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7" r:id="rId4"/>
    <p:sldId id="257" r:id="rId5"/>
    <p:sldId id="314" r:id="rId6"/>
    <p:sldId id="312" r:id="rId7"/>
    <p:sldId id="310" r:id="rId8"/>
    <p:sldId id="313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DF61BC-D0FE-41B6-82A2-9FCB63107248}">
          <p14:sldIdLst>
            <p14:sldId id="256"/>
            <p14:sldId id="297"/>
            <p14:sldId id="257"/>
            <p14:sldId id="314"/>
            <p14:sldId id="312"/>
            <p14:sldId id="310"/>
            <p14:sldId id="31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602D"/>
    <a:srgbClr val="FF9900"/>
    <a:srgbClr val="CCFF99"/>
    <a:srgbClr val="E0CE48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59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" loCatId="officeonlin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07470A2-B5D7-4887-B4FD-B6021A4D4CF7}">
      <dgm:prSet phldrT="[Text]" custT="1"/>
      <dgm:spPr>
        <a:xfrm>
          <a:off x="2838648" y="1919894"/>
          <a:ext cx="1998436" cy="1998257"/>
        </a:xfrm>
      </dgm:spPr>
      <dgm:t>
        <a:bodyPr/>
        <a:lstStyle/>
        <a:p>
          <a:r>
            <a:rPr lang="en-US" sz="2800" b="1" dirty="0">
              <a:latin typeface="Century Gothic"/>
              <a:ea typeface="+mn-ea"/>
              <a:cs typeface="+mn-cs"/>
            </a:rPr>
            <a:t>Outline</a:t>
          </a: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en-US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en-US"/>
        </a:p>
      </dgm:t>
    </dgm:pt>
    <dgm:pt modelId="{D2FE3027-CD5C-42F2-91EB-86FAC3E4BE0B}">
      <dgm:prSet phldrT="[Text]" custT="1"/>
      <dgm:spPr>
        <a:xfrm>
          <a:off x="787991" y="657572"/>
          <a:ext cx="1433405" cy="1036336"/>
        </a:xfrm>
      </dgm:spPr>
      <dgm:t>
        <a:bodyPr/>
        <a:lstStyle/>
        <a:p>
          <a:pPr algn="ctr"/>
          <a:r>
            <a:rPr lang="en-US" sz="2400" b="1" dirty="0">
              <a:latin typeface="Century Gothic"/>
              <a:ea typeface="+mn-ea"/>
              <a:cs typeface="+mn-cs"/>
            </a:rPr>
            <a:t>Integration of Agenda 2063 and 2030 Agenda into NDP</a:t>
          </a: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en-US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en-US"/>
        </a:p>
      </dgm:t>
    </dgm:pt>
    <dgm:pt modelId="{960DD3F4-08B5-4717-B21F-9D7ADE4F9398}">
      <dgm:prSet phldrT="[Text]" custT="1"/>
      <dgm:spPr>
        <a:xfrm>
          <a:off x="0" y="1659669"/>
          <a:ext cx="1433405" cy="1036336"/>
        </a:xfrm>
      </dgm:spPr>
      <dgm:t>
        <a:bodyPr/>
        <a:lstStyle/>
        <a:p>
          <a:r>
            <a:rPr lang="en-GB" sz="2400" b="1" dirty="0">
              <a:latin typeface="Century Gothic"/>
              <a:ea typeface="+mn-ea"/>
              <a:cs typeface="+mn-cs"/>
            </a:rPr>
            <a:t>The Implementation Arrangement</a:t>
          </a:r>
          <a:endParaRPr lang="en-US" sz="2400" b="1" dirty="0"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en-US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en-US"/>
        </a:p>
      </dgm:t>
    </dgm:pt>
    <dgm:pt modelId="{C0C01B88-9CE1-468B-9CBF-591339763F40}">
      <dgm:prSet phldrT="[Text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en-US" sz="2400" b="1" dirty="0">
              <a:latin typeface="Century Gothic"/>
              <a:ea typeface="+mn-ea"/>
              <a:cs typeface="+mn-cs"/>
            </a:rPr>
            <a:t>Best practices and challenges</a:t>
          </a: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en-US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en-US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</dgm:pt>
    <dgm:pt modelId="{05E59EE6-24A2-4651-996A-9AFB7B9FFC8F}" type="pres">
      <dgm:prSet presAssocID="{007470A2-B5D7-4887-B4FD-B6021A4D4CF7}" presName="Parent" presStyleLbl="node1" presStyleIdx="0" presStyleCnt="2" custScaleX="74439" custScaleY="71560" custLinFactNeighborX="89759" custLinFactNeighborY="-4248">
        <dgm:presLayoutVars>
          <dgm:chMax val="4"/>
          <dgm:chPref val="3"/>
        </dgm:presLayoutVars>
      </dgm:prSet>
      <dgm:spPr>
        <a:prstGeom prst="ellipse">
          <a:avLst/>
        </a:prstGeom>
      </dgm:spPr>
    </dgm:pt>
    <dgm:pt modelId="{1EA0B330-A62A-423B-9436-56354426AF14}" type="pres">
      <dgm:prSet presAssocID="{D2FE3027-CD5C-42F2-91EB-86FAC3E4BE0B}" presName="Accent" presStyleLbl="node1" presStyleIdx="1" presStyleCnt="2" custScaleX="93904" custLinFactNeighborX="44817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</dgm:pt>
    <dgm:pt modelId="{A641F8A4-CF11-4116-B4E6-8425449904ED}" type="pres">
      <dgm:prSet presAssocID="{D2FE3027-CD5C-42F2-91EB-86FAC3E4BE0B}" presName="Image1" presStyleLbl="fgImgPlace1" presStyleIdx="0" presStyleCnt="3" custLinFactNeighborX="68712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hand holding pencil and sketching" title="Sample Picture"/>
        </a:ext>
      </dgm:extLst>
    </dgm:pt>
    <dgm:pt modelId="{4E1806DE-992B-4280-BAAA-DE6487DCDC77}" type="pres">
      <dgm:prSet presAssocID="{D2FE3027-CD5C-42F2-91EB-86FAC3E4BE0B}" presName="Child1" presStyleLbl="revTx" presStyleIdx="0" presStyleCnt="3" custScaleX="209289" custScaleY="55729" custLinFactNeighborX="-19966" custLinFactNeighborY="-70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9429B47F-46AD-4053-B6EC-4D08117EF235}" type="pres">
      <dgm:prSet presAssocID="{960DD3F4-08B5-4717-B21F-9D7ADE4F9398}" presName="Image2" presStyleCnt="0"/>
      <dgm:spPr/>
    </dgm:pt>
    <dgm:pt modelId="{7ACA9D6E-B4F2-44F7-ADFA-C71D9AD1611D}" type="pres">
      <dgm:prSet presAssocID="{960DD3F4-08B5-4717-B21F-9D7ADE4F9398}" presName="Image" presStyleLbl="fgImgPlace1" presStyleIdx="1" presStyleCnt="3" custLinFactNeighborX="68712" custLinFactNeighborY="7048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hands holding magnifier and pen" title="Sample Picture"/>
        </a:ext>
      </dgm:extLst>
    </dgm:pt>
    <dgm:pt modelId="{63748CBD-72AB-475B-93BB-2E1E19EB7CDF}" type="pres">
      <dgm:prSet presAssocID="{960DD3F4-08B5-4717-B21F-9D7ADE4F9398}" presName="Child2" presStyleLbl="revTx" presStyleIdx="1" presStyleCnt="3" custScaleX="208940" custLinFactNeighborX="-8754" custLinFactNeighborY="1041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A3FBB46-60CA-4DCD-B01B-F2EAC10C3D89}" type="pres">
      <dgm:prSet presAssocID="{C0C01B88-9CE1-468B-9CBF-591339763F40}" presName="Image3" presStyleCnt="0"/>
      <dgm:spPr/>
    </dgm:pt>
    <dgm:pt modelId="{07F3DE25-1642-45C2-B4F6-1F381AF4B3C9}" type="pres">
      <dgm:prSet presAssocID="{C0C01B88-9CE1-468B-9CBF-591339763F40}" presName="Image" presStyleLbl="fgImgPlace1" presStyleIdx="2" presStyleCnt="3" custLinFactNeighborX="68712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hand plugging cables into computer" title="Sample Picture"/>
        </a:ext>
      </dgm:extLst>
    </dgm:pt>
    <dgm:pt modelId="{24DAAE03-8AA3-4374-B236-819FD4BAD3C8}" type="pres">
      <dgm:prSet presAssocID="{C0C01B88-9CE1-468B-9CBF-591339763F40}" presName="Child3" presStyleLbl="revTx" presStyleIdx="2" presStyleCnt="3" custScaleX="235607" custLinFactNeighborX="-9724" custLinFactNeighborY="-215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96F3BC3B-0B7E-4C67-8BB4-0C9966DA9AEA}" type="presOf" srcId="{C0C01B88-9CE1-468B-9CBF-591339763F40}" destId="{24DAAE03-8AA3-4374-B236-819FD4BAD3C8}" srcOrd="0" destOrd="0" presId="urn:microsoft.com/office/officeart/2011/layout/RadialPictureList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C97C3288-8067-4E41-ACB6-FDD1AA31FC17}" type="presOf" srcId="{960DD3F4-08B5-4717-B21F-9D7ADE4F9398}" destId="{63748CBD-72AB-475B-93BB-2E1E19EB7CDF}" srcOrd="0" destOrd="0" presId="urn:microsoft.com/office/officeart/2011/layout/RadialPictureList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E1425ABD-032E-4A9B-82C1-9A0F33D1F715}" type="presOf" srcId="{E16905CA-DEF8-4D11-8E8E-35415FE5B980}" destId="{BCBA671E-8B0E-47E3-B726-8B2B073B000E}" srcOrd="0" destOrd="0" presId="urn:microsoft.com/office/officeart/2011/layout/RadialPictureList"/>
    <dgm:cxn modelId="{42F54CC0-1307-44FF-A504-BBD2074D8F9B}" type="presOf" srcId="{D2FE3027-CD5C-42F2-91EB-86FAC3E4BE0B}" destId="{4E1806DE-992B-4280-BAAA-DE6487DCDC77}" srcOrd="0" destOrd="0" presId="urn:microsoft.com/office/officeart/2011/layout/RadialPictureList"/>
    <dgm:cxn modelId="{F8F01BC7-33D5-49E2-B009-F98A94153902}" type="presOf" srcId="{007470A2-B5D7-4887-B4FD-B6021A4D4CF7}" destId="{05E59EE6-24A2-4651-996A-9AFB7B9FFC8F}" srcOrd="0" destOrd="0" presId="urn:microsoft.com/office/officeart/2011/layout/RadialPictureList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78D2A4EE-6985-4BCA-B6CB-8048C04B769C}" type="presParOf" srcId="{BCBA671E-8B0E-47E3-B726-8B2B073B000E}" destId="{05E59EE6-24A2-4651-996A-9AFB7B9FFC8F}" srcOrd="0" destOrd="0" presId="urn:microsoft.com/office/officeart/2011/layout/RadialPictureList"/>
    <dgm:cxn modelId="{999B342E-95D0-4655-ABAF-865ECA87D8C5}" type="presParOf" srcId="{BCBA671E-8B0E-47E3-B726-8B2B073B000E}" destId="{1EA0B330-A62A-423B-9436-56354426AF14}" srcOrd="1" destOrd="0" presId="urn:microsoft.com/office/officeart/2011/layout/RadialPictureList"/>
    <dgm:cxn modelId="{1654C17C-1A6C-42EE-8495-086F2F92A1B1}" type="presParOf" srcId="{BCBA671E-8B0E-47E3-B726-8B2B073B000E}" destId="{A641F8A4-CF11-4116-B4E6-8425449904ED}" srcOrd="2" destOrd="0" presId="urn:microsoft.com/office/officeart/2011/layout/RadialPictureList"/>
    <dgm:cxn modelId="{CEEEF546-B12A-4D97-890E-76AE5B3A0575}" type="presParOf" srcId="{BCBA671E-8B0E-47E3-B726-8B2B073B000E}" destId="{4E1806DE-992B-4280-BAAA-DE6487DCDC77}" srcOrd="3" destOrd="0" presId="urn:microsoft.com/office/officeart/2011/layout/RadialPictureList"/>
    <dgm:cxn modelId="{D8E3EF7F-4408-49F2-960E-A56937A1D6E3}" type="presParOf" srcId="{BCBA671E-8B0E-47E3-B726-8B2B073B000E}" destId="{9429B47F-46AD-4053-B6EC-4D08117EF235}" srcOrd="4" destOrd="0" presId="urn:microsoft.com/office/officeart/2011/layout/RadialPictureList"/>
    <dgm:cxn modelId="{807A4895-720B-4788-9334-44FD5EF0EFB9}" type="presParOf" srcId="{9429B47F-46AD-4053-B6EC-4D08117EF235}" destId="{7ACA9D6E-B4F2-44F7-ADFA-C71D9AD1611D}" srcOrd="0" destOrd="0" presId="urn:microsoft.com/office/officeart/2011/layout/RadialPictureList"/>
    <dgm:cxn modelId="{38B90F3F-621D-4896-A82E-B520A580BD8C}" type="presParOf" srcId="{BCBA671E-8B0E-47E3-B726-8B2B073B000E}" destId="{63748CBD-72AB-475B-93BB-2E1E19EB7CDF}" srcOrd="5" destOrd="0" presId="urn:microsoft.com/office/officeart/2011/layout/RadialPictureList"/>
    <dgm:cxn modelId="{DD424AE8-EA8A-41B7-B1C1-8C0D29EFBE22}" type="presParOf" srcId="{BCBA671E-8B0E-47E3-B726-8B2B073B000E}" destId="{EA3FBB46-60CA-4DCD-B01B-F2EAC10C3D89}" srcOrd="6" destOrd="0" presId="urn:microsoft.com/office/officeart/2011/layout/RadialPictureList"/>
    <dgm:cxn modelId="{52408734-FDAC-425B-BF31-6B06AEA63199}" type="presParOf" srcId="{EA3FBB46-60CA-4DCD-B01B-F2EAC10C3D89}" destId="{07F3DE25-1642-45C2-B4F6-1F381AF4B3C9}" srcOrd="0" destOrd="0" presId="urn:microsoft.com/office/officeart/2011/layout/RadialPictureList"/>
    <dgm:cxn modelId="{D7BF8AB6-9394-42E2-8E65-D383FEBC1EBA}" type="presParOf" srcId="{BCBA671E-8B0E-47E3-B726-8B2B073B000E}" destId="{24DAAE03-8AA3-4374-B236-819FD4BAD3C8}" srcOrd="7" destOrd="0" presId="urn:microsoft.com/office/officeart/2011/layout/RadialPictureList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7579063" y="1793195"/>
          <a:ext cx="2035582" cy="19569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/>
              <a:ea typeface="+mn-ea"/>
              <a:cs typeface="+mn-cs"/>
            </a:rPr>
            <a:t>Outline</a:t>
          </a:r>
        </a:p>
      </dsp:txBody>
      <dsp:txXfrm>
        <a:off x="7877167" y="2079784"/>
        <a:ext cx="1439374" cy="1383773"/>
      </dsp:txXfrm>
    </dsp:sp>
    <dsp:sp modelId="{1EA0B330-A62A-423B-9436-56354426AF14}">
      <dsp:nvSpPr>
        <dsp:cNvPr id="0" name=""/>
        <dsp:cNvSpPr/>
      </dsp:nvSpPr>
      <dsp:spPr>
        <a:xfrm rot="10800000">
          <a:off x="6636561" y="0"/>
          <a:ext cx="5176394" cy="5746376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4993170" y="484419"/>
          <a:ext cx="1464916" cy="146532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451637" y="811936"/>
          <a:ext cx="4103837" cy="790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>
              <a:latin typeface="Century Gothic"/>
              <a:ea typeface="+mn-ea"/>
              <a:cs typeface="+mn-cs"/>
            </a:rPr>
            <a:t>Integration of Agenda 2063 and 2030 Agenda into NDP</a:t>
          </a:r>
        </a:p>
      </dsp:txBody>
      <dsp:txXfrm>
        <a:off x="451637" y="811936"/>
        <a:ext cx="4103837" cy="790351"/>
      </dsp:txXfrm>
    </dsp:sp>
    <dsp:sp modelId="{7ACA9D6E-B4F2-44F7-ADFA-C71D9AD1611D}">
      <dsp:nvSpPr>
        <dsp:cNvPr id="0" name=""/>
        <dsp:cNvSpPr/>
      </dsp:nvSpPr>
      <dsp:spPr>
        <a:xfrm>
          <a:off x="4426976" y="2254719"/>
          <a:ext cx="1464916" cy="146532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00544" y="2319822"/>
          <a:ext cx="4096994" cy="141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400" b="1" kern="1200" dirty="0">
              <a:latin typeface="Century Gothic"/>
              <a:ea typeface="+mn-ea"/>
              <a:cs typeface="+mn-cs"/>
            </a:rPr>
            <a:t>The Implementation Arrangement</a:t>
          </a:r>
          <a:endParaRPr lang="en-US" sz="2400" b="1" kern="1200" dirty="0">
            <a:latin typeface="Century Gothic"/>
            <a:ea typeface="+mn-ea"/>
            <a:cs typeface="+mn-cs"/>
          </a:endParaRPr>
        </a:p>
      </dsp:txBody>
      <dsp:txXfrm>
        <a:off x="100544" y="2319822"/>
        <a:ext cx="4096994" cy="1418205"/>
      </dsp:txXfrm>
    </dsp:sp>
    <dsp:sp modelId="{07F3DE25-1642-45C2-B4F6-1F381AF4B3C9}">
      <dsp:nvSpPr>
        <dsp:cNvPr id="0" name=""/>
        <dsp:cNvSpPr/>
      </dsp:nvSpPr>
      <dsp:spPr>
        <a:xfrm>
          <a:off x="4993170" y="3842026"/>
          <a:ext cx="1464916" cy="1465325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394439" y="3841374"/>
          <a:ext cx="4619893" cy="141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>
              <a:latin typeface="Century Gothic"/>
              <a:ea typeface="+mn-ea"/>
              <a:cs typeface="+mn-cs"/>
            </a:rPr>
            <a:t>Best practices and challenges</a:t>
          </a:r>
        </a:p>
      </dsp:txBody>
      <dsp:txXfrm>
        <a:off x="394439" y="3841374"/>
        <a:ext cx="4619893" cy="1418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98F8-4578-4FF9-ABF3-EE8A18D08FB7}" type="datetimeFigureOut">
              <a:rPr lang="en-ZA" smtClean="0"/>
              <a:t>2022/04/14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D67-8E95-4919-85A6-84E431FE956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496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60B3-B889-4E4E-9192-BF6AAF1773BC}" type="datetimeFigureOut">
              <a:rPr lang="en-ZA" smtClean="0"/>
              <a:t>2022/04/14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F2DE-6504-4730-B43B-00E2E5EE70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63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AF2DE-6504-4730-B43B-00E2E5EE704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024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729d97241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729d97241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</p:spTree>
    <p:extLst>
      <p:ext uri="{BB962C8B-B14F-4D97-AF65-F5344CB8AC3E}">
        <p14:creationId xmlns:p14="http://schemas.microsoft.com/office/powerpoint/2010/main" val="213716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F8F3-9DE1-F947-AA0C-AA6445F7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6BFF-6722-1246-BEF5-FB6B9836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504D9-DD64-E940-A7F0-A3C7976A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B130E-CBC0-4749-AB68-5CEA8614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05A6-20D4-ED46-8CDF-0EB66F47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C616A-F1C6-3249-BB37-21EEEB97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E277-62BB-4C48-82B6-18B6EE66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89B45-E9E0-1449-B6A6-B5AB5DDF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5E9A4-5594-6441-8F9B-1B326936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BE80A-3B28-544A-B362-82C98484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625DA-FAA5-4A41-8058-85D9C331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878-A770-F849-B5DF-6BD70CE7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0844-A2C6-5945-9A61-810132A6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38AF-7EEB-A248-B382-80A3D259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0E64F-D95C-5C4F-9C0C-A6598DF3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7CD8-822D-BB47-A4A1-584750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FFC32-4808-354A-BF98-76B78B61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42D45-4B1B-144B-A85E-7B414A77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E24FF-3408-D344-88D1-C402A0D1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B911-D898-4C4F-9BCE-09D4E07D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3697D-9BE0-804B-8EEA-9AEC9D849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A3FB-4E5C-D443-80B5-2CAC7996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8234-E7F3-844E-B833-73B9145E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D4E8-5326-E247-98AD-9D265688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CC841-DD54-EF47-8ED8-709BCE27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A0DED-25D5-1043-BFAF-60D639377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748D-C3AE-3A41-9CE0-19C44ADF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ECED-5938-3544-842F-3EA42EFB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7D9E-D8A8-B849-9322-BAAB4456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6024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21782"/>
            <a:ext cx="284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21A7-5A6C-4AA5-98BB-F4663B178EBC}" type="datetime1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EB22-B22E-3F4E-8E4C-E8EDDE62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080A-2D2F-F949-9C8C-FDF0A5046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FE917-A715-1244-91B1-75072830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5C19-6D54-6E4E-B50C-D6CCAF3F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E7FCE-C396-2E44-B624-14498D69F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000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EFC845-F4CF-5B40-88CF-15938C4F3C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963400" y="36512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45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88B0-10AD-F74E-832F-831DDD69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7B122-AAD5-AE44-831A-3235A00B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1B0B-89CD-A849-ACCB-D6DEE30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376E-C1D3-D144-A9C4-4CA72B05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1CC45-4C22-ED47-8E97-D97D88C9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A220-0B2F-0646-BFF1-E41C51A7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CBA5-D070-624C-8B3B-9CE264FA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55A70-7A1B-214F-8177-CE10B12A5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3DB9F-1BEB-2246-B68B-48F32CA1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0305C-458B-4647-82C1-4360079C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0C1C2-C92C-C04E-8247-DFC60EAF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2ACD-CC4B-9D4F-BA77-3F794061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0167-7BB8-3945-A6B5-3CAA493E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DE80-0577-FB48-AD9F-FAD50E7D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5F6A-D80E-314B-A88C-5AFC763C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490A-CFCE-1A42-9923-21F3FEBA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0EF-9A17-144B-AC64-325A9505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9B06-4710-3F44-AF86-BDDEFBBE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475C-BF60-CB4C-975C-1AEF1226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E461-78CC-074A-8F72-0C54CC5E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C3FF-B1D5-944B-B496-60782B82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52" y="63781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3" r:id="rId5"/>
    <p:sldLayoutId id="2147483660" r:id="rId6"/>
    <p:sldLayoutId id="2147483655" r:id="rId7"/>
    <p:sldLayoutId id="2147483664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C1332-AA5E-2646-9D7A-F62C79CB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B8D5-ED68-AD4E-B024-770E5DBE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7F0B-F4BE-1D49-A3C6-7509F7319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E864-E26C-9A4F-95F7-B3F5409125A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5D40B-8073-D945-9289-C6C11ACF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3F1F-D304-804E-A9A8-E278B9B9F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59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266700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D602D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2800" b="1" dirty="0">
              <a:solidFill>
                <a:srgbClr val="0D602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B8C1AE-A981-418F-8F00-90AE01084398}"/>
              </a:ext>
            </a:extLst>
          </p:cNvPr>
          <p:cNvSpPr txBox="1">
            <a:spLocks/>
          </p:cNvSpPr>
          <p:nvPr/>
        </p:nvSpPr>
        <p:spPr>
          <a:xfrm>
            <a:off x="211667" y="2302307"/>
            <a:ext cx="6265333" cy="204109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8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0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Translating Agenda 2063 and 2030 Agenda into local actions:</a:t>
            </a:r>
            <a:br>
              <a:rPr lang="en-ZA" sz="30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ZA" sz="30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0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Ghana’s Experience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2922E8-4641-46CA-A09C-C771444C6ADC}"/>
              </a:ext>
            </a:extLst>
          </p:cNvPr>
          <p:cNvSpPr txBox="1">
            <a:spLocks/>
          </p:cNvSpPr>
          <p:nvPr/>
        </p:nvSpPr>
        <p:spPr>
          <a:xfrm>
            <a:off x="0" y="5324553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b="1" i="1" dirty="0" err="1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APRM-UNDESA</a:t>
            </a:r>
            <a:r>
              <a:rPr lang="en-ZA" sz="1800" b="1" i="1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Capacity-building Workshop on Africa's Voluntary National Reviews for the </a:t>
            </a:r>
            <a:r>
              <a:rPr lang="en-ZA" sz="1800" b="1" i="1" dirty="0" err="1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HLPF</a:t>
            </a:r>
            <a:r>
              <a:rPr lang="en-ZA" sz="1800" b="1" i="1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 and domestication of Agenda 2063, </a:t>
            </a:r>
            <a:r>
              <a:rPr lang="en-GB" sz="1800" b="1" i="1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Abuja- Nigeria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0B2C9D-EA02-42B9-A3C2-789BC3CD3F01}"/>
              </a:ext>
            </a:extLst>
          </p:cNvPr>
          <p:cNvSpPr txBox="1">
            <a:spLocks/>
          </p:cNvSpPr>
          <p:nvPr/>
        </p:nvSpPr>
        <p:spPr>
          <a:xfrm>
            <a:off x="228600" y="6324600"/>
            <a:ext cx="6781800" cy="487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/>
              <a:t>28-29 March 2022</a:t>
            </a:r>
            <a:endParaRPr lang="en-GB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28307A-873B-4DEC-828B-E469CB8ACEAB}"/>
              </a:ext>
            </a:extLst>
          </p:cNvPr>
          <p:cNvSpPr txBox="1">
            <a:spLocks/>
          </p:cNvSpPr>
          <p:nvPr/>
        </p:nvSpPr>
        <p:spPr>
          <a:xfrm>
            <a:off x="143933" y="3966956"/>
            <a:ext cx="6485467" cy="12387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Felix Addo-Yobo, PhD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Deputy Director &amp; Advisor, SDGs Advisory Unit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Office of the President, Ghana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776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 descr="Radial Picture List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878572"/>
              </p:ext>
            </p:extLst>
          </p:nvPr>
        </p:nvGraphicFramePr>
        <p:xfrm>
          <a:off x="1739154" y="349624"/>
          <a:ext cx="9614646" cy="574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27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952B-6C4A-4BBB-B7D4-6CAE7213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inspiration for Domestication: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DB0F-66D3-414A-B53F-6C835232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538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government will also decide how these aspirational and global targets should be incorporated in </a:t>
            </a:r>
            <a:r>
              <a:rPr lang="en-US" b="1" dirty="0"/>
              <a:t>national planning processes, policies </a:t>
            </a:r>
            <a:r>
              <a:rPr lang="en-US" dirty="0"/>
              <a:t>and </a:t>
            </a:r>
            <a:r>
              <a:rPr lang="en-US" b="1" dirty="0"/>
              <a:t>strategies</a:t>
            </a:r>
            <a:r>
              <a:rPr lang="en-US" dirty="0"/>
              <a:t>. </a:t>
            </a:r>
            <a:r>
              <a:rPr lang="en-US" u="sng" dirty="0"/>
              <a:t>It is important to recognize the link between sustainable development and other relevant ongoing processes in the economic, social and environmental fields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[</a:t>
            </a:r>
            <a:r>
              <a:rPr lang="en-US" sz="2400" i="1" dirty="0"/>
              <a:t>Paragraph 55, 2030 Agenda for Sustainable Development</a:t>
            </a:r>
            <a:r>
              <a:rPr lang="en-US" sz="2400" dirty="0"/>
              <a:t>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787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2"/>
          <p:cNvSpPr/>
          <p:nvPr/>
        </p:nvSpPr>
        <p:spPr>
          <a:xfrm>
            <a:off x="7007310" y="2426903"/>
            <a:ext cx="82157" cy="221244"/>
          </a:xfrm>
          <a:custGeom>
            <a:avLst/>
            <a:gdLst/>
            <a:ahLst/>
            <a:cxnLst/>
            <a:rect l="l" t="t" r="r" b="b"/>
            <a:pathLst>
              <a:path w="612" h="1858" extrusionOk="0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69" name="Google Shape;1269;p42"/>
          <p:cNvGrpSpPr/>
          <p:nvPr/>
        </p:nvGrpSpPr>
        <p:grpSpPr>
          <a:xfrm>
            <a:off x="3029099" y="2819400"/>
            <a:ext cx="2304901" cy="1808640"/>
            <a:chOff x="1687924" y="1856092"/>
            <a:chExt cx="1937705" cy="1891887"/>
          </a:xfrm>
        </p:grpSpPr>
        <p:sp>
          <p:nvSpPr>
            <p:cNvPr id="1270" name="Google Shape;1270;p42"/>
            <p:cNvSpPr/>
            <p:nvPr/>
          </p:nvSpPr>
          <p:spPr>
            <a:xfrm>
              <a:off x="1736059" y="1856092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1687924" y="1872165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p42"/>
            <p:cNvSpPr txBox="1"/>
            <p:nvPr/>
          </p:nvSpPr>
          <p:spPr>
            <a:xfrm flipH="1">
              <a:off x="1896588" y="2693974"/>
              <a:ext cx="14844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7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3" name="Google Shape;1273;p42"/>
            <p:cNvSpPr txBox="1"/>
            <p:nvPr/>
          </p:nvSpPr>
          <p:spPr>
            <a:xfrm flipH="1">
              <a:off x="1809138" y="2357518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Monitoring </a:t>
              </a:r>
            </a:p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&amp; Evaluation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74" name="Google Shape;1274;p42"/>
          <p:cNvGrpSpPr/>
          <p:nvPr/>
        </p:nvGrpSpPr>
        <p:grpSpPr>
          <a:xfrm>
            <a:off x="4553152" y="1676400"/>
            <a:ext cx="2547607" cy="1621475"/>
            <a:chOff x="3226563" y="1118600"/>
            <a:chExt cx="2198099" cy="1637418"/>
          </a:xfrm>
        </p:grpSpPr>
        <p:sp>
          <p:nvSpPr>
            <p:cNvPr id="1275" name="Google Shape;1275;p42"/>
            <p:cNvSpPr/>
            <p:nvPr/>
          </p:nvSpPr>
          <p:spPr>
            <a:xfrm>
              <a:off x="3376373" y="1118600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226563" y="1118600"/>
              <a:ext cx="2198099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p42"/>
            <p:cNvSpPr txBox="1"/>
            <p:nvPr/>
          </p:nvSpPr>
          <p:spPr>
            <a:xfrm flipH="1">
              <a:off x="3506770" y="1427775"/>
              <a:ext cx="1522251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Situation Assessment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79" name="Google Shape;1279;p42"/>
          <p:cNvGrpSpPr/>
          <p:nvPr/>
        </p:nvGrpSpPr>
        <p:grpSpPr>
          <a:xfrm>
            <a:off x="6686699" y="2682970"/>
            <a:ext cx="2304901" cy="1854142"/>
            <a:chOff x="5125412" y="1968650"/>
            <a:chExt cx="2330721" cy="1853151"/>
          </a:xfrm>
        </p:grpSpPr>
        <p:sp>
          <p:nvSpPr>
            <p:cNvPr id="1280" name="Google Shape;1280;p42"/>
            <p:cNvSpPr/>
            <p:nvPr/>
          </p:nvSpPr>
          <p:spPr>
            <a:xfrm>
              <a:off x="5131799" y="2010020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125412" y="1968650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283;p42"/>
            <p:cNvSpPr txBox="1"/>
            <p:nvPr/>
          </p:nvSpPr>
          <p:spPr>
            <a:xfrm flipH="1">
              <a:off x="5482242" y="2675781"/>
              <a:ext cx="1450033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</a:t>
              </a:r>
            </a:p>
            <a:p>
              <a:pPr algn="ctr"/>
              <a:r>
                <a:rPr lang="en-US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Making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4" name="Google Shape;1284;p42"/>
          <p:cNvGrpSpPr/>
          <p:nvPr/>
        </p:nvGrpSpPr>
        <p:grpSpPr>
          <a:xfrm>
            <a:off x="4674717" y="3804782"/>
            <a:ext cx="2571328" cy="2025772"/>
            <a:chOff x="3317738" y="2853586"/>
            <a:chExt cx="1928496" cy="1752476"/>
          </a:xfrm>
        </p:grpSpPr>
        <p:sp>
          <p:nvSpPr>
            <p:cNvPr id="1285" name="Google Shape;1285;p42"/>
            <p:cNvSpPr/>
            <p:nvPr/>
          </p:nvSpPr>
          <p:spPr>
            <a:xfrm>
              <a:off x="3322207" y="2918802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288;p42"/>
            <p:cNvSpPr txBox="1"/>
            <p:nvPr/>
          </p:nvSpPr>
          <p:spPr>
            <a:xfrm flipH="1">
              <a:off x="3449606" y="3482432"/>
              <a:ext cx="1718911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Implementation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9" name="Google Shape;1289;p42"/>
          <p:cNvGrpSpPr/>
          <p:nvPr/>
        </p:nvGrpSpPr>
        <p:grpSpPr>
          <a:xfrm>
            <a:off x="6956431" y="1839261"/>
            <a:ext cx="1078645" cy="1147780"/>
            <a:chOff x="5029023" y="1379445"/>
            <a:chExt cx="808984" cy="860835"/>
          </a:xfrm>
        </p:grpSpPr>
        <p:grpSp>
          <p:nvGrpSpPr>
            <p:cNvPr id="1290" name="Google Shape;1290;p42"/>
            <p:cNvGrpSpPr/>
            <p:nvPr/>
          </p:nvGrpSpPr>
          <p:grpSpPr>
            <a:xfrm>
              <a:off x="5029023" y="1379445"/>
              <a:ext cx="808984" cy="860835"/>
              <a:chOff x="5029023" y="1379445"/>
              <a:chExt cx="808984" cy="860835"/>
            </a:xfrm>
          </p:grpSpPr>
          <p:sp>
            <p:nvSpPr>
              <p:cNvPr id="1291" name="Google Shape;1291;p42"/>
              <p:cNvSpPr/>
              <p:nvPr/>
            </p:nvSpPr>
            <p:spPr>
              <a:xfrm>
                <a:off x="5067383" y="1746588"/>
                <a:ext cx="744044" cy="453057"/>
              </a:xfrm>
              <a:custGeom>
                <a:avLst/>
                <a:gdLst/>
                <a:ahLst/>
                <a:cxnLst/>
                <a:rect l="l" t="t" r="r" b="b"/>
                <a:pathLst>
                  <a:path w="7390" h="5073" extrusionOk="0">
                    <a:moveTo>
                      <a:pt x="6860" y="3651"/>
                    </a:moveTo>
                    <a:lnTo>
                      <a:pt x="6868" y="3676"/>
                    </a:lnTo>
                    <a:lnTo>
                      <a:pt x="6851" y="3676"/>
                    </a:lnTo>
                    <a:lnTo>
                      <a:pt x="6835" y="3659"/>
                    </a:lnTo>
                    <a:cubicBezTo>
                      <a:pt x="6843" y="3659"/>
                      <a:pt x="6851" y="3651"/>
                      <a:pt x="6860" y="3651"/>
                    </a:cubicBezTo>
                    <a:close/>
                    <a:moveTo>
                      <a:pt x="6876" y="3758"/>
                    </a:moveTo>
                    <a:lnTo>
                      <a:pt x="6884" y="3803"/>
                    </a:lnTo>
                    <a:lnTo>
                      <a:pt x="6884" y="3803"/>
                    </a:lnTo>
                    <a:cubicBezTo>
                      <a:pt x="6882" y="3797"/>
                      <a:pt x="6876" y="3791"/>
                      <a:pt x="6876" y="3791"/>
                    </a:cubicBezTo>
                    <a:cubicBezTo>
                      <a:pt x="6876" y="3775"/>
                      <a:pt x="6876" y="3767"/>
                      <a:pt x="6876" y="3758"/>
                    </a:cubicBezTo>
                    <a:close/>
                    <a:moveTo>
                      <a:pt x="176" y="1"/>
                    </a:moveTo>
                    <a:cubicBezTo>
                      <a:pt x="113" y="1"/>
                      <a:pt x="54" y="34"/>
                      <a:pt x="42" y="109"/>
                    </a:cubicBezTo>
                    <a:cubicBezTo>
                      <a:pt x="0" y="341"/>
                      <a:pt x="33" y="581"/>
                      <a:pt x="141" y="788"/>
                    </a:cubicBezTo>
                    <a:cubicBezTo>
                      <a:pt x="100" y="1169"/>
                      <a:pt x="141" y="1549"/>
                      <a:pt x="257" y="1905"/>
                    </a:cubicBezTo>
                    <a:cubicBezTo>
                      <a:pt x="323" y="2269"/>
                      <a:pt x="513" y="2600"/>
                      <a:pt x="795" y="2840"/>
                    </a:cubicBezTo>
                    <a:cubicBezTo>
                      <a:pt x="1142" y="3204"/>
                      <a:pt x="1605" y="3444"/>
                      <a:pt x="2110" y="3510"/>
                    </a:cubicBezTo>
                    <a:cubicBezTo>
                      <a:pt x="3682" y="3734"/>
                      <a:pt x="5743" y="3692"/>
                      <a:pt x="6868" y="5024"/>
                    </a:cubicBezTo>
                    <a:cubicBezTo>
                      <a:pt x="6896" y="5058"/>
                      <a:pt x="6932" y="5072"/>
                      <a:pt x="6968" y="5072"/>
                    </a:cubicBezTo>
                    <a:cubicBezTo>
                      <a:pt x="7047" y="5072"/>
                      <a:pt x="7127" y="5002"/>
                      <a:pt x="7133" y="4917"/>
                    </a:cubicBezTo>
                    <a:cubicBezTo>
                      <a:pt x="7157" y="4420"/>
                      <a:pt x="7389" y="3643"/>
                      <a:pt x="7042" y="3212"/>
                    </a:cubicBezTo>
                    <a:cubicBezTo>
                      <a:pt x="6694" y="2782"/>
                      <a:pt x="6007" y="2674"/>
                      <a:pt x="5503" y="2608"/>
                    </a:cubicBezTo>
                    <a:cubicBezTo>
                      <a:pt x="3955" y="2410"/>
                      <a:pt x="2226" y="2534"/>
                      <a:pt x="977" y="1442"/>
                    </a:cubicBezTo>
                    <a:cubicBezTo>
                      <a:pt x="968" y="1433"/>
                      <a:pt x="960" y="1425"/>
                      <a:pt x="952" y="1417"/>
                    </a:cubicBezTo>
                    <a:cubicBezTo>
                      <a:pt x="968" y="1384"/>
                      <a:pt x="960" y="1342"/>
                      <a:pt x="935" y="1309"/>
                    </a:cubicBezTo>
                    <a:cubicBezTo>
                      <a:pt x="654" y="953"/>
                      <a:pt x="455" y="548"/>
                      <a:pt x="340" y="109"/>
                    </a:cubicBezTo>
                    <a:cubicBezTo>
                      <a:pt x="318" y="4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4343"/>
                  </a:solidFill>
                </a:endParaRPr>
              </a:p>
            </p:txBody>
          </p:sp>
          <p:grpSp>
            <p:nvGrpSpPr>
              <p:cNvPr id="1292" name="Google Shape;1292;p42"/>
              <p:cNvGrpSpPr/>
              <p:nvPr/>
            </p:nvGrpSpPr>
            <p:grpSpPr>
              <a:xfrm>
                <a:off x="5029023" y="1379445"/>
                <a:ext cx="808984" cy="860835"/>
                <a:chOff x="5029023" y="1379445"/>
                <a:chExt cx="808984" cy="860835"/>
              </a:xfrm>
            </p:grpSpPr>
            <p:sp>
              <p:nvSpPr>
                <p:cNvPr id="1293" name="Google Shape;1293;p42"/>
                <p:cNvSpPr/>
                <p:nvPr/>
              </p:nvSpPr>
              <p:spPr>
                <a:xfrm>
                  <a:off x="5054899" y="1389894"/>
                  <a:ext cx="771530" cy="67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3" h="7571" extrusionOk="0">
                      <a:moveTo>
                        <a:pt x="3470" y="0"/>
                      </a:moveTo>
                      <a:cubicBezTo>
                        <a:pt x="2157" y="0"/>
                        <a:pt x="872" y="900"/>
                        <a:pt x="447" y="2151"/>
                      </a:cubicBezTo>
                      <a:cubicBezTo>
                        <a:pt x="0" y="3466"/>
                        <a:pt x="555" y="5047"/>
                        <a:pt x="1713" y="5808"/>
                      </a:cubicBezTo>
                      <a:cubicBezTo>
                        <a:pt x="2830" y="6528"/>
                        <a:pt x="4245" y="6495"/>
                        <a:pt x="5569" y="6619"/>
                      </a:cubicBezTo>
                      <a:cubicBezTo>
                        <a:pt x="6305" y="6693"/>
                        <a:pt x="7141" y="6900"/>
                        <a:pt x="7464" y="7570"/>
                      </a:cubicBezTo>
                      <a:lnTo>
                        <a:pt x="7538" y="7471"/>
                      </a:lnTo>
                      <a:cubicBezTo>
                        <a:pt x="7662" y="5676"/>
                        <a:pt x="7373" y="3872"/>
                        <a:pt x="6711" y="2209"/>
                      </a:cubicBezTo>
                      <a:cubicBezTo>
                        <a:pt x="6562" y="1812"/>
                        <a:pt x="6355" y="1447"/>
                        <a:pt x="6090" y="1125"/>
                      </a:cubicBezTo>
                      <a:cubicBezTo>
                        <a:pt x="5825" y="835"/>
                        <a:pt x="5511" y="612"/>
                        <a:pt x="5155" y="446"/>
                      </a:cubicBezTo>
                      <a:cubicBezTo>
                        <a:pt x="4700" y="206"/>
                        <a:pt x="4195" y="57"/>
                        <a:pt x="3674" y="8"/>
                      </a:cubicBezTo>
                      <a:cubicBezTo>
                        <a:pt x="3606" y="3"/>
                        <a:pt x="3538" y="0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4343"/>
                    </a:solidFill>
                  </a:endParaRPr>
                </a:p>
              </p:txBody>
            </p:sp>
            <p:grpSp>
              <p:nvGrpSpPr>
                <p:cNvPr id="1294" name="Google Shape;1294;p42"/>
                <p:cNvGrpSpPr/>
                <p:nvPr/>
              </p:nvGrpSpPr>
              <p:grpSpPr>
                <a:xfrm>
                  <a:off x="5029023" y="1379445"/>
                  <a:ext cx="808984" cy="860835"/>
                  <a:chOff x="5029023" y="1379445"/>
                  <a:chExt cx="808984" cy="860835"/>
                </a:xfrm>
              </p:grpSpPr>
              <p:sp>
                <p:nvSpPr>
                  <p:cNvPr id="1295" name="Google Shape;1295;p42"/>
                  <p:cNvSpPr/>
                  <p:nvPr/>
                </p:nvSpPr>
                <p:spPr>
                  <a:xfrm>
                    <a:off x="5029023" y="1648082"/>
                    <a:ext cx="788042" cy="592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7" h="6631" extrusionOk="0">
                        <a:moveTo>
                          <a:pt x="523" y="0"/>
                        </a:moveTo>
                        <a:cubicBezTo>
                          <a:pt x="464" y="0"/>
                          <a:pt x="402" y="38"/>
                          <a:pt x="398" y="112"/>
                        </a:cubicBezTo>
                        <a:cubicBezTo>
                          <a:pt x="257" y="1560"/>
                          <a:pt x="1" y="3852"/>
                          <a:pt x="1656" y="4564"/>
                        </a:cubicBezTo>
                        <a:cubicBezTo>
                          <a:pt x="2483" y="4919"/>
                          <a:pt x="3426" y="4812"/>
                          <a:pt x="4295" y="4952"/>
                        </a:cubicBezTo>
                        <a:cubicBezTo>
                          <a:pt x="5255" y="5110"/>
                          <a:pt x="6843" y="5548"/>
                          <a:pt x="7257" y="6549"/>
                        </a:cubicBezTo>
                        <a:cubicBezTo>
                          <a:pt x="7275" y="6598"/>
                          <a:pt x="7333" y="6630"/>
                          <a:pt x="7386" y="6630"/>
                        </a:cubicBezTo>
                        <a:cubicBezTo>
                          <a:pt x="7432" y="6630"/>
                          <a:pt x="7473" y="6607"/>
                          <a:pt x="7481" y="6549"/>
                        </a:cubicBezTo>
                        <a:cubicBezTo>
                          <a:pt x="7588" y="5904"/>
                          <a:pt x="7704" y="5250"/>
                          <a:pt x="7812" y="4605"/>
                        </a:cubicBezTo>
                        <a:cubicBezTo>
                          <a:pt x="7826" y="4520"/>
                          <a:pt x="7751" y="4463"/>
                          <a:pt x="7684" y="4463"/>
                        </a:cubicBezTo>
                        <a:cubicBezTo>
                          <a:pt x="7639" y="4463"/>
                          <a:pt x="7598" y="4488"/>
                          <a:pt x="7588" y="4547"/>
                        </a:cubicBezTo>
                        <a:cubicBezTo>
                          <a:pt x="7498" y="5088"/>
                          <a:pt x="7402" y="5629"/>
                          <a:pt x="7310" y="6170"/>
                        </a:cubicBezTo>
                        <a:lnTo>
                          <a:pt x="7310" y="6170"/>
                        </a:lnTo>
                        <a:cubicBezTo>
                          <a:pt x="6971" y="5681"/>
                          <a:pt x="6397" y="5396"/>
                          <a:pt x="5851" y="5168"/>
                        </a:cubicBezTo>
                        <a:cubicBezTo>
                          <a:pt x="4982" y="4803"/>
                          <a:pt x="4088" y="4679"/>
                          <a:pt x="3161" y="4613"/>
                        </a:cubicBezTo>
                        <a:cubicBezTo>
                          <a:pt x="2061" y="4539"/>
                          <a:pt x="1043" y="4274"/>
                          <a:pt x="696" y="3099"/>
                        </a:cubicBezTo>
                        <a:cubicBezTo>
                          <a:pt x="423" y="2156"/>
                          <a:pt x="538" y="1072"/>
                          <a:pt x="630" y="112"/>
                        </a:cubicBezTo>
                        <a:cubicBezTo>
                          <a:pt x="638" y="38"/>
                          <a:pt x="582" y="0"/>
                          <a:pt x="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1296" name="Google Shape;1296;p42"/>
                  <p:cNvSpPr/>
                  <p:nvPr/>
                </p:nvSpPr>
                <p:spPr>
                  <a:xfrm>
                    <a:off x="5059832" y="1379445"/>
                    <a:ext cx="778175" cy="797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" h="8932" extrusionOk="0">
                        <a:moveTo>
                          <a:pt x="3454" y="257"/>
                        </a:moveTo>
                        <a:cubicBezTo>
                          <a:pt x="4617" y="257"/>
                          <a:pt x="5800" y="843"/>
                          <a:pt x="6339" y="1887"/>
                        </a:cubicBezTo>
                        <a:cubicBezTo>
                          <a:pt x="7199" y="3550"/>
                          <a:pt x="7472" y="5561"/>
                          <a:pt x="7373" y="7414"/>
                        </a:cubicBezTo>
                        <a:cubicBezTo>
                          <a:pt x="6728" y="6570"/>
                          <a:pt x="5412" y="6612"/>
                          <a:pt x="4436" y="6537"/>
                        </a:cubicBezTo>
                        <a:cubicBezTo>
                          <a:pt x="2880" y="6413"/>
                          <a:pt x="1283" y="6041"/>
                          <a:pt x="621" y="4460"/>
                        </a:cubicBezTo>
                        <a:cubicBezTo>
                          <a:pt x="1" y="3021"/>
                          <a:pt x="588" y="1341"/>
                          <a:pt x="1978" y="613"/>
                        </a:cubicBezTo>
                        <a:cubicBezTo>
                          <a:pt x="2428" y="372"/>
                          <a:pt x="2939" y="257"/>
                          <a:pt x="3454" y="257"/>
                        </a:cubicBezTo>
                        <a:close/>
                        <a:moveTo>
                          <a:pt x="3454" y="0"/>
                        </a:moveTo>
                        <a:cubicBezTo>
                          <a:pt x="3280" y="0"/>
                          <a:pt x="3104" y="14"/>
                          <a:pt x="2930" y="42"/>
                        </a:cubicBezTo>
                        <a:cubicBezTo>
                          <a:pt x="1548" y="257"/>
                          <a:pt x="348" y="1391"/>
                          <a:pt x="158" y="2789"/>
                        </a:cubicBezTo>
                        <a:cubicBezTo>
                          <a:pt x="67" y="3501"/>
                          <a:pt x="199" y="4220"/>
                          <a:pt x="547" y="4849"/>
                        </a:cubicBezTo>
                        <a:cubicBezTo>
                          <a:pt x="745" y="5668"/>
                          <a:pt x="977" y="6479"/>
                          <a:pt x="1242" y="7282"/>
                        </a:cubicBezTo>
                        <a:cubicBezTo>
                          <a:pt x="1248" y="7301"/>
                          <a:pt x="1264" y="7309"/>
                          <a:pt x="1279" y="7309"/>
                        </a:cubicBezTo>
                        <a:cubicBezTo>
                          <a:pt x="1303" y="7309"/>
                          <a:pt x="1326" y="7290"/>
                          <a:pt x="1316" y="7265"/>
                        </a:cubicBezTo>
                        <a:cubicBezTo>
                          <a:pt x="1076" y="6546"/>
                          <a:pt x="870" y="5817"/>
                          <a:pt x="688" y="5081"/>
                        </a:cubicBezTo>
                        <a:lnTo>
                          <a:pt x="688" y="5081"/>
                        </a:lnTo>
                        <a:cubicBezTo>
                          <a:pt x="870" y="5362"/>
                          <a:pt x="1085" y="5611"/>
                          <a:pt x="1341" y="5826"/>
                        </a:cubicBezTo>
                        <a:cubicBezTo>
                          <a:pt x="1424" y="6372"/>
                          <a:pt x="1565" y="6918"/>
                          <a:pt x="1772" y="7431"/>
                        </a:cubicBezTo>
                        <a:cubicBezTo>
                          <a:pt x="1778" y="7452"/>
                          <a:pt x="1796" y="7461"/>
                          <a:pt x="1812" y="7461"/>
                        </a:cubicBezTo>
                        <a:cubicBezTo>
                          <a:pt x="1834" y="7461"/>
                          <a:pt x="1856" y="7443"/>
                          <a:pt x="1846" y="7414"/>
                        </a:cubicBezTo>
                        <a:cubicBezTo>
                          <a:pt x="1656" y="6926"/>
                          <a:pt x="1515" y="6413"/>
                          <a:pt x="1432" y="5892"/>
                        </a:cubicBezTo>
                        <a:lnTo>
                          <a:pt x="1432" y="5892"/>
                        </a:lnTo>
                        <a:cubicBezTo>
                          <a:pt x="1565" y="5999"/>
                          <a:pt x="1714" y="6090"/>
                          <a:pt x="1863" y="6173"/>
                        </a:cubicBezTo>
                        <a:cubicBezTo>
                          <a:pt x="2045" y="6703"/>
                          <a:pt x="2276" y="7216"/>
                          <a:pt x="2558" y="7704"/>
                        </a:cubicBezTo>
                        <a:cubicBezTo>
                          <a:pt x="2565" y="7716"/>
                          <a:pt x="2576" y="7721"/>
                          <a:pt x="2587" y="7721"/>
                        </a:cubicBezTo>
                        <a:cubicBezTo>
                          <a:pt x="2613" y="7721"/>
                          <a:pt x="2641" y="7692"/>
                          <a:pt x="2624" y="7663"/>
                        </a:cubicBezTo>
                        <a:cubicBezTo>
                          <a:pt x="2359" y="7207"/>
                          <a:pt x="2136" y="6728"/>
                          <a:pt x="1962" y="6223"/>
                        </a:cubicBezTo>
                        <a:lnTo>
                          <a:pt x="1962" y="6223"/>
                        </a:lnTo>
                        <a:cubicBezTo>
                          <a:pt x="2210" y="6347"/>
                          <a:pt x="2467" y="6438"/>
                          <a:pt x="2723" y="6512"/>
                        </a:cubicBezTo>
                        <a:cubicBezTo>
                          <a:pt x="2864" y="6926"/>
                          <a:pt x="3021" y="7332"/>
                          <a:pt x="3186" y="7729"/>
                        </a:cubicBezTo>
                        <a:cubicBezTo>
                          <a:pt x="3194" y="7745"/>
                          <a:pt x="3207" y="7751"/>
                          <a:pt x="3219" y="7751"/>
                        </a:cubicBezTo>
                        <a:cubicBezTo>
                          <a:pt x="3245" y="7751"/>
                          <a:pt x="3269" y="7724"/>
                          <a:pt x="3253" y="7696"/>
                        </a:cubicBezTo>
                        <a:cubicBezTo>
                          <a:pt x="3095" y="7315"/>
                          <a:pt x="2946" y="6926"/>
                          <a:pt x="2814" y="6537"/>
                        </a:cubicBezTo>
                        <a:lnTo>
                          <a:pt x="2814" y="6537"/>
                        </a:lnTo>
                        <a:cubicBezTo>
                          <a:pt x="3013" y="6587"/>
                          <a:pt x="3211" y="6620"/>
                          <a:pt x="3410" y="6653"/>
                        </a:cubicBezTo>
                        <a:cubicBezTo>
                          <a:pt x="3509" y="7050"/>
                          <a:pt x="3617" y="7439"/>
                          <a:pt x="3741" y="7820"/>
                        </a:cubicBezTo>
                        <a:cubicBezTo>
                          <a:pt x="3744" y="7841"/>
                          <a:pt x="3761" y="7850"/>
                          <a:pt x="3778" y="7850"/>
                        </a:cubicBezTo>
                        <a:cubicBezTo>
                          <a:pt x="3801" y="7850"/>
                          <a:pt x="3825" y="7832"/>
                          <a:pt x="3815" y="7803"/>
                        </a:cubicBezTo>
                        <a:cubicBezTo>
                          <a:pt x="3691" y="7431"/>
                          <a:pt x="3592" y="7050"/>
                          <a:pt x="3493" y="6661"/>
                        </a:cubicBezTo>
                        <a:lnTo>
                          <a:pt x="3493" y="6661"/>
                        </a:lnTo>
                        <a:cubicBezTo>
                          <a:pt x="3675" y="6694"/>
                          <a:pt x="3857" y="6711"/>
                          <a:pt x="4039" y="6728"/>
                        </a:cubicBezTo>
                        <a:cubicBezTo>
                          <a:pt x="4154" y="7133"/>
                          <a:pt x="4287" y="7530"/>
                          <a:pt x="4436" y="7927"/>
                        </a:cubicBezTo>
                        <a:cubicBezTo>
                          <a:pt x="4442" y="7943"/>
                          <a:pt x="4459" y="7951"/>
                          <a:pt x="4475" y="7951"/>
                        </a:cubicBezTo>
                        <a:cubicBezTo>
                          <a:pt x="4501" y="7951"/>
                          <a:pt x="4525" y="7933"/>
                          <a:pt x="4510" y="7902"/>
                        </a:cubicBezTo>
                        <a:cubicBezTo>
                          <a:pt x="4370" y="7522"/>
                          <a:pt x="4237" y="7133"/>
                          <a:pt x="4121" y="6736"/>
                        </a:cubicBezTo>
                        <a:lnTo>
                          <a:pt x="4121" y="6736"/>
                        </a:lnTo>
                        <a:cubicBezTo>
                          <a:pt x="4254" y="6752"/>
                          <a:pt x="4386" y="6761"/>
                          <a:pt x="4519" y="6769"/>
                        </a:cubicBezTo>
                        <a:lnTo>
                          <a:pt x="4634" y="6777"/>
                        </a:lnTo>
                        <a:lnTo>
                          <a:pt x="5205" y="8184"/>
                        </a:lnTo>
                        <a:cubicBezTo>
                          <a:pt x="5212" y="8203"/>
                          <a:pt x="5227" y="8211"/>
                          <a:pt x="5243" y="8211"/>
                        </a:cubicBezTo>
                        <a:cubicBezTo>
                          <a:pt x="5266" y="8211"/>
                          <a:pt x="5290" y="8192"/>
                          <a:pt x="5280" y="8167"/>
                        </a:cubicBezTo>
                        <a:cubicBezTo>
                          <a:pt x="5089" y="7704"/>
                          <a:pt x="4899" y="7249"/>
                          <a:pt x="4717" y="6785"/>
                        </a:cubicBezTo>
                        <a:lnTo>
                          <a:pt x="4717" y="6785"/>
                        </a:lnTo>
                        <a:cubicBezTo>
                          <a:pt x="4866" y="6794"/>
                          <a:pt x="5023" y="6802"/>
                          <a:pt x="5180" y="6810"/>
                        </a:cubicBezTo>
                        <a:cubicBezTo>
                          <a:pt x="5412" y="7356"/>
                          <a:pt x="5644" y="7894"/>
                          <a:pt x="5867" y="8432"/>
                        </a:cubicBezTo>
                        <a:cubicBezTo>
                          <a:pt x="5875" y="8448"/>
                          <a:pt x="5887" y="8454"/>
                          <a:pt x="5899" y="8454"/>
                        </a:cubicBezTo>
                        <a:cubicBezTo>
                          <a:pt x="5925" y="8454"/>
                          <a:pt x="5950" y="8424"/>
                          <a:pt x="5933" y="8391"/>
                        </a:cubicBezTo>
                        <a:cubicBezTo>
                          <a:pt x="5710" y="7869"/>
                          <a:pt x="5487" y="7348"/>
                          <a:pt x="5271" y="6819"/>
                        </a:cubicBezTo>
                        <a:lnTo>
                          <a:pt x="5271" y="6819"/>
                        </a:lnTo>
                        <a:cubicBezTo>
                          <a:pt x="5454" y="6835"/>
                          <a:pt x="5652" y="6852"/>
                          <a:pt x="5834" y="6885"/>
                        </a:cubicBezTo>
                        <a:lnTo>
                          <a:pt x="6562" y="8879"/>
                        </a:lnTo>
                        <a:cubicBezTo>
                          <a:pt x="6569" y="8898"/>
                          <a:pt x="6584" y="8906"/>
                          <a:pt x="6600" y="8906"/>
                        </a:cubicBezTo>
                        <a:cubicBezTo>
                          <a:pt x="6623" y="8906"/>
                          <a:pt x="6647" y="8887"/>
                          <a:pt x="6637" y="8862"/>
                        </a:cubicBezTo>
                        <a:lnTo>
                          <a:pt x="5925" y="6893"/>
                        </a:lnTo>
                        <a:lnTo>
                          <a:pt x="5925" y="6893"/>
                        </a:lnTo>
                        <a:cubicBezTo>
                          <a:pt x="6115" y="6926"/>
                          <a:pt x="6297" y="6976"/>
                          <a:pt x="6480" y="7042"/>
                        </a:cubicBezTo>
                        <a:cubicBezTo>
                          <a:pt x="6695" y="7663"/>
                          <a:pt x="6910" y="8283"/>
                          <a:pt x="7125" y="8904"/>
                        </a:cubicBezTo>
                        <a:cubicBezTo>
                          <a:pt x="7131" y="8923"/>
                          <a:pt x="7147" y="8931"/>
                          <a:pt x="7162" y="8931"/>
                        </a:cubicBezTo>
                        <a:cubicBezTo>
                          <a:pt x="7186" y="8931"/>
                          <a:pt x="7209" y="8912"/>
                          <a:pt x="7199" y="8887"/>
                        </a:cubicBezTo>
                        <a:cubicBezTo>
                          <a:pt x="6993" y="8283"/>
                          <a:pt x="6786" y="7687"/>
                          <a:pt x="6571" y="7083"/>
                        </a:cubicBezTo>
                        <a:lnTo>
                          <a:pt x="6571" y="7083"/>
                        </a:lnTo>
                        <a:cubicBezTo>
                          <a:pt x="6885" y="7216"/>
                          <a:pt x="7150" y="7447"/>
                          <a:pt x="7315" y="7737"/>
                        </a:cubicBezTo>
                        <a:cubicBezTo>
                          <a:pt x="7338" y="7776"/>
                          <a:pt x="7374" y="7793"/>
                          <a:pt x="7410" y="7793"/>
                        </a:cubicBezTo>
                        <a:cubicBezTo>
                          <a:pt x="7468" y="7793"/>
                          <a:pt x="7525" y="7750"/>
                          <a:pt x="7530" y="7679"/>
                        </a:cubicBezTo>
                        <a:cubicBezTo>
                          <a:pt x="7572" y="7663"/>
                          <a:pt x="7605" y="7621"/>
                          <a:pt x="7605" y="7580"/>
                        </a:cubicBezTo>
                        <a:cubicBezTo>
                          <a:pt x="7729" y="5710"/>
                          <a:pt x="7415" y="3832"/>
                          <a:pt x="6686" y="2102"/>
                        </a:cubicBezTo>
                        <a:cubicBezTo>
                          <a:pt x="6143" y="840"/>
                          <a:pt x="4825" y="0"/>
                          <a:pt x="34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rgbClr val="434343"/>
                      </a:solidFill>
                    </a:endParaRPr>
                  </a:p>
                </p:txBody>
              </p:sp>
            </p:grpSp>
          </p:grpSp>
        </p:grpSp>
        <p:sp>
          <p:nvSpPr>
            <p:cNvPr id="1297" name="Google Shape;1297;p42"/>
            <p:cNvSpPr txBox="1"/>
            <p:nvPr/>
          </p:nvSpPr>
          <p:spPr>
            <a:xfrm flipH="1">
              <a:off x="5100663" y="1462838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467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98" name="Google Shape;1298;p42"/>
          <p:cNvGrpSpPr/>
          <p:nvPr/>
        </p:nvGrpSpPr>
        <p:grpSpPr>
          <a:xfrm>
            <a:off x="7008175" y="4529834"/>
            <a:ext cx="1136504" cy="973452"/>
            <a:chOff x="5067831" y="3397375"/>
            <a:chExt cx="852378" cy="730089"/>
          </a:xfrm>
        </p:grpSpPr>
        <p:grpSp>
          <p:nvGrpSpPr>
            <p:cNvPr id="1299" name="Google Shape;1299;p42"/>
            <p:cNvGrpSpPr/>
            <p:nvPr/>
          </p:nvGrpSpPr>
          <p:grpSpPr>
            <a:xfrm>
              <a:off x="5067831" y="3397375"/>
              <a:ext cx="852378" cy="730089"/>
              <a:chOff x="5067831" y="3397375"/>
              <a:chExt cx="852378" cy="730089"/>
            </a:xfrm>
          </p:grpSpPr>
          <p:sp>
            <p:nvSpPr>
              <p:cNvPr id="1300" name="Google Shape;1300;p42"/>
              <p:cNvSpPr/>
              <p:nvPr/>
            </p:nvSpPr>
            <p:spPr>
              <a:xfrm>
                <a:off x="5082027" y="3408271"/>
                <a:ext cx="828214" cy="582553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6523" extrusionOk="0">
                    <a:moveTo>
                      <a:pt x="4743" y="1"/>
                    </a:moveTo>
                    <a:cubicBezTo>
                      <a:pt x="4487" y="1"/>
                      <a:pt x="4237" y="25"/>
                      <a:pt x="4005" y="74"/>
                    </a:cubicBezTo>
                    <a:cubicBezTo>
                      <a:pt x="2814" y="322"/>
                      <a:pt x="2069" y="1472"/>
                      <a:pt x="1622" y="2581"/>
                    </a:cubicBezTo>
                    <a:cubicBezTo>
                      <a:pt x="1175" y="3690"/>
                      <a:pt x="861" y="4914"/>
                      <a:pt x="1" y="5750"/>
                    </a:cubicBezTo>
                    <a:lnTo>
                      <a:pt x="166" y="5676"/>
                    </a:lnTo>
                    <a:cubicBezTo>
                      <a:pt x="491" y="5638"/>
                      <a:pt x="817" y="5620"/>
                      <a:pt x="1143" y="5620"/>
                    </a:cubicBezTo>
                    <a:cubicBezTo>
                      <a:pt x="1902" y="5620"/>
                      <a:pt x="2660" y="5721"/>
                      <a:pt x="3401" y="5924"/>
                    </a:cubicBezTo>
                    <a:cubicBezTo>
                      <a:pt x="4207" y="6139"/>
                      <a:pt x="4806" y="6523"/>
                      <a:pt x="5533" y="6523"/>
                    </a:cubicBezTo>
                    <a:cubicBezTo>
                      <a:pt x="5702" y="6523"/>
                      <a:pt x="5878" y="6502"/>
                      <a:pt x="6066" y="6453"/>
                    </a:cubicBezTo>
                    <a:cubicBezTo>
                      <a:pt x="7166" y="6172"/>
                      <a:pt x="8225" y="4972"/>
                      <a:pt x="8209" y="3864"/>
                    </a:cubicBezTo>
                    <a:cubicBezTo>
                      <a:pt x="8192" y="2763"/>
                      <a:pt x="7861" y="1489"/>
                      <a:pt x="7017" y="744"/>
                    </a:cubicBezTo>
                    <a:cubicBezTo>
                      <a:pt x="6456" y="252"/>
                      <a:pt x="5567" y="1"/>
                      <a:pt x="47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1" name="Google Shape;1301;p42"/>
              <p:cNvSpPr/>
              <p:nvPr/>
            </p:nvSpPr>
            <p:spPr>
              <a:xfrm>
                <a:off x="5082732" y="3867936"/>
                <a:ext cx="809689" cy="236486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2648" extrusionOk="0">
                    <a:moveTo>
                      <a:pt x="7382" y="901"/>
                    </a:moveTo>
                    <a:lnTo>
                      <a:pt x="7374" y="934"/>
                    </a:lnTo>
                    <a:cubicBezTo>
                      <a:pt x="7366" y="926"/>
                      <a:pt x="7366" y="926"/>
                      <a:pt x="7358" y="918"/>
                    </a:cubicBezTo>
                    <a:lnTo>
                      <a:pt x="7382" y="901"/>
                    </a:lnTo>
                    <a:close/>
                    <a:moveTo>
                      <a:pt x="2459" y="942"/>
                    </a:moveTo>
                    <a:lnTo>
                      <a:pt x="2451" y="951"/>
                    </a:lnTo>
                    <a:lnTo>
                      <a:pt x="2451" y="942"/>
                    </a:lnTo>
                    <a:close/>
                    <a:moveTo>
                      <a:pt x="829" y="1563"/>
                    </a:moveTo>
                    <a:lnTo>
                      <a:pt x="1011" y="1580"/>
                    </a:lnTo>
                    <a:cubicBezTo>
                      <a:pt x="1020" y="1580"/>
                      <a:pt x="1028" y="1588"/>
                      <a:pt x="1036" y="1596"/>
                    </a:cubicBezTo>
                    <a:cubicBezTo>
                      <a:pt x="970" y="1588"/>
                      <a:pt x="895" y="1580"/>
                      <a:pt x="829" y="1563"/>
                    </a:cubicBezTo>
                    <a:close/>
                    <a:moveTo>
                      <a:pt x="4983" y="1662"/>
                    </a:moveTo>
                    <a:lnTo>
                      <a:pt x="4983" y="1662"/>
                    </a:lnTo>
                    <a:cubicBezTo>
                      <a:pt x="5033" y="1671"/>
                      <a:pt x="5082" y="1679"/>
                      <a:pt x="5132" y="1687"/>
                    </a:cubicBezTo>
                    <a:cubicBezTo>
                      <a:pt x="5148" y="1687"/>
                      <a:pt x="5165" y="1687"/>
                      <a:pt x="5181" y="1695"/>
                    </a:cubicBezTo>
                    <a:lnTo>
                      <a:pt x="5115" y="1704"/>
                    </a:lnTo>
                    <a:lnTo>
                      <a:pt x="4983" y="1662"/>
                    </a:lnTo>
                    <a:close/>
                    <a:moveTo>
                      <a:pt x="407" y="1819"/>
                    </a:moveTo>
                    <a:lnTo>
                      <a:pt x="432" y="1836"/>
                    </a:lnTo>
                    <a:lnTo>
                      <a:pt x="407" y="1836"/>
                    </a:lnTo>
                    <a:cubicBezTo>
                      <a:pt x="407" y="1828"/>
                      <a:pt x="407" y="1819"/>
                      <a:pt x="407" y="1819"/>
                    </a:cubicBezTo>
                    <a:close/>
                    <a:moveTo>
                      <a:pt x="3965" y="1803"/>
                    </a:moveTo>
                    <a:cubicBezTo>
                      <a:pt x="4064" y="1836"/>
                      <a:pt x="4172" y="1877"/>
                      <a:pt x="4271" y="1910"/>
                    </a:cubicBezTo>
                    <a:cubicBezTo>
                      <a:pt x="4155" y="1886"/>
                      <a:pt x="4040" y="1869"/>
                      <a:pt x="3932" y="1844"/>
                    </a:cubicBezTo>
                    <a:cubicBezTo>
                      <a:pt x="3940" y="1828"/>
                      <a:pt x="3949" y="1811"/>
                      <a:pt x="3949" y="1803"/>
                    </a:cubicBezTo>
                    <a:close/>
                    <a:moveTo>
                      <a:pt x="7002" y="1439"/>
                    </a:moveTo>
                    <a:lnTo>
                      <a:pt x="7002" y="1439"/>
                    </a:lnTo>
                    <a:cubicBezTo>
                      <a:pt x="6869" y="1662"/>
                      <a:pt x="6671" y="1828"/>
                      <a:pt x="6431" y="1919"/>
                    </a:cubicBezTo>
                    <a:cubicBezTo>
                      <a:pt x="6605" y="1828"/>
                      <a:pt x="6754" y="1687"/>
                      <a:pt x="6861" y="1522"/>
                    </a:cubicBezTo>
                    <a:cubicBezTo>
                      <a:pt x="6903" y="1497"/>
                      <a:pt x="6952" y="1472"/>
                      <a:pt x="7002" y="1439"/>
                    </a:cubicBezTo>
                    <a:close/>
                    <a:moveTo>
                      <a:pt x="3609" y="2101"/>
                    </a:moveTo>
                    <a:lnTo>
                      <a:pt x="3742" y="2126"/>
                    </a:lnTo>
                    <a:lnTo>
                      <a:pt x="3849" y="2159"/>
                    </a:lnTo>
                    <a:lnTo>
                      <a:pt x="3609" y="2101"/>
                    </a:lnTo>
                    <a:close/>
                    <a:moveTo>
                      <a:pt x="6514" y="2208"/>
                    </a:moveTo>
                    <a:lnTo>
                      <a:pt x="6514" y="2208"/>
                    </a:lnTo>
                    <a:cubicBezTo>
                      <a:pt x="6265" y="2308"/>
                      <a:pt x="6009" y="2366"/>
                      <a:pt x="5744" y="2374"/>
                    </a:cubicBezTo>
                    <a:cubicBezTo>
                      <a:pt x="5785" y="2357"/>
                      <a:pt x="5827" y="2349"/>
                      <a:pt x="5868" y="2332"/>
                    </a:cubicBezTo>
                    <a:cubicBezTo>
                      <a:pt x="6092" y="2316"/>
                      <a:pt x="6307" y="2275"/>
                      <a:pt x="6514" y="2208"/>
                    </a:cubicBezTo>
                    <a:close/>
                    <a:moveTo>
                      <a:pt x="7821" y="0"/>
                    </a:moveTo>
                    <a:cubicBezTo>
                      <a:pt x="7773" y="0"/>
                      <a:pt x="7725" y="19"/>
                      <a:pt x="7689" y="65"/>
                    </a:cubicBezTo>
                    <a:cubicBezTo>
                      <a:pt x="7325" y="578"/>
                      <a:pt x="6861" y="1075"/>
                      <a:pt x="6265" y="1298"/>
                    </a:cubicBezTo>
                    <a:cubicBezTo>
                      <a:pt x="6041" y="1382"/>
                      <a:pt x="5814" y="1416"/>
                      <a:pt x="5587" y="1416"/>
                    </a:cubicBezTo>
                    <a:cubicBezTo>
                      <a:pt x="5095" y="1416"/>
                      <a:pt x="4603" y="1256"/>
                      <a:pt x="4139" y="1091"/>
                    </a:cubicBezTo>
                    <a:cubicBezTo>
                      <a:pt x="3585" y="893"/>
                      <a:pt x="3047" y="694"/>
                      <a:pt x="2459" y="636"/>
                    </a:cubicBezTo>
                    <a:cubicBezTo>
                      <a:pt x="1781" y="570"/>
                      <a:pt x="1086" y="587"/>
                      <a:pt x="407" y="578"/>
                    </a:cubicBezTo>
                    <a:cubicBezTo>
                      <a:pt x="366" y="578"/>
                      <a:pt x="333" y="587"/>
                      <a:pt x="300" y="611"/>
                    </a:cubicBezTo>
                    <a:cubicBezTo>
                      <a:pt x="272" y="559"/>
                      <a:pt x="213" y="533"/>
                      <a:pt x="156" y="533"/>
                    </a:cubicBezTo>
                    <a:cubicBezTo>
                      <a:pt x="77" y="533"/>
                      <a:pt x="1" y="582"/>
                      <a:pt x="10" y="678"/>
                    </a:cubicBezTo>
                    <a:cubicBezTo>
                      <a:pt x="51" y="1124"/>
                      <a:pt x="85" y="1563"/>
                      <a:pt x="101" y="2010"/>
                    </a:cubicBezTo>
                    <a:cubicBezTo>
                      <a:pt x="101" y="2078"/>
                      <a:pt x="157" y="2161"/>
                      <a:pt x="237" y="2161"/>
                    </a:cubicBezTo>
                    <a:cubicBezTo>
                      <a:pt x="244" y="2161"/>
                      <a:pt x="251" y="2160"/>
                      <a:pt x="258" y="2159"/>
                    </a:cubicBezTo>
                    <a:cubicBezTo>
                      <a:pt x="597" y="2116"/>
                      <a:pt x="937" y="2095"/>
                      <a:pt x="1278" y="2095"/>
                    </a:cubicBezTo>
                    <a:cubicBezTo>
                      <a:pt x="1862" y="2095"/>
                      <a:pt x="2447" y="2157"/>
                      <a:pt x="3022" y="2283"/>
                    </a:cubicBezTo>
                    <a:cubicBezTo>
                      <a:pt x="3775" y="2448"/>
                      <a:pt x="4503" y="2647"/>
                      <a:pt x="5289" y="2647"/>
                    </a:cubicBezTo>
                    <a:cubicBezTo>
                      <a:pt x="5352" y="2647"/>
                      <a:pt x="5415" y="2647"/>
                      <a:pt x="5479" y="2647"/>
                    </a:cubicBezTo>
                    <a:cubicBezTo>
                      <a:pt x="6019" y="2647"/>
                      <a:pt x="6579" y="2627"/>
                      <a:pt x="6994" y="2250"/>
                    </a:cubicBezTo>
                    <a:cubicBezTo>
                      <a:pt x="7515" y="1786"/>
                      <a:pt x="7647" y="1075"/>
                      <a:pt x="7813" y="438"/>
                    </a:cubicBezTo>
                    <a:cubicBezTo>
                      <a:pt x="7813" y="429"/>
                      <a:pt x="7813" y="421"/>
                      <a:pt x="7813" y="413"/>
                    </a:cubicBezTo>
                    <a:cubicBezTo>
                      <a:pt x="7854" y="347"/>
                      <a:pt x="7904" y="289"/>
                      <a:pt x="7953" y="223"/>
                    </a:cubicBezTo>
                    <a:cubicBezTo>
                      <a:pt x="8041" y="111"/>
                      <a:pt x="7934" y="0"/>
                      <a:pt x="7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2" name="Google Shape;1302;p42"/>
              <p:cNvSpPr/>
              <p:nvPr/>
            </p:nvSpPr>
            <p:spPr>
              <a:xfrm>
                <a:off x="5067831" y="3397375"/>
                <a:ext cx="852378" cy="730089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175" extrusionOk="0">
                    <a:moveTo>
                      <a:pt x="8010" y="5392"/>
                    </a:moveTo>
                    <a:lnTo>
                      <a:pt x="8010" y="5392"/>
                    </a:lnTo>
                    <a:cubicBezTo>
                      <a:pt x="7962" y="5596"/>
                      <a:pt x="7921" y="5799"/>
                      <a:pt x="7864" y="5995"/>
                    </a:cubicBezTo>
                    <a:lnTo>
                      <a:pt x="7864" y="5995"/>
                    </a:lnTo>
                    <a:lnTo>
                      <a:pt x="7729" y="5748"/>
                    </a:lnTo>
                    <a:cubicBezTo>
                      <a:pt x="7828" y="5632"/>
                      <a:pt x="7919" y="5516"/>
                      <a:pt x="8010" y="5392"/>
                    </a:cubicBezTo>
                    <a:close/>
                    <a:moveTo>
                      <a:pt x="4865" y="238"/>
                    </a:moveTo>
                    <a:cubicBezTo>
                      <a:pt x="5053" y="238"/>
                      <a:pt x="5242" y="253"/>
                      <a:pt x="5429" y="279"/>
                    </a:cubicBezTo>
                    <a:cubicBezTo>
                      <a:pt x="7108" y="510"/>
                      <a:pt x="8019" y="1785"/>
                      <a:pt x="8201" y="3398"/>
                    </a:cubicBezTo>
                    <a:cubicBezTo>
                      <a:pt x="8217" y="3564"/>
                      <a:pt x="8225" y="3729"/>
                      <a:pt x="8225" y="3895"/>
                    </a:cubicBezTo>
                    <a:cubicBezTo>
                      <a:pt x="8209" y="3911"/>
                      <a:pt x="8201" y="3936"/>
                      <a:pt x="8201" y="3953"/>
                    </a:cubicBezTo>
                    <a:cubicBezTo>
                      <a:pt x="8176" y="4151"/>
                      <a:pt x="8159" y="4341"/>
                      <a:pt x="8134" y="4548"/>
                    </a:cubicBezTo>
                    <a:cubicBezTo>
                      <a:pt x="8035" y="4904"/>
                      <a:pt x="7853" y="5227"/>
                      <a:pt x="7613" y="5508"/>
                    </a:cubicBezTo>
                    <a:cubicBezTo>
                      <a:pt x="7130" y="6087"/>
                      <a:pt x="6426" y="6528"/>
                      <a:pt x="5655" y="6528"/>
                    </a:cubicBezTo>
                    <a:cubicBezTo>
                      <a:pt x="5621" y="6528"/>
                      <a:pt x="5587" y="6528"/>
                      <a:pt x="5553" y="6526"/>
                    </a:cubicBezTo>
                    <a:cubicBezTo>
                      <a:pt x="4684" y="6484"/>
                      <a:pt x="3857" y="5971"/>
                      <a:pt x="3013" y="5806"/>
                    </a:cubicBezTo>
                    <a:cubicBezTo>
                      <a:pt x="2443" y="5693"/>
                      <a:pt x="1863" y="5634"/>
                      <a:pt x="1284" y="5634"/>
                    </a:cubicBezTo>
                    <a:cubicBezTo>
                      <a:pt x="1012" y="5634"/>
                      <a:pt x="742" y="5647"/>
                      <a:pt x="473" y="5674"/>
                    </a:cubicBezTo>
                    <a:cubicBezTo>
                      <a:pt x="1267" y="4689"/>
                      <a:pt x="1523" y="3431"/>
                      <a:pt x="2069" y="2298"/>
                    </a:cubicBezTo>
                    <a:cubicBezTo>
                      <a:pt x="2367" y="1669"/>
                      <a:pt x="2781" y="1057"/>
                      <a:pt x="3360" y="659"/>
                    </a:cubicBezTo>
                    <a:cubicBezTo>
                      <a:pt x="3812" y="354"/>
                      <a:pt x="4336" y="238"/>
                      <a:pt x="4865" y="238"/>
                    </a:cubicBezTo>
                    <a:close/>
                    <a:moveTo>
                      <a:pt x="7671" y="5814"/>
                    </a:moveTo>
                    <a:lnTo>
                      <a:pt x="7837" y="6120"/>
                    </a:lnTo>
                    <a:cubicBezTo>
                      <a:pt x="7787" y="6286"/>
                      <a:pt x="7729" y="6451"/>
                      <a:pt x="7663" y="6609"/>
                    </a:cubicBezTo>
                    <a:lnTo>
                      <a:pt x="7406" y="6071"/>
                    </a:lnTo>
                    <a:cubicBezTo>
                      <a:pt x="7497" y="5988"/>
                      <a:pt x="7588" y="5897"/>
                      <a:pt x="7671" y="5814"/>
                    </a:cubicBezTo>
                    <a:close/>
                    <a:moveTo>
                      <a:pt x="7348" y="6120"/>
                    </a:moveTo>
                    <a:lnTo>
                      <a:pt x="7621" y="6700"/>
                    </a:lnTo>
                    <a:cubicBezTo>
                      <a:pt x="7613" y="6724"/>
                      <a:pt x="7605" y="6741"/>
                      <a:pt x="7597" y="6758"/>
                    </a:cubicBezTo>
                    <a:cubicBezTo>
                      <a:pt x="7532" y="6912"/>
                      <a:pt x="7442" y="7051"/>
                      <a:pt x="7337" y="7181"/>
                    </a:cubicBezTo>
                    <a:lnTo>
                      <a:pt x="7337" y="7181"/>
                    </a:lnTo>
                    <a:cubicBezTo>
                      <a:pt x="7222" y="6919"/>
                      <a:pt x="7082" y="6656"/>
                      <a:pt x="6935" y="6410"/>
                    </a:cubicBezTo>
                    <a:cubicBezTo>
                      <a:pt x="7075" y="6319"/>
                      <a:pt x="7216" y="6228"/>
                      <a:pt x="7348" y="6120"/>
                    </a:cubicBezTo>
                    <a:close/>
                    <a:moveTo>
                      <a:pt x="1168" y="5864"/>
                    </a:moveTo>
                    <a:cubicBezTo>
                      <a:pt x="1333" y="6352"/>
                      <a:pt x="1523" y="6840"/>
                      <a:pt x="1730" y="7312"/>
                    </a:cubicBezTo>
                    <a:cubicBezTo>
                      <a:pt x="1609" y="7302"/>
                      <a:pt x="1485" y="7298"/>
                      <a:pt x="1361" y="7298"/>
                    </a:cubicBezTo>
                    <a:cubicBezTo>
                      <a:pt x="1274" y="7298"/>
                      <a:pt x="1187" y="7300"/>
                      <a:pt x="1101" y="7304"/>
                    </a:cubicBezTo>
                    <a:cubicBezTo>
                      <a:pt x="919" y="6824"/>
                      <a:pt x="721" y="6360"/>
                      <a:pt x="497" y="5897"/>
                    </a:cubicBezTo>
                    <a:cubicBezTo>
                      <a:pt x="721" y="5880"/>
                      <a:pt x="944" y="5872"/>
                      <a:pt x="1168" y="5864"/>
                    </a:cubicBezTo>
                    <a:close/>
                    <a:moveTo>
                      <a:pt x="423" y="5905"/>
                    </a:moveTo>
                    <a:cubicBezTo>
                      <a:pt x="423" y="5914"/>
                      <a:pt x="423" y="5922"/>
                      <a:pt x="423" y="5930"/>
                    </a:cubicBezTo>
                    <a:cubicBezTo>
                      <a:pt x="646" y="6377"/>
                      <a:pt x="845" y="6840"/>
                      <a:pt x="1019" y="7304"/>
                    </a:cubicBezTo>
                    <a:cubicBezTo>
                      <a:pt x="878" y="7312"/>
                      <a:pt x="737" y="7328"/>
                      <a:pt x="597" y="7353"/>
                    </a:cubicBezTo>
                    <a:cubicBezTo>
                      <a:pt x="473" y="7179"/>
                      <a:pt x="365" y="6989"/>
                      <a:pt x="282" y="6799"/>
                    </a:cubicBezTo>
                    <a:cubicBezTo>
                      <a:pt x="266" y="6509"/>
                      <a:pt x="249" y="6220"/>
                      <a:pt x="233" y="5938"/>
                    </a:cubicBezTo>
                    <a:lnTo>
                      <a:pt x="257" y="5914"/>
                    </a:lnTo>
                    <a:lnTo>
                      <a:pt x="307" y="5914"/>
                    </a:lnTo>
                    <a:lnTo>
                      <a:pt x="423" y="5905"/>
                    </a:lnTo>
                    <a:close/>
                    <a:moveTo>
                      <a:pt x="299" y="6997"/>
                    </a:moveTo>
                    <a:cubicBezTo>
                      <a:pt x="357" y="7122"/>
                      <a:pt x="431" y="7246"/>
                      <a:pt x="514" y="7362"/>
                    </a:cubicBezTo>
                    <a:lnTo>
                      <a:pt x="315" y="7403"/>
                    </a:lnTo>
                    <a:cubicBezTo>
                      <a:pt x="307" y="7271"/>
                      <a:pt x="307" y="7138"/>
                      <a:pt x="299" y="6997"/>
                    </a:cubicBezTo>
                    <a:close/>
                    <a:moveTo>
                      <a:pt x="1242" y="5872"/>
                    </a:moveTo>
                    <a:cubicBezTo>
                      <a:pt x="1441" y="5872"/>
                      <a:pt x="1631" y="5880"/>
                      <a:pt x="1829" y="5889"/>
                    </a:cubicBezTo>
                    <a:cubicBezTo>
                      <a:pt x="2078" y="6385"/>
                      <a:pt x="2301" y="6898"/>
                      <a:pt x="2508" y="7419"/>
                    </a:cubicBezTo>
                    <a:cubicBezTo>
                      <a:pt x="2276" y="7370"/>
                      <a:pt x="2053" y="7337"/>
                      <a:pt x="1813" y="7320"/>
                    </a:cubicBezTo>
                    <a:cubicBezTo>
                      <a:pt x="1606" y="6849"/>
                      <a:pt x="1416" y="6360"/>
                      <a:pt x="1242" y="5872"/>
                    </a:cubicBezTo>
                    <a:close/>
                    <a:moveTo>
                      <a:pt x="1921" y="5889"/>
                    </a:moveTo>
                    <a:lnTo>
                      <a:pt x="1921" y="5889"/>
                    </a:lnTo>
                    <a:cubicBezTo>
                      <a:pt x="2136" y="5905"/>
                      <a:pt x="2351" y="5930"/>
                      <a:pt x="2566" y="5963"/>
                    </a:cubicBezTo>
                    <a:cubicBezTo>
                      <a:pt x="2723" y="6501"/>
                      <a:pt x="2930" y="7031"/>
                      <a:pt x="3186" y="7544"/>
                    </a:cubicBezTo>
                    <a:cubicBezTo>
                      <a:pt x="2988" y="7502"/>
                      <a:pt x="2789" y="7461"/>
                      <a:pt x="2599" y="7428"/>
                    </a:cubicBezTo>
                    <a:cubicBezTo>
                      <a:pt x="2392" y="6906"/>
                      <a:pt x="2160" y="6393"/>
                      <a:pt x="1921" y="5889"/>
                    </a:cubicBezTo>
                    <a:close/>
                    <a:moveTo>
                      <a:pt x="6860" y="6443"/>
                    </a:moveTo>
                    <a:cubicBezTo>
                      <a:pt x="7017" y="6708"/>
                      <a:pt x="7158" y="6981"/>
                      <a:pt x="7274" y="7262"/>
                    </a:cubicBezTo>
                    <a:cubicBezTo>
                      <a:pt x="7150" y="7411"/>
                      <a:pt x="6993" y="7544"/>
                      <a:pt x="6819" y="7643"/>
                    </a:cubicBezTo>
                    <a:lnTo>
                      <a:pt x="6372" y="6650"/>
                    </a:lnTo>
                    <a:cubicBezTo>
                      <a:pt x="6538" y="6600"/>
                      <a:pt x="6703" y="6534"/>
                      <a:pt x="6860" y="6443"/>
                    </a:cubicBezTo>
                    <a:close/>
                    <a:moveTo>
                      <a:pt x="2649" y="5971"/>
                    </a:moveTo>
                    <a:lnTo>
                      <a:pt x="2649" y="5971"/>
                    </a:lnTo>
                    <a:cubicBezTo>
                      <a:pt x="2864" y="6005"/>
                      <a:pt x="3079" y="6054"/>
                      <a:pt x="3286" y="6104"/>
                    </a:cubicBezTo>
                    <a:cubicBezTo>
                      <a:pt x="3517" y="6633"/>
                      <a:pt x="3724" y="7163"/>
                      <a:pt x="3923" y="7701"/>
                    </a:cubicBezTo>
                    <a:lnTo>
                      <a:pt x="3277" y="7560"/>
                    </a:lnTo>
                    <a:cubicBezTo>
                      <a:pt x="3021" y="7047"/>
                      <a:pt x="2806" y="6518"/>
                      <a:pt x="2649" y="5971"/>
                    </a:cubicBezTo>
                    <a:close/>
                    <a:moveTo>
                      <a:pt x="3385" y="6129"/>
                    </a:moveTo>
                    <a:lnTo>
                      <a:pt x="3509" y="6162"/>
                    </a:lnTo>
                    <a:cubicBezTo>
                      <a:pt x="3691" y="6211"/>
                      <a:pt x="3873" y="6278"/>
                      <a:pt x="4047" y="6344"/>
                    </a:cubicBezTo>
                    <a:cubicBezTo>
                      <a:pt x="4237" y="6849"/>
                      <a:pt x="4436" y="7345"/>
                      <a:pt x="4651" y="7841"/>
                    </a:cubicBezTo>
                    <a:cubicBezTo>
                      <a:pt x="4436" y="7808"/>
                      <a:pt x="4229" y="7767"/>
                      <a:pt x="4014" y="7726"/>
                    </a:cubicBezTo>
                    <a:cubicBezTo>
                      <a:pt x="3824" y="7188"/>
                      <a:pt x="3608" y="6650"/>
                      <a:pt x="3385" y="6129"/>
                    </a:cubicBezTo>
                    <a:close/>
                    <a:moveTo>
                      <a:pt x="6298" y="6675"/>
                    </a:moveTo>
                    <a:cubicBezTo>
                      <a:pt x="6446" y="7006"/>
                      <a:pt x="6604" y="7345"/>
                      <a:pt x="6753" y="7684"/>
                    </a:cubicBezTo>
                    <a:cubicBezTo>
                      <a:pt x="6579" y="7775"/>
                      <a:pt x="6380" y="7841"/>
                      <a:pt x="6190" y="7883"/>
                    </a:cubicBezTo>
                    <a:cubicBezTo>
                      <a:pt x="6016" y="7519"/>
                      <a:pt x="5859" y="7138"/>
                      <a:pt x="5710" y="6758"/>
                    </a:cubicBezTo>
                    <a:lnTo>
                      <a:pt x="5867" y="6758"/>
                    </a:lnTo>
                    <a:cubicBezTo>
                      <a:pt x="6016" y="6741"/>
                      <a:pt x="6157" y="6716"/>
                      <a:pt x="6298" y="6675"/>
                    </a:cubicBezTo>
                    <a:close/>
                    <a:moveTo>
                      <a:pt x="4146" y="6377"/>
                    </a:moveTo>
                    <a:lnTo>
                      <a:pt x="4146" y="6377"/>
                    </a:lnTo>
                    <a:cubicBezTo>
                      <a:pt x="4378" y="6460"/>
                      <a:pt x="4610" y="6551"/>
                      <a:pt x="4841" y="6625"/>
                    </a:cubicBezTo>
                    <a:cubicBezTo>
                      <a:pt x="5048" y="7055"/>
                      <a:pt x="5255" y="7494"/>
                      <a:pt x="5462" y="7932"/>
                    </a:cubicBezTo>
                    <a:lnTo>
                      <a:pt x="5346" y="7932"/>
                    </a:lnTo>
                    <a:cubicBezTo>
                      <a:pt x="5139" y="7916"/>
                      <a:pt x="4941" y="7891"/>
                      <a:pt x="4742" y="7858"/>
                    </a:cubicBezTo>
                    <a:cubicBezTo>
                      <a:pt x="4527" y="7370"/>
                      <a:pt x="4328" y="6873"/>
                      <a:pt x="4146" y="6377"/>
                    </a:cubicBezTo>
                    <a:close/>
                    <a:moveTo>
                      <a:pt x="4941" y="6650"/>
                    </a:moveTo>
                    <a:lnTo>
                      <a:pt x="4941" y="6650"/>
                    </a:lnTo>
                    <a:cubicBezTo>
                      <a:pt x="5164" y="6716"/>
                      <a:pt x="5396" y="6749"/>
                      <a:pt x="5627" y="6758"/>
                    </a:cubicBezTo>
                    <a:cubicBezTo>
                      <a:pt x="5776" y="7146"/>
                      <a:pt x="5933" y="7527"/>
                      <a:pt x="6107" y="7899"/>
                    </a:cubicBezTo>
                    <a:cubicBezTo>
                      <a:pt x="5925" y="7932"/>
                      <a:pt x="5735" y="7941"/>
                      <a:pt x="5545" y="7941"/>
                    </a:cubicBezTo>
                    <a:cubicBezTo>
                      <a:pt x="5346" y="7510"/>
                      <a:pt x="5147" y="7080"/>
                      <a:pt x="4941" y="6650"/>
                    </a:cubicBezTo>
                    <a:close/>
                    <a:moveTo>
                      <a:pt x="4939" y="0"/>
                    </a:moveTo>
                    <a:cubicBezTo>
                      <a:pt x="4148" y="0"/>
                      <a:pt x="3371" y="256"/>
                      <a:pt x="2789" y="833"/>
                    </a:cubicBezTo>
                    <a:cubicBezTo>
                      <a:pt x="1408" y="2207"/>
                      <a:pt x="1424" y="4366"/>
                      <a:pt x="84" y="5756"/>
                    </a:cubicBezTo>
                    <a:cubicBezTo>
                      <a:pt x="34" y="5765"/>
                      <a:pt x="1" y="5814"/>
                      <a:pt x="1" y="5864"/>
                    </a:cubicBezTo>
                    <a:cubicBezTo>
                      <a:pt x="34" y="6427"/>
                      <a:pt x="59" y="6989"/>
                      <a:pt x="92" y="7544"/>
                    </a:cubicBezTo>
                    <a:cubicBezTo>
                      <a:pt x="92" y="7616"/>
                      <a:pt x="148" y="7663"/>
                      <a:pt x="212" y="7663"/>
                    </a:cubicBezTo>
                    <a:cubicBezTo>
                      <a:pt x="222" y="7663"/>
                      <a:pt x="231" y="7662"/>
                      <a:pt x="241" y="7659"/>
                    </a:cubicBezTo>
                    <a:cubicBezTo>
                      <a:pt x="619" y="7558"/>
                      <a:pt x="994" y="7518"/>
                      <a:pt x="1367" y="7518"/>
                    </a:cubicBezTo>
                    <a:cubicBezTo>
                      <a:pt x="2122" y="7518"/>
                      <a:pt x="2869" y="7684"/>
                      <a:pt x="3617" y="7850"/>
                    </a:cubicBezTo>
                    <a:cubicBezTo>
                      <a:pt x="4270" y="7996"/>
                      <a:pt x="4965" y="8174"/>
                      <a:pt x="5643" y="8174"/>
                    </a:cubicBezTo>
                    <a:cubicBezTo>
                      <a:pt x="5883" y="8174"/>
                      <a:pt x="6122" y="8152"/>
                      <a:pt x="6355" y="8098"/>
                    </a:cubicBezTo>
                    <a:cubicBezTo>
                      <a:pt x="7845" y="7759"/>
                      <a:pt x="8176" y="6062"/>
                      <a:pt x="8350" y="4672"/>
                    </a:cubicBezTo>
                    <a:cubicBezTo>
                      <a:pt x="8424" y="4424"/>
                      <a:pt x="8465" y="4168"/>
                      <a:pt x="8465" y="3919"/>
                    </a:cubicBezTo>
                    <a:cubicBezTo>
                      <a:pt x="8441" y="2529"/>
                      <a:pt x="7911" y="974"/>
                      <a:pt x="6571" y="362"/>
                    </a:cubicBezTo>
                    <a:cubicBezTo>
                      <a:pt x="6063" y="128"/>
                      <a:pt x="5498" y="0"/>
                      <a:pt x="49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03" name="Google Shape;1303;p42"/>
            <p:cNvSpPr txBox="1"/>
            <p:nvPr/>
          </p:nvSpPr>
          <p:spPr>
            <a:xfrm flipH="1">
              <a:off x="5215651" y="348212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467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04" name="Google Shape;1304;p42"/>
          <p:cNvGrpSpPr/>
          <p:nvPr/>
        </p:nvGrpSpPr>
        <p:grpSpPr>
          <a:xfrm>
            <a:off x="4142062" y="4586701"/>
            <a:ext cx="891439" cy="1091576"/>
            <a:chOff x="2918246" y="3440026"/>
            <a:chExt cx="668579" cy="818682"/>
          </a:xfrm>
        </p:grpSpPr>
        <p:grpSp>
          <p:nvGrpSpPr>
            <p:cNvPr id="1305" name="Google Shape;1305;p42"/>
            <p:cNvGrpSpPr/>
            <p:nvPr/>
          </p:nvGrpSpPr>
          <p:grpSpPr>
            <a:xfrm>
              <a:off x="2918246" y="3440026"/>
              <a:ext cx="665713" cy="818682"/>
              <a:chOff x="2918246" y="3440026"/>
              <a:chExt cx="665713" cy="818682"/>
            </a:xfrm>
          </p:grpSpPr>
          <p:sp>
            <p:nvSpPr>
              <p:cNvPr id="1306" name="Google Shape;1306;p42"/>
              <p:cNvSpPr/>
              <p:nvPr/>
            </p:nvSpPr>
            <p:spPr>
              <a:xfrm>
                <a:off x="2931311" y="3953373"/>
                <a:ext cx="628762" cy="2844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3185" extrusionOk="0">
                    <a:moveTo>
                      <a:pt x="571" y="1336"/>
                    </a:moveTo>
                    <a:cubicBezTo>
                      <a:pt x="596" y="1369"/>
                      <a:pt x="621" y="1394"/>
                      <a:pt x="654" y="1419"/>
                    </a:cubicBezTo>
                    <a:lnTo>
                      <a:pt x="645" y="1427"/>
                    </a:lnTo>
                    <a:cubicBezTo>
                      <a:pt x="637" y="1423"/>
                      <a:pt x="629" y="1421"/>
                      <a:pt x="621" y="1421"/>
                    </a:cubicBezTo>
                    <a:cubicBezTo>
                      <a:pt x="612" y="1421"/>
                      <a:pt x="604" y="1423"/>
                      <a:pt x="596" y="1427"/>
                    </a:cubicBezTo>
                    <a:cubicBezTo>
                      <a:pt x="587" y="1394"/>
                      <a:pt x="579" y="1369"/>
                      <a:pt x="571" y="1336"/>
                    </a:cubicBezTo>
                    <a:close/>
                    <a:moveTo>
                      <a:pt x="263" y="1"/>
                    </a:moveTo>
                    <a:cubicBezTo>
                      <a:pt x="184" y="1"/>
                      <a:pt x="99" y="52"/>
                      <a:pt x="91" y="153"/>
                    </a:cubicBezTo>
                    <a:cubicBezTo>
                      <a:pt x="33" y="955"/>
                      <a:pt x="0" y="1890"/>
                      <a:pt x="654" y="2478"/>
                    </a:cubicBezTo>
                    <a:cubicBezTo>
                      <a:pt x="1274" y="3032"/>
                      <a:pt x="2242" y="3156"/>
                      <a:pt x="3045" y="3173"/>
                    </a:cubicBezTo>
                    <a:cubicBezTo>
                      <a:pt x="3238" y="3177"/>
                      <a:pt x="3445" y="3185"/>
                      <a:pt x="3656" y="3185"/>
                    </a:cubicBezTo>
                    <a:cubicBezTo>
                      <a:pt x="4260" y="3185"/>
                      <a:pt x="4898" y="3122"/>
                      <a:pt x="5345" y="2742"/>
                    </a:cubicBezTo>
                    <a:cubicBezTo>
                      <a:pt x="5560" y="2560"/>
                      <a:pt x="5718" y="2329"/>
                      <a:pt x="5809" y="2064"/>
                    </a:cubicBezTo>
                    <a:cubicBezTo>
                      <a:pt x="5817" y="2039"/>
                      <a:pt x="5825" y="2014"/>
                      <a:pt x="5825" y="1989"/>
                    </a:cubicBezTo>
                    <a:cubicBezTo>
                      <a:pt x="5991" y="1452"/>
                      <a:pt x="5957" y="839"/>
                      <a:pt x="6189" y="302"/>
                    </a:cubicBezTo>
                    <a:cubicBezTo>
                      <a:pt x="6189" y="293"/>
                      <a:pt x="6197" y="277"/>
                      <a:pt x="6206" y="268"/>
                    </a:cubicBezTo>
                    <a:cubicBezTo>
                      <a:pt x="6244" y="158"/>
                      <a:pt x="6136" y="70"/>
                      <a:pt x="6037" y="70"/>
                    </a:cubicBezTo>
                    <a:cubicBezTo>
                      <a:pt x="5988" y="70"/>
                      <a:pt x="5941" y="92"/>
                      <a:pt x="5916" y="144"/>
                    </a:cubicBezTo>
                    <a:lnTo>
                      <a:pt x="5908" y="186"/>
                    </a:lnTo>
                    <a:cubicBezTo>
                      <a:pt x="5718" y="666"/>
                      <a:pt x="5329" y="1013"/>
                      <a:pt x="4898" y="1278"/>
                    </a:cubicBezTo>
                    <a:cubicBezTo>
                      <a:pt x="4361" y="1617"/>
                      <a:pt x="3864" y="1692"/>
                      <a:pt x="3235" y="1708"/>
                    </a:cubicBezTo>
                    <a:cubicBezTo>
                      <a:pt x="3104" y="1712"/>
                      <a:pt x="2967" y="1716"/>
                      <a:pt x="2827" y="1716"/>
                    </a:cubicBezTo>
                    <a:cubicBezTo>
                      <a:pt x="1869" y="1716"/>
                      <a:pt x="763" y="1562"/>
                      <a:pt x="439" y="508"/>
                    </a:cubicBezTo>
                    <a:cubicBezTo>
                      <a:pt x="430" y="484"/>
                      <a:pt x="405" y="459"/>
                      <a:pt x="389" y="442"/>
                    </a:cubicBezTo>
                    <a:cubicBezTo>
                      <a:pt x="389" y="343"/>
                      <a:pt x="397" y="244"/>
                      <a:pt x="405" y="153"/>
                    </a:cubicBezTo>
                    <a:cubicBezTo>
                      <a:pt x="414" y="50"/>
                      <a:pt x="341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7" name="Google Shape;1307;p42"/>
              <p:cNvSpPr/>
              <p:nvPr/>
            </p:nvSpPr>
            <p:spPr>
              <a:xfrm>
                <a:off x="2936244" y="3446731"/>
                <a:ext cx="639032" cy="659357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383" extrusionOk="0">
                    <a:moveTo>
                      <a:pt x="348" y="1"/>
                    </a:moveTo>
                    <a:cubicBezTo>
                      <a:pt x="348" y="1"/>
                      <a:pt x="348" y="1"/>
                      <a:pt x="348" y="1"/>
                    </a:cubicBezTo>
                    <a:lnTo>
                      <a:pt x="348" y="1"/>
                    </a:lnTo>
                    <a:lnTo>
                      <a:pt x="299" y="919"/>
                    </a:lnTo>
                    <a:cubicBezTo>
                      <a:pt x="318" y="661"/>
                      <a:pt x="335" y="552"/>
                      <a:pt x="346" y="504"/>
                    </a:cubicBezTo>
                    <a:lnTo>
                      <a:pt x="346" y="504"/>
                    </a:lnTo>
                    <a:cubicBezTo>
                      <a:pt x="348" y="348"/>
                      <a:pt x="348" y="181"/>
                      <a:pt x="348" y="1"/>
                    </a:cubicBezTo>
                    <a:lnTo>
                      <a:pt x="348" y="1"/>
                    </a:lnTo>
                    <a:cubicBezTo>
                      <a:pt x="377" y="603"/>
                      <a:pt x="374" y="390"/>
                      <a:pt x="346" y="504"/>
                    </a:cubicBezTo>
                    <a:lnTo>
                      <a:pt x="346" y="504"/>
                    </a:lnTo>
                    <a:cubicBezTo>
                      <a:pt x="331" y="2346"/>
                      <a:pt x="231" y="2596"/>
                      <a:pt x="117" y="3641"/>
                    </a:cubicBezTo>
                    <a:cubicBezTo>
                      <a:pt x="1" y="4775"/>
                      <a:pt x="92" y="6090"/>
                      <a:pt x="869" y="6810"/>
                    </a:cubicBezTo>
                    <a:cubicBezTo>
                      <a:pt x="1353" y="7266"/>
                      <a:pt x="2003" y="7383"/>
                      <a:pt x="2638" y="7383"/>
                    </a:cubicBezTo>
                    <a:cubicBezTo>
                      <a:pt x="2753" y="7383"/>
                      <a:pt x="2867" y="7379"/>
                      <a:pt x="2979" y="7373"/>
                    </a:cubicBezTo>
                    <a:cubicBezTo>
                      <a:pt x="4072" y="7323"/>
                      <a:pt x="5280" y="6992"/>
                      <a:pt x="5859" y="5941"/>
                    </a:cubicBezTo>
                    <a:cubicBezTo>
                      <a:pt x="6231" y="5279"/>
                      <a:pt x="6322" y="4973"/>
                      <a:pt x="6248" y="4196"/>
                    </a:cubicBezTo>
                    <a:cubicBezTo>
                      <a:pt x="6206" y="3782"/>
                      <a:pt x="6347" y="3616"/>
                      <a:pt x="6157" y="3252"/>
                    </a:cubicBezTo>
                    <a:cubicBezTo>
                      <a:pt x="5718" y="2400"/>
                      <a:pt x="4568" y="1953"/>
                      <a:pt x="3741" y="1631"/>
                    </a:cubicBezTo>
                    <a:cubicBezTo>
                      <a:pt x="2425" y="1126"/>
                      <a:pt x="1051" y="1366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8" name="Google Shape;1308;p42"/>
              <p:cNvSpPr/>
              <p:nvPr/>
            </p:nvSpPr>
            <p:spPr>
              <a:xfrm>
                <a:off x="2918246" y="3440026"/>
                <a:ext cx="665713" cy="818682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9167" extrusionOk="0">
                    <a:moveTo>
                      <a:pt x="6272" y="5942"/>
                    </a:moveTo>
                    <a:lnTo>
                      <a:pt x="6272" y="5942"/>
                    </a:lnTo>
                    <a:cubicBezTo>
                      <a:pt x="6248" y="6115"/>
                      <a:pt x="6223" y="6281"/>
                      <a:pt x="6190" y="6455"/>
                    </a:cubicBezTo>
                    <a:cubicBezTo>
                      <a:pt x="6157" y="6604"/>
                      <a:pt x="6132" y="6761"/>
                      <a:pt x="6107" y="6910"/>
                    </a:cubicBezTo>
                    <a:cubicBezTo>
                      <a:pt x="6049" y="6769"/>
                      <a:pt x="5983" y="6628"/>
                      <a:pt x="5908" y="6496"/>
                    </a:cubicBezTo>
                    <a:cubicBezTo>
                      <a:pt x="5983" y="6413"/>
                      <a:pt x="6041" y="6330"/>
                      <a:pt x="6099" y="6239"/>
                    </a:cubicBezTo>
                    <a:cubicBezTo>
                      <a:pt x="6165" y="6148"/>
                      <a:pt x="6223" y="6049"/>
                      <a:pt x="6272" y="5942"/>
                    </a:cubicBezTo>
                    <a:close/>
                    <a:moveTo>
                      <a:pt x="679" y="505"/>
                    </a:moveTo>
                    <a:cubicBezTo>
                      <a:pt x="1399" y="1407"/>
                      <a:pt x="2549" y="1416"/>
                      <a:pt x="3641" y="1763"/>
                    </a:cubicBezTo>
                    <a:cubicBezTo>
                      <a:pt x="4378" y="1995"/>
                      <a:pt x="5172" y="2309"/>
                      <a:pt x="5768" y="2814"/>
                    </a:cubicBezTo>
                    <a:cubicBezTo>
                      <a:pt x="6107" y="3095"/>
                      <a:pt x="6339" y="3418"/>
                      <a:pt x="6355" y="3873"/>
                    </a:cubicBezTo>
                    <a:cubicBezTo>
                      <a:pt x="6355" y="4130"/>
                      <a:pt x="6380" y="4403"/>
                      <a:pt x="6372" y="4676"/>
                    </a:cubicBezTo>
                    <a:cubicBezTo>
                      <a:pt x="6372" y="4684"/>
                      <a:pt x="6372" y="4692"/>
                      <a:pt x="6372" y="4692"/>
                    </a:cubicBezTo>
                    <a:lnTo>
                      <a:pt x="6372" y="4833"/>
                    </a:lnTo>
                    <a:cubicBezTo>
                      <a:pt x="6372" y="4899"/>
                      <a:pt x="6363" y="4965"/>
                      <a:pt x="6355" y="5023"/>
                    </a:cubicBezTo>
                    <a:cubicBezTo>
                      <a:pt x="6136" y="6744"/>
                      <a:pt x="4403" y="7382"/>
                      <a:pt x="2885" y="7382"/>
                    </a:cubicBezTo>
                    <a:cubicBezTo>
                      <a:pt x="2855" y="7382"/>
                      <a:pt x="2826" y="7382"/>
                      <a:pt x="2797" y="7381"/>
                    </a:cubicBezTo>
                    <a:cubicBezTo>
                      <a:pt x="1804" y="7365"/>
                      <a:pt x="960" y="6934"/>
                      <a:pt x="621" y="5958"/>
                    </a:cubicBezTo>
                    <a:cubicBezTo>
                      <a:pt x="489" y="5553"/>
                      <a:pt x="414" y="5139"/>
                      <a:pt x="414" y="4717"/>
                    </a:cubicBezTo>
                    <a:cubicBezTo>
                      <a:pt x="423" y="4403"/>
                      <a:pt x="439" y="4088"/>
                      <a:pt x="456" y="3774"/>
                    </a:cubicBezTo>
                    <a:cubicBezTo>
                      <a:pt x="456" y="3732"/>
                      <a:pt x="464" y="3699"/>
                      <a:pt x="464" y="3666"/>
                    </a:cubicBezTo>
                    <a:cubicBezTo>
                      <a:pt x="580" y="2615"/>
                      <a:pt x="662" y="1589"/>
                      <a:pt x="679" y="530"/>
                    </a:cubicBezTo>
                    <a:cubicBezTo>
                      <a:pt x="679" y="522"/>
                      <a:pt x="679" y="514"/>
                      <a:pt x="679" y="505"/>
                    </a:cubicBezTo>
                    <a:close/>
                    <a:moveTo>
                      <a:pt x="5859" y="6562"/>
                    </a:moveTo>
                    <a:cubicBezTo>
                      <a:pt x="5925" y="6686"/>
                      <a:pt x="5983" y="6802"/>
                      <a:pt x="6032" y="6934"/>
                    </a:cubicBezTo>
                    <a:cubicBezTo>
                      <a:pt x="6043" y="6951"/>
                      <a:pt x="6061" y="6960"/>
                      <a:pt x="6076" y="6960"/>
                    </a:cubicBezTo>
                    <a:cubicBezTo>
                      <a:pt x="6085" y="6960"/>
                      <a:pt x="6093" y="6957"/>
                      <a:pt x="6099" y="6951"/>
                    </a:cubicBezTo>
                    <a:lnTo>
                      <a:pt x="6099" y="6951"/>
                    </a:lnTo>
                    <a:cubicBezTo>
                      <a:pt x="6066" y="7174"/>
                      <a:pt x="6024" y="7398"/>
                      <a:pt x="5966" y="7621"/>
                    </a:cubicBezTo>
                    <a:cubicBezTo>
                      <a:pt x="5842" y="7356"/>
                      <a:pt x="5710" y="7092"/>
                      <a:pt x="5577" y="6827"/>
                    </a:cubicBezTo>
                    <a:cubicBezTo>
                      <a:pt x="5677" y="6744"/>
                      <a:pt x="5768" y="6653"/>
                      <a:pt x="5859" y="6562"/>
                    </a:cubicBezTo>
                    <a:close/>
                    <a:moveTo>
                      <a:pt x="5511" y="6877"/>
                    </a:moveTo>
                    <a:cubicBezTo>
                      <a:pt x="5660" y="7158"/>
                      <a:pt x="5801" y="7447"/>
                      <a:pt x="5933" y="7737"/>
                    </a:cubicBezTo>
                    <a:cubicBezTo>
                      <a:pt x="5908" y="7820"/>
                      <a:pt x="5884" y="7903"/>
                      <a:pt x="5850" y="7985"/>
                    </a:cubicBezTo>
                    <a:cubicBezTo>
                      <a:pt x="5809" y="8109"/>
                      <a:pt x="5743" y="8225"/>
                      <a:pt x="5660" y="8325"/>
                    </a:cubicBezTo>
                    <a:lnTo>
                      <a:pt x="5139" y="7117"/>
                    </a:lnTo>
                    <a:cubicBezTo>
                      <a:pt x="5271" y="7042"/>
                      <a:pt x="5395" y="6959"/>
                      <a:pt x="5511" y="6877"/>
                    </a:cubicBezTo>
                    <a:close/>
                    <a:moveTo>
                      <a:pt x="356" y="5842"/>
                    </a:moveTo>
                    <a:cubicBezTo>
                      <a:pt x="389" y="5975"/>
                      <a:pt x="439" y="6099"/>
                      <a:pt x="497" y="6223"/>
                    </a:cubicBezTo>
                    <a:cubicBezTo>
                      <a:pt x="687" y="6951"/>
                      <a:pt x="886" y="7679"/>
                      <a:pt x="1093" y="8399"/>
                    </a:cubicBezTo>
                    <a:cubicBezTo>
                      <a:pt x="1018" y="8349"/>
                      <a:pt x="944" y="8300"/>
                      <a:pt x="869" y="8242"/>
                    </a:cubicBezTo>
                    <a:cubicBezTo>
                      <a:pt x="348" y="7828"/>
                      <a:pt x="307" y="7216"/>
                      <a:pt x="323" y="6587"/>
                    </a:cubicBezTo>
                    <a:cubicBezTo>
                      <a:pt x="332" y="6339"/>
                      <a:pt x="340" y="6091"/>
                      <a:pt x="356" y="5842"/>
                    </a:cubicBezTo>
                    <a:close/>
                    <a:moveTo>
                      <a:pt x="662" y="6554"/>
                    </a:moveTo>
                    <a:cubicBezTo>
                      <a:pt x="811" y="6802"/>
                      <a:pt x="1010" y="7017"/>
                      <a:pt x="1250" y="7191"/>
                    </a:cubicBezTo>
                    <a:cubicBezTo>
                      <a:pt x="1358" y="7671"/>
                      <a:pt x="1482" y="8159"/>
                      <a:pt x="1622" y="8639"/>
                    </a:cubicBezTo>
                    <a:cubicBezTo>
                      <a:pt x="1622" y="8639"/>
                      <a:pt x="1631" y="8639"/>
                      <a:pt x="1631" y="8647"/>
                    </a:cubicBezTo>
                    <a:cubicBezTo>
                      <a:pt x="1482" y="8598"/>
                      <a:pt x="1333" y="8531"/>
                      <a:pt x="1192" y="8457"/>
                    </a:cubicBezTo>
                    <a:cubicBezTo>
                      <a:pt x="1002" y="7820"/>
                      <a:pt x="828" y="7191"/>
                      <a:pt x="662" y="6554"/>
                    </a:cubicBezTo>
                    <a:close/>
                    <a:moveTo>
                      <a:pt x="5081" y="7158"/>
                    </a:moveTo>
                    <a:cubicBezTo>
                      <a:pt x="5255" y="7572"/>
                      <a:pt x="5428" y="7977"/>
                      <a:pt x="5602" y="8382"/>
                    </a:cubicBezTo>
                    <a:cubicBezTo>
                      <a:pt x="5478" y="8515"/>
                      <a:pt x="5329" y="8614"/>
                      <a:pt x="5172" y="8689"/>
                    </a:cubicBezTo>
                    <a:lnTo>
                      <a:pt x="5172" y="8680"/>
                    </a:lnTo>
                    <a:lnTo>
                      <a:pt x="4551" y="7381"/>
                    </a:lnTo>
                    <a:cubicBezTo>
                      <a:pt x="4733" y="7315"/>
                      <a:pt x="4907" y="7241"/>
                      <a:pt x="5081" y="7158"/>
                    </a:cubicBezTo>
                    <a:close/>
                    <a:moveTo>
                      <a:pt x="1341" y="7249"/>
                    </a:moveTo>
                    <a:lnTo>
                      <a:pt x="1341" y="7249"/>
                    </a:lnTo>
                    <a:cubicBezTo>
                      <a:pt x="1515" y="7356"/>
                      <a:pt x="1705" y="7439"/>
                      <a:pt x="1904" y="7497"/>
                    </a:cubicBezTo>
                    <a:lnTo>
                      <a:pt x="2466" y="8829"/>
                    </a:lnTo>
                    <a:lnTo>
                      <a:pt x="2475" y="8838"/>
                    </a:lnTo>
                    <a:cubicBezTo>
                      <a:pt x="2201" y="8804"/>
                      <a:pt x="1937" y="8738"/>
                      <a:pt x="1672" y="8656"/>
                    </a:cubicBezTo>
                    <a:cubicBezTo>
                      <a:pt x="1697" y="8656"/>
                      <a:pt x="1705" y="8631"/>
                      <a:pt x="1697" y="8614"/>
                    </a:cubicBezTo>
                    <a:cubicBezTo>
                      <a:pt x="1564" y="8159"/>
                      <a:pt x="1449" y="7712"/>
                      <a:pt x="1341" y="7249"/>
                    </a:cubicBezTo>
                    <a:close/>
                    <a:moveTo>
                      <a:pt x="4477" y="7406"/>
                    </a:moveTo>
                    <a:lnTo>
                      <a:pt x="5097" y="8713"/>
                    </a:lnTo>
                    <a:cubicBezTo>
                      <a:pt x="4924" y="8788"/>
                      <a:pt x="4742" y="8838"/>
                      <a:pt x="4560" y="8871"/>
                    </a:cubicBezTo>
                    <a:lnTo>
                      <a:pt x="3989" y="7538"/>
                    </a:lnTo>
                    <a:cubicBezTo>
                      <a:pt x="4154" y="7505"/>
                      <a:pt x="4320" y="7456"/>
                      <a:pt x="4477" y="7406"/>
                    </a:cubicBezTo>
                    <a:close/>
                    <a:moveTo>
                      <a:pt x="1995" y="7522"/>
                    </a:moveTo>
                    <a:lnTo>
                      <a:pt x="1995" y="7522"/>
                    </a:lnTo>
                    <a:cubicBezTo>
                      <a:pt x="2036" y="7530"/>
                      <a:pt x="2077" y="7538"/>
                      <a:pt x="2127" y="7547"/>
                    </a:cubicBezTo>
                    <a:cubicBezTo>
                      <a:pt x="2284" y="7580"/>
                      <a:pt x="2441" y="7596"/>
                      <a:pt x="2607" y="7613"/>
                    </a:cubicBezTo>
                    <a:cubicBezTo>
                      <a:pt x="2839" y="8027"/>
                      <a:pt x="3029" y="8465"/>
                      <a:pt x="3186" y="8920"/>
                    </a:cubicBezTo>
                    <a:cubicBezTo>
                      <a:pt x="2971" y="8904"/>
                      <a:pt x="2764" y="8879"/>
                      <a:pt x="2599" y="8854"/>
                    </a:cubicBezTo>
                    <a:lnTo>
                      <a:pt x="2516" y="8846"/>
                    </a:lnTo>
                    <a:cubicBezTo>
                      <a:pt x="2532" y="8838"/>
                      <a:pt x="2541" y="8813"/>
                      <a:pt x="2532" y="8788"/>
                    </a:cubicBezTo>
                    <a:lnTo>
                      <a:pt x="1995" y="7522"/>
                    </a:lnTo>
                    <a:close/>
                    <a:moveTo>
                      <a:pt x="3285" y="7621"/>
                    </a:moveTo>
                    <a:cubicBezTo>
                      <a:pt x="3476" y="8060"/>
                      <a:pt x="3666" y="8498"/>
                      <a:pt x="3856" y="8929"/>
                    </a:cubicBezTo>
                    <a:cubicBezTo>
                      <a:pt x="3774" y="8932"/>
                      <a:pt x="3692" y="8934"/>
                      <a:pt x="3610" y="8934"/>
                    </a:cubicBezTo>
                    <a:cubicBezTo>
                      <a:pt x="3495" y="8934"/>
                      <a:pt x="3380" y="8930"/>
                      <a:pt x="3269" y="8920"/>
                    </a:cubicBezTo>
                    <a:cubicBezTo>
                      <a:pt x="3120" y="8473"/>
                      <a:pt x="2930" y="8035"/>
                      <a:pt x="2698" y="7621"/>
                    </a:cubicBezTo>
                    <a:lnTo>
                      <a:pt x="2698" y="7621"/>
                    </a:lnTo>
                    <a:cubicBezTo>
                      <a:pt x="2797" y="7625"/>
                      <a:pt x="2894" y="7627"/>
                      <a:pt x="2992" y="7627"/>
                    </a:cubicBezTo>
                    <a:cubicBezTo>
                      <a:pt x="3089" y="7627"/>
                      <a:pt x="3186" y="7625"/>
                      <a:pt x="3285" y="7621"/>
                    </a:cubicBezTo>
                    <a:close/>
                    <a:moveTo>
                      <a:pt x="3906" y="7547"/>
                    </a:moveTo>
                    <a:lnTo>
                      <a:pt x="4477" y="8879"/>
                    </a:lnTo>
                    <a:cubicBezTo>
                      <a:pt x="4303" y="8912"/>
                      <a:pt x="4121" y="8929"/>
                      <a:pt x="3939" y="8937"/>
                    </a:cubicBezTo>
                    <a:lnTo>
                      <a:pt x="3368" y="7621"/>
                    </a:lnTo>
                    <a:cubicBezTo>
                      <a:pt x="3550" y="7605"/>
                      <a:pt x="3732" y="7580"/>
                      <a:pt x="3906" y="7547"/>
                    </a:cubicBezTo>
                    <a:close/>
                    <a:moveTo>
                      <a:pt x="570" y="0"/>
                    </a:moveTo>
                    <a:cubicBezTo>
                      <a:pt x="556" y="0"/>
                      <a:pt x="542" y="3"/>
                      <a:pt x="530" y="9"/>
                    </a:cubicBezTo>
                    <a:cubicBezTo>
                      <a:pt x="514" y="17"/>
                      <a:pt x="505" y="17"/>
                      <a:pt x="497" y="26"/>
                    </a:cubicBezTo>
                    <a:lnTo>
                      <a:pt x="489" y="34"/>
                    </a:lnTo>
                    <a:cubicBezTo>
                      <a:pt x="480" y="42"/>
                      <a:pt x="472" y="50"/>
                      <a:pt x="472" y="59"/>
                    </a:cubicBezTo>
                    <a:lnTo>
                      <a:pt x="472" y="67"/>
                    </a:lnTo>
                    <a:cubicBezTo>
                      <a:pt x="464" y="83"/>
                      <a:pt x="456" y="100"/>
                      <a:pt x="456" y="117"/>
                    </a:cubicBezTo>
                    <a:cubicBezTo>
                      <a:pt x="456" y="265"/>
                      <a:pt x="456" y="414"/>
                      <a:pt x="447" y="572"/>
                    </a:cubicBezTo>
                    <a:cubicBezTo>
                      <a:pt x="439" y="704"/>
                      <a:pt x="423" y="836"/>
                      <a:pt x="406" y="1027"/>
                    </a:cubicBezTo>
                    <a:cubicBezTo>
                      <a:pt x="406" y="1052"/>
                      <a:pt x="414" y="1085"/>
                      <a:pt x="431" y="1101"/>
                    </a:cubicBezTo>
                    <a:cubicBezTo>
                      <a:pt x="381" y="2036"/>
                      <a:pt x="290" y="2963"/>
                      <a:pt x="216" y="3906"/>
                    </a:cubicBezTo>
                    <a:cubicBezTo>
                      <a:pt x="199" y="4072"/>
                      <a:pt x="191" y="4245"/>
                      <a:pt x="191" y="4419"/>
                    </a:cubicBezTo>
                    <a:cubicBezTo>
                      <a:pt x="116" y="5379"/>
                      <a:pt x="1" y="6380"/>
                      <a:pt x="125" y="7307"/>
                    </a:cubicBezTo>
                    <a:cubicBezTo>
                      <a:pt x="290" y="8564"/>
                      <a:pt x="1564" y="8978"/>
                      <a:pt x="2673" y="9102"/>
                    </a:cubicBezTo>
                    <a:cubicBezTo>
                      <a:pt x="2970" y="9135"/>
                      <a:pt x="3340" y="9166"/>
                      <a:pt x="3727" y="9166"/>
                    </a:cubicBezTo>
                    <a:cubicBezTo>
                      <a:pt x="4529" y="9166"/>
                      <a:pt x="5404" y="9031"/>
                      <a:pt x="5850" y="8490"/>
                    </a:cubicBezTo>
                    <a:cubicBezTo>
                      <a:pt x="6223" y="8035"/>
                      <a:pt x="6256" y="7332"/>
                      <a:pt x="6372" y="6786"/>
                    </a:cubicBezTo>
                    <a:cubicBezTo>
                      <a:pt x="6521" y="6099"/>
                      <a:pt x="6603" y="5395"/>
                      <a:pt x="6612" y="4692"/>
                    </a:cubicBezTo>
                    <a:cubicBezTo>
                      <a:pt x="6603" y="4676"/>
                      <a:pt x="6603" y="4659"/>
                      <a:pt x="6587" y="4643"/>
                    </a:cubicBezTo>
                    <a:cubicBezTo>
                      <a:pt x="6579" y="4452"/>
                      <a:pt x="6570" y="4262"/>
                      <a:pt x="6570" y="4072"/>
                    </a:cubicBezTo>
                    <a:cubicBezTo>
                      <a:pt x="6587" y="3343"/>
                      <a:pt x="6281" y="2880"/>
                      <a:pt x="5677" y="2450"/>
                    </a:cubicBezTo>
                    <a:cubicBezTo>
                      <a:pt x="4982" y="1962"/>
                      <a:pt x="4105" y="1622"/>
                      <a:pt x="3285" y="1416"/>
                    </a:cubicBezTo>
                    <a:cubicBezTo>
                      <a:pt x="2259" y="1167"/>
                      <a:pt x="1242" y="1076"/>
                      <a:pt x="671" y="67"/>
                    </a:cubicBezTo>
                    <a:cubicBezTo>
                      <a:pt x="671" y="59"/>
                      <a:pt x="671" y="59"/>
                      <a:pt x="671" y="59"/>
                    </a:cubicBezTo>
                    <a:cubicBezTo>
                      <a:pt x="662" y="50"/>
                      <a:pt x="662" y="50"/>
                      <a:pt x="654" y="42"/>
                    </a:cubicBezTo>
                    <a:cubicBezTo>
                      <a:pt x="654" y="42"/>
                      <a:pt x="646" y="34"/>
                      <a:pt x="646" y="26"/>
                    </a:cubicBezTo>
                    <a:cubicBezTo>
                      <a:pt x="625" y="9"/>
                      <a:pt x="596" y="0"/>
                      <a:pt x="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09" name="Google Shape;1309;p42"/>
            <p:cNvSpPr txBox="1"/>
            <p:nvPr/>
          </p:nvSpPr>
          <p:spPr>
            <a:xfrm flipH="1">
              <a:off x="2921126" y="3623650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467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10" name="Google Shape;1310;p42"/>
          <p:cNvGrpSpPr/>
          <p:nvPr/>
        </p:nvGrpSpPr>
        <p:grpSpPr>
          <a:xfrm>
            <a:off x="3662563" y="2200211"/>
            <a:ext cx="1096500" cy="990599"/>
            <a:chOff x="2558622" y="1650158"/>
            <a:chExt cx="822375" cy="742949"/>
          </a:xfrm>
        </p:grpSpPr>
        <p:grpSp>
          <p:nvGrpSpPr>
            <p:cNvPr id="1311" name="Google Shape;1311;p42"/>
            <p:cNvGrpSpPr/>
            <p:nvPr/>
          </p:nvGrpSpPr>
          <p:grpSpPr>
            <a:xfrm>
              <a:off x="2558622" y="1650158"/>
              <a:ext cx="822375" cy="742949"/>
              <a:chOff x="2558622" y="1650158"/>
              <a:chExt cx="822375" cy="742949"/>
            </a:xfrm>
          </p:grpSpPr>
          <p:sp>
            <p:nvSpPr>
              <p:cNvPr id="1312" name="Google Shape;1312;p42"/>
              <p:cNvSpPr/>
              <p:nvPr/>
            </p:nvSpPr>
            <p:spPr>
              <a:xfrm>
                <a:off x="2621952" y="1892895"/>
                <a:ext cx="739513" cy="481993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5397" extrusionOk="0">
                    <a:moveTo>
                      <a:pt x="2971" y="4347"/>
                    </a:moveTo>
                    <a:lnTo>
                      <a:pt x="2971" y="4356"/>
                    </a:lnTo>
                    <a:cubicBezTo>
                      <a:pt x="2847" y="4372"/>
                      <a:pt x="2723" y="4397"/>
                      <a:pt x="2607" y="4414"/>
                    </a:cubicBezTo>
                    <a:lnTo>
                      <a:pt x="2656" y="4389"/>
                    </a:lnTo>
                    <a:lnTo>
                      <a:pt x="2673" y="4380"/>
                    </a:lnTo>
                    <a:cubicBezTo>
                      <a:pt x="2772" y="4372"/>
                      <a:pt x="2871" y="4364"/>
                      <a:pt x="2971" y="4347"/>
                    </a:cubicBezTo>
                    <a:close/>
                    <a:moveTo>
                      <a:pt x="7171" y="0"/>
                    </a:moveTo>
                    <a:cubicBezTo>
                      <a:pt x="7146" y="0"/>
                      <a:pt x="7119" y="9"/>
                      <a:pt x="7091" y="28"/>
                    </a:cubicBezTo>
                    <a:cubicBezTo>
                      <a:pt x="6934" y="144"/>
                      <a:pt x="6785" y="268"/>
                      <a:pt x="6661" y="409"/>
                    </a:cubicBezTo>
                    <a:cubicBezTo>
                      <a:pt x="6628" y="442"/>
                      <a:pt x="6611" y="483"/>
                      <a:pt x="6611" y="525"/>
                    </a:cubicBezTo>
                    <a:cubicBezTo>
                      <a:pt x="6413" y="607"/>
                      <a:pt x="6264" y="831"/>
                      <a:pt x="6140" y="1005"/>
                    </a:cubicBezTo>
                    <a:cubicBezTo>
                      <a:pt x="6115" y="1029"/>
                      <a:pt x="6107" y="1063"/>
                      <a:pt x="6115" y="1096"/>
                    </a:cubicBezTo>
                    <a:lnTo>
                      <a:pt x="5503" y="1691"/>
                    </a:lnTo>
                    <a:cubicBezTo>
                      <a:pt x="5453" y="1733"/>
                      <a:pt x="5445" y="1815"/>
                      <a:pt x="5486" y="1873"/>
                    </a:cubicBezTo>
                    <a:cubicBezTo>
                      <a:pt x="5312" y="2031"/>
                      <a:pt x="5155" y="2221"/>
                      <a:pt x="5031" y="2419"/>
                    </a:cubicBezTo>
                    <a:cubicBezTo>
                      <a:pt x="5014" y="2453"/>
                      <a:pt x="5006" y="2486"/>
                      <a:pt x="5014" y="2519"/>
                    </a:cubicBezTo>
                    <a:cubicBezTo>
                      <a:pt x="4915" y="2626"/>
                      <a:pt x="4849" y="2759"/>
                      <a:pt x="4808" y="2891"/>
                    </a:cubicBezTo>
                    <a:cubicBezTo>
                      <a:pt x="4799" y="2899"/>
                      <a:pt x="4791" y="2908"/>
                      <a:pt x="4783" y="2924"/>
                    </a:cubicBezTo>
                    <a:cubicBezTo>
                      <a:pt x="4212" y="3636"/>
                      <a:pt x="3360" y="4066"/>
                      <a:pt x="2441" y="4083"/>
                    </a:cubicBezTo>
                    <a:lnTo>
                      <a:pt x="2185" y="4083"/>
                    </a:lnTo>
                    <a:cubicBezTo>
                      <a:pt x="2127" y="4083"/>
                      <a:pt x="2069" y="4107"/>
                      <a:pt x="2052" y="4165"/>
                    </a:cubicBezTo>
                    <a:cubicBezTo>
                      <a:pt x="1374" y="4157"/>
                      <a:pt x="728" y="3843"/>
                      <a:pt x="323" y="3305"/>
                    </a:cubicBezTo>
                    <a:cubicBezTo>
                      <a:pt x="296" y="3270"/>
                      <a:pt x="262" y="3255"/>
                      <a:pt x="226" y="3255"/>
                    </a:cubicBezTo>
                    <a:cubicBezTo>
                      <a:pt x="117" y="3255"/>
                      <a:pt x="0" y="3389"/>
                      <a:pt x="75" y="3495"/>
                    </a:cubicBezTo>
                    <a:cubicBezTo>
                      <a:pt x="232" y="3710"/>
                      <a:pt x="406" y="3917"/>
                      <a:pt x="596" y="4116"/>
                    </a:cubicBezTo>
                    <a:cubicBezTo>
                      <a:pt x="588" y="4157"/>
                      <a:pt x="604" y="4207"/>
                      <a:pt x="637" y="4240"/>
                    </a:cubicBezTo>
                    <a:cubicBezTo>
                      <a:pt x="853" y="4447"/>
                      <a:pt x="1093" y="4637"/>
                      <a:pt x="1349" y="4811"/>
                    </a:cubicBezTo>
                    <a:cubicBezTo>
                      <a:pt x="1349" y="4852"/>
                      <a:pt x="1382" y="4885"/>
                      <a:pt x="1415" y="4910"/>
                    </a:cubicBezTo>
                    <a:cubicBezTo>
                      <a:pt x="1713" y="5100"/>
                      <a:pt x="2036" y="5233"/>
                      <a:pt x="2375" y="5324"/>
                    </a:cubicBezTo>
                    <a:lnTo>
                      <a:pt x="2400" y="5324"/>
                    </a:lnTo>
                    <a:cubicBezTo>
                      <a:pt x="2425" y="5349"/>
                      <a:pt x="2466" y="5373"/>
                      <a:pt x="2507" y="5373"/>
                    </a:cubicBezTo>
                    <a:cubicBezTo>
                      <a:pt x="2665" y="5388"/>
                      <a:pt x="2819" y="5396"/>
                      <a:pt x="2970" y="5396"/>
                    </a:cubicBezTo>
                    <a:cubicBezTo>
                      <a:pt x="3612" y="5396"/>
                      <a:pt x="4191" y="5242"/>
                      <a:pt x="4667" y="4720"/>
                    </a:cubicBezTo>
                    <a:cubicBezTo>
                      <a:pt x="5246" y="4066"/>
                      <a:pt x="5561" y="3263"/>
                      <a:pt x="5850" y="2461"/>
                    </a:cubicBezTo>
                    <a:cubicBezTo>
                      <a:pt x="5892" y="2461"/>
                      <a:pt x="5933" y="2436"/>
                      <a:pt x="5958" y="2395"/>
                    </a:cubicBezTo>
                    <a:cubicBezTo>
                      <a:pt x="6123" y="2138"/>
                      <a:pt x="6297" y="1882"/>
                      <a:pt x="6462" y="1625"/>
                    </a:cubicBezTo>
                    <a:lnTo>
                      <a:pt x="6479" y="1617"/>
                    </a:lnTo>
                    <a:cubicBezTo>
                      <a:pt x="6653" y="1493"/>
                      <a:pt x="6827" y="1360"/>
                      <a:pt x="6992" y="1220"/>
                    </a:cubicBezTo>
                    <a:cubicBezTo>
                      <a:pt x="7017" y="1195"/>
                      <a:pt x="7033" y="1154"/>
                      <a:pt x="7033" y="1120"/>
                    </a:cubicBezTo>
                    <a:cubicBezTo>
                      <a:pt x="7058" y="1087"/>
                      <a:pt x="7083" y="1054"/>
                      <a:pt x="7108" y="1021"/>
                    </a:cubicBezTo>
                    <a:cubicBezTo>
                      <a:pt x="7265" y="765"/>
                      <a:pt x="7191" y="492"/>
                      <a:pt x="7298" y="235"/>
                    </a:cubicBezTo>
                    <a:cubicBezTo>
                      <a:pt x="7345" y="142"/>
                      <a:pt x="7274" y="0"/>
                      <a:pt x="7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313" name="Google Shape;1313;p42"/>
              <p:cNvGrpSpPr/>
              <p:nvPr/>
            </p:nvGrpSpPr>
            <p:grpSpPr>
              <a:xfrm>
                <a:off x="2558622" y="1650158"/>
                <a:ext cx="822375" cy="742949"/>
                <a:chOff x="2558622" y="1650158"/>
                <a:chExt cx="822375" cy="742949"/>
              </a:xfrm>
            </p:grpSpPr>
            <p:sp>
              <p:nvSpPr>
                <p:cNvPr id="1314" name="Google Shape;1314;p42"/>
                <p:cNvSpPr/>
                <p:nvPr/>
              </p:nvSpPr>
              <p:spPr>
                <a:xfrm>
                  <a:off x="2577752" y="1661857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15" name="Google Shape;1315;p42"/>
                <p:cNvSpPr/>
                <p:nvPr/>
              </p:nvSpPr>
              <p:spPr>
                <a:xfrm>
                  <a:off x="2558622" y="1650158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1316" name="Google Shape;1316;p42"/>
            <p:cNvSpPr txBox="1"/>
            <p:nvPr/>
          </p:nvSpPr>
          <p:spPr>
            <a:xfrm flipH="1">
              <a:off x="2558626" y="174067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467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924E05D-D502-4094-BEC4-3E624732F5BF}"/>
              </a:ext>
            </a:extLst>
          </p:cNvPr>
          <p:cNvSpPr txBox="1"/>
          <p:nvPr/>
        </p:nvSpPr>
        <p:spPr>
          <a:xfrm>
            <a:off x="35479" y="1434479"/>
            <a:ext cx="3823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</a:t>
            </a:r>
            <a:r>
              <a:rPr lang="en-US" dirty="0" err="1"/>
              <a:t>M&amp;E</a:t>
            </a:r>
            <a:r>
              <a:rPr lang="en-US" dirty="0"/>
              <a:t>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A2063 and SDGs indicators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data collection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quarterly and annual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Set-up learning platforms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9DE610-72EE-44A5-8441-32DC813AD623}"/>
              </a:ext>
            </a:extLst>
          </p:cNvPr>
          <p:cNvSpPr txBox="1"/>
          <p:nvPr/>
        </p:nvSpPr>
        <p:spPr>
          <a:xfrm>
            <a:off x="7991348" y="990648"/>
            <a:ext cx="3869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Analyse</a:t>
            </a:r>
            <a:r>
              <a:rPr lang="en-US" dirty="0"/>
              <a:t> development situation, success factors, emerging challenges and opportunities through an inclusive and  participatory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regulatory and institutional frameworks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601E4F-1583-423C-A910-E9881FA63BCA}"/>
              </a:ext>
            </a:extLst>
          </p:cNvPr>
          <p:cNvSpPr txBox="1"/>
          <p:nvPr/>
        </p:nvSpPr>
        <p:spPr>
          <a:xfrm>
            <a:off x="8991630" y="3362161"/>
            <a:ext cx="3108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and </a:t>
            </a:r>
            <a:r>
              <a:rPr lang="en-US" dirty="0" err="1"/>
              <a:t>prioritise</a:t>
            </a:r>
            <a:r>
              <a:rPr lang="en-US" dirty="0"/>
              <a:t> development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the issues to A2063 SDGs and targets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Leveraging A263 and SDGs targets to improve scope and depth of proposed strategies/interventions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C04441-A9F3-4E33-BB3E-3E1AA5FB77D0}"/>
              </a:ext>
            </a:extLst>
          </p:cNvPr>
          <p:cNvSpPr txBox="1"/>
          <p:nvPr/>
        </p:nvSpPr>
        <p:spPr>
          <a:xfrm>
            <a:off x="26860" y="4141586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lead and supporting implementing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Forge strategic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capacity of key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</a:t>
            </a:r>
            <a:r>
              <a:rPr lang="en-US" b="1" dirty="0"/>
              <a:t>budget</a:t>
            </a:r>
            <a:r>
              <a:rPr lang="en-US" dirty="0"/>
              <a:t> lines and codes to A2063 and SDGs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400307FB-D2E5-49CC-8CA0-03449E992C21}"/>
              </a:ext>
            </a:extLst>
          </p:cNvPr>
          <p:cNvSpPr txBox="1">
            <a:spLocks/>
          </p:cNvSpPr>
          <p:nvPr/>
        </p:nvSpPr>
        <p:spPr>
          <a:xfrm>
            <a:off x="0" y="-8821"/>
            <a:ext cx="12191999" cy="8963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The SDGs have been integrated in the planning and budgeting processes at national and sub-national levels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0" y="111225"/>
            <a:ext cx="12115799" cy="50492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The D</a:t>
            </a:r>
            <a:r>
              <a:rPr lang="en-GB" sz="3000" b="1" dirty="0" err="1"/>
              <a:t>ecentralised</a:t>
            </a:r>
            <a:r>
              <a:rPr lang="en-GB" sz="3000" b="1" dirty="0"/>
              <a:t> system is the vehicle for Implementation and Reporting  </a:t>
            </a:r>
            <a:endParaRPr lang="en-US" sz="30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860712" y="4271424"/>
            <a:ext cx="7480776" cy="2315069"/>
            <a:chOff x="0" y="-235523"/>
            <a:chExt cx="5523230" cy="2016063"/>
          </a:xfrm>
        </p:grpSpPr>
        <p:sp>
          <p:nvSpPr>
            <p:cNvPr id="77" name="Text Box 5"/>
            <p:cNvSpPr txBox="1">
              <a:spLocks noChangeArrowheads="1"/>
            </p:cNvSpPr>
            <p:nvPr/>
          </p:nvSpPr>
          <p:spPr bwMode="auto">
            <a:xfrm>
              <a:off x="827004" y="85725"/>
              <a:ext cx="2230521" cy="6142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Ministries, Departments and Agencies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04462" y="875277"/>
              <a:ext cx="2347225" cy="647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Metropolitan, Municipal and District Assemblies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409950" y="1"/>
              <a:ext cx="2113280" cy="141975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Civil Society Organisations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Private Sector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Traditional 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Leaders</a:t>
              </a:r>
            </a:p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 Partners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Faith-based organisations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Philanthropies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Academia, etc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3124200" y="400050"/>
              <a:ext cx="266700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cxnSpLocks/>
            </p:cNvCxnSpPr>
            <p:nvPr/>
          </p:nvCxnSpPr>
          <p:spPr>
            <a:xfrm flipV="1">
              <a:off x="561735" y="-235523"/>
              <a:ext cx="0" cy="1108897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2333772" y="675251"/>
              <a:ext cx="0" cy="198122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0" y="0"/>
              <a:ext cx="3124835" cy="1780540"/>
            </a:xfrm>
            <a:prstGeom prst="rect">
              <a:avLst/>
            </a:prstGeom>
            <a:noFill/>
            <a:ln w="635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3143250" y="1219200"/>
              <a:ext cx="266700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32737" y="943384"/>
            <a:ext cx="9808751" cy="5098413"/>
            <a:chOff x="0" y="47625"/>
            <a:chExt cx="7485380" cy="4439920"/>
          </a:xfrm>
        </p:grpSpPr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3046729" y="85724"/>
              <a:ext cx="2954425" cy="2762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President (Co-Chair, Eminent Advocates)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2636115" y="675319"/>
              <a:ext cx="2420133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Level Ministerial Committee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2935327" y="2262187"/>
              <a:ext cx="2077721" cy="561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National Development Planning Commission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542969" y="47625"/>
              <a:ext cx="190368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SDGs Advisory Unit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2636116" y="1375406"/>
              <a:ext cx="2077721" cy="693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Implementation Coordination Committee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2446655" y="180975"/>
              <a:ext cx="600075" cy="9525"/>
            </a:xfrm>
            <a:prstGeom prst="straightConnector1">
              <a:avLst/>
            </a:prstGeom>
            <a:ln w="127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4713838" y="1471542"/>
              <a:ext cx="346859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2155" y="1257300"/>
              <a:ext cx="675322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2155" y="3038475"/>
              <a:ext cx="675322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32155" y="561975"/>
              <a:ext cx="675322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utoShape 2"/>
            <p:cNvSpPr>
              <a:spLocks noChangeArrowheads="1"/>
            </p:cNvSpPr>
            <p:nvPr/>
          </p:nvSpPr>
          <p:spPr bwMode="auto">
            <a:xfrm rot="5400000">
              <a:off x="519429" y="177801"/>
              <a:ext cx="457837" cy="1496696"/>
            </a:xfrm>
            <a:prstGeom prst="roundRect">
              <a:avLst>
                <a:gd name="adj" fmla="val 13032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SUPERVISORY ROLE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AutoShape 2"/>
            <p:cNvSpPr>
              <a:spLocks noChangeArrowheads="1"/>
            </p:cNvSpPr>
            <p:nvPr/>
          </p:nvSpPr>
          <p:spPr bwMode="auto">
            <a:xfrm rot="5400000">
              <a:off x="525556" y="1955578"/>
              <a:ext cx="465904" cy="1495425"/>
            </a:xfrm>
            <a:prstGeom prst="roundRect">
              <a:avLst>
                <a:gd name="adj" fmla="val 13032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COORDINATING ROLE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AutoShape 2"/>
            <p:cNvSpPr>
              <a:spLocks noChangeArrowheads="1"/>
            </p:cNvSpPr>
            <p:nvPr/>
          </p:nvSpPr>
          <p:spPr bwMode="auto">
            <a:xfrm rot="5400000">
              <a:off x="531120" y="3410960"/>
              <a:ext cx="545465" cy="1607706"/>
            </a:xfrm>
            <a:prstGeom prst="roundRect">
              <a:avLst>
                <a:gd name="adj" fmla="val 13032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IMPLEMENTATION ROLE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3656330" y="333375"/>
              <a:ext cx="0" cy="363855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293"/>
            <p:cNvSpPr txBox="1">
              <a:spLocks noChangeArrowheads="1"/>
            </p:cNvSpPr>
            <p:nvPr/>
          </p:nvSpPr>
          <p:spPr bwMode="auto">
            <a:xfrm>
              <a:off x="5065777" y="1595365"/>
              <a:ext cx="2370663" cy="2857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SDGs Technical Committee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1776554" y="990601"/>
              <a:ext cx="0" cy="6000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76554" y="981075"/>
              <a:ext cx="859562" cy="0"/>
            </a:xfrm>
            <a:prstGeom prst="straightConnector1">
              <a:avLst/>
            </a:prstGeom>
            <a:ln w="127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197513" y="1724025"/>
              <a:ext cx="45764" cy="0"/>
            </a:xfrm>
            <a:prstGeom prst="straightConnector1">
              <a:avLst/>
            </a:prstGeom>
            <a:ln w="127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312"/>
            <p:cNvSpPr txBox="1">
              <a:spLocks noChangeArrowheads="1"/>
            </p:cNvSpPr>
            <p:nvPr/>
          </p:nvSpPr>
          <p:spPr bwMode="auto">
            <a:xfrm>
              <a:off x="5056249" y="1290564"/>
              <a:ext cx="2380188" cy="2666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CSOs</a:t>
              </a: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Platform for SDGs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346"/>
            <p:cNvSpPr txBox="1">
              <a:spLocks noChangeArrowheads="1"/>
            </p:cNvSpPr>
            <p:nvPr/>
          </p:nvSpPr>
          <p:spPr bwMode="auto">
            <a:xfrm>
              <a:off x="237139" y="1590675"/>
              <a:ext cx="1972794" cy="25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 Partners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2221306" y="1733550"/>
              <a:ext cx="417194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4713838" y="1738240"/>
              <a:ext cx="342413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93">
              <a:extLst>
                <a:ext uri="{FF2B5EF4-FFF2-40B4-BE49-F238E27FC236}">
                  <a16:creationId xmlns:a16="http://schemas.microsoft.com/office/drawing/2014/main" id="{6E3F27EF-08B4-4CD3-988F-81C395736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777" y="1909913"/>
              <a:ext cx="2370663" cy="2857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APRM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F14374-024C-4937-9A5A-4A47A53EA9E4}"/>
                </a:ext>
              </a:extLst>
            </p:cNvPr>
            <p:cNvCxnSpPr/>
            <p:nvPr/>
          </p:nvCxnSpPr>
          <p:spPr>
            <a:xfrm flipH="1">
              <a:off x="4713838" y="2052790"/>
              <a:ext cx="342413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/>
          <p:cNvCxnSpPr/>
          <p:nvPr/>
        </p:nvCxnSpPr>
        <p:spPr>
          <a:xfrm flipV="1">
            <a:off x="5415345" y="4136177"/>
            <a:ext cx="0" cy="48125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7" idx="0"/>
          </p:cNvCxnSpPr>
          <p:nvPr/>
        </p:nvCxnSpPr>
        <p:spPr>
          <a:xfrm flipV="1">
            <a:off x="5348381" y="2189180"/>
            <a:ext cx="0" cy="27891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57" idx="2"/>
          </p:cNvCxnSpPr>
          <p:nvPr/>
        </p:nvCxnSpPr>
        <p:spPr>
          <a:xfrm flipV="1">
            <a:off x="5348381" y="3264352"/>
            <a:ext cx="0" cy="216572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689378" y="3426236"/>
            <a:ext cx="1291445" cy="820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Coordination Council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980823" y="3836398"/>
            <a:ext cx="390261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0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4F1B-ECA1-4214-8FAD-5A26C3F7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All stakeholders should appreciate that A2063 and 2030 Agenda are not add-ons </a:t>
            </a:r>
          </a:p>
          <a:p>
            <a:r>
              <a:rPr lang="en-ZA" dirty="0"/>
              <a:t>Have a long-term perspective. Priorities should be properly sequenced.</a:t>
            </a:r>
          </a:p>
          <a:p>
            <a:r>
              <a:rPr lang="en-US" dirty="0"/>
              <a:t>Integrate the A2063 and SDGs into the mandates of government agencies</a:t>
            </a:r>
          </a:p>
          <a:p>
            <a:r>
              <a:rPr lang="en-US" dirty="0"/>
              <a:t>Promote cross-sectoral collaborations at all levels</a:t>
            </a:r>
            <a:endParaRPr lang="en-GB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9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2372-0580-45A7-A297-F3F14A9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5C0DC-44B5-45C4-88DD-CCA4AA84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perception that AU and UN has a “huge pot of money” for A2063 and 2030 Agenda</a:t>
            </a:r>
          </a:p>
          <a:p>
            <a:r>
              <a:rPr lang="en-US" dirty="0"/>
              <a:t>Limited technical capacity at sub-national level</a:t>
            </a:r>
          </a:p>
          <a:p>
            <a:r>
              <a:rPr lang="en-US" dirty="0"/>
              <a:t>Weak system for tracking progress of implementation (data from non-state action are often not captured)</a:t>
            </a:r>
          </a:p>
          <a:p>
            <a:r>
              <a:rPr lang="en-US" dirty="0"/>
              <a:t>Low level of popular participation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E1E6C-C07D-4876-9D08-98167CC9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EE73C-94E3-45B9-95B9-7F62AA5E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2409-BD82-4CA0-B48E-52A41ACF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4" name="Picture 2" descr="Image result for partnership">
            <a:extLst>
              <a:ext uri="{FF2B5EF4-FFF2-40B4-BE49-F238E27FC236}">
                <a16:creationId xmlns:a16="http://schemas.microsoft.com/office/drawing/2014/main" id="{7FB85939-13A5-4117-BAAA-CC42AEE74B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8" y="1219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8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437</Words>
  <Application>Microsoft Office PowerPoint</Application>
  <PresentationFormat>Widescreen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Fira Sans Extra Condensed Medium</vt:lpstr>
      <vt:lpstr>Arial</vt:lpstr>
      <vt:lpstr>Calibri</vt:lpstr>
      <vt:lpstr>Calibri Light</vt:lpstr>
      <vt:lpstr>Century Gothic</vt:lpstr>
      <vt:lpstr>Roboto</vt:lpstr>
      <vt:lpstr>Symbol</vt:lpstr>
      <vt:lpstr>Office Theme</vt:lpstr>
      <vt:lpstr>Custom Design</vt:lpstr>
      <vt:lpstr>PowerPoint Presentation</vt:lpstr>
      <vt:lpstr>PowerPoint Presentation</vt:lpstr>
      <vt:lpstr>Our inspiration for Domestication: </vt:lpstr>
      <vt:lpstr>PowerPoint Presentation</vt:lpstr>
      <vt:lpstr>The Decentralised system is the vehicle for Implementation and Reporting  </vt:lpstr>
      <vt:lpstr>Best Practices</vt:lpstr>
      <vt:lpstr>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Sampson Osei</dc:creator>
  <cp:lastModifiedBy>Benedicte Francoise Niviere</cp:lastModifiedBy>
  <cp:revision>43</cp:revision>
  <dcterms:created xsi:type="dcterms:W3CDTF">2020-08-29T14:30:51Z</dcterms:created>
  <dcterms:modified xsi:type="dcterms:W3CDTF">2022-04-14T16:21:44Z</dcterms:modified>
</cp:coreProperties>
</file>