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49"/>
  </p:notesMasterIdLst>
  <p:handoutMasterIdLst>
    <p:handoutMasterId r:id="rId50"/>
  </p:handoutMasterIdLst>
  <p:sldIdLst>
    <p:sldId id="258" r:id="rId4"/>
    <p:sldId id="284" r:id="rId5"/>
    <p:sldId id="289" r:id="rId6"/>
    <p:sldId id="285" r:id="rId7"/>
    <p:sldId id="391" r:id="rId8"/>
    <p:sldId id="386" r:id="rId9"/>
    <p:sldId id="387" r:id="rId10"/>
    <p:sldId id="388" r:id="rId11"/>
    <p:sldId id="332" r:id="rId12"/>
    <p:sldId id="340" r:id="rId13"/>
    <p:sldId id="334" r:id="rId14"/>
    <p:sldId id="384" r:id="rId15"/>
    <p:sldId id="385" r:id="rId16"/>
    <p:sldId id="337" r:id="rId17"/>
    <p:sldId id="335" r:id="rId18"/>
    <p:sldId id="392" r:id="rId19"/>
    <p:sldId id="389" r:id="rId20"/>
    <p:sldId id="390" r:id="rId21"/>
    <p:sldId id="393" r:id="rId22"/>
    <p:sldId id="338" r:id="rId23"/>
    <p:sldId id="341" r:id="rId24"/>
    <p:sldId id="343" r:id="rId25"/>
    <p:sldId id="345" r:id="rId26"/>
    <p:sldId id="348" r:id="rId27"/>
    <p:sldId id="351" r:id="rId28"/>
    <p:sldId id="394" r:id="rId29"/>
    <p:sldId id="287" r:id="rId30"/>
    <p:sldId id="349" r:id="rId31"/>
    <p:sldId id="352" r:id="rId32"/>
    <p:sldId id="398" r:id="rId33"/>
    <p:sldId id="344" r:id="rId34"/>
    <p:sldId id="346" r:id="rId35"/>
    <p:sldId id="342" r:id="rId36"/>
    <p:sldId id="395" r:id="rId37"/>
    <p:sldId id="288" r:id="rId38"/>
    <p:sldId id="293" r:id="rId39"/>
    <p:sldId id="367" r:id="rId40"/>
    <p:sldId id="397" r:id="rId41"/>
    <p:sldId id="330" r:id="rId42"/>
    <p:sldId id="331" r:id="rId43"/>
    <p:sldId id="365" r:id="rId44"/>
    <p:sldId id="286" r:id="rId45"/>
    <p:sldId id="382" r:id="rId46"/>
    <p:sldId id="383" r:id="rId47"/>
    <p:sldId id="261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o6uTHHUoSPFVLjeO4++Nw==" hashData="fqoU8QsORqUC1pd17iVkatpmZg/4XOV6gGU95xvMwRUP6YpWYZwNEVUPLFBhdsyJnUkvA7d6q8k9C88uP1wOo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>
    <p:extLst>
      <p:ext uri="{19B8F6BF-5375-455C-9EA6-DF929625EA0E}">
        <p15:presenceInfo xmlns:p15="http://schemas.microsoft.com/office/powerpoint/2012/main" userId="Helen Roseng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53C2F0"/>
    <a:srgbClr val="C13228"/>
    <a:srgbClr val="864A18"/>
    <a:srgbClr val="FACB4B"/>
    <a:srgbClr val="F19233"/>
    <a:srgbClr val="A2B969"/>
    <a:srgbClr val="3A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D51D2-A5AB-0543-B094-E18FA6BC2A37}" v="761" dt="2021-04-15T13:58:47.640"/>
    <p1510:client id="{9B3B7513-AD4C-8049-678D-5D0978DE1E7C}" v="769" dt="2021-04-15T15:14:33.8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>
      <p:cViewPr varScale="1">
        <p:scale>
          <a:sx n="135" d="100"/>
          <a:sy n="135" d="100"/>
        </p:scale>
        <p:origin x="960" y="168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Johannes Zock" userId="S::markus.zock@un.org::a2b17c9c-a4d3-40bf-bdef-df4363d20581" providerId="AD" clId="Web-{DD4FD5C1-B255-D99E-B376-F382653B98C1}"/>
    <pc:docChg chg="modSld">
      <pc:chgData name="Markus Johannes Zock" userId="S::markus.zock@un.org::a2b17c9c-a4d3-40bf-bdef-df4363d20581" providerId="AD" clId="Web-{DD4FD5C1-B255-D99E-B376-F382653B98C1}" dt="2020-08-14T08:17:48.001" v="5"/>
      <pc:docMkLst>
        <pc:docMk/>
      </pc:docMkLst>
      <pc:sldChg chg="addSp delSp modSp">
        <pc:chgData name="Markus Johannes Zock" userId="S::markus.zock@un.org::a2b17c9c-a4d3-40bf-bdef-df4363d20581" providerId="AD" clId="Web-{DD4FD5C1-B255-D99E-B376-F382653B98C1}" dt="2020-08-14T08:17:48.001" v="5"/>
        <pc:sldMkLst>
          <pc:docMk/>
          <pc:sldMk cId="175723101" sldId="284"/>
        </pc:sldMkLst>
        <pc:spChg chg="add mod">
          <ac:chgData name="Markus Johannes Zock" userId="S::markus.zock@un.org::a2b17c9c-a4d3-40bf-bdef-df4363d20581" providerId="AD" clId="Web-{DD4FD5C1-B255-D99E-B376-F382653B98C1}" dt="2020-08-14T08:17:48.001" v="5"/>
          <ac:spMkLst>
            <pc:docMk/>
            <pc:sldMk cId="175723101" sldId="284"/>
            <ac:spMk id="7" creationId="{9517D1D0-1224-4110-8969-570D42C1CDD2}"/>
          </ac:spMkLst>
        </pc:spChg>
        <pc:graphicFrameChg chg="add mod">
          <ac:chgData name="Markus Johannes Zock" userId="S::markus.zock@un.org::a2b17c9c-a4d3-40bf-bdef-df4363d20581" providerId="AD" clId="Web-{DD4FD5C1-B255-D99E-B376-F382653B98C1}" dt="2020-08-14T08:17:47.954" v="3"/>
          <ac:graphicFrameMkLst>
            <pc:docMk/>
            <pc:sldMk cId="175723101" sldId="284"/>
            <ac:graphicFrameMk id="6" creationId="{788E3D19-6C52-4F1D-8801-49747B018176}"/>
          </ac:graphicFrameMkLst>
        </pc:graphicFrameChg>
        <pc:graphicFrameChg chg="del mod modGraphic">
          <ac:chgData name="Markus Johannes Zock" userId="S::markus.zock@un.org::a2b17c9c-a4d3-40bf-bdef-df4363d20581" providerId="AD" clId="Web-{DD4FD5C1-B255-D99E-B376-F382653B98C1}" dt="2020-08-14T08:17:43.048" v="2"/>
          <ac:graphicFrameMkLst>
            <pc:docMk/>
            <pc:sldMk cId="175723101" sldId="284"/>
            <ac:graphicFrameMk id="67" creationId="{00000000-0000-0000-0000-000000000000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7247C805-8732-BA23-BFE2-A88E1D9A2626}"/>
    <pc:docChg chg="modSld">
      <pc:chgData name="Markus Johannes Zock" userId="S::markus.zock@un.org::a2b17c9c-a4d3-40bf-bdef-df4363d20581" providerId="AD" clId="Web-{7247C805-8732-BA23-BFE2-A88E1D9A2626}" dt="2021-03-31T19:50:20.781" v="69"/>
      <pc:docMkLst>
        <pc:docMk/>
      </pc:docMkLst>
      <pc:sldChg chg="modSp">
        <pc:chgData name="Markus Johannes Zock" userId="S::markus.zock@un.org::a2b17c9c-a4d3-40bf-bdef-df4363d20581" providerId="AD" clId="Web-{7247C805-8732-BA23-BFE2-A88E1D9A2626}" dt="2021-03-31T19:50:20.781" v="69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7247C805-8732-BA23-BFE2-A88E1D9A2626}" dt="2021-03-31T19:50:20.781" v="69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CFAA09AB-DF22-5517-EAF8-D3DB3E3CBD21}"/>
    <pc:docChg chg="modSld">
      <pc:chgData name="Markus Johannes Zock" userId="S::markus.zock@un.org::a2b17c9c-a4d3-40bf-bdef-df4363d20581" providerId="AD" clId="Web-{CFAA09AB-DF22-5517-EAF8-D3DB3E3CBD21}" dt="2021-03-22T15:13:39.841" v="31"/>
      <pc:docMkLst>
        <pc:docMk/>
      </pc:docMkLst>
      <pc:sldChg chg="modSp">
        <pc:chgData name="Markus Johannes Zock" userId="S::markus.zock@un.org::a2b17c9c-a4d3-40bf-bdef-df4363d20581" providerId="AD" clId="Web-{CFAA09AB-DF22-5517-EAF8-D3DB3E3CBD21}" dt="2021-03-22T15:13:39.841" v="31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CFAA09AB-DF22-5517-EAF8-D3DB3E3CBD21}" dt="2021-03-22T15:13:39.841" v="31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</pc:docChg>
  </pc:docChgLst>
  <pc:docChgLst>
    <pc:chgData name="Markus Johannes Zock" userId="a2b17c9c-a4d3-40bf-bdef-df4363d20581" providerId="ADAL" clId="{097D51D2-A5AB-0543-B094-E18FA6BC2A37}"/>
    <pc:docChg chg="undo custSel addSld modSld">
      <pc:chgData name="Markus Johannes Zock" userId="a2b17c9c-a4d3-40bf-bdef-df4363d20581" providerId="ADAL" clId="{097D51D2-A5AB-0543-B094-E18FA6BC2A37}" dt="2021-04-15T13:58:47.640" v="1441"/>
      <pc:docMkLst>
        <pc:docMk/>
      </pc:docMkLst>
      <pc:sldChg chg="modSp mod">
        <pc:chgData name="Markus Johannes Zock" userId="a2b17c9c-a4d3-40bf-bdef-df4363d20581" providerId="ADAL" clId="{097D51D2-A5AB-0543-B094-E18FA6BC2A37}" dt="2021-04-12T19:17:46.100" v="1" actId="207"/>
        <pc:sldMkLst>
          <pc:docMk/>
          <pc:sldMk cId="175723101" sldId="284"/>
        </pc:sldMkLst>
        <pc:graphicFrameChg chg="modGraphic">
          <ac:chgData name="Markus Johannes Zock" userId="a2b17c9c-a4d3-40bf-bdef-df4363d20581" providerId="ADAL" clId="{097D51D2-A5AB-0543-B094-E18FA6BC2A37}" dt="2021-04-12T19:17:46.100" v="1" actId="207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  <pc:sldChg chg="addSp modSp mod modAnim">
        <pc:chgData name="Markus Johannes Zock" userId="a2b17c9c-a4d3-40bf-bdef-df4363d20581" providerId="ADAL" clId="{097D51D2-A5AB-0543-B094-E18FA6BC2A37}" dt="2021-04-15T13:14:24.313" v="255"/>
        <pc:sldMkLst>
          <pc:docMk/>
          <pc:sldMk cId="937704744" sldId="287"/>
        </pc:sldMkLst>
        <pc:spChg chg="mod">
          <ac:chgData name="Markus Johannes Zock" userId="a2b17c9c-a4d3-40bf-bdef-df4363d20581" providerId="ADAL" clId="{097D51D2-A5AB-0543-B094-E18FA6BC2A37}" dt="2021-04-15T13:13:14.250" v="245" actId="1035"/>
          <ac:spMkLst>
            <pc:docMk/>
            <pc:sldMk cId="937704744" sldId="287"/>
            <ac:spMk id="258" creationId="{4910EDB3-E7FC-4C4D-887A-47CBB85BF4C8}"/>
          </ac:spMkLst>
        </pc:spChg>
        <pc:spChg chg="mod">
          <ac:chgData name="Markus Johannes Zock" userId="a2b17c9c-a4d3-40bf-bdef-df4363d20581" providerId="ADAL" clId="{097D51D2-A5AB-0543-B094-E18FA6BC2A37}" dt="2021-04-15T13:11:56.508" v="212" actId="20577"/>
          <ac:spMkLst>
            <pc:docMk/>
            <pc:sldMk cId="937704744" sldId="287"/>
            <ac:spMk id="278" creationId="{65C22178-1DF8-5345-821C-23AED54DA615}"/>
          </ac:spMkLst>
        </pc:spChg>
        <pc:spChg chg="add mod">
          <ac:chgData name="Markus Johannes Zock" userId="a2b17c9c-a4d3-40bf-bdef-df4363d20581" providerId="ADAL" clId="{097D51D2-A5AB-0543-B094-E18FA6BC2A37}" dt="2021-04-15T13:13:34.104" v="248" actId="1076"/>
          <ac:spMkLst>
            <pc:docMk/>
            <pc:sldMk cId="937704744" sldId="287"/>
            <ac:spMk id="279" creationId="{6EFDC26A-A266-A14B-9A07-4242A0E4E728}"/>
          </ac:spMkLst>
        </pc:spChg>
        <pc:grpChg chg="mod">
          <ac:chgData name="Markus Johannes Zock" userId="a2b17c9c-a4d3-40bf-bdef-df4363d20581" providerId="ADAL" clId="{097D51D2-A5AB-0543-B094-E18FA6BC2A37}" dt="2021-04-15T13:13:05.111" v="216" actId="1076"/>
          <ac:grpSpMkLst>
            <pc:docMk/>
            <pc:sldMk cId="937704744" sldId="287"/>
            <ac:grpSpMk id="9" creationId="{00000000-0000-0000-0000-000000000000}"/>
          </ac:grpSpMkLst>
        </pc:grpChg>
        <pc:grpChg chg="add mod">
          <ac:chgData name="Markus Johannes Zock" userId="a2b17c9c-a4d3-40bf-bdef-df4363d20581" providerId="ADAL" clId="{097D51D2-A5AB-0543-B094-E18FA6BC2A37}" dt="2021-04-15T13:13:34.104" v="248" actId="1076"/>
          <ac:grpSpMkLst>
            <pc:docMk/>
            <pc:sldMk cId="937704744" sldId="287"/>
            <ac:grpSpMk id="276" creationId="{38B339B8-E451-424E-9F7F-7342B89ADF86}"/>
          </ac:grpSpMkLst>
        </pc:grpChg>
        <pc:picChg chg="mod">
          <ac:chgData name="Markus Johannes Zock" userId="a2b17c9c-a4d3-40bf-bdef-df4363d20581" providerId="ADAL" clId="{097D51D2-A5AB-0543-B094-E18FA6BC2A37}" dt="2021-04-15T13:13:14.250" v="245" actId="1035"/>
          <ac:picMkLst>
            <pc:docMk/>
            <pc:sldMk cId="937704744" sldId="287"/>
            <ac:picMk id="257" creationId="{4DB8F3F7-DA5A-E542-AE6E-391BCD27DFC2}"/>
          </ac:picMkLst>
        </pc:picChg>
        <pc:picChg chg="mod">
          <ac:chgData name="Markus Johannes Zock" userId="a2b17c9c-a4d3-40bf-bdef-df4363d20581" providerId="ADAL" clId="{097D51D2-A5AB-0543-B094-E18FA6BC2A37}" dt="2021-04-15T13:11:32.613" v="181"/>
          <ac:picMkLst>
            <pc:docMk/>
            <pc:sldMk cId="937704744" sldId="287"/>
            <ac:picMk id="277" creationId="{AD680963-6F79-1047-8EC7-084ED25DEEAC}"/>
          </ac:picMkLst>
        </pc:picChg>
      </pc:sldChg>
      <pc:sldChg chg="modAnim">
        <pc:chgData name="Markus Johannes Zock" userId="a2b17c9c-a4d3-40bf-bdef-df4363d20581" providerId="ADAL" clId="{097D51D2-A5AB-0543-B094-E18FA6BC2A37}" dt="2021-04-12T19:20:09.110" v="6"/>
        <pc:sldMkLst>
          <pc:docMk/>
          <pc:sldMk cId="253333092" sldId="334"/>
        </pc:sldMkLst>
      </pc:sldChg>
      <pc:sldChg chg="modSp modAnim">
        <pc:chgData name="Markus Johannes Zock" userId="a2b17c9c-a4d3-40bf-bdef-df4363d20581" providerId="ADAL" clId="{097D51D2-A5AB-0543-B094-E18FA6BC2A37}" dt="2021-04-12T19:20:04.721" v="5"/>
        <pc:sldMkLst>
          <pc:docMk/>
          <pc:sldMk cId="1158952672" sldId="340"/>
        </pc:sldMkLst>
        <pc:spChg chg="mod">
          <ac:chgData name="Markus Johannes Zock" userId="a2b17c9c-a4d3-40bf-bdef-df4363d20581" providerId="ADAL" clId="{097D51D2-A5AB-0543-B094-E18FA6BC2A37}" dt="2021-04-12T19:19:17.612" v="2" actId="20577"/>
          <ac:spMkLst>
            <pc:docMk/>
            <pc:sldMk cId="1158952672" sldId="340"/>
            <ac:spMk id="7" creationId="{F76994B0-CB49-CB43-A548-05E827F08A18}"/>
          </ac:spMkLst>
        </pc:spChg>
      </pc:sldChg>
      <pc:sldChg chg="modAnim">
        <pc:chgData name="Markus Johannes Zock" userId="a2b17c9c-a4d3-40bf-bdef-df4363d20581" providerId="ADAL" clId="{097D51D2-A5AB-0543-B094-E18FA6BC2A37}" dt="2021-04-12T19:22:14.230" v="13"/>
        <pc:sldMkLst>
          <pc:docMk/>
          <pc:sldMk cId="871470229" sldId="341"/>
        </pc:sldMkLst>
      </pc:sldChg>
      <pc:sldChg chg="modNotesTx">
        <pc:chgData name="Markus Johannes Zock" userId="a2b17c9c-a4d3-40bf-bdef-df4363d20581" providerId="ADAL" clId="{097D51D2-A5AB-0543-B094-E18FA6BC2A37}" dt="2021-04-12T19:30:07.623" v="179" actId="20577"/>
        <pc:sldMkLst>
          <pc:docMk/>
          <pc:sldMk cId="2134597252" sldId="342"/>
        </pc:sldMkLst>
      </pc:sldChg>
      <pc:sldChg chg="modSp modAnim">
        <pc:chgData name="Markus Johannes Zock" userId="a2b17c9c-a4d3-40bf-bdef-df4363d20581" providerId="ADAL" clId="{097D51D2-A5AB-0543-B094-E18FA6BC2A37}" dt="2021-04-12T19:23:01.864" v="19"/>
        <pc:sldMkLst>
          <pc:docMk/>
          <pc:sldMk cId="2034117750" sldId="343"/>
        </pc:sldMkLst>
        <pc:spChg chg="mod">
          <ac:chgData name="Markus Johannes Zock" userId="a2b17c9c-a4d3-40bf-bdef-df4363d20581" providerId="ADAL" clId="{097D51D2-A5AB-0543-B094-E18FA6BC2A37}" dt="2021-04-12T19:22:41.218" v="16" actId="20577"/>
          <ac:spMkLst>
            <pc:docMk/>
            <pc:sldMk cId="2034117750" sldId="343"/>
            <ac:spMk id="2" creationId="{FD11FFF1-1673-6546-AB2A-7C9714715BE7}"/>
          </ac:spMkLst>
        </pc:spChg>
      </pc:sldChg>
      <pc:sldChg chg="modSp modAnim">
        <pc:chgData name="Markus Johannes Zock" userId="a2b17c9c-a4d3-40bf-bdef-df4363d20581" providerId="ADAL" clId="{097D51D2-A5AB-0543-B094-E18FA6BC2A37}" dt="2021-04-15T13:56:34.841" v="1411"/>
        <pc:sldMkLst>
          <pc:docMk/>
          <pc:sldMk cId="2519284567" sldId="344"/>
        </pc:sldMkLst>
        <pc:spChg chg="mod">
          <ac:chgData name="Markus Johannes Zock" userId="a2b17c9c-a4d3-40bf-bdef-df4363d20581" providerId="ADAL" clId="{097D51D2-A5AB-0543-B094-E18FA6BC2A37}" dt="2021-04-12T19:27:28.678" v="149" actId="948"/>
          <ac:spMkLst>
            <pc:docMk/>
            <pc:sldMk cId="2519284567" sldId="344"/>
            <ac:spMk id="7" creationId="{F76994B0-CB49-CB43-A548-05E827F08A18}"/>
          </ac:spMkLst>
        </pc:spChg>
      </pc:sldChg>
      <pc:sldChg chg="modNotesTx">
        <pc:chgData name="Markus Johannes Zock" userId="a2b17c9c-a4d3-40bf-bdef-df4363d20581" providerId="ADAL" clId="{097D51D2-A5AB-0543-B094-E18FA6BC2A37}" dt="2021-04-12T19:23:16.632" v="20" actId="20577"/>
        <pc:sldMkLst>
          <pc:docMk/>
          <pc:sldMk cId="4081878341" sldId="345"/>
        </pc:sldMkLst>
      </pc:sldChg>
      <pc:sldChg chg="modAnim modNotesTx">
        <pc:chgData name="Markus Johannes Zock" userId="a2b17c9c-a4d3-40bf-bdef-df4363d20581" providerId="ADAL" clId="{097D51D2-A5AB-0543-B094-E18FA6BC2A37}" dt="2021-04-15T13:57:11.306" v="1422"/>
        <pc:sldMkLst>
          <pc:docMk/>
          <pc:sldMk cId="1030927342" sldId="346"/>
        </pc:sldMkLst>
      </pc:sldChg>
      <pc:sldChg chg="modNotesTx">
        <pc:chgData name="Markus Johannes Zock" userId="a2b17c9c-a4d3-40bf-bdef-df4363d20581" providerId="ADAL" clId="{097D51D2-A5AB-0543-B094-E18FA6BC2A37}" dt="2021-04-12T19:24:14.828" v="124" actId="20577"/>
        <pc:sldMkLst>
          <pc:docMk/>
          <pc:sldMk cId="2905352941" sldId="348"/>
        </pc:sldMkLst>
      </pc:sldChg>
      <pc:sldChg chg="modSp modAnim">
        <pc:chgData name="Markus Johannes Zock" userId="a2b17c9c-a4d3-40bf-bdef-df4363d20581" providerId="ADAL" clId="{097D51D2-A5AB-0543-B094-E18FA6BC2A37}" dt="2021-04-15T13:57:48.929" v="1432"/>
        <pc:sldMkLst>
          <pc:docMk/>
          <pc:sldMk cId="581728487" sldId="349"/>
        </pc:sldMkLst>
        <pc:spChg chg="mod">
          <ac:chgData name="Markus Johannes Zock" userId="a2b17c9c-a4d3-40bf-bdef-df4363d20581" providerId="ADAL" clId="{097D51D2-A5AB-0543-B094-E18FA6BC2A37}" dt="2021-04-12T19:25:49.650" v="134" actId="404"/>
          <ac:spMkLst>
            <pc:docMk/>
            <pc:sldMk cId="581728487" sldId="349"/>
            <ac:spMk id="7" creationId="{F76994B0-CB49-CB43-A548-05E827F08A18}"/>
          </ac:spMkLst>
        </pc:spChg>
      </pc:sldChg>
      <pc:sldChg chg="modAnim modNotesTx">
        <pc:chgData name="Markus Johannes Zock" userId="a2b17c9c-a4d3-40bf-bdef-df4363d20581" providerId="ADAL" clId="{097D51D2-A5AB-0543-B094-E18FA6BC2A37}" dt="2021-04-15T13:58:14.074" v="1440"/>
        <pc:sldMkLst>
          <pc:docMk/>
          <pc:sldMk cId="2243943121" sldId="351"/>
        </pc:sldMkLst>
      </pc:sldChg>
      <pc:sldChg chg="modSp modAnim">
        <pc:chgData name="Markus Johannes Zock" userId="a2b17c9c-a4d3-40bf-bdef-df4363d20581" providerId="ADAL" clId="{097D51D2-A5AB-0543-B094-E18FA6BC2A37}" dt="2021-04-12T19:26:27.243" v="139"/>
        <pc:sldMkLst>
          <pc:docMk/>
          <pc:sldMk cId="3520790612" sldId="352"/>
        </pc:sldMkLst>
        <pc:spChg chg="mod">
          <ac:chgData name="Markus Johannes Zock" userId="a2b17c9c-a4d3-40bf-bdef-df4363d20581" providerId="ADAL" clId="{097D51D2-A5AB-0543-B094-E18FA6BC2A37}" dt="2021-04-12T19:26:16.455" v="138" actId="5793"/>
          <ac:spMkLst>
            <pc:docMk/>
            <pc:sldMk cId="3520790612" sldId="352"/>
            <ac:spMk id="7" creationId="{F76994B0-CB49-CB43-A548-05E827F08A18}"/>
          </ac:spMkLst>
        </pc:spChg>
      </pc:sldChg>
      <pc:sldChg chg="modSp mod modNotesTx">
        <pc:chgData name="Markus Johannes Zock" userId="a2b17c9c-a4d3-40bf-bdef-df4363d20581" providerId="ADAL" clId="{097D51D2-A5AB-0543-B094-E18FA6BC2A37}" dt="2021-04-15T13:54:47.069" v="1401" actId="20577"/>
        <pc:sldMkLst>
          <pc:docMk/>
          <pc:sldMk cId="1323066050" sldId="365"/>
        </pc:sldMkLst>
        <pc:spChg chg="mod">
          <ac:chgData name="Markus Johannes Zock" userId="a2b17c9c-a4d3-40bf-bdef-df4363d20581" providerId="ADAL" clId="{097D51D2-A5AB-0543-B094-E18FA6BC2A37}" dt="2021-04-15T13:54:39.151" v="1400" actId="20577"/>
          <ac:spMkLst>
            <pc:docMk/>
            <pc:sldMk cId="1323066050" sldId="365"/>
            <ac:spMk id="2" creationId="{00000000-0000-0000-0000-000000000000}"/>
          </ac:spMkLst>
        </pc:spChg>
      </pc:sldChg>
      <pc:sldChg chg="modAnim">
        <pc:chgData name="Markus Johannes Zock" userId="a2b17c9c-a4d3-40bf-bdef-df4363d20581" providerId="ADAL" clId="{097D51D2-A5AB-0543-B094-E18FA6BC2A37}" dt="2021-04-15T13:55:21.035" v="1402"/>
        <pc:sldMkLst>
          <pc:docMk/>
          <pc:sldMk cId="1069959171" sldId="367"/>
        </pc:sldMkLst>
      </pc:sldChg>
      <pc:sldChg chg="modSp mod">
        <pc:chgData name="Markus Johannes Zock" userId="a2b17c9c-a4d3-40bf-bdef-df4363d20581" providerId="ADAL" clId="{097D51D2-A5AB-0543-B094-E18FA6BC2A37}" dt="2021-04-15T13:22:02.497" v="575" actId="20577"/>
        <pc:sldMkLst>
          <pc:docMk/>
          <pc:sldMk cId="3016964250" sldId="382"/>
        </pc:sldMkLst>
        <pc:spChg chg="mod">
          <ac:chgData name="Markus Johannes Zock" userId="a2b17c9c-a4d3-40bf-bdef-df4363d20581" providerId="ADAL" clId="{097D51D2-A5AB-0543-B094-E18FA6BC2A37}" dt="2021-04-15T13:22:02.497" v="575" actId="20577"/>
          <ac:spMkLst>
            <pc:docMk/>
            <pc:sldMk cId="3016964250" sldId="382"/>
            <ac:spMk id="5" creationId="{00000000-0000-0000-0000-000000000000}"/>
          </ac:spMkLst>
        </pc:spChg>
      </pc:sldChg>
      <pc:sldChg chg="modSp mod">
        <pc:chgData name="Markus Johannes Zock" userId="a2b17c9c-a4d3-40bf-bdef-df4363d20581" providerId="ADAL" clId="{097D51D2-A5AB-0543-B094-E18FA6BC2A37}" dt="2021-04-15T13:22:27.801" v="583" actId="20577"/>
        <pc:sldMkLst>
          <pc:docMk/>
          <pc:sldMk cId="2723460492" sldId="383"/>
        </pc:sldMkLst>
        <pc:spChg chg="mod">
          <ac:chgData name="Markus Johannes Zock" userId="a2b17c9c-a4d3-40bf-bdef-df4363d20581" providerId="ADAL" clId="{097D51D2-A5AB-0543-B094-E18FA6BC2A37}" dt="2021-04-15T13:22:27.801" v="583" actId="20577"/>
          <ac:spMkLst>
            <pc:docMk/>
            <pc:sldMk cId="2723460492" sldId="383"/>
            <ac:spMk id="5" creationId="{00000000-0000-0000-0000-000000000000}"/>
          </ac:spMkLst>
        </pc:spChg>
      </pc:sldChg>
      <pc:sldChg chg="modAnim">
        <pc:chgData name="Markus Johannes Zock" userId="a2b17c9c-a4d3-40bf-bdef-df4363d20581" providerId="ADAL" clId="{097D51D2-A5AB-0543-B094-E18FA6BC2A37}" dt="2021-04-12T19:20:41.817" v="9"/>
        <pc:sldMkLst>
          <pc:docMk/>
          <pc:sldMk cId="3781227184" sldId="384"/>
        </pc:sldMkLst>
      </pc:sldChg>
      <pc:sldChg chg="modAnim">
        <pc:chgData name="Markus Johannes Zock" userId="a2b17c9c-a4d3-40bf-bdef-df4363d20581" providerId="ADAL" clId="{097D51D2-A5AB-0543-B094-E18FA6BC2A37}" dt="2021-04-12T19:21:01.193" v="11"/>
        <pc:sldMkLst>
          <pc:docMk/>
          <pc:sldMk cId="3911333453" sldId="385"/>
        </pc:sldMkLst>
      </pc:sldChg>
      <pc:sldChg chg="modAnim">
        <pc:chgData name="Markus Johannes Zock" userId="a2b17c9c-a4d3-40bf-bdef-df4363d20581" providerId="ADAL" clId="{097D51D2-A5AB-0543-B094-E18FA6BC2A37}" dt="2021-04-12T19:19:57.343" v="4"/>
        <pc:sldMkLst>
          <pc:docMk/>
          <pc:sldMk cId="1928636028" sldId="388"/>
        </pc:sldMkLst>
      </pc:sldChg>
      <pc:sldChg chg="modAnim">
        <pc:chgData name="Markus Johannes Zock" userId="a2b17c9c-a4d3-40bf-bdef-df4363d20581" providerId="ADAL" clId="{097D51D2-A5AB-0543-B094-E18FA6BC2A37}" dt="2021-04-15T13:58:47.640" v="1441"/>
        <pc:sldMkLst>
          <pc:docMk/>
          <pc:sldMk cId="1564228364" sldId="389"/>
        </pc:sldMkLst>
      </pc:sldChg>
      <pc:sldChg chg="modAnim">
        <pc:chgData name="Markus Johannes Zock" userId="a2b17c9c-a4d3-40bf-bdef-df4363d20581" providerId="ADAL" clId="{097D51D2-A5AB-0543-B094-E18FA6BC2A37}" dt="2021-04-12T19:21:36.805" v="12"/>
        <pc:sldMkLst>
          <pc:docMk/>
          <pc:sldMk cId="3091737389" sldId="390"/>
        </pc:sldMkLst>
      </pc:sldChg>
      <pc:sldChg chg="modAnim">
        <pc:chgData name="Markus Johannes Zock" userId="a2b17c9c-a4d3-40bf-bdef-df4363d20581" providerId="ADAL" clId="{097D51D2-A5AB-0543-B094-E18FA6BC2A37}" dt="2021-04-15T13:55:25.337" v="1403"/>
        <pc:sldMkLst>
          <pc:docMk/>
          <pc:sldMk cId="1750505082" sldId="397"/>
        </pc:sldMkLst>
      </pc:sldChg>
      <pc:sldChg chg="addSp delSp modSp add mod modAnim modNotesTx">
        <pc:chgData name="Markus Johannes Zock" userId="a2b17c9c-a4d3-40bf-bdef-df4363d20581" providerId="ADAL" clId="{097D51D2-A5AB-0543-B094-E18FA6BC2A37}" dt="2021-04-15T13:54:24.834" v="1398" actId="20577"/>
        <pc:sldMkLst>
          <pc:docMk/>
          <pc:sldMk cId="4152337675" sldId="398"/>
        </pc:sldMkLst>
        <pc:spChg chg="mod">
          <ac:chgData name="Markus Johannes Zock" userId="a2b17c9c-a4d3-40bf-bdef-df4363d20581" providerId="ADAL" clId="{097D51D2-A5AB-0543-B094-E18FA6BC2A37}" dt="2021-04-15T13:14:56.363" v="284" actId="20577"/>
          <ac:spMkLst>
            <pc:docMk/>
            <pc:sldMk cId="4152337675" sldId="398"/>
            <ac:spMk id="5" creationId="{00000000-0000-0000-0000-000000000000}"/>
          </ac:spMkLst>
        </pc:spChg>
        <pc:spChg chg="add del mod">
          <ac:chgData name="Markus Johannes Zock" userId="a2b17c9c-a4d3-40bf-bdef-df4363d20581" providerId="ADAL" clId="{097D51D2-A5AB-0543-B094-E18FA6BC2A37}" dt="2021-04-15T13:17:17.461" v="348" actId="931"/>
          <ac:spMkLst>
            <pc:docMk/>
            <pc:sldMk cId="4152337675" sldId="398"/>
            <ac:spMk id="6" creationId="{662B22C3-0BD8-D94B-91F3-7CEFDE71FF2B}"/>
          </ac:spMkLst>
        </pc:spChg>
        <pc:spChg chg="mod">
          <ac:chgData name="Markus Johannes Zock" userId="a2b17c9c-a4d3-40bf-bdef-df4363d20581" providerId="ADAL" clId="{097D51D2-A5AB-0543-B094-E18FA6BC2A37}" dt="2021-04-15T13:54:24.834" v="1398" actId="20577"/>
          <ac:spMkLst>
            <pc:docMk/>
            <pc:sldMk cId="4152337675" sldId="398"/>
            <ac:spMk id="7" creationId="{F76994B0-CB49-CB43-A548-05E827F08A18}"/>
          </ac:spMkLst>
        </pc:spChg>
        <pc:spChg chg="mod">
          <ac:chgData name="Markus Johannes Zock" userId="a2b17c9c-a4d3-40bf-bdef-df4363d20581" providerId="ADAL" clId="{097D51D2-A5AB-0543-B094-E18FA6BC2A37}" dt="2021-04-15T13:53:21.403" v="1397" actId="1076"/>
          <ac:spMkLst>
            <pc:docMk/>
            <pc:sldMk cId="4152337675" sldId="398"/>
            <ac:spMk id="9" creationId="{63039959-FAD9-5D4D-B77A-8B063B797D87}"/>
          </ac:spMkLst>
        </pc:spChg>
        <pc:picChg chg="del">
          <ac:chgData name="Markus Johannes Zock" userId="a2b17c9c-a4d3-40bf-bdef-df4363d20581" providerId="ADAL" clId="{097D51D2-A5AB-0543-B094-E18FA6BC2A37}" dt="2021-04-15T13:17:11.674" v="347" actId="478"/>
          <ac:picMkLst>
            <pc:docMk/>
            <pc:sldMk cId="4152337675" sldId="398"/>
            <ac:picMk id="8" creationId="{D6AC51DE-87FC-7043-9497-D74336A1A740}"/>
          </ac:picMkLst>
        </pc:picChg>
        <pc:picChg chg="add mod">
          <ac:chgData name="Markus Johannes Zock" userId="a2b17c9c-a4d3-40bf-bdef-df4363d20581" providerId="ADAL" clId="{097D51D2-A5AB-0543-B094-E18FA6BC2A37}" dt="2021-04-15T13:17:32.376" v="352" actId="167"/>
          <ac:picMkLst>
            <pc:docMk/>
            <pc:sldMk cId="4152337675" sldId="398"/>
            <ac:picMk id="11" creationId="{0AFA494A-69A3-374F-99D9-5DA8DF590AA3}"/>
          </ac:picMkLst>
        </pc:picChg>
      </pc:sldChg>
    </pc:docChg>
  </pc:docChgLst>
  <pc:docChgLst>
    <pc:chgData name="Markus Johannes Zock" userId="S::markus.zock@un.org::a2b17c9c-a4d3-40bf-bdef-df4363d20581" providerId="AD" clId="Web-{1632CA23-3CB1-0EA7-7BA4-B8266A6389A9}"/>
    <pc:docChg chg="modSld">
      <pc:chgData name="Markus Johannes Zock" userId="S::markus.zock@un.org::a2b17c9c-a4d3-40bf-bdef-df4363d20581" providerId="AD" clId="Web-{1632CA23-3CB1-0EA7-7BA4-B8266A6389A9}" dt="2020-08-13T18:43:53.543" v="68" actId="20577"/>
      <pc:docMkLst>
        <pc:docMk/>
      </pc:docMkLst>
      <pc:sldChg chg="modSp">
        <pc:chgData name="Markus Johannes Zock" userId="S::markus.zock@un.org::a2b17c9c-a4d3-40bf-bdef-df4363d20581" providerId="AD" clId="Web-{1632CA23-3CB1-0EA7-7BA4-B8266A6389A9}" dt="2020-08-13T18:43:53.543" v="67" actId="20577"/>
        <pc:sldMkLst>
          <pc:docMk/>
          <pc:sldMk cId="3731749513" sldId="288"/>
        </pc:sldMkLst>
        <pc:spChg chg="mod">
          <ac:chgData name="Markus Johannes Zock" userId="S::markus.zock@un.org::a2b17c9c-a4d3-40bf-bdef-df4363d20581" providerId="AD" clId="Web-{1632CA23-3CB1-0EA7-7BA4-B8266A6389A9}" dt="2020-08-13T18:43:53.543" v="67" actId="20577"/>
          <ac:spMkLst>
            <pc:docMk/>
            <pc:sldMk cId="3731749513" sldId="288"/>
            <ac:spMk id="2" creationId="{00000000-0000-0000-0000-000000000000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1:48.963" v="10" actId="20577"/>
        <pc:sldMkLst>
          <pc:docMk/>
          <pc:sldMk cId="1804798780" sldId="289"/>
        </pc:sldMkLst>
        <pc:spChg chg="mod">
          <ac:chgData name="Markus Johannes Zock" userId="S::markus.zock@un.org::a2b17c9c-a4d3-40bf-bdef-df4363d20581" providerId="AD" clId="Web-{1632CA23-3CB1-0EA7-7BA4-B8266A6389A9}" dt="2020-08-13T18:41:48.963" v="10" actId="20577"/>
          <ac:spMkLst>
            <pc:docMk/>
            <pc:sldMk cId="1804798780" sldId="289"/>
            <ac:spMk id="22" creationId="{B88892A5-DF9C-4DA3-9616-9D37D4EF861C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2:49.980" v="24" actId="20577"/>
        <pc:sldMkLst>
          <pc:docMk/>
          <pc:sldMk cId="1347310265" sldId="370"/>
        </pc:sldMkLst>
        <pc:spChg chg="mod">
          <ac:chgData name="Markus Johannes Zock" userId="S::markus.zock@un.org::a2b17c9c-a4d3-40bf-bdef-df4363d20581" providerId="AD" clId="Web-{1632CA23-3CB1-0EA7-7BA4-B8266A6389A9}" dt="2020-08-13T18:42:49.980" v="24" actId="20577"/>
          <ac:spMkLst>
            <pc:docMk/>
            <pc:sldMk cId="1347310265" sldId="370"/>
            <ac:spMk id="22" creationId="{B88892A5-DF9C-4DA3-9616-9D37D4EF861C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3:04.464" v="29" actId="20577"/>
        <pc:sldMkLst>
          <pc:docMk/>
          <pc:sldMk cId="3984359871" sldId="371"/>
        </pc:sldMkLst>
        <pc:spChg chg="mod">
          <ac:chgData name="Markus Johannes Zock" userId="S::markus.zock@un.org::a2b17c9c-a4d3-40bf-bdef-df4363d20581" providerId="AD" clId="Web-{1632CA23-3CB1-0EA7-7BA4-B8266A6389A9}" dt="2020-08-13T18:43:04.464" v="29" actId="20577"/>
          <ac:spMkLst>
            <pc:docMk/>
            <pc:sldMk cId="3984359871" sldId="371"/>
            <ac:spMk id="22" creationId="{B88892A5-DF9C-4DA3-9616-9D37D4EF861C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3:11.918" v="35" actId="20577"/>
        <pc:sldMkLst>
          <pc:docMk/>
          <pc:sldMk cId="3498770590" sldId="372"/>
        </pc:sldMkLst>
        <pc:spChg chg="mod">
          <ac:chgData name="Markus Johannes Zock" userId="S::markus.zock@un.org::a2b17c9c-a4d3-40bf-bdef-df4363d20581" providerId="AD" clId="Web-{1632CA23-3CB1-0EA7-7BA4-B8266A6389A9}" dt="2020-08-13T18:43:11.918" v="35" actId="20577"/>
          <ac:spMkLst>
            <pc:docMk/>
            <pc:sldMk cId="3498770590" sldId="372"/>
            <ac:spMk id="22" creationId="{B88892A5-DF9C-4DA3-9616-9D37D4EF861C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3:16.730" v="41" actId="20577"/>
        <pc:sldMkLst>
          <pc:docMk/>
          <pc:sldMk cId="2430851445" sldId="373"/>
        </pc:sldMkLst>
        <pc:spChg chg="mod">
          <ac:chgData name="Markus Johannes Zock" userId="S::markus.zock@un.org::a2b17c9c-a4d3-40bf-bdef-df4363d20581" providerId="AD" clId="Web-{1632CA23-3CB1-0EA7-7BA4-B8266A6389A9}" dt="2020-08-13T18:43:16.730" v="41" actId="20577"/>
          <ac:spMkLst>
            <pc:docMk/>
            <pc:sldMk cId="2430851445" sldId="373"/>
            <ac:spMk id="22" creationId="{B88892A5-DF9C-4DA3-9616-9D37D4EF861C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3:20.277" v="46" actId="20577"/>
        <pc:sldMkLst>
          <pc:docMk/>
          <pc:sldMk cId="772097392" sldId="374"/>
        </pc:sldMkLst>
        <pc:spChg chg="mod">
          <ac:chgData name="Markus Johannes Zock" userId="S::markus.zock@un.org::a2b17c9c-a4d3-40bf-bdef-df4363d20581" providerId="AD" clId="Web-{1632CA23-3CB1-0EA7-7BA4-B8266A6389A9}" dt="2020-08-13T18:43:20.277" v="46" actId="20577"/>
          <ac:spMkLst>
            <pc:docMk/>
            <pc:sldMk cId="772097392" sldId="374"/>
            <ac:spMk id="22" creationId="{B88892A5-DF9C-4DA3-9616-9D37D4EF861C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3:28.637" v="51" actId="20577"/>
        <pc:sldMkLst>
          <pc:docMk/>
          <pc:sldMk cId="983019360" sldId="375"/>
        </pc:sldMkLst>
        <pc:spChg chg="mod">
          <ac:chgData name="Markus Johannes Zock" userId="S::markus.zock@un.org::a2b17c9c-a4d3-40bf-bdef-df4363d20581" providerId="AD" clId="Web-{1632CA23-3CB1-0EA7-7BA4-B8266A6389A9}" dt="2020-08-13T18:43:28.637" v="51" actId="20577"/>
          <ac:spMkLst>
            <pc:docMk/>
            <pc:sldMk cId="983019360" sldId="375"/>
            <ac:spMk id="22" creationId="{B88892A5-DF9C-4DA3-9616-9D37D4EF861C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3:33.277" v="56" actId="20577"/>
        <pc:sldMkLst>
          <pc:docMk/>
          <pc:sldMk cId="2140856377" sldId="376"/>
        </pc:sldMkLst>
        <pc:spChg chg="mod">
          <ac:chgData name="Markus Johannes Zock" userId="S::markus.zock@un.org::a2b17c9c-a4d3-40bf-bdef-df4363d20581" providerId="AD" clId="Web-{1632CA23-3CB1-0EA7-7BA4-B8266A6389A9}" dt="2020-08-13T18:43:33.277" v="56" actId="20577"/>
          <ac:spMkLst>
            <pc:docMk/>
            <pc:sldMk cId="2140856377" sldId="376"/>
            <ac:spMk id="22" creationId="{B88892A5-DF9C-4DA3-9616-9D37D4EF861C}"/>
          </ac:spMkLst>
        </pc:spChg>
      </pc:sldChg>
      <pc:sldChg chg="modSp">
        <pc:chgData name="Markus Johannes Zock" userId="S::markus.zock@un.org::a2b17c9c-a4d3-40bf-bdef-df4363d20581" providerId="AD" clId="Web-{1632CA23-3CB1-0EA7-7BA4-B8266A6389A9}" dt="2020-08-13T18:43:38.324" v="61" actId="20577"/>
        <pc:sldMkLst>
          <pc:docMk/>
          <pc:sldMk cId="2842568103" sldId="377"/>
        </pc:sldMkLst>
        <pc:spChg chg="mod">
          <ac:chgData name="Markus Johannes Zock" userId="S::markus.zock@un.org::a2b17c9c-a4d3-40bf-bdef-df4363d20581" providerId="AD" clId="Web-{1632CA23-3CB1-0EA7-7BA4-B8266A6389A9}" dt="2020-08-13T18:43:38.324" v="61" actId="20577"/>
          <ac:spMkLst>
            <pc:docMk/>
            <pc:sldMk cId="2842568103" sldId="377"/>
            <ac:spMk id="22" creationId="{B88892A5-DF9C-4DA3-9616-9D37D4EF861C}"/>
          </ac:spMkLst>
        </pc:spChg>
      </pc:sldChg>
    </pc:docChg>
  </pc:docChgLst>
  <pc:docChgLst>
    <pc:chgData name="Markus Johannes Zock" userId="S::markus.zock@un.org::a2b17c9c-a4d3-40bf-bdef-df4363d20581" providerId="AD" clId="Web-{A4C959C4-1202-7FFD-79FA-CD7ED15D9BBC}"/>
    <pc:docChg chg="modSld">
      <pc:chgData name="Markus Johannes Zock" userId="S::markus.zock@un.org::a2b17c9c-a4d3-40bf-bdef-df4363d20581" providerId="AD" clId="Web-{A4C959C4-1202-7FFD-79FA-CD7ED15D9BBC}" dt="2020-08-26T16:12:27.080" v="22"/>
      <pc:docMkLst>
        <pc:docMk/>
      </pc:docMkLst>
      <pc:sldChg chg="modSp">
        <pc:chgData name="Markus Johannes Zock" userId="S::markus.zock@un.org::a2b17c9c-a4d3-40bf-bdef-df4363d20581" providerId="AD" clId="Web-{A4C959C4-1202-7FFD-79FA-CD7ED15D9BBC}" dt="2020-08-26T16:12:27.080" v="22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A4C959C4-1202-7FFD-79FA-CD7ED15D9BBC}" dt="2020-08-26T16:12:27.080" v="22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  <pc:sldChg chg="modSp">
        <pc:chgData name="Markus Johannes Zock" userId="S::markus.zock@un.org::a2b17c9c-a4d3-40bf-bdef-df4363d20581" providerId="AD" clId="Web-{A4C959C4-1202-7FFD-79FA-CD7ED15D9BBC}" dt="2020-08-26T16:11:00.514" v="10" actId="20577"/>
        <pc:sldMkLst>
          <pc:docMk/>
          <pc:sldMk cId="4121756677" sldId="293"/>
        </pc:sldMkLst>
        <pc:graphicFrameChg chg="modGraphic">
          <ac:chgData name="Markus Johannes Zock" userId="S::markus.zock@un.org::a2b17c9c-a4d3-40bf-bdef-df4363d20581" providerId="AD" clId="Web-{A4C959C4-1202-7FFD-79FA-CD7ED15D9BBC}" dt="2020-08-26T16:11:00.514" v="10" actId="20577"/>
          <ac:graphicFrameMkLst>
            <pc:docMk/>
            <pc:sldMk cId="4121756677" sldId="293"/>
            <ac:graphicFrameMk id="6" creationId="{00000000-0000-0000-0000-000000000000}"/>
          </ac:graphicFrameMkLst>
        </pc:graphicFrameChg>
      </pc:sldChg>
      <pc:sldChg chg="modSp">
        <pc:chgData name="Markus Johannes Zock" userId="S::markus.zock@un.org::a2b17c9c-a4d3-40bf-bdef-df4363d20581" providerId="AD" clId="Web-{A4C959C4-1202-7FFD-79FA-CD7ED15D9BBC}" dt="2020-08-26T16:11:40.390" v="14"/>
        <pc:sldMkLst>
          <pc:docMk/>
          <pc:sldMk cId="4020552999" sldId="338"/>
        </pc:sldMkLst>
        <pc:spChg chg="mod">
          <ac:chgData name="Markus Johannes Zock" userId="S::markus.zock@un.org::a2b17c9c-a4d3-40bf-bdef-df4363d20581" providerId="AD" clId="Web-{A4C959C4-1202-7FFD-79FA-CD7ED15D9BBC}" dt="2020-08-26T16:11:40.187" v="11"/>
          <ac:spMkLst>
            <pc:docMk/>
            <pc:sldMk cId="4020552999" sldId="338"/>
            <ac:spMk id="39" creationId="{9B491E1A-175E-D54F-A209-355F6CAA9BEF}"/>
          </ac:spMkLst>
        </pc:spChg>
        <pc:spChg chg="mod">
          <ac:chgData name="Markus Johannes Zock" userId="S::markus.zock@un.org::a2b17c9c-a4d3-40bf-bdef-df4363d20581" providerId="AD" clId="Web-{A4C959C4-1202-7FFD-79FA-CD7ED15D9BBC}" dt="2020-08-26T16:11:40.250" v="12"/>
          <ac:spMkLst>
            <pc:docMk/>
            <pc:sldMk cId="4020552999" sldId="338"/>
            <ac:spMk id="41" creationId="{A9DCD5E5-5223-D04F-A302-0B832663BA08}"/>
          </ac:spMkLst>
        </pc:spChg>
        <pc:spChg chg="mod">
          <ac:chgData name="Markus Johannes Zock" userId="S::markus.zock@un.org::a2b17c9c-a4d3-40bf-bdef-df4363d20581" providerId="AD" clId="Web-{A4C959C4-1202-7FFD-79FA-CD7ED15D9BBC}" dt="2020-08-26T16:11:40.328" v="13"/>
          <ac:spMkLst>
            <pc:docMk/>
            <pc:sldMk cId="4020552999" sldId="338"/>
            <ac:spMk id="43" creationId="{8ED562C7-B687-9948-AA1A-756B0F0F4D31}"/>
          </ac:spMkLst>
        </pc:spChg>
        <pc:spChg chg="mod">
          <ac:chgData name="Markus Johannes Zock" userId="S::markus.zock@un.org::a2b17c9c-a4d3-40bf-bdef-df4363d20581" providerId="AD" clId="Web-{A4C959C4-1202-7FFD-79FA-CD7ED15D9BBC}" dt="2020-08-26T16:11:40.390" v="14"/>
          <ac:spMkLst>
            <pc:docMk/>
            <pc:sldMk cId="4020552999" sldId="338"/>
            <ac:spMk id="45" creationId="{F34DBCA5-0081-4E46-9B6C-081E726F625A}"/>
          </ac:spMkLst>
        </pc:spChg>
      </pc:sldChg>
      <pc:sldChg chg="modSp">
        <pc:chgData name="Markus Johannes Zock" userId="S::markus.zock@un.org::a2b17c9c-a4d3-40bf-bdef-df4363d20581" providerId="AD" clId="Web-{A4C959C4-1202-7FFD-79FA-CD7ED15D9BBC}" dt="2020-08-26T16:12:18.345" v="19" actId="20577"/>
        <pc:sldMkLst>
          <pc:docMk/>
          <pc:sldMk cId="1323066050" sldId="365"/>
        </pc:sldMkLst>
        <pc:spChg chg="mod">
          <ac:chgData name="Markus Johannes Zock" userId="S::markus.zock@un.org::a2b17c9c-a4d3-40bf-bdef-df4363d20581" providerId="AD" clId="Web-{A4C959C4-1202-7FFD-79FA-CD7ED15D9BBC}" dt="2020-08-26T16:12:18.345" v="19" actId="20577"/>
          <ac:spMkLst>
            <pc:docMk/>
            <pc:sldMk cId="1323066050" sldId="365"/>
            <ac:spMk id="2" creationId="{00000000-0000-0000-0000-000000000000}"/>
          </ac:spMkLst>
        </pc:spChg>
      </pc:sldChg>
      <pc:sldChg chg="modSp">
        <pc:chgData name="Markus Johannes Zock" userId="S::markus.zock@un.org::a2b17c9c-a4d3-40bf-bdef-df4363d20581" providerId="AD" clId="Web-{A4C959C4-1202-7FFD-79FA-CD7ED15D9BBC}" dt="2020-08-26T16:09:02.931" v="3" actId="1076"/>
        <pc:sldMkLst>
          <pc:docMk/>
          <pc:sldMk cId="1069959171" sldId="367"/>
        </pc:sldMkLst>
        <pc:spChg chg="mod">
          <ac:chgData name="Markus Johannes Zock" userId="S::markus.zock@un.org::a2b17c9c-a4d3-40bf-bdef-df4363d20581" providerId="AD" clId="Web-{A4C959C4-1202-7FFD-79FA-CD7ED15D9BBC}" dt="2020-08-26T16:09:02.931" v="3" actId="1076"/>
          <ac:spMkLst>
            <pc:docMk/>
            <pc:sldMk cId="1069959171" sldId="367"/>
            <ac:spMk id="8" creationId="{8E12EF80-8403-F14B-8A66-6145B2D7AFEC}"/>
          </ac:spMkLst>
        </pc:spChg>
      </pc:sldChg>
      <pc:sldChg chg="modSp">
        <pc:chgData name="Markus Johannes Zock" userId="S::markus.zock@un.org::a2b17c9c-a4d3-40bf-bdef-df4363d20581" providerId="AD" clId="Web-{A4C959C4-1202-7FFD-79FA-CD7ED15D9BBC}" dt="2020-08-26T16:10:33.263" v="8" actId="20577"/>
        <pc:sldMkLst>
          <pc:docMk/>
          <pc:sldMk cId="1750505082" sldId="397"/>
        </pc:sldMkLst>
        <pc:spChg chg="mod">
          <ac:chgData name="Markus Johannes Zock" userId="S::markus.zock@un.org::a2b17c9c-a4d3-40bf-bdef-df4363d20581" providerId="AD" clId="Web-{A4C959C4-1202-7FFD-79FA-CD7ED15D9BBC}" dt="2020-08-26T16:10:33.263" v="8" actId="20577"/>
          <ac:spMkLst>
            <pc:docMk/>
            <pc:sldMk cId="1750505082" sldId="397"/>
            <ac:spMk id="8" creationId="{8E12EF80-8403-F14B-8A66-6145B2D7AFEC}"/>
          </ac:spMkLst>
        </pc:spChg>
      </pc:sldChg>
    </pc:docChg>
  </pc:docChgLst>
  <pc:docChgLst>
    <pc:chgData name="Markus Johannes Zock" userId="S::markus.zock@un.org::a2b17c9c-a4d3-40bf-bdef-df4363d20581" providerId="AD" clId="Web-{4DB9FB9F-0374-6945-F3B3-0BDB52AD9ACB}"/>
    <pc:docChg chg="modSld">
      <pc:chgData name="Markus Johannes Zock" userId="S::markus.zock@un.org::a2b17c9c-a4d3-40bf-bdef-df4363d20581" providerId="AD" clId="Web-{4DB9FB9F-0374-6945-F3B3-0BDB52AD9ACB}" dt="2020-09-11T12:27:03.885" v="0"/>
      <pc:docMkLst>
        <pc:docMk/>
      </pc:docMkLst>
      <pc:sldChg chg="modNotes">
        <pc:chgData name="Markus Johannes Zock" userId="S::markus.zock@un.org::a2b17c9c-a4d3-40bf-bdef-df4363d20581" providerId="AD" clId="Web-{4DB9FB9F-0374-6945-F3B3-0BDB52AD9ACB}" dt="2020-09-11T12:27:03.885" v="0"/>
        <pc:sldMkLst>
          <pc:docMk/>
          <pc:sldMk cId="3911333453" sldId="385"/>
        </pc:sldMkLst>
      </pc:sldChg>
    </pc:docChg>
  </pc:docChgLst>
  <pc:docChgLst>
    <pc:chgData name="Markus Johannes Zock" userId="S::markus.zock@un.org::a2b17c9c-a4d3-40bf-bdef-df4363d20581" providerId="AD" clId="Web-{CE57FB15-0DF7-AD76-3E8C-824A5EC75354}"/>
    <pc:docChg chg="modSld">
      <pc:chgData name="Markus Johannes Zock" userId="S::markus.zock@un.org::a2b17c9c-a4d3-40bf-bdef-df4363d20581" providerId="AD" clId="Web-{CE57FB15-0DF7-AD76-3E8C-824A5EC75354}" dt="2020-09-02T19:05:24.082" v="7"/>
      <pc:docMkLst>
        <pc:docMk/>
      </pc:docMkLst>
      <pc:sldChg chg="modSp">
        <pc:chgData name="Markus Johannes Zock" userId="S::markus.zock@un.org::a2b17c9c-a4d3-40bf-bdef-df4363d20581" providerId="AD" clId="Web-{CE57FB15-0DF7-AD76-3E8C-824A5EC75354}" dt="2020-09-02T19:05:24.082" v="7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CE57FB15-0DF7-AD76-3E8C-824A5EC75354}" dt="2020-09-02T19:05:24.082" v="7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A623AE6F-1DBE-6741-DDDF-C71A17003B8E}"/>
    <pc:docChg chg="modSld">
      <pc:chgData name="Markus Johannes Zock" userId="S::markus.zock@un.org::a2b17c9c-a4d3-40bf-bdef-df4363d20581" providerId="AD" clId="Web-{A623AE6F-1DBE-6741-DDDF-C71A17003B8E}" dt="2020-08-25T13:17:57.481" v="247" actId="1076"/>
      <pc:docMkLst>
        <pc:docMk/>
      </pc:docMkLst>
      <pc:sldChg chg="modSp">
        <pc:chgData name="Markus Johannes Zock" userId="S::markus.zock@un.org::a2b17c9c-a4d3-40bf-bdef-df4363d20581" providerId="AD" clId="Web-{A623AE6F-1DBE-6741-DDDF-C71A17003B8E}" dt="2020-08-25T13:14:11.933" v="179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A623AE6F-1DBE-6741-DDDF-C71A17003B8E}" dt="2020-08-25T13:14:11.933" v="179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  <pc:sldChg chg="modSp">
        <pc:chgData name="Markus Johannes Zock" userId="S::markus.zock@un.org::a2b17c9c-a4d3-40bf-bdef-df4363d20581" providerId="AD" clId="Web-{A623AE6F-1DBE-6741-DDDF-C71A17003B8E}" dt="2020-08-25T13:12:35.402" v="39" actId="20577"/>
        <pc:sldMkLst>
          <pc:docMk/>
          <pc:sldMk cId="2243943121" sldId="351"/>
        </pc:sldMkLst>
        <pc:spChg chg="mod">
          <ac:chgData name="Markus Johannes Zock" userId="S::markus.zock@un.org::a2b17c9c-a4d3-40bf-bdef-df4363d20581" providerId="AD" clId="Web-{A623AE6F-1DBE-6741-DDDF-C71A17003B8E}" dt="2020-08-25T13:12:35.402" v="39" actId="20577"/>
          <ac:spMkLst>
            <pc:docMk/>
            <pc:sldMk cId="2243943121" sldId="351"/>
            <ac:spMk id="2" creationId="{C830B7BB-F52A-3649-B02D-4D50E5D2B8BD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2:21.370" v="34" actId="20577"/>
          <ac:spMkLst>
            <pc:docMk/>
            <pc:sldMk cId="2243943121" sldId="351"/>
            <ac:spMk id="5" creationId="{00000000-0000-0000-0000-000000000000}"/>
          </ac:spMkLst>
        </pc:spChg>
      </pc:sldChg>
      <pc:sldChg chg="modSp">
        <pc:chgData name="Markus Johannes Zock" userId="S::markus.zock@un.org::a2b17c9c-a4d3-40bf-bdef-df4363d20581" providerId="AD" clId="Web-{A623AE6F-1DBE-6741-DDDF-C71A17003B8E}" dt="2020-08-25T13:17:57.481" v="247" actId="1076"/>
        <pc:sldMkLst>
          <pc:docMk/>
          <pc:sldMk cId="3781227184" sldId="384"/>
        </pc:sldMkLst>
        <pc:spChg chg="mod">
          <ac:chgData name="Markus Johannes Zock" userId="S::markus.zock@un.org::a2b17c9c-a4d3-40bf-bdef-df4363d20581" providerId="AD" clId="Web-{A623AE6F-1DBE-6741-DDDF-C71A17003B8E}" dt="2020-08-25T13:17:57.481" v="247" actId="1076"/>
          <ac:spMkLst>
            <pc:docMk/>
            <pc:sldMk cId="3781227184" sldId="384"/>
            <ac:spMk id="120" creationId="{35716BF5-D6B6-D942-97D3-FF35FB40306F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7:37.121" v="246"/>
          <ac:spMkLst>
            <pc:docMk/>
            <pc:sldMk cId="3781227184" sldId="384"/>
            <ac:spMk id="121" creationId="{8D1D1282-30FC-3C4A-A4F4-39C3C26FA82D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7:22.621" v="242"/>
          <ac:spMkLst>
            <pc:docMk/>
            <pc:sldMk cId="3781227184" sldId="384"/>
            <ac:spMk id="122" creationId="{BAB61D84-C638-564A-80EE-B572FFF92B46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7:16.168" v="237"/>
          <ac:spMkLst>
            <pc:docMk/>
            <pc:sldMk cId="3781227184" sldId="384"/>
            <ac:spMk id="123" creationId="{406C2F02-869F-DD44-8DE0-3A2CB38B3600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7:16.168" v="238"/>
          <ac:spMkLst>
            <pc:docMk/>
            <pc:sldMk cId="3781227184" sldId="384"/>
            <ac:spMk id="124" creationId="{23CD3E49-E65E-B744-8E70-E302F19F5AAC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7:16.184" v="239"/>
          <ac:spMkLst>
            <pc:docMk/>
            <pc:sldMk cId="3781227184" sldId="384"/>
            <ac:spMk id="125" creationId="{73E2E553-EBAD-8A45-9EAC-8EE1DAB13721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7:16.199" v="240"/>
          <ac:spMkLst>
            <pc:docMk/>
            <pc:sldMk cId="3781227184" sldId="384"/>
            <ac:spMk id="126" creationId="{1E84A262-07C7-7442-A87B-D899C32488D9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7:16.215" v="241"/>
          <ac:spMkLst>
            <pc:docMk/>
            <pc:sldMk cId="3781227184" sldId="384"/>
            <ac:spMk id="127" creationId="{1379BBFD-769F-5648-B3B2-EF18BD466BBF}"/>
          </ac:spMkLst>
        </pc:spChg>
      </pc:sldChg>
      <pc:sldChg chg="modSp">
        <pc:chgData name="Markus Johannes Zock" userId="S::markus.zock@un.org::a2b17c9c-a4d3-40bf-bdef-df4363d20581" providerId="AD" clId="Web-{A623AE6F-1DBE-6741-DDDF-C71A17003B8E}" dt="2020-08-25T13:11:18.026" v="30"/>
        <pc:sldMkLst>
          <pc:docMk/>
          <pc:sldMk cId="3911333453" sldId="385"/>
        </pc:sldMkLst>
        <pc:spChg chg="mod">
          <ac:chgData name="Markus Johannes Zock" userId="S::markus.zock@un.org::a2b17c9c-a4d3-40bf-bdef-df4363d20581" providerId="AD" clId="Web-{A623AE6F-1DBE-6741-DDDF-C71A17003B8E}" dt="2020-08-25T13:11:18.026" v="30"/>
          <ac:spMkLst>
            <pc:docMk/>
            <pc:sldMk cId="3911333453" sldId="385"/>
            <ac:spMk id="55" creationId="{23365F05-CAEC-D140-BF09-069E084AE38E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1:18.011" v="29"/>
          <ac:spMkLst>
            <pc:docMk/>
            <pc:sldMk cId="3911333453" sldId="385"/>
            <ac:spMk id="57" creationId="{62A95401-7409-1F45-AAD6-0E04D84B34DF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1:17.980" v="28"/>
          <ac:spMkLst>
            <pc:docMk/>
            <pc:sldMk cId="3911333453" sldId="385"/>
            <ac:spMk id="59" creationId="{E5954211-9002-AD42-AAEE-95C53B6C8530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1:17.964" v="27"/>
          <ac:spMkLst>
            <pc:docMk/>
            <pc:sldMk cId="3911333453" sldId="385"/>
            <ac:spMk id="61" creationId="{1ECD7720-5038-1F4A-BC14-C7D8FFA0A77E}"/>
          </ac:spMkLst>
        </pc:spChg>
      </pc:sldChg>
      <pc:sldChg chg="modSp">
        <pc:chgData name="Markus Johannes Zock" userId="S::markus.zock@un.org::a2b17c9c-a4d3-40bf-bdef-df4363d20581" providerId="AD" clId="Web-{A623AE6F-1DBE-6741-DDDF-C71A17003B8E}" dt="2020-08-25T13:08:50.667" v="1" actId="20577"/>
        <pc:sldMkLst>
          <pc:docMk/>
          <pc:sldMk cId="28535582" sldId="386"/>
        </pc:sldMkLst>
        <pc:spChg chg="mod">
          <ac:chgData name="Markus Johannes Zock" userId="S::markus.zock@un.org::a2b17c9c-a4d3-40bf-bdef-df4363d20581" providerId="AD" clId="Web-{A623AE6F-1DBE-6741-DDDF-C71A17003B8E}" dt="2020-08-25T13:08:50.667" v="1" actId="20577"/>
          <ac:spMkLst>
            <pc:docMk/>
            <pc:sldMk cId="28535582" sldId="386"/>
            <ac:spMk id="10" creationId="{A42569C6-3D52-714D-B61B-0957970BD7D8}"/>
          </ac:spMkLst>
        </pc:spChg>
      </pc:sldChg>
      <pc:sldChg chg="modSp">
        <pc:chgData name="Markus Johannes Zock" userId="S::markus.zock@un.org::a2b17c9c-a4d3-40bf-bdef-df4363d20581" providerId="AD" clId="Web-{A623AE6F-1DBE-6741-DDDF-C71A17003B8E}" dt="2020-08-25T13:09:01.120" v="3" actId="20577"/>
        <pc:sldMkLst>
          <pc:docMk/>
          <pc:sldMk cId="672598398" sldId="387"/>
        </pc:sldMkLst>
        <pc:spChg chg="mod">
          <ac:chgData name="Markus Johannes Zock" userId="S::markus.zock@un.org::a2b17c9c-a4d3-40bf-bdef-df4363d20581" providerId="AD" clId="Web-{A623AE6F-1DBE-6741-DDDF-C71A17003B8E}" dt="2020-08-25T13:09:01.120" v="3" actId="20577"/>
          <ac:spMkLst>
            <pc:docMk/>
            <pc:sldMk cId="672598398" sldId="387"/>
            <ac:spMk id="10" creationId="{A42569C6-3D52-714D-B61B-0957970BD7D8}"/>
          </ac:spMkLst>
        </pc:spChg>
      </pc:sldChg>
      <pc:sldChg chg="modSp">
        <pc:chgData name="Markus Johannes Zock" userId="S::markus.zock@un.org::a2b17c9c-a4d3-40bf-bdef-df4363d20581" providerId="AD" clId="Web-{A623AE6F-1DBE-6741-DDDF-C71A17003B8E}" dt="2020-08-25T13:15:55.324" v="212" actId="1076"/>
        <pc:sldMkLst>
          <pc:docMk/>
          <pc:sldMk cId="1928636028" sldId="388"/>
        </pc:sldMkLst>
        <pc:spChg chg="mod">
          <ac:chgData name="Markus Johannes Zock" userId="S::markus.zock@un.org::a2b17c9c-a4d3-40bf-bdef-df4363d20581" providerId="AD" clId="Web-{A623AE6F-1DBE-6741-DDDF-C71A17003B8E}" dt="2020-08-25T13:15:55.324" v="212" actId="1076"/>
          <ac:spMkLst>
            <pc:docMk/>
            <pc:sldMk cId="1928636028" sldId="388"/>
            <ac:spMk id="38" creationId="{8BEE0080-BABA-0C44-8BD8-38375E624CE6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5:21.746" v="201"/>
          <ac:spMkLst>
            <pc:docMk/>
            <pc:sldMk cId="1928636028" sldId="388"/>
            <ac:spMk id="41" creationId="{206DF788-39ED-D049-8156-3A572D0F0560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5:25.293" v="202"/>
          <ac:spMkLst>
            <pc:docMk/>
            <pc:sldMk cId="1928636028" sldId="388"/>
            <ac:spMk id="44" creationId="{54AF37D0-2387-9D4D-A621-607F83D2CAFB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5:33.715" v="207"/>
          <ac:spMkLst>
            <pc:docMk/>
            <pc:sldMk cId="1928636028" sldId="388"/>
            <ac:spMk id="46" creationId="{D6AF10EA-E5E6-4A49-A21C-0C21D491E192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5:41.246" v="209"/>
          <ac:spMkLst>
            <pc:docMk/>
            <pc:sldMk cId="1928636028" sldId="388"/>
            <ac:spMk id="47" creationId="{715AA060-51C1-1E42-9CC1-48EA11ED0331}"/>
          </ac:spMkLst>
        </pc:spChg>
        <pc:spChg chg="mod">
          <ac:chgData name="Markus Johannes Zock" userId="S::markus.zock@un.org::a2b17c9c-a4d3-40bf-bdef-df4363d20581" providerId="AD" clId="Web-{A623AE6F-1DBE-6741-DDDF-C71A17003B8E}" dt="2020-08-25T13:15:37.027" v="208"/>
          <ac:spMkLst>
            <pc:docMk/>
            <pc:sldMk cId="1928636028" sldId="388"/>
            <ac:spMk id="48" creationId="{0D61AAAD-1AAC-B047-8373-C9436FED4607}"/>
          </ac:spMkLst>
        </pc:spChg>
      </pc:sldChg>
    </pc:docChg>
  </pc:docChgLst>
  <pc:docChgLst>
    <pc:chgData name="Markus Johannes Zock" userId="S::markus.zock@un.org::a2b17c9c-a4d3-40bf-bdef-df4363d20581" providerId="AD" clId="Web-{98DDAFD2-D1C0-C0C7-1E72-9336DCF225E3}"/>
    <pc:docChg chg="sldOrd">
      <pc:chgData name="Markus Johannes Zock" userId="S::markus.zock@un.org::a2b17c9c-a4d3-40bf-bdef-df4363d20581" providerId="AD" clId="Web-{98DDAFD2-D1C0-C0C7-1E72-9336DCF225E3}" dt="2020-08-24T18:46:17.971" v="0"/>
      <pc:docMkLst>
        <pc:docMk/>
      </pc:docMkLst>
      <pc:sldChg chg="ord">
        <pc:chgData name="Markus Johannes Zock" userId="S::markus.zock@un.org::a2b17c9c-a4d3-40bf-bdef-df4363d20581" providerId="AD" clId="Web-{98DDAFD2-D1C0-C0C7-1E72-9336DCF225E3}" dt="2020-08-24T18:46:17.971" v="0"/>
        <pc:sldMkLst>
          <pc:docMk/>
          <pc:sldMk cId="533834353" sldId="337"/>
        </pc:sldMkLst>
      </pc:sldChg>
    </pc:docChg>
  </pc:docChgLst>
  <pc:docChgLst>
    <pc:chgData name="Markus Johannes Zock" userId="S::markus.zock@un.org::a2b17c9c-a4d3-40bf-bdef-df4363d20581" providerId="AD" clId="Web-{46F3F430-9EF3-FDE4-7078-CBD3E939D691}"/>
    <pc:docChg chg="modSld">
      <pc:chgData name="Markus Johannes Zock" userId="S::markus.zock@un.org::a2b17c9c-a4d3-40bf-bdef-df4363d20581" providerId="AD" clId="Web-{46F3F430-9EF3-FDE4-7078-CBD3E939D691}" dt="2020-08-14T08:20:33.462" v="1"/>
      <pc:docMkLst>
        <pc:docMk/>
      </pc:docMkLst>
      <pc:sldChg chg="modSp">
        <pc:chgData name="Markus Johannes Zock" userId="S::markus.zock@un.org::a2b17c9c-a4d3-40bf-bdef-df4363d20581" providerId="AD" clId="Web-{46F3F430-9EF3-FDE4-7078-CBD3E939D691}" dt="2020-08-14T08:20:33.462" v="1"/>
        <pc:sldMkLst>
          <pc:docMk/>
          <pc:sldMk cId="175723101" sldId="284"/>
        </pc:sldMkLst>
        <pc:graphicFrameChg chg="modGraphic">
          <ac:chgData name="Markus Johannes Zock" userId="S::markus.zock@un.org::a2b17c9c-a4d3-40bf-bdef-df4363d20581" providerId="AD" clId="Web-{46F3F430-9EF3-FDE4-7078-CBD3E939D691}" dt="2020-08-14T08:20:33.462" v="1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2870B99F-20F9-2000-CF19-AE932ADE59BF}"/>
    <pc:docChg chg="modSld">
      <pc:chgData name="Markus Johannes Zock" userId="S::markus.zock@un.org::a2b17c9c-a4d3-40bf-bdef-df4363d20581" providerId="AD" clId="Web-{2870B99F-20F9-2000-CF19-AE932ADE59BF}" dt="2021-03-30T20:32:07.472" v="11"/>
      <pc:docMkLst>
        <pc:docMk/>
      </pc:docMkLst>
      <pc:sldChg chg="modSp">
        <pc:chgData name="Markus Johannes Zock" userId="S::markus.zock@un.org::a2b17c9c-a4d3-40bf-bdef-df4363d20581" providerId="AD" clId="Web-{2870B99F-20F9-2000-CF19-AE932ADE59BF}" dt="2021-03-30T20:32:07.472" v="11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2870B99F-20F9-2000-CF19-AE932ADE59BF}" dt="2021-03-30T20:32:07.472" v="11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9B3B7513-AD4C-8049-678D-5D0978DE1E7C}"/>
    <pc:docChg chg="modSld">
      <pc:chgData name="Markus Johannes Zock" userId="S::markus.zock@un.org::a2b17c9c-a4d3-40bf-bdef-df4363d20581" providerId="AD" clId="Web-{9B3B7513-AD4C-8049-678D-5D0978DE1E7C}" dt="2021-04-15T15:14:33.810" v="370" actId="1076"/>
      <pc:docMkLst>
        <pc:docMk/>
      </pc:docMkLst>
      <pc:sldChg chg="modSp">
        <pc:chgData name="Markus Johannes Zock" userId="S::markus.zock@un.org::a2b17c9c-a4d3-40bf-bdef-df4363d20581" providerId="AD" clId="Web-{9B3B7513-AD4C-8049-678D-5D0978DE1E7C}" dt="2021-04-15T15:03:11.765" v="38" actId="20577"/>
        <pc:sldMkLst>
          <pc:docMk/>
          <pc:sldMk cId="3971173553" sldId="285"/>
        </pc:sldMkLst>
        <pc:spChg chg="mod">
          <ac:chgData name="Markus Johannes Zock" userId="S::markus.zock@un.org::a2b17c9c-a4d3-40bf-bdef-df4363d20581" providerId="AD" clId="Web-{9B3B7513-AD4C-8049-678D-5D0978DE1E7C}" dt="2021-04-15T15:03:11.765" v="38" actId="20577"/>
          <ac:spMkLst>
            <pc:docMk/>
            <pc:sldMk cId="3971173553" sldId="285"/>
            <ac:spMk id="48" creationId="{00000000-0000-0000-0000-000000000000}"/>
          </ac:spMkLst>
        </pc:spChg>
      </pc:sldChg>
      <pc:sldChg chg="modSp">
        <pc:chgData name="Markus Johannes Zock" userId="S::markus.zock@un.org::a2b17c9c-a4d3-40bf-bdef-df4363d20581" providerId="AD" clId="Web-{9B3B7513-AD4C-8049-678D-5D0978DE1E7C}" dt="2021-04-15T15:14:33.810" v="370" actId="1076"/>
        <pc:sldMkLst>
          <pc:docMk/>
          <pc:sldMk cId="3459376044" sldId="286"/>
        </pc:sldMkLst>
        <pc:spChg chg="mod">
          <ac:chgData name="Markus Johannes Zock" userId="S::markus.zock@un.org::a2b17c9c-a4d3-40bf-bdef-df4363d20581" providerId="AD" clId="Web-{9B3B7513-AD4C-8049-678D-5D0978DE1E7C}" dt="2021-04-15T15:14:33.810" v="370" actId="1076"/>
          <ac:spMkLst>
            <pc:docMk/>
            <pc:sldMk cId="3459376044" sldId="286"/>
            <ac:spMk id="48" creationId="{00000000-0000-0000-0000-000000000000}"/>
          </ac:spMkLst>
        </pc:spChg>
      </pc:sldChg>
    </pc:docChg>
  </pc:docChgLst>
  <pc:docChgLst>
    <pc:chgData name="Markus Johannes Zock" userId="S::markus.zock@un.org::a2b17c9c-a4d3-40bf-bdef-df4363d20581" providerId="AD" clId="Web-{A54EB4A9-E65E-F86A-9BAF-4D995557F5FB}"/>
    <pc:docChg chg="modSld">
      <pc:chgData name="Markus Johannes Zock" userId="S::markus.zock@un.org::a2b17c9c-a4d3-40bf-bdef-df4363d20581" providerId="AD" clId="Web-{A54EB4A9-E65E-F86A-9BAF-4D995557F5FB}" dt="2020-08-24T18:06:19.468" v="160" actId="20577"/>
      <pc:docMkLst>
        <pc:docMk/>
      </pc:docMkLst>
      <pc:sldChg chg="modSp">
        <pc:chgData name="Markus Johannes Zock" userId="S::markus.zock@un.org::a2b17c9c-a4d3-40bf-bdef-df4363d20581" providerId="AD" clId="Web-{A54EB4A9-E65E-F86A-9BAF-4D995557F5FB}" dt="2020-08-24T17:59:35.532" v="7" actId="688"/>
        <pc:sldMkLst>
          <pc:docMk/>
          <pc:sldMk cId="937704744" sldId="287"/>
        </pc:sldMkLst>
        <pc:spChg chg="mod">
          <ac:chgData name="Markus Johannes Zock" userId="S::markus.zock@un.org::a2b17c9c-a4d3-40bf-bdef-df4363d20581" providerId="AD" clId="Web-{A54EB4A9-E65E-F86A-9BAF-4D995557F5FB}" dt="2020-08-24T17:59:35.532" v="7" actId="688"/>
          <ac:spMkLst>
            <pc:docMk/>
            <pc:sldMk cId="937704744" sldId="287"/>
            <ac:spMk id="266" creationId="{DC903724-34D5-D043-8656-769728DADE25}"/>
          </ac:spMkLst>
        </pc:spChg>
        <pc:grpChg chg="mod">
          <ac:chgData name="Markus Johannes Zock" userId="S::markus.zock@un.org::a2b17c9c-a4d3-40bf-bdef-df4363d20581" providerId="AD" clId="Web-{A54EB4A9-E65E-F86A-9BAF-4D995557F5FB}" dt="2020-08-24T17:58:53.875" v="5" actId="688"/>
          <ac:grpSpMkLst>
            <pc:docMk/>
            <pc:sldMk cId="937704744" sldId="287"/>
            <ac:grpSpMk id="260" creationId="{E66E0068-A1B8-A84A-998E-95E9E1F8E10D}"/>
          </ac:grpSpMkLst>
        </pc:grpChg>
        <pc:grpChg chg="mod">
          <ac:chgData name="Markus Johannes Zock" userId="S::markus.zock@un.org::a2b17c9c-a4d3-40bf-bdef-df4363d20581" providerId="AD" clId="Web-{A54EB4A9-E65E-F86A-9BAF-4D995557F5FB}" dt="2020-08-24T17:59:18.219" v="6" actId="688"/>
          <ac:grpSpMkLst>
            <pc:docMk/>
            <pc:sldMk cId="937704744" sldId="287"/>
            <ac:grpSpMk id="264" creationId="{64640C44-E9A1-2549-985D-393B2B3AC7A6}"/>
          </ac:grpSpMkLst>
        </pc:grpChg>
      </pc:sldChg>
      <pc:sldChg chg="addSp delSp modSp">
        <pc:chgData name="Markus Johannes Zock" userId="S::markus.zock@un.org::a2b17c9c-a4d3-40bf-bdef-df4363d20581" providerId="AD" clId="Web-{A54EB4A9-E65E-F86A-9BAF-4D995557F5FB}" dt="2020-08-24T18:06:19.468" v="159" actId="20577"/>
        <pc:sldMkLst>
          <pc:docMk/>
          <pc:sldMk cId="1804798780" sldId="289"/>
        </pc:sldMkLst>
        <pc:spChg chg="add del">
          <ac:chgData name="Markus Johannes Zock" userId="S::markus.zock@un.org::a2b17c9c-a4d3-40bf-bdef-df4363d20581" providerId="AD" clId="Web-{A54EB4A9-E65E-F86A-9BAF-4D995557F5FB}" dt="2020-08-24T18:05:13.265" v="110"/>
          <ac:spMkLst>
            <pc:docMk/>
            <pc:sldMk cId="1804798780" sldId="289"/>
            <ac:spMk id="5" creationId="{FCE6B3CE-2DAF-4451-87BB-B6CADD67F3CB}"/>
          </ac:spMkLst>
        </pc:spChg>
        <pc:spChg chg="mod">
          <ac:chgData name="Markus Johannes Zock" userId="S::markus.zock@un.org::a2b17c9c-a4d3-40bf-bdef-df4363d20581" providerId="AD" clId="Web-{A54EB4A9-E65E-F86A-9BAF-4D995557F5FB}" dt="2020-08-24T18:06:19.468" v="159" actId="20577"/>
          <ac:spMkLst>
            <pc:docMk/>
            <pc:sldMk cId="1804798780" sldId="289"/>
            <ac:spMk id="20" creationId="{8F207C37-F334-413E-9F5A-F709EBFC4F12}"/>
          </ac:spMkLst>
        </pc:spChg>
        <pc:spChg chg="mod">
          <ac:chgData name="Markus Johannes Zock" userId="S::markus.zock@un.org::a2b17c9c-a4d3-40bf-bdef-df4363d20581" providerId="AD" clId="Web-{A54EB4A9-E65E-F86A-9BAF-4D995557F5FB}" dt="2020-08-24T18:02:31.500" v="20" actId="20577"/>
          <ac:spMkLst>
            <pc:docMk/>
            <pc:sldMk cId="1804798780" sldId="289"/>
            <ac:spMk id="21" creationId="{D406FA4D-3BE7-4A91-B02C-091D3B3233F8}"/>
          </ac:spMkLst>
        </pc:spChg>
        <pc:spChg chg="mod">
          <ac:chgData name="Markus Johannes Zock" userId="S::markus.zock@un.org::a2b17c9c-a4d3-40bf-bdef-df4363d20581" providerId="AD" clId="Web-{A54EB4A9-E65E-F86A-9BAF-4D995557F5FB}" dt="2020-08-24T18:05:44.921" v="132" actId="20577"/>
          <ac:spMkLst>
            <pc:docMk/>
            <pc:sldMk cId="1804798780" sldId="289"/>
            <ac:spMk id="25" creationId="{C0DE9BC4-3A5A-48D4-BE57-BC2D5FD8A647}"/>
          </ac:spMkLst>
        </pc:spChg>
        <pc:spChg chg="mod">
          <ac:chgData name="Markus Johannes Zock" userId="S::markus.zock@un.org::a2b17c9c-a4d3-40bf-bdef-df4363d20581" providerId="AD" clId="Web-{A54EB4A9-E65E-F86A-9BAF-4D995557F5FB}" dt="2020-08-24T18:05:36.015" v="115" actId="20577"/>
          <ac:spMkLst>
            <pc:docMk/>
            <pc:sldMk cId="1804798780" sldId="289"/>
            <ac:spMk id="27" creationId="{2564DE63-471B-4C3B-A2E3-5F6B21637C6A}"/>
          </ac:spMkLst>
        </pc:spChg>
        <pc:spChg chg="mod">
          <ac:chgData name="Markus Johannes Zock" userId="S::markus.zock@un.org::a2b17c9c-a4d3-40bf-bdef-df4363d20581" providerId="AD" clId="Web-{A54EB4A9-E65E-F86A-9BAF-4D995557F5FB}" dt="2020-08-24T18:04:59.718" v="106" actId="20577"/>
          <ac:spMkLst>
            <pc:docMk/>
            <pc:sldMk cId="1804798780" sldId="289"/>
            <ac:spMk id="32" creationId="{D8A41345-5A14-4C40-855C-330D2920ECE2}"/>
          </ac:spMkLst>
        </pc:spChg>
        <pc:spChg chg="mod">
          <ac:chgData name="Markus Johannes Zock" userId="S::markus.zock@un.org::a2b17c9c-a4d3-40bf-bdef-df4363d20581" providerId="AD" clId="Web-{A54EB4A9-E65E-F86A-9BAF-4D995557F5FB}" dt="2020-08-24T18:03:46.781" v="80" actId="20577"/>
          <ac:spMkLst>
            <pc:docMk/>
            <pc:sldMk cId="1804798780" sldId="289"/>
            <ac:spMk id="38" creationId="{8CC6FFB3-466D-BC40-B12E-7E97AAB05656}"/>
          </ac:spMkLst>
        </pc:spChg>
        <pc:grpChg chg="add mod">
          <ac:chgData name="Markus Johannes Zock" userId="S::markus.zock@un.org::a2b17c9c-a4d3-40bf-bdef-df4363d20581" providerId="AD" clId="Web-{A54EB4A9-E65E-F86A-9BAF-4D995557F5FB}" dt="2020-08-24T18:02:26.890" v="19" actId="1076"/>
          <ac:grpSpMkLst>
            <pc:docMk/>
            <pc:sldMk cId="1804798780" sldId="289"/>
            <ac:grpSpMk id="19" creationId="{35C15354-1B9D-430D-8AC4-870B4E2FA4F7}"/>
          </ac:grpSpMkLst>
        </pc:grpChg>
        <pc:grpChg chg="add mod">
          <ac:chgData name="Markus Johannes Zock" userId="S::markus.zock@un.org::a2b17c9c-a4d3-40bf-bdef-df4363d20581" providerId="AD" clId="Web-{A54EB4A9-E65E-F86A-9BAF-4D995557F5FB}" dt="2020-08-24T18:05:33.343" v="112" actId="1076"/>
          <ac:grpSpMkLst>
            <pc:docMk/>
            <pc:sldMk cId="1804798780" sldId="289"/>
            <ac:grpSpMk id="24" creationId="{D380D8FB-1D47-405D-A792-8016EC2C32DC}"/>
          </ac:grpSpMkLst>
        </pc:grpChg>
        <pc:grpChg chg="del">
          <ac:chgData name="Markus Johannes Zock" userId="S::markus.zock@un.org::a2b17c9c-a4d3-40bf-bdef-df4363d20581" providerId="AD" clId="Web-{A54EB4A9-E65E-F86A-9BAF-4D995557F5FB}" dt="2020-08-24T18:05:04.625" v="108"/>
          <ac:grpSpMkLst>
            <pc:docMk/>
            <pc:sldMk cId="1804798780" sldId="289"/>
            <ac:grpSpMk id="26" creationId="{E24C2054-65C7-F94A-89E9-3664C7824442}"/>
          </ac:grpSpMkLst>
        </pc:grpChg>
      </pc:sldChg>
      <pc:sldChg chg="modSp">
        <pc:chgData name="Markus Johannes Zock" userId="S::markus.zock@un.org::a2b17c9c-a4d3-40bf-bdef-df4363d20581" providerId="AD" clId="Web-{A54EB4A9-E65E-F86A-9BAF-4D995557F5FB}" dt="2020-08-24T18:00:37.235" v="16" actId="20577"/>
        <pc:sldMkLst>
          <pc:docMk/>
          <pc:sldMk cId="2034117750" sldId="343"/>
        </pc:sldMkLst>
        <pc:spChg chg="mod">
          <ac:chgData name="Markus Johannes Zock" userId="S::markus.zock@un.org::a2b17c9c-a4d3-40bf-bdef-df4363d20581" providerId="AD" clId="Web-{A54EB4A9-E65E-F86A-9BAF-4D995557F5FB}" dt="2020-08-24T18:00:37.235" v="16" actId="20577"/>
          <ac:spMkLst>
            <pc:docMk/>
            <pc:sldMk cId="2034117750" sldId="343"/>
            <ac:spMk id="2" creationId="{FD11FFF1-1673-6546-AB2A-7C9714715BE7}"/>
          </ac:spMkLst>
        </pc:spChg>
      </pc:sldChg>
      <pc:sldChg chg="modSp">
        <pc:chgData name="Markus Johannes Zock" userId="S::markus.zock@un.org::a2b17c9c-a4d3-40bf-bdef-df4363d20581" providerId="AD" clId="Web-{A54EB4A9-E65E-F86A-9BAF-4D995557F5FB}" dt="2020-08-24T17:57:38.047" v="2" actId="20577"/>
        <pc:sldMkLst>
          <pc:docMk/>
          <pc:sldMk cId="1323066050" sldId="365"/>
        </pc:sldMkLst>
        <pc:spChg chg="mod">
          <ac:chgData name="Markus Johannes Zock" userId="S::markus.zock@un.org::a2b17c9c-a4d3-40bf-bdef-df4363d20581" providerId="AD" clId="Web-{A54EB4A9-E65E-F86A-9BAF-4D995557F5FB}" dt="2020-08-24T17:57:38.047" v="2" actId="20577"/>
          <ac:spMkLst>
            <pc:docMk/>
            <pc:sldMk cId="1323066050" sldId="365"/>
            <ac:spMk id="2" creationId="{00000000-0000-0000-0000-000000000000}"/>
          </ac:spMkLst>
        </pc:spChg>
      </pc:sldChg>
    </pc:docChg>
  </pc:docChgLst>
  <pc:docChgLst>
    <pc:chgData name="Markus Johannes Zock" userId="a2b17c9c-a4d3-40bf-bdef-df4363d20581" providerId="ADAL" clId="{CFE12EAB-CF7C-3945-8E4D-44A9C1B1C5C0}"/>
    <pc:docChg chg="undo redo custSel addSld delSld modSld sldOrd">
      <pc:chgData name="Markus Johannes Zock" userId="a2b17c9c-a4d3-40bf-bdef-df4363d20581" providerId="ADAL" clId="{CFE12EAB-CF7C-3945-8E4D-44A9C1B1C5C0}" dt="2020-09-09T18:06:46.559" v="15290" actId="20577"/>
      <pc:docMkLst>
        <pc:docMk/>
      </pc:docMkLst>
      <pc:sldChg chg="modSp del mod modNotesTx">
        <pc:chgData name="Markus Johannes Zock" userId="a2b17c9c-a4d3-40bf-bdef-df4363d20581" providerId="ADAL" clId="{CFE12EAB-CF7C-3945-8E4D-44A9C1B1C5C0}" dt="2020-08-24T13:45:41.926" v="4271" actId="2696"/>
        <pc:sldMkLst>
          <pc:docMk/>
          <pc:sldMk cId="2190023262" sldId="267"/>
        </pc:sldMkLst>
        <pc:spChg chg="mod">
          <ac:chgData name="Markus Johannes Zock" userId="a2b17c9c-a4d3-40bf-bdef-df4363d20581" providerId="ADAL" clId="{CFE12EAB-CF7C-3945-8E4D-44A9C1B1C5C0}" dt="2020-08-24T09:20:23.843" v="626" actId="27636"/>
          <ac:spMkLst>
            <pc:docMk/>
            <pc:sldMk cId="2190023262" sldId="267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4T09:23:42.919" v="776" actId="20577"/>
          <ac:spMkLst>
            <pc:docMk/>
            <pc:sldMk cId="2190023262" sldId="267"/>
            <ac:spMk id="5" creationId="{00000000-0000-0000-0000-000000000000}"/>
          </ac:spMkLst>
        </pc:spChg>
      </pc:sldChg>
      <pc:sldChg chg="modSp modAnim">
        <pc:chgData name="Markus Johannes Zock" userId="a2b17c9c-a4d3-40bf-bdef-df4363d20581" providerId="ADAL" clId="{CFE12EAB-CF7C-3945-8E4D-44A9C1B1C5C0}" dt="2020-08-24T10:08:48.295" v="2132" actId="255"/>
        <pc:sldMkLst>
          <pc:docMk/>
          <pc:sldMk cId="3971173553" sldId="285"/>
        </pc:sldMkLst>
        <pc:spChg chg="mod">
          <ac:chgData name="Markus Johannes Zock" userId="a2b17c9c-a4d3-40bf-bdef-df4363d20581" providerId="ADAL" clId="{CFE12EAB-CF7C-3945-8E4D-44A9C1B1C5C0}" dt="2020-08-24T10:08:48.295" v="2132" actId="255"/>
          <ac:spMkLst>
            <pc:docMk/>
            <pc:sldMk cId="3971173553" sldId="285"/>
            <ac:spMk id="48" creationId="{00000000-0000-0000-0000-000000000000}"/>
          </ac:spMkLst>
        </pc:spChg>
      </pc:sldChg>
      <pc:sldChg chg="modSp mod ord">
        <pc:chgData name="Markus Johannes Zock" userId="a2b17c9c-a4d3-40bf-bdef-df4363d20581" providerId="ADAL" clId="{CFE12EAB-CF7C-3945-8E4D-44A9C1B1C5C0}" dt="2020-08-26T13:08:30.947" v="13199" actId="20577"/>
        <pc:sldMkLst>
          <pc:docMk/>
          <pc:sldMk cId="3459376044" sldId="286"/>
        </pc:sldMkLst>
        <pc:spChg chg="mod">
          <ac:chgData name="Markus Johannes Zock" userId="a2b17c9c-a4d3-40bf-bdef-df4363d20581" providerId="ADAL" clId="{CFE12EAB-CF7C-3945-8E4D-44A9C1B1C5C0}" dt="2020-08-26T13:08:30.947" v="13199" actId="20577"/>
          <ac:spMkLst>
            <pc:docMk/>
            <pc:sldMk cId="3459376044" sldId="286"/>
            <ac:spMk id="48" creationId="{00000000-0000-0000-0000-000000000000}"/>
          </ac:spMkLst>
        </pc:spChg>
      </pc:sldChg>
      <pc:sldChg chg="addSp delSp modSp mod ord modAnim">
        <pc:chgData name="Markus Johannes Zock" userId="a2b17c9c-a4d3-40bf-bdef-df4363d20581" providerId="ADAL" clId="{CFE12EAB-CF7C-3945-8E4D-44A9C1B1C5C0}" dt="2020-08-26T13:20:15.572" v="13737" actId="20577"/>
        <pc:sldMkLst>
          <pc:docMk/>
          <pc:sldMk cId="937704744" sldId="287"/>
        </pc:sldMkLst>
        <pc:spChg chg="mod topLvl">
          <ac:chgData name="Markus Johannes Zock" userId="a2b17c9c-a4d3-40bf-bdef-df4363d20581" providerId="ADAL" clId="{CFE12EAB-CF7C-3945-8E4D-44A9C1B1C5C0}" dt="2020-08-21T12:37:18.179" v="368" actId="165"/>
          <ac:spMkLst>
            <pc:docMk/>
            <pc:sldMk cId="937704744" sldId="287"/>
            <ac:spMk id="258" creationId="{4910EDB3-E7FC-4C4D-887A-47CBB85BF4C8}"/>
          </ac:spMkLst>
        </pc:spChg>
        <pc:spChg chg="add mod">
          <ac:chgData name="Markus Johannes Zock" userId="a2b17c9c-a4d3-40bf-bdef-df4363d20581" providerId="ADAL" clId="{CFE12EAB-CF7C-3945-8E4D-44A9C1B1C5C0}" dt="2020-08-21T12:33:49.276" v="340" actId="1076"/>
          <ac:spMkLst>
            <pc:docMk/>
            <pc:sldMk cId="937704744" sldId="287"/>
            <ac:spMk id="259" creationId="{057DB159-D076-3B40-9E97-0B028DCF3D13}"/>
          </ac:spMkLst>
        </pc:spChg>
        <pc:spChg chg="mod">
          <ac:chgData name="Markus Johannes Zock" userId="a2b17c9c-a4d3-40bf-bdef-df4363d20581" providerId="ADAL" clId="{CFE12EAB-CF7C-3945-8E4D-44A9C1B1C5C0}" dt="2020-08-25T12:29:54.098" v="11550" actId="20577"/>
          <ac:spMkLst>
            <pc:docMk/>
            <pc:sldMk cId="937704744" sldId="287"/>
            <ac:spMk id="262" creationId="{DAF33A5A-B3D9-F744-9B17-99C11B6F704C}"/>
          </ac:spMkLst>
        </pc:spChg>
        <pc:spChg chg="add mod">
          <ac:chgData name="Markus Johannes Zock" userId="a2b17c9c-a4d3-40bf-bdef-df4363d20581" providerId="ADAL" clId="{CFE12EAB-CF7C-3945-8E4D-44A9C1B1C5C0}" dt="2020-08-21T12:38:26.818" v="372" actId="1076"/>
          <ac:spMkLst>
            <pc:docMk/>
            <pc:sldMk cId="937704744" sldId="287"/>
            <ac:spMk id="263" creationId="{0C25550A-DAB9-1B44-ACEC-40B10D81D9E3}"/>
          </ac:spMkLst>
        </pc:spChg>
        <pc:spChg chg="mod topLvl">
          <ac:chgData name="Markus Johannes Zock" userId="a2b17c9c-a4d3-40bf-bdef-df4363d20581" providerId="ADAL" clId="{CFE12EAB-CF7C-3945-8E4D-44A9C1B1C5C0}" dt="2020-08-24T10:54:37.608" v="2576" actId="165"/>
          <ac:spMkLst>
            <pc:docMk/>
            <pc:sldMk cId="937704744" sldId="287"/>
            <ac:spMk id="266" creationId="{DC903724-34D5-D043-8656-769728DADE25}"/>
          </ac:spMkLst>
        </pc:spChg>
        <pc:spChg chg="mod">
          <ac:chgData name="Markus Johannes Zock" userId="a2b17c9c-a4d3-40bf-bdef-df4363d20581" providerId="ADAL" clId="{CFE12EAB-CF7C-3945-8E4D-44A9C1B1C5C0}" dt="2020-08-21T12:34:51.049" v="342" actId="1076"/>
          <ac:spMkLst>
            <pc:docMk/>
            <pc:sldMk cId="937704744" sldId="287"/>
            <ac:spMk id="268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6T13:20:15.572" v="13737" actId="20577"/>
          <ac:spMkLst>
            <pc:docMk/>
            <pc:sldMk cId="937704744" sldId="287"/>
            <ac:spMk id="269" creationId="{00000000-0000-0000-0000-000000000000}"/>
          </ac:spMkLst>
        </pc:spChg>
        <pc:spChg chg="add mod">
          <ac:chgData name="Markus Johannes Zock" userId="a2b17c9c-a4d3-40bf-bdef-df4363d20581" providerId="ADAL" clId="{CFE12EAB-CF7C-3945-8E4D-44A9C1B1C5C0}" dt="2020-08-21T12:32:05.982" v="332" actId="1076"/>
          <ac:spMkLst>
            <pc:docMk/>
            <pc:sldMk cId="937704744" sldId="287"/>
            <ac:spMk id="271" creationId="{BE567082-D767-6C49-95CF-8922B41CE7C8}"/>
          </ac:spMkLst>
        </pc:spChg>
        <pc:spChg chg="mod">
          <ac:chgData name="Markus Johannes Zock" userId="a2b17c9c-a4d3-40bf-bdef-df4363d20581" providerId="ADAL" clId="{CFE12EAB-CF7C-3945-8E4D-44A9C1B1C5C0}" dt="2020-08-21T12:31:35.647" v="329"/>
          <ac:spMkLst>
            <pc:docMk/>
            <pc:sldMk cId="937704744" sldId="287"/>
            <ac:spMk id="274" creationId="{58572D31-E526-594D-8398-BEC28F8D9EA0}"/>
          </ac:spMkLst>
        </pc:spChg>
        <pc:spChg chg="add mod">
          <ac:chgData name="Markus Johannes Zock" userId="a2b17c9c-a4d3-40bf-bdef-df4363d20581" providerId="ADAL" clId="{CFE12EAB-CF7C-3945-8E4D-44A9C1B1C5C0}" dt="2020-08-21T12:32:36.336" v="334" actId="1076"/>
          <ac:spMkLst>
            <pc:docMk/>
            <pc:sldMk cId="937704744" sldId="287"/>
            <ac:spMk id="275" creationId="{0AF5F75A-9F89-5140-BB0C-32AF755A6099}"/>
          </ac:spMkLst>
        </pc:spChg>
        <pc:grpChg chg="mod">
          <ac:chgData name="Markus Johannes Zock" userId="a2b17c9c-a4d3-40bf-bdef-df4363d20581" providerId="ADAL" clId="{CFE12EAB-CF7C-3945-8E4D-44A9C1B1C5C0}" dt="2020-08-21T12:35:05.417" v="345" actId="1076"/>
          <ac:grpSpMkLst>
            <pc:docMk/>
            <pc:sldMk cId="937704744" sldId="287"/>
            <ac:grpSpMk id="9" creationId="{00000000-0000-0000-0000-000000000000}"/>
          </ac:grpSpMkLst>
        </pc:grpChg>
        <pc:grpChg chg="add del mod">
          <ac:chgData name="Markus Johannes Zock" userId="a2b17c9c-a4d3-40bf-bdef-df4363d20581" providerId="ADAL" clId="{CFE12EAB-CF7C-3945-8E4D-44A9C1B1C5C0}" dt="2020-08-21T12:37:18.179" v="368" actId="165"/>
          <ac:grpSpMkLst>
            <pc:docMk/>
            <pc:sldMk cId="937704744" sldId="287"/>
            <ac:grpSpMk id="256" creationId="{F90D59E8-EF12-7B4A-8A26-2ECFB7AB93BA}"/>
          </ac:grpSpMkLst>
        </pc:grpChg>
        <pc:grpChg chg="add mod">
          <ac:chgData name="Markus Johannes Zock" userId="a2b17c9c-a4d3-40bf-bdef-df4363d20581" providerId="ADAL" clId="{CFE12EAB-CF7C-3945-8E4D-44A9C1B1C5C0}" dt="2020-08-21T12:38:26.818" v="372" actId="1076"/>
          <ac:grpSpMkLst>
            <pc:docMk/>
            <pc:sldMk cId="937704744" sldId="287"/>
            <ac:grpSpMk id="260" creationId="{E66E0068-A1B8-A84A-998E-95E9E1F8E10D}"/>
          </ac:grpSpMkLst>
        </pc:grpChg>
        <pc:grpChg chg="add del mod">
          <ac:chgData name="Markus Johannes Zock" userId="a2b17c9c-a4d3-40bf-bdef-df4363d20581" providerId="ADAL" clId="{CFE12EAB-CF7C-3945-8E4D-44A9C1B1C5C0}" dt="2020-08-24T10:54:37.608" v="2576" actId="165"/>
          <ac:grpSpMkLst>
            <pc:docMk/>
            <pc:sldMk cId="937704744" sldId="287"/>
            <ac:grpSpMk id="264" creationId="{64640C44-E9A1-2549-985D-393B2B3AC7A6}"/>
          </ac:grpSpMkLst>
        </pc:grpChg>
        <pc:grpChg chg="mod">
          <ac:chgData name="Markus Johannes Zock" userId="a2b17c9c-a4d3-40bf-bdef-df4363d20581" providerId="ADAL" clId="{CFE12EAB-CF7C-3945-8E4D-44A9C1B1C5C0}" dt="2020-08-21T12:36:51.296" v="359" actId="196"/>
          <ac:grpSpMkLst>
            <pc:docMk/>
            <pc:sldMk cId="937704744" sldId="287"/>
            <ac:grpSpMk id="270" creationId="{00000000-0000-0000-0000-000000000000}"/>
          </ac:grpSpMkLst>
        </pc:grpChg>
        <pc:grpChg chg="add mod">
          <ac:chgData name="Markus Johannes Zock" userId="a2b17c9c-a4d3-40bf-bdef-df4363d20581" providerId="ADAL" clId="{CFE12EAB-CF7C-3945-8E4D-44A9C1B1C5C0}" dt="2020-08-21T12:32:36.336" v="334" actId="1076"/>
          <ac:grpSpMkLst>
            <pc:docMk/>
            <pc:sldMk cId="937704744" sldId="287"/>
            <ac:grpSpMk id="272" creationId="{E1AC1B13-F522-154D-8C0A-F5652704A6A9}"/>
          </ac:grpSpMkLst>
        </pc:grpChg>
        <pc:picChg chg="mod topLvl">
          <ac:chgData name="Markus Johannes Zock" userId="a2b17c9c-a4d3-40bf-bdef-df4363d20581" providerId="ADAL" clId="{CFE12EAB-CF7C-3945-8E4D-44A9C1B1C5C0}" dt="2020-08-21T12:37:59.234" v="371" actId="1076"/>
          <ac:picMkLst>
            <pc:docMk/>
            <pc:sldMk cId="937704744" sldId="287"/>
            <ac:picMk id="257" creationId="{4DB8F3F7-DA5A-E542-AE6E-391BCD27DFC2}"/>
          </ac:picMkLst>
        </pc:picChg>
        <pc:picChg chg="mod">
          <ac:chgData name="Markus Johannes Zock" userId="a2b17c9c-a4d3-40bf-bdef-df4363d20581" providerId="ADAL" clId="{CFE12EAB-CF7C-3945-8E4D-44A9C1B1C5C0}" dt="2020-08-21T12:30:58.382" v="321"/>
          <ac:picMkLst>
            <pc:docMk/>
            <pc:sldMk cId="937704744" sldId="287"/>
            <ac:picMk id="261" creationId="{9FFD29FB-6DB4-044B-9E95-57DDC7B24616}"/>
          </ac:picMkLst>
        </pc:picChg>
        <pc:picChg chg="mod topLvl">
          <ac:chgData name="Markus Johannes Zock" userId="a2b17c9c-a4d3-40bf-bdef-df4363d20581" providerId="ADAL" clId="{CFE12EAB-CF7C-3945-8E4D-44A9C1B1C5C0}" dt="2020-08-24T10:54:38.685" v="2577" actId="196"/>
          <ac:picMkLst>
            <pc:docMk/>
            <pc:sldMk cId="937704744" sldId="287"/>
            <ac:picMk id="265" creationId="{6C15221D-DCD0-E949-A985-6E37D6D36B71}"/>
          </ac:picMkLst>
        </pc:picChg>
        <pc:picChg chg="mod">
          <ac:chgData name="Markus Johannes Zock" userId="a2b17c9c-a4d3-40bf-bdef-df4363d20581" providerId="ADAL" clId="{CFE12EAB-CF7C-3945-8E4D-44A9C1B1C5C0}" dt="2020-08-21T12:31:35.647" v="329"/>
          <ac:picMkLst>
            <pc:docMk/>
            <pc:sldMk cId="937704744" sldId="287"/>
            <ac:picMk id="273" creationId="{4B8E835A-143F-C84E-97D6-7408FBB4AED5}"/>
          </ac:picMkLst>
        </pc:picChg>
      </pc:sldChg>
      <pc:sldChg chg="addSp delSp modSp mod">
        <pc:chgData name="Markus Johannes Zock" userId="a2b17c9c-a4d3-40bf-bdef-df4363d20581" providerId="ADAL" clId="{CFE12EAB-CF7C-3945-8E4D-44A9C1B1C5C0}" dt="2020-08-25T17:13:50.244" v="13145" actId="20577"/>
        <pc:sldMkLst>
          <pc:docMk/>
          <pc:sldMk cId="1804798780" sldId="289"/>
        </pc:sldMkLst>
        <pc:spChg chg="mod">
          <ac:chgData name="Markus Johannes Zock" userId="a2b17c9c-a4d3-40bf-bdef-df4363d20581" providerId="ADAL" clId="{CFE12EAB-CF7C-3945-8E4D-44A9C1B1C5C0}" dt="2020-08-25T17:13:50.244" v="13145" actId="20577"/>
          <ac:spMkLst>
            <pc:docMk/>
            <pc:sldMk cId="1804798780" sldId="289"/>
            <ac:spMk id="20" creationId="{8F207C37-F334-413E-9F5A-F709EBFC4F12}"/>
          </ac:spMkLst>
        </pc:spChg>
        <pc:spChg chg="mod">
          <ac:chgData name="Markus Johannes Zock" userId="a2b17c9c-a4d3-40bf-bdef-df4363d20581" providerId="ADAL" clId="{CFE12EAB-CF7C-3945-8E4D-44A9C1B1C5C0}" dt="2020-08-21T15:39:52.509" v="455"/>
          <ac:spMkLst>
            <pc:docMk/>
            <pc:sldMk cId="1804798780" sldId="289"/>
            <ac:spMk id="29" creationId="{77B2284D-982B-7D4E-95B2-F599E649D574}"/>
          </ac:spMkLst>
        </pc:spChg>
        <pc:spChg chg="mod">
          <ac:chgData name="Markus Johannes Zock" userId="a2b17c9c-a4d3-40bf-bdef-df4363d20581" providerId="ADAL" clId="{CFE12EAB-CF7C-3945-8E4D-44A9C1B1C5C0}" dt="2020-08-21T15:42:00.263" v="499" actId="20577"/>
          <ac:spMkLst>
            <pc:docMk/>
            <pc:sldMk cId="1804798780" sldId="289"/>
            <ac:spMk id="32" creationId="{D8A41345-5A14-4C40-855C-330D2920ECE2}"/>
          </ac:spMkLst>
        </pc:spChg>
        <pc:spChg chg="mod">
          <ac:chgData name="Markus Johannes Zock" userId="a2b17c9c-a4d3-40bf-bdef-df4363d20581" providerId="ADAL" clId="{CFE12EAB-CF7C-3945-8E4D-44A9C1B1C5C0}" dt="2020-08-21T15:41:52.787" v="485" actId="20577"/>
          <ac:spMkLst>
            <pc:docMk/>
            <pc:sldMk cId="1804798780" sldId="289"/>
            <ac:spMk id="38" creationId="{8CC6FFB3-466D-BC40-B12E-7E97AAB05656}"/>
          </ac:spMkLst>
        </pc:spChg>
        <pc:spChg chg="mod">
          <ac:chgData name="Markus Johannes Zock" userId="a2b17c9c-a4d3-40bf-bdef-df4363d20581" providerId="ADAL" clId="{CFE12EAB-CF7C-3945-8E4D-44A9C1B1C5C0}" dt="2020-08-21T15:39:52.509" v="455"/>
          <ac:spMkLst>
            <pc:docMk/>
            <pc:sldMk cId="1804798780" sldId="289"/>
            <ac:spMk id="41" creationId="{0789AB29-92E2-2942-870A-BDB2DABA7EFE}"/>
          </ac:spMkLst>
        </pc:spChg>
        <pc:spChg chg="mod">
          <ac:chgData name="Markus Johannes Zock" userId="a2b17c9c-a4d3-40bf-bdef-df4363d20581" providerId="ADAL" clId="{CFE12EAB-CF7C-3945-8E4D-44A9C1B1C5C0}" dt="2020-08-21T15:41:12.030" v="460"/>
          <ac:spMkLst>
            <pc:docMk/>
            <pc:sldMk cId="1804798780" sldId="289"/>
            <ac:spMk id="47" creationId="{B267EED6-066C-254F-99ED-DC8DE1DCD368}"/>
          </ac:spMkLst>
        </pc:spChg>
        <pc:spChg chg="mod">
          <ac:chgData name="Markus Johannes Zock" userId="a2b17c9c-a4d3-40bf-bdef-df4363d20581" providerId="ADAL" clId="{CFE12EAB-CF7C-3945-8E4D-44A9C1B1C5C0}" dt="2020-08-21T15:41:29.159" v="467" actId="20577"/>
          <ac:spMkLst>
            <pc:docMk/>
            <pc:sldMk cId="1804798780" sldId="289"/>
            <ac:spMk id="49" creationId="{7D99DC86-8A34-A240-BEA1-6BB0C5078F9E}"/>
          </ac:spMkLst>
        </pc:spChg>
        <pc:spChg chg="mod">
          <ac:chgData name="Markus Johannes Zock" userId="a2b17c9c-a4d3-40bf-bdef-df4363d20581" providerId="ADAL" clId="{CFE12EAB-CF7C-3945-8E4D-44A9C1B1C5C0}" dt="2020-08-21T15:40:36.518" v="459" actId="20577"/>
          <ac:spMkLst>
            <pc:docMk/>
            <pc:sldMk cId="1804798780" sldId="289"/>
            <ac:spMk id="51" creationId="{113CC32C-DCFC-AB43-A1C2-EA008F721800}"/>
          </ac:spMkLst>
        </pc:spChg>
        <pc:spChg chg="mod">
          <ac:chgData name="Markus Johannes Zock" userId="a2b17c9c-a4d3-40bf-bdef-df4363d20581" providerId="ADAL" clId="{CFE12EAB-CF7C-3945-8E4D-44A9C1B1C5C0}" dt="2020-08-21T15:40:35.431" v="458"/>
          <ac:spMkLst>
            <pc:docMk/>
            <pc:sldMk cId="1804798780" sldId="289"/>
            <ac:spMk id="52" creationId="{2CBBD562-008A-224D-A673-1F1484AB6535}"/>
          </ac:spMkLst>
        </pc:spChg>
        <pc:spChg chg="mod">
          <ac:chgData name="Markus Johannes Zock" userId="a2b17c9c-a4d3-40bf-bdef-df4363d20581" providerId="ADAL" clId="{CFE12EAB-CF7C-3945-8E4D-44A9C1B1C5C0}" dt="2020-08-21T15:39:52.509" v="455"/>
          <ac:spMkLst>
            <pc:docMk/>
            <pc:sldMk cId="1804798780" sldId="289"/>
            <ac:spMk id="54" creationId="{1E221F87-84C5-AE47-B921-A4D2773ADD3E}"/>
          </ac:spMkLst>
        </pc:spChg>
        <pc:spChg chg="mod">
          <ac:chgData name="Markus Johannes Zock" userId="a2b17c9c-a4d3-40bf-bdef-df4363d20581" providerId="ADAL" clId="{CFE12EAB-CF7C-3945-8E4D-44A9C1B1C5C0}" dt="2020-08-21T15:39:52.509" v="455"/>
          <ac:spMkLst>
            <pc:docMk/>
            <pc:sldMk cId="1804798780" sldId="289"/>
            <ac:spMk id="55" creationId="{008EA31B-1525-D540-80A3-0940BC3957FF}"/>
          </ac:spMkLst>
        </pc:spChg>
        <pc:spChg chg="mod">
          <ac:chgData name="Markus Johannes Zock" userId="a2b17c9c-a4d3-40bf-bdef-df4363d20581" providerId="ADAL" clId="{CFE12EAB-CF7C-3945-8E4D-44A9C1B1C5C0}" dt="2020-08-21T15:39:52.509" v="455"/>
          <ac:spMkLst>
            <pc:docMk/>
            <pc:sldMk cId="1804798780" sldId="289"/>
            <ac:spMk id="57" creationId="{57BE5486-26CC-7F49-B315-2CC4E6E38E02}"/>
          </ac:spMkLst>
        </pc:spChg>
        <pc:spChg chg="mod">
          <ac:chgData name="Markus Johannes Zock" userId="a2b17c9c-a4d3-40bf-bdef-df4363d20581" providerId="ADAL" clId="{CFE12EAB-CF7C-3945-8E4D-44A9C1B1C5C0}" dt="2020-08-21T15:39:52.509" v="455"/>
          <ac:spMkLst>
            <pc:docMk/>
            <pc:sldMk cId="1804798780" sldId="289"/>
            <ac:spMk id="58" creationId="{50E4310F-5A24-A447-8609-3F4249D299D7}"/>
          </ac:spMkLst>
        </pc:spChg>
        <pc:grpChg chg="mod">
          <ac:chgData name="Markus Johannes Zock" userId="a2b17c9c-a4d3-40bf-bdef-df4363d20581" providerId="ADAL" clId="{CFE12EAB-CF7C-3945-8E4D-44A9C1B1C5C0}" dt="2020-08-24T18:09:42.986" v="6148" actId="1076"/>
          <ac:grpSpMkLst>
            <pc:docMk/>
            <pc:sldMk cId="1804798780" sldId="289"/>
            <ac:grpSpMk id="24" creationId="{D380D8FB-1D47-405D-A792-8016EC2C32DC}"/>
          </ac:grpSpMkLst>
        </pc:grpChg>
        <pc:grpChg chg="add mod">
          <ac:chgData name="Markus Johannes Zock" userId="a2b17c9c-a4d3-40bf-bdef-df4363d20581" providerId="ADAL" clId="{CFE12EAB-CF7C-3945-8E4D-44A9C1B1C5C0}" dt="2020-08-21T15:39:52.509" v="455"/>
          <ac:grpSpMkLst>
            <pc:docMk/>
            <pc:sldMk cId="1804798780" sldId="289"/>
            <ac:grpSpMk id="26" creationId="{E24C2054-65C7-F94A-89E9-3664C7824442}"/>
          </ac:grpSpMkLst>
        </pc:grpChg>
        <pc:grpChg chg="add mod">
          <ac:chgData name="Markus Johannes Zock" userId="a2b17c9c-a4d3-40bf-bdef-df4363d20581" providerId="ADAL" clId="{CFE12EAB-CF7C-3945-8E4D-44A9C1B1C5C0}" dt="2020-08-24T18:08:02.438" v="6138" actId="465"/>
          <ac:grpSpMkLst>
            <pc:docMk/>
            <pc:sldMk cId="1804798780" sldId="289"/>
            <ac:grpSpMk id="35" creationId="{E02547CD-55B7-AC44-94E9-A84574CBBE5A}"/>
          </ac:grpSpMkLst>
        </pc:grpChg>
        <pc:grpChg chg="add mod">
          <ac:chgData name="Markus Johannes Zock" userId="a2b17c9c-a4d3-40bf-bdef-df4363d20581" providerId="ADAL" clId="{CFE12EAB-CF7C-3945-8E4D-44A9C1B1C5C0}" dt="2020-08-24T18:08:16.247" v="6139" actId="1076"/>
          <ac:grpSpMkLst>
            <pc:docMk/>
            <pc:sldMk cId="1804798780" sldId="289"/>
            <ac:grpSpMk id="44" creationId="{786E0808-7937-484C-8E03-5A3D7420882C}"/>
          </ac:grpSpMkLst>
        </pc:grpChg>
        <pc:grpChg chg="add mod">
          <ac:chgData name="Markus Johannes Zock" userId="a2b17c9c-a4d3-40bf-bdef-df4363d20581" providerId="ADAL" clId="{CFE12EAB-CF7C-3945-8E4D-44A9C1B1C5C0}" dt="2020-08-21T15:40:35.431" v="458"/>
          <ac:grpSpMkLst>
            <pc:docMk/>
            <pc:sldMk cId="1804798780" sldId="289"/>
            <ac:grpSpMk id="50" creationId="{B24311BA-430F-2642-B34B-7B9C8F12D1AE}"/>
          </ac:grpSpMkLst>
        </pc:grpChg>
        <pc:grpChg chg="add del mod">
          <ac:chgData name="Markus Johannes Zock" userId="a2b17c9c-a4d3-40bf-bdef-df4363d20581" providerId="ADAL" clId="{CFE12EAB-CF7C-3945-8E4D-44A9C1B1C5C0}" dt="2020-08-21T15:42:03.316" v="500" actId="478"/>
          <ac:grpSpMkLst>
            <pc:docMk/>
            <pc:sldMk cId="1804798780" sldId="289"/>
            <ac:grpSpMk id="53" creationId="{FD5E99D6-22CF-164F-8F07-DD35EFD62C7E}"/>
          </ac:grpSpMkLst>
        </pc:grpChg>
        <pc:grpChg chg="add del mod">
          <ac:chgData name="Markus Johannes Zock" userId="a2b17c9c-a4d3-40bf-bdef-df4363d20581" providerId="ADAL" clId="{CFE12EAB-CF7C-3945-8E4D-44A9C1B1C5C0}" dt="2020-08-21T15:42:05.831" v="501" actId="478"/>
          <ac:grpSpMkLst>
            <pc:docMk/>
            <pc:sldMk cId="1804798780" sldId="289"/>
            <ac:grpSpMk id="56" creationId="{AF41AC98-7FF8-5C43-BDCA-D9253E436056}"/>
          </ac:grpSpMkLst>
        </pc:grpChg>
        <pc:grpChg chg="del">
          <ac:chgData name="Markus Johannes Zock" userId="a2b17c9c-a4d3-40bf-bdef-df4363d20581" providerId="ADAL" clId="{CFE12EAB-CF7C-3945-8E4D-44A9C1B1C5C0}" dt="2020-08-21T15:39:19.332" v="454" actId="478"/>
          <ac:grpSpMkLst>
            <pc:docMk/>
            <pc:sldMk cId="1804798780" sldId="289"/>
            <ac:grpSpMk id="66" creationId="{00000000-0000-0000-0000-000000000000}"/>
          </ac:grpSpMkLst>
        </pc:grpChg>
        <pc:picChg chg="mod">
          <ac:chgData name="Markus Johannes Zock" userId="a2b17c9c-a4d3-40bf-bdef-df4363d20581" providerId="ADAL" clId="{CFE12EAB-CF7C-3945-8E4D-44A9C1B1C5C0}" dt="2020-08-24T18:09:33.109" v="6147" actId="1076"/>
          <ac:picMkLst>
            <pc:docMk/>
            <pc:sldMk cId="1804798780" sldId="289"/>
            <ac:picMk id="64" creationId="{00000000-0000-0000-0000-000000000000}"/>
          </ac:picMkLst>
        </pc:picChg>
      </pc:sldChg>
      <pc:sldChg chg="addSp delSp modSp add mod modTransition modNotesTx">
        <pc:chgData name="Markus Johannes Zock" userId="a2b17c9c-a4d3-40bf-bdef-df4363d20581" providerId="ADAL" clId="{CFE12EAB-CF7C-3945-8E4D-44A9C1B1C5C0}" dt="2020-09-09T18:04:45.278" v="15271" actId="20577"/>
        <pc:sldMkLst>
          <pc:docMk/>
          <pc:sldMk cId="4121756677" sldId="293"/>
        </pc:sldMkLst>
        <pc:spChg chg="add mod">
          <ac:chgData name="Markus Johannes Zock" userId="a2b17c9c-a4d3-40bf-bdef-df4363d20581" providerId="ADAL" clId="{CFE12EAB-CF7C-3945-8E4D-44A9C1B1C5C0}" dt="2020-08-25T12:30:07.812" v="11551"/>
          <ac:spMkLst>
            <pc:docMk/>
            <pc:sldMk cId="4121756677" sldId="293"/>
            <ac:spMk id="2" creationId="{2DA281DE-1632-4744-B978-FE63ADB909A9}"/>
          </ac:spMkLst>
        </pc:spChg>
        <pc:spChg chg="mod">
          <ac:chgData name="Markus Johannes Zock" userId="a2b17c9c-a4d3-40bf-bdef-df4363d20581" providerId="ADAL" clId="{CFE12EAB-CF7C-3945-8E4D-44A9C1B1C5C0}" dt="2020-08-26T13:25:26.071" v="13877" actId="20577"/>
          <ac:spMkLst>
            <pc:docMk/>
            <pc:sldMk cId="4121756677" sldId="293"/>
            <ac:spMk id="5" creationId="{00000000-0000-0000-0000-000000000000}"/>
          </ac:spMkLst>
        </pc:spChg>
        <pc:spChg chg="del">
          <ac:chgData name="Markus Johannes Zock" userId="a2b17c9c-a4d3-40bf-bdef-df4363d20581" providerId="ADAL" clId="{CFE12EAB-CF7C-3945-8E4D-44A9C1B1C5C0}" dt="2020-08-25T17:06:58.061" v="12706" actId="478"/>
          <ac:spMkLst>
            <pc:docMk/>
            <pc:sldMk cId="4121756677" sldId="293"/>
            <ac:spMk id="7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9-01T08:01:07.803" v="15172" actId="404"/>
          <ac:spMkLst>
            <pc:docMk/>
            <pc:sldMk cId="4121756677" sldId="293"/>
            <ac:spMk id="7" creationId="{C61483FF-5A73-1C4C-B08D-5035651A6585}"/>
          </ac:spMkLst>
        </pc:spChg>
        <pc:spChg chg="mod">
          <ac:chgData name="Markus Johannes Zock" userId="a2b17c9c-a4d3-40bf-bdef-df4363d20581" providerId="ADAL" clId="{CFE12EAB-CF7C-3945-8E4D-44A9C1B1C5C0}" dt="2020-09-01T08:00:58.688" v="15168" actId="18245"/>
          <ac:spMkLst>
            <pc:docMk/>
            <pc:sldMk cId="4121756677" sldId="293"/>
            <ac:spMk id="8" creationId="{AD431030-A1DC-E74B-9478-A73B2897341C}"/>
          </ac:spMkLst>
        </pc:spChg>
        <pc:spChg chg="mod">
          <ac:chgData name="Markus Johannes Zock" userId="a2b17c9c-a4d3-40bf-bdef-df4363d20581" providerId="ADAL" clId="{CFE12EAB-CF7C-3945-8E4D-44A9C1B1C5C0}" dt="2020-09-01T08:01:54.043" v="15188" actId="20577"/>
          <ac:spMkLst>
            <pc:docMk/>
            <pc:sldMk cId="4121756677" sldId="293"/>
            <ac:spMk id="9" creationId="{FE433FCA-D62E-5F40-B4AC-66BCCFA2A219}"/>
          </ac:spMkLst>
        </pc:spChg>
        <pc:spChg chg="mod">
          <ac:chgData name="Markus Johannes Zock" userId="a2b17c9c-a4d3-40bf-bdef-df4363d20581" providerId="ADAL" clId="{CFE12EAB-CF7C-3945-8E4D-44A9C1B1C5C0}" dt="2020-09-01T08:00:58.688" v="15168" actId="18245"/>
          <ac:spMkLst>
            <pc:docMk/>
            <pc:sldMk cId="4121756677" sldId="293"/>
            <ac:spMk id="10" creationId="{1894898E-9341-984F-83BE-B0B2B691826F}"/>
          </ac:spMkLst>
        </pc:spChg>
        <pc:spChg chg="mod">
          <ac:chgData name="Markus Johannes Zock" userId="a2b17c9c-a4d3-40bf-bdef-df4363d20581" providerId="ADAL" clId="{CFE12EAB-CF7C-3945-8E4D-44A9C1B1C5C0}" dt="2020-09-01T08:01:14.614" v="15175" actId="404"/>
          <ac:spMkLst>
            <pc:docMk/>
            <pc:sldMk cId="4121756677" sldId="293"/>
            <ac:spMk id="11" creationId="{7CF1AB68-2243-B84F-9149-7A854297B5DB}"/>
          </ac:spMkLst>
        </pc:spChg>
        <pc:spChg chg="mod">
          <ac:chgData name="Markus Johannes Zock" userId="a2b17c9c-a4d3-40bf-bdef-df4363d20581" providerId="ADAL" clId="{CFE12EAB-CF7C-3945-8E4D-44A9C1B1C5C0}" dt="2020-09-01T08:00:58.688" v="15168" actId="18245"/>
          <ac:spMkLst>
            <pc:docMk/>
            <pc:sldMk cId="4121756677" sldId="293"/>
            <ac:spMk id="12" creationId="{EFD7B83F-7B38-6E48-ADF2-60538E2F666C}"/>
          </ac:spMkLst>
        </pc:spChg>
        <pc:spChg chg="mod">
          <ac:chgData name="Markus Johannes Zock" userId="a2b17c9c-a4d3-40bf-bdef-df4363d20581" providerId="ADAL" clId="{CFE12EAB-CF7C-3945-8E4D-44A9C1B1C5C0}" dt="2020-09-01T08:01:25.238" v="15179" actId="404"/>
          <ac:spMkLst>
            <pc:docMk/>
            <pc:sldMk cId="4121756677" sldId="293"/>
            <ac:spMk id="13" creationId="{AF829428-66CD-D442-B723-8FBD7D38F5BD}"/>
          </ac:spMkLst>
        </pc:spChg>
        <pc:spChg chg="mod">
          <ac:chgData name="Markus Johannes Zock" userId="a2b17c9c-a4d3-40bf-bdef-df4363d20581" providerId="ADAL" clId="{CFE12EAB-CF7C-3945-8E4D-44A9C1B1C5C0}" dt="2020-09-01T08:00:58.688" v="15168" actId="18245"/>
          <ac:spMkLst>
            <pc:docMk/>
            <pc:sldMk cId="4121756677" sldId="293"/>
            <ac:spMk id="14" creationId="{BDA3ECD9-C243-7C46-89E9-DD23E1388467}"/>
          </ac:spMkLst>
        </pc:spChg>
        <pc:grpChg chg="mod">
          <ac:chgData name="Markus Johannes Zock" userId="a2b17c9c-a4d3-40bf-bdef-df4363d20581" providerId="ADAL" clId="{CFE12EAB-CF7C-3945-8E4D-44A9C1B1C5C0}" dt="2020-09-01T08:01:02.409" v="15169" actId="14100"/>
          <ac:grpSpMkLst>
            <pc:docMk/>
            <pc:sldMk cId="4121756677" sldId="293"/>
            <ac:grpSpMk id="4" creationId="{7C895EE6-D739-304F-9669-6D7EC5517B3B}"/>
          </ac:grpSpMkLst>
        </pc:grpChg>
        <pc:graphicFrameChg chg="del mod">
          <ac:chgData name="Markus Johannes Zock" userId="a2b17c9c-a4d3-40bf-bdef-df4363d20581" providerId="ADAL" clId="{CFE12EAB-CF7C-3945-8E4D-44A9C1B1C5C0}" dt="2020-09-01T08:00:58.688" v="15168" actId="18245"/>
          <ac:graphicFrameMkLst>
            <pc:docMk/>
            <pc:sldMk cId="4121756677" sldId="293"/>
            <ac:graphicFrameMk id="6" creationId="{00000000-0000-0000-0000-000000000000}"/>
          </ac:graphicFrameMkLst>
        </pc:graphicFrameChg>
      </pc:sldChg>
      <pc:sldChg chg="del ord">
        <pc:chgData name="Markus Johannes Zock" userId="a2b17c9c-a4d3-40bf-bdef-df4363d20581" providerId="ADAL" clId="{CFE12EAB-CF7C-3945-8E4D-44A9C1B1C5C0}" dt="2020-08-24T10:26:40.272" v="2495" actId="2696"/>
        <pc:sldMkLst>
          <pc:docMk/>
          <pc:sldMk cId="2490911425" sldId="296"/>
        </pc:sldMkLst>
      </pc:sldChg>
      <pc:sldChg chg="modSp del mod modNotesTx">
        <pc:chgData name="Markus Johannes Zock" userId="a2b17c9c-a4d3-40bf-bdef-df4363d20581" providerId="ADAL" clId="{CFE12EAB-CF7C-3945-8E4D-44A9C1B1C5C0}" dt="2020-08-24T14:27:55.493" v="4821" actId="2696"/>
        <pc:sldMkLst>
          <pc:docMk/>
          <pc:sldMk cId="651395077" sldId="300"/>
        </pc:sldMkLst>
        <pc:spChg chg="mod">
          <ac:chgData name="Markus Johannes Zock" userId="a2b17c9c-a4d3-40bf-bdef-df4363d20581" providerId="ADAL" clId="{CFE12EAB-CF7C-3945-8E4D-44A9C1B1C5C0}" dt="2020-08-24T14:06:23.825" v="4613" actId="5793"/>
          <ac:spMkLst>
            <pc:docMk/>
            <pc:sldMk cId="651395077" sldId="300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4T09:23:50.234" v="781" actId="404"/>
          <ac:spMkLst>
            <pc:docMk/>
            <pc:sldMk cId="651395077" sldId="300"/>
            <ac:spMk id="5" creationId="{00000000-0000-0000-0000-000000000000}"/>
          </ac:spMkLst>
        </pc:spChg>
      </pc:sldChg>
      <pc:sldChg chg="modSp del mod modNotesTx">
        <pc:chgData name="Markus Johannes Zock" userId="a2b17c9c-a4d3-40bf-bdef-df4363d20581" providerId="ADAL" clId="{CFE12EAB-CF7C-3945-8E4D-44A9C1B1C5C0}" dt="2020-08-24T15:57:12.278" v="5359" actId="2696"/>
        <pc:sldMkLst>
          <pc:docMk/>
          <pc:sldMk cId="4036583439" sldId="303"/>
        </pc:sldMkLst>
        <pc:spChg chg="mod">
          <ac:chgData name="Markus Johannes Zock" userId="a2b17c9c-a4d3-40bf-bdef-df4363d20581" providerId="ADAL" clId="{CFE12EAB-CF7C-3945-8E4D-44A9C1B1C5C0}" dt="2020-08-24T09:42:41.702" v="1293" actId="208"/>
          <ac:spMkLst>
            <pc:docMk/>
            <pc:sldMk cId="4036583439" sldId="303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4T15:35:31.915" v="5120" actId="404"/>
          <ac:spMkLst>
            <pc:docMk/>
            <pc:sldMk cId="4036583439" sldId="303"/>
            <ac:spMk id="5" creationId="{00000000-0000-0000-0000-000000000000}"/>
          </ac:spMkLst>
        </pc:spChg>
      </pc:sldChg>
      <pc:sldChg chg="addSp delSp modSp del mod modNotesTx">
        <pc:chgData name="Markus Johannes Zock" userId="a2b17c9c-a4d3-40bf-bdef-df4363d20581" providerId="ADAL" clId="{CFE12EAB-CF7C-3945-8E4D-44A9C1B1C5C0}" dt="2020-08-24T13:19:00.870" v="3568" actId="2696"/>
        <pc:sldMkLst>
          <pc:docMk/>
          <pc:sldMk cId="1525346898" sldId="327"/>
        </pc:sldMkLst>
        <pc:spChg chg="mod">
          <ac:chgData name="Markus Johannes Zock" userId="a2b17c9c-a4d3-40bf-bdef-df4363d20581" providerId="ADAL" clId="{CFE12EAB-CF7C-3945-8E4D-44A9C1B1C5C0}" dt="2020-08-24T12:51:47.266" v="3103" actId="404"/>
          <ac:spMkLst>
            <pc:docMk/>
            <pc:sldMk cId="1525346898" sldId="327"/>
            <ac:spMk id="5" creationId="{00000000-0000-0000-0000-000000000000}"/>
          </ac:spMkLst>
        </pc:spChg>
        <pc:spChg chg="add mod">
          <ac:chgData name="Markus Johannes Zock" userId="a2b17c9c-a4d3-40bf-bdef-df4363d20581" providerId="ADAL" clId="{CFE12EAB-CF7C-3945-8E4D-44A9C1B1C5C0}" dt="2020-08-24T13:18:29.163" v="3537" actId="1076"/>
          <ac:spMkLst>
            <pc:docMk/>
            <pc:sldMk cId="1525346898" sldId="327"/>
            <ac:spMk id="12" creationId="{ABCA9DB0-C987-5D4A-B45D-B91657299193}"/>
          </ac:spMkLst>
        </pc:spChg>
        <pc:picChg chg="add del mod">
          <ac:chgData name="Markus Johannes Zock" userId="a2b17c9c-a4d3-40bf-bdef-df4363d20581" providerId="ADAL" clId="{CFE12EAB-CF7C-3945-8E4D-44A9C1B1C5C0}" dt="2020-08-24T12:34:47.572" v="2951" actId="21"/>
          <ac:picMkLst>
            <pc:docMk/>
            <pc:sldMk cId="1525346898" sldId="327"/>
            <ac:picMk id="9" creationId="{A7739692-2FE9-0B4C-8153-0B440AB4F9EE}"/>
          </ac:picMkLst>
        </pc:picChg>
        <pc:picChg chg="add del mod">
          <ac:chgData name="Markus Johannes Zock" userId="a2b17c9c-a4d3-40bf-bdef-df4363d20581" providerId="ADAL" clId="{CFE12EAB-CF7C-3945-8E4D-44A9C1B1C5C0}" dt="2020-08-24T12:33:42.327" v="2946" actId="478"/>
          <ac:picMkLst>
            <pc:docMk/>
            <pc:sldMk cId="1525346898" sldId="327"/>
            <ac:picMk id="11" creationId="{1BC56B3A-FC46-5A42-8D66-C5EB5D36BEFD}"/>
          </ac:picMkLst>
        </pc:picChg>
      </pc:sldChg>
      <pc:sldChg chg="modSp mod modAnim modNotesTx">
        <pc:chgData name="Markus Johannes Zock" userId="a2b17c9c-a4d3-40bf-bdef-df4363d20581" providerId="ADAL" clId="{CFE12EAB-CF7C-3945-8E4D-44A9C1B1C5C0}" dt="2020-08-26T13:08:19.741" v="13185" actId="27636"/>
        <pc:sldMkLst>
          <pc:docMk/>
          <pc:sldMk cId="3931023776" sldId="330"/>
        </pc:sldMkLst>
        <pc:spChg chg="mod">
          <ac:chgData name="Markus Johannes Zock" userId="a2b17c9c-a4d3-40bf-bdef-df4363d20581" providerId="ADAL" clId="{CFE12EAB-CF7C-3945-8E4D-44A9C1B1C5C0}" dt="2020-08-26T13:08:19.741" v="13185" actId="27636"/>
          <ac:spMkLst>
            <pc:docMk/>
            <pc:sldMk cId="3931023776" sldId="330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1T12:22:12.897" v="3" actId="20577"/>
          <ac:spMkLst>
            <pc:docMk/>
            <pc:sldMk cId="3931023776" sldId="330"/>
            <ac:spMk id="5" creationId="{00000000-0000-0000-0000-000000000000}"/>
          </ac:spMkLst>
        </pc:spChg>
      </pc:sldChg>
      <pc:sldChg chg="modSp mod modAnim modNotesTx">
        <pc:chgData name="Markus Johannes Zock" userId="a2b17c9c-a4d3-40bf-bdef-df4363d20581" providerId="ADAL" clId="{CFE12EAB-CF7C-3945-8E4D-44A9C1B1C5C0}" dt="2020-08-24T18:42:38.924" v="6456" actId="948"/>
        <pc:sldMkLst>
          <pc:docMk/>
          <pc:sldMk cId="4197327213" sldId="331"/>
        </pc:sldMkLst>
        <pc:spChg chg="mod">
          <ac:chgData name="Markus Johannes Zock" userId="a2b17c9c-a4d3-40bf-bdef-df4363d20581" providerId="ADAL" clId="{CFE12EAB-CF7C-3945-8E4D-44A9C1B1C5C0}" dt="2020-08-24T18:42:38.924" v="6456" actId="948"/>
          <ac:spMkLst>
            <pc:docMk/>
            <pc:sldMk cId="4197327213" sldId="331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1T12:25:41.074" v="131" actId="20577"/>
          <ac:spMkLst>
            <pc:docMk/>
            <pc:sldMk cId="4197327213" sldId="331"/>
            <ac:spMk id="5" creationId="{00000000-0000-0000-0000-000000000000}"/>
          </ac:spMkLst>
        </pc:spChg>
      </pc:sldChg>
      <pc:sldChg chg="addSp delSp modSp mod modNotesTx">
        <pc:chgData name="Markus Johannes Zock" userId="a2b17c9c-a4d3-40bf-bdef-df4363d20581" providerId="ADAL" clId="{CFE12EAB-CF7C-3945-8E4D-44A9C1B1C5C0}" dt="2020-08-26T13:12:38.923" v="13413" actId="403"/>
        <pc:sldMkLst>
          <pc:docMk/>
          <pc:sldMk cId="987372682" sldId="332"/>
        </pc:sldMkLst>
        <pc:spChg chg="mod">
          <ac:chgData name="Markus Johannes Zock" userId="a2b17c9c-a4d3-40bf-bdef-df4363d20581" providerId="ADAL" clId="{CFE12EAB-CF7C-3945-8E4D-44A9C1B1C5C0}" dt="2020-08-26T13:12:38.923" v="13413" actId="403"/>
          <ac:spMkLst>
            <pc:docMk/>
            <pc:sldMk cId="987372682" sldId="332"/>
            <ac:spMk id="5" creationId="{00000000-0000-0000-0000-000000000000}"/>
          </ac:spMkLst>
        </pc:spChg>
        <pc:spChg chg="del">
          <ac:chgData name="Markus Johannes Zock" userId="a2b17c9c-a4d3-40bf-bdef-df4363d20581" providerId="ADAL" clId="{CFE12EAB-CF7C-3945-8E4D-44A9C1B1C5C0}" dt="2020-08-24T09:22:53.241" v="729" actId="478"/>
          <ac:spMkLst>
            <pc:docMk/>
            <pc:sldMk cId="987372682" sldId="332"/>
            <ac:spMk id="9" creationId="{00000000-0000-0000-0000-000000000000}"/>
          </ac:spMkLst>
        </pc:spChg>
        <pc:spChg chg="add mod">
          <ac:chgData name="Markus Johannes Zock" userId="a2b17c9c-a4d3-40bf-bdef-df4363d20581" providerId="ADAL" clId="{CFE12EAB-CF7C-3945-8E4D-44A9C1B1C5C0}" dt="2020-08-24T09:23:26.778" v="768" actId="1076"/>
          <ac:spMkLst>
            <pc:docMk/>
            <pc:sldMk cId="987372682" sldId="332"/>
            <ac:spMk id="10" creationId="{2A95802A-AD1C-DD4A-AF52-D5F371710A54}"/>
          </ac:spMkLst>
        </pc:spChg>
      </pc:sldChg>
      <pc:sldChg chg="addSp delSp modSp del mod ord">
        <pc:chgData name="Markus Johannes Zock" userId="a2b17c9c-a4d3-40bf-bdef-df4363d20581" providerId="ADAL" clId="{CFE12EAB-CF7C-3945-8E4D-44A9C1B1C5C0}" dt="2020-08-24T12:48:51.787" v="3065" actId="2696"/>
        <pc:sldMkLst>
          <pc:docMk/>
          <pc:sldMk cId="1524894466" sldId="333"/>
        </pc:sldMkLst>
        <pc:spChg chg="mod">
          <ac:chgData name="Markus Johannes Zock" userId="a2b17c9c-a4d3-40bf-bdef-df4363d20581" providerId="ADAL" clId="{CFE12EAB-CF7C-3945-8E4D-44A9C1B1C5C0}" dt="2020-08-24T09:32:59.827" v="1072" actId="404"/>
          <ac:spMkLst>
            <pc:docMk/>
            <pc:sldMk cId="1524894466" sldId="333"/>
            <ac:spMk id="5" creationId="{00000000-0000-0000-0000-000000000000}"/>
          </ac:spMkLst>
        </pc:spChg>
        <pc:graphicFrameChg chg="add del modGraphic">
          <ac:chgData name="Markus Johannes Zock" userId="a2b17c9c-a4d3-40bf-bdef-df4363d20581" providerId="ADAL" clId="{CFE12EAB-CF7C-3945-8E4D-44A9C1B1C5C0}" dt="2020-08-24T09:35:50.336" v="1075" actId="478"/>
          <ac:graphicFrameMkLst>
            <pc:docMk/>
            <pc:sldMk cId="1524894466" sldId="333"/>
            <ac:graphicFrameMk id="2" creationId="{DD847342-1167-1B4B-B88A-D7304E03EAB2}"/>
          </ac:graphicFrameMkLst>
        </pc:graphicFrameChg>
        <pc:graphicFrameChg chg="mod">
          <ac:chgData name="Markus Johannes Zock" userId="a2b17c9c-a4d3-40bf-bdef-df4363d20581" providerId="ADAL" clId="{CFE12EAB-CF7C-3945-8E4D-44A9C1B1C5C0}" dt="2020-08-24T09:34:05.897" v="1073" actId="931"/>
          <ac:graphicFrameMkLst>
            <pc:docMk/>
            <pc:sldMk cId="1524894466" sldId="333"/>
            <ac:graphicFrameMk id="6" creationId="{C05CB576-8A0D-1D4B-A575-2CDB0E076DFC}"/>
          </ac:graphicFrameMkLst>
        </pc:graphicFrameChg>
        <pc:graphicFrameChg chg="mod">
          <ac:chgData name="Markus Johannes Zock" userId="a2b17c9c-a4d3-40bf-bdef-df4363d20581" providerId="ADAL" clId="{CFE12EAB-CF7C-3945-8E4D-44A9C1B1C5C0}" dt="2020-08-24T12:15:44.206" v="2762"/>
          <ac:graphicFrameMkLst>
            <pc:docMk/>
            <pc:sldMk cId="1524894466" sldId="333"/>
            <ac:graphicFrameMk id="7" creationId="{E342ECD5-E623-9C4B-AFD4-0EBE28B44045}"/>
          </ac:graphicFrameMkLst>
        </pc:graphicFrameChg>
      </pc:sldChg>
      <pc:sldChg chg="modSp mod modAnim modNotesTx">
        <pc:chgData name="Markus Johannes Zock" userId="a2b17c9c-a4d3-40bf-bdef-df4363d20581" providerId="ADAL" clId="{CFE12EAB-CF7C-3945-8E4D-44A9C1B1C5C0}" dt="2020-09-09T17:55:07.461" v="15197" actId="255"/>
        <pc:sldMkLst>
          <pc:docMk/>
          <pc:sldMk cId="253333092" sldId="334"/>
        </pc:sldMkLst>
        <pc:spChg chg="mod">
          <ac:chgData name="Markus Johannes Zock" userId="a2b17c9c-a4d3-40bf-bdef-df4363d20581" providerId="ADAL" clId="{CFE12EAB-CF7C-3945-8E4D-44A9C1B1C5C0}" dt="2020-09-09T17:55:07.461" v="15197" actId="255"/>
          <ac:spMkLst>
            <pc:docMk/>
            <pc:sldMk cId="253333092" sldId="334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4T18:39:01.996" v="6453" actId="20577"/>
          <ac:spMkLst>
            <pc:docMk/>
            <pc:sldMk cId="253333092" sldId="334"/>
            <ac:spMk id="7" creationId="{F76994B0-CB49-CB43-A548-05E827F08A18}"/>
          </ac:spMkLst>
        </pc:spChg>
      </pc:sldChg>
      <pc:sldChg chg="modSp mod modNotesTx">
        <pc:chgData name="Markus Johannes Zock" userId="a2b17c9c-a4d3-40bf-bdef-df4363d20581" providerId="ADAL" clId="{CFE12EAB-CF7C-3945-8E4D-44A9C1B1C5C0}" dt="2020-08-24T13:24:38.970" v="3770" actId="113"/>
        <pc:sldMkLst>
          <pc:docMk/>
          <pc:sldMk cId="820085767" sldId="335"/>
        </pc:sldMkLst>
        <pc:spChg chg="mod">
          <ac:chgData name="Markus Johannes Zock" userId="a2b17c9c-a4d3-40bf-bdef-df4363d20581" providerId="ADAL" clId="{CFE12EAB-CF7C-3945-8E4D-44A9C1B1C5C0}" dt="2020-08-24T13:23:00.369" v="3728" actId="404"/>
          <ac:spMkLst>
            <pc:docMk/>
            <pc:sldMk cId="820085767" sldId="335"/>
            <ac:spMk id="5" creationId="{00000000-0000-0000-0000-000000000000}"/>
          </ac:spMkLst>
        </pc:spChg>
        <pc:picChg chg="mod">
          <ac:chgData name="Markus Johannes Zock" userId="a2b17c9c-a4d3-40bf-bdef-df4363d20581" providerId="ADAL" clId="{CFE12EAB-CF7C-3945-8E4D-44A9C1B1C5C0}" dt="2020-08-24T09:36:34.498" v="1078" actId="208"/>
          <ac:picMkLst>
            <pc:docMk/>
            <pc:sldMk cId="820085767" sldId="335"/>
            <ac:picMk id="9" creationId="{00000000-0000-0000-0000-000000000000}"/>
          </ac:picMkLst>
        </pc:picChg>
      </pc:sldChg>
      <pc:sldChg chg="del">
        <pc:chgData name="Markus Johannes Zock" userId="a2b17c9c-a4d3-40bf-bdef-df4363d20581" providerId="ADAL" clId="{CFE12EAB-CF7C-3945-8E4D-44A9C1B1C5C0}" dt="2020-08-24T09:26:11.565" v="828" actId="2696"/>
        <pc:sldMkLst>
          <pc:docMk/>
          <pc:sldMk cId="1700851050" sldId="336"/>
        </pc:sldMkLst>
      </pc:sldChg>
      <pc:sldChg chg="addSp delSp modSp mod modNotesTx">
        <pc:chgData name="Markus Johannes Zock" userId="a2b17c9c-a4d3-40bf-bdef-df4363d20581" providerId="ADAL" clId="{CFE12EAB-CF7C-3945-8E4D-44A9C1B1C5C0}" dt="2020-09-09T17:55:58.123" v="15199" actId="255"/>
        <pc:sldMkLst>
          <pc:docMk/>
          <pc:sldMk cId="533834353" sldId="337"/>
        </pc:sldMkLst>
        <pc:spChg chg="mod">
          <ac:chgData name="Markus Johannes Zock" userId="a2b17c9c-a4d3-40bf-bdef-df4363d20581" providerId="ADAL" clId="{CFE12EAB-CF7C-3945-8E4D-44A9C1B1C5C0}" dt="2020-09-09T17:55:58.123" v="15199" actId="255"/>
          <ac:spMkLst>
            <pc:docMk/>
            <pc:sldMk cId="533834353" sldId="337"/>
            <ac:spMk id="5" creationId="{00000000-0000-0000-0000-000000000000}"/>
          </ac:spMkLst>
        </pc:spChg>
        <pc:spChg chg="del">
          <ac:chgData name="Markus Johannes Zock" userId="a2b17c9c-a4d3-40bf-bdef-df4363d20581" providerId="ADAL" clId="{CFE12EAB-CF7C-3945-8E4D-44A9C1B1C5C0}" dt="2020-08-24T09:37:16.911" v="1079" actId="478"/>
          <ac:spMkLst>
            <pc:docMk/>
            <pc:sldMk cId="533834353" sldId="337"/>
            <ac:spMk id="11" creationId="{00000000-0000-0000-0000-000000000000}"/>
          </ac:spMkLst>
        </pc:spChg>
        <pc:spChg chg="add mod">
          <ac:chgData name="Markus Johannes Zock" userId="a2b17c9c-a4d3-40bf-bdef-df4363d20581" providerId="ADAL" clId="{CFE12EAB-CF7C-3945-8E4D-44A9C1B1C5C0}" dt="2020-08-24T09:38:03.717" v="1102" actId="20577"/>
          <ac:spMkLst>
            <pc:docMk/>
            <pc:sldMk cId="533834353" sldId="337"/>
            <ac:spMk id="12" creationId="{63E3C799-DDB6-ED43-A299-2A78DC70EDB0}"/>
          </ac:spMkLst>
        </pc:spChg>
        <pc:picChg chg="mod">
          <ac:chgData name="Markus Johannes Zock" userId="a2b17c9c-a4d3-40bf-bdef-df4363d20581" providerId="ADAL" clId="{CFE12EAB-CF7C-3945-8E4D-44A9C1B1C5C0}" dt="2020-08-24T09:37:29.957" v="1082" actId="208"/>
          <ac:picMkLst>
            <pc:docMk/>
            <pc:sldMk cId="533834353" sldId="337"/>
            <ac:picMk id="10" creationId="{00000000-0000-0000-0000-000000000000}"/>
          </ac:picMkLst>
        </pc:picChg>
      </pc:sldChg>
      <pc:sldChg chg="addSp delSp modSp mod ord modNotesTx">
        <pc:chgData name="Markus Johannes Zock" userId="a2b17c9c-a4d3-40bf-bdef-df4363d20581" providerId="ADAL" clId="{CFE12EAB-CF7C-3945-8E4D-44A9C1B1C5C0}" dt="2020-08-24T18:35:27.033" v="6429" actId="403"/>
        <pc:sldMkLst>
          <pc:docMk/>
          <pc:sldMk cId="4020552999" sldId="338"/>
        </pc:sldMkLst>
        <pc:spChg chg="mod">
          <ac:chgData name="Markus Johannes Zock" userId="a2b17c9c-a4d3-40bf-bdef-df4363d20581" providerId="ADAL" clId="{CFE12EAB-CF7C-3945-8E4D-44A9C1B1C5C0}" dt="2020-08-24T18:35:27.033" v="6429" actId="403"/>
          <ac:spMkLst>
            <pc:docMk/>
            <pc:sldMk cId="4020552999" sldId="338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4T18:14:40.791" v="6233" actId="113"/>
          <ac:spMkLst>
            <pc:docMk/>
            <pc:sldMk cId="4020552999" sldId="338"/>
            <ac:spMk id="7" creationId="{F76994B0-CB49-CB43-A548-05E827F08A18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15" creationId="{56A8CE80-6B63-9842-ADB9-CED025E31091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16" creationId="{1AED088D-118A-204C-B114-B30DFE1D7DC4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17" creationId="{3CBE0D6E-4ABF-2A4F-B346-C1910814E2D7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18" creationId="{DE19C626-7D38-5048-A432-FFBAD6817DE1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19" creationId="{1254673C-BC63-6242-B468-6F5AC4BDCF0E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0" creationId="{4C94A27A-ECFC-7044-A6C2-E28289D174AA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1" creationId="{D725E448-D661-7749-BE07-8960B4F4D73A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2" creationId="{7522670F-D618-734C-BE50-17DD571AF30A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3" creationId="{46F30EB8-3E54-A346-A4B2-A1C309F94980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4" creationId="{EED3886D-69B8-9547-AF7A-A2266E4893F1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5" creationId="{57B33D05-262A-A140-9083-BA0E98F72F8A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6" creationId="{B137EB49-AC74-244A-BB36-FD3C0A89A66B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7" creationId="{DF07DDCE-FC4D-9B47-B316-2D2F15020BD3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8" creationId="{A48BAB13-8A97-C84E-A475-513705EA2803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29" creationId="{CA84F26E-E2F9-2C48-A79F-E0D325A5D5EA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30" creationId="{2066F7B7-822E-B94D-BFC6-8C8E8ED689AC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31" creationId="{68FBFF04-80AC-5B49-83FA-14235EC1E7F0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32" creationId="{F7DEEC05-B79E-3746-97E3-9203780B5371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33" creationId="{D9F07BC9-B23A-5749-84B3-B08BCB76B278}"/>
          </ac:spMkLst>
        </pc:spChg>
        <pc:spChg chg="mod">
          <ac:chgData name="Markus Johannes Zock" userId="a2b17c9c-a4d3-40bf-bdef-df4363d20581" providerId="ADAL" clId="{CFE12EAB-CF7C-3945-8E4D-44A9C1B1C5C0}" dt="2020-08-24T16:14:34.719" v="5462" actId="18245"/>
          <ac:spMkLst>
            <pc:docMk/>
            <pc:sldMk cId="4020552999" sldId="338"/>
            <ac:spMk id="34" creationId="{0DD765CA-C936-A147-B8B0-F8D80A837261}"/>
          </ac:spMkLst>
        </pc:spChg>
        <pc:spChg chg="mod">
          <ac:chgData name="Markus Johannes Zock" userId="a2b17c9c-a4d3-40bf-bdef-df4363d20581" providerId="ADAL" clId="{CFE12EAB-CF7C-3945-8E4D-44A9C1B1C5C0}" dt="2020-08-24T16:13:54.180" v="5443" actId="18245"/>
          <ac:spMkLst>
            <pc:docMk/>
            <pc:sldMk cId="4020552999" sldId="338"/>
            <ac:spMk id="35" creationId="{31A716BF-17C5-EA4E-93AC-C8B8D518F640}"/>
          </ac:spMkLst>
        </pc:spChg>
        <pc:spChg chg="add del mod">
          <ac:chgData name="Markus Johannes Zock" userId="a2b17c9c-a4d3-40bf-bdef-df4363d20581" providerId="ADAL" clId="{CFE12EAB-CF7C-3945-8E4D-44A9C1B1C5C0}" dt="2020-08-24T16:18:11.497" v="5587" actId="11529"/>
          <ac:spMkLst>
            <pc:docMk/>
            <pc:sldMk cId="4020552999" sldId="338"/>
            <ac:spMk id="37" creationId="{4BC33E18-E8BD-1E4C-8E49-6A6E65D9A02A}"/>
          </ac:spMkLst>
        </pc:spChg>
        <pc:spChg chg="mod">
          <ac:chgData name="Markus Johannes Zock" userId="a2b17c9c-a4d3-40bf-bdef-df4363d20581" providerId="ADAL" clId="{CFE12EAB-CF7C-3945-8E4D-44A9C1B1C5C0}" dt="2020-08-24T16:18:46.630" v="5589" actId="207"/>
          <ac:spMkLst>
            <pc:docMk/>
            <pc:sldMk cId="4020552999" sldId="338"/>
            <ac:spMk id="39" creationId="{9B491E1A-175E-D54F-A209-355F6CAA9BEF}"/>
          </ac:spMkLst>
        </pc:spChg>
        <pc:spChg chg="mod">
          <ac:chgData name="Markus Johannes Zock" userId="a2b17c9c-a4d3-40bf-bdef-df4363d20581" providerId="ADAL" clId="{CFE12EAB-CF7C-3945-8E4D-44A9C1B1C5C0}" dt="2020-08-24T16:19:01.860" v="5590" actId="207"/>
          <ac:spMkLst>
            <pc:docMk/>
            <pc:sldMk cId="4020552999" sldId="338"/>
            <ac:spMk id="40" creationId="{062B4055-0888-C24A-A249-B1983DE11EA4}"/>
          </ac:spMkLst>
        </pc:spChg>
        <pc:spChg chg="mod">
          <ac:chgData name="Markus Johannes Zock" userId="a2b17c9c-a4d3-40bf-bdef-df4363d20581" providerId="ADAL" clId="{CFE12EAB-CF7C-3945-8E4D-44A9C1B1C5C0}" dt="2020-08-24T16:18:46.630" v="5589" actId="207"/>
          <ac:spMkLst>
            <pc:docMk/>
            <pc:sldMk cId="4020552999" sldId="338"/>
            <ac:spMk id="41" creationId="{A9DCD5E5-5223-D04F-A302-0B832663BA08}"/>
          </ac:spMkLst>
        </pc:spChg>
        <pc:spChg chg="mod">
          <ac:chgData name="Markus Johannes Zock" userId="a2b17c9c-a4d3-40bf-bdef-df4363d20581" providerId="ADAL" clId="{CFE12EAB-CF7C-3945-8E4D-44A9C1B1C5C0}" dt="2020-08-24T16:19:04.218" v="5591" actId="207"/>
          <ac:spMkLst>
            <pc:docMk/>
            <pc:sldMk cId="4020552999" sldId="338"/>
            <ac:spMk id="42" creationId="{C2C9DED3-A1F3-A046-B493-42DF1A49B9D1}"/>
          </ac:spMkLst>
        </pc:spChg>
        <pc:spChg chg="mod">
          <ac:chgData name="Markus Johannes Zock" userId="a2b17c9c-a4d3-40bf-bdef-df4363d20581" providerId="ADAL" clId="{CFE12EAB-CF7C-3945-8E4D-44A9C1B1C5C0}" dt="2020-08-24T16:18:46.630" v="5589" actId="207"/>
          <ac:spMkLst>
            <pc:docMk/>
            <pc:sldMk cId="4020552999" sldId="338"/>
            <ac:spMk id="43" creationId="{8ED562C7-B687-9948-AA1A-756B0F0F4D31}"/>
          </ac:spMkLst>
        </pc:spChg>
        <pc:spChg chg="mod">
          <ac:chgData name="Markus Johannes Zock" userId="a2b17c9c-a4d3-40bf-bdef-df4363d20581" providerId="ADAL" clId="{CFE12EAB-CF7C-3945-8E4D-44A9C1B1C5C0}" dt="2020-08-24T16:19:06.420" v="5592" actId="207"/>
          <ac:spMkLst>
            <pc:docMk/>
            <pc:sldMk cId="4020552999" sldId="338"/>
            <ac:spMk id="44" creationId="{21E9DFBE-B0F7-9A41-9D9B-1E8A7829F8E9}"/>
          </ac:spMkLst>
        </pc:spChg>
        <pc:spChg chg="mod">
          <ac:chgData name="Markus Johannes Zock" userId="a2b17c9c-a4d3-40bf-bdef-df4363d20581" providerId="ADAL" clId="{CFE12EAB-CF7C-3945-8E4D-44A9C1B1C5C0}" dt="2020-08-24T16:18:46.630" v="5589" actId="207"/>
          <ac:spMkLst>
            <pc:docMk/>
            <pc:sldMk cId="4020552999" sldId="338"/>
            <ac:spMk id="45" creationId="{F34DBCA5-0081-4E46-9B6C-081E726F625A}"/>
          </ac:spMkLst>
        </pc:spChg>
        <pc:spChg chg="mod">
          <ac:chgData name="Markus Johannes Zock" userId="a2b17c9c-a4d3-40bf-bdef-df4363d20581" providerId="ADAL" clId="{CFE12EAB-CF7C-3945-8E4D-44A9C1B1C5C0}" dt="2020-08-24T16:19:08.770" v="5593" actId="207"/>
          <ac:spMkLst>
            <pc:docMk/>
            <pc:sldMk cId="4020552999" sldId="338"/>
            <ac:spMk id="46" creationId="{E0A18ADD-8196-CC47-AC63-2AAFDBC30053}"/>
          </ac:spMkLst>
        </pc:spChg>
        <pc:spChg chg="mod">
          <ac:chgData name="Markus Johannes Zock" userId="a2b17c9c-a4d3-40bf-bdef-df4363d20581" providerId="ADAL" clId="{CFE12EAB-CF7C-3945-8E4D-44A9C1B1C5C0}" dt="2020-08-24T16:18:30.752" v="5588" actId="18245"/>
          <ac:spMkLst>
            <pc:docMk/>
            <pc:sldMk cId="4020552999" sldId="338"/>
            <ac:spMk id="47" creationId="{2C81F96A-3C7D-C240-AF47-58936C184DC5}"/>
          </ac:spMkLst>
        </pc:spChg>
        <pc:spChg chg="add mod">
          <ac:chgData name="Markus Johannes Zock" userId="a2b17c9c-a4d3-40bf-bdef-df4363d20581" providerId="ADAL" clId="{CFE12EAB-CF7C-3945-8E4D-44A9C1B1C5C0}" dt="2020-08-24T16:24:51.474" v="5642" actId="20577"/>
          <ac:spMkLst>
            <pc:docMk/>
            <pc:sldMk cId="4020552999" sldId="338"/>
            <ac:spMk id="56" creationId="{1DDFC724-EDA4-B54E-B3C0-D838A99387D0}"/>
          </ac:spMkLst>
        </pc:spChg>
        <pc:grpChg chg="mod">
          <ac:chgData name="Markus Johannes Zock" userId="a2b17c9c-a4d3-40bf-bdef-df4363d20581" providerId="ADAL" clId="{CFE12EAB-CF7C-3945-8E4D-44A9C1B1C5C0}" dt="2020-08-24T16:14:34.719" v="5462" actId="18245"/>
          <ac:grpSpMkLst>
            <pc:docMk/>
            <pc:sldMk cId="4020552999" sldId="338"/>
            <ac:grpSpMk id="14" creationId="{6D9F3395-969B-D245-B716-9FC559F3B40A}"/>
          </ac:grpSpMkLst>
        </pc:grpChg>
        <pc:grpChg chg="mod">
          <ac:chgData name="Markus Johannes Zock" userId="a2b17c9c-a4d3-40bf-bdef-df4363d20581" providerId="ADAL" clId="{CFE12EAB-CF7C-3945-8E4D-44A9C1B1C5C0}" dt="2020-08-24T16:24:36.723" v="5617" actId="164"/>
          <ac:grpSpMkLst>
            <pc:docMk/>
            <pc:sldMk cId="4020552999" sldId="338"/>
            <ac:grpSpMk id="38" creationId="{CBE78DB9-D6F7-F44B-94D6-01D24AD58164}"/>
          </ac:grpSpMkLst>
        </pc:grpChg>
        <pc:grpChg chg="add mod">
          <ac:chgData name="Markus Johannes Zock" userId="a2b17c9c-a4d3-40bf-bdef-df4363d20581" providerId="ADAL" clId="{CFE12EAB-CF7C-3945-8E4D-44A9C1B1C5C0}" dt="2020-08-24T16:24:42.101" v="5618" actId="14100"/>
          <ac:grpSpMkLst>
            <pc:docMk/>
            <pc:sldMk cId="4020552999" sldId="338"/>
            <ac:grpSpMk id="57" creationId="{BD7FED7D-8D97-1646-93A8-C8538FF5C4B3}"/>
          </ac:grpSpMkLst>
        </pc:grpChg>
        <pc:graphicFrameChg chg="add del mod modGraphic">
          <ac:chgData name="Markus Johannes Zock" userId="a2b17c9c-a4d3-40bf-bdef-df4363d20581" providerId="ADAL" clId="{CFE12EAB-CF7C-3945-8E4D-44A9C1B1C5C0}" dt="2020-08-24T16:07:41.884" v="5407" actId="478"/>
          <ac:graphicFrameMkLst>
            <pc:docMk/>
            <pc:sldMk cId="4020552999" sldId="338"/>
            <ac:graphicFrameMk id="2" creationId="{BA441E5B-2E4E-1848-ABDA-42BAA1566CC0}"/>
          </ac:graphicFrameMkLst>
        </pc:graphicFrameChg>
        <pc:graphicFrameChg chg="add del modGraphic">
          <ac:chgData name="Markus Johannes Zock" userId="a2b17c9c-a4d3-40bf-bdef-df4363d20581" providerId="ADAL" clId="{CFE12EAB-CF7C-3945-8E4D-44A9C1B1C5C0}" dt="2020-08-24T16:08:58.025" v="5413" actId="478"/>
          <ac:graphicFrameMkLst>
            <pc:docMk/>
            <pc:sldMk cId="4020552999" sldId="338"/>
            <ac:graphicFrameMk id="6" creationId="{F3337766-696E-5447-AC70-CB07107BB7CD}"/>
          </ac:graphicFrameMkLst>
        </pc:graphicFrameChg>
        <pc:graphicFrameChg chg="add del mod modGraphic">
          <ac:chgData name="Markus Johannes Zock" userId="a2b17c9c-a4d3-40bf-bdef-df4363d20581" providerId="ADAL" clId="{CFE12EAB-CF7C-3945-8E4D-44A9C1B1C5C0}" dt="2020-08-24T16:10:39.104" v="5430" actId="478"/>
          <ac:graphicFrameMkLst>
            <pc:docMk/>
            <pc:sldMk cId="4020552999" sldId="338"/>
            <ac:graphicFrameMk id="10" creationId="{F225D9DB-2FEB-F44F-A5BE-175DEC3FF7DB}"/>
          </ac:graphicFrameMkLst>
        </pc:graphicFrameChg>
        <pc:graphicFrameChg chg="add del modGraphic">
          <ac:chgData name="Markus Johannes Zock" userId="a2b17c9c-a4d3-40bf-bdef-df4363d20581" providerId="ADAL" clId="{CFE12EAB-CF7C-3945-8E4D-44A9C1B1C5C0}" dt="2020-08-24T16:10:48.851" v="5432" actId="478"/>
          <ac:graphicFrameMkLst>
            <pc:docMk/>
            <pc:sldMk cId="4020552999" sldId="338"/>
            <ac:graphicFrameMk id="11" creationId="{3CF81106-4E0C-6946-B29C-D1A657815108}"/>
          </ac:graphicFrameMkLst>
        </pc:graphicFrameChg>
        <pc:graphicFrameChg chg="add del modGraphic">
          <ac:chgData name="Markus Johannes Zock" userId="a2b17c9c-a4d3-40bf-bdef-df4363d20581" providerId="ADAL" clId="{CFE12EAB-CF7C-3945-8E4D-44A9C1B1C5C0}" dt="2020-08-24T16:10:59.496" v="5434" actId="478"/>
          <ac:graphicFrameMkLst>
            <pc:docMk/>
            <pc:sldMk cId="4020552999" sldId="338"/>
            <ac:graphicFrameMk id="12" creationId="{B67487E3-FBE3-6249-BD3A-415AFD7EF8A4}"/>
          </ac:graphicFrameMkLst>
        </pc:graphicFrameChg>
        <pc:graphicFrameChg chg="add del mod modGraphic">
          <ac:chgData name="Markus Johannes Zock" userId="a2b17c9c-a4d3-40bf-bdef-df4363d20581" providerId="ADAL" clId="{CFE12EAB-CF7C-3945-8E4D-44A9C1B1C5C0}" dt="2020-08-24T16:14:47.406" v="5465" actId="478"/>
          <ac:graphicFrameMkLst>
            <pc:docMk/>
            <pc:sldMk cId="4020552999" sldId="338"/>
            <ac:graphicFrameMk id="13" creationId="{CEB672AF-2431-1E41-A77D-D8CDEBEA6F3F}"/>
          </ac:graphicFrameMkLst>
        </pc:graphicFrameChg>
        <pc:graphicFrameChg chg="add del mod modGraphic">
          <ac:chgData name="Markus Johannes Zock" userId="a2b17c9c-a4d3-40bf-bdef-df4363d20581" providerId="ADAL" clId="{CFE12EAB-CF7C-3945-8E4D-44A9C1B1C5C0}" dt="2020-08-24T16:18:30.752" v="5588" actId="18245"/>
          <ac:graphicFrameMkLst>
            <pc:docMk/>
            <pc:sldMk cId="4020552999" sldId="338"/>
            <ac:graphicFrameMk id="36" creationId="{960DD4DF-E757-C145-8DF4-6466886AA357}"/>
          </ac:graphicFrameMkLst>
        </pc:graphicFrameChg>
        <pc:picChg chg="add del mod">
          <ac:chgData name="Markus Johannes Zock" userId="a2b17c9c-a4d3-40bf-bdef-df4363d20581" providerId="ADAL" clId="{CFE12EAB-CF7C-3945-8E4D-44A9C1B1C5C0}" dt="2020-08-24T16:08:40.557" v="5412" actId="478"/>
          <ac:picMkLst>
            <pc:docMk/>
            <pc:sldMk cId="4020552999" sldId="338"/>
            <ac:picMk id="9" creationId="{AE7BC9A3-DEE6-7F4D-B0FE-49D4D1D0BCB1}"/>
          </ac:picMkLst>
        </pc:picChg>
        <pc:picChg chg="add mod">
          <ac:chgData name="Markus Johannes Zock" userId="a2b17c9c-a4d3-40bf-bdef-df4363d20581" providerId="ADAL" clId="{CFE12EAB-CF7C-3945-8E4D-44A9C1B1C5C0}" dt="2020-08-24T16:24:36.723" v="5617" actId="164"/>
          <ac:picMkLst>
            <pc:docMk/>
            <pc:sldMk cId="4020552999" sldId="338"/>
            <ac:picMk id="49" creationId="{39AA30D3-D367-B641-B236-8AE00ED14940}"/>
          </ac:picMkLst>
        </pc:picChg>
        <pc:picChg chg="add mod">
          <ac:chgData name="Markus Johannes Zock" userId="a2b17c9c-a4d3-40bf-bdef-df4363d20581" providerId="ADAL" clId="{CFE12EAB-CF7C-3945-8E4D-44A9C1B1C5C0}" dt="2020-08-24T16:24:36.723" v="5617" actId="164"/>
          <ac:picMkLst>
            <pc:docMk/>
            <pc:sldMk cId="4020552999" sldId="338"/>
            <ac:picMk id="51" creationId="{3F24AF92-B5BC-5A4A-AD34-4974E92A2E12}"/>
          </ac:picMkLst>
        </pc:picChg>
        <pc:picChg chg="add mod">
          <ac:chgData name="Markus Johannes Zock" userId="a2b17c9c-a4d3-40bf-bdef-df4363d20581" providerId="ADAL" clId="{CFE12EAB-CF7C-3945-8E4D-44A9C1B1C5C0}" dt="2020-08-24T16:24:36.723" v="5617" actId="164"/>
          <ac:picMkLst>
            <pc:docMk/>
            <pc:sldMk cId="4020552999" sldId="338"/>
            <ac:picMk id="53" creationId="{7984BDF7-EEDE-8440-AA3C-BAAB37C274CE}"/>
          </ac:picMkLst>
        </pc:picChg>
        <pc:picChg chg="add mod">
          <ac:chgData name="Markus Johannes Zock" userId="a2b17c9c-a4d3-40bf-bdef-df4363d20581" providerId="ADAL" clId="{CFE12EAB-CF7C-3945-8E4D-44A9C1B1C5C0}" dt="2020-08-24T16:24:36.723" v="5617" actId="164"/>
          <ac:picMkLst>
            <pc:docMk/>
            <pc:sldMk cId="4020552999" sldId="338"/>
            <ac:picMk id="55" creationId="{A8C44102-8860-A944-8C8B-F33DD5267344}"/>
          </ac:picMkLst>
        </pc:picChg>
      </pc:sldChg>
      <pc:sldChg chg="modSp del mod ord modNotesTx">
        <pc:chgData name="Markus Johannes Zock" userId="a2b17c9c-a4d3-40bf-bdef-df4363d20581" providerId="ADAL" clId="{CFE12EAB-CF7C-3945-8E4D-44A9C1B1C5C0}" dt="2020-08-24T15:34:59.669" v="5118" actId="2696"/>
        <pc:sldMkLst>
          <pc:docMk/>
          <pc:sldMk cId="3161405260" sldId="339"/>
        </pc:sldMkLst>
        <pc:spChg chg="mod">
          <ac:chgData name="Markus Johannes Zock" userId="a2b17c9c-a4d3-40bf-bdef-df4363d20581" providerId="ADAL" clId="{CFE12EAB-CF7C-3945-8E4D-44A9C1B1C5C0}" dt="2020-08-24T15:15:47.494" v="4827" actId="20577"/>
          <ac:spMkLst>
            <pc:docMk/>
            <pc:sldMk cId="3161405260" sldId="339"/>
            <ac:spMk id="7" creationId="{F76994B0-CB49-CB43-A548-05E827F08A18}"/>
          </ac:spMkLst>
        </pc:spChg>
      </pc:sldChg>
      <pc:sldChg chg="addSp delSp modSp mod ord modClrScheme modAnim chgLayout modNotesTx">
        <pc:chgData name="Markus Johannes Zock" userId="a2b17c9c-a4d3-40bf-bdef-df4363d20581" providerId="ADAL" clId="{CFE12EAB-CF7C-3945-8E4D-44A9C1B1C5C0}" dt="2020-08-26T13:12:59.633" v="13426" actId="20577"/>
        <pc:sldMkLst>
          <pc:docMk/>
          <pc:sldMk cId="1158952672" sldId="340"/>
        </pc:sldMkLst>
        <pc:spChg chg="add del mod ord">
          <ac:chgData name="Markus Johannes Zock" userId="a2b17c9c-a4d3-40bf-bdef-df4363d20581" providerId="ADAL" clId="{CFE12EAB-CF7C-3945-8E4D-44A9C1B1C5C0}" dt="2020-08-24T13:47:52.494" v="4276" actId="931"/>
          <ac:spMkLst>
            <pc:docMk/>
            <pc:sldMk cId="1158952672" sldId="340"/>
            <ac:spMk id="2" creationId="{297A9126-A094-4748-BE9C-6060710968DE}"/>
          </ac:spMkLst>
        </pc:spChg>
        <pc:spChg chg="mod ord">
          <ac:chgData name="Markus Johannes Zock" userId="a2b17c9c-a4d3-40bf-bdef-df4363d20581" providerId="ADAL" clId="{CFE12EAB-CF7C-3945-8E4D-44A9C1B1C5C0}" dt="2020-08-24T13:47:43.501" v="4272" actId="700"/>
          <ac:spMkLst>
            <pc:docMk/>
            <pc:sldMk cId="1158952672" sldId="340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3:47:43.501" v="4272" actId="700"/>
          <ac:spMkLst>
            <pc:docMk/>
            <pc:sldMk cId="1158952672" sldId="340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3:47:43.501" v="4272" actId="700"/>
          <ac:spMkLst>
            <pc:docMk/>
            <pc:sldMk cId="1158952672" sldId="340"/>
            <ac:spMk id="5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8:20:07.154" v="6350" actId="20577"/>
          <ac:spMkLst>
            <pc:docMk/>
            <pc:sldMk cId="1158952672" sldId="340"/>
            <ac:spMk id="7" creationId="{F76994B0-CB49-CB43-A548-05E827F08A18}"/>
          </ac:spMkLst>
        </pc:spChg>
        <pc:spChg chg="add mod">
          <ac:chgData name="Markus Johannes Zock" userId="a2b17c9c-a4d3-40bf-bdef-df4363d20581" providerId="ADAL" clId="{CFE12EAB-CF7C-3945-8E4D-44A9C1B1C5C0}" dt="2020-08-24T18:20:33.385" v="6352" actId="207"/>
          <ac:spMkLst>
            <pc:docMk/>
            <pc:sldMk cId="1158952672" sldId="340"/>
            <ac:spMk id="9" creationId="{68D82BB0-CB09-1349-9FE8-E4F3EFA86C7E}"/>
          </ac:spMkLst>
        </pc:spChg>
        <pc:picChg chg="add mod">
          <ac:chgData name="Markus Johannes Zock" userId="a2b17c9c-a4d3-40bf-bdef-df4363d20581" providerId="ADAL" clId="{CFE12EAB-CF7C-3945-8E4D-44A9C1B1C5C0}" dt="2020-08-24T13:48:20.787" v="4279" actId="208"/>
          <ac:picMkLst>
            <pc:docMk/>
            <pc:sldMk cId="1158952672" sldId="340"/>
            <ac:picMk id="8" creationId="{41309FA1-AEAA-B446-A95F-F71AD8F2397B}"/>
          </ac:picMkLst>
        </pc:picChg>
      </pc:sldChg>
      <pc:sldChg chg="addSp delSp modSp mod ord modClrScheme modAnim chgLayout modNotesTx">
        <pc:chgData name="Markus Johannes Zock" userId="a2b17c9c-a4d3-40bf-bdef-df4363d20581" providerId="ADAL" clId="{CFE12EAB-CF7C-3945-8E4D-44A9C1B1C5C0}" dt="2020-08-26T13:11:39.351" v="13370" actId="20577"/>
        <pc:sldMkLst>
          <pc:docMk/>
          <pc:sldMk cId="871470229" sldId="341"/>
        </pc:sldMkLst>
        <pc:spChg chg="add mod ord">
          <ac:chgData name="Markus Johannes Zock" userId="a2b17c9c-a4d3-40bf-bdef-df4363d20581" providerId="ADAL" clId="{CFE12EAB-CF7C-3945-8E4D-44A9C1B1C5C0}" dt="2020-08-25T08:10:39.252" v="6589" actId="20577"/>
          <ac:spMkLst>
            <pc:docMk/>
            <pc:sldMk cId="871470229" sldId="341"/>
            <ac:spMk id="2" creationId="{65043CB5-BDCD-534E-A520-D92C16035F41}"/>
          </ac:spMkLst>
        </pc:spChg>
        <pc:spChg chg="mod ord">
          <ac:chgData name="Markus Johannes Zock" userId="a2b17c9c-a4d3-40bf-bdef-df4363d20581" providerId="ADAL" clId="{CFE12EAB-CF7C-3945-8E4D-44A9C1B1C5C0}" dt="2020-08-24T16:26:17.095" v="5645" actId="700"/>
          <ac:spMkLst>
            <pc:docMk/>
            <pc:sldMk cId="871470229" sldId="341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6:26:17.095" v="5645" actId="700"/>
          <ac:spMkLst>
            <pc:docMk/>
            <pc:sldMk cId="871470229" sldId="341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6:38:02.655" v="5747" actId="255"/>
          <ac:spMkLst>
            <pc:docMk/>
            <pc:sldMk cId="871470229" sldId="341"/>
            <ac:spMk id="5" creationId="{00000000-0000-0000-0000-000000000000}"/>
          </ac:spMkLst>
        </pc:spChg>
        <pc:spChg chg="add del mod ord">
          <ac:chgData name="Markus Johannes Zock" userId="a2b17c9c-a4d3-40bf-bdef-df4363d20581" providerId="ADAL" clId="{CFE12EAB-CF7C-3945-8E4D-44A9C1B1C5C0}" dt="2020-08-24T16:27:46.975" v="5655" actId="931"/>
          <ac:spMkLst>
            <pc:docMk/>
            <pc:sldMk cId="871470229" sldId="341"/>
            <ac:spMk id="7" creationId="{F76994B0-CB49-CB43-A548-05E827F08A18}"/>
          </ac:spMkLst>
        </pc:spChg>
        <pc:picChg chg="add mod">
          <ac:chgData name="Markus Johannes Zock" userId="a2b17c9c-a4d3-40bf-bdef-df4363d20581" providerId="ADAL" clId="{CFE12EAB-CF7C-3945-8E4D-44A9C1B1C5C0}" dt="2020-08-24T16:27:46.975" v="5655" actId="931"/>
          <ac:picMkLst>
            <pc:docMk/>
            <pc:sldMk cId="871470229" sldId="341"/>
            <ac:picMk id="6" creationId="{7CDA62B3-E794-F248-9E26-C99A428AC147}"/>
          </ac:picMkLst>
        </pc:picChg>
        <pc:picChg chg="add del mod">
          <ac:chgData name="Markus Johannes Zock" userId="a2b17c9c-a4d3-40bf-bdef-df4363d20581" providerId="ADAL" clId="{CFE12EAB-CF7C-3945-8E4D-44A9C1B1C5C0}" dt="2020-08-24T16:27:30.058" v="5654" actId="931"/>
          <ac:picMkLst>
            <pc:docMk/>
            <pc:sldMk cId="871470229" sldId="341"/>
            <ac:picMk id="8" creationId="{723F8F95-715C-4F40-AE01-331A97F5A3CA}"/>
          </ac:picMkLst>
        </pc:picChg>
      </pc:sldChg>
      <pc:sldChg chg="addSp delSp modSp mod modClrScheme modAnim chgLayout modNotesTx">
        <pc:chgData name="Markus Johannes Zock" userId="a2b17c9c-a4d3-40bf-bdef-df4363d20581" providerId="ADAL" clId="{CFE12EAB-CF7C-3945-8E4D-44A9C1B1C5C0}" dt="2020-09-09T18:03:11.243" v="15249" actId="20577"/>
        <pc:sldMkLst>
          <pc:docMk/>
          <pc:sldMk cId="2134597252" sldId="342"/>
        </pc:sldMkLst>
        <pc:spChg chg="add del mod ord">
          <ac:chgData name="Markus Johannes Zock" userId="a2b17c9c-a4d3-40bf-bdef-df4363d20581" providerId="ADAL" clId="{CFE12EAB-CF7C-3945-8E4D-44A9C1B1C5C0}" dt="2020-08-25T11:40:35.189" v="9693" actId="931"/>
          <ac:spMkLst>
            <pc:docMk/>
            <pc:sldMk cId="2134597252" sldId="342"/>
            <ac:spMk id="2" creationId="{FC639D77-07FB-B94E-8016-7A5410475ACE}"/>
          </ac:spMkLst>
        </pc:spChg>
        <pc:spChg chg="mod ord">
          <ac:chgData name="Markus Johannes Zock" userId="a2b17c9c-a4d3-40bf-bdef-df4363d20581" providerId="ADAL" clId="{CFE12EAB-CF7C-3945-8E4D-44A9C1B1C5C0}" dt="2020-08-25T11:26:47.158" v="9494" actId="700"/>
          <ac:spMkLst>
            <pc:docMk/>
            <pc:sldMk cId="2134597252" sldId="342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1:26:47.158" v="9494" actId="700"/>
          <ac:spMkLst>
            <pc:docMk/>
            <pc:sldMk cId="2134597252" sldId="342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6T13:20:27.848" v="13747" actId="404"/>
          <ac:spMkLst>
            <pc:docMk/>
            <pc:sldMk cId="2134597252" sldId="342"/>
            <ac:spMk id="5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1:53:34.579" v="10525" actId="113"/>
          <ac:spMkLst>
            <pc:docMk/>
            <pc:sldMk cId="2134597252" sldId="342"/>
            <ac:spMk id="7" creationId="{F76994B0-CB49-CB43-A548-05E827F08A18}"/>
          </ac:spMkLst>
        </pc:spChg>
        <pc:spChg chg="add mod">
          <ac:chgData name="Markus Johannes Zock" userId="a2b17c9c-a4d3-40bf-bdef-df4363d20581" providerId="ADAL" clId="{CFE12EAB-CF7C-3945-8E4D-44A9C1B1C5C0}" dt="2020-08-25T11:41:19.057" v="9700"/>
          <ac:spMkLst>
            <pc:docMk/>
            <pc:sldMk cId="2134597252" sldId="342"/>
            <ac:spMk id="9" creationId="{AE5DC12D-AE79-3941-BC0F-3164D8097440}"/>
          </ac:spMkLst>
        </pc:spChg>
        <pc:picChg chg="add mod">
          <ac:chgData name="Markus Johannes Zock" userId="a2b17c9c-a4d3-40bf-bdef-df4363d20581" providerId="ADAL" clId="{CFE12EAB-CF7C-3945-8E4D-44A9C1B1C5C0}" dt="2020-08-25T11:40:39.569" v="9696" actId="208"/>
          <ac:picMkLst>
            <pc:docMk/>
            <pc:sldMk cId="2134597252" sldId="342"/>
            <ac:picMk id="8" creationId="{CB49CDB3-C79D-7B41-A721-7B483235D4C2}"/>
          </ac:picMkLst>
        </pc:picChg>
      </pc:sldChg>
      <pc:sldChg chg="addSp delSp modSp mod ord modClrScheme modAnim chgLayout modNotesTx">
        <pc:chgData name="Markus Johannes Zock" userId="a2b17c9c-a4d3-40bf-bdef-df4363d20581" providerId="ADAL" clId="{CFE12EAB-CF7C-3945-8E4D-44A9C1B1C5C0}" dt="2020-09-09T17:58:40.538" v="15213" actId="20577"/>
        <pc:sldMkLst>
          <pc:docMk/>
          <pc:sldMk cId="2034117750" sldId="343"/>
        </pc:sldMkLst>
        <pc:spChg chg="add mod ord">
          <ac:chgData name="Markus Johannes Zock" userId="a2b17c9c-a4d3-40bf-bdef-df4363d20581" providerId="ADAL" clId="{CFE12EAB-CF7C-3945-8E4D-44A9C1B1C5C0}" dt="2020-08-25T08:43:31.352" v="7600" actId="20577"/>
          <ac:spMkLst>
            <pc:docMk/>
            <pc:sldMk cId="2034117750" sldId="343"/>
            <ac:spMk id="2" creationId="{FD11FFF1-1673-6546-AB2A-7C9714715BE7}"/>
          </ac:spMkLst>
        </pc:spChg>
        <pc:spChg chg="mod ord">
          <ac:chgData name="Markus Johannes Zock" userId="a2b17c9c-a4d3-40bf-bdef-df4363d20581" providerId="ADAL" clId="{CFE12EAB-CF7C-3945-8E4D-44A9C1B1C5C0}" dt="2020-08-24T16:28:46.526" v="5656" actId="700"/>
          <ac:spMkLst>
            <pc:docMk/>
            <pc:sldMk cId="2034117750" sldId="343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6:28:46.526" v="5656" actId="700"/>
          <ac:spMkLst>
            <pc:docMk/>
            <pc:sldMk cId="2034117750" sldId="343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8:35:56.203" v="6434" actId="404"/>
          <ac:spMkLst>
            <pc:docMk/>
            <pc:sldMk cId="2034117750" sldId="343"/>
            <ac:spMk id="5" creationId="{00000000-0000-0000-0000-000000000000}"/>
          </ac:spMkLst>
        </pc:spChg>
        <pc:spChg chg="del mod ord">
          <ac:chgData name="Markus Johannes Zock" userId="a2b17c9c-a4d3-40bf-bdef-df4363d20581" providerId="ADAL" clId="{CFE12EAB-CF7C-3945-8E4D-44A9C1B1C5C0}" dt="2020-08-24T16:29:44.236" v="5665" actId="931"/>
          <ac:spMkLst>
            <pc:docMk/>
            <pc:sldMk cId="2034117750" sldId="343"/>
            <ac:spMk id="7" creationId="{F76994B0-CB49-CB43-A548-05E827F08A18}"/>
          </ac:spMkLst>
        </pc:spChg>
        <pc:picChg chg="add mod">
          <ac:chgData name="Markus Johannes Zock" userId="a2b17c9c-a4d3-40bf-bdef-df4363d20581" providerId="ADAL" clId="{CFE12EAB-CF7C-3945-8E4D-44A9C1B1C5C0}" dt="2020-08-24T16:29:53.451" v="5666" actId="208"/>
          <ac:picMkLst>
            <pc:docMk/>
            <pc:sldMk cId="2034117750" sldId="343"/>
            <ac:picMk id="6" creationId="{3179FCE7-DCFF-024C-93FD-402728051A8C}"/>
          </ac:picMkLst>
        </pc:picChg>
      </pc:sldChg>
      <pc:sldChg chg="addSp delSp modSp mod ord modClrScheme modAnim chgLayout modNotesTx">
        <pc:chgData name="Markus Johannes Zock" userId="a2b17c9c-a4d3-40bf-bdef-df4363d20581" providerId="ADAL" clId="{CFE12EAB-CF7C-3945-8E4D-44A9C1B1C5C0}" dt="2020-08-26T13:22:57.579" v="13837" actId="20577"/>
        <pc:sldMkLst>
          <pc:docMk/>
          <pc:sldMk cId="2519284567" sldId="344"/>
        </pc:sldMkLst>
        <pc:spChg chg="add del mod ord">
          <ac:chgData name="Markus Johannes Zock" userId="a2b17c9c-a4d3-40bf-bdef-df4363d20581" providerId="ADAL" clId="{CFE12EAB-CF7C-3945-8E4D-44A9C1B1C5C0}" dt="2020-08-25T11:24:47.822" v="9466" actId="931"/>
          <ac:spMkLst>
            <pc:docMk/>
            <pc:sldMk cId="2519284567" sldId="344"/>
            <ac:spMk id="2" creationId="{0D89B4BF-0F2A-8346-9B4D-788D735C4BB4}"/>
          </ac:spMkLst>
        </pc:spChg>
        <pc:spChg chg="mod ord">
          <ac:chgData name="Markus Johannes Zock" userId="a2b17c9c-a4d3-40bf-bdef-df4363d20581" providerId="ADAL" clId="{CFE12EAB-CF7C-3945-8E4D-44A9C1B1C5C0}" dt="2020-08-25T11:10:32.267" v="9087" actId="700"/>
          <ac:spMkLst>
            <pc:docMk/>
            <pc:sldMk cId="2519284567" sldId="344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1:10:32.267" v="9087" actId="700"/>
          <ac:spMkLst>
            <pc:docMk/>
            <pc:sldMk cId="2519284567" sldId="344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1:10:32.267" v="9087" actId="700"/>
          <ac:spMkLst>
            <pc:docMk/>
            <pc:sldMk cId="2519284567" sldId="344"/>
            <ac:spMk id="5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6T13:22:57.579" v="13837" actId="20577"/>
          <ac:spMkLst>
            <pc:docMk/>
            <pc:sldMk cId="2519284567" sldId="344"/>
            <ac:spMk id="7" creationId="{F76994B0-CB49-CB43-A548-05E827F08A18}"/>
          </ac:spMkLst>
        </pc:spChg>
        <pc:spChg chg="add mod">
          <ac:chgData name="Markus Johannes Zock" userId="a2b17c9c-a4d3-40bf-bdef-df4363d20581" providerId="ADAL" clId="{CFE12EAB-CF7C-3945-8E4D-44A9C1B1C5C0}" dt="2020-08-25T11:25:26.182" v="9492" actId="20577"/>
          <ac:spMkLst>
            <pc:docMk/>
            <pc:sldMk cId="2519284567" sldId="344"/>
            <ac:spMk id="9" creationId="{9D2B1176-7FFC-7141-991A-8958DBBFFF12}"/>
          </ac:spMkLst>
        </pc:spChg>
        <pc:picChg chg="add mod">
          <ac:chgData name="Markus Johannes Zock" userId="a2b17c9c-a4d3-40bf-bdef-df4363d20581" providerId="ADAL" clId="{CFE12EAB-CF7C-3945-8E4D-44A9C1B1C5C0}" dt="2020-08-25T11:24:53.734" v="9469" actId="208"/>
          <ac:picMkLst>
            <pc:docMk/>
            <pc:sldMk cId="2519284567" sldId="344"/>
            <ac:picMk id="8" creationId="{4EDFA7FC-32C1-0647-9C1A-BBD54809253E}"/>
          </ac:picMkLst>
        </pc:picChg>
      </pc:sldChg>
      <pc:sldChg chg="addSp delSp modSp mod ord modClrScheme chgLayout modNotesTx">
        <pc:chgData name="Markus Johannes Zock" userId="a2b17c9c-a4d3-40bf-bdef-df4363d20581" providerId="ADAL" clId="{CFE12EAB-CF7C-3945-8E4D-44A9C1B1C5C0}" dt="2020-09-09T17:59:42.210" v="15224" actId="20577"/>
        <pc:sldMkLst>
          <pc:docMk/>
          <pc:sldMk cId="4081878341" sldId="345"/>
        </pc:sldMkLst>
        <pc:spChg chg="add mod ord">
          <ac:chgData name="Markus Johannes Zock" userId="a2b17c9c-a4d3-40bf-bdef-df4363d20581" providerId="ADAL" clId="{CFE12EAB-CF7C-3945-8E4D-44A9C1B1C5C0}" dt="2020-08-25T08:51:13.471" v="7667" actId="404"/>
          <ac:spMkLst>
            <pc:docMk/>
            <pc:sldMk cId="4081878341" sldId="345"/>
            <ac:spMk id="2" creationId="{2413346B-C42D-7B4A-8470-2D5039BE88EE}"/>
          </ac:spMkLst>
        </pc:spChg>
        <pc:spChg chg="mod ord">
          <ac:chgData name="Markus Johannes Zock" userId="a2b17c9c-a4d3-40bf-bdef-df4363d20581" providerId="ADAL" clId="{CFE12EAB-CF7C-3945-8E4D-44A9C1B1C5C0}" dt="2020-08-24T16:30:15.226" v="5667" actId="700"/>
          <ac:spMkLst>
            <pc:docMk/>
            <pc:sldMk cId="4081878341" sldId="345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6:30:15.226" v="5667" actId="700"/>
          <ac:spMkLst>
            <pc:docMk/>
            <pc:sldMk cId="4081878341" sldId="345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8:35:45.352" v="6431" actId="404"/>
          <ac:spMkLst>
            <pc:docMk/>
            <pc:sldMk cId="4081878341" sldId="345"/>
            <ac:spMk id="5" creationId="{00000000-0000-0000-0000-000000000000}"/>
          </ac:spMkLst>
        </pc:spChg>
        <pc:spChg chg="add del mod">
          <ac:chgData name="Markus Johannes Zock" userId="a2b17c9c-a4d3-40bf-bdef-df4363d20581" providerId="ADAL" clId="{CFE12EAB-CF7C-3945-8E4D-44A9C1B1C5C0}" dt="2020-08-25T08:51:17.554" v="7669"/>
          <ac:spMkLst>
            <pc:docMk/>
            <pc:sldMk cId="4081878341" sldId="345"/>
            <ac:spMk id="6" creationId="{553FD650-9BCA-6940-A650-63E59AD835F4}"/>
          </ac:spMkLst>
        </pc:spChg>
        <pc:spChg chg="del mod ord">
          <ac:chgData name="Markus Johannes Zock" userId="a2b17c9c-a4d3-40bf-bdef-df4363d20581" providerId="ADAL" clId="{CFE12EAB-CF7C-3945-8E4D-44A9C1B1C5C0}" dt="2020-08-24T16:31:19.263" v="5673" actId="931"/>
          <ac:spMkLst>
            <pc:docMk/>
            <pc:sldMk cId="4081878341" sldId="345"/>
            <ac:spMk id="7" creationId="{F76994B0-CB49-CB43-A548-05E827F08A18}"/>
          </ac:spMkLst>
        </pc:spChg>
        <pc:picChg chg="add mod">
          <ac:chgData name="Markus Johannes Zock" userId="a2b17c9c-a4d3-40bf-bdef-df4363d20581" providerId="ADAL" clId="{CFE12EAB-CF7C-3945-8E4D-44A9C1B1C5C0}" dt="2020-08-24T16:31:38.449" v="5676" actId="208"/>
          <ac:picMkLst>
            <pc:docMk/>
            <pc:sldMk cId="4081878341" sldId="345"/>
            <ac:picMk id="8" creationId="{D977E310-6AC6-BD46-AC2B-2F280084EF82}"/>
          </ac:picMkLst>
        </pc:picChg>
      </pc:sldChg>
      <pc:sldChg chg="addSp delSp modSp mod ord modClrScheme modAnim chgLayout modNotesTx">
        <pc:chgData name="Markus Johannes Zock" userId="a2b17c9c-a4d3-40bf-bdef-df4363d20581" providerId="ADAL" clId="{CFE12EAB-CF7C-3945-8E4D-44A9C1B1C5C0}" dt="2020-08-26T13:22:03.654" v="13777" actId="20577"/>
        <pc:sldMkLst>
          <pc:docMk/>
          <pc:sldMk cId="1030927342" sldId="346"/>
        </pc:sldMkLst>
        <pc:spChg chg="add del mod ord">
          <ac:chgData name="Markus Johannes Zock" userId="a2b17c9c-a4d3-40bf-bdef-df4363d20581" providerId="ADAL" clId="{CFE12EAB-CF7C-3945-8E4D-44A9C1B1C5C0}" dt="2020-08-25T12:24:56.015" v="11539" actId="931"/>
          <ac:spMkLst>
            <pc:docMk/>
            <pc:sldMk cId="1030927342" sldId="346"/>
            <ac:spMk id="2" creationId="{4B820B9B-4CCB-DC40-909E-7EEC86E53719}"/>
          </ac:spMkLst>
        </pc:spChg>
        <pc:spChg chg="mod ord">
          <ac:chgData name="Markus Johannes Zock" userId="a2b17c9c-a4d3-40bf-bdef-df4363d20581" providerId="ADAL" clId="{CFE12EAB-CF7C-3945-8E4D-44A9C1B1C5C0}" dt="2020-08-25T12:17:27.793" v="11239" actId="700"/>
          <ac:spMkLst>
            <pc:docMk/>
            <pc:sldMk cId="1030927342" sldId="346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2:17:27.793" v="11239" actId="700"/>
          <ac:spMkLst>
            <pc:docMk/>
            <pc:sldMk cId="1030927342" sldId="346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2:22:15.075" v="11536" actId="20577"/>
          <ac:spMkLst>
            <pc:docMk/>
            <pc:sldMk cId="1030927342" sldId="346"/>
            <ac:spMk id="5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2:29:23.712" v="11547" actId="20577"/>
          <ac:spMkLst>
            <pc:docMk/>
            <pc:sldMk cId="1030927342" sldId="346"/>
            <ac:spMk id="7" creationId="{F76994B0-CB49-CB43-A548-05E827F08A18}"/>
          </ac:spMkLst>
        </pc:spChg>
        <pc:picChg chg="add mod">
          <ac:chgData name="Markus Johannes Zock" userId="a2b17c9c-a4d3-40bf-bdef-df4363d20581" providerId="ADAL" clId="{CFE12EAB-CF7C-3945-8E4D-44A9C1B1C5C0}" dt="2020-08-25T12:25:04.244" v="11542" actId="208"/>
          <ac:picMkLst>
            <pc:docMk/>
            <pc:sldMk cId="1030927342" sldId="346"/>
            <ac:picMk id="8" creationId="{C43848DB-0722-6040-9082-4CACCA8A1E1B}"/>
          </ac:picMkLst>
        </pc:picChg>
      </pc:sldChg>
      <pc:sldChg chg="modSp del mod ord modNotesTx">
        <pc:chgData name="Markus Johannes Zock" userId="a2b17c9c-a4d3-40bf-bdef-df4363d20581" providerId="ADAL" clId="{CFE12EAB-CF7C-3945-8E4D-44A9C1B1C5C0}" dt="2020-08-25T12:22:21.132" v="11537" actId="2696"/>
        <pc:sldMkLst>
          <pc:docMk/>
          <pc:sldMk cId="3825362448" sldId="347"/>
        </pc:sldMkLst>
        <pc:spChg chg="mod">
          <ac:chgData name="Markus Johannes Zock" userId="a2b17c9c-a4d3-40bf-bdef-df4363d20581" providerId="ADAL" clId="{CFE12EAB-CF7C-3945-8E4D-44A9C1B1C5C0}" dt="2020-08-25T11:58:28.606" v="10545" actId="20577"/>
          <ac:spMkLst>
            <pc:docMk/>
            <pc:sldMk cId="3825362448" sldId="347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5T12:14:40.249" v="11033" actId="27636"/>
          <ac:spMkLst>
            <pc:docMk/>
            <pc:sldMk cId="3825362448" sldId="347"/>
            <ac:spMk id="7" creationId="{F76994B0-CB49-CB43-A548-05E827F08A18}"/>
          </ac:spMkLst>
        </pc:spChg>
      </pc:sldChg>
      <pc:sldChg chg="addSp delSp modSp mod ord modClrScheme chgLayout modNotesTx">
        <pc:chgData name="Markus Johannes Zock" userId="a2b17c9c-a4d3-40bf-bdef-df4363d20581" providerId="ADAL" clId="{CFE12EAB-CF7C-3945-8E4D-44A9C1B1C5C0}" dt="2020-09-09T18:00:24.768" v="15225" actId="732"/>
        <pc:sldMkLst>
          <pc:docMk/>
          <pc:sldMk cId="2905352941" sldId="348"/>
        </pc:sldMkLst>
        <pc:spChg chg="mod ord">
          <ac:chgData name="Markus Johannes Zock" userId="a2b17c9c-a4d3-40bf-bdef-df4363d20581" providerId="ADAL" clId="{CFE12EAB-CF7C-3945-8E4D-44A9C1B1C5C0}" dt="2020-08-24T16:32:00.826" v="5677" actId="700"/>
          <ac:spMkLst>
            <pc:docMk/>
            <pc:sldMk cId="2905352941" sldId="348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6:32:00.826" v="5677" actId="700"/>
          <ac:spMkLst>
            <pc:docMk/>
            <pc:sldMk cId="2905352941" sldId="348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6:37:19.840" v="5731" actId="255"/>
          <ac:spMkLst>
            <pc:docMk/>
            <pc:sldMk cId="2905352941" sldId="348"/>
            <ac:spMk id="5" creationId="{00000000-0000-0000-0000-000000000000}"/>
          </ac:spMkLst>
        </pc:spChg>
        <pc:spChg chg="add mod ord">
          <ac:chgData name="Markus Johannes Zock" userId="a2b17c9c-a4d3-40bf-bdef-df4363d20581" providerId="ADAL" clId="{CFE12EAB-CF7C-3945-8E4D-44A9C1B1C5C0}" dt="2020-08-24T16:33:25.561" v="5693" actId="208"/>
          <ac:spMkLst>
            <pc:docMk/>
            <pc:sldMk cId="2905352941" sldId="348"/>
            <ac:spMk id="7" creationId="{DC49F5F5-38A7-3E40-B087-8FFA0EE1A965}"/>
          </ac:spMkLst>
        </pc:spChg>
        <pc:spChg chg="add mod ord">
          <ac:chgData name="Markus Johannes Zock" userId="a2b17c9c-a4d3-40bf-bdef-df4363d20581" providerId="ADAL" clId="{CFE12EAB-CF7C-3945-8E4D-44A9C1B1C5C0}" dt="2020-08-24T16:32:40.049" v="5687" actId="208"/>
          <ac:spMkLst>
            <pc:docMk/>
            <pc:sldMk cId="2905352941" sldId="348"/>
            <ac:spMk id="8" creationId="{ADC96C30-346C-F148-8FC0-A7F11705C380}"/>
          </ac:spMkLst>
        </pc:spChg>
        <pc:spChg chg="del mod">
          <ac:chgData name="Markus Johannes Zock" userId="a2b17c9c-a4d3-40bf-bdef-df4363d20581" providerId="ADAL" clId="{CFE12EAB-CF7C-3945-8E4D-44A9C1B1C5C0}" dt="2020-08-24T10:12:58.657" v="2237" actId="478"/>
          <ac:spMkLst>
            <pc:docMk/>
            <pc:sldMk cId="2905352941" sldId="348"/>
            <ac:spMk id="9" creationId="{00000000-0000-0000-0000-000000000000}"/>
          </ac:spMkLst>
        </pc:spChg>
        <pc:spChg chg="add del mod ord">
          <ac:chgData name="Markus Johannes Zock" userId="a2b17c9c-a4d3-40bf-bdef-df4363d20581" providerId="ADAL" clId="{CFE12EAB-CF7C-3945-8E4D-44A9C1B1C5C0}" dt="2020-08-24T16:32:00.826" v="5677" actId="700"/>
          <ac:spMkLst>
            <pc:docMk/>
            <pc:sldMk cId="2905352941" sldId="348"/>
            <ac:spMk id="11" creationId="{70F0F463-5F21-EB42-9D9F-25452BB1E524}"/>
          </ac:spMkLst>
        </pc:spChg>
        <pc:spChg chg="add mod">
          <ac:chgData name="Markus Johannes Zock" userId="a2b17c9c-a4d3-40bf-bdef-df4363d20581" providerId="ADAL" clId="{CFE12EAB-CF7C-3945-8E4D-44A9C1B1C5C0}" dt="2020-08-24T16:33:13.662" v="5692" actId="1076"/>
          <ac:spMkLst>
            <pc:docMk/>
            <pc:sldMk cId="2905352941" sldId="348"/>
            <ac:spMk id="14" creationId="{ABA45E8E-6E02-534A-A4C9-B57AEF59AFCC}"/>
          </ac:spMkLst>
        </pc:spChg>
        <pc:spChg chg="add mod">
          <ac:chgData name="Markus Johannes Zock" userId="a2b17c9c-a4d3-40bf-bdef-df4363d20581" providerId="ADAL" clId="{CFE12EAB-CF7C-3945-8E4D-44A9C1B1C5C0}" dt="2020-08-24T16:34:05.278" v="5706" actId="1076"/>
          <ac:spMkLst>
            <pc:docMk/>
            <pc:sldMk cId="2905352941" sldId="348"/>
            <ac:spMk id="16" creationId="{9982A094-4385-5549-B559-8C6BE28D199E}"/>
          </ac:spMkLst>
        </pc:spChg>
        <pc:picChg chg="del mod">
          <ac:chgData name="Markus Johannes Zock" userId="a2b17c9c-a4d3-40bf-bdef-df4363d20581" providerId="ADAL" clId="{CFE12EAB-CF7C-3945-8E4D-44A9C1B1C5C0}" dt="2020-08-24T10:14:14.947" v="2250" actId="478"/>
          <ac:picMkLst>
            <pc:docMk/>
            <pc:sldMk cId="2905352941" sldId="348"/>
            <ac:picMk id="8" creationId="{00000000-0000-0000-0000-000000000000}"/>
          </ac:picMkLst>
        </pc:picChg>
        <pc:picChg chg="add del mod modCrop">
          <ac:chgData name="Markus Johannes Zock" userId="a2b17c9c-a4d3-40bf-bdef-df4363d20581" providerId="ADAL" clId="{CFE12EAB-CF7C-3945-8E4D-44A9C1B1C5C0}" dt="2020-08-24T10:16:39.001" v="2271" actId="478"/>
          <ac:picMkLst>
            <pc:docMk/>
            <pc:sldMk cId="2905352941" sldId="348"/>
            <ac:picMk id="10" creationId="{7ABFE87E-E707-E846-9DC3-51B4F674C523}"/>
          </ac:picMkLst>
        </pc:picChg>
        <pc:picChg chg="add mod modCrop">
          <ac:chgData name="Markus Johannes Zock" userId="a2b17c9c-a4d3-40bf-bdef-df4363d20581" providerId="ADAL" clId="{CFE12EAB-CF7C-3945-8E4D-44A9C1B1C5C0}" dt="2020-09-09T18:00:24.768" v="15225" actId="732"/>
          <ac:picMkLst>
            <pc:docMk/>
            <pc:sldMk cId="2905352941" sldId="348"/>
            <ac:picMk id="13" creationId="{D13E2C08-8032-684A-BB08-A011C312CC95}"/>
          </ac:picMkLst>
        </pc:picChg>
        <pc:picChg chg="add mod">
          <ac:chgData name="Markus Johannes Zock" userId="a2b17c9c-a4d3-40bf-bdef-df4363d20581" providerId="ADAL" clId="{CFE12EAB-CF7C-3945-8E4D-44A9C1B1C5C0}" dt="2020-08-24T16:39:18.696" v="5758" actId="1076"/>
          <ac:picMkLst>
            <pc:docMk/>
            <pc:sldMk cId="2905352941" sldId="348"/>
            <ac:picMk id="15" creationId="{5D308529-051D-414E-8010-B8FF7B4262A3}"/>
          </ac:picMkLst>
        </pc:picChg>
      </pc:sldChg>
      <pc:sldChg chg="addSp delSp modSp mod ord modClrScheme modAnim chgLayout modNotesTx">
        <pc:chgData name="Markus Johannes Zock" userId="a2b17c9c-a4d3-40bf-bdef-df4363d20581" providerId="ADAL" clId="{CFE12EAB-CF7C-3945-8E4D-44A9C1B1C5C0}" dt="2020-08-26T13:16:34.319" v="13605" actId="20577"/>
        <pc:sldMkLst>
          <pc:docMk/>
          <pc:sldMk cId="581728487" sldId="349"/>
        </pc:sldMkLst>
        <pc:spChg chg="add del mod ord">
          <ac:chgData name="Markus Johannes Zock" userId="a2b17c9c-a4d3-40bf-bdef-df4363d20581" providerId="ADAL" clId="{CFE12EAB-CF7C-3945-8E4D-44A9C1B1C5C0}" dt="2020-08-25T09:13:04.544" v="8031" actId="931"/>
          <ac:spMkLst>
            <pc:docMk/>
            <pc:sldMk cId="581728487" sldId="349"/>
            <ac:spMk id="2" creationId="{1AF72B88-3169-A844-B1BC-7523C0324BDD}"/>
          </ac:spMkLst>
        </pc:spChg>
        <pc:spChg chg="mod ord">
          <ac:chgData name="Markus Johannes Zock" userId="a2b17c9c-a4d3-40bf-bdef-df4363d20581" providerId="ADAL" clId="{CFE12EAB-CF7C-3945-8E4D-44A9C1B1C5C0}" dt="2020-08-25T09:12:56.301" v="8030" actId="700"/>
          <ac:spMkLst>
            <pc:docMk/>
            <pc:sldMk cId="581728487" sldId="349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09:12:56.301" v="8030" actId="700"/>
          <ac:spMkLst>
            <pc:docMk/>
            <pc:sldMk cId="581728487" sldId="349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09:35:10.123" v="8358" actId="20577"/>
          <ac:spMkLst>
            <pc:docMk/>
            <pc:sldMk cId="581728487" sldId="349"/>
            <ac:spMk id="5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0:59:52.302" v="9057" actId="20577"/>
          <ac:spMkLst>
            <pc:docMk/>
            <pc:sldMk cId="581728487" sldId="349"/>
            <ac:spMk id="7" creationId="{F76994B0-CB49-CB43-A548-05E827F08A18}"/>
          </ac:spMkLst>
        </pc:spChg>
        <pc:picChg chg="add mod">
          <ac:chgData name="Markus Johannes Zock" userId="a2b17c9c-a4d3-40bf-bdef-df4363d20581" providerId="ADAL" clId="{CFE12EAB-CF7C-3945-8E4D-44A9C1B1C5C0}" dt="2020-08-25T09:13:34.215" v="8035" actId="208"/>
          <ac:picMkLst>
            <pc:docMk/>
            <pc:sldMk cId="581728487" sldId="349"/>
            <ac:picMk id="8" creationId="{5C4B2DB4-2EF4-D74D-B6E2-C9BAFC1F17DD}"/>
          </ac:picMkLst>
        </pc:picChg>
      </pc:sldChg>
      <pc:sldChg chg="modSp del mod ord modNotesTx">
        <pc:chgData name="Markus Johannes Zock" userId="a2b17c9c-a4d3-40bf-bdef-df4363d20581" providerId="ADAL" clId="{CFE12EAB-CF7C-3945-8E4D-44A9C1B1C5C0}" dt="2020-08-25T09:42:39.161" v="8632" actId="2696"/>
        <pc:sldMkLst>
          <pc:docMk/>
          <pc:sldMk cId="3902772709" sldId="350"/>
        </pc:sldMkLst>
        <pc:spChg chg="mod">
          <ac:chgData name="Markus Johannes Zock" userId="a2b17c9c-a4d3-40bf-bdef-df4363d20581" providerId="ADAL" clId="{CFE12EAB-CF7C-3945-8E4D-44A9C1B1C5C0}" dt="2020-08-24T09:49:07.255" v="1370" actId="403"/>
          <ac:spMkLst>
            <pc:docMk/>
            <pc:sldMk cId="3902772709" sldId="350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5T09:05:27.345" v="8028" actId="20577"/>
          <ac:spMkLst>
            <pc:docMk/>
            <pc:sldMk cId="3902772709" sldId="350"/>
            <ac:spMk id="7" creationId="{F76994B0-CB49-CB43-A548-05E827F08A18}"/>
          </ac:spMkLst>
        </pc:spChg>
      </pc:sldChg>
      <pc:sldChg chg="addSp delSp modSp mod ord modClrScheme modAnim chgLayout modNotesTx">
        <pc:chgData name="Markus Johannes Zock" userId="a2b17c9c-a4d3-40bf-bdef-df4363d20581" providerId="ADAL" clId="{CFE12EAB-CF7C-3945-8E4D-44A9C1B1C5C0}" dt="2020-08-28T18:49:11.049" v="15167"/>
        <pc:sldMkLst>
          <pc:docMk/>
          <pc:sldMk cId="2243943121" sldId="351"/>
        </pc:sldMkLst>
        <pc:spChg chg="add mod ord">
          <ac:chgData name="Markus Johannes Zock" userId="a2b17c9c-a4d3-40bf-bdef-df4363d20581" providerId="ADAL" clId="{CFE12EAB-CF7C-3945-8E4D-44A9C1B1C5C0}" dt="2020-08-28T18:48:53.585" v="15164" actId="255"/>
          <ac:spMkLst>
            <pc:docMk/>
            <pc:sldMk cId="2243943121" sldId="351"/>
            <ac:spMk id="2" creationId="{C830B7BB-F52A-3649-B02D-4D50E5D2B8BD}"/>
          </ac:spMkLst>
        </pc:spChg>
        <pc:spChg chg="mod ord">
          <ac:chgData name="Markus Johannes Zock" userId="a2b17c9c-a4d3-40bf-bdef-df4363d20581" providerId="ADAL" clId="{CFE12EAB-CF7C-3945-8E4D-44A9C1B1C5C0}" dt="2020-08-24T16:34:16.929" v="5707" actId="700"/>
          <ac:spMkLst>
            <pc:docMk/>
            <pc:sldMk cId="2243943121" sldId="351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6:34:16.929" v="5707" actId="700"/>
          <ac:spMkLst>
            <pc:docMk/>
            <pc:sldMk cId="2243943121" sldId="351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6:37:06.921" v="5724" actId="403"/>
          <ac:spMkLst>
            <pc:docMk/>
            <pc:sldMk cId="2243943121" sldId="351"/>
            <ac:spMk id="5" creationId="{00000000-0000-0000-0000-000000000000}"/>
          </ac:spMkLst>
        </pc:spChg>
        <pc:spChg chg="del mod ord">
          <ac:chgData name="Markus Johannes Zock" userId="a2b17c9c-a4d3-40bf-bdef-df4363d20581" providerId="ADAL" clId="{CFE12EAB-CF7C-3945-8E4D-44A9C1B1C5C0}" dt="2020-08-24T16:35:20.098" v="5717" actId="931"/>
          <ac:spMkLst>
            <pc:docMk/>
            <pc:sldMk cId="2243943121" sldId="351"/>
            <ac:spMk id="7" creationId="{F76994B0-CB49-CB43-A548-05E827F08A18}"/>
          </ac:spMkLst>
        </pc:spChg>
        <pc:picChg chg="add mod">
          <ac:chgData name="Markus Johannes Zock" userId="a2b17c9c-a4d3-40bf-bdef-df4363d20581" providerId="ADAL" clId="{CFE12EAB-CF7C-3945-8E4D-44A9C1B1C5C0}" dt="2020-08-24T16:35:27.665" v="5718" actId="208"/>
          <ac:picMkLst>
            <pc:docMk/>
            <pc:sldMk cId="2243943121" sldId="351"/>
            <ac:picMk id="6" creationId="{8BA3161C-0B19-6D42-BB01-3C7F576C0ADB}"/>
          </ac:picMkLst>
        </pc:picChg>
      </pc:sldChg>
      <pc:sldChg chg="addSp delSp modSp mod ord modClrScheme modAnim chgLayout modNotesTx">
        <pc:chgData name="Markus Johannes Zock" userId="a2b17c9c-a4d3-40bf-bdef-df4363d20581" providerId="ADAL" clId="{CFE12EAB-CF7C-3945-8E4D-44A9C1B1C5C0}" dt="2020-09-09T18:06:46.559" v="15290" actId="20577"/>
        <pc:sldMkLst>
          <pc:docMk/>
          <pc:sldMk cId="3520790612" sldId="352"/>
        </pc:sldMkLst>
        <pc:spChg chg="add del mod ord">
          <ac:chgData name="Markus Johannes Zock" userId="a2b17c9c-a4d3-40bf-bdef-df4363d20581" providerId="ADAL" clId="{CFE12EAB-CF7C-3945-8E4D-44A9C1B1C5C0}" dt="2020-08-25T11:09:04.473" v="9058" actId="931"/>
          <ac:spMkLst>
            <pc:docMk/>
            <pc:sldMk cId="3520790612" sldId="352"/>
            <ac:spMk id="2" creationId="{B0C48E29-3518-E749-B491-B54576B9E92E}"/>
          </ac:spMkLst>
        </pc:spChg>
        <pc:spChg chg="mod ord">
          <ac:chgData name="Markus Johannes Zock" userId="a2b17c9c-a4d3-40bf-bdef-df4363d20581" providerId="ADAL" clId="{CFE12EAB-CF7C-3945-8E4D-44A9C1B1C5C0}" dt="2020-08-25T10:34:43.105" v="8664" actId="700"/>
          <ac:spMkLst>
            <pc:docMk/>
            <pc:sldMk cId="3520790612" sldId="352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0:34:43.105" v="8664" actId="700"/>
          <ac:spMkLst>
            <pc:docMk/>
            <pc:sldMk cId="3520790612" sldId="352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0:34:43.105" v="8664" actId="700"/>
          <ac:spMkLst>
            <pc:docMk/>
            <pc:sldMk cId="3520790612" sldId="352"/>
            <ac:spMk id="5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5T10:58:17.932" v="9013" actId="20577"/>
          <ac:spMkLst>
            <pc:docMk/>
            <pc:sldMk cId="3520790612" sldId="352"/>
            <ac:spMk id="7" creationId="{F76994B0-CB49-CB43-A548-05E827F08A18}"/>
          </ac:spMkLst>
        </pc:spChg>
        <pc:spChg chg="add mod">
          <ac:chgData name="Markus Johannes Zock" userId="a2b17c9c-a4d3-40bf-bdef-df4363d20581" providerId="ADAL" clId="{CFE12EAB-CF7C-3945-8E4D-44A9C1B1C5C0}" dt="2020-08-25T11:09:59.680" v="9086" actId="20577"/>
          <ac:spMkLst>
            <pc:docMk/>
            <pc:sldMk cId="3520790612" sldId="352"/>
            <ac:spMk id="9" creationId="{63039959-FAD9-5D4D-B77A-8B063B797D87}"/>
          </ac:spMkLst>
        </pc:spChg>
        <pc:picChg chg="add mod">
          <ac:chgData name="Markus Johannes Zock" userId="a2b17c9c-a4d3-40bf-bdef-df4363d20581" providerId="ADAL" clId="{CFE12EAB-CF7C-3945-8E4D-44A9C1B1C5C0}" dt="2020-08-25T11:10:44.969" v="9090" actId="208"/>
          <ac:picMkLst>
            <pc:docMk/>
            <pc:sldMk cId="3520790612" sldId="352"/>
            <ac:picMk id="8" creationId="{D6AC51DE-87FC-7043-9497-D74336A1A740}"/>
          </ac:picMkLst>
        </pc:picChg>
      </pc:sldChg>
      <pc:sldChg chg="delSp del mod delAnim">
        <pc:chgData name="Markus Johannes Zock" userId="a2b17c9c-a4d3-40bf-bdef-df4363d20581" providerId="ADAL" clId="{CFE12EAB-CF7C-3945-8E4D-44A9C1B1C5C0}" dt="2020-08-21T12:31:13.336" v="324" actId="2696"/>
        <pc:sldMkLst>
          <pc:docMk/>
          <pc:sldMk cId="94871784" sldId="361"/>
        </pc:sldMkLst>
        <pc:spChg chg="del">
          <ac:chgData name="Markus Johannes Zock" userId="a2b17c9c-a4d3-40bf-bdef-df4363d20581" providerId="ADAL" clId="{CFE12EAB-CF7C-3945-8E4D-44A9C1B1C5C0}" dt="2020-08-21T12:30:36.567" v="317" actId="21"/>
          <ac:spMkLst>
            <pc:docMk/>
            <pc:sldMk cId="94871784" sldId="361"/>
            <ac:spMk id="268" creationId="{00000000-0000-0000-0000-000000000000}"/>
          </ac:spMkLst>
        </pc:spChg>
        <pc:grpChg chg="del">
          <ac:chgData name="Markus Johannes Zock" userId="a2b17c9c-a4d3-40bf-bdef-df4363d20581" providerId="ADAL" clId="{CFE12EAB-CF7C-3945-8E4D-44A9C1B1C5C0}" dt="2020-08-21T12:30:36.567" v="317" actId="21"/>
          <ac:grpSpMkLst>
            <pc:docMk/>
            <pc:sldMk cId="94871784" sldId="361"/>
            <ac:grpSpMk id="270" creationId="{00000000-0000-0000-0000-000000000000}"/>
          </ac:grpSpMkLst>
        </pc:grpChg>
      </pc:sldChg>
      <pc:sldChg chg="delSp del mod delAnim">
        <pc:chgData name="Markus Johannes Zock" userId="a2b17c9c-a4d3-40bf-bdef-df4363d20581" providerId="ADAL" clId="{CFE12EAB-CF7C-3945-8E4D-44A9C1B1C5C0}" dt="2020-08-21T12:31:16.134" v="325" actId="2696"/>
        <pc:sldMkLst>
          <pc:docMk/>
          <pc:sldMk cId="373322208" sldId="362"/>
        </pc:sldMkLst>
        <pc:spChg chg="del">
          <ac:chgData name="Markus Johannes Zock" userId="a2b17c9c-a4d3-40bf-bdef-df4363d20581" providerId="ADAL" clId="{CFE12EAB-CF7C-3945-8E4D-44A9C1B1C5C0}" dt="2020-08-21T12:30:54.519" v="320" actId="21"/>
          <ac:spMkLst>
            <pc:docMk/>
            <pc:sldMk cId="373322208" sldId="362"/>
            <ac:spMk id="268" creationId="{00000000-0000-0000-0000-000000000000}"/>
          </ac:spMkLst>
        </pc:spChg>
        <pc:grpChg chg="del">
          <ac:chgData name="Markus Johannes Zock" userId="a2b17c9c-a4d3-40bf-bdef-df4363d20581" providerId="ADAL" clId="{CFE12EAB-CF7C-3945-8E4D-44A9C1B1C5C0}" dt="2020-08-21T12:30:54.519" v="320" actId="21"/>
          <ac:grpSpMkLst>
            <pc:docMk/>
            <pc:sldMk cId="373322208" sldId="362"/>
            <ac:grpSpMk id="270" creationId="{00000000-0000-0000-0000-000000000000}"/>
          </ac:grpSpMkLst>
        </pc:grpChg>
      </pc:sldChg>
      <pc:sldChg chg="delSp del mod delAnim">
        <pc:chgData name="Markus Johannes Zock" userId="a2b17c9c-a4d3-40bf-bdef-df4363d20581" providerId="ADAL" clId="{CFE12EAB-CF7C-3945-8E4D-44A9C1B1C5C0}" dt="2020-08-21T12:31:18.804" v="326" actId="2696"/>
        <pc:sldMkLst>
          <pc:docMk/>
          <pc:sldMk cId="1647484243" sldId="363"/>
        </pc:sldMkLst>
        <pc:spChg chg="del">
          <ac:chgData name="Markus Johannes Zock" userId="a2b17c9c-a4d3-40bf-bdef-df4363d20581" providerId="ADAL" clId="{CFE12EAB-CF7C-3945-8E4D-44A9C1B1C5C0}" dt="2020-08-21T12:31:04.759" v="322" actId="21"/>
          <ac:spMkLst>
            <pc:docMk/>
            <pc:sldMk cId="1647484243" sldId="363"/>
            <ac:spMk id="268" creationId="{00000000-0000-0000-0000-000000000000}"/>
          </ac:spMkLst>
        </pc:spChg>
        <pc:grpChg chg="del">
          <ac:chgData name="Markus Johannes Zock" userId="a2b17c9c-a4d3-40bf-bdef-df4363d20581" providerId="ADAL" clId="{CFE12EAB-CF7C-3945-8E4D-44A9C1B1C5C0}" dt="2020-08-21T12:31:04.759" v="322" actId="21"/>
          <ac:grpSpMkLst>
            <pc:docMk/>
            <pc:sldMk cId="1647484243" sldId="363"/>
            <ac:grpSpMk id="270" creationId="{00000000-0000-0000-0000-000000000000}"/>
          </ac:grpSpMkLst>
        </pc:grpChg>
      </pc:sldChg>
      <pc:sldChg chg="delSp del mod delAnim">
        <pc:chgData name="Markus Johannes Zock" userId="a2b17c9c-a4d3-40bf-bdef-df4363d20581" providerId="ADAL" clId="{CFE12EAB-CF7C-3945-8E4D-44A9C1B1C5C0}" dt="2020-08-21T12:31:29.607" v="328" actId="2696"/>
        <pc:sldMkLst>
          <pc:docMk/>
          <pc:sldMk cId="1957023271" sldId="364"/>
        </pc:sldMkLst>
        <pc:spChg chg="del">
          <ac:chgData name="Markus Johannes Zock" userId="a2b17c9c-a4d3-40bf-bdef-df4363d20581" providerId="ADAL" clId="{CFE12EAB-CF7C-3945-8E4D-44A9C1B1C5C0}" dt="2020-08-21T12:31:25.645" v="327" actId="21"/>
          <ac:spMkLst>
            <pc:docMk/>
            <pc:sldMk cId="1957023271" sldId="364"/>
            <ac:spMk id="268" creationId="{00000000-0000-0000-0000-000000000000}"/>
          </ac:spMkLst>
        </pc:spChg>
        <pc:grpChg chg="del">
          <ac:chgData name="Markus Johannes Zock" userId="a2b17c9c-a4d3-40bf-bdef-df4363d20581" providerId="ADAL" clId="{CFE12EAB-CF7C-3945-8E4D-44A9C1B1C5C0}" dt="2020-08-21T12:31:25.645" v="327" actId="21"/>
          <ac:grpSpMkLst>
            <pc:docMk/>
            <pc:sldMk cId="1957023271" sldId="364"/>
            <ac:grpSpMk id="270" creationId="{00000000-0000-0000-0000-000000000000}"/>
          </ac:grpSpMkLst>
        </pc:grpChg>
      </pc:sldChg>
      <pc:sldChg chg="modSp mod modNotesTx">
        <pc:chgData name="Markus Johannes Zock" userId="a2b17c9c-a4d3-40bf-bdef-df4363d20581" providerId="ADAL" clId="{CFE12EAB-CF7C-3945-8E4D-44A9C1B1C5C0}" dt="2020-08-21T12:29:06.221" v="314" actId="27636"/>
        <pc:sldMkLst>
          <pc:docMk/>
          <pc:sldMk cId="1323066050" sldId="365"/>
        </pc:sldMkLst>
        <pc:spChg chg="mod">
          <ac:chgData name="Markus Johannes Zock" userId="a2b17c9c-a4d3-40bf-bdef-df4363d20581" providerId="ADAL" clId="{CFE12EAB-CF7C-3945-8E4D-44A9C1B1C5C0}" dt="2020-08-21T12:29:06.221" v="314" actId="27636"/>
          <ac:spMkLst>
            <pc:docMk/>
            <pc:sldMk cId="1323066050" sldId="365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1T12:27:58.122" v="255" actId="20577"/>
          <ac:spMkLst>
            <pc:docMk/>
            <pc:sldMk cId="1323066050" sldId="365"/>
            <ac:spMk id="5" creationId="{00000000-0000-0000-0000-000000000000}"/>
          </ac:spMkLst>
        </pc:spChg>
      </pc:sldChg>
      <pc:sldChg chg="del ord">
        <pc:chgData name="Markus Johannes Zock" userId="a2b17c9c-a4d3-40bf-bdef-df4363d20581" providerId="ADAL" clId="{CFE12EAB-CF7C-3945-8E4D-44A9C1B1C5C0}" dt="2020-08-24T10:26:41.093" v="2496" actId="2696"/>
        <pc:sldMkLst>
          <pc:docMk/>
          <pc:sldMk cId="2801855448" sldId="366"/>
        </pc:sldMkLst>
      </pc:sldChg>
      <pc:sldChg chg="addSp delSp modSp mod modAnim modNotesTx">
        <pc:chgData name="Markus Johannes Zock" userId="a2b17c9c-a4d3-40bf-bdef-df4363d20581" providerId="ADAL" clId="{CFE12EAB-CF7C-3945-8E4D-44A9C1B1C5C0}" dt="2020-08-26T16:02:48.361" v="15076" actId="115"/>
        <pc:sldMkLst>
          <pc:docMk/>
          <pc:sldMk cId="1069959171" sldId="367"/>
        </pc:sldMkLst>
        <pc:spChg chg="del mod">
          <ac:chgData name="Markus Johannes Zock" userId="a2b17c9c-a4d3-40bf-bdef-df4363d20581" providerId="ADAL" clId="{CFE12EAB-CF7C-3945-8E4D-44A9C1B1C5C0}" dt="2020-08-26T13:38:35.270" v="14203" actId="931"/>
          <ac:spMkLst>
            <pc:docMk/>
            <pc:sldMk cId="1069959171" sldId="367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6T13:35:16.755" v="14192" actId="20577"/>
          <ac:spMkLst>
            <pc:docMk/>
            <pc:sldMk cId="1069959171" sldId="367"/>
            <ac:spMk id="5" creationId="{00000000-0000-0000-0000-000000000000}"/>
          </ac:spMkLst>
        </pc:spChg>
        <pc:spChg chg="add mod">
          <ac:chgData name="Markus Johannes Zock" userId="a2b17c9c-a4d3-40bf-bdef-df4363d20581" providerId="ADAL" clId="{CFE12EAB-CF7C-3945-8E4D-44A9C1B1C5C0}" dt="2020-08-26T16:02:48.361" v="15076" actId="115"/>
          <ac:spMkLst>
            <pc:docMk/>
            <pc:sldMk cId="1069959171" sldId="367"/>
            <ac:spMk id="8" creationId="{8E12EF80-8403-F14B-8A66-6145B2D7AFEC}"/>
          </ac:spMkLst>
        </pc:spChg>
        <pc:spChg chg="add del mod">
          <ac:chgData name="Markus Johannes Zock" userId="a2b17c9c-a4d3-40bf-bdef-df4363d20581" providerId="ADAL" clId="{CFE12EAB-CF7C-3945-8E4D-44A9C1B1C5C0}" dt="2020-08-26T15:47:40.110" v="14655" actId="931"/>
          <ac:spMkLst>
            <pc:docMk/>
            <pc:sldMk cId="1069959171" sldId="367"/>
            <ac:spMk id="10" creationId="{0368C0AD-97DF-3045-91EA-03BAA4B0D097}"/>
          </ac:spMkLst>
        </pc:spChg>
        <pc:picChg chg="add del mod">
          <ac:chgData name="Markus Johannes Zock" userId="a2b17c9c-a4d3-40bf-bdef-df4363d20581" providerId="ADAL" clId="{CFE12EAB-CF7C-3945-8E4D-44A9C1B1C5C0}" dt="2020-08-26T15:47:34.044" v="14654" actId="478"/>
          <ac:picMkLst>
            <pc:docMk/>
            <pc:sldMk cId="1069959171" sldId="367"/>
            <ac:picMk id="7" creationId="{8AFCBB84-0AF9-2F4F-8534-4566C61B8F3E}"/>
          </ac:picMkLst>
        </pc:picChg>
        <pc:picChg chg="add mod">
          <ac:chgData name="Markus Johannes Zock" userId="a2b17c9c-a4d3-40bf-bdef-df4363d20581" providerId="ADAL" clId="{CFE12EAB-CF7C-3945-8E4D-44A9C1B1C5C0}" dt="2020-08-26T15:49:54.274" v="14665" actId="208"/>
          <ac:picMkLst>
            <pc:docMk/>
            <pc:sldMk cId="1069959171" sldId="367"/>
            <ac:picMk id="12" creationId="{8548DE2C-9E0F-2E43-B265-3E74B00F342B}"/>
          </ac:picMkLst>
        </pc:picChg>
        <pc:picChg chg="add del mod">
          <ac:chgData name="Markus Johannes Zock" userId="a2b17c9c-a4d3-40bf-bdef-df4363d20581" providerId="ADAL" clId="{CFE12EAB-CF7C-3945-8E4D-44A9C1B1C5C0}" dt="2020-08-26T15:49:06.673" v="14663" actId="478"/>
          <ac:picMkLst>
            <pc:docMk/>
            <pc:sldMk cId="1069959171" sldId="367"/>
            <ac:picMk id="14" creationId="{74300855-12EA-9D49-B22D-09A265DEDBAE}"/>
          </ac:picMkLst>
        </pc:picChg>
      </pc:sldChg>
      <pc:sldChg chg="del">
        <pc:chgData name="Markus Johannes Zock" userId="a2b17c9c-a4d3-40bf-bdef-df4363d20581" providerId="ADAL" clId="{CFE12EAB-CF7C-3945-8E4D-44A9C1B1C5C0}" dt="2020-08-26T13:52:49.661" v="14588" actId="2696"/>
        <pc:sldMkLst>
          <pc:docMk/>
          <pc:sldMk cId="491752665" sldId="368"/>
        </pc:sldMkLst>
      </pc:sldChg>
      <pc:sldChg chg="modSp del mod">
        <pc:chgData name="Markus Johannes Zock" userId="a2b17c9c-a4d3-40bf-bdef-df4363d20581" providerId="ADAL" clId="{CFE12EAB-CF7C-3945-8E4D-44A9C1B1C5C0}" dt="2020-08-26T15:52:52.353" v="14680" actId="2696"/>
        <pc:sldMkLst>
          <pc:docMk/>
          <pc:sldMk cId="1334927433" sldId="369"/>
        </pc:sldMkLst>
        <pc:spChg chg="mod">
          <ac:chgData name="Markus Johannes Zock" userId="a2b17c9c-a4d3-40bf-bdef-df4363d20581" providerId="ADAL" clId="{CFE12EAB-CF7C-3945-8E4D-44A9C1B1C5C0}" dt="2020-08-26T13:59:58.216" v="14626" actId="20577"/>
          <ac:spMkLst>
            <pc:docMk/>
            <pc:sldMk cId="1334927433" sldId="369"/>
            <ac:spMk id="2" creationId="{00000000-0000-0000-0000-000000000000}"/>
          </ac:spMkLst>
        </pc:spChg>
      </pc:sldChg>
      <pc:sldChg chg="del">
        <pc:chgData name="Markus Johannes Zock" userId="a2b17c9c-a4d3-40bf-bdef-df4363d20581" providerId="ADAL" clId="{CFE12EAB-CF7C-3945-8E4D-44A9C1B1C5C0}" dt="2020-08-21T15:42:15.940" v="503" actId="2696"/>
        <pc:sldMkLst>
          <pc:docMk/>
          <pc:sldMk cId="1347310265" sldId="370"/>
        </pc:sldMkLst>
      </pc:sldChg>
      <pc:sldChg chg="del">
        <pc:chgData name="Markus Johannes Zock" userId="a2b17c9c-a4d3-40bf-bdef-df4363d20581" providerId="ADAL" clId="{CFE12EAB-CF7C-3945-8E4D-44A9C1B1C5C0}" dt="2020-08-21T15:48:31.952" v="533" actId="2696"/>
        <pc:sldMkLst>
          <pc:docMk/>
          <pc:sldMk cId="3984359871" sldId="371"/>
        </pc:sldMkLst>
      </pc:sldChg>
      <pc:sldChg chg="del">
        <pc:chgData name="Markus Johannes Zock" userId="a2b17c9c-a4d3-40bf-bdef-df4363d20581" providerId="ADAL" clId="{CFE12EAB-CF7C-3945-8E4D-44A9C1B1C5C0}" dt="2020-08-21T15:43:01.711" v="511" actId="2696"/>
        <pc:sldMkLst>
          <pc:docMk/>
          <pc:sldMk cId="3498770590" sldId="372"/>
        </pc:sldMkLst>
      </pc:sldChg>
      <pc:sldChg chg="del">
        <pc:chgData name="Markus Johannes Zock" userId="a2b17c9c-a4d3-40bf-bdef-df4363d20581" providerId="ADAL" clId="{CFE12EAB-CF7C-3945-8E4D-44A9C1B1C5C0}" dt="2020-08-21T15:43:22.199" v="514" actId="2696"/>
        <pc:sldMkLst>
          <pc:docMk/>
          <pc:sldMk cId="2430851445" sldId="373"/>
        </pc:sldMkLst>
      </pc:sldChg>
      <pc:sldChg chg="del">
        <pc:chgData name="Markus Johannes Zock" userId="a2b17c9c-a4d3-40bf-bdef-df4363d20581" providerId="ADAL" clId="{CFE12EAB-CF7C-3945-8E4D-44A9C1B1C5C0}" dt="2020-08-21T15:43:28.126" v="515" actId="2696"/>
        <pc:sldMkLst>
          <pc:docMk/>
          <pc:sldMk cId="772097392" sldId="374"/>
        </pc:sldMkLst>
      </pc:sldChg>
      <pc:sldChg chg="del">
        <pc:chgData name="Markus Johannes Zock" userId="a2b17c9c-a4d3-40bf-bdef-df4363d20581" providerId="ADAL" clId="{CFE12EAB-CF7C-3945-8E4D-44A9C1B1C5C0}" dt="2020-08-24T10:04:12.490" v="1902" actId="2696"/>
        <pc:sldMkLst>
          <pc:docMk/>
          <pc:sldMk cId="983019360" sldId="375"/>
        </pc:sldMkLst>
      </pc:sldChg>
      <pc:sldChg chg="del">
        <pc:chgData name="Markus Johannes Zock" userId="a2b17c9c-a4d3-40bf-bdef-df4363d20581" providerId="ADAL" clId="{CFE12EAB-CF7C-3945-8E4D-44A9C1B1C5C0}" dt="2020-08-21T15:47:48.639" v="530" actId="2696"/>
        <pc:sldMkLst>
          <pc:docMk/>
          <pc:sldMk cId="2140856377" sldId="376"/>
        </pc:sldMkLst>
      </pc:sldChg>
      <pc:sldChg chg="del">
        <pc:chgData name="Markus Johannes Zock" userId="a2b17c9c-a4d3-40bf-bdef-df4363d20581" providerId="ADAL" clId="{CFE12EAB-CF7C-3945-8E4D-44A9C1B1C5C0}" dt="2020-08-21T15:47:13.363" v="526" actId="2696"/>
        <pc:sldMkLst>
          <pc:docMk/>
          <pc:sldMk cId="2842568103" sldId="377"/>
        </pc:sldMkLst>
      </pc:sldChg>
      <pc:sldChg chg="modSp add del ord">
        <pc:chgData name="Markus Johannes Zock" userId="a2b17c9c-a4d3-40bf-bdef-df4363d20581" providerId="ADAL" clId="{CFE12EAB-CF7C-3945-8E4D-44A9C1B1C5C0}" dt="2020-08-24T18:09:57.679" v="6149" actId="2696"/>
        <pc:sldMkLst>
          <pc:docMk/>
          <pc:sldMk cId="251388073" sldId="378"/>
        </pc:sldMkLst>
        <pc:spChg chg="mod">
          <ac:chgData name="Markus Johannes Zock" userId="a2b17c9c-a4d3-40bf-bdef-df4363d20581" providerId="ADAL" clId="{CFE12EAB-CF7C-3945-8E4D-44A9C1B1C5C0}" dt="2020-08-21T15:42:34.677" v="506" actId="207"/>
          <ac:spMkLst>
            <pc:docMk/>
            <pc:sldMk cId="251388073" sldId="378"/>
            <ac:spMk id="47" creationId="{B267EED6-066C-254F-99ED-DC8DE1DCD368}"/>
          </ac:spMkLst>
        </pc:spChg>
        <pc:spChg chg="mod">
          <ac:chgData name="Markus Johannes Zock" userId="a2b17c9c-a4d3-40bf-bdef-df4363d20581" providerId="ADAL" clId="{CFE12EAB-CF7C-3945-8E4D-44A9C1B1C5C0}" dt="2020-08-21T15:42:31.442" v="505" actId="207"/>
          <ac:spMkLst>
            <pc:docMk/>
            <pc:sldMk cId="251388073" sldId="378"/>
            <ac:spMk id="49" creationId="{7D99DC86-8A34-A240-BEA1-6BB0C5078F9E}"/>
          </ac:spMkLst>
        </pc:spChg>
        <pc:grpChg chg="mod">
          <ac:chgData name="Markus Johannes Zock" userId="a2b17c9c-a4d3-40bf-bdef-df4363d20581" providerId="ADAL" clId="{CFE12EAB-CF7C-3945-8E4D-44A9C1B1C5C0}" dt="2020-08-21T15:42:41.117" v="508" actId="207"/>
          <ac:grpSpMkLst>
            <pc:docMk/>
            <pc:sldMk cId="251388073" sldId="378"/>
            <ac:grpSpMk id="26" creationId="{E24C2054-65C7-F94A-89E9-3664C7824442}"/>
          </ac:grpSpMkLst>
        </pc:grpChg>
        <pc:grpChg chg="mod">
          <ac:chgData name="Markus Johannes Zock" userId="a2b17c9c-a4d3-40bf-bdef-df4363d20581" providerId="ADAL" clId="{CFE12EAB-CF7C-3945-8E4D-44A9C1B1C5C0}" dt="2020-08-21T15:42:36.922" v="507" actId="207"/>
          <ac:grpSpMkLst>
            <pc:docMk/>
            <pc:sldMk cId="251388073" sldId="378"/>
            <ac:grpSpMk id="35" creationId="{E02547CD-55B7-AC44-94E9-A84574CBBE5A}"/>
          </ac:grpSpMkLst>
        </pc:grpChg>
      </pc:sldChg>
      <pc:sldChg chg="modSp add del ord">
        <pc:chgData name="Markus Johannes Zock" userId="a2b17c9c-a4d3-40bf-bdef-df4363d20581" providerId="ADAL" clId="{CFE12EAB-CF7C-3945-8E4D-44A9C1B1C5C0}" dt="2020-08-24T18:10:48.303" v="6157" actId="2696"/>
        <pc:sldMkLst>
          <pc:docMk/>
          <pc:sldMk cId="3570590151" sldId="379"/>
        </pc:sldMkLst>
        <pc:grpChg chg="mod">
          <ac:chgData name="Markus Johannes Zock" userId="a2b17c9c-a4d3-40bf-bdef-df4363d20581" providerId="ADAL" clId="{CFE12EAB-CF7C-3945-8E4D-44A9C1B1C5C0}" dt="2020-08-21T15:43:17.602" v="513" actId="207"/>
          <ac:grpSpMkLst>
            <pc:docMk/>
            <pc:sldMk cId="3570590151" sldId="379"/>
            <ac:grpSpMk id="44" creationId="{786E0808-7937-484C-8E03-5A3D7420882C}"/>
          </ac:grpSpMkLst>
        </pc:grpChg>
        <pc:grpChg chg="mod">
          <ac:chgData name="Markus Johannes Zock" userId="a2b17c9c-a4d3-40bf-bdef-df4363d20581" providerId="ADAL" clId="{CFE12EAB-CF7C-3945-8E4D-44A9C1B1C5C0}" dt="2020-08-21T15:43:12.960" v="512" actId="207"/>
          <ac:grpSpMkLst>
            <pc:docMk/>
            <pc:sldMk cId="3570590151" sldId="379"/>
            <ac:grpSpMk id="50" creationId="{B24311BA-430F-2642-B34B-7B9C8F12D1AE}"/>
          </ac:grpSpMkLst>
        </pc:grpChg>
      </pc:sldChg>
      <pc:sldChg chg="modSp add del ord">
        <pc:chgData name="Markus Johannes Zock" userId="a2b17c9c-a4d3-40bf-bdef-df4363d20581" providerId="ADAL" clId="{CFE12EAB-CF7C-3945-8E4D-44A9C1B1C5C0}" dt="2020-08-24T18:12:35.196" v="6172" actId="2696"/>
        <pc:sldMkLst>
          <pc:docMk/>
          <pc:sldMk cId="2828903284" sldId="380"/>
        </pc:sldMkLst>
        <pc:grpChg chg="mod">
          <ac:chgData name="Markus Johannes Zock" userId="a2b17c9c-a4d3-40bf-bdef-df4363d20581" providerId="ADAL" clId="{CFE12EAB-CF7C-3945-8E4D-44A9C1B1C5C0}" dt="2020-08-21T15:43:56.051" v="520" actId="207"/>
          <ac:grpSpMkLst>
            <pc:docMk/>
            <pc:sldMk cId="2828903284" sldId="380"/>
            <ac:grpSpMk id="35" creationId="{E02547CD-55B7-AC44-94E9-A84574CBBE5A}"/>
          </ac:grpSpMkLst>
        </pc:grpChg>
        <pc:grpChg chg="mod">
          <ac:chgData name="Markus Johannes Zock" userId="a2b17c9c-a4d3-40bf-bdef-df4363d20581" providerId="ADAL" clId="{CFE12EAB-CF7C-3945-8E4D-44A9C1B1C5C0}" dt="2020-08-21T15:43:51.715" v="519" actId="207"/>
          <ac:grpSpMkLst>
            <pc:docMk/>
            <pc:sldMk cId="2828903284" sldId="380"/>
            <ac:grpSpMk id="44" creationId="{786E0808-7937-484C-8E03-5A3D7420882C}"/>
          </ac:grpSpMkLst>
        </pc:grpChg>
      </pc:sldChg>
      <pc:sldChg chg="modSp add del ord">
        <pc:chgData name="Markus Johannes Zock" userId="a2b17c9c-a4d3-40bf-bdef-df4363d20581" providerId="ADAL" clId="{CFE12EAB-CF7C-3945-8E4D-44A9C1B1C5C0}" dt="2020-08-24T18:13:07.370" v="6177" actId="2696"/>
        <pc:sldMkLst>
          <pc:docMk/>
          <pc:sldMk cId="1343180160" sldId="381"/>
        </pc:sldMkLst>
        <pc:grpChg chg="mod">
          <ac:chgData name="Markus Johannes Zock" userId="a2b17c9c-a4d3-40bf-bdef-df4363d20581" providerId="ADAL" clId="{CFE12EAB-CF7C-3945-8E4D-44A9C1B1C5C0}" dt="2020-08-21T15:47:25.585" v="528" actId="207"/>
          <ac:grpSpMkLst>
            <pc:docMk/>
            <pc:sldMk cId="1343180160" sldId="381"/>
            <ac:grpSpMk id="26" creationId="{E24C2054-65C7-F94A-89E9-3664C7824442}"/>
          </ac:grpSpMkLst>
        </pc:grpChg>
        <pc:grpChg chg="mod">
          <ac:chgData name="Markus Johannes Zock" userId="a2b17c9c-a4d3-40bf-bdef-df4363d20581" providerId="ADAL" clId="{CFE12EAB-CF7C-3945-8E4D-44A9C1B1C5C0}" dt="2020-08-21T15:47:20.162" v="527" actId="207"/>
          <ac:grpSpMkLst>
            <pc:docMk/>
            <pc:sldMk cId="1343180160" sldId="381"/>
            <ac:grpSpMk id="35" creationId="{E02547CD-55B7-AC44-94E9-A84574CBBE5A}"/>
          </ac:grpSpMkLst>
        </pc:grpChg>
      </pc:sldChg>
      <pc:sldChg chg="addSp delSp modSp add mod modTransition">
        <pc:chgData name="Markus Johannes Zock" userId="a2b17c9c-a4d3-40bf-bdef-df4363d20581" providerId="ADAL" clId="{CFE12EAB-CF7C-3945-8E4D-44A9C1B1C5C0}" dt="2020-08-25T12:30:32.253" v="11555" actId="20577"/>
        <pc:sldMkLst>
          <pc:docMk/>
          <pc:sldMk cId="3016964250" sldId="382"/>
        </pc:sldMkLst>
        <pc:spChg chg="mod">
          <ac:chgData name="Markus Johannes Zock" userId="a2b17c9c-a4d3-40bf-bdef-df4363d20581" providerId="ADAL" clId="{CFE12EAB-CF7C-3945-8E4D-44A9C1B1C5C0}" dt="2020-08-24T10:46:34.156" v="2539" actId="20577"/>
          <ac:spMkLst>
            <pc:docMk/>
            <pc:sldMk cId="3016964250" sldId="382"/>
            <ac:spMk id="2" creationId="{00000000-0000-0000-0000-000000000000}"/>
          </ac:spMkLst>
        </pc:spChg>
        <pc:spChg chg="add mod">
          <ac:chgData name="Markus Johannes Zock" userId="a2b17c9c-a4d3-40bf-bdef-df4363d20581" providerId="ADAL" clId="{CFE12EAB-CF7C-3945-8E4D-44A9C1B1C5C0}" dt="2020-08-25T12:30:07.812" v="11551"/>
          <ac:spMkLst>
            <pc:docMk/>
            <pc:sldMk cId="3016964250" sldId="382"/>
            <ac:spMk id="3" creationId="{509153AD-8AA6-0A47-9AEA-23E37579725F}"/>
          </ac:spMkLst>
        </pc:spChg>
        <pc:spChg chg="add del mod">
          <ac:chgData name="Markus Johannes Zock" userId="a2b17c9c-a4d3-40bf-bdef-df4363d20581" providerId="ADAL" clId="{CFE12EAB-CF7C-3945-8E4D-44A9C1B1C5C0}" dt="2020-08-24T10:54:39.118" v="2578"/>
          <ac:spMkLst>
            <pc:docMk/>
            <pc:sldMk cId="3016964250" sldId="382"/>
            <ac:spMk id="3" creationId="{9C736FFB-415A-5148-92BB-6611938A34E5}"/>
          </ac:spMkLst>
        </pc:spChg>
        <pc:spChg chg="mod">
          <ac:chgData name="Markus Johannes Zock" userId="a2b17c9c-a4d3-40bf-bdef-df4363d20581" providerId="ADAL" clId="{CFE12EAB-CF7C-3945-8E4D-44A9C1B1C5C0}" dt="2020-08-25T12:30:32.253" v="11555" actId="20577"/>
          <ac:spMkLst>
            <pc:docMk/>
            <pc:sldMk cId="3016964250" sldId="382"/>
            <ac:spMk id="5" creationId="{00000000-0000-0000-0000-000000000000}"/>
          </ac:spMkLst>
        </pc:spChg>
      </pc:sldChg>
      <pc:sldChg chg="addSp delSp modSp add mod">
        <pc:chgData name="Markus Johannes Zock" userId="a2b17c9c-a4d3-40bf-bdef-df4363d20581" providerId="ADAL" clId="{CFE12EAB-CF7C-3945-8E4D-44A9C1B1C5C0}" dt="2020-08-25T12:30:34.642" v="11556" actId="21"/>
        <pc:sldMkLst>
          <pc:docMk/>
          <pc:sldMk cId="2723460492" sldId="383"/>
        </pc:sldMkLst>
        <pc:spChg chg="mod">
          <ac:chgData name="Markus Johannes Zock" userId="a2b17c9c-a4d3-40bf-bdef-df4363d20581" providerId="ADAL" clId="{CFE12EAB-CF7C-3945-8E4D-44A9C1B1C5C0}" dt="2020-08-24T10:46:40.805" v="2543" actId="20577"/>
          <ac:spMkLst>
            <pc:docMk/>
            <pc:sldMk cId="2723460492" sldId="383"/>
            <ac:spMk id="2" creationId="{00000000-0000-0000-0000-000000000000}"/>
          </ac:spMkLst>
        </pc:spChg>
        <pc:spChg chg="add del mod">
          <ac:chgData name="Markus Johannes Zock" userId="a2b17c9c-a4d3-40bf-bdef-df4363d20581" providerId="ADAL" clId="{CFE12EAB-CF7C-3945-8E4D-44A9C1B1C5C0}" dt="2020-08-24T10:54:39.118" v="2578"/>
          <ac:spMkLst>
            <pc:docMk/>
            <pc:sldMk cId="2723460492" sldId="383"/>
            <ac:spMk id="3" creationId="{4E7DB73E-3F15-EF46-8E56-E920E92A0057}"/>
          </ac:spMkLst>
        </pc:spChg>
        <pc:spChg chg="add mod">
          <ac:chgData name="Markus Johannes Zock" userId="a2b17c9c-a4d3-40bf-bdef-df4363d20581" providerId="ADAL" clId="{CFE12EAB-CF7C-3945-8E4D-44A9C1B1C5C0}" dt="2020-08-25T12:30:07.812" v="11551"/>
          <ac:spMkLst>
            <pc:docMk/>
            <pc:sldMk cId="2723460492" sldId="383"/>
            <ac:spMk id="3" creationId="{79E0243F-0D64-1148-922C-B0A915FFC521}"/>
          </ac:spMkLst>
        </pc:spChg>
        <pc:spChg chg="mod">
          <ac:chgData name="Markus Johannes Zock" userId="a2b17c9c-a4d3-40bf-bdef-df4363d20581" providerId="ADAL" clId="{CFE12EAB-CF7C-3945-8E4D-44A9C1B1C5C0}" dt="2020-08-25T12:30:34.642" v="11556" actId="21"/>
          <ac:spMkLst>
            <pc:docMk/>
            <pc:sldMk cId="2723460492" sldId="383"/>
            <ac:spMk id="5" creationId="{00000000-0000-0000-0000-000000000000}"/>
          </ac:spMkLst>
        </pc:spChg>
      </pc:sldChg>
      <pc:sldChg chg="addSp delSp modSp add del mod modAnim chgLayout">
        <pc:chgData name="Markus Johannes Zock" userId="a2b17c9c-a4d3-40bf-bdef-df4363d20581" providerId="ADAL" clId="{CFE12EAB-CF7C-3945-8E4D-44A9C1B1C5C0}" dt="2020-09-09T17:55:17.253" v="15198" actId="255"/>
        <pc:sldMkLst>
          <pc:docMk/>
          <pc:sldMk cId="3781227184" sldId="384"/>
        </pc:sldMkLst>
        <pc:spChg chg="mod ord">
          <ac:chgData name="Markus Johannes Zock" userId="a2b17c9c-a4d3-40bf-bdef-df4363d20581" providerId="ADAL" clId="{CFE12EAB-CF7C-3945-8E4D-44A9C1B1C5C0}" dt="2020-08-24T12:44:35.231" v="3034" actId="700"/>
          <ac:spMkLst>
            <pc:docMk/>
            <pc:sldMk cId="3781227184" sldId="384"/>
            <ac:spMk id="3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8-24T12:44:35.231" v="3034" actId="700"/>
          <ac:spMkLst>
            <pc:docMk/>
            <pc:sldMk cId="3781227184" sldId="384"/>
            <ac:spMk id="4" creationId="{00000000-0000-0000-0000-000000000000}"/>
          </ac:spMkLst>
        </pc:spChg>
        <pc:spChg chg="mod ord">
          <ac:chgData name="Markus Johannes Zock" userId="a2b17c9c-a4d3-40bf-bdef-df4363d20581" providerId="ADAL" clId="{CFE12EAB-CF7C-3945-8E4D-44A9C1B1C5C0}" dt="2020-09-09T17:55:17.253" v="15198" actId="255"/>
          <ac:spMkLst>
            <pc:docMk/>
            <pc:sldMk cId="3781227184" sldId="384"/>
            <ac:spMk id="5" creationId="{00000000-0000-0000-0000-000000000000}"/>
          </ac:spMkLst>
        </pc:spChg>
        <pc:spChg chg="add del mod">
          <ac:chgData name="Markus Johannes Zock" userId="a2b17c9c-a4d3-40bf-bdef-df4363d20581" providerId="ADAL" clId="{CFE12EAB-CF7C-3945-8E4D-44A9C1B1C5C0}" dt="2020-08-24T12:31:55.267" v="2932" actId="931"/>
          <ac:spMkLst>
            <pc:docMk/>
            <pc:sldMk cId="3781227184" sldId="384"/>
            <ac:spMk id="8" creationId="{0B4704DA-5AF1-0F4B-8663-722EF27C18D6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0" creationId="{CB0C8644-4FD0-9844-90D8-26B807F429D1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1" creationId="{65376D66-790D-E149-A05B-3083D451D3E3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2" creationId="{6D490080-5FBB-4E4A-B651-C006D9B33F57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3" creationId="{2634002C-F167-B44F-A5BE-02377AB0B9A1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4" creationId="{13E3EFDA-3B1D-8B46-9143-CEBC6E6C3C1A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5" creationId="{5A148824-C7BE-D048-89B3-01047797D791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6" creationId="{6F3D2A2F-53EE-DA4B-87B9-E46E57BCCE0E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7" creationId="{FA9BCABD-8F79-3F45-8890-7FCBD67EA4BA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8" creationId="{A4831051-F789-2F48-B8CD-352E9BCE0CC5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19" creationId="{0C29F268-5251-4F44-A25A-7351F7503D98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0" creationId="{DA674EA8-2F68-D54A-BDD4-45F085AD46EA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1" creationId="{DBFA8F50-5054-394F-A9A8-B3D8E7513601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2" creationId="{A37BB207-45A8-7A44-BC19-F71C3A7765D0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3" creationId="{77C6DC71-5E1D-0743-9034-5DF2E2134BA1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4" creationId="{CA3E4C87-63C9-0E49-B9B1-F24A186625EA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5" creationId="{ED37F118-4EB2-A945-92AE-69763D5CC247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6" creationId="{AE68DFE7-4A5F-5044-80B1-B9A80740A958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7" creationId="{38E577C8-5974-DF4D-9981-AAD7D27B468D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8" creationId="{62D6E8A7-94C8-0044-87C1-895ECE4A1FA7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29" creationId="{F0FD03F6-1E4B-524D-9304-5A8D4EE8028F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30" creationId="{F70630CE-66F7-1E4C-B097-BD3DDB703B2D}"/>
          </ac:spMkLst>
        </pc:spChg>
        <pc:spChg chg="mod">
          <ac:chgData name="Markus Johannes Zock" userId="a2b17c9c-a4d3-40bf-bdef-df4363d20581" providerId="ADAL" clId="{CFE12EAB-CF7C-3945-8E4D-44A9C1B1C5C0}" dt="2020-08-24T12:07:41.587" v="2585"/>
          <ac:spMkLst>
            <pc:docMk/>
            <pc:sldMk cId="3781227184" sldId="384"/>
            <ac:spMk id="31" creationId="{A8B08C4A-EE5E-5245-8282-FAC8FBA4BDE1}"/>
          </ac:spMkLst>
        </pc:spChg>
        <pc:spChg chg="add del mod">
          <ac:chgData name="Markus Johannes Zock" userId="a2b17c9c-a4d3-40bf-bdef-df4363d20581" providerId="ADAL" clId="{CFE12EAB-CF7C-3945-8E4D-44A9C1B1C5C0}" dt="2020-08-24T12:25:28.434" v="2852" actId="571"/>
          <ac:spMkLst>
            <pc:docMk/>
            <pc:sldMk cId="3781227184" sldId="384"/>
            <ac:spMk id="37" creationId="{45137B64-9F0B-B043-A0EF-0D1D1742F9C9}"/>
          </ac:spMkLst>
        </pc:spChg>
        <pc:spChg chg="mod">
          <ac:chgData name="Markus Johannes Zock" userId="a2b17c9c-a4d3-40bf-bdef-df4363d20581" providerId="ADAL" clId="{CFE12EAB-CF7C-3945-8E4D-44A9C1B1C5C0}" dt="2020-08-24T12:38:05.852" v="2987" actId="207"/>
          <ac:spMkLst>
            <pc:docMk/>
            <pc:sldMk cId="3781227184" sldId="384"/>
            <ac:spMk id="38" creationId="{0DC2AE88-00B7-8049-9941-F1710374D23A}"/>
          </ac:spMkLst>
        </pc:spChg>
        <pc:spChg chg="mod">
          <ac:chgData name="Markus Johannes Zock" userId="a2b17c9c-a4d3-40bf-bdef-df4363d20581" providerId="ADAL" clId="{CFE12EAB-CF7C-3945-8E4D-44A9C1B1C5C0}" dt="2020-08-24T12:38:15.409" v="2989" actId="207"/>
          <ac:spMkLst>
            <pc:docMk/>
            <pc:sldMk cId="3781227184" sldId="384"/>
            <ac:spMk id="39" creationId="{1B8B0F6C-0E5C-204F-B0EF-E368EFA4F2AD}"/>
          </ac:spMkLst>
        </pc:spChg>
        <pc:spChg chg="mod">
          <ac:chgData name="Markus Johannes Zock" userId="a2b17c9c-a4d3-40bf-bdef-df4363d20581" providerId="ADAL" clId="{CFE12EAB-CF7C-3945-8E4D-44A9C1B1C5C0}" dt="2020-08-24T12:38:35.169" v="2992" actId="207"/>
          <ac:spMkLst>
            <pc:docMk/>
            <pc:sldMk cId="3781227184" sldId="384"/>
            <ac:spMk id="40" creationId="{BDEFECCB-B436-1643-BC22-7178E2D12DCB}"/>
          </ac:spMkLst>
        </pc:spChg>
        <pc:spChg chg="mod">
          <ac:chgData name="Markus Johannes Zock" userId="a2b17c9c-a4d3-40bf-bdef-df4363d20581" providerId="ADAL" clId="{CFE12EAB-CF7C-3945-8E4D-44A9C1B1C5C0}" dt="2020-08-24T12:25:28.434" v="2852" actId="571"/>
          <ac:spMkLst>
            <pc:docMk/>
            <pc:sldMk cId="3781227184" sldId="384"/>
            <ac:spMk id="41" creationId="{1524C911-3D0B-3145-9B39-3CB604AD1390}"/>
          </ac:spMkLst>
        </pc:spChg>
        <pc:spChg chg="mod">
          <ac:chgData name="Markus Johannes Zock" userId="a2b17c9c-a4d3-40bf-bdef-df4363d20581" providerId="ADAL" clId="{CFE12EAB-CF7C-3945-8E4D-44A9C1B1C5C0}" dt="2020-08-24T12:39:31.664" v="2994" actId="1076"/>
          <ac:spMkLst>
            <pc:docMk/>
            <pc:sldMk cId="3781227184" sldId="384"/>
            <ac:spMk id="42" creationId="{7628496A-6F09-C24E-9D7B-599DE5114F16}"/>
          </ac:spMkLst>
        </pc:spChg>
        <pc:spChg chg="mod">
          <ac:chgData name="Markus Johannes Zock" userId="a2b17c9c-a4d3-40bf-bdef-df4363d20581" providerId="ADAL" clId="{CFE12EAB-CF7C-3945-8E4D-44A9C1B1C5C0}" dt="2020-08-24T12:28:47.798" v="2910" actId="122"/>
          <ac:spMkLst>
            <pc:docMk/>
            <pc:sldMk cId="3781227184" sldId="384"/>
            <ac:spMk id="43" creationId="{7015C340-3543-BA48-AEBE-A04218784E6D}"/>
          </ac:spMkLst>
        </pc:spChg>
        <pc:spChg chg="mod">
          <ac:chgData name="Markus Johannes Zock" userId="a2b17c9c-a4d3-40bf-bdef-df4363d20581" providerId="ADAL" clId="{CFE12EAB-CF7C-3945-8E4D-44A9C1B1C5C0}" dt="2020-08-24T12:39:39.735" v="2995" actId="1076"/>
          <ac:spMkLst>
            <pc:docMk/>
            <pc:sldMk cId="3781227184" sldId="384"/>
            <ac:spMk id="44" creationId="{5FA93EE2-333C-4845-A935-522BC619C3E0}"/>
          </ac:spMkLst>
        </pc:spChg>
        <pc:spChg chg="mod">
          <ac:chgData name="Markus Johannes Zock" userId="a2b17c9c-a4d3-40bf-bdef-df4363d20581" providerId="ADAL" clId="{CFE12EAB-CF7C-3945-8E4D-44A9C1B1C5C0}" dt="2020-08-24T12:25:28.434" v="2852" actId="571"/>
          <ac:spMkLst>
            <pc:docMk/>
            <pc:sldMk cId="3781227184" sldId="384"/>
            <ac:spMk id="45" creationId="{6E89627A-895E-A34D-ADF0-5B90793882AB}"/>
          </ac:spMkLst>
        </pc:spChg>
        <pc:spChg chg="mod">
          <ac:chgData name="Markus Johannes Zock" userId="a2b17c9c-a4d3-40bf-bdef-df4363d20581" providerId="ADAL" clId="{CFE12EAB-CF7C-3945-8E4D-44A9C1B1C5C0}" dt="2020-08-24T12:39:51.311" v="2996" actId="1076"/>
          <ac:spMkLst>
            <pc:docMk/>
            <pc:sldMk cId="3781227184" sldId="384"/>
            <ac:spMk id="46" creationId="{D0D4489F-1174-AA43-81B8-CEE67E75E6C1}"/>
          </ac:spMkLst>
        </pc:spChg>
        <pc:spChg chg="mod">
          <ac:chgData name="Markus Johannes Zock" userId="a2b17c9c-a4d3-40bf-bdef-df4363d20581" providerId="ADAL" clId="{CFE12EAB-CF7C-3945-8E4D-44A9C1B1C5C0}" dt="2020-08-24T12:25:38.564" v="2855" actId="1037"/>
          <ac:spMkLst>
            <pc:docMk/>
            <pc:sldMk cId="3781227184" sldId="384"/>
            <ac:spMk id="47" creationId="{3415C83F-8CC7-8646-A26E-9FF292CA3362}"/>
          </ac:spMkLst>
        </pc:spChg>
        <pc:spChg chg="mod">
          <ac:chgData name="Markus Johannes Zock" userId="a2b17c9c-a4d3-40bf-bdef-df4363d20581" providerId="ADAL" clId="{CFE12EAB-CF7C-3945-8E4D-44A9C1B1C5C0}" dt="2020-08-24T12:39:58.120" v="2997" actId="1076"/>
          <ac:spMkLst>
            <pc:docMk/>
            <pc:sldMk cId="3781227184" sldId="384"/>
            <ac:spMk id="48" creationId="{BF902C93-7559-8D4D-BE0F-7B69B98DF168}"/>
          </ac:spMkLst>
        </pc:spChg>
        <pc:spChg chg="mod">
          <ac:chgData name="Markus Johannes Zock" userId="a2b17c9c-a4d3-40bf-bdef-df4363d20581" providerId="ADAL" clId="{CFE12EAB-CF7C-3945-8E4D-44A9C1B1C5C0}" dt="2020-08-24T12:38:24.518" v="2991" actId="207"/>
          <ac:spMkLst>
            <pc:docMk/>
            <pc:sldMk cId="3781227184" sldId="384"/>
            <ac:spMk id="49" creationId="{90E10C26-4138-9040-82D1-17CF19BF578F}"/>
          </ac:spMkLst>
        </pc:spChg>
        <pc:spChg chg="add del mod">
          <ac:chgData name="Markus Johannes Zock" userId="a2b17c9c-a4d3-40bf-bdef-df4363d20581" providerId="ADAL" clId="{CFE12EAB-CF7C-3945-8E4D-44A9C1B1C5C0}" dt="2020-08-24T12:25:28.434" v="2852" actId="571"/>
          <ac:spMkLst>
            <pc:docMk/>
            <pc:sldMk cId="3781227184" sldId="384"/>
            <ac:spMk id="50" creationId="{10722D11-AD48-E645-A11B-1DF2BDF03C87}"/>
          </ac:spMkLst>
        </pc:spChg>
        <pc:spChg chg="del mod">
          <ac:chgData name="Markus Johannes Zock" userId="a2b17c9c-a4d3-40bf-bdef-df4363d20581" providerId="ADAL" clId="{CFE12EAB-CF7C-3945-8E4D-44A9C1B1C5C0}" dt="2020-08-24T12:08:51.165" v="2590" actId="478"/>
          <ac:spMkLst>
            <pc:docMk/>
            <pc:sldMk cId="3781227184" sldId="384"/>
            <ac:spMk id="51" creationId="{C69FE50E-7AE1-CA4D-91CA-943FBF0FF10C}"/>
          </ac:spMkLst>
        </pc:spChg>
        <pc:spChg chg="del mod">
          <ac:chgData name="Markus Johannes Zock" userId="a2b17c9c-a4d3-40bf-bdef-df4363d20581" providerId="ADAL" clId="{CFE12EAB-CF7C-3945-8E4D-44A9C1B1C5C0}" dt="2020-08-24T12:08:53.981" v="2591" actId="478"/>
          <ac:spMkLst>
            <pc:docMk/>
            <pc:sldMk cId="3781227184" sldId="384"/>
            <ac:spMk id="52" creationId="{A55DA9C2-11D8-3642-928C-BB8B0E9730E6}"/>
          </ac:spMkLst>
        </pc:spChg>
        <pc:spChg chg="del mod">
          <ac:chgData name="Markus Johannes Zock" userId="a2b17c9c-a4d3-40bf-bdef-df4363d20581" providerId="ADAL" clId="{CFE12EAB-CF7C-3945-8E4D-44A9C1B1C5C0}" dt="2020-08-24T12:08:57.722" v="2592" actId="478"/>
          <ac:spMkLst>
            <pc:docMk/>
            <pc:sldMk cId="3781227184" sldId="384"/>
            <ac:spMk id="53" creationId="{EFE223DC-977A-1941-B705-59C954C42D60}"/>
          </ac:spMkLst>
        </pc:spChg>
        <pc:spChg chg="del mod">
          <ac:chgData name="Markus Johannes Zock" userId="a2b17c9c-a4d3-40bf-bdef-df4363d20581" providerId="ADAL" clId="{CFE12EAB-CF7C-3945-8E4D-44A9C1B1C5C0}" dt="2020-08-24T12:09:00.733" v="2593" actId="478"/>
          <ac:spMkLst>
            <pc:docMk/>
            <pc:sldMk cId="3781227184" sldId="384"/>
            <ac:spMk id="54" creationId="{175EE523-C95A-F241-B375-2553C38A8BF8}"/>
          </ac:spMkLst>
        </pc:spChg>
        <pc:spChg chg="mod">
          <ac:chgData name="Markus Johannes Zock" userId="a2b17c9c-a4d3-40bf-bdef-df4363d20581" providerId="ADAL" clId="{CFE12EAB-CF7C-3945-8E4D-44A9C1B1C5C0}" dt="2020-08-24T12:25:28.434" v="2852" actId="571"/>
          <ac:spMkLst>
            <pc:docMk/>
            <pc:sldMk cId="3781227184" sldId="384"/>
            <ac:spMk id="55" creationId="{E7744561-B6D5-8546-9E78-4DDB16BFB975}"/>
          </ac:spMkLst>
        </pc:spChg>
        <pc:spChg chg="mod">
          <ac:chgData name="Markus Johannes Zock" userId="a2b17c9c-a4d3-40bf-bdef-df4363d20581" providerId="ADAL" clId="{CFE12EAB-CF7C-3945-8E4D-44A9C1B1C5C0}" dt="2020-08-24T12:38:00.780" v="2986" actId="207"/>
          <ac:spMkLst>
            <pc:docMk/>
            <pc:sldMk cId="3781227184" sldId="384"/>
            <ac:spMk id="56" creationId="{3798A516-7815-C445-A767-A6DB7FF01B63}"/>
          </ac:spMkLst>
        </pc:spChg>
        <pc:spChg chg="mod">
          <ac:chgData name="Markus Johannes Zock" userId="a2b17c9c-a4d3-40bf-bdef-df4363d20581" providerId="ADAL" clId="{CFE12EAB-CF7C-3945-8E4D-44A9C1B1C5C0}" dt="2020-08-24T12:41:47.232" v="3009" actId="14100"/>
          <ac:spMkLst>
            <pc:docMk/>
            <pc:sldMk cId="3781227184" sldId="384"/>
            <ac:spMk id="57" creationId="{0C76BA43-A0C4-B845-A51B-082B4528BE06}"/>
          </ac:spMkLst>
        </pc:spChg>
        <pc:spChg chg="mod">
          <ac:chgData name="Markus Johannes Zock" userId="a2b17c9c-a4d3-40bf-bdef-df4363d20581" providerId="ADAL" clId="{CFE12EAB-CF7C-3945-8E4D-44A9C1B1C5C0}" dt="2020-08-24T12:38:21.078" v="2990" actId="207"/>
          <ac:spMkLst>
            <pc:docMk/>
            <pc:sldMk cId="3781227184" sldId="384"/>
            <ac:spMk id="58" creationId="{160C4911-B937-1040-A2D4-998C4366961C}"/>
          </ac:spMkLst>
        </pc:spChg>
        <pc:spChg chg="mod">
          <ac:chgData name="Markus Johannes Zock" userId="a2b17c9c-a4d3-40bf-bdef-df4363d20581" providerId="ADAL" clId="{CFE12EAB-CF7C-3945-8E4D-44A9C1B1C5C0}" dt="2020-08-24T12:14:56.257" v="2758"/>
          <ac:spMkLst>
            <pc:docMk/>
            <pc:sldMk cId="3781227184" sldId="384"/>
            <ac:spMk id="64" creationId="{06828A4E-3998-3D45-A90C-686C9035C5A4}"/>
          </ac:spMkLst>
        </pc:spChg>
        <pc:spChg chg="mod">
          <ac:chgData name="Markus Johannes Zock" userId="a2b17c9c-a4d3-40bf-bdef-df4363d20581" providerId="ADAL" clId="{CFE12EAB-CF7C-3945-8E4D-44A9C1B1C5C0}" dt="2020-08-24T12:14:56.257" v="2758"/>
          <ac:spMkLst>
            <pc:docMk/>
            <pc:sldMk cId="3781227184" sldId="384"/>
            <ac:spMk id="65" creationId="{3F3EE07F-A468-2746-A63E-C70BF1525BF0}"/>
          </ac:spMkLst>
        </pc:spChg>
        <pc:spChg chg="add del mod">
          <ac:chgData name="Markus Johannes Zock" userId="a2b17c9c-a4d3-40bf-bdef-df4363d20581" providerId="ADAL" clId="{CFE12EAB-CF7C-3945-8E4D-44A9C1B1C5C0}" dt="2020-08-24T12:24:55.118" v="2849" actId="478"/>
          <ac:spMkLst>
            <pc:docMk/>
            <pc:sldMk cId="3781227184" sldId="384"/>
            <ac:spMk id="66" creationId="{EB75C390-7821-AF43-B52C-3F71B001A31F}"/>
          </ac:spMkLst>
        </pc:spChg>
        <pc:spChg chg="add del mod">
          <ac:chgData name="Markus Johannes Zock" userId="a2b17c9c-a4d3-40bf-bdef-df4363d20581" providerId="ADAL" clId="{CFE12EAB-CF7C-3945-8E4D-44A9C1B1C5C0}" dt="2020-08-24T12:25:31.299" v="2853" actId="478"/>
          <ac:spMkLst>
            <pc:docMk/>
            <pc:sldMk cId="3781227184" sldId="384"/>
            <ac:spMk id="67" creationId="{B8C32414-20B1-6342-9A16-D9147F1354B0}"/>
          </ac:spMkLst>
        </pc:spChg>
        <pc:spChg chg="mod">
          <ac:chgData name="Markus Johannes Zock" userId="a2b17c9c-a4d3-40bf-bdef-df4363d20581" providerId="ADAL" clId="{CFE12EAB-CF7C-3945-8E4D-44A9C1B1C5C0}" dt="2020-08-24T12:26:45.648" v="2883"/>
          <ac:spMkLst>
            <pc:docMk/>
            <pc:sldMk cId="3781227184" sldId="384"/>
            <ac:spMk id="69" creationId="{6FBC947E-46CD-E443-AA8E-1EB1DAEF4BE8}"/>
          </ac:spMkLst>
        </pc:spChg>
        <pc:spChg chg="mod">
          <ac:chgData name="Markus Johannes Zock" userId="a2b17c9c-a4d3-40bf-bdef-df4363d20581" providerId="ADAL" clId="{CFE12EAB-CF7C-3945-8E4D-44A9C1B1C5C0}" dt="2020-08-24T12:26:45.648" v="2883"/>
          <ac:spMkLst>
            <pc:docMk/>
            <pc:sldMk cId="3781227184" sldId="384"/>
            <ac:spMk id="70" creationId="{A06FCC3C-0D16-744A-B8EE-DBFA2320CF8A}"/>
          </ac:spMkLst>
        </pc:spChg>
        <pc:spChg chg="mod">
          <ac:chgData name="Markus Johannes Zock" userId="a2b17c9c-a4d3-40bf-bdef-df4363d20581" providerId="ADAL" clId="{CFE12EAB-CF7C-3945-8E4D-44A9C1B1C5C0}" dt="2020-08-24T12:26:47.144" v="2884"/>
          <ac:spMkLst>
            <pc:docMk/>
            <pc:sldMk cId="3781227184" sldId="384"/>
            <ac:spMk id="72" creationId="{837A0A42-841E-EF4C-B2A4-B60AB3C78264}"/>
          </ac:spMkLst>
        </pc:spChg>
        <pc:spChg chg="mod">
          <ac:chgData name="Markus Johannes Zock" userId="a2b17c9c-a4d3-40bf-bdef-df4363d20581" providerId="ADAL" clId="{CFE12EAB-CF7C-3945-8E4D-44A9C1B1C5C0}" dt="2020-08-24T12:26:47.144" v="2884"/>
          <ac:spMkLst>
            <pc:docMk/>
            <pc:sldMk cId="3781227184" sldId="384"/>
            <ac:spMk id="73" creationId="{81FAFAC0-F5E6-7044-891C-5FA99235FC98}"/>
          </ac:spMkLst>
        </pc:spChg>
        <pc:spChg chg="mod">
          <ac:chgData name="Markus Johannes Zock" userId="a2b17c9c-a4d3-40bf-bdef-df4363d20581" providerId="ADAL" clId="{CFE12EAB-CF7C-3945-8E4D-44A9C1B1C5C0}" dt="2020-08-24T12:26:47.873" v="2885"/>
          <ac:spMkLst>
            <pc:docMk/>
            <pc:sldMk cId="3781227184" sldId="384"/>
            <ac:spMk id="75" creationId="{C0C69742-CE30-7641-8EEE-5F308F02B0F7}"/>
          </ac:spMkLst>
        </pc:spChg>
        <pc:spChg chg="mod">
          <ac:chgData name="Markus Johannes Zock" userId="a2b17c9c-a4d3-40bf-bdef-df4363d20581" providerId="ADAL" clId="{CFE12EAB-CF7C-3945-8E4D-44A9C1B1C5C0}" dt="2020-08-24T12:26:47.873" v="2885"/>
          <ac:spMkLst>
            <pc:docMk/>
            <pc:sldMk cId="3781227184" sldId="384"/>
            <ac:spMk id="76" creationId="{CE015130-32B1-A147-9ED8-BC242B1BA5D1}"/>
          </ac:spMkLst>
        </pc:spChg>
        <pc:spChg chg="add del mod">
          <ac:chgData name="Markus Johannes Zock" userId="a2b17c9c-a4d3-40bf-bdef-df4363d20581" providerId="ADAL" clId="{CFE12EAB-CF7C-3945-8E4D-44A9C1B1C5C0}" dt="2020-08-24T12:34:28.406" v="2948" actId="931"/>
          <ac:spMkLst>
            <pc:docMk/>
            <pc:sldMk cId="3781227184" sldId="384"/>
            <ac:spMk id="82" creationId="{D7FB54D2-54C8-224B-BA0B-CCE97DE3A645}"/>
          </ac:spMkLst>
        </pc:spChg>
        <pc:spChg chg="add del mod">
          <ac:chgData name="Markus Johannes Zock" userId="a2b17c9c-a4d3-40bf-bdef-df4363d20581" providerId="ADAL" clId="{CFE12EAB-CF7C-3945-8E4D-44A9C1B1C5C0}" dt="2020-08-24T12:40:38.175" v="2999" actId="931"/>
          <ac:spMkLst>
            <pc:docMk/>
            <pc:sldMk cId="3781227184" sldId="384"/>
            <ac:spMk id="86" creationId="{8207BAA8-DEF7-1B4B-B57F-3652B18B9F3C}"/>
          </ac:spMkLst>
        </pc:spChg>
        <pc:spChg chg="add del mod">
          <ac:chgData name="Markus Johannes Zock" userId="a2b17c9c-a4d3-40bf-bdef-df4363d20581" providerId="ADAL" clId="{CFE12EAB-CF7C-3945-8E4D-44A9C1B1C5C0}" dt="2020-08-24T12:41:13.343" v="3004" actId="931"/>
          <ac:spMkLst>
            <pc:docMk/>
            <pc:sldMk cId="3781227184" sldId="384"/>
            <ac:spMk id="95" creationId="{C92BB580-1F6C-A04E-9349-6F50A31B065E}"/>
          </ac:spMkLst>
        </pc:spChg>
        <pc:spChg chg="add mod">
          <ac:chgData name="Markus Johannes Zock" userId="a2b17c9c-a4d3-40bf-bdef-df4363d20581" providerId="ADAL" clId="{CFE12EAB-CF7C-3945-8E4D-44A9C1B1C5C0}" dt="2020-08-24T12:50:04.533" v="3098" actId="14100"/>
          <ac:spMkLst>
            <pc:docMk/>
            <pc:sldMk cId="3781227184" sldId="384"/>
            <ac:spMk id="99" creationId="{4B7314E8-A987-2F43-BD4E-EF771F9140EA}"/>
          </ac:spMkLst>
        </pc:spChg>
        <pc:spChg chg="mod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07" creationId="{C89B2C65-EF24-9542-958B-C6E386A3B1A9}"/>
          </ac:spMkLst>
        </pc:spChg>
        <pc:spChg chg="mod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08" creationId="{BF1C8CF3-C493-AB46-B02E-FAD636EB9749}"/>
          </ac:spMkLst>
        </pc:spChg>
        <pc:spChg chg="mod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09" creationId="{E6C62633-3BCD-C14E-B6C4-E41EBF014D75}"/>
          </ac:spMkLst>
        </pc:spChg>
        <pc:spChg chg="mod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0" creationId="{18FD690D-86C1-FA49-A043-F0B18FD0BC68}"/>
          </ac:spMkLst>
        </pc:spChg>
        <pc:spChg chg="mod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1" creationId="{F90D128E-478F-7E4D-BF55-EC9A6077F854}"/>
          </ac:spMkLst>
        </pc:spChg>
        <pc:spChg chg="mod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2" creationId="{8FDF387F-F429-3746-8E9B-101C83639E9A}"/>
          </ac:spMkLst>
        </pc:spChg>
        <pc:spChg chg="mod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3" creationId="{2086EBB8-3685-C044-9571-3104DFBF9631}"/>
          </ac:spMkLst>
        </pc:spChg>
        <pc:spChg chg="mod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4" creationId="{469B8788-08FD-5249-A146-2CA7AA3227DE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5" creationId="{10C89F7F-E440-F14B-BEE0-D4CE07DB6799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6" creationId="{8EDE332D-B01D-9540-B292-8EA1240DE7F9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7" creationId="{E5C2A92A-31EE-F248-98EB-DC08BC542DAE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8" creationId="{4BFCA49F-2311-0040-B3C6-BD887CCDCD7D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19" creationId="{86BC36E2-F869-844A-9987-47743A092A6C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20" creationId="{35716BF5-D6B6-D942-97D3-FF35FB40306F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21" creationId="{8D1D1282-30FC-3C4A-A4F4-39C3C26FA82D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22" creationId="{BAB61D84-C638-564A-80EE-B572FFF92B46}"/>
          </ac:spMkLst>
        </pc:spChg>
        <pc:spChg chg="mod topLvl">
          <ac:chgData name="Markus Johannes Zock" userId="a2b17c9c-a4d3-40bf-bdef-df4363d20581" providerId="ADAL" clId="{CFE12EAB-CF7C-3945-8E4D-44A9C1B1C5C0}" dt="2020-08-26T13:03:10.721" v="13150" actId="1076"/>
          <ac:spMkLst>
            <pc:docMk/>
            <pc:sldMk cId="3781227184" sldId="384"/>
            <ac:spMk id="123" creationId="{406C2F02-869F-DD44-8DE0-3A2CB38B3600}"/>
          </ac:spMkLst>
        </pc:spChg>
        <pc:spChg chg="mod topLvl">
          <ac:chgData name="Markus Johannes Zock" userId="a2b17c9c-a4d3-40bf-bdef-df4363d20581" providerId="ADAL" clId="{CFE12EAB-CF7C-3945-8E4D-44A9C1B1C5C0}" dt="2020-08-26T13:02:37.194" v="13147" actId="1076"/>
          <ac:spMkLst>
            <pc:docMk/>
            <pc:sldMk cId="3781227184" sldId="384"/>
            <ac:spMk id="124" creationId="{23CD3E49-E65E-B744-8E70-E302F19F5AAC}"/>
          </ac:spMkLst>
        </pc:spChg>
        <pc:spChg chg="mod topLvl">
          <ac:chgData name="Markus Johannes Zock" userId="a2b17c9c-a4d3-40bf-bdef-df4363d20581" providerId="ADAL" clId="{CFE12EAB-CF7C-3945-8E4D-44A9C1B1C5C0}" dt="2020-08-26T13:02:26.681" v="13146" actId="1076"/>
          <ac:spMkLst>
            <pc:docMk/>
            <pc:sldMk cId="3781227184" sldId="384"/>
            <ac:spMk id="125" creationId="{73E2E553-EBAD-8A45-9EAC-8EE1DAB13721}"/>
          </ac:spMkLst>
        </pc:spChg>
        <pc:spChg chg="mod topLvl">
          <ac:chgData name="Markus Johannes Zock" userId="a2b17c9c-a4d3-40bf-bdef-df4363d20581" providerId="ADAL" clId="{CFE12EAB-CF7C-3945-8E4D-44A9C1B1C5C0}" dt="2020-08-26T13:02:52.051" v="13149" actId="1076"/>
          <ac:spMkLst>
            <pc:docMk/>
            <pc:sldMk cId="3781227184" sldId="384"/>
            <ac:spMk id="126" creationId="{1E84A262-07C7-7442-A87B-D899C32488D9}"/>
          </ac:spMkLst>
        </pc:spChg>
        <pc:spChg chg="mod topLvl">
          <ac:chgData name="Markus Johannes Zock" userId="a2b17c9c-a4d3-40bf-bdef-df4363d20581" providerId="ADAL" clId="{CFE12EAB-CF7C-3945-8E4D-44A9C1B1C5C0}" dt="2020-08-26T13:02:47.526" v="13148" actId="1076"/>
          <ac:spMkLst>
            <pc:docMk/>
            <pc:sldMk cId="3781227184" sldId="384"/>
            <ac:spMk id="127" creationId="{1379BBFD-769F-5648-B3B2-EF18BD466BBF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28" creationId="{D9A79CED-76B2-3745-83EA-2442228A18F1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29" creationId="{7A082167-A240-E04B-B09D-AB548BDA6E51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30" creationId="{6D2AABF2-656B-1B4D-A9CE-B1A9D5909100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31" creationId="{CBD8A6DE-64E0-4648-A54C-3970DB2D4DC4}"/>
          </ac:spMkLst>
        </pc:spChg>
        <pc:spChg chg="mod topLvl">
          <ac:chgData name="Markus Johannes Zock" userId="a2b17c9c-a4d3-40bf-bdef-df4363d20581" providerId="ADAL" clId="{CFE12EAB-CF7C-3945-8E4D-44A9C1B1C5C0}" dt="2020-08-24T18:24:29.334" v="6375" actId="165"/>
          <ac:spMkLst>
            <pc:docMk/>
            <pc:sldMk cId="3781227184" sldId="384"/>
            <ac:spMk id="132" creationId="{B558FEA0-5F78-334E-9EDF-3DF3F22BAEC2}"/>
          </ac:spMkLst>
        </pc:spChg>
        <pc:grpChg chg="add del mod">
          <ac:chgData name="Markus Johannes Zock" userId="a2b17c9c-a4d3-40bf-bdef-df4363d20581" providerId="ADAL" clId="{CFE12EAB-CF7C-3945-8E4D-44A9C1B1C5C0}" dt="2020-08-24T18:23:52.226" v="6373" actId="165"/>
          <ac:grpSpMkLst>
            <pc:docMk/>
            <pc:sldMk cId="3781227184" sldId="384"/>
            <ac:grpSpMk id="2" creationId="{40BE3B29-A122-0541-A2FA-9988E5CBDE0F}"/>
          </ac:grpSpMkLst>
        </pc:grpChg>
        <pc:grpChg chg="add del mod">
          <ac:chgData name="Markus Johannes Zock" userId="a2b17c9c-a4d3-40bf-bdef-df4363d20581" providerId="ADAL" clId="{CFE12EAB-CF7C-3945-8E4D-44A9C1B1C5C0}" dt="2020-08-24T12:07:47.251" v="2586"/>
          <ac:grpSpMkLst>
            <pc:docMk/>
            <pc:sldMk cId="3781227184" sldId="384"/>
            <ac:grpSpMk id="9" creationId="{DA062FF7-D72B-E34B-B964-54EA308203F3}"/>
          </ac:grpSpMkLst>
        </pc:grpChg>
        <pc:grpChg chg="add mod">
          <ac:chgData name="Markus Johannes Zock" userId="a2b17c9c-a4d3-40bf-bdef-df4363d20581" providerId="ADAL" clId="{CFE12EAB-CF7C-3945-8E4D-44A9C1B1C5C0}" dt="2020-08-24T12:30:02.555" v="2920" actId="164"/>
          <ac:grpSpMkLst>
            <pc:docMk/>
            <pc:sldMk cId="3781227184" sldId="384"/>
            <ac:grpSpMk id="36" creationId="{0E327BAC-75C6-A046-9476-4D5353547B72}"/>
          </ac:grpSpMkLst>
        </pc:grpChg>
        <pc:grpChg chg="add mod">
          <ac:chgData name="Markus Johannes Zock" userId="a2b17c9c-a4d3-40bf-bdef-df4363d20581" providerId="ADAL" clId="{CFE12EAB-CF7C-3945-8E4D-44A9C1B1C5C0}" dt="2020-08-24T12:29:54.474" v="2919" actId="164"/>
          <ac:grpSpMkLst>
            <pc:docMk/>
            <pc:sldMk cId="3781227184" sldId="384"/>
            <ac:grpSpMk id="63" creationId="{DF8A2DE6-7DA3-E543-BD44-BD83D644FDA6}"/>
          </ac:grpSpMkLst>
        </pc:grpChg>
        <pc:grpChg chg="add mod">
          <ac:chgData name="Markus Johannes Zock" userId="a2b17c9c-a4d3-40bf-bdef-df4363d20581" providerId="ADAL" clId="{CFE12EAB-CF7C-3945-8E4D-44A9C1B1C5C0}" dt="2020-08-24T12:29:54.474" v="2919" actId="164"/>
          <ac:grpSpMkLst>
            <pc:docMk/>
            <pc:sldMk cId="3781227184" sldId="384"/>
            <ac:grpSpMk id="68" creationId="{71B25D9C-10A2-034A-B0E3-5D7FB6ABD604}"/>
          </ac:grpSpMkLst>
        </pc:grpChg>
        <pc:grpChg chg="add mod">
          <ac:chgData name="Markus Johannes Zock" userId="a2b17c9c-a4d3-40bf-bdef-df4363d20581" providerId="ADAL" clId="{CFE12EAB-CF7C-3945-8E4D-44A9C1B1C5C0}" dt="2020-08-24T12:29:54.474" v="2919" actId="164"/>
          <ac:grpSpMkLst>
            <pc:docMk/>
            <pc:sldMk cId="3781227184" sldId="384"/>
            <ac:grpSpMk id="71" creationId="{3DCEA2E8-E454-B14C-B856-350920D99D45}"/>
          </ac:grpSpMkLst>
        </pc:grpChg>
        <pc:grpChg chg="add mod">
          <ac:chgData name="Markus Johannes Zock" userId="a2b17c9c-a4d3-40bf-bdef-df4363d20581" providerId="ADAL" clId="{CFE12EAB-CF7C-3945-8E4D-44A9C1B1C5C0}" dt="2020-08-24T12:29:54.474" v="2919" actId="164"/>
          <ac:grpSpMkLst>
            <pc:docMk/>
            <pc:sldMk cId="3781227184" sldId="384"/>
            <ac:grpSpMk id="74" creationId="{CF37A48F-6669-1B4D-9D02-2658B578A380}"/>
          </ac:grpSpMkLst>
        </pc:grpChg>
        <pc:grpChg chg="add mod">
          <ac:chgData name="Markus Johannes Zock" userId="a2b17c9c-a4d3-40bf-bdef-df4363d20581" providerId="ADAL" clId="{CFE12EAB-CF7C-3945-8E4D-44A9C1B1C5C0}" dt="2020-08-24T12:30:02.555" v="2920" actId="164"/>
          <ac:grpSpMkLst>
            <pc:docMk/>
            <pc:sldMk cId="3781227184" sldId="384"/>
            <ac:grpSpMk id="77" creationId="{9108B2DD-7AEA-B64C-A266-A30059CBC1BD}"/>
          </ac:grpSpMkLst>
        </pc:grpChg>
        <pc:grpChg chg="add del mod">
          <ac:chgData name="Markus Johannes Zock" userId="a2b17c9c-a4d3-40bf-bdef-df4363d20581" providerId="ADAL" clId="{CFE12EAB-CF7C-3945-8E4D-44A9C1B1C5C0}" dt="2020-08-24T12:44:56.538" v="3035" actId="21"/>
          <ac:grpSpMkLst>
            <pc:docMk/>
            <pc:sldMk cId="3781227184" sldId="384"/>
            <ac:grpSpMk id="78" creationId="{2990BA10-7C30-564E-896E-1A4E4E340EDB}"/>
          </ac:grpSpMkLst>
        </pc:grpChg>
        <pc:grpChg chg="add del mod topLvl">
          <ac:chgData name="Markus Johannes Zock" userId="a2b17c9c-a4d3-40bf-bdef-df4363d20581" providerId="ADAL" clId="{CFE12EAB-CF7C-3945-8E4D-44A9C1B1C5C0}" dt="2020-08-24T18:23:58.803" v="6374" actId="165"/>
          <ac:grpSpMkLst>
            <pc:docMk/>
            <pc:sldMk cId="3781227184" sldId="384"/>
            <ac:grpSpMk id="100" creationId="{6AD6F8BE-984D-D948-A122-1018F900EE9C}"/>
          </ac:grpSpMkLst>
        </pc:grpChg>
        <pc:grpChg chg="del mod topLvl">
          <ac:chgData name="Markus Johannes Zock" userId="a2b17c9c-a4d3-40bf-bdef-df4363d20581" providerId="ADAL" clId="{CFE12EAB-CF7C-3945-8E4D-44A9C1B1C5C0}" dt="2020-08-24T18:24:29.334" v="6375" actId="165"/>
          <ac:grpSpMkLst>
            <pc:docMk/>
            <pc:sldMk cId="3781227184" sldId="384"/>
            <ac:grpSpMk id="101" creationId="{5F828C82-F48D-1D44-8150-12163C172610}"/>
          </ac:grpSpMkLst>
        </pc:grpChg>
        <pc:grpChg chg="del mod topLvl">
          <ac:chgData name="Markus Johannes Zock" userId="a2b17c9c-a4d3-40bf-bdef-df4363d20581" providerId="ADAL" clId="{CFE12EAB-CF7C-3945-8E4D-44A9C1B1C5C0}" dt="2020-08-24T18:24:29.334" v="6375" actId="165"/>
          <ac:grpSpMkLst>
            <pc:docMk/>
            <pc:sldMk cId="3781227184" sldId="384"/>
            <ac:grpSpMk id="102" creationId="{1EB37B0C-1F59-A641-9764-776DFB683CC0}"/>
          </ac:grpSpMkLst>
        </pc:grpChg>
        <pc:grpChg chg="mod topLvl">
          <ac:chgData name="Markus Johannes Zock" userId="a2b17c9c-a4d3-40bf-bdef-df4363d20581" providerId="ADAL" clId="{CFE12EAB-CF7C-3945-8E4D-44A9C1B1C5C0}" dt="2020-08-24T18:24:29.334" v="6375" actId="165"/>
          <ac:grpSpMkLst>
            <pc:docMk/>
            <pc:sldMk cId="3781227184" sldId="384"/>
            <ac:grpSpMk id="103" creationId="{76539031-F4E8-2B45-A54C-BA607DEE695B}"/>
          </ac:grpSpMkLst>
        </pc:grpChg>
        <pc:grpChg chg="mod topLvl">
          <ac:chgData name="Markus Johannes Zock" userId="a2b17c9c-a4d3-40bf-bdef-df4363d20581" providerId="ADAL" clId="{CFE12EAB-CF7C-3945-8E4D-44A9C1B1C5C0}" dt="2020-08-24T18:24:29.334" v="6375" actId="165"/>
          <ac:grpSpMkLst>
            <pc:docMk/>
            <pc:sldMk cId="3781227184" sldId="384"/>
            <ac:grpSpMk id="104" creationId="{12BBEFE2-AA28-E744-ACF0-80C9D8BCD7D4}"/>
          </ac:grpSpMkLst>
        </pc:grpChg>
        <pc:grpChg chg="mod topLvl">
          <ac:chgData name="Markus Johannes Zock" userId="a2b17c9c-a4d3-40bf-bdef-df4363d20581" providerId="ADAL" clId="{CFE12EAB-CF7C-3945-8E4D-44A9C1B1C5C0}" dt="2020-08-24T18:24:29.334" v="6375" actId="165"/>
          <ac:grpSpMkLst>
            <pc:docMk/>
            <pc:sldMk cId="3781227184" sldId="384"/>
            <ac:grpSpMk id="105" creationId="{1C2C68AD-CDB7-2848-B5B4-D2757AE496AF}"/>
          </ac:grpSpMkLst>
        </pc:grpChg>
        <pc:grpChg chg="mod topLvl">
          <ac:chgData name="Markus Johannes Zock" userId="a2b17c9c-a4d3-40bf-bdef-df4363d20581" providerId="ADAL" clId="{CFE12EAB-CF7C-3945-8E4D-44A9C1B1C5C0}" dt="2020-08-24T18:24:29.334" v="6375" actId="165"/>
          <ac:grpSpMkLst>
            <pc:docMk/>
            <pc:sldMk cId="3781227184" sldId="384"/>
            <ac:grpSpMk id="106" creationId="{105B06B2-5D43-DD43-BA02-3DA419A75A33}"/>
          </ac:grpSpMkLst>
        </pc:grpChg>
        <pc:grpChg chg="add del mod">
          <ac:chgData name="Markus Johannes Zock" userId="a2b17c9c-a4d3-40bf-bdef-df4363d20581" providerId="ADAL" clId="{CFE12EAB-CF7C-3945-8E4D-44A9C1B1C5C0}" dt="2020-08-24T18:23:11.364" v="6371" actId="165"/>
          <ac:grpSpMkLst>
            <pc:docMk/>
            <pc:sldMk cId="3781227184" sldId="384"/>
            <ac:grpSpMk id="135" creationId="{21A09F50-3745-2040-9B2E-5D09687CD143}"/>
          </ac:grpSpMkLst>
        </pc:grpChg>
        <pc:graphicFrameChg chg="del">
          <ac:chgData name="Markus Johannes Zock" userId="a2b17c9c-a4d3-40bf-bdef-df4363d20581" providerId="ADAL" clId="{CFE12EAB-CF7C-3945-8E4D-44A9C1B1C5C0}" dt="2020-08-24T11:59:30.219" v="2582" actId="478"/>
          <ac:graphicFrameMkLst>
            <pc:docMk/>
            <pc:sldMk cId="3781227184" sldId="384"/>
            <ac:graphicFrameMk id="6" creationId="{C05CB576-8A0D-1D4B-A575-2CDB0E076DFC}"/>
          </ac:graphicFrameMkLst>
        </pc:graphicFrameChg>
        <pc:graphicFrameChg chg="del">
          <ac:chgData name="Markus Johannes Zock" userId="a2b17c9c-a4d3-40bf-bdef-df4363d20581" providerId="ADAL" clId="{CFE12EAB-CF7C-3945-8E4D-44A9C1B1C5C0}" dt="2020-08-24T11:59:51.618" v="2584" actId="478"/>
          <ac:graphicFrameMkLst>
            <pc:docMk/>
            <pc:sldMk cId="3781227184" sldId="384"/>
            <ac:graphicFrameMk id="7" creationId="{E342ECD5-E623-9C4B-AFD4-0EBE28B44045}"/>
          </ac:graphicFrameMkLst>
        </pc:graphicFrameChg>
        <pc:picChg chg="mod">
          <ac:chgData name="Markus Johannes Zock" userId="a2b17c9c-a4d3-40bf-bdef-df4363d20581" providerId="ADAL" clId="{CFE12EAB-CF7C-3945-8E4D-44A9C1B1C5C0}" dt="2020-08-24T12:07:41.587" v="2585"/>
          <ac:picMkLst>
            <pc:docMk/>
            <pc:sldMk cId="3781227184" sldId="384"/>
            <ac:picMk id="32" creationId="{84BB994F-BC83-8B46-BDD3-3275E1C399D9}"/>
          </ac:picMkLst>
        </pc:picChg>
        <pc:picChg chg="mod">
          <ac:chgData name="Markus Johannes Zock" userId="a2b17c9c-a4d3-40bf-bdef-df4363d20581" providerId="ADAL" clId="{CFE12EAB-CF7C-3945-8E4D-44A9C1B1C5C0}" dt="2020-08-24T12:07:41.587" v="2585"/>
          <ac:picMkLst>
            <pc:docMk/>
            <pc:sldMk cId="3781227184" sldId="384"/>
            <ac:picMk id="33" creationId="{648C6F0B-767C-2942-A5F7-E1768DF68A92}"/>
          </ac:picMkLst>
        </pc:picChg>
        <pc:picChg chg="mod">
          <ac:chgData name="Markus Johannes Zock" userId="a2b17c9c-a4d3-40bf-bdef-df4363d20581" providerId="ADAL" clId="{CFE12EAB-CF7C-3945-8E4D-44A9C1B1C5C0}" dt="2020-08-24T12:07:41.587" v="2585"/>
          <ac:picMkLst>
            <pc:docMk/>
            <pc:sldMk cId="3781227184" sldId="384"/>
            <ac:picMk id="34" creationId="{43CFB7E6-6323-5B41-9B66-89017AB77A16}"/>
          </ac:picMkLst>
        </pc:picChg>
        <pc:picChg chg="mod">
          <ac:chgData name="Markus Johannes Zock" userId="a2b17c9c-a4d3-40bf-bdef-df4363d20581" providerId="ADAL" clId="{CFE12EAB-CF7C-3945-8E4D-44A9C1B1C5C0}" dt="2020-08-24T12:07:41.587" v="2585"/>
          <ac:picMkLst>
            <pc:docMk/>
            <pc:sldMk cId="3781227184" sldId="384"/>
            <ac:picMk id="35" creationId="{98032126-7DD3-5548-8B0F-A3EAEF7D413F}"/>
          </ac:picMkLst>
        </pc:picChg>
        <pc:picChg chg="mod">
          <ac:chgData name="Markus Johannes Zock" userId="a2b17c9c-a4d3-40bf-bdef-df4363d20581" providerId="ADAL" clId="{CFE12EAB-CF7C-3945-8E4D-44A9C1B1C5C0}" dt="2020-08-24T12:42:20.521" v="3010" actId="208"/>
          <ac:picMkLst>
            <pc:docMk/>
            <pc:sldMk cId="3781227184" sldId="384"/>
            <ac:picMk id="59" creationId="{3EBB6B8F-7C8C-9845-88A2-D42F57C70EFF}"/>
          </ac:picMkLst>
        </pc:picChg>
        <pc:picChg chg="del mod">
          <ac:chgData name="Markus Johannes Zock" userId="a2b17c9c-a4d3-40bf-bdef-df4363d20581" providerId="ADAL" clId="{CFE12EAB-CF7C-3945-8E4D-44A9C1B1C5C0}" dt="2020-08-24T12:10:51.565" v="2756" actId="478"/>
          <ac:picMkLst>
            <pc:docMk/>
            <pc:sldMk cId="3781227184" sldId="384"/>
            <ac:picMk id="60" creationId="{BDF8CED7-6EE9-4F41-A842-E16C6A67C03A}"/>
          </ac:picMkLst>
        </pc:picChg>
        <pc:picChg chg="del mod">
          <ac:chgData name="Markus Johannes Zock" userId="a2b17c9c-a4d3-40bf-bdef-df4363d20581" providerId="ADAL" clId="{CFE12EAB-CF7C-3945-8E4D-44A9C1B1C5C0}" dt="2020-08-24T12:10:40.454" v="2754" actId="478"/>
          <ac:picMkLst>
            <pc:docMk/>
            <pc:sldMk cId="3781227184" sldId="384"/>
            <ac:picMk id="61" creationId="{16AC161E-2595-B646-A1AF-2A10363216D3}"/>
          </ac:picMkLst>
        </pc:picChg>
        <pc:picChg chg="del mod">
          <ac:chgData name="Markus Johannes Zock" userId="a2b17c9c-a4d3-40bf-bdef-df4363d20581" providerId="ADAL" clId="{CFE12EAB-CF7C-3945-8E4D-44A9C1B1C5C0}" dt="2020-08-24T12:10:44.663" v="2755" actId="478"/>
          <ac:picMkLst>
            <pc:docMk/>
            <pc:sldMk cId="3781227184" sldId="384"/>
            <ac:picMk id="62" creationId="{243E09DC-E8CA-634E-A294-0069E484E854}"/>
          </ac:picMkLst>
        </pc:picChg>
        <pc:picChg chg="add del mod">
          <ac:chgData name="Markus Johannes Zock" userId="a2b17c9c-a4d3-40bf-bdef-df4363d20581" providerId="ADAL" clId="{CFE12EAB-CF7C-3945-8E4D-44A9C1B1C5C0}" dt="2020-08-24T12:33:20.118" v="2941" actId="21"/>
          <ac:picMkLst>
            <pc:docMk/>
            <pc:sldMk cId="3781227184" sldId="384"/>
            <ac:picMk id="80" creationId="{4C43FB6D-70A9-784E-BCC7-7A3991CC9FA8}"/>
          </ac:picMkLst>
        </pc:picChg>
        <pc:picChg chg="add del mod">
          <ac:chgData name="Markus Johannes Zock" userId="a2b17c9c-a4d3-40bf-bdef-df4363d20581" providerId="ADAL" clId="{CFE12EAB-CF7C-3945-8E4D-44A9C1B1C5C0}" dt="2020-08-24T12:34:39.737" v="2950" actId="478"/>
          <ac:picMkLst>
            <pc:docMk/>
            <pc:sldMk cId="3781227184" sldId="384"/>
            <ac:picMk id="84" creationId="{8290F213-F156-834F-B3F4-139953C4A46F}"/>
          </ac:picMkLst>
        </pc:picChg>
        <pc:picChg chg="add del mod">
          <ac:chgData name="Markus Johannes Zock" userId="a2b17c9c-a4d3-40bf-bdef-df4363d20581" providerId="ADAL" clId="{CFE12EAB-CF7C-3945-8E4D-44A9C1B1C5C0}" dt="2020-08-24T12:35:20.642" v="2956" actId="21"/>
          <ac:picMkLst>
            <pc:docMk/>
            <pc:sldMk cId="3781227184" sldId="384"/>
            <ac:picMk id="87" creationId="{405B5E76-BEEE-7D43-94D2-78609E34B687}"/>
          </ac:picMkLst>
        </pc:picChg>
        <pc:picChg chg="add del mod">
          <ac:chgData name="Markus Johannes Zock" userId="a2b17c9c-a4d3-40bf-bdef-df4363d20581" providerId="ADAL" clId="{CFE12EAB-CF7C-3945-8E4D-44A9C1B1C5C0}" dt="2020-08-24T12:35:26.283" v="2958"/>
          <ac:picMkLst>
            <pc:docMk/>
            <pc:sldMk cId="3781227184" sldId="384"/>
            <ac:picMk id="88" creationId="{DFDBA510-4359-7A40-82C0-13840B9679A5}"/>
          </ac:picMkLst>
        </pc:picChg>
        <pc:picChg chg="add del mod">
          <ac:chgData name="Markus Johannes Zock" userId="a2b17c9c-a4d3-40bf-bdef-df4363d20581" providerId="ADAL" clId="{CFE12EAB-CF7C-3945-8E4D-44A9C1B1C5C0}" dt="2020-08-24T12:40:29.375" v="2998" actId="478"/>
          <ac:picMkLst>
            <pc:docMk/>
            <pc:sldMk cId="3781227184" sldId="384"/>
            <ac:picMk id="89" creationId="{BC204EA4-9E8E-6B43-B5E2-86B1348468BE}"/>
          </ac:picMkLst>
        </pc:picChg>
        <pc:picChg chg="add del mod">
          <ac:chgData name="Markus Johannes Zock" userId="a2b17c9c-a4d3-40bf-bdef-df4363d20581" providerId="ADAL" clId="{CFE12EAB-CF7C-3945-8E4D-44A9C1B1C5C0}" dt="2020-08-24T12:37:02.860" v="2982" actId="931"/>
          <ac:picMkLst>
            <pc:docMk/>
            <pc:sldMk cId="3781227184" sldId="384"/>
            <ac:picMk id="91" creationId="{B82E83DC-D5C2-1046-96F9-A4EB8976ACD1}"/>
          </ac:picMkLst>
        </pc:picChg>
        <pc:picChg chg="add del mod">
          <ac:chgData name="Markus Johannes Zock" userId="a2b17c9c-a4d3-40bf-bdef-df4363d20581" providerId="ADAL" clId="{CFE12EAB-CF7C-3945-8E4D-44A9C1B1C5C0}" dt="2020-08-24T12:40:58.297" v="3003" actId="478"/>
          <ac:picMkLst>
            <pc:docMk/>
            <pc:sldMk cId="3781227184" sldId="384"/>
            <ac:picMk id="93" creationId="{BC0487D3-E9FD-714B-9C5B-04B97922BCE4}"/>
          </ac:picMkLst>
        </pc:picChg>
        <pc:picChg chg="add del mod ord">
          <ac:chgData name="Markus Johannes Zock" userId="a2b17c9c-a4d3-40bf-bdef-df4363d20581" providerId="ADAL" clId="{CFE12EAB-CF7C-3945-8E4D-44A9C1B1C5C0}" dt="2020-08-24T12:44:56.538" v="3035" actId="21"/>
          <ac:picMkLst>
            <pc:docMk/>
            <pc:sldMk cId="3781227184" sldId="384"/>
            <ac:picMk id="97" creationId="{B6AB16ED-876C-F04B-AF8A-E91BB3D5BC7D}"/>
          </ac:picMkLst>
        </pc:picChg>
        <pc:picChg chg="mod topLvl">
          <ac:chgData name="Markus Johannes Zock" userId="a2b17c9c-a4d3-40bf-bdef-df4363d20581" providerId="ADAL" clId="{CFE12EAB-CF7C-3945-8E4D-44A9C1B1C5C0}" dt="2020-08-24T18:24:29.334" v="6375" actId="165"/>
          <ac:picMkLst>
            <pc:docMk/>
            <pc:sldMk cId="3781227184" sldId="384"/>
            <ac:picMk id="133" creationId="{53AC8E2D-6E19-1447-9ABD-F281815AF5C6}"/>
          </ac:picMkLst>
        </pc:picChg>
        <pc:picChg chg="add mod topLvl modCrop">
          <ac:chgData name="Markus Johannes Zock" userId="a2b17c9c-a4d3-40bf-bdef-df4363d20581" providerId="ADAL" clId="{CFE12EAB-CF7C-3945-8E4D-44A9C1B1C5C0}" dt="2020-08-24T18:23:52.226" v="6373" actId="165"/>
          <ac:picMkLst>
            <pc:docMk/>
            <pc:sldMk cId="3781227184" sldId="384"/>
            <ac:picMk id="134" creationId="{38F006AF-CEF0-5C48-BA6A-5A6EBD8DB106}"/>
          </ac:picMkLst>
        </pc:picChg>
      </pc:sldChg>
      <pc:sldChg chg="addSp delSp modSp add del mod">
        <pc:chgData name="Markus Johannes Zock" userId="a2b17c9c-a4d3-40bf-bdef-df4363d20581" providerId="ADAL" clId="{CFE12EAB-CF7C-3945-8E4D-44A9C1B1C5C0}" dt="2020-08-24T12:44:32.647" v="3032"/>
        <pc:sldMkLst>
          <pc:docMk/>
          <pc:sldMk cId="1357862801" sldId="385"/>
        </pc:sldMkLst>
        <pc:spChg chg="mod">
          <ac:chgData name="Markus Johannes Zock" userId="a2b17c9c-a4d3-40bf-bdef-df4363d20581" providerId="ADAL" clId="{CFE12EAB-CF7C-3945-8E4D-44A9C1B1C5C0}" dt="2020-08-24T12:44:30.471" v="3030" actId="208"/>
          <ac:spMkLst>
            <pc:docMk/>
            <pc:sldMk cId="1357862801" sldId="385"/>
            <ac:spMk id="2" creationId="{0913E279-FA71-734B-B7AB-B216A8D60A38}"/>
          </ac:spMkLst>
        </pc:spChg>
        <pc:spChg chg="mod">
          <ac:chgData name="Markus Johannes Zock" userId="a2b17c9c-a4d3-40bf-bdef-df4363d20581" providerId="ADAL" clId="{CFE12EAB-CF7C-3945-8E4D-44A9C1B1C5C0}" dt="2020-08-24T12:44:32.647" v="3032"/>
          <ac:spMkLst>
            <pc:docMk/>
            <pc:sldMk cId="1357862801" sldId="385"/>
            <ac:spMk id="5" creationId="{2CFA5F1F-E211-B342-995D-97E09008CAE5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13" creationId="{FE6D4DB1-197F-4449-A3E2-C8813D940110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14" creationId="{D298C3C9-278F-C147-8D2A-6772B13E0A06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15" creationId="{3FAC0985-D353-8641-9842-D148ED0E33DF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16" creationId="{AA9DE0F3-7EBF-C349-B8BE-D000BCB9235F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17" creationId="{C4AC8515-2BBB-0E42-851B-BBF046ADFD6C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18" creationId="{9ED7ECB6-D8A5-A54A-AA0C-71ADD5A227C2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19" creationId="{756835E5-DB1E-8741-82BB-C20BF0DB4132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0" creationId="{E0A2EAD4-F632-A44B-8A04-41A7BC8F75B2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1" creationId="{33FBDF91-3DE0-8841-936E-D1D358E5855C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2" creationId="{A41305C6-A90E-2349-8D49-7E8FE1E3689D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3" creationId="{C826FA21-065C-7143-8502-AA4C01247D32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4" creationId="{037E198F-6E47-E742-8DA0-306C60B83274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5" creationId="{1BD2299D-8824-974A-BC22-C1E240562FF9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6" creationId="{F0150338-1BC5-A14B-815F-5B0DD4AAEE97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7" creationId="{9FDD2722-4649-3141-8E5E-B3978C6B2599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8" creationId="{714F5428-8885-7445-905D-C8B94AD51B80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29" creationId="{04B7123B-26ED-3742-93D3-D2CCA4470F2E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0" creationId="{38AC6C7C-20EA-744B-A39B-7E92A8853B66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1" creationId="{9F991003-6BEF-6047-A659-E8899BD845E5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2" creationId="{337FB885-3877-E34A-8A57-82C192F6D65F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3" creationId="{C63D4699-165B-2343-A311-28C3C31E9930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4" creationId="{96795A65-A7E2-9149-B3B4-648EB35073AF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5" creationId="{6E21030C-C94F-EB46-8E89-A3F59A09EFAC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6" creationId="{E028836D-1FF7-A649-9725-38B097FB61B0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7" creationId="{27DB3C16-A94F-4741-BDF7-288BDAA5129A}"/>
          </ac:spMkLst>
        </pc:spChg>
        <pc:spChg chg="mod">
          <ac:chgData name="Markus Johannes Zock" userId="a2b17c9c-a4d3-40bf-bdef-df4363d20581" providerId="ADAL" clId="{CFE12EAB-CF7C-3945-8E4D-44A9C1B1C5C0}" dt="2020-08-24T12:43:25.493" v="3016"/>
          <ac:spMkLst>
            <pc:docMk/>
            <pc:sldMk cId="1357862801" sldId="385"/>
            <ac:spMk id="38" creationId="{F644679A-8928-0845-B0BD-A05F1D09ADBB}"/>
          </ac:spMkLst>
        </pc:spChg>
        <pc:grpChg chg="add del mod">
          <ac:chgData name="Markus Johannes Zock" userId="a2b17c9c-a4d3-40bf-bdef-df4363d20581" providerId="ADAL" clId="{CFE12EAB-CF7C-3945-8E4D-44A9C1B1C5C0}" dt="2020-08-24T12:44:29.339" v="3029"/>
          <ac:grpSpMkLst>
            <pc:docMk/>
            <pc:sldMk cId="1357862801" sldId="385"/>
            <ac:grpSpMk id="6" creationId="{FE01EDFF-B9D7-D948-B0CB-00347088F2DA}"/>
          </ac:grpSpMkLst>
        </pc:grpChg>
        <pc:grpChg chg="mod">
          <ac:chgData name="Markus Johannes Zock" userId="a2b17c9c-a4d3-40bf-bdef-df4363d20581" providerId="ADAL" clId="{CFE12EAB-CF7C-3945-8E4D-44A9C1B1C5C0}" dt="2020-08-24T12:43:25.493" v="3016"/>
          <ac:grpSpMkLst>
            <pc:docMk/>
            <pc:sldMk cId="1357862801" sldId="385"/>
            <ac:grpSpMk id="7" creationId="{1720E820-4A6B-0743-80E8-AFD9874CCB73}"/>
          </ac:grpSpMkLst>
        </pc:grpChg>
        <pc:grpChg chg="mod">
          <ac:chgData name="Markus Johannes Zock" userId="a2b17c9c-a4d3-40bf-bdef-df4363d20581" providerId="ADAL" clId="{CFE12EAB-CF7C-3945-8E4D-44A9C1B1C5C0}" dt="2020-08-24T12:43:25.493" v="3016"/>
          <ac:grpSpMkLst>
            <pc:docMk/>
            <pc:sldMk cId="1357862801" sldId="385"/>
            <ac:grpSpMk id="8" creationId="{B1562A30-5FDE-3D42-95BC-FB1CE1CC7927}"/>
          </ac:grpSpMkLst>
        </pc:grpChg>
        <pc:grpChg chg="mod">
          <ac:chgData name="Markus Johannes Zock" userId="a2b17c9c-a4d3-40bf-bdef-df4363d20581" providerId="ADAL" clId="{CFE12EAB-CF7C-3945-8E4D-44A9C1B1C5C0}" dt="2020-08-24T12:43:25.493" v="3016"/>
          <ac:grpSpMkLst>
            <pc:docMk/>
            <pc:sldMk cId="1357862801" sldId="385"/>
            <ac:grpSpMk id="9" creationId="{FABA8F7E-4C4E-C745-A59A-1F2A1CD49D19}"/>
          </ac:grpSpMkLst>
        </pc:grpChg>
        <pc:grpChg chg="mod">
          <ac:chgData name="Markus Johannes Zock" userId="a2b17c9c-a4d3-40bf-bdef-df4363d20581" providerId="ADAL" clId="{CFE12EAB-CF7C-3945-8E4D-44A9C1B1C5C0}" dt="2020-08-24T12:43:25.493" v="3016"/>
          <ac:grpSpMkLst>
            <pc:docMk/>
            <pc:sldMk cId="1357862801" sldId="385"/>
            <ac:grpSpMk id="10" creationId="{94D2E6D3-30F8-0E4F-8AC7-4E554959D010}"/>
          </ac:grpSpMkLst>
        </pc:grpChg>
        <pc:grpChg chg="mod">
          <ac:chgData name="Markus Johannes Zock" userId="a2b17c9c-a4d3-40bf-bdef-df4363d20581" providerId="ADAL" clId="{CFE12EAB-CF7C-3945-8E4D-44A9C1B1C5C0}" dt="2020-08-24T12:43:25.493" v="3016"/>
          <ac:grpSpMkLst>
            <pc:docMk/>
            <pc:sldMk cId="1357862801" sldId="385"/>
            <ac:grpSpMk id="11" creationId="{C69048BE-35DF-A34B-A3C2-4BA0A64BFF15}"/>
          </ac:grpSpMkLst>
        </pc:grpChg>
        <pc:grpChg chg="mod">
          <ac:chgData name="Markus Johannes Zock" userId="a2b17c9c-a4d3-40bf-bdef-df4363d20581" providerId="ADAL" clId="{CFE12EAB-CF7C-3945-8E4D-44A9C1B1C5C0}" dt="2020-08-24T12:43:25.493" v="3016"/>
          <ac:grpSpMkLst>
            <pc:docMk/>
            <pc:sldMk cId="1357862801" sldId="385"/>
            <ac:grpSpMk id="12" creationId="{062D18B2-2229-054E-99AB-28A5C132D3D1}"/>
          </ac:grpSpMkLst>
        </pc:grpChg>
        <pc:picChg chg="mod">
          <ac:chgData name="Markus Johannes Zock" userId="a2b17c9c-a4d3-40bf-bdef-df4363d20581" providerId="ADAL" clId="{CFE12EAB-CF7C-3945-8E4D-44A9C1B1C5C0}" dt="2020-08-24T12:43:25.493" v="3016"/>
          <ac:picMkLst>
            <pc:docMk/>
            <pc:sldMk cId="1357862801" sldId="385"/>
            <ac:picMk id="39" creationId="{942D9E11-A275-1341-BE33-47DB7A2DCA0E}"/>
          </ac:picMkLst>
        </pc:picChg>
      </pc:sldChg>
      <pc:sldChg chg="addSp delSp modSp add mod modAnim modNotesTx">
        <pc:chgData name="Markus Johannes Zock" userId="a2b17c9c-a4d3-40bf-bdef-df4363d20581" providerId="ADAL" clId="{CFE12EAB-CF7C-3945-8E4D-44A9C1B1C5C0}" dt="2020-08-26T13:13:09.612" v="13440" actId="20577"/>
        <pc:sldMkLst>
          <pc:docMk/>
          <pc:sldMk cId="3911333453" sldId="385"/>
        </pc:sldMkLst>
        <pc:spChg chg="del">
          <ac:chgData name="Markus Johannes Zock" userId="a2b17c9c-a4d3-40bf-bdef-df4363d20581" providerId="ADAL" clId="{CFE12EAB-CF7C-3945-8E4D-44A9C1B1C5C0}" dt="2020-08-24T12:54:38.537" v="3117" actId="478"/>
          <ac:spMkLst>
            <pc:docMk/>
            <pc:sldMk cId="3911333453" sldId="385"/>
            <ac:spMk id="6" creationId="{A370C265-6C80-4648-A5D1-495175A4A96E}"/>
          </ac:spMkLst>
        </pc:spChg>
        <pc:spChg chg="del">
          <ac:chgData name="Markus Johannes Zock" userId="a2b17c9c-a4d3-40bf-bdef-df4363d20581" providerId="ADAL" clId="{CFE12EAB-CF7C-3945-8E4D-44A9C1B1C5C0}" dt="2020-08-24T12:54:41.013" v="3118" actId="478"/>
          <ac:spMkLst>
            <pc:docMk/>
            <pc:sldMk cId="3911333453" sldId="385"/>
            <ac:spMk id="7" creationId="{6254A200-D613-4C42-AE23-A7896B4E5A84}"/>
          </ac:spMkLst>
        </pc:spChg>
        <pc:spChg chg="del">
          <ac:chgData name="Markus Johannes Zock" userId="a2b17c9c-a4d3-40bf-bdef-df4363d20581" providerId="ADAL" clId="{CFE12EAB-CF7C-3945-8E4D-44A9C1B1C5C0}" dt="2020-08-24T12:54:43.505" v="3119" actId="478"/>
          <ac:spMkLst>
            <pc:docMk/>
            <pc:sldMk cId="3911333453" sldId="385"/>
            <ac:spMk id="8" creationId="{E5CC81D4-44E8-7142-BC26-52CF53C9B470}"/>
          </ac:spMkLst>
        </pc:spChg>
        <pc:spChg chg="del">
          <ac:chgData name="Markus Johannes Zock" userId="a2b17c9c-a4d3-40bf-bdef-df4363d20581" providerId="ADAL" clId="{CFE12EAB-CF7C-3945-8E4D-44A9C1B1C5C0}" dt="2020-08-24T12:54:26.053" v="3114" actId="478"/>
          <ac:spMkLst>
            <pc:docMk/>
            <pc:sldMk cId="3911333453" sldId="385"/>
            <ac:spMk id="10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4T12:54:51.936" v="3120" actId="208"/>
          <ac:spMkLst>
            <pc:docMk/>
            <pc:sldMk cId="3911333453" sldId="385"/>
            <ac:spMk id="12" creationId="{ABCA9DB0-C987-5D4A-B45D-B91657299193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13" creationId="{F95A5C9E-D8C0-FA45-A61D-FD395DB5BE58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14" creationId="{BFCA0A45-A2D4-564B-AE34-81D3C8EC8646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15" creationId="{D04993C1-1546-B242-8A38-7AD08E09DC3E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16" creationId="{BC71E784-8B55-B94B-A098-AEEC1C632C5F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17" creationId="{24B7A0E9-6A1F-8D4E-AE2E-5622B038164F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18" creationId="{ED4DCA6A-0E1D-344E-9411-D7A76AF56D48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19" creationId="{2EB92399-6770-9F45-8AE2-4860A434D64C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20" creationId="{41350528-9581-5B44-BBF0-042FBE73247A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29" creationId="{4472546E-0A86-D646-98F6-5D4CA68F2687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30" creationId="{67021486-7374-9747-A067-0A8BFDF724FD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31" creationId="{B5178382-D6D6-7C48-BC35-07396201C057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32" creationId="{73EA124B-11D8-5649-B136-F0B400284191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33" creationId="{7D2A3C0E-5943-CA43-8F80-5939E650A8F7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34" creationId="{0593C7DA-BE46-E841-A4E8-FDEBA6C7CB01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35" creationId="{DCC44144-B22B-3D41-86CF-3444B9DE01BE}"/>
          </ac:spMkLst>
        </pc:spChg>
        <pc:spChg chg="mod">
          <ac:chgData name="Markus Johannes Zock" userId="a2b17c9c-a4d3-40bf-bdef-df4363d20581" providerId="ADAL" clId="{CFE12EAB-CF7C-3945-8E4D-44A9C1B1C5C0}" dt="2020-08-24T12:55:30.969" v="3121"/>
          <ac:spMkLst>
            <pc:docMk/>
            <pc:sldMk cId="3911333453" sldId="385"/>
            <ac:spMk id="36" creationId="{431D5263-52DE-8746-BB52-A384560795D2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38" creationId="{9D568A3B-4F8D-9845-AC59-DC55A68F9B0E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39" creationId="{213D446B-AE5D-624A-B015-EB18C41CDF98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40" creationId="{EC583830-4F39-E24C-BC91-521E058F2508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41" creationId="{37E9068C-C6A6-1A46-95A1-0C7D1B82E083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42" creationId="{429768E0-0945-3E44-A148-CC22510CA87D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43" creationId="{A151E658-62AC-ED4F-80E3-2A66204D9CE3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44" creationId="{CA18808A-0642-8043-B5EE-AB925042B66D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45" creationId="{822AC601-47EC-7347-8620-0CF210C8BB8D}"/>
          </ac:spMkLst>
        </pc:spChg>
        <pc:spChg chg="del mod">
          <ac:chgData name="Markus Johannes Zock" userId="a2b17c9c-a4d3-40bf-bdef-df4363d20581" providerId="ADAL" clId="{CFE12EAB-CF7C-3945-8E4D-44A9C1B1C5C0}" dt="2020-08-24T13:10:28.521" v="3405" actId="478"/>
          <ac:spMkLst>
            <pc:docMk/>
            <pc:sldMk cId="3911333453" sldId="385"/>
            <ac:spMk id="54" creationId="{92621163-525D-454F-A0FC-13CED653F72B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55" creationId="{23365F05-CAEC-D140-BF09-069E084AE38E}"/>
          </ac:spMkLst>
        </pc:spChg>
        <pc:spChg chg="del mod">
          <ac:chgData name="Markus Johannes Zock" userId="a2b17c9c-a4d3-40bf-bdef-df4363d20581" providerId="ADAL" clId="{CFE12EAB-CF7C-3945-8E4D-44A9C1B1C5C0}" dt="2020-08-24T13:11:29.506" v="3417" actId="478"/>
          <ac:spMkLst>
            <pc:docMk/>
            <pc:sldMk cId="3911333453" sldId="385"/>
            <ac:spMk id="56" creationId="{45D232ED-FA47-9A49-B590-238AA605D9E1}"/>
          </ac:spMkLst>
        </pc:spChg>
        <pc:spChg chg="mod topLvl">
          <ac:chgData name="Markus Johannes Zock" userId="a2b17c9c-a4d3-40bf-bdef-df4363d20581" providerId="ADAL" clId="{CFE12EAB-CF7C-3945-8E4D-44A9C1B1C5C0}" dt="2020-08-26T13:13:09.612" v="13440" actId="20577"/>
          <ac:spMkLst>
            <pc:docMk/>
            <pc:sldMk cId="3911333453" sldId="385"/>
            <ac:spMk id="57" creationId="{62A95401-7409-1F45-AAD6-0E04D84B34DF}"/>
          </ac:spMkLst>
        </pc:spChg>
        <pc:spChg chg="del mod">
          <ac:chgData name="Markus Johannes Zock" userId="a2b17c9c-a4d3-40bf-bdef-df4363d20581" providerId="ADAL" clId="{CFE12EAB-CF7C-3945-8E4D-44A9C1B1C5C0}" dt="2020-08-24T13:11:34.590" v="3418" actId="478"/>
          <ac:spMkLst>
            <pc:docMk/>
            <pc:sldMk cId="3911333453" sldId="385"/>
            <ac:spMk id="58" creationId="{72F1409D-5EBB-8D4C-A445-777D9A311CF1}"/>
          </ac:spMkLst>
        </pc:spChg>
        <pc:spChg chg="mod topLvl">
          <ac:chgData name="Markus Johannes Zock" userId="a2b17c9c-a4d3-40bf-bdef-df4363d20581" providerId="ADAL" clId="{CFE12EAB-CF7C-3945-8E4D-44A9C1B1C5C0}" dt="2020-08-26T13:09:39.129" v="13241" actId="20577"/>
          <ac:spMkLst>
            <pc:docMk/>
            <pc:sldMk cId="3911333453" sldId="385"/>
            <ac:spMk id="59" creationId="{E5954211-9002-AD42-AAEE-95C53B6C8530}"/>
          </ac:spMkLst>
        </pc:spChg>
        <pc:spChg chg="del mod">
          <ac:chgData name="Markus Johannes Zock" userId="a2b17c9c-a4d3-40bf-bdef-df4363d20581" providerId="ADAL" clId="{CFE12EAB-CF7C-3945-8E4D-44A9C1B1C5C0}" dt="2020-08-24T13:11:41.993" v="3420" actId="478"/>
          <ac:spMkLst>
            <pc:docMk/>
            <pc:sldMk cId="3911333453" sldId="385"/>
            <ac:spMk id="60" creationId="{F133761B-FC41-AD4B-98B5-90B0B79A50FB}"/>
          </ac:spMkLst>
        </pc:spChg>
        <pc:spChg chg="mod topLvl">
          <ac:chgData name="Markus Johannes Zock" userId="a2b17c9c-a4d3-40bf-bdef-df4363d20581" providerId="ADAL" clId="{CFE12EAB-CF7C-3945-8E4D-44A9C1B1C5C0}" dt="2020-08-24T18:29:35.990" v="6403" actId="165"/>
          <ac:spMkLst>
            <pc:docMk/>
            <pc:sldMk cId="3911333453" sldId="385"/>
            <ac:spMk id="61" creationId="{1ECD7720-5038-1F4A-BC14-C7D8FFA0A77E}"/>
          </ac:spMkLst>
        </pc:spChg>
        <pc:spChg chg="add mod">
          <ac:chgData name="Markus Johannes Zock" userId="a2b17c9c-a4d3-40bf-bdef-df4363d20581" providerId="ADAL" clId="{CFE12EAB-CF7C-3945-8E4D-44A9C1B1C5C0}" dt="2020-08-24T13:18:50.573" v="3567" actId="20577"/>
          <ac:spMkLst>
            <pc:docMk/>
            <pc:sldMk cId="3911333453" sldId="385"/>
            <ac:spMk id="62" creationId="{087AC69B-682A-634E-BAC6-AE7B5FA6923A}"/>
          </ac:spMkLst>
        </pc:spChg>
        <pc:grpChg chg="add del mod">
          <ac:chgData name="Markus Johannes Zock" userId="a2b17c9c-a4d3-40bf-bdef-df4363d20581" providerId="ADAL" clId="{CFE12EAB-CF7C-3945-8E4D-44A9C1B1C5C0}" dt="2020-08-24T12:55:35.195" v="3122"/>
          <ac:grpSpMkLst>
            <pc:docMk/>
            <pc:sldMk cId="3911333453" sldId="385"/>
            <ac:grpSpMk id="11" creationId="{1C1C4309-9305-C24C-B085-9744061C9658}"/>
          </ac:grpSpMkLst>
        </pc:grpChg>
        <pc:grpChg chg="mod">
          <ac:chgData name="Markus Johannes Zock" userId="a2b17c9c-a4d3-40bf-bdef-df4363d20581" providerId="ADAL" clId="{CFE12EAB-CF7C-3945-8E4D-44A9C1B1C5C0}" dt="2020-08-24T12:55:30.969" v="3121"/>
          <ac:grpSpMkLst>
            <pc:docMk/>
            <pc:sldMk cId="3911333453" sldId="385"/>
            <ac:grpSpMk id="25" creationId="{BA0BDBCA-38D1-FA46-9A5F-E68903EB471A}"/>
          </ac:grpSpMkLst>
        </pc:grpChg>
        <pc:grpChg chg="mod">
          <ac:chgData name="Markus Johannes Zock" userId="a2b17c9c-a4d3-40bf-bdef-df4363d20581" providerId="ADAL" clId="{CFE12EAB-CF7C-3945-8E4D-44A9C1B1C5C0}" dt="2020-08-24T12:55:30.969" v="3121"/>
          <ac:grpSpMkLst>
            <pc:docMk/>
            <pc:sldMk cId="3911333453" sldId="385"/>
            <ac:grpSpMk id="26" creationId="{97F39660-91C7-7046-AE6C-BFE596CBD5D1}"/>
          </ac:grpSpMkLst>
        </pc:grpChg>
        <pc:grpChg chg="mod">
          <ac:chgData name="Markus Johannes Zock" userId="a2b17c9c-a4d3-40bf-bdef-df4363d20581" providerId="ADAL" clId="{CFE12EAB-CF7C-3945-8E4D-44A9C1B1C5C0}" dt="2020-08-24T12:55:30.969" v="3121"/>
          <ac:grpSpMkLst>
            <pc:docMk/>
            <pc:sldMk cId="3911333453" sldId="385"/>
            <ac:grpSpMk id="27" creationId="{8A26C9A0-2825-9746-8F70-56688116645A}"/>
          </ac:grpSpMkLst>
        </pc:grpChg>
        <pc:grpChg chg="mod">
          <ac:chgData name="Markus Johannes Zock" userId="a2b17c9c-a4d3-40bf-bdef-df4363d20581" providerId="ADAL" clId="{CFE12EAB-CF7C-3945-8E4D-44A9C1B1C5C0}" dt="2020-08-24T12:55:30.969" v="3121"/>
          <ac:grpSpMkLst>
            <pc:docMk/>
            <pc:sldMk cId="3911333453" sldId="385"/>
            <ac:grpSpMk id="28" creationId="{C27AEB41-2B42-0141-B394-A70CF14423E4}"/>
          </ac:grpSpMkLst>
        </pc:grpChg>
        <pc:grpChg chg="add del mod">
          <ac:chgData name="Markus Johannes Zock" userId="a2b17c9c-a4d3-40bf-bdef-df4363d20581" providerId="ADAL" clId="{CFE12EAB-CF7C-3945-8E4D-44A9C1B1C5C0}" dt="2020-08-24T18:29:35.990" v="6403" actId="165"/>
          <ac:grpSpMkLst>
            <pc:docMk/>
            <pc:sldMk cId="3911333453" sldId="385"/>
            <ac:grpSpMk id="37" creationId="{5359F88E-C58F-214D-A131-E53F473AE2F8}"/>
          </ac:grpSpMkLst>
        </pc:grpChg>
        <pc:grpChg chg="del mod">
          <ac:chgData name="Markus Johannes Zock" userId="a2b17c9c-a4d3-40bf-bdef-df4363d20581" providerId="ADAL" clId="{CFE12EAB-CF7C-3945-8E4D-44A9C1B1C5C0}" dt="2020-08-24T13:11:41.993" v="3420" actId="478"/>
          <ac:grpSpMkLst>
            <pc:docMk/>
            <pc:sldMk cId="3911333453" sldId="385"/>
            <ac:grpSpMk id="50" creationId="{BFFE660B-7E2C-CF4C-9094-D5F91FC7895E}"/>
          </ac:grpSpMkLst>
        </pc:grpChg>
        <pc:grpChg chg="del mod">
          <ac:chgData name="Markus Johannes Zock" userId="a2b17c9c-a4d3-40bf-bdef-df4363d20581" providerId="ADAL" clId="{CFE12EAB-CF7C-3945-8E4D-44A9C1B1C5C0}" dt="2020-08-24T13:11:34.590" v="3418" actId="478"/>
          <ac:grpSpMkLst>
            <pc:docMk/>
            <pc:sldMk cId="3911333453" sldId="385"/>
            <ac:grpSpMk id="51" creationId="{B3D93C18-C93F-F246-9422-ACA44AA3B174}"/>
          </ac:grpSpMkLst>
        </pc:grpChg>
        <pc:grpChg chg="del mod">
          <ac:chgData name="Markus Johannes Zock" userId="a2b17c9c-a4d3-40bf-bdef-df4363d20581" providerId="ADAL" clId="{CFE12EAB-CF7C-3945-8E4D-44A9C1B1C5C0}" dt="2020-08-24T13:11:29.506" v="3417" actId="478"/>
          <ac:grpSpMkLst>
            <pc:docMk/>
            <pc:sldMk cId="3911333453" sldId="385"/>
            <ac:grpSpMk id="52" creationId="{6F11B648-72E1-D147-B78F-748332A6ECA0}"/>
          </ac:grpSpMkLst>
        </pc:grpChg>
        <pc:grpChg chg="del mod">
          <ac:chgData name="Markus Johannes Zock" userId="a2b17c9c-a4d3-40bf-bdef-df4363d20581" providerId="ADAL" clId="{CFE12EAB-CF7C-3945-8E4D-44A9C1B1C5C0}" dt="2020-08-24T13:10:28.521" v="3405" actId="478"/>
          <ac:grpSpMkLst>
            <pc:docMk/>
            <pc:sldMk cId="3911333453" sldId="385"/>
            <ac:grpSpMk id="53" creationId="{9B677A1A-8F83-4646-9293-A83AE0838AD7}"/>
          </ac:grpSpMkLst>
        </pc:grpChg>
        <pc:picChg chg="mod">
          <ac:chgData name="Markus Johannes Zock" userId="a2b17c9c-a4d3-40bf-bdef-df4363d20581" providerId="ADAL" clId="{CFE12EAB-CF7C-3945-8E4D-44A9C1B1C5C0}" dt="2020-08-24T12:55:30.969" v="3121"/>
          <ac:picMkLst>
            <pc:docMk/>
            <pc:sldMk cId="3911333453" sldId="385"/>
            <ac:picMk id="21" creationId="{C1C54226-046E-6A47-8912-2897E5EDD387}"/>
          </ac:picMkLst>
        </pc:picChg>
        <pc:picChg chg="mod">
          <ac:chgData name="Markus Johannes Zock" userId="a2b17c9c-a4d3-40bf-bdef-df4363d20581" providerId="ADAL" clId="{CFE12EAB-CF7C-3945-8E4D-44A9C1B1C5C0}" dt="2020-08-24T12:55:30.969" v="3121"/>
          <ac:picMkLst>
            <pc:docMk/>
            <pc:sldMk cId="3911333453" sldId="385"/>
            <ac:picMk id="22" creationId="{FC5457F8-F958-3A46-B092-E5077988067A}"/>
          </ac:picMkLst>
        </pc:picChg>
        <pc:picChg chg="mod">
          <ac:chgData name="Markus Johannes Zock" userId="a2b17c9c-a4d3-40bf-bdef-df4363d20581" providerId="ADAL" clId="{CFE12EAB-CF7C-3945-8E4D-44A9C1B1C5C0}" dt="2020-08-24T12:55:30.969" v="3121"/>
          <ac:picMkLst>
            <pc:docMk/>
            <pc:sldMk cId="3911333453" sldId="385"/>
            <ac:picMk id="23" creationId="{B75261E4-7242-6649-96E0-A023FE0A7E21}"/>
          </ac:picMkLst>
        </pc:picChg>
        <pc:picChg chg="mod">
          <ac:chgData name="Markus Johannes Zock" userId="a2b17c9c-a4d3-40bf-bdef-df4363d20581" providerId="ADAL" clId="{CFE12EAB-CF7C-3945-8E4D-44A9C1B1C5C0}" dt="2020-08-24T12:55:30.969" v="3121"/>
          <ac:picMkLst>
            <pc:docMk/>
            <pc:sldMk cId="3911333453" sldId="385"/>
            <ac:picMk id="24" creationId="{EFECD28A-1FD0-7144-8127-74D4C3693815}"/>
          </ac:picMkLst>
        </pc:picChg>
        <pc:picChg chg="del mod">
          <ac:chgData name="Markus Johannes Zock" userId="a2b17c9c-a4d3-40bf-bdef-df4363d20581" providerId="ADAL" clId="{CFE12EAB-CF7C-3945-8E4D-44A9C1B1C5C0}" dt="2020-08-24T13:14:43.628" v="3518" actId="478"/>
          <ac:picMkLst>
            <pc:docMk/>
            <pc:sldMk cId="3911333453" sldId="385"/>
            <ac:picMk id="46" creationId="{FEF0D127-3E5C-CC4C-B23B-4781E3D98912}"/>
          </ac:picMkLst>
        </pc:picChg>
        <pc:picChg chg="del mod">
          <ac:chgData name="Markus Johannes Zock" userId="a2b17c9c-a4d3-40bf-bdef-df4363d20581" providerId="ADAL" clId="{CFE12EAB-CF7C-3945-8E4D-44A9C1B1C5C0}" dt="2020-08-24T13:14:40.011" v="3517" actId="478"/>
          <ac:picMkLst>
            <pc:docMk/>
            <pc:sldMk cId="3911333453" sldId="385"/>
            <ac:picMk id="47" creationId="{1B100524-BA20-1D4D-877B-8E1A72AE46FB}"/>
          </ac:picMkLst>
        </pc:picChg>
        <pc:picChg chg="del mod">
          <ac:chgData name="Markus Johannes Zock" userId="a2b17c9c-a4d3-40bf-bdef-df4363d20581" providerId="ADAL" clId="{CFE12EAB-CF7C-3945-8E4D-44A9C1B1C5C0}" dt="2020-08-24T13:14:35.728" v="3516" actId="478"/>
          <ac:picMkLst>
            <pc:docMk/>
            <pc:sldMk cId="3911333453" sldId="385"/>
            <ac:picMk id="48" creationId="{2C9A1951-33F4-3A45-834A-956E23FDC9A8}"/>
          </ac:picMkLst>
        </pc:picChg>
        <pc:picChg chg="del mod">
          <ac:chgData name="Markus Johannes Zock" userId="a2b17c9c-a4d3-40bf-bdef-df4363d20581" providerId="ADAL" clId="{CFE12EAB-CF7C-3945-8E4D-44A9C1B1C5C0}" dt="2020-08-24T13:09:43.781" v="3402" actId="478"/>
          <ac:picMkLst>
            <pc:docMk/>
            <pc:sldMk cId="3911333453" sldId="385"/>
            <ac:picMk id="49" creationId="{A0223225-DBB6-4949-A351-0F64978687C5}"/>
          </ac:picMkLst>
        </pc:picChg>
      </pc:sldChg>
      <pc:sldChg chg="addSp delSp modSp add mod modNotesTx">
        <pc:chgData name="Markus Johannes Zock" userId="a2b17c9c-a4d3-40bf-bdef-df4363d20581" providerId="ADAL" clId="{CFE12EAB-CF7C-3945-8E4D-44A9C1B1C5C0}" dt="2020-09-09T17:53:47.102" v="15190" actId="255"/>
        <pc:sldMkLst>
          <pc:docMk/>
          <pc:sldMk cId="28535582" sldId="386"/>
        </pc:sldMkLst>
        <pc:spChg chg="mod">
          <ac:chgData name="Markus Johannes Zock" userId="a2b17c9c-a4d3-40bf-bdef-df4363d20581" providerId="ADAL" clId="{CFE12EAB-CF7C-3945-8E4D-44A9C1B1C5C0}" dt="2020-08-24T13:35:49.202" v="4173" actId="5793"/>
          <ac:spMkLst>
            <pc:docMk/>
            <pc:sldMk cId="28535582" sldId="386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4T13:42:56.056" v="4242" actId="20577"/>
          <ac:spMkLst>
            <pc:docMk/>
            <pc:sldMk cId="28535582" sldId="386"/>
            <ac:spMk id="5" creationId="{00000000-0000-0000-0000-000000000000}"/>
          </ac:spMkLst>
        </pc:spChg>
        <pc:spChg chg="add mod">
          <ac:chgData name="Markus Johannes Zock" userId="a2b17c9c-a4d3-40bf-bdef-df4363d20581" providerId="ADAL" clId="{CFE12EAB-CF7C-3945-8E4D-44A9C1B1C5C0}" dt="2020-08-24T13:39:11.907" v="4212" actId="404"/>
          <ac:spMkLst>
            <pc:docMk/>
            <pc:sldMk cId="28535582" sldId="386"/>
            <ac:spMk id="6" creationId="{B8041645-39C3-F249-8559-6F580E4F799B}"/>
          </ac:spMkLst>
        </pc:spChg>
        <pc:spChg chg="add mod">
          <ac:chgData name="Markus Johannes Zock" userId="a2b17c9c-a4d3-40bf-bdef-df4363d20581" providerId="ADAL" clId="{CFE12EAB-CF7C-3945-8E4D-44A9C1B1C5C0}" dt="2020-08-24T13:39:11.907" v="4212" actId="404"/>
          <ac:spMkLst>
            <pc:docMk/>
            <pc:sldMk cId="28535582" sldId="386"/>
            <ac:spMk id="7" creationId="{9D25D83F-3673-F44D-9F73-926F9C3B0A58}"/>
          </ac:spMkLst>
        </pc:spChg>
        <pc:spChg chg="add mod">
          <ac:chgData name="Markus Johannes Zock" userId="a2b17c9c-a4d3-40bf-bdef-df4363d20581" providerId="ADAL" clId="{CFE12EAB-CF7C-3945-8E4D-44A9C1B1C5C0}" dt="2020-08-24T13:39:11.907" v="4212" actId="404"/>
          <ac:spMkLst>
            <pc:docMk/>
            <pc:sldMk cId="28535582" sldId="386"/>
            <ac:spMk id="8" creationId="{45F43F90-BD81-064E-BB71-D23227D551B0}"/>
          </ac:spMkLst>
        </pc:spChg>
        <pc:spChg chg="add mod">
          <ac:chgData name="Markus Johannes Zock" userId="a2b17c9c-a4d3-40bf-bdef-df4363d20581" providerId="ADAL" clId="{CFE12EAB-CF7C-3945-8E4D-44A9C1B1C5C0}" dt="2020-09-09T17:53:47.102" v="15190" actId="255"/>
          <ac:spMkLst>
            <pc:docMk/>
            <pc:sldMk cId="28535582" sldId="386"/>
            <ac:spMk id="10" creationId="{A42569C6-3D52-714D-B61B-0957970BD7D8}"/>
          </ac:spMkLst>
        </pc:spChg>
        <pc:spChg chg="add mod">
          <ac:chgData name="Markus Johannes Zock" userId="a2b17c9c-a4d3-40bf-bdef-df4363d20581" providerId="ADAL" clId="{CFE12EAB-CF7C-3945-8E4D-44A9C1B1C5C0}" dt="2020-08-24T13:56:49.686" v="4483" actId="207"/>
          <ac:spMkLst>
            <pc:docMk/>
            <pc:sldMk cId="28535582" sldId="386"/>
            <ac:spMk id="11" creationId="{E84BB586-6A73-6340-9364-A24DE6E02D2D}"/>
          </ac:spMkLst>
        </pc:spChg>
        <pc:spChg chg="add mod">
          <ac:chgData name="Markus Johannes Zock" userId="a2b17c9c-a4d3-40bf-bdef-df4363d20581" providerId="ADAL" clId="{CFE12EAB-CF7C-3945-8E4D-44A9C1B1C5C0}" dt="2020-08-24T13:56:53.709" v="4484" actId="207"/>
          <ac:spMkLst>
            <pc:docMk/>
            <pc:sldMk cId="28535582" sldId="386"/>
            <ac:spMk id="12" creationId="{CBE3E54E-DD76-254D-ABB1-C4FAAFA37F35}"/>
          </ac:spMkLst>
        </pc:spChg>
        <pc:grpChg chg="add del mod">
          <ac:chgData name="Markus Johannes Zock" userId="a2b17c9c-a4d3-40bf-bdef-df4363d20581" providerId="ADAL" clId="{CFE12EAB-CF7C-3945-8E4D-44A9C1B1C5C0}" dt="2020-08-24T13:39:39.705" v="4213" actId="478"/>
          <ac:grpSpMkLst>
            <pc:docMk/>
            <pc:sldMk cId="28535582" sldId="386"/>
            <ac:grpSpMk id="9" creationId="{E1C4BCC6-9517-0142-AAC0-843CDD277E8E}"/>
          </ac:grpSpMkLst>
        </pc:grpChg>
        <pc:grpChg chg="add mod">
          <ac:chgData name="Markus Johannes Zock" userId="a2b17c9c-a4d3-40bf-bdef-df4363d20581" providerId="ADAL" clId="{CFE12EAB-CF7C-3945-8E4D-44A9C1B1C5C0}" dt="2020-08-24T13:40:14.152" v="4219" actId="1035"/>
          <ac:grpSpMkLst>
            <pc:docMk/>
            <pc:sldMk cId="28535582" sldId="386"/>
            <ac:grpSpMk id="13" creationId="{F6AC896A-CF0E-5942-B421-CE674567E088}"/>
          </ac:grpSpMkLst>
        </pc:grpChg>
      </pc:sldChg>
      <pc:sldChg chg="modSp add mod modNotesTx">
        <pc:chgData name="Markus Johannes Zock" userId="a2b17c9c-a4d3-40bf-bdef-df4363d20581" providerId="ADAL" clId="{CFE12EAB-CF7C-3945-8E4D-44A9C1B1C5C0}" dt="2020-09-09T17:54:18.884" v="15195" actId="403"/>
        <pc:sldMkLst>
          <pc:docMk/>
          <pc:sldMk cId="672598398" sldId="387"/>
        </pc:sldMkLst>
        <pc:spChg chg="mod">
          <ac:chgData name="Markus Johannes Zock" userId="a2b17c9c-a4d3-40bf-bdef-df4363d20581" providerId="ADAL" clId="{CFE12EAB-CF7C-3945-8E4D-44A9C1B1C5C0}" dt="2020-08-24T13:45:07.396" v="4260" actId="20577"/>
          <ac:spMkLst>
            <pc:docMk/>
            <pc:sldMk cId="672598398" sldId="387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9-09T17:54:18.884" v="15195" actId="403"/>
          <ac:spMkLst>
            <pc:docMk/>
            <pc:sldMk cId="672598398" sldId="387"/>
            <ac:spMk id="10" creationId="{A42569C6-3D52-714D-B61B-0957970BD7D8}"/>
          </ac:spMkLst>
        </pc:spChg>
        <pc:spChg chg="mod">
          <ac:chgData name="Markus Johannes Zock" userId="a2b17c9c-a4d3-40bf-bdef-df4363d20581" providerId="ADAL" clId="{CFE12EAB-CF7C-3945-8E4D-44A9C1B1C5C0}" dt="2020-08-24T13:57:11.496" v="4486" actId="207"/>
          <ac:spMkLst>
            <pc:docMk/>
            <pc:sldMk cId="672598398" sldId="387"/>
            <ac:spMk id="11" creationId="{E84BB586-6A73-6340-9364-A24DE6E02D2D}"/>
          </ac:spMkLst>
        </pc:spChg>
        <pc:spChg chg="mod">
          <ac:chgData name="Markus Johannes Zock" userId="a2b17c9c-a4d3-40bf-bdef-df4363d20581" providerId="ADAL" clId="{CFE12EAB-CF7C-3945-8E4D-44A9C1B1C5C0}" dt="2020-08-24T13:57:11.496" v="4486" actId="207"/>
          <ac:spMkLst>
            <pc:docMk/>
            <pc:sldMk cId="672598398" sldId="387"/>
            <ac:spMk id="12" creationId="{CBE3E54E-DD76-254D-ABB1-C4FAAFA37F35}"/>
          </ac:spMkLst>
        </pc:spChg>
      </pc:sldChg>
      <pc:sldChg chg="addSp delSp modSp add mod modAnim modNotesTx">
        <pc:chgData name="Markus Johannes Zock" userId="a2b17c9c-a4d3-40bf-bdef-df4363d20581" providerId="ADAL" clId="{CFE12EAB-CF7C-3945-8E4D-44A9C1B1C5C0}" dt="2020-08-26T13:12:26.667" v="13412" actId="20577"/>
        <pc:sldMkLst>
          <pc:docMk/>
          <pc:sldMk cId="1928636028" sldId="388"/>
        </pc:sldMkLst>
        <pc:spChg chg="mod">
          <ac:chgData name="Markus Johannes Zock" userId="a2b17c9c-a4d3-40bf-bdef-df4363d20581" providerId="ADAL" clId="{CFE12EAB-CF7C-3945-8E4D-44A9C1B1C5C0}" dt="2020-08-24T13:59:03.552" v="4491" actId="27636"/>
          <ac:spMkLst>
            <pc:docMk/>
            <pc:sldMk cId="1928636028" sldId="388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7" creationId="{E68EE88D-A887-AB44-97CC-D1208FA9D47E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8" creationId="{FB777233-55D8-6B44-9AFA-FB53870DCED9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9" creationId="{BD73F1F5-7736-824C-8A96-B6132186DE74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11" creationId="{CF2EBF8C-4990-D44B-8AAF-D0EEE4D92484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12" creationId="{8FBFE88B-2045-1243-A6F2-64F7CF668E82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13" creationId="{4C1DFB04-B4A1-8449-A8FA-E5EC5F9C989E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15" creationId="{6A090626-138F-B043-A8A8-58690FBD478E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16" creationId="{F524E518-1915-3344-9247-52C73651F08F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18" creationId="{90948E48-6A31-0B4D-BE86-0A9C3CE484D5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19" creationId="{4D1909CC-CA27-8E45-A0BA-56CD85A9040B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21" creationId="{B9CD58EE-4493-A146-9DE4-9753BE1F11C6}"/>
          </ac:spMkLst>
        </pc:spChg>
        <pc:spChg chg="mod">
          <ac:chgData name="Markus Johannes Zock" userId="a2b17c9c-a4d3-40bf-bdef-df4363d20581" providerId="ADAL" clId="{CFE12EAB-CF7C-3945-8E4D-44A9C1B1C5C0}" dt="2020-08-24T13:59:38.703" v="4492"/>
          <ac:spMkLst>
            <pc:docMk/>
            <pc:sldMk cId="1928636028" sldId="388"/>
            <ac:spMk id="22" creationId="{B7607B3F-F703-DF40-9F5A-748FE23D3EBA}"/>
          </ac:spMkLst>
        </pc:spChg>
        <pc:spChg chg="mod topLvl">
          <ac:chgData name="Markus Johannes Zock" userId="a2b17c9c-a4d3-40bf-bdef-df4363d20581" providerId="ADAL" clId="{CFE12EAB-CF7C-3945-8E4D-44A9C1B1C5C0}" dt="2020-08-24T14:24:57.323" v="4776" actId="14861"/>
          <ac:spMkLst>
            <pc:docMk/>
            <pc:sldMk cId="1928636028" sldId="388"/>
            <ac:spMk id="24" creationId="{9B2288C0-B1E4-6142-90AC-94CBB12B0970}"/>
          </ac:spMkLst>
        </pc:spChg>
        <pc:spChg chg="mod topLvl">
          <ac:chgData name="Markus Johannes Zock" userId="a2b17c9c-a4d3-40bf-bdef-df4363d20581" providerId="ADAL" clId="{CFE12EAB-CF7C-3945-8E4D-44A9C1B1C5C0}" dt="2020-08-24T14:25:05.676" v="4777" actId="14861"/>
          <ac:spMkLst>
            <pc:docMk/>
            <pc:sldMk cId="1928636028" sldId="388"/>
            <ac:spMk id="25" creationId="{13F89CD6-60B8-7B4E-B434-BDE8AFF459A5}"/>
          </ac:spMkLst>
        </pc:spChg>
        <pc:spChg chg="mod topLvl">
          <ac:chgData name="Markus Johannes Zock" userId="a2b17c9c-a4d3-40bf-bdef-df4363d20581" providerId="ADAL" clId="{CFE12EAB-CF7C-3945-8E4D-44A9C1B1C5C0}" dt="2020-08-24T14:26:27.364" v="4782" actId="207"/>
          <ac:spMkLst>
            <pc:docMk/>
            <pc:sldMk cId="1928636028" sldId="388"/>
            <ac:spMk id="26" creationId="{6B99D47D-245C-8A43-AD3F-3A78E9AC7C88}"/>
          </ac:spMkLst>
        </pc:spChg>
        <pc:spChg chg="mod topLvl">
          <ac:chgData name="Markus Johannes Zock" userId="a2b17c9c-a4d3-40bf-bdef-df4363d20581" providerId="ADAL" clId="{CFE12EAB-CF7C-3945-8E4D-44A9C1B1C5C0}" dt="2020-08-24T14:25:22.931" v="4779" actId="14861"/>
          <ac:spMkLst>
            <pc:docMk/>
            <pc:sldMk cId="1928636028" sldId="388"/>
            <ac:spMk id="28" creationId="{91658288-79A4-4E42-8444-C18F2E69966F}"/>
          </ac:spMkLst>
        </pc:spChg>
        <pc:spChg chg="mod topLvl">
          <ac:chgData name="Markus Johannes Zock" userId="a2b17c9c-a4d3-40bf-bdef-df4363d20581" providerId="ADAL" clId="{CFE12EAB-CF7C-3945-8E4D-44A9C1B1C5C0}" dt="2020-08-24T14:23:07.874" v="4765" actId="165"/>
          <ac:spMkLst>
            <pc:docMk/>
            <pc:sldMk cId="1928636028" sldId="388"/>
            <ac:spMk id="29" creationId="{96ED721A-3D69-5643-8C93-2E1B1C2DC6BF}"/>
          </ac:spMkLst>
        </pc:spChg>
        <pc:spChg chg="mod topLvl">
          <ac:chgData name="Markus Johannes Zock" userId="a2b17c9c-a4d3-40bf-bdef-df4363d20581" providerId="ADAL" clId="{CFE12EAB-CF7C-3945-8E4D-44A9C1B1C5C0}" dt="2020-08-24T14:25:30.854" v="4780" actId="14861"/>
          <ac:spMkLst>
            <pc:docMk/>
            <pc:sldMk cId="1928636028" sldId="388"/>
            <ac:spMk id="30" creationId="{2E3F5505-4F44-0E48-A9A9-D4C2496331FB}"/>
          </ac:spMkLst>
        </pc:spChg>
        <pc:spChg chg="del mod">
          <ac:chgData name="Markus Johannes Zock" userId="a2b17c9c-a4d3-40bf-bdef-df4363d20581" providerId="ADAL" clId="{CFE12EAB-CF7C-3945-8E4D-44A9C1B1C5C0}" dt="2020-08-24T14:06:59.743" v="4622" actId="478"/>
          <ac:spMkLst>
            <pc:docMk/>
            <pc:sldMk cId="1928636028" sldId="388"/>
            <ac:spMk id="32" creationId="{BAB4E579-7D33-7641-BFC6-CB30137401A5}"/>
          </ac:spMkLst>
        </pc:spChg>
        <pc:spChg chg="del mod">
          <ac:chgData name="Markus Johannes Zock" userId="a2b17c9c-a4d3-40bf-bdef-df4363d20581" providerId="ADAL" clId="{CFE12EAB-CF7C-3945-8E4D-44A9C1B1C5C0}" dt="2020-08-24T14:07:02.624" v="4623" actId="478"/>
          <ac:spMkLst>
            <pc:docMk/>
            <pc:sldMk cId="1928636028" sldId="388"/>
            <ac:spMk id="33" creationId="{703C935E-561F-D54B-A774-4B1F556B8409}"/>
          </ac:spMkLst>
        </pc:spChg>
        <pc:spChg chg="del mod">
          <ac:chgData name="Markus Johannes Zock" userId="a2b17c9c-a4d3-40bf-bdef-df4363d20581" providerId="ADAL" clId="{CFE12EAB-CF7C-3945-8E4D-44A9C1B1C5C0}" dt="2020-08-24T14:07:05.461" v="4624" actId="478"/>
          <ac:spMkLst>
            <pc:docMk/>
            <pc:sldMk cId="1928636028" sldId="388"/>
            <ac:spMk id="35" creationId="{5AD42492-962E-3B43-8078-1C625F362F9F}"/>
          </ac:spMkLst>
        </pc:spChg>
        <pc:spChg chg="del mod">
          <ac:chgData name="Markus Johannes Zock" userId="a2b17c9c-a4d3-40bf-bdef-df4363d20581" providerId="ADAL" clId="{CFE12EAB-CF7C-3945-8E4D-44A9C1B1C5C0}" dt="2020-08-24T14:07:08.047" v="4625" actId="478"/>
          <ac:spMkLst>
            <pc:docMk/>
            <pc:sldMk cId="1928636028" sldId="388"/>
            <ac:spMk id="36" creationId="{D7ED7A6C-8647-B24D-A673-11DB2E9BA998}"/>
          </ac:spMkLst>
        </pc:spChg>
        <pc:spChg chg="mod topLvl">
          <ac:chgData name="Markus Johannes Zock" userId="a2b17c9c-a4d3-40bf-bdef-df4363d20581" providerId="ADAL" clId="{CFE12EAB-CF7C-3945-8E4D-44A9C1B1C5C0}" dt="2020-08-24T14:22:34.447" v="4761" actId="165"/>
          <ac:spMkLst>
            <pc:docMk/>
            <pc:sldMk cId="1928636028" sldId="388"/>
            <ac:spMk id="38" creationId="{8BEE0080-BABA-0C44-8BD8-38375E624CE6}"/>
          </ac:spMkLst>
        </pc:spChg>
        <pc:spChg chg="del mod">
          <ac:chgData name="Markus Johannes Zock" userId="a2b17c9c-a4d3-40bf-bdef-df4363d20581" providerId="ADAL" clId="{CFE12EAB-CF7C-3945-8E4D-44A9C1B1C5C0}" dt="2020-08-24T14:06:55.673" v="4621" actId="478"/>
          <ac:spMkLst>
            <pc:docMk/>
            <pc:sldMk cId="1928636028" sldId="388"/>
            <ac:spMk id="39" creationId="{E7C813E7-8A24-B44C-9322-560CB0AD114E}"/>
          </ac:spMkLst>
        </pc:spChg>
        <pc:spChg chg="add mod">
          <ac:chgData name="Markus Johannes Zock" userId="a2b17c9c-a4d3-40bf-bdef-df4363d20581" providerId="ADAL" clId="{CFE12EAB-CF7C-3945-8E4D-44A9C1B1C5C0}" dt="2020-08-24T14:19:06.676" v="4738" actId="207"/>
          <ac:spMkLst>
            <pc:docMk/>
            <pc:sldMk cId="1928636028" sldId="388"/>
            <ac:spMk id="41" creationId="{206DF788-39ED-D049-8156-3A572D0F0560}"/>
          </ac:spMkLst>
        </pc:spChg>
        <pc:spChg chg="add del mod">
          <ac:chgData name="Markus Johannes Zock" userId="a2b17c9c-a4d3-40bf-bdef-df4363d20581" providerId="ADAL" clId="{CFE12EAB-CF7C-3945-8E4D-44A9C1B1C5C0}" dt="2020-08-24T14:11:06.313" v="4660"/>
          <ac:spMkLst>
            <pc:docMk/>
            <pc:sldMk cId="1928636028" sldId="388"/>
            <ac:spMk id="42" creationId="{58878E20-26B7-7F4E-81A6-FC73ABBF0231}"/>
          </ac:spMkLst>
        </pc:spChg>
        <pc:spChg chg="add del mod">
          <ac:chgData name="Markus Johannes Zock" userId="a2b17c9c-a4d3-40bf-bdef-df4363d20581" providerId="ADAL" clId="{CFE12EAB-CF7C-3945-8E4D-44A9C1B1C5C0}" dt="2020-08-24T14:10:50.339" v="4655" actId="478"/>
          <ac:spMkLst>
            <pc:docMk/>
            <pc:sldMk cId="1928636028" sldId="388"/>
            <ac:spMk id="43" creationId="{71720ECB-E940-004A-BD82-CCD4010A0684}"/>
          </ac:spMkLst>
        </pc:spChg>
        <pc:spChg chg="add mod">
          <ac:chgData name="Markus Johannes Zock" userId="a2b17c9c-a4d3-40bf-bdef-df4363d20581" providerId="ADAL" clId="{CFE12EAB-CF7C-3945-8E4D-44A9C1B1C5C0}" dt="2020-08-24T14:20:21.447" v="4749" actId="1076"/>
          <ac:spMkLst>
            <pc:docMk/>
            <pc:sldMk cId="1928636028" sldId="388"/>
            <ac:spMk id="44" creationId="{54AF37D0-2387-9D4D-A621-607F83D2CAFB}"/>
          </ac:spMkLst>
        </pc:spChg>
        <pc:spChg chg="add del mod">
          <ac:chgData name="Markus Johannes Zock" userId="a2b17c9c-a4d3-40bf-bdef-df4363d20581" providerId="ADAL" clId="{CFE12EAB-CF7C-3945-8E4D-44A9C1B1C5C0}" dt="2020-08-24T14:12:33.802" v="4668" actId="478"/>
          <ac:spMkLst>
            <pc:docMk/>
            <pc:sldMk cId="1928636028" sldId="388"/>
            <ac:spMk id="45" creationId="{43985029-A81D-DE40-B71E-85C4B751DE65}"/>
          </ac:spMkLst>
        </pc:spChg>
        <pc:spChg chg="add mod">
          <ac:chgData name="Markus Johannes Zock" userId="a2b17c9c-a4d3-40bf-bdef-df4363d20581" providerId="ADAL" clId="{CFE12EAB-CF7C-3945-8E4D-44A9C1B1C5C0}" dt="2020-08-24T14:26:36.500" v="4783" actId="207"/>
          <ac:spMkLst>
            <pc:docMk/>
            <pc:sldMk cId="1928636028" sldId="388"/>
            <ac:spMk id="46" creationId="{D6AF10EA-E5E6-4A49-A21C-0C21D491E192}"/>
          </ac:spMkLst>
        </pc:spChg>
        <pc:spChg chg="add mod">
          <ac:chgData name="Markus Johannes Zock" userId="a2b17c9c-a4d3-40bf-bdef-df4363d20581" providerId="ADAL" clId="{CFE12EAB-CF7C-3945-8E4D-44A9C1B1C5C0}" dt="2020-08-24T14:21:17.615" v="4756" actId="1076"/>
          <ac:spMkLst>
            <pc:docMk/>
            <pc:sldMk cId="1928636028" sldId="388"/>
            <ac:spMk id="47" creationId="{715AA060-51C1-1E42-9CC1-48EA11ED0331}"/>
          </ac:spMkLst>
        </pc:spChg>
        <pc:spChg chg="add mod">
          <ac:chgData name="Markus Johannes Zock" userId="a2b17c9c-a4d3-40bf-bdef-df4363d20581" providerId="ADAL" clId="{CFE12EAB-CF7C-3945-8E4D-44A9C1B1C5C0}" dt="2020-08-24T14:21:01.262" v="4755" actId="1076"/>
          <ac:spMkLst>
            <pc:docMk/>
            <pc:sldMk cId="1928636028" sldId="388"/>
            <ac:spMk id="48" creationId="{0D61AAAD-1AAC-B047-8373-C9436FED4607}"/>
          </ac:spMkLst>
        </pc:spChg>
        <pc:spChg chg="add mod">
          <ac:chgData name="Markus Johannes Zock" userId="a2b17c9c-a4d3-40bf-bdef-df4363d20581" providerId="ADAL" clId="{CFE12EAB-CF7C-3945-8E4D-44A9C1B1C5C0}" dt="2020-08-24T14:27:43.750" v="4820" actId="20577"/>
          <ac:spMkLst>
            <pc:docMk/>
            <pc:sldMk cId="1928636028" sldId="388"/>
            <ac:spMk id="49" creationId="{FD3A84DD-F92D-BD42-B3DE-A559A65AC376}"/>
          </ac:spMkLst>
        </pc:spChg>
        <pc:grpChg chg="add del mod">
          <ac:chgData name="Markus Johannes Zock" userId="a2b17c9c-a4d3-40bf-bdef-df4363d20581" providerId="ADAL" clId="{CFE12EAB-CF7C-3945-8E4D-44A9C1B1C5C0}" dt="2020-08-24T13:59:44.959" v="4493"/>
          <ac:grpSpMkLst>
            <pc:docMk/>
            <pc:sldMk cId="1928636028" sldId="388"/>
            <ac:grpSpMk id="6" creationId="{9ABF0197-BB59-C54D-BB1F-4CBC50996068}"/>
          </ac:grpSpMkLst>
        </pc:grpChg>
        <pc:grpChg chg="add del mod">
          <ac:chgData name="Markus Johannes Zock" userId="a2b17c9c-a4d3-40bf-bdef-df4363d20581" providerId="ADAL" clId="{CFE12EAB-CF7C-3945-8E4D-44A9C1B1C5C0}" dt="2020-08-24T13:59:44.959" v="4493"/>
          <ac:grpSpMkLst>
            <pc:docMk/>
            <pc:sldMk cId="1928636028" sldId="388"/>
            <ac:grpSpMk id="10" creationId="{37F48F89-B670-EB49-ADE3-DFB315A63241}"/>
          </ac:grpSpMkLst>
        </pc:grpChg>
        <pc:grpChg chg="add del mod">
          <ac:chgData name="Markus Johannes Zock" userId="a2b17c9c-a4d3-40bf-bdef-df4363d20581" providerId="ADAL" clId="{CFE12EAB-CF7C-3945-8E4D-44A9C1B1C5C0}" dt="2020-08-24T13:59:44.959" v="4493"/>
          <ac:grpSpMkLst>
            <pc:docMk/>
            <pc:sldMk cId="1928636028" sldId="388"/>
            <ac:grpSpMk id="14" creationId="{218B210F-0FAC-D849-AD36-B331AEEFE7FF}"/>
          </ac:grpSpMkLst>
        </pc:grpChg>
        <pc:grpChg chg="add del mod">
          <ac:chgData name="Markus Johannes Zock" userId="a2b17c9c-a4d3-40bf-bdef-df4363d20581" providerId="ADAL" clId="{CFE12EAB-CF7C-3945-8E4D-44A9C1B1C5C0}" dt="2020-08-24T13:59:44.959" v="4493"/>
          <ac:grpSpMkLst>
            <pc:docMk/>
            <pc:sldMk cId="1928636028" sldId="388"/>
            <ac:grpSpMk id="17" creationId="{663511A1-8E4E-5045-A65E-AD8632492DC8}"/>
          </ac:grpSpMkLst>
        </pc:grpChg>
        <pc:grpChg chg="add del mod">
          <ac:chgData name="Markus Johannes Zock" userId="a2b17c9c-a4d3-40bf-bdef-df4363d20581" providerId="ADAL" clId="{CFE12EAB-CF7C-3945-8E4D-44A9C1B1C5C0}" dt="2020-08-24T13:59:44.959" v="4493"/>
          <ac:grpSpMkLst>
            <pc:docMk/>
            <pc:sldMk cId="1928636028" sldId="388"/>
            <ac:grpSpMk id="20" creationId="{654D91B7-EE7F-AC49-B31F-4A012F37E6FD}"/>
          </ac:grpSpMkLst>
        </pc:grpChg>
        <pc:grpChg chg="add del mod topLvl">
          <ac:chgData name="Markus Johannes Zock" userId="a2b17c9c-a4d3-40bf-bdef-df4363d20581" providerId="ADAL" clId="{CFE12EAB-CF7C-3945-8E4D-44A9C1B1C5C0}" dt="2020-08-24T14:22:41.592" v="4762" actId="165"/>
          <ac:grpSpMkLst>
            <pc:docMk/>
            <pc:sldMk cId="1928636028" sldId="388"/>
            <ac:grpSpMk id="23" creationId="{08E3228B-7A75-AA4F-8B8B-14CA7333A582}"/>
          </ac:grpSpMkLst>
        </pc:grpChg>
        <pc:grpChg chg="add del mod topLvl">
          <ac:chgData name="Markus Johannes Zock" userId="a2b17c9c-a4d3-40bf-bdef-df4363d20581" providerId="ADAL" clId="{CFE12EAB-CF7C-3945-8E4D-44A9C1B1C5C0}" dt="2020-08-24T14:23:07.874" v="4765" actId="165"/>
          <ac:grpSpMkLst>
            <pc:docMk/>
            <pc:sldMk cId="1928636028" sldId="388"/>
            <ac:grpSpMk id="27" creationId="{4B7BC6DA-DECA-4B46-B278-B096F034F5C6}"/>
          </ac:grpSpMkLst>
        </pc:grpChg>
        <pc:grpChg chg="add del mod">
          <ac:chgData name="Markus Johannes Zock" userId="a2b17c9c-a4d3-40bf-bdef-df4363d20581" providerId="ADAL" clId="{CFE12EAB-CF7C-3945-8E4D-44A9C1B1C5C0}" dt="2020-08-24T14:06:59.743" v="4622" actId="478"/>
          <ac:grpSpMkLst>
            <pc:docMk/>
            <pc:sldMk cId="1928636028" sldId="388"/>
            <ac:grpSpMk id="31" creationId="{63092DBA-B202-DD40-89AA-E76C62D6F9DF}"/>
          </ac:grpSpMkLst>
        </pc:grpChg>
        <pc:grpChg chg="add del mod">
          <ac:chgData name="Markus Johannes Zock" userId="a2b17c9c-a4d3-40bf-bdef-df4363d20581" providerId="ADAL" clId="{CFE12EAB-CF7C-3945-8E4D-44A9C1B1C5C0}" dt="2020-08-24T14:07:05.461" v="4624" actId="478"/>
          <ac:grpSpMkLst>
            <pc:docMk/>
            <pc:sldMk cId="1928636028" sldId="388"/>
            <ac:grpSpMk id="34" creationId="{BDEE0CAA-B50E-A441-A818-5268B1F2B63B}"/>
          </ac:grpSpMkLst>
        </pc:grpChg>
        <pc:grpChg chg="add del mod">
          <ac:chgData name="Markus Johannes Zock" userId="a2b17c9c-a4d3-40bf-bdef-df4363d20581" providerId="ADAL" clId="{CFE12EAB-CF7C-3945-8E4D-44A9C1B1C5C0}" dt="2020-08-24T14:06:55.673" v="4621" actId="478"/>
          <ac:grpSpMkLst>
            <pc:docMk/>
            <pc:sldMk cId="1928636028" sldId="388"/>
            <ac:grpSpMk id="37" creationId="{5B0BB4C5-145A-BC46-9B50-E23ECF72FE0B}"/>
          </ac:grpSpMkLst>
        </pc:grpChg>
        <pc:grpChg chg="add del mod">
          <ac:chgData name="Markus Johannes Zock" userId="a2b17c9c-a4d3-40bf-bdef-df4363d20581" providerId="ADAL" clId="{CFE12EAB-CF7C-3945-8E4D-44A9C1B1C5C0}" dt="2020-08-24T14:22:34.447" v="4761" actId="165"/>
          <ac:grpSpMkLst>
            <pc:docMk/>
            <pc:sldMk cId="1928636028" sldId="388"/>
            <ac:grpSpMk id="40" creationId="{A74E2303-2D1E-0E41-9375-14E8807B9A4E}"/>
          </ac:grpSpMkLst>
        </pc:grpChg>
      </pc:sldChg>
      <pc:sldChg chg="addSp delSp modSp add mod modAnim modNotesTx">
        <pc:chgData name="Markus Johannes Zock" userId="a2b17c9c-a4d3-40bf-bdef-df4363d20581" providerId="ADAL" clId="{CFE12EAB-CF7C-3945-8E4D-44A9C1B1C5C0}" dt="2020-09-09T17:56:43.401" v="15204" actId="14"/>
        <pc:sldMkLst>
          <pc:docMk/>
          <pc:sldMk cId="1564228364" sldId="389"/>
        </pc:sldMkLst>
        <pc:spChg chg="mod">
          <ac:chgData name="Markus Johannes Zock" userId="a2b17c9c-a4d3-40bf-bdef-df4363d20581" providerId="ADAL" clId="{CFE12EAB-CF7C-3945-8E4D-44A9C1B1C5C0}" dt="2020-08-24T15:29:37.182" v="4986" actId="14100"/>
          <ac:spMkLst>
            <pc:docMk/>
            <pc:sldMk cId="1564228364" sldId="389"/>
            <ac:spMk id="2" creationId="{F76994B0-CB49-CB43-A548-05E827F08A18}"/>
          </ac:spMkLst>
        </pc:spChg>
        <pc:spChg chg="mod topLvl">
          <ac:chgData name="Markus Johannes Zock" userId="a2b17c9c-a4d3-40bf-bdef-df4363d20581" providerId="ADAL" clId="{CFE12EAB-CF7C-3945-8E4D-44A9C1B1C5C0}" dt="2020-08-26T13:04:11.032" v="13152" actId="20577"/>
          <ac:spMkLst>
            <pc:docMk/>
            <pc:sldMk cId="1564228364" sldId="389"/>
            <ac:spMk id="9" creationId="{C2AA2374-9EF9-9242-9CA2-AD7BF9B88767}"/>
          </ac:spMkLst>
        </pc:spChg>
        <pc:spChg chg="mod topLvl">
          <ac:chgData name="Markus Johannes Zock" userId="a2b17c9c-a4d3-40bf-bdef-df4363d20581" providerId="ADAL" clId="{CFE12EAB-CF7C-3945-8E4D-44A9C1B1C5C0}" dt="2020-08-24T18:32:01.008" v="6415" actId="165"/>
          <ac:spMkLst>
            <pc:docMk/>
            <pc:sldMk cId="1564228364" sldId="389"/>
            <ac:spMk id="11" creationId="{BE9E1F4B-919F-3B40-9DCD-D8BDCC614F9E}"/>
          </ac:spMkLst>
        </pc:spChg>
        <pc:spChg chg="mod topLvl">
          <ac:chgData name="Markus Johannes Zock" userId="a2b17c9c-a4d3-40bf-bdef-df4363d20581" providerId="ADAL" clId="{CFE12EAB-CF7C-3945-8E4D-44A9C1B1C5C0}" dt="2020-08-24T18:32:01.008" v="6415" actId="165"/>
          <ac:spMkLst>
            <pc:docMk/>
            <pc:sldMk cId="1564228364" sldId="389"/>
            <ac:spMk id="12" creationId="{107BCB12-A58C-3B42-A707-FB83073C4688}"/>
          </ac:spMkLst>
        </pc:spChg>
        <pc:spChg chg="mod topLvl">
          <ac:chgData name="Markus Johannes Zock" userId="a2b17c9c-a4d3-40bf-bdef-df4363d20581" providerId="ADAL" clId="{CFE12EAB-CF7C-3945-8E4D-44A9C1B1C5C0}" dt="2020-08-26T13:04:43.435" v="13154" actId="14100"/>
          <ac:spMkLst>
            <pc:docMk/>
            <pc:sldMk cId="1564228364" sldId="389"/>
            <ac:spMk id="14" creationId="{80375BD0-A711-DF48-BB90-28DA3A94CED9}"/>
          </ac:spMkLst>
        </pc:spChg>
        <pc:spChg chg="mod topLvl">
          <ac:chgData name="Markus Johannes Zock" userId="a2b17c9c-a4d3-40bf-bdef-df4363d20581" providerId="ADAL" clId="{CFE12EAB-CF7C-3945-8E4D-44A9C1B1C5C0}" dt="2020-08-24T18:33:10.811" v="6422" actId="165"/>
          <ac:spMkLst>
            <pc:docMk/>
            <pc:sldMk cId="1564228364" sldId="389"/>
            <ac:spMk id="16" creationId="{B19D0D86-BC8C-184E-96FD-5C3C7CE8FF93}"/>
          </ac:spMkLst>
        </pc:spChg>
        <pc:spChg chg="mod topLvl">
          <ac:chgData name="Markus Johannes Zock" userId="a2b17c9c-a4d3-40bf-bdef-df4363d20581" providerId="ADAL" clId="{CFE12EAB-CF7C-3945-8E4D-44A9C1B1C5C0}" dt="2020-08-24T18:33:10.811" v="6422" actId="165"/>
          <ac:spMkLst>
            <pc:docMk/>
            <pc:sldMk cId="1564228364" sldId="389"/>
            <ac:spMk id="17" creationId="{85F4CA6B-1C92-584B-92FC-8543C76F2664}"/>
          </ac:spMkLst>
        </pc:spChg>
        <pc:spChg chg="mod topLvl">
          <ac:chgData name="Markus Johannes Zock" userId="a2b17c9c-a4d3-40bf-bdef-df4363d20581" providerId="ADAL" clId="{CFE12EAB-CF7C-3945-8E4D-44A9C1B1C5C0}" dt="2020-08-24T18:32:29.343" v="6418" actId="165"/>
          <ac:spMkLst>
            <pc:docMk/>
            <pc:sldMk cId="1564228364" sldId="389"/>
            <ac:spMk id="20" creationId="{2828E75B-9EA5-3D4A-AE06-4F7CAD27DD39}"/>
          </ac:spMkLst>
        </pc:spChg>
        <pc:spChg chg="mod topLvl">
          <ac:chgData name="Markus Johannes Zock" userId="a2b17c9c-a4d3-40bf-bdef-df4363d20581" providerId="ADAL" clId="{CFE12EAB-CF7C-3945-8E4D-44A9C1B1C5C0}" dt="2020-08-26T13:04:34.700" v="13153" actId="14100"/>
          <ac:spMkLst>
            <pc:docMk/>
            <pc:sldMk cId="1564228364" sldId="389"/>
            <ac:spMk id="21" creationId="{95AFC8CF-CD6A-F442-B331-C7645788A005}"/>
          </ac:spMkLst>
        </pc:spChg>
        <pc:spChg chg="mod topLvl">
          <ac:chgData name="Markus Johannes Zock" userId="a2b17c9c-a4d3-40bf-bdef-df4363d20581" providerId="ADAL" clId="{CFE12EAB-CF7C-3945-8E4D-44A9C1B1C5C0}" dt="2020-08-24T18:32:36.380" v="6419" actId="165"/>
          <ac:spMkLst>
            <pc:docMk/>
            <pc:sldMk cId="1564228364" sldId="389"/>
            <ac:spMk id="23" creationId="{7F2A91EF-BDB8-514C-9003-860C9D9E311E}"/>
          </ac:spMkLst>
        </pc:spChg>
        <pc:spChg chg="mod topLvl">
          <ac:chgData name="Markus Johannes Zock" userId="a2b17c9c-a4d3-40bf-bdef-df4363d20581" providerId="ADAL" clId="{CFE12EAB-CF7C-3945-8E4D-44A9C1B1C5C0}" dt="2020-08-24T18:33:42.275" v="6425" actId="165"/>
          <ac:spMkLst>
            <pc:docMk/>
            <pc:sldMk cId="1564228364" sldId="389"/>
            <ac:spMk id="25" creationId="{A9231B99-272D-7043-A638-36EC44BE9691}"/>
          </ac:spMkLst>
        </pc:spChg>
        <pc:spChg chg="mod topLvl">
          <ac:chgData name="Markus Johannes Zock" userId="a2b17c9c-a4d3-40bf-bdef-df4363d20581" providerId="ADAL" clId="{CFE12EAB-CF7C-3945-8E4D-44A9C1B1C5C0}" dt="2020-08-24T18:33:42.275" v="6425" actId="165"/>
          <ac:spMkLst>
            <pc:docMk/>
            <pc:sldMk cId="1564228364" sldId="389"/>
            <ac:spMk id="27" creationId="{279D5C7E-8629-2141-97E3-C5DB484F9E45}"/>
          </ac:spMkLst>
        </pc:spChg>
        <pc:spChg chg="mod topLvl">
          <ac:chgData name="Markus Johannes Zock" userId="a2b17c9c-a4d3-40bf-bdef-df4363d20581" providerId="ADAL" clId="{CFE12EAB-CF7C-3945-8E4D-44A9C1B1C5C0}" dt="2020-08-24T18:33:42.275" v="6425" actId="165"/>
          <ac:spMkLst>
            <pc:docMk/>
            <pc:sldMk cId="1564228364" sldId="389"/>
            <ac:spMk id="28" creationId="{1192BFF5-02CB-B549-80ED-69D1ECC727AB}"/>
          </ac:spMkLst>
        </pc:spChg>
        <pc:spChg chg="add del mod">
          <ac:chgData name="Markus Johannes Zock" userId="a2b17c9c-a4d3-40bf-bdef-df4363d20581" providerId="ADAL" clId="{CFE12EAB-CF7C-3945-8E4D-44A9C1B1C5C0}" dt="2020-08-24T15:27:12.776" v="4959"/>
          <ac:spMkLst>
            <pc:docMk/>
            <pc:sldMk cId="1564228364" sldId="389"/>
            <ac:spMk id="29" creationId="{2A461884-DF71-7D43-BAD3-04DAE6549B30}"/>
          </ac:spMkLst>
        </pc:spChg>
        <pc:grpChg chg="add del mod">
          <ac:chgData name="Markus Johannes Zock" userId="a2b17c9c-a4d3-40bf-bdef-df4363d20581" providerId="ADAL" clId="{CFE12EAB-CF7C-3945-8E4D-44A9C1B1C5C0}" dt="2020-08-24T18:31:41.018" v="6414" actId="165"/>
          <ac:grpSpMkLst>
            <pc:docMk/>
            <pc:sldMk cId="1564228364" sldId="389"/>
            <ac:grpSpMk id="6" creationId="{6ECB051A-E4E2-C94E-BDD9-DA5360BAF3B2}"/>
          </ac:grpSpMkLst>
        </pc:grpChg>
        <pc:grpChg chg="add del mod topLvl">
          <ac:chgData name="Markus Johannes Zock" userId="a2b17c9c-a4d3-40bf-bdef-df4363d20581" providerId="ADAL" clId="{CFE12EAB-CF7C-3945-8E4D-44A9C1B1C5C0}" dt="2020-08-24T18:32:01.008" v="6415" actId="165"/>
          <ac:grpSpMkLst>
            <pc:docMk/>
            <pc:sldMk cId="1564228364" sldId="389"/>
            <ac:grpSpMk id="8" creationId="{383FB4B5-275E-B648-AA2B-116FF911C83A}"/>
          </ac:grpSpMkLst>
        </pc:grpChg>
        <pc:grpChg chg="add del mod topLvl">
          <ac:chgData name="Markus Johannes Zock" userId="a2b17c9c-a4d3-40bf-bdef-df4363d20581" providerId="ADAL" clId="{CFE12EAB-CF7C-3945-8E4D-44A9C1B1C5C0}" dt="2020-08-24T18:33:10.811" v="6422" actId="165"/>
          <ac:grpSpMkLst>
            <pc:docMk/>
            <pc:sldMk cId="1564228364" sldId="389"/>
            <ac:grpSpMk id="13" creationId="{59827061-37B6-E447-A779-DEBF8A227981}"/>
          </ac:grpSpMkLst>
        </pc:grpChg>
        <pc:grpChg chg="add del mod topLvl">
          <ac:chgData name="Markus Johannes Zock" userId="a2b17c9c-a4d3-40bf-bdef-df4363d20581" providerId="ADAL" clId="{CFE12EAB-CF7C-3945-8E4D-44A9C1B1C5C0}" dt="2020-08-24T18:32:29.343" v="6418" actId="165"/>
          <ac:grpSpMkLst>
            <pc:docMk/>
            <pc:sldMk cId="1564228364" sldId="389"/>
            <ac:grpSpMk id="18" creationId="{65734309-1152-FE43-9540-7213C5E7752E}"/>
          </ac:grpSpMkLst>
        </pc:grpChg>
        <pc:grpChg chg="del mod topLvl">
          <ac:chgData name="Markus Johannes Zock" userId="a2b17c9c-a4d3-40bf-bdef-df4363d20581" providerId="ADAL" clId="{CFE12EAB-CF7C-3945-8E4D-44A9C1B1C5C0}" dt="2020-08-24T18:32:36.380" v="6419" actId="165"/>
          <ac:grpSpMkLst>
            <pc:docMk/>
            <pc:sldMk cId="1564228364" sldId="389"/>
            <ac:grpSpMk id="19" creationId="{DBC59488-755A-344C-BCCD-13D4921AE444}"/>
          </ac:grpSpMkLst>
        </pc:grpChg>
        <pc:grpChg chg="add del mod topLvl">
          <ac:chgData name="Markus Johannes Zock" userId="a2b17c9c-a4d3-40bf-bdef-df4363d20581" providerId="ADAL" clId="{CFE12EAB-CF7C-3945-8E4D-44A9C1B1C5C0}" dt="2020-08-24T18:33:42.275" v="6425" actId="165"/>
          <ac:grpSpMkLst>
            <pc:docMk/>
            <pc:sldMk cId="1564228364" sldId="389"/>
            <ac:grpSpMk id="24" creationId="{FB9A45F6-578F-044A-89D6-EB366DE319AC}"/>
          </ac:grpSpMkLst>
        </pc:grpChg>
        <pc:graphicFrameChg chg="add del mod modGraphic">
          <ac:chgData name="Markus Johannes Zock" userId="a2b17c9c-a4d3-40bf-bdef-df4363d20581" providerId="ADAL" clId="{CFE12EAB-CF7C-3945-8E4D-44A9C1B1C5C0}" dt="2020-08-24T15:17:49.420" v="4842" actId="478"/>
          <ac:graphicFrameMkLst>
            <pc:docMk/>
            <pc:sldMk cId="1564228364" sldId="389"/>
            <ac:graphicFrameMk id="2" creationId="{0698C0AC-7A22-CA4A-8A6D-345822BE6C1B}"/>
          </ac:graphicFrameMkLst>
        </pc:graphicFrameChg>
        <pc:cxnChg chg="mod topLvl">
          <ac:chgData name="Markus Johannes Zock" userId="a2b17c9c-a4d3-40bf-bdef-df4363d20581" providerId="ADAL" clId="{CFE12EAB-CF7C-3945-8E4D-44A9C1B1C5C0}" dt="2020-08-24T18:32:01.008" v="6415" actId="165"/>
          <ac:cxnSpMkLst>
            <pc:docMk/>
            <pc:sldMk cId="1564228364" sldId="389"/>
            <ac:cxnSpMk id="10" creationId="{859022DD-0F6F-EB45-A139-072D188EDF37}"/>
          </ac:cxnSpMkLst>
        </pc:cxnChg>
        <pc:cxnChg chg="mod topLvl">
          <ac:chgData name="Markus Johannes Zock" userId="a2b17c9c-a4d3-40bf-bdef-df4363d20581" providerId="ADAL" clId="{CFE12EAB-CF7C-3945-8E4D-44A9C1B1C5C0}" dt="2020-08-24T18:33:10.811" v="6422" actId="165"/>
          <ac:cxnSpMkLst>
            <pc:docMk/>
            <pc:sldMk cId="1564228364" sldId="389"/>
            <ac:cxnSpMk id="15" creationId="{D1D525DC-B1F4-3345-A4B4-393707824220}"/>
          </ac:cxnSpMkLst>
        </pc:cxnChg>
        <pc:cxnChg chg="mod topLvl">
          <ac:chgData name="Markus Johannes Zock" userId="a2b17c9c-a4d3-40bf-bdef-df4363d20581" providerId="ADAL" clId="{CFE12EAB-CF7C-3945-8E4D-44A9C1B1C5C0}" dt="2020-08-24T18:32:36.380" v="6419" actId="165"/>
          <ac:cxnSpMkLst>
            <pc:docMk/>
            <pc:sldMk cId="1564228364" sldId="389"/>
            <ac:cxnSpMk id="22" creationId="{D2335E50-FD56-274D-B178-0C3AA553B068}"/>
          </ac:cxnSpMkLst>
        </pc:cxnChg>
        <pc:cxnChg chg="mod topLvl">
          <ac:chgData name="Markus Johannes Zock" userId="a2b17c9c-a4d3-40bf-bdef-df4363d20581" providerId="ADAL" clId="{CFE12EAB-CF7C-3945-8E4D-44A9C1B1C5C0}" dt="2020-08-24T18:33:42.275" v="6425" actId="165"/>
          <ac:cxnSpMkLst>
            <pc:docMk/>
            <pc:sldMk cId="1564228364" sldId="389"/>
            <ac:cxnSpMk id="26" creationId="{18615733-C186-A941-89C5-22A4B90FAEC9}"/>
          </ac:cxnSpMkLst>
        </pc:cxnChg>
      </pc:sldChg>
      <pc:sldChg chg="addSp delSp modSp add mod addAnim delAnim modAnim modNotesTx">
        <pc:chgData name="Markus Johannes Zock" userId="a2b17c9c-a4d3-40bf-bdef-df4363d20581" providerId="ADAL" clId="{CFE12EAB-CF7C-3945-8E4D-44A9C1B1C5C0}" dt="2020-09-09T17:57:23.920" v="15205" actId="255"/>
        <pc:sldMkLst>
          <pc:docMk/>
          <pc:sldMk cId="3091737389" sldId="390"/>
        </pc:sldMkLst>
        <pc:spChg chg="add del mod">
          <ac:chgData name="Markus Johannes Zock" userId="a2b17c9c-a4d3-40bf-bdef-df4363d20581" providerId="ADAL" clId="{CFE12EAB-CF7C-3945-8E4D-44A9C1B1C5C0}" dt="2020-08-24T15:46:10.911" v="5175" actId="931"/>
          <ac:spMkLst>
            <pc:docMk/>
            <pc:sldMk cId="3091737389" sldId="390"/>
            <ac:spMk id="2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9-09T17:57:23.920" v="15205" actId="255"/>
          <ac:spMkLst>
            <pc:docMk/>
            <pc:sldMk cId="3091737389" sldId="390"/>
            <ac:spMk id="5" creationId="{00000000-0000-0000-0000-000000000000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6" creationId="{EA18368C-86CE-7749-9D0A-EE656B369A51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7" creationId="{C6872634-7C2B-7848-B2D5-87ECCF527CF0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8" creationId="{5632D3D6-5087-8A41-9620-BF8885498340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9" creationId="{406BBDCF-652D-A649-BA97-D8CCA42CFCB1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0" creationId="{18BE6939-1A45-E149-AEAD-A2561FDC1825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1" creationId="{166465F9-09A6-F946-BD2A-C53E3DD2F00F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2" creationId="{71FAAB17-CD35-874D-A7F3-0CF9335FFAD8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3" creationId="{608795B3-4724-CA42-AC09-3AD8D54FCE14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4" creationId="{54FC0DFE-1745-C842-94B2-FDE92CE7C1C2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5" creationId="{4043266E-A804-BA46-B8FC-A8C26B634003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6" creationId="{905E903F-7876-3D49-A094-EB6B04815E7F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7" creationId="{49E36894-A9C6-6048-A3A6-68CFB38514DE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8" creationId="{DBF8DD19-72AF-B14F-A0CE-4D8CECAB09F6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19" creationId="{19B38E13-9116-3A40-8548-8CAC47142E30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0" creationId="{CFF318F6-B37A-CE48-B6B4-C96411375CD0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1" creationId="{8A9B314C-40E1-1549-BB07-2E20F108D403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2" creationId="{1CBEEDA1-C292-E24B-9DFC-0D983D28A82A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3" creationId="{52952811-56A6-1A4F-A847-01D527FD4188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4" creationId="{FEB0EE83-DB87-8C46-9BCD-3C168A5738A1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5" creationId="{09113E9B-8DE9-4C45-A2B3-F88D4CEDC6BE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6" creationId="{06EE4E6E-982B-CF4D-BB99-EE4EF7DE88C9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8" creationId="{20037EAA-5AC5-434C-BE07-8D9E65952063}"/>
          </ac:spMkLst>
        </pc:spChg>
        <pc:spChg chg="add del mod">
          <ac:chgData name="Markus Johannes Zock" userId="a2b17c9c-a4d3-40bf-bdef-df4363d20581" providerId="ADAL" clId="{CFE12EAB-CF7C-3945-8E4D-44A9C1B1C5C0}" dt="2020-08-24T15:38:45.555" v="5126"/>
          <ac:spMkLst>
            <pc:docMk/>
            <pc:sldMk cId="3091737389" sldId="390"/>
            <ac:spMk id="29" creationId="{12FCCDC5-0E41-F245-A978-E8C92D94FEC2}"/>
          </ac:spMkLst>
        </pc:spChg>
        <pc:spChg chg="add del mod">
          <ac:chgData name="Markus Johannes Zock" userId="a2b17c9c-a4d3-40bf-bdef-df4363d20581" providerId="ADAL" clId="{CFE12EAB-CF7C-3945-8E4D-44A9C1B1C5C0}" dt="2020-08-24T15:39:00.175" v="5131" actId="478"/>
          <ac:spMkLst>
            <pc:docMk/>
            <pc:sldMk cId="3091737389" sldId="390"/>
            <ac:spMk id="30" creationId="{58C38A64-59DF-4C47-8014-CEE541C90A9B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1" creationId="{74412F46-7DC6-5A42-B233-A804E85E62A3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2" creationId="{40B7B5A1-29AF-6840-A7E2-DF10D0CBF377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3" creationId="{C0D36DC4-8875-2140-9D74-E50A4ADCC0D7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4" creationId="{A52DF9B7-3335-AB49-B64D-0D82CD1C9ED8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5" creationId="{6C2DA05D-24A0-7046-9A65-97A64BBF150F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6" creationId="{639DD635-323D-AA48-87B9-863EF44E481B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7" creationId="{970EBCEE-20D5-1643-818A-041F8BEC7069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8" creationId="{111AA35D-F39C-CF4E-90F7-1DFDEF85BBF3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39" creationId="{D4C99011-A102-5C4A-A7D0-F378D40C7A0D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40" creationId="{C20701F3-8D38-2948-9B86-45F62F846DDB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41" creationId="{5C07E85C-708A-644B-B6AC-B2B8B5BFC428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42" creationId="{03F83121-87A5-FE48-81B6-DA293CB4994B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43" creationId="{3FB1E47C-C5D6-5149-B75B-127C9A281F54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44" creationId="{8C9EEC08-FC1F-124C-90E3-025278DF69FB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45" creationId="{ADDA521E-C38A-0D49-BC77-89CA334B914F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46" creationId="{B6EE3E81-3337-574E-9272-A4ABE7A4D5C1}"/>
          </ac:spMkLst>
        </pc:spChg>
        <pc:spChg chg="add del mod">
          <ac:chgData name="Markus Johannes Zock" userId="a2b17c9c-a4d3-40bf-bdef-df4363d20581" providerId="ADAL" clId="{CFE12EAB-CF7C-3945-8E4D-44A9C1B1C5C0}" dt="2020-08-24T15:55:17.036" v="5345" actId="1076"/>
          <ac:spMkLst>
            <pc:docMk/>
            <pc:sldMk cId="3091737389" sldId="390"/>
            <ac:spMk id="47" creationId="{63BD06B2-DB59-4146-906B-AF2C43569BC4}"/>
          </ac:spMkLst>
        </pc:spChg>
        <pc:spChg chg="add del mod">
          <ac:chgData name="Markus Johannes Zock" userId="a2b17c9c-a4d3-40bf-bdef-df4363d20581" providerId="ADAL" clId="{CFE12EAB-CF7C-3945-8E4D-44A9C1B1C5C0}" dt="2020-08-26T13:11:10.967" v="13338" actId="20577"/>
          <ac:spMkLst>
            <pc:docMk/>
            <pc:sldMk cId="3091737389" sldId="390"/>
            <ac:spMk id="48" creationId="{7DA91BBC-3D7B-634E-A85D-4A03AF554924}"/>
          </ac:spMkLst>
        </pc:spChg>
        <pc:spChg chg="add del mod">
          <ac:chgData name="Markus Johannes Zock" userId="a2b17c9c-a4d3-40bf-bdef-df4363d20581" providerId="ADAL" clId="{CFE12EAB-CF7C-3945-8E4D-44A9C1B1C5C0}" dt="2020-08-24T17:05:37.410" v="5790" actId="20577"/>
          <ac:spMkLst>
            <pc:docMk/>
            <pc:sldMk cId="3091737389" sldId="390"/>
            <ac:spMk id="49" creationId="{5E8AC23B-CC31-7843-8D2F-FE75FC866D91}"/>
          </ac:spMkLst>
        </pc:spChg>
        <pc:spChg chg="add del mod">
          <ac:chgData name="Markus Johannes Zock" userId="a2b17c9c-a4d3-40bf-bdef-df4363d20581" providerId="ADAL" clId="{CFE12EAB-CF7C-3945-8E4D-44A9C1B1C5C0}" dt="2020-08-24T15:55:20.162" v="5346" actId="1037"/>
          <ac:spMkLst>
            <pc:docMk/>
            <pc:sldMk cId="3091737389" sldId="390"/>
            <ac:spMk id="50" creationId="{DBB6D0FE-0A3A-894F-8427-255B85E8A047}"/>
          </ac:spMkLst>
        </pc:spChg>
        <pc:spChg chg="add del mod">
          <ac:chgData name="Markus Johannes Zock" userId="a2b17c9c-a4d3-40bf-bdef-df4363d20581" providerId="ADAL" clId="{CFE12EAB-CF7C-3945-8E4D-44A9C1B1C5C0}" dt="2020-08-24T15:39:03.168" v="5132" actId="478"/>
          <ac:spMkLst>
            <pc:docMk/>
            <pc:sldMk cId="3091737389" sldId="390"/>
            <ac:spMk id="52" creationId="{D18DFD42-C0FF-A945-8056-1A8FE79700BF}"/>
          </ac:spMkLst>
        </pc:spChg>
        <pc:spChg chg="add del mod">
          <ac:chgData name="Markus Johannes Zock" userId="a2b17c9c-a4d3-40bf-bdef-df4363d20581" providerId="ADAL" clId="{CFE12EAB-CF7C-3945-8E4D-44A9C1B1C5C0}" dt="2020-08-24T15:38:56.594" v="5130" actId="478"/>
          <ac:spMkLst>
            <pc:docMk/>
            <pc:sldMk cId="3091737389" sldId="390"/>
            <ac:spMk id="53" creationId="{3B1E68DB-1355-1847-96B6-B7CE1C8134CB}"/>
          </ac:spMkLst>
        </pc:spChg>
        <pc:spChg chg="add del">
          <ac:chgData name="Markus Johannes Zock" userId="a2b17c9c-a4d3-40bf-bdef-df4363d20581" providerId="ADAL" clId="{CFE12EAB-CF7C-3945-8E4D-44A9C1B1C5C0}" dt="2020-08-24T15:43:57.007" v="5174" actId="478"/>
          <ac:spMkLst>
            <pc:docMk/>
            <pc:sldMk cId="3091737389" sldId="390"/>
            <ac:spMk id="54" creationId="{CA4A1AF5-FE66-CC43-BB89-7B5EC37D9EF9}"/>
          </ac:spMkLst>
        </pc:spChg>
        <pc:spChg chg="add del mod">
          <ac:chgData name="Markus Johannes Zock" userId="a2b17c9c-a4d3-40bf-bdef-df4363d20581" providerId="ADAL" clId="{CFE12EAB-CF7C-3945-8E4D-44A9C1B1C5C0}" dt="2020-08-24T15:47:56.945" v="5197" actId="931"/>
          <ac:spMkLst>
            <pc:docMk/>
            <pc:sldMk cId="3091737389" sldId="390"/>
            <ac:spMk id="58" creationId="{7142AFED-C866-1849-A8E8-70323CD7BE1E}"/>
          </ac:spMkLst>
        </pc:spChg>
        <pc:spChg chg="add del mod">
          <ac:chgData name="Markus Johannes Zock" userId="a2b17c9c-a4d3-40bf-bdef-df4363d20581" providerId="ADAL" clId="{CFE12EAB-CF7C-3945-8E4D-44A9C1B1C5C0}" dt="2020-08-24T15:51:43.015" v="5295" actId="478"/>
          <ac:spMkLst>
            <pc:docMk/>
            <pc:sldMk cId="3091737389" sldId="390"/>
            <ac:spMk id="61" creationId="{FED836A2-FD3E-CA4E-B3EB-9F6CB89D868E}"/>
          </ac:spMkLst>
        </pc:spChg>
        <pc:spChg chg="add mod">
          <ac:chgData name="Markus Johannes Zock" userId="a2b17c9c-a4d3-40bf-bdef-df4363d20581" providerId="ADAL" clId="{CFE12EAB-CF7C-3945-8E4D-44A9C1B1C5C0}" dt="2020-08-24T15:57:06.283" v="5358" actId="208"/>
          <ac:spMkLst>
            <pc:docMk/>
            <pc:sldMk cId="3091737389" sldId="390"/>
            <ac:spMk id="62" creationId="{E163D825-5B3E-F944-866C-69D6808A0B22}"/>
          </ac:spMkLst>
        </pc:spChg>
        <pc:spChg chg="add mod">
          <ac:chgData name="Markus Johannes Zock" userId="a2b17c9c-a4d3-40bf-bdef-df4363d20581" providerId="ADAL" clId="{CFE12EAB-CF7C-3945-8E4D-44A9C1B1C5C0}" dt="2020-08-24T15:53:39.488" v="5330" actId="27636"/>
          <ac:spMkLst>
            <pc:docMk/>
            <pc:sldMk cId="3091737389" sldId="390"/>
            <ac:spMk id="63" creationId="{4AD6A178-1553-C14C-B6AE-48D40DA4E8FA}"/>
          </ac:spMkLst>
        </pc:spChg>
        <pc:spChg chg="add del mod">
          <ac:chgData name="Markus Johannes Zock" userId="a2b17c9c-a4d3-40bf-bdef-df4363d20581" providerId="ADAL" clId="{CFE12EAB-CF7C-3945-8E4D-44A9C1B1C5C0}" dt="2020-08-24T16:25:22.109" v="5644" actId="478"/>
          <ac:spMkLst>
            <pc:docMk/>
            <pc:sldMk cId="3091737389" sldId="390"/>
            <ac:spMk id="64" creationId="{691B793C-25A8-9144-94B3-CB4FAF4C0AFC}"/>
          </ac:spMkLst>
        </pc:spChg>
        <pc:picChg chg="add del mod">
          <ac:chgData name="Markus Johannes Zock" userId="a2b17c9c-a4d3-40bf-bdef-df4363d20581" providerId="ADAL" clId="{CFE12EAB-CF7C-3945-8E4D-44A9C1B1C5C0}" dt="2020-08-24T15:38:45.555" v="5126"/>
          <ac:picMkLst>
            <pc:docMk/>
            <pc:sldMk cId="3091737389" sldId="390"/>
            <ac:picMk id="27" creationId="{869BF6C2-E01D-9141-B325-F89F41186224}"/>
          </ac:picMkLst>
        </pc:picChg>
        <pc:picChg chg="add del mod">
          <ac:chgData name="Markus Johannes Zock" userId="a2b17c9c-a4d3-40bf-bdef-df4363d20581" providerId="ADAL" clId="{CFE12EAB-CF7C-3945-8E4D-44A9C1B1C5C0}" dt="2020-08-24T15:39:12.201" v="5133" actId="478"/>
          <ac:picMkLst>
            <pc:docMk/>
            <pc:sldMk cId="3091737389" sldId="390"/>
            <ac:picMk id="51" creationId="{378E0C77-CE92-6744-8DCB-53B4FEF9743B}"/>
          </ac:picMkLst>
        </pc:picChg>
        <pc:picChg chg="add del mod">
          <ac:chgData name="Markus Johannes Zock" userId="a2b17c9c-a4d3-40bf-bdef-df4363d20581" providerId="ADAL" clId="{CFE12EAB-CF7C-3945-8E4D-44A9C1B1C5C0}" dt="2020-08-24T15:47:46.934" v="5196" actId="478"/>
          <ac:picMkLst>
            <pc:docMk/>
            <pc:sldMk cId="3091737389" sldId="390"/>
            <ac:picMk id="56" creationId="{7C72C7DD-7552-7B4C-9BCD-65EC3FFD2FC9}"/>
          </ac:picMkLst>
        </pc:picChg>
        <pc:picChg chg="add mod">
          <ac:chgData name="Markus Johannes Zock" userId="a2b17c9c-a4d3-40bf-bdef-df4363d20581" providerId="ADAL" clId="{CFE12EAB-CF7C-3945-8E4D-44A9C1B1C5C0}" dt="2020-08-24T15:53:16.326" v="5327" actId="1036"/>
          <ac:picMkLst>
            <pc:docMk/>
            <pc:sldMk cId="3091737389" sldId="390"/>
            <ac:picMk id="60" creationId="{7F4D2AD0-0BD9-F943-AC08-93D1682E64F2}"/>
          </ac:picMkLst>
        </pc:picChg>
      </pc:sldChg>
      <pc:sldChg chg="modSp add mod ord">
        <pc:chgData name="Markus Johannes Zock" userId="a2b17c9c-a4d3-40bf-bdef-df4363d20581" providerId="ADAL" clId="{CFE12EAB-CF7C-3945-8E4D-44A9C1B1C5C0}" dt="2020-08-25T17:13:38.448" v="13132" actId="20577"/>
        <pc:sldMkLst>
          <pc:docMk/>
          <pc:sldMk cId="1184904642" sldId="391"/>
        </pc:sldMkLst>
        <pc:spChg chg="mod">
          <ac:chgData name="Markus Johannes Zock" userId="a2b17c9c-a4d3-40bf-bdef-df4363d20581" providerId="ADAL" clId="{CFE12EAB-CF7C-3945-8E4D-44A9C1B1C5C0}" dt="2020-08-25T17:13:38.448" v="13132" actId="20577"/>
          <ac:spMkLst>
            <pc:docMk/>
            <pc:sldMk cId="1184904642" sldId="391"/>
            <ac:spMk id="20" creationId="{8F207C37-F334-413E-9F5A-F709EBFC4F12}"/>
          </ac:spMkLst>
        </pc:spChg>
        <pc:spChg chg="mod">
          <ac:chgData name="Markus Johannes Zock" userId="a2b17c9c-a4d3-40bf-bdef-df4363d20581" providerId="ADAL" clId="{CFE12EAB-CF7C-3945-8E4D-44A9C1B1C5C0}" dt="2020-08-24T18:10:38.284" v="6155" actId="207"/>
          <ac:spMkLst>
            <pc:docMk/>
            <pc:sldMk cId="1184904642" sldId="391"/>
            <ac:spMk id="51" creationId="{113CC32C-DCFC-AB43-A1C2-EA008F721800}"/>
          </ac:spMkLst>
        </pc:spChg>
        <pc:spChg chg="mod">
          <ac:chgData name="Markus Johannes Zock" userId="a2b17c9c-a4d3-40bf-bdef-df4363d20581" providerId="ADAL" clId="{CFE12EAB-CF7C-3945-8E4D-44A9C1B1C5C0}" dt="2020-08-24T18:10:40.958" v="6156" actId="207"/>
          <ac:spMkLst>
            <pc:docMk/>
            <pc:sldMk cId="1184904642" sldId="391"/>
            <ac:spMk id="52" creationId="{2CBBD562-008A-224D-A673-1F1484AB6535}"/>
          </ac:spMkLst>
        </pc:spChg>
        <pc:grpChg chg="mod">
          <ac:chgData name="Markus Johannes Zock" userId="a2b17c9c-a4d3-40bf-bdef-df4363d20581" providerId="ADAL" clId="{CFE12EAB-CF7C-3945-8E4D-44A9C1B1C5C0}" dt="2020-08-24T18:10:31.923" v="6154" actId="207"/>
          <ac:grpSpMkLst>
            <pc:docMk/>
            <pc:sldMk cId="1184904642" sldId="391"/>
            <ac:grpSpMk id="19" creationId="{35C15354-1B9D-430D-8AC4-870B4E2FA4F7}"/>
          </ac:grpSpMkLst>
        </pc:grpChg>
        <pc:grpChg chg="mod">
          <ac:chgData name="Markus Johannes Zock" userId="a2b17c9c-a4d3-40bf-bdef-df4363d20581" providerId="ADAL" clId="{CFE12EAB-CF7C-3945-8E4D-44A9C1B1C5C0}" dt="2020-08-24T18:10:31.923" v="6154" actId="207"/>
          <ac:grpSpMkLst>
            <pc:docMk/>
            <pc:sldMk cId="1184904642" sldId="391"/>
            <ac:grpSpMk id="24" creationId="{D380D8FB-1D47-405D-A792-8016EC2C32DC}"/>
          </ac:grpSpMkLst>
        </pc:grpChg>
        <pc:grpChg chg="mod">
          <ac:chgData name="Markus Johannes Zock" userId="a2b17c9c-a4d3-40bf-bdef-df4363d20581" providerId="ADAL" clId="{CFE12EAB-CF7C-3945-8E4D-44A9C1B1C5C0}" dt="2020-08-24T18:10:31.923" v="6154" actId="207"/>
          <ac:grpSpMkLst>
            <pc:docMk/>
            <pc:sldMk cId="1184904642" sldId="391"/>
            <ac:grpSpMk id="35" creationId="{E02547CD-55B7-AC44-94E9-A84574CBBE5A}"/>
          </ac:grpSpMkLst>
        </pc:grpChg>
        <pc:grpChg chg="mod">
          <ac:chgData name="Markus Johannes Zock" userId="a2b17c9c-a4d3-40bf-bdef-df4363d20581" providerId="ADAL" clId="{CFE12EAB-CF7C-3945-8E4D-44A9C1B1C5C0}" dt="2020-08-24T18:10:31.923" v="6154" actId="207"/>
          <ac:grpSpMkLst>
            <pc:docMk/>
            <pc:sldMk cId="1184904642" sldId="391"/>
            <ac:grpSpMk id="44" creationId="{786E0808-7937-484C-8E03-5A3D7420882C}"/>
          </ac:grpSpMkLst>
        </pc:grpChg>
        <pc:picChg chg="mod">
          <ac:chgData name="Markus Johannes Zock" userId="a2b17c9c-a4d3-40bf-bdef-df4363d20581" providerId="ADAL" clId="{CFE12EAB-CF7C-3945-8E4D-44A9C1B1C5C0}" dt="2020-08-24T18:10:31.923" v="6154" actId="207"/>
          <ac:picMkLst>
            <pc:docMk/>
            <pc:sldMk cId="1184904642" sldId="391"/>
            <ac:picMk id="64" creationId="{00000000-0000-0000-0000-000000000000}"/>
          </ac:picMkLst>
        </pc:picChg>
      </pc:sldChg>
      <pc:sldChg chg="modSp add mod ord">
        <pc:chgData name="Markus Johannes Zock" userId="a2b17c9c-a4d3-40bf-bdef-df4363d20581" providerId="ADAL" clId="{CFE12EAB-CF7C-3945-8E4D-44A9C1B1C5C0}" dt="2020-08-25T17:13:28.922" v="13117" actId="20577"/>
        <pc:sldMkLst>
          <pc:docMk/>
          <pc:sldMk cId="602815638" sldId="392"/>
        </pc:sldMkLst>
        <pc:spChg chg="mod">
          <ac:chgData name="Markus Johannes Zock" userId="a2b17c9c-a4d3-40bf-bdef-df4363d20581" providerId="ADAL" clId="{CFE12EAB-CF7C-3945-8E4D-44A9C1B1C5C0}" dt="2020-08-25T17:13:28.922" v="13117" actId="20577"/>
          <ac:spMkLst>
            <pc:docMk/>
            <pc:sldMk cId="602815638" sldId="392"/>
            <ac:spMk id="20" creationId="{8F207C37-F334-413E-9F5A-F709EBFC4F12}"/>
          </ac:spMkLst>
        </pc:spChg>
        <pc:grpChg chg="mod">
          <ac:chgData name="Markus Johannes Zock" userId="a2b17c9c-a4d3-40bf-bdef-df4363d20581" providerId="ADAL" clId="{CFE12EAB-CF7C-3945-8E4D-44A9C1B1C5C0}" dt="2020-08-24T18:11:35.795" v="6164" actId="207"/>
          <ac:grpSpMkLst>
            <pc:docMk/>
            <pc:sldMk cId="602815638" sldId="392"/>
            <ac:grpSpMk id="44" creationId="{786E0808-7937-484C-8E03-5A3D7420882C}"/>
          </ac:grpSpMkLst>
        </pc:grpChg>
        <pc:grpChg chg="mod">
          <ac:chgData name="Markus Johannes Zock" userId="a2b17c9c-a4d3-40bf-bdef-df4363d20581" providerId="ADAL" clId="{CFE12EAB-CF7C-3945-8E4D-44A9C1B1C5C0}" dt="2020-08-24T18:11:31.447" v="6163" actId="207"/>
          <ac:grpSpMkLst>
            <pc:docMk/>
            <pc:sldMk cId="602815638" sldId="392"/>
            <ac:grpSpMk id="50" creationId="{B24311BA-430F-2642-B34B-7B9C8F12D1AE}"/>
          </ac:grpSpMkLst>
        </pc:grpChg>
      </pc:sldChg>
      <pc:sldChg chg="modSp add mod ord">
        <pc:chgData name="Markus Johannes Zock" userId="a2b17c9c-a4d3-40bf-bdef-df4363d20581" providerId="ADAL" clId="{CFE12EAB-CF7C-3945-8E4D-44A9C1B1C5C0}" dt="2020-08-25T17:13:21.715" v="13104" actId="20577"/>
        <pc:sldMkLst>
          <pc:docMk/>
          <pc:sldMk cId="3135386964" sldId="393"/>
        </pc:sldMkLst>
        <pc:spChg chg="mod">
          <ac:chgData name="Markus Johannes Zock" userId="a2b17c9c-a4d3-40bf-bdef-df4363d20581" providerId="ADAL" clId="{CFE12EAB-CF7C-3945-8E4D-44A9C1B1C5C0}" dt="2020-08-25T17:13:21.715" v="13104" actId="20577"/>
          <ac:spMkLst>
            <pc:docMk/>
            <pc:sldMk cId="3135386964" sldId="393"/>
            <ac:spMk id="20" creationId="{8F207C37-F334-413E-9F5A-F709EBFC4F12}"/>
          </ac:spMkLst>
        </pc:spChg>
        <pc:grpChg chg="mod">
          <ac:chgData name="Markus Johannes Zock" userId="a2b17c9c-a4d3-40bf-bdef-df4363d20581" providerId="ADAL" clId="{CFE12EAB-CF7C-3945-8E4D-44A9C1B1C5C0}" dt="2020-08-24T18:12:21.275" v="6169" actId="207"/>
          <ac:grpSpMkLst>
            <pc:docMk/>
            <pc:sldMk cId="3135386964" sldId="393"/>
            <ac:grpSpMk id="35" creationId="{E02547CD-55B7-AC44-94E9-A84574CBBE5A}"/>
          </ac:grpSpMkLst>
        </pc:grpChg>
        <pc:grpChg chg="mod">
          <ac:chgData name="Markus Johannes Zock" userId="a2b17c9c-a4d3-40bf-bdef-df4363d20581" providerId="ADAL" clId="{CFE12EAB-CF7C-3945-8E4D-44A9C1B1C5C0}" dt="2020-08-24T18:12:05.082" v="6168" actId="207"/>
          <ac:grpSpMkLst>
            <pc:docMk/>
            <pc:sldMk cId="3135386964" sldId="393"/>
            <ac:grpSpMk id="44" creationId="{786E0808-7937-484C-8E03-5A3D7420882C}"/>
          </ac:grpSpMkLst>
        </pc:grpChg>
      </pc:sldChg>
      <pc:sldChg chg="modSp add mod ord">
        <pc:chgData name="Markus Johannes Zock" userId="a2b17c9c-a4d3-40bf-bdef-df4363d20581" providerId="ADAL" clId="{CFE12EAB-CF7C-3945-8E4D-44A9C1B1C5C0}" dt="2020-08-25T17:13:13.910" v="13091" actId="20577"/>
        <pc:sldMkLst>
          <pc:docMk/>
          <pc:sldMk cId="1680770341" sldId="394"/>
        </pc:sldMkLst>
        <pc:spChg chg="mod">
          <ac:chgData name="Markus Johannes Zock" userId="a2b17c9c-a4d3-40bf-bdef-df4363d20581" providerId="ADAL" clId="{CFE12EAB-CF7C-3945-8E4D-44A9C1B1C5C0}" dt="2020-08-25T17:13:13.910" v="13091" actId="20577"/>
          <ac:spMkLst>
            <pc:docMk/>
            <pc:sldMk cId="1680770341" sldId="394"/>
            <ac:spMk id="20" creationId="{8F207C37-F334-413E-9F5A-F709EBFC4F12}"/>
          </ac:spMkLst>
        </pc:spChg>
        <pc:grpChg chg="mod">
          <ac:chgData name="Markus Johannes Zock" userId="a2b17c9c-a4d3-40bf-bdef-df4363d20581" providerId="ADAL" clId="{CFE12EAB-CF7C-3945-8E4D-44A9C1B1C5C0}" dt="2020-08-24T18:12:44.243" v="6174" actId="207"/>
          <ac:grpSpMkLst>
            <pc:docMk/>
            <pc:sldMk cId="1680770341" sldId="394"/>
            <ac:grpSpMk id="24" creationId="{D380D8FB-1D47-405D-A792-8016EC2C32DC}"/>
          </ac:grpSpMkLst>
        </pc:grpChg>
        <pc:grpChg chg="mod">
          <ac:chgData name="Markus Johannes Zock" userId="a2b17c9c-a4d3-40bf-bdef-df4363d20581" providerId="ADAL" clId="{CFE12EAB-CF7C-3945-8E4D-44A9C1B1C5C0}" dt="2020-08-24T18:12:40.565" v="6173" actId="207"/>
          <ac:grpSpMkLst>
            <pc:docMk/>
            <pc:sldMk cId="1680770341" sldId="394"/>
            <ac:grpSpMk id="35" creationId="{E02547CD-55B7-AC44-94E9-A84574CBBE5A}"/>
          </ac:grpSpMkLst>
        </pc:grpChg>
      </pc:sldChg>
      <pc:sldChg chg="modSp add mod ord">
        <pc:chgData name="Markus Johannes Zock" userId="a2b17c9c-a4d3-40bf-bdef-df4363d20581" providerId="ADAL" clId="{CFE12EAB-CF7C-3945-8E4D-44A9C1B1C5C0}" dt="2020-08-25T17:13:03.830" v="13076" actId="20577"/>
        <pc:sldMkLst>
          <pc:docMk/>
          <pc:sldMk cId="4111189019" sldId="395"/>
        </pc:sldMkLst>
        <pc:spChg chg="mod">
          <ac:chgData name="Markus Johannes Zock" userId="a2b17c9c-a4d3-40bf-bdef-df4363d20581" providerId="ADAL" clId="{CFE12EAB-CF7C-3945-8E4D-44A9C1B1C5C0}" dt="2020-08-25T17:13:03.830" v="13076" actId="20577"/>
          <ac:spMkLst>
            <pc:docMk/>
            <pc:sldMk cId="4111189019" sldId="395"/>
            <ac:spMk id="20" creationId="{8F207C37-F334-413E-9F5A-F709EBFC4F12}"/>
          </ac:spMkLst>
        </pc:spChg>
        <pc:grpChg chg="mod">
          <ac:chgData name="Markus Johannes Zock" userId="a2b17c9c-a4d3-40bf-bdef-df4363d20581" providerId="ADAL" clId="{CFE12EAB-CF7C-3945-8E4D-44A9C1B1C5C0}" dt="2020-08-24T18:13:17.801" v="6179" actId="207"/>
          <ac:grpSpMkLst>
            <pc:docMk/>
            <pc:sldMk cId="4111189019" sldId="395"/>
            <ac:grpSpMk id="19" creationId="{35C15354-1B9D-430D-8AC4-870B4E2FA4F7}"/>
          </ac:grpSpMkLst>
        </pc:grpChg>
        <pc:grpChg chg="mod">
          <ac:chgData name="Markus Johannes Zock" userId="a2b17c9c-a4d3-40bf-bdef-df4363d20581" providerId="ADAL" clId="{CFE12EAB-CF7C-3945-8E4D-44A9C1B1C5C0}" dt="2020-08-24T18:13:14.151" v="6178" actId="207"/>
          <ac:grpSpMkLst>
            <pc:docMk/>
            <pc:sldMk cId="4111189019" sldId="395"/>
            <ac:grpSpMk id="24" creationId="{D380D8FB-1D47-405D-A792-8016EC2C32DC}"/>
          </ac:grpSpMkLst>
        </pc:grpChg>
      </pc:sldChg>
      <pc:sldChg chg="modSp add del mod">
        <pc:chgData name="Markus Johannes Zock" userId="a2b17c9c-a4d3-40bf-bdef-df4363d20581" providerId="ADAL" clId="{CFE12EAB-CF7C-3945-8E4D-44A9C1B1C5C0}" dt="2020-08-26T15:51:17.428" v="14675" actId="2696"/>
        <pc:sldMkLst>
          <pc:docMk/>
          <pc:sldMk cId="4014301706" sldId="396"/>
        </pc:sldMkLst>
        <pc:spChg chg="mod">
          <ac:chgData name="Markus Johannes Zock" userId="a2b17c9c-a4d3-40bf-bdef-df4363d20581" providerId="ADAL" clId="{CFE12EAB-CF7C-3945-8E4D-44A9C1B1C5C0}" dt="2020-08-26T15:46:41.224" v="14652" actId="20577"/>
          <ac:spMkLst>
            <pc:docMk/>
            <pc:sldMk cId="4014301706" sldId="396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6T15:46:44.706" v="14653" actId="113"/>
          <ac:spMkLst>
            <pc:docMk/>
            <pc:sldMk cId="4014301706" sldId="396"/>
            <ac:spMk id="8" creationId="{8E12EF80-8403-F14B-8A66-6145B2D7AFEC}"/>
          </ac:spMkLst>
        </pc:spChg>
      </pc:sldChg>
      <pc:sldChg chg="modSp add mod modAnim">
        <pc:chgData name="Markus Johannes Zock" userId="a2b17c9c-a4d3-40bf-bdef-df4363d20581" providerId="ADAL" clId="{CFE12EAB-CF7C-3945-8E4D-44A9C1B1C5C0}" dt="2020-08-26T16:05:36.080" v="15161" actId="20577"/>
        <pc:sldMkLst>
          <pc:docMk/>
          <pc:sldMk cId="1750505082" sldId="397"/>
        </pc:sldMkLst>
        <pc:spChg chg="mod">
          <ac:chgData name="Markus Johannes Zock" userId="a2b17c9c-a4d3-40bf-bdef-df4363d20581" providerId="ADAL" clId="{CFE12EAB-CF7C-3945-8E4D-44A9C1B1C5C0}" dt="2020-08-26T15:50:50.788" v="14672" actId="20577"/>
          <ac:spMkLst>
            <pc:docMk/>
            <pc:sldMk cId="1750505082" sldId="397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CFE12EAB-CF7C-3945-8E4D-44A9C1B1C5C0}" dt="2020-08-26T16:05:36.080" v="15161" actId="20577"/>
          <ac:spMkLst>
            <pc:docMk/>
            <pc:sldMk cId="1750505082" sldId="397"/>
            <ac:spMk id="8" creationId="{8E12EF80-8403-F14B-8A66-6145B2D7AFEC}"/>
          </ac:spMkLst>
        </pc:spChg>
      </pc:sldChg>
    </pc:docChg>
  </pc:docChgLst>
  <pc:docChgLst>
    <pc:chgData name="Markus Johannes Zock" userId="S::markus.zock@un.org::a2b17c9c-a4d3-40bf-bdef-df4363d20581" providerId="AD" clId="Web-{24855C1D-38EB-A9B7-AD8C-BAECFC78FE81}"/>
    <pc:docChg chg="modSld">
      <pc:chgData name="Markus Johannes Zock" userId="S::markus.zock@un.org::a2b17c9c-a4d3-40bf-bdef-df4363d20581" providerId="AD" clId="Web-{24855C1D-38EB-A9B7-AD8C-BAECFC78FE81}" dt="2020-09-16T15:58:15.369" v="1"/>
      <pc:docMkLst>
        <pc:docMk/>
      </pc:docMkLst>
      <pc:sldChg chg="modNotes">
        <pc:chgData name="Markus Johannes Zock" userId="S::markus.zock@un.org::a2b17c9c-a4d3-40bf-bdef-df4363d20581" providerId="AD" clId="Web-{24855C1D-38EB-A9B7-AD8C-BAECFC78FE81}" dt="2020-09-16T15:58:15.369" v="1"/>
        <pc:sldMkLst>
          <pc:docMk/>
          <pc:sldMk cId="3091737389" sldId="390"/>
        </pc:sldMkLst>
      </pc:sldChg>
    </pc:docChg>
  </pc:docChgLst>
  <pc:docChgLst>
    <pc:chgData name="Markus Johannes Zock" userId="S::markus.zock@un.org::a2b17c9c-a4d3-40bf-bdef-df4363d20581" providerId="AD" clId="Web-{6A66EE3E-0E94-E62C-6B97-2768535E82B9}"/>
    <pc:docChg chg="modSld">
      <pc:chgData name="Markus Johannes Zock" userId="S::markus.zock@un.org::a2b17c9c-a4d3-40bf-bdef-df4363d20581" providerId="AD" clId="Web-{6A66EE3E-0E94-E62C-6B97-2768535E82B9}" dt="2020-08-28T18:47:52.815" v="10"/>
      <pc:docMkLst>
        <pc:docMk/>
      </pc:docMkLst>
      <pc:sldChg chg="modSp addAnim modAnim">
        <pc:chgData name="Markus Johannes Zock" userId="S::markus.zock@un.org::a2b17c9c-a4d3-40bf-bdef-df4363d20581" providerId="AD" clId="Web-{6A66EE3E-0E94-E62C-6B97-2768535E82B9}" dt="2020-08-28T18:47:52.815" v="10"/>
        <pc:sldMkLst>
          <pc:docMk/>
          <pc:sldMk cId="2243943121" sldId="351"/>
        </pc:sldMkLst>
        <pc:spChg chg="mod">
          <ac:chgData name="Markus Johannes Zock" userId="S::markus.zock@un.org::a2b17c9c-a4d3-40bf-bdef-df4363d20581" providerId="AD" clId="Web-{6A66EE3E-0E94-E62C-6B97-2768535E82B9}" dt="2020-08-28T18:47:52.643" v="8" actId="20577"/>
          <ac:spMkLst>
            <pc:docMk/>
            <pc:sldMk cId="2243943121" sldId="351"/>
            <ac:spMk id="2" creationId="{C830B7BB-F52A-3649-B02D-4D50E5D2B8BD}"/>
          </ac:spMkLst>
        </pc:spChg>
      </pc:sldChg>
    </pc:docChg>
  </pc:docChgLst>
  <pc:docChgLst>
    <pc:chgData name="Markus Johannes Zock" userId="S::markus.zock@un.org::a2b17c9c-a4d3-40bf-bdef-df4363d20581" providerId="AD" clId="Web-{8D71B99F-D0F0-2000-CF19-A35756A85A78}"/>
    <pc:docChg chg="modSld">
      <pc:chgData name="Markus Johannes Zock" userId="S::markus.zock@un.org::a2b17c9c-a4d3-40bf-bdef-df4363d20581" providerId="AD" clId="Web-{8D71B99F-D0F0-2000-CF19-A35756A85A78}" dt="2021-03-30T20:56:20.098" v="3"/>
      <pc:docMkLst>
        <pc:docMk/>
      </pc:docMkLst>
      <pc:sldChg chg="modSp">
        <pc:chgData name="Markus Johannes Zock" userId="S::markus.zock@un.org::a2b17c9c-a4d3-40bf-bdef-df4363d20581" providerId="AD" clId="Web-{8D71B99F-D0F0-2000-CF19-A35756A85A78}" dt="2021-03-30T20:56:20.098" v="3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8D71B99F-D0F0-2000-CF19-A35756A85A78}" dt="2021-03-30T20:56:20.098" v="3"/>
          <ac:graphicFrameMkLst>
            <pc:docMk/>
            <pc:sldMk cId="175723101" sldId="284"/>
            <ac:graphicFrameMk id="8" creationId="{2645E7D5-8332-CA44-93C5-8F0FDEFA2B73}"/>
          </ac:graphicFrameMkLst>
        </pc:graphicFrameChg>
      </pc:sldChg>
    </pc:docChg>
  </pc:docChgLst>
  <pc:docChgLst>
    <pc:chgData name="Markus Johannes Zock" userId="a2b17c9c-a4d3-40bf-bdef-df4363d20581" providerId="ADAL" clId="{DF39EE4D-BEE7-B748-A744-701778311AAA}"/>
    <pc:docChg chg="custSel modSld modMainMaster">
      <pc:chgData name="Markus Johannes Zock" userId="a2b17c9c-a4d3-40bf-bdef-df4363d20581" providerId="ADAL" clId="{DF39EE4D-BEE7-B748-A744-701778311AAA}" dt="2020-08-14T08:18:11.710" v="40"/>
      <pc:docMkLst>
        <pc:docMk/>
      </pc:docMkLst>
      <pc:sldChg chg="modSp mod 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070562514" sldId="258"/>
        </pc:sldMkLst>
        <pc:spChg chg="mod">
          <ac:chgData name="Markus Johannes Zock" userId="a2b17c9c-a4d3-40bf-bdef-df4363d20581" providerId="ADAL" clId="{DF39EE4D-BEE7-B748-A744-701778311AAA}" dt="2020-08-13T15:51:20.875" v="12" actId="20577"/>
          <ac:spMkLst>
            <pc:docMk/>
            <pc:sldMk cId="1070562514" sldId="258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DF39EE4D-BEE7-B748-A744-701778311AAA}" dt="2020-08-13T15:50:55.219" v="10" actId="20577"/>
          <ac:spMkLst>
            <pc:docMk/>
            <pc:sldMk cId="1070562514" sldId="258"/>
            <ac:spMk id="6" creationId="{00000000-0000-0000-0000-000000000000}"/>
          </ac:spMkLst>
        </pc:spChg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147494782" sldId="261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190023262" sldId="267"/>
        </pc:sldMkLst>
      </pc:sldChg>
      <pc:sldChg chg="addSp delSp modSp mod modTransition">
        <pc:chgData name="Markus Johannes Zock" userId="a2b17c9c-a4d3-40bf-bdef-df4363d20581" providerId="ADAL" clId="{DF39EE4D-BEE7-B748-A744-701778311AAA}" dt="2020-08-14T08:18:11.710" v="40"/>
        <pc:sldMkLst>
          <pc:docMk/>
          <pc:sldMk cId="175723101" sldId="284"/>
        </pc:sldMkLst>
        <pc:graphicFrameChg chg="del">
          <ac:chgData name="Markus Johannes Zock" userId="a2b17c9c-a4d3-40bf-bdef-df4363d20581" providerId="ADAL" clId="{DF39EE4D-BEE7-B748-A744-701778311AAA}" dt="2020-08-14T08:18:09.411" v="39" actId="478"/>
          <ac:graphicFrameMkLst>
            <pc:docMk/>
            <pc:sldMk cId="175723101" sldId="284"/>
            <ac:graphicFrameMk id="6" creationId="{788E3D19-6C52-4F1D-8801-49747B018176}"/>
          </ac:graphicFrameMkLst>
        </pc:graphicFrameChg>
        <pc:graphicFrameChg chg="add mod">
          <ac:chgData name="Markus Johannes Zock" userId="a2b17c9c-a4d3-40bf-bdef-df4363d20581" providerId="ADAL" clId="{DF39EE4D-BEE7-B748-A744-701778311AAA}" dt="2020-08-14T08:18:11.710" v="40"/>
          <ac:graphicFrameMkLst>
            <pc:docMk/>
            <pc:sldMk cId="175723101" sldId="284"/>
            <ac:graphicFrameMk id="8" creationId="{2645E7D5-8332-CA44-93C5-8F0FDEFA2B73}"/>
          </ac:graphicFrameMkLst>
        </pc:graphicFrameChg>
        <pc:graphicFrameChg chg="mod">
          <ac:chgData name="Markus Johannes Zock" userId="a2b17c9c-a4d3-40bf-bdef-df4363d20581" providerId="ADAL" clId="{DF39EE4D-BEE7-B748-A744-701778311AAA}" dt="2020-08-13T15:50:37.946" v="0"/>
          <ac:graphicFrameMkLst>
            <pc:docMk/>
            <pc:sldMk cId="175723101" sldId="284"/>
            <ac:graphicFrameMk id="67" creationId="{00000000-0000-0000-0000-000000000000}"/>
          </ac:graphicFrameMkLst>
        </pc:graphicFrameChg>
      </pc:sldChg>
      <pc:sldChg chg="modTransition modAnim">
        <pc:chgData name="Markus Johannes Zock" userId="a2b17c9c-a4d3-40bf-bdef-df4363d20581" providerId="ADAL" clId="{DF39EE4D-BEE7-B748-A744-701778311AAA}" dt="2020-08-13T15:53:11.706" v="19"/>
        <pc:sldMkLst>
          <pc:docMk/>
          <pc:sldMk cId="3971173553" sldId="285"/>
        </pc:sldMkLst>
      </pc:sldChg>
      <pc:sldChg chg="modSp mod modTransition modAnim">
        <pc:chgData name="Markus Johannes Zock" userId="a2b17c9c-a4d3-40bf-bdef-df4363d20581" providerId="ADAL" clId="{DF39EE4D-BEE7-B748-A744-701778311AAA}" dt="2020-08-13T15:54:02.874" v="38" actId="27636"/>
        <pc:sldMkLst>
          <pc:docMk/>
          <pc:sldMk cId="3459376044" sldId="286"/>
        </pc:sldMkLst>
        <pc:spChg chg="mod">
          <ac:chgData name="Markus Johannes Zock" userId="a2b17c9c-a4d3-40bf-bdef-df4363d20581" providerId="ADAL" clId="{DF39EE4D-BEE7-B748-A744-701778311AAA}" dt="2020-08-13T15:54:02.874" v="38" actId="27636"/>
          <ac:spMkLst>
            <pc:docMk/>
            <pc:sldMk cId="3459376044" sldId="286"/>
            <ac:spMk id="48" creationId="{00000000-0000-0000-0000-000000000000}"/>
          </ac:spMkLst>
        </pc:spChg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937704744" sldId="287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731749513" sldId="288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804798780" sldId="289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490911425" sldId="296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651395077" sldId="300"/>
        </pc:sldMkLst>
      </pc:sldChg>
      <pc:sldChg chg="modSp mod 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4036583439" sldId="303"/>
        </pc:sldMkLst>
        <pc:spChg chg="mod">
          <ac:chgData name="Markus Johannes Zock" userId="a2b17c9c-a4d3-40bf-bdef-df4363d20581" providerId="ADAL" clId="{DF39EE4D-BEE7-B748-A744-701778311AAA}" dt="2020-08-13T15:50:38.742" v="2" actId="27636"/>
          <ac:spMkLst>
            <pc:docMk/>
            <pc:sldMk cId="4036583439" sldId="303"/>
            <ac:spMk id="2" creationId="{00000000-0000-0000-0000-000000000000}"/>
          </ac:spMkLst>
        </pc:spChg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525346898" sldId="327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931023776" sldId="330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4197327213" sldId="331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987372682" sldId="332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524894466" sldId="333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53333092" sldId="334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820085767" sldId="335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700851050" sldId="336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533834353" sldId="337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4020552999" sldId="338"/>
        </pc:sldMkLst>
      </pc:sldChg>
      <pc:sldChg chg="modSp mod 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161405260" sldId="339"/>
        </pc:sldMkLst>
        <pc:spChg chg="mod">
          <ac:chgData name="Markus Johannes Zock" userId="a2b17c9c-a4d3-40bf-bdef-df4363d20581" providerId="ADAL" clId="{DF39EE4D-BEE7-B748-A744-701778311AAA}" dt="2020-08-13T15:50:38.459" v="1" actId="27636"/>
          <ac:spMkLst>
            <pc:docMk/>
            <pc:sldMk cId="3161405260" sldId="339"/>
            <ac:spMk id="7" creationId="{F76994B0-CB49-CB43-A548-05E827F08A18}"/>
          </ac:spMkLst>
        </pc:spChg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158952672" sldId="340"/>
        </pc:sldMkLst>
      </pc:sldChg>
      <pc:sldChg chg="modSp mod 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871470229" sldId="341"/>
        </pc:sldMkLst>
        <pc:spChg chg="mod">
          <ac:chgData name="Markus Johannes Zock" userId="a2b17c9c-a4d3-40bf-bdef-df4363d20581" providerId="ADAL" clId="{DF39EE4D-BEE7-B748-A744-701778311AAA}" dt="2020-08-13T15:50:38.804" v="3" actId="27636"/>
          <ac:spMkLst>
            <pc:docMk/>
            <pc:sldMk cId="871470229" sldId="341"/>
            <ac:spMk id="7" creationId="{F76994B0-CB49-CB43-A548-05E827F08A18}"/>
          </ac:spMkLst>
        </pc:spChg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134597252" sldId="342"/>
        </pc:sldMkLst>
      </pc:sldChg>
      <pc:sldChg chg="modSp mod 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034117750" sldId="343"/>
        </pc:sldMkLst>
        <pc:spChg chg="mod">
          <ac:chgData name="Markus Johannes Zock" userId="a2b17c9c-a4d3-40bf-bdef-df4363d20581" providerId="ADAL" clId="{DF39EE4D-BEE7-B748-A744-701778311AAA}" dt="2020-08-13T15:50:38.871" v="4" actId="27636"/>
          <ac:spMkLst>
            <pc:docMk/>
            <pc:sldMk cId="2034117750" sldId="343"/>
            <ac:spMk id="7" creationId="{F76994B0-CB49-CB43-A548-05E827F08A18}"/>
          </ac:spMkLst>
        </pc:spChg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519284567" sldId="344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4081878341" sldId="345"/>
        </pc:sldMkLst>
      </pc:sldChg>
      <pc:sldChg chg="modSp mod 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030927342" sldId="346"/>
        </pc:sldMkLst>
        <pc:spChg chg="mod">
          <ac:chgData name="Markus Johannes Zock" userId="a2b17c9c-a4d3-40bf-bdef-df4363d20581" providerId="ADAL" clId="{DF39EE4D-BEE7-B748-A744-701778311AAA}" dt="2020-08-13T15:50:38.949" v="5" actId="27636"/>
          <ac:spMkLst>
            <pc:docMk/>
            <pc:sldMk cId="1030927342" sldId="346"/>
            <ac:spMk id="7" creationId="{F76994B0-CB49-CB43-A548-05E827F08A18}"/>
          </ac:spMkLst>
        </pc:spChg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825362448" sldId="347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905352941" sldId="348"/>
        </pc:sldMkLst>
      </pc:sldChg>
      <pc:sldChg chg="modSp mod 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581728487" sldId="349"/>
        </pc:sldMkLst>
        <pc:spChg chg="mod">
          <ac:chgData name="Markus Johannes Zock" userId="a2b17c9c-a4d3-40bf-bdef-df4363d20581" providerId="ADAL" clId="{DF39EE4D-BEE7-B748-A744-701778311AAA}" dt="2020-08-13T15:50:39.346" v="6" actId="27636"/>
          <ac:spMkLst>
            <pc:docMk/>
            <pc:sldMk cId="581728487" sldId="349"/>
            <ac:spMk id="7" creationId="{F76994B0-CB49-CB43-A548-05E827F08A18}"/>
          </ac:spMkLst>
        </pc:spChg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902772709" sldId="350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243943121" sldId="351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520790612" sldId="352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94871784" sldId="361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73322208" sldId="362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647484243" sldId="363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957023271" sldId="364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323066050" sldId="365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801855448" sldId="366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069959171" sldId="367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491752665" sldId="368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334927433" sldId="369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1347310265" sldId="370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984359871" sldId="371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3498770590" sldId="372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430851445" sldId="373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772097392" sldId="374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983019360" sldId="375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140856377" sldId="376"/>
        </pc:sldMkLst>
      </pc:sldChg>
      <pc:sldChg chg="modTransition">
        <pc:chgData name="Markus Johannes Zock" userId="a2b17c9c-a4d3-40bf-bdef-df4363d20581" providerId="ADAL" clId="{DF39EE4D-BEE7-B748-A744-701778311AAA}" dt="2020-08-13T15:52:20.104" v="17"/>
        <pc:sldMkLst>
          <pc:docMk/>
          <pc:sldMk cId="2842568103" sldId="377"/>
        </pc:sldMkLst>
      </pc:sldChg>
      <pc:sldMasterChg chg="modSp modTransition modSldLayout">
        <pc:chgData name="Markus Johannes Zock" userId="a2b17c9c-a4d3-40bf-bdef-df4363d20581" providerId="ADAL" clId="{DF39EE4D-BEE7-B748-A744-701778311AAA}" dt="2020-08-13T15:52:20.104" v="17"/>
        <pc:sldMasterMkLst>
          <pc:docMk/>
          <pc:sldMasterMk cId="1655035539" sldId="2147483648"/>
        </pc:sldMasterMkLst>
        <pc:spChg chg="mod">
          <ac:chgData name="Markus Johannes Zock" userId="a2b17c9c-a4d3-40bf-bdef-df4363d20581" providerId="ADAL" clId="{DF39EE4D-BEE7-B748-A744-701778311AAA}" dt="2020-08-13T15:51:40.240" v="14"/>
          <ac:spMkLst>
            <pc:docMk/>
            <pc:sldMasterMk cId="1655035539" sldId="2147483648"/>
            <ac:spMk id="10" creationId="{3C3D9F06-9E68-4223-B766-1669CC453D11}"/>
          </ac:spMkLst>
        </pc:spChg>
        <pc:grpChg chg="mod">
          <ac:chgData name="Markus Johannes Zock" userId="a2b17c9c-a4d3-40bf-bdef-df4363d20581" providerId="ADAL" clId="{DF39EE4D-BEE7-B748-A744-701778311AAA}" dt="2020-08-13T15:51:37.095" v="13"/>
          <ac:grpSpMkLst>
            <pc:docMk/>
            <pc:sldMasterMk cId="1655035539" sldId="2147483648"/>
            <ac:grpSpMk id="8" creationId="{EF68DE18-AB23-427D-9D16-FB6D405FA98F}"/>
          </ac:grpSpMkLst>
        </pc:grpChg>
        <pc:picChg chg="mod">
          <ac:chgData name="Markus Johannes Zock" userId="a2b17c9c-a4d3-40bf-bdef-df4363d20581" providerId="ADAL" clId="{DF39EE4D-BEE7-B748-A744-701778311AAA}" dt="2020-08-13T15:51:37.095" v="13"/>
          <ac:picMkLst>
            <pc:docMk/>
            <pc:sldMasterMk cId="1655035539" sldId="2147483648"/>
            <ac:picMk id="9" creationId="{1B9697E2-EEE3-484D-A5F1-3BA85BCE2746}"/>
          </ac:picMkLst>
        </pc:pic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852605313" sldId="2147483649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2695662036" sldId="2147483650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156228529" sldId="2147483651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3913741906" sldId="2147483652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1659130555" sldId="2147483653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3104229485" sldId="2147483654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1784332757" sldId="2147483655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407209447" sldId="2147483656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246941388" sldId="2147483657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2599194630" sldId="2147483658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623720885" sldId="2147483659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2395606551" sldId="2147483672"/>
          </pc:sldLayoutMkLst>
        </pc:sldLayoutChg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1655035539" sldId="2147483648"/>
            <pc:sldLayoutMk cId="418181924" sldId="2147483673"/>
          </pc:sldLayoutMkLst>
        </pc:sldLayoutChg>
      </pc:sldMasterChg>
      <pc:sldMasterChg chg="modTransition modSldLayout">
        <pc:chgData name="Markus Johannes Zock" userId="a2b17c9c-a4d3-40bf-bdef-df4363d20581" providerId="ADAL" clId="{DF39EE4D-BEE7-B748-A744-701778311AAA}" dt="2020-08-13T15:52:20.104" v="17"/>
        <pc:sldMasterMkLst>
          <pc:docMk/>
          <pc:sldMasterMk cId="4013660299" sldId="2147483674"/>
        </pc:sldMasterMkLst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4013660299" sldId="2147483674"/>
            <pc:sldLayoutMk cId="1783607389" sldId="2147483686"/>
          </pc:sldLayoutMkLst>
        </pc:sldLayoutChg>
      </pc:sldMasterChg>
      <pc:sldMasterChg chg="modTransition modSldLayout">
        <pc:chgData name="Markus Johannes Zock" userId="a2b17c9c-a4d3-40bf-bdef-df4363d20581" providerId="ADAL" clId="{DF39EE4D-BEE7-B748-A744-701778311AAA}" dt="2020-08-13T15:52:20.104" v="17"/>
        <pc:sldMasterMkLst>
          <pc:docMk/>
          <pc:sldMasterMk cId="3513518140" sldId="2147483687"/>
        </pc:sldMasterMkLst>
        <pc:sldLayoutChg chg="modTransition">
          <pc:chgData name="Markus Johannes Zock" userId="a2b17c9c-a4d3-40bf-bdef-df4363d20581" providerId="ADAL" clId="{DF39EE4D-BEE7-B748-A744-701778311AAA}" dt="2020-08-13T15:52:20.104" v="17"/>
          <pc:sldLayoutMkLst>
            <pc:docMk/>
            <pc:sldMasterMk cId="3513518140" sldId="2147483687"/>
            <pc:sldLayoutMk cId="2614717233" sldId="214748369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3CF1-1758-FA4F-BD8C-221FB92747B7}" type="datetimeFigureOut">
              <a:rPr lang="de-DE" smtClean="0"/>
              <a:t>19.04.21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8217-F482-FE4E-B064-BCC27D6311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406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2BEAA-4829-AA44-97D1-AAFA9B9A2914}" type="datetimeFigureOut">
              <a:rPr lang="de-DE" smtClean="0"/>
              <a:t>19.04.21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2092-6271-034C-A373-FC28AFF632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101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lgovernance.org/sites/default/files/2019-04/biog_working_paper_16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govpartnership.org/stories/participatory-budgeting-spreading-across-the-glob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mod/oucontent/view.php?id=8059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lgovernance.org/sites/default/files/2019-04/biog_working_paper_16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mod/oucontent/view.php?id=8059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vicus.org/documents/toolkits/PGX_G_Community%20Led%20Procurement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arency.am/files/publications/1457166569-0-814669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lgovernance.org/sites/default/files/2019-04/biog_working_paper_16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ocuments.worldbank.org/curated/en/923281468781786135/pdf/401530Local1Go1ountability01PUBLIC1.pdf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ticipatorybudgeting.org/what-is-pb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tb.ku.edu/en/table-of-contents/advocacy/direct-action/public-hearing/mai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i.org/blog/2018/06/what-if-citizens-set-city-budgets-experiment-captivated-world-participatory-budgetin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opengovpartnership.org/wp-content/uploads/2019/06/open-gov-guide_Country-Examples-Archive.pdf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code-for-africa/how-ghana-s-districts-can-improve-citizen-engagement-using-mobile-phones-9635f450ba22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amo.io/case-studies/marginalized-voices-shaping-local-policy-and-priorities-in-ghana/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eforpublicimpact.org/case-study/calling-citizens-improving-state-pakistans-feedback-monitoring-system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arpg.gov.in/citizens-charters-handbook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docs.org/pdf?symbol=en/E/C.16/2006/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unlightfoundation.com/2013/10/07/case-study-public-procurement-in-the-philippines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mod/oucontent/view.php?id=8059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lgovernance.org/sites/default/files/2019-04/biog_working_paper_16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arency.org/whatwedo/publication/people_and_corruption_citizens_voices_from_around_the_worl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0039685_E-Governance_and_Urban_Policy_Design_in_Developing_Countries/downloa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44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fit in?</a:t>
            </a:r>
            <a:endParaRPr lang="de-DE" altLang="de-DE" b="1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 altLang="de-DE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err="1"/>
              <a:t>Civil</a:t>
            </a:r>
            <a:r>
              <a:rPr lang="de-DE" altLang="de-DE"/>
              <a:t> </a:t>
            </a:r>
            <a:r>
              <a:rPr lang="de-DE" altLang="de-DE" err="1"/>
              <a:t>society</a:t>
            </a:r>
            <a:r>
              <a:rPr lang="de-DE" altLang="de-DE"/>
              <a:t> </a:t>
            </a:r>
            <a:r>
              <a:rPr lang="de-DE" altLang="de-DE" err="1"/>
              <a:t>can</a:t>
            </a:r>
            <a:r>
              <a:rPr lang="de-DE" altLang="de-DE"/>
              <a:t> </a:t>
            </a:r>
            <a:r>
              <a:rPr lang="de-DE" altLang="de-DE" err="1"/>
              <a:t>strengthen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effectiveness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horizontal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by</a:t>
            </a:r>
            <a:r>
              <a:rPr lang="de-DE" altLang="de-DE"/>
              <a:t> </a:t>
            </a:r>
            <a:r>
              <a:rPr lang="de-DE" altLang="de-DE" err="1"/>
              <a:t>pressuring</a:t>
            </a:r>
            <a:r>
              <a:rPr lang="de-DE" altLang="de-DE"/>
              <a:t> </a:t>
            </a:r>
            <a:r>
              <a:rPr lang="de-DE" altLang="de-DE" err="1"/>
              <a:t>existing</a:t>
            </a:r>
            <a:r>
              <a:rPr lang="de-DE" altLang="de-DE"/>
              <a:t> </a:t>
            </a:r>
            <a:r>
              <a:rPr lang="de-DE" altLang="de-DE" err="1"/>
              <a:t>institutions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do </a:t>
            </a:r>
            <a:r>
              <a:rPr lang="de-DE" altLang="de-DE" err="1"/>
              <a:t>their</a:t>
            </a:r>
            <a:r>
              <a:rPr lang="de-DE" altLang="de-DE"/>
              <a:t> </a:t>
            </a:r>
            <a:r>
              <a:rPr lang="de-DE" altLang="de-DE" err="1"/>
              <a:t>jobs</a:t>
            </a:r>
            <a:r>
              <a:rPr lang="de-DE" altLang="de-DE"/>
              <a:t> </a:t>
            </a:r>
            <a:r>
              <a:rPr lang="de-DE" altLang="de-DE" err="1"/>
              <a:t>more</a:t>
            </a:r>
            <a:r>
              <a:rPr lang="de-DE" altLang="de-DE"/>
              <a:t> </a:t>
            </a:r>
            <a:r>
              <a:rPr lang="de-DE" altLang="de-DE" err="1"/>
              <a:t>effectively</a:t>
            </a:r>
            <a:r>
              <a:rPr lang="de-DE" alt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accounatbility</a:t>
            </a:r>
            <a:r>
              <a:rPr lang="de-DE" altLang="de-DE"/>
              <a:t> </a:t>
            </a:r>
            <a:r>
              <a:rPr lang="de-DE" altLang="de-DE" err="1"/>
              <a:t>provides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direct</a:t>
            </a:r>
            <a:r>
              <a:rPr lang="de-DE" altLang="de-DE"/>
              <a:t> </a:t>
            </a:r>
            <a:r>
              <a:rPr lang="de-DE" altLang="de-DE" err="1"/>
              <a:t>answerability</a:t>
            </a:r>
            <a:r>
              <a:rPr lang="de-DE" altLang="de-DE"/>
              <a:t> </a:t>
            </a:r>
            <a:r>
              <a:rPr lang="de-DE" altLang="de-DE" err="1"/>
              <a:t>from</a:t>
            </a:r>
            <a:r>
              <a:rPr lang="de-DE" altLang="de-DE"/>
              <a:t> </a:t>
            </a:r>
            <a:r>
              <a:rPr lang="de-DE" altLang="de-DE" err="1"/>
              <a:t>government</a:t>
            </a:r>
            <a:r>
              <a:rPr lang="de-DE" altLang="de-DE"/>
              <a:t>/</a:t>
            </a:r>
            <a:r>
              <a:rPr lang="de-DE" altLang="de-DE" err="1"/>
              <a:t>public</a:t>
            </a:r>
            <a:r>
              <a:rPr lang="de-DE" altLang="de-DE"/>
              <a:t> </a:t>
            </a:r>
            <a:r>
              <a:rPr lang="de-DE" altLang="de-DE" err="1"/>
              <a:t>institutions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. </a:t>
            </a:r>
            <a:r>
              <a:rPr lang="de-DE" altLang="de-DE" err="1"/>
              <a:t>Parliaments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elected</a:t>
            </a:r>
            <a:r>
              <a:rPr lang="de-DE" altLang="de-DE"/>
              <a:t> </a:t>
            </a:r>
            <a:r>
              <a:rPr lang="de-DE" altLang="de-DE" err="1"/>
              <a:t>representatives</a:t>
            </a:r>
            <a:r>
              <a:rPr lang="de-DE" altLang="de-DE"/>
              <a:t> </a:t>
            </a:r>
            <a:r>
              <a:rPr lang="de-DE" altLang="de-DE" err="1"/>
              <a:t>are</a:t>
            </a:r>
            <a:r>
              <a:rPr lang="de-DE" altLang="de-DE"/>
              <a:t> </a:t>
            </a:r>
            <a:r>
              <a:rPr lang="de-DE" altLang="de-DE" err="1"/>
              <a:t>important</a:t>
            </a:r>
            <a:r>
              <a:rPr lang="de-DE" altLang="de-DE"/>
              <a:t> </a:t>
            </a:r>
            <a:r>
              <a:rPr lang="de-DE" altLang="de-DE" err="1"/>
              <a:t>vehicles</a:t>
            </a:r>
            <a:r>
              <a:rPr lang="de-DE" altLang="de-DE"/>
              <a:t> </a:t>
            </a:r>
            <a:r>
              <a:rPr lang="de-DE" altLang="de-DE" err="1"/>
              <a:t>through</a:t>
            </a:r>
            <a:r>
              <a:rPr lang="de-DE" altLang="de-DE"/>
              <a:t> </a:t>
            </a:r>
            <a:r>
              <a:rPr lang="de-DE" altLang="de-DE" err="1"/>
              <a:t>which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CSOs </a:t>
            </a:r>
            <a:r>
              <a:rPr lang="de-DE" altLang="de-DE" err="1"/>
              <a:t>can</a:t>
            </a:r>
            <a:r>
              <a:rPr lang="de-DE" altLang="de-DE"/>
              <a:t> also </a:t>
            </a:r>
            <a:r>
              <a:rPr lang="de-DE" altLang="de-DE" err="1"/>
              <a:t>extract</a:t>
            </a:r>
            <a:r>
              <a:rPr lang="de-DE" altLang="de-DE"/>
              <a:t> </a:t>
            </a:r>
            <a:r>
              <a:rPr lang="de-DE" altLang="de-DE" err="1"/>
              <a:t>enforcement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claim</a:t>
            </a:r>
            <a:r>
              <a:rPr lang="de-DE" altLang="de-DE"/>
              <a:t> </a:t>
            </a:r>
            <a:r>
              <a:rPr lang="de-DE" altLang="de-DE" err="1"/>
              <a:t>that</a:t>
            </a:r>
            <a:r>
              <a:rPr lang="de-DE" altLang="de-DE"/>
              <a:t> </a:t>
            </a:r>
            <a:r>
              <a:rPr lang="de-DE" altLang="de-DE" err="1"/>
              <a:t>their</a:t>
            </a:r>
            <a:r>
              <a:rPr lang="de-DE" altLang="de-DE"/>
              <a:t> </a:t>
            </a:r>
            <a:r>
              <a:rPr lang="de-DE" altLang="de-DE" err="1"/>
              <a:t>interests</a:t>
            </a:r>
            <a:r>
              <a:rPr lang="de-DE" altLang="de-DE"/>
              <a:t> </a:t>
            </a:r>
            <a:r>
              <a:rPr lang="de-DE" altLang="de-DE" err="1"/>
              <a:t>are</a:t>
            </a:r>
            <a:r>
              <a:rPr lang="de-DE" altLang="de-DE"/>
              <a:t> </a:t>
            </a:r>
            <a:r>
              <a:rPr lang="de-DE" altLang="de-DE" err="1"/>
              <a:t>represented</a:t>
            </a:r>
            <a:r>
              <a:rPr lang="de-DE" alt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not </a:t>
            </a:r>
            <a:r>
              <a:rPr lang="de-DE" altLang="de-DE" err="1"/>
              <a:t>direct</a:t>
            </a:r>
            <a:r>
              <a:rPr lang="de-DE" altLang="de-DE"/>
              <a:t> </a:t>
            </a:r>
            <a:r>
              <a:rPr lang="de-DE" altLang="de-DE" err="1"/>
              <a:t>action</a:t>
            </a:r>
            <a:r>
              <a:rPr lang="de-DE" altLang="de-DE"/>
              <a:t> </a:t>
            </a:r>
            <a:r>
              <a:rPr lang="de-DE" altLang="de-DE" err="1"/>
              <a:t>against</a:t>
            </a:r>
            <a:r>
              <a:rPr lang="de-DE" altLang="de-DE"/>
              <a:t> </a:t>
            </a:r>
            <a:r>
              <a:rPr lang="de-DE" altLang="de-DE" err="1"/>
              <a:t>wrongdoing</a:t>
            </a:r>
            <a:r>
              <a:rPr lang="de-DE" altLang="de-DE"/>
              <a:t>, </a:t>
            </a:r>
            <a:r>
              <a:rPr lang="de-DE" altLang="de-DE" err="1"/>
              <a:t>as</a:t>
            </a:r>
            <a:r>
              <a:rPr lang="de-DE" altLang="de-DE"/>
              <a:t> </a:t>
            </a:r>
            <a:r>
              <a:rPr lang="de-DE" altLang="de-DE" err="1"/>
              <a:t>with</a:t>
            </a:r>
            <a:r>
              <a:rPr lang="de-DE" altLang="de-DE"/>
              <a:t> </a:t>
            </a:r>
            <a:r>
              <a:rPr lang="de-DE" altLang="de-DE" err="1"/>
              <a:t>vertical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, but </a:t>
            </a:r>
            <a:r>
              <a:rPr lang="de-DE" altLang="de-DE" err="1"/>
              <a:t>rather</a:t>
            </a:r>
            <a:r>
              <a:rPr lang="de-DE" altLang="de-DE"/>
              <a:t> </a:t>
            </a:r>
            <a:r>
              <a:rPr lang="de-DE" altLang="de-DE" err="1"/>
              <a:t>allows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 </a:t>
            </a:r>
            <a:r>
              <a:rPr lang="de-DE" altLang="de-DE" err="1"/>
              <a:t>participate</a:t>
            </a:r>
            <a:r>
              <a:rPr lang="de-DE" altLang="de-DE"/>
              <a:t> in </a:t>
            </a:r>
            <a:r>
              <a:rPr lang="de-DE" altLang="de-DE" err="1"/>
              <a:t>political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public</a:t>
            </a:r>
            <a:r>
              <a:rPr lang="de-DE" altLang="de-DE"/>
              <a:t> </a:t>
            </a:r>
            <a:r>
              <a:rPr lang="de-DE" altLang="de-DE" err="1"/>
              <a:t>affairs</a:t>
            </a:r>
            <a:r>
              <a:rPr lang="de-DE" alt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seeks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empower</a:t>
            </a:r>
            <a:r>
              <a:rPr lang="de-DE" altLang="de-DE"/>
              <a:t> </a:t>
            </a:r>
            <a:r>
              <a:rPr lang="de-DE" altLang="de-DE" err="1"/>
              <a:t>marginalized</a:t>
            </a:r>
            <a:r>
              <a:rPr lang="de-DE" altLang="de-DE"/>
              <a:t> </a:t>
            </a:r>
            <a:r>
              <a:rPr lang="de-DE" altLang="de-DE" err="1"/>
              <a:t>groups</a:t>
            </a:r>
            <a:r>
              <a:rPr lang="de-DE" altLang="de-DE"/>
              <a:t>, </a:t>
            </a:r>
            <a:r>
              <a:rPr lang="de-DE" altLang="de-DE" err="1"/>
              <a:t>which</a:t>
            </a:r>
            <a:r>
              <a:rPr lang="de-DE" altLang="de-DE"/>
              <a:t> </a:t>
            </a:r>
            <a:r>
              <a:rPr lang="de-DE" altLang="de-DE" err="1"/>
              <a:t>might</a:t>
            </a:r>
            <a:r>
              <a:rPr lang="de-DE" altLang="de-DE"/>
              <a:t> not </a:t>
            </a:r>
            <a:r>
              <a:rPr lang="de-DE" altLang="de-DE" err="1"/>
              <a:t>have</a:t>
            </a:r>
            <a:r>
              <a:rPr lang="de-DE" altLang="de-DE"/>
              <a:t> a </a:t>
            </a:r>
            <a:r>
              <a:rPr lang="de-DE" altLang="de-DE" err="1"/>
              <a:t>voice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communication</a:t>
            </a:r>
            <a:r>
              <a:rPr lang="de-DE" altLang="de-DE"/>
              <a:t> </a:t>
            </a:r>
            <a:r>
              <a:rPr lang="de-DE" altLang="de-DE" err="1"/>
              <a:t>channels</a:t>
            </a:r>
            <a:r>
              <a:rPr lang="de-DE" altLang="de-DE"/>
              <a:t> in </a:t>
            </a:r>
            <a:r>
              <a:rPr lang="de-DE" altLang="de-DE" err="1"/>
              <a:t>established</a:t>
            </a:r>
            <a:r>
              <a:rPr lang="de-DE" altLang="de-DE"/>
              <a:t> </a:t>
            </a:r>
            <a:r>
              <a:rPr lang="de-DE" altLang="de-DE" err="1"/>
              <a:t>systems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.</a:t>
            </a:r>
            <a:endParaRPr lang="de-DE" altLang="de-DE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err="1"/>
              <a:t>What</a:t>
            </a:r>
            <a:r>
              <a:rPr lang="de-DE" altLang="de-DE"/>
              <a:t> </a:t>
            </a: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offers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a </a:t>
            </a:r>
            <a:r>
              <a:rPr lang="de-DE" altLang="de-DE" err="1"/>
              <a:t>bottom-up</a:t>
            </a:r>
            <a:r>
              <a:rPr lang="de-DE" altLang="de-DE"/>
              <a:t> </a:t>
            </a:r>
            <a:r>
              <a:rPr lang="de-DE" altLang="de-DE" err="1"/>
              <a:t>approach</a:t>
            </a:r>
            <a:r>
              <a:rPr lang="de-DE" altLang="de-DE"/>
              <a:t> </a:t>
            </a:r>
            <a:r>
              <a:rPr lang="de-DE" altLang="de-DE" err="1"/>
              <a:t>intended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strengthen</a:t>
            </a:r>
            <a:r>
              <a:rPr lang="de-DE" altLang="de-DE"/>
              <a:t> </a:t>
            </a:r>
            <a:r>
              <a:rPr lang="de-DE" altLang="de-DE" err="1"/>
              <a:t>governance</a:t>
            </a:r>
            <a:r>
              <a:rPr lang="de-DE" altLang="de-DE"/>
              <a:t> </a:t>
            </a:r>
            <a:r>
              <a:rPr lang="de-DE" altLang="de-DE" err="1"/>
              <a:t>based</a:t>
            </a:r>
            <a:r>
              <a:rPr lang="de-DE" altLang="de-DE"/>
              <a:t> on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principal</a:t>
            </a:r>
            <a:r>
              <a:rPr lang="de-DE" altLang="de-DE"/>
              <a:t>-agent </a:t>
            </a:r>
            <a:r>
              <a:rPr lang="de-DE" altLang="de-DE" err="1"/>
              <a:t>theorem</a:t>
            </a:r>
            <a:r>
              <a:rPr lang="de-DE" altLang="de-DE"/>
              <a:t>. </a:t>
            </a:r>
            <a:r>
              <a:rPr lang="de-DE" altLang="de-DE" err="1"/>
              <a:t>It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</a:t>
            </a:r>
            <a:r>
              <a:rPr lang="de-DE" altLang="de-DE" err="1"/>
              <a:t>meant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complement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top-down </a:t>
            </a:r>
            <a:r>
              <a:rPr lang="de-DE" altLang="de-DE" err="1"/>
              <a:t>interventions</a:t>
            </a:r>
            <a:r>
              <a:rPr lang="de-DE" altLang="de-DE"/>
              <a:t>, such </a:t>
            </a:r>
            <a:r>
              <a:rPr lang="de-DE" altLang="de-DE" err="1"/>
              <a:t>as</a:t>
            </a:r>
            <a:r>
              <a:rPr lang="de-DE" altLang="de-DE"/>
              <a:t> </a:t>
            </a:r>
            <a:r>
              <a:rPr lang="de-DE" altLang="de-DE" err="1"/>
              <a:t>judicial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legislative </a:t>
            </a:r>
            <a:r>
              <a:rPr lang="de-DE" altLang="de-DE" err="1"/>
              <a:t>reform</a:t>
            </a:r>
            <a:r>
              <a:rPr lang="de-DE" altLang="de-DE"/>
              <a:t>, anti-</a:t>
            </a:r>
            <a:r>
              <a:rPr lang="de-DE" altLang="de-DE" err="1"/>
              <a:t>corruption</a:t>
            </a:r>
            <a:r>
              <a:rPr lang="de-DE" altLang="de-DE"/>
              <a:t> </a:t>
            </a:r>
            <a:r>
              <a:rPr lang="de-DE" altLang="de-DE" err="1"/>
              <a:t>strategies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capacity</a:t>
            </a:r>
            <a:r>
              <a:rPr lang="de-DE" altLang="de-DE"/>
              <a:t> </a:t>
            </a:r>
            <a:r>
              <a:rPr lang="de-DE" altLang="de-DE" err="1"/>
              <a:t>development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public</a:t>
            </a:r>
            <a:r>
              <a:rPr lang="de-DE" altLang="de-DE"/>
              <a:t> </a:t>
            </a:r>
            <a:r>
              <a:rPr lang="de-DE" altLang="de-DE" err="1"/>
              <a:t>financial</a:t>
            </a:r>
            <a:r>
              <a:rPr lang="de-DE" altLang="de-DE"/>
              <a:t> </a:t>
            </a:r>
            <a:r>
              <a:rPr lang="de-DE" altLang="de-DE" err="1"/>
              <a:t>management</a:t>
            </a:r>
            <a:r>
              <a:rPr lang="de-DE" altLang="de-DE"/>
              <a:t> </a:t>
            </a:r>
            <a:r>
              <a:rPr lang="de-DE" altLang="de-DE" err="1"/>
              <a:t>that</a:t>
            </a:r>
            <a:r>
              <a:rPr lang="de-DE" altLang="de-DE"/>
              <a:t> </a:t>
            </a:r>
            <a:r>
              <a:rPr lang="de-DE" altLang="de-DE" err="1"/>
              <a:t>have</a:t>
            </a:r>
            <a:r>
              <a:rPr lang="de-DE" altLang="de-DE"/>
              <a:t> </a:t>
            </a:r>
            <a:r>
              <a:rPr lang="de-DE" altLang="de-DE" err="1"/>
              <a:t>long</a:t>
            </a:r>
            <a:r>
              <a:rPr lang="de-DE" altLang="de-DE"/>
              <a:t> </a:t>
            </a:r>
            <a:r>
              <a:rPr lang="de-DE" altLang="de-DE" err="1"/>
              <a:t>been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main</a:t>
            </a:r>
            <a:r>
              <a:rPr lang="de-DE" altLang="de-DE"/>
              <a:t> </a:t>
            </a:r>
            <a:r>
              <a:rPr lang="de-DE" altLang="de-DE" err="1"/>
              <a:t>target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governance</a:t>
            </a:r>
            <a:r>
              <a:rPr lang="de-DE" altLang="de-DE"/>
              <a:t> </a:t>
            </a:r>
            <a:r>
              <a:rPr lang="de-DE" altLang="de-DE" err="1"/>
              <a:t>programs</a:t>
            </a:r>
            <a:r>
              <a:rPr lang="de-DE" alt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/>
              <a:t>As </a:t>
            </a:r>
            <a:r>
              <a:rPr lang="de-DE" altLang="de-DE" err="1"/>
              <a:t>it</a:t>
            </a:r>
            <a:r>
              <a:rPr lang="de-DE" altLang="de-DE"/>
              <a:t> </a:t>
            </a:r>
            <a:r>
              <a:rPr lang="de-DE" altLang="de-DE" err="1"/>
              <a:t>became</a:t>
            </a:r>
            <a:r>
              <a:rPr lang="de-DE" altLang="de-DE"/>
              <a:t> evident </a:t>
            </a:r>
            <a:r>
              <a:rPr lang="de-DE" altLang="de-DE" err="1"/>
              <a:t>that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performance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governing</a:t>
            </a:r>
            <a:r>
              <a:rPr lang="de-DE" altLang="de-DE"/>
              <a:t> </a:t>
            </a:r>
            <a:r>
              <a:rPr lang="de-DE" altLang="de-DE" err="1"/>
              <a:t>elites</a:t>
            </a:r>
            <a:r>
              <a:rPr lang="de-DE" altLang="de-DE"/>
              <a:t> </a:t>
            </a:r>
            <a:r>
              <a:rPr lang="de-DE" altLang="de-DE" err="1"/>
              <a:t>did</a:t>
            </a:r>
            <a:r>
              <a:rPr lang="de-DE" altLang="de-DE"/>
              <a:t> not </a:t>
            </a:r>
            <a:r>
              <a:rPr lang="de-DE" altLang="de-DE" err="1"/>
              <a:t>solely</a:t>
            </a:r>
            <a:r>
              <a:rPr lang="de-DE" altLang="de-DE"/>
              <a:t> </a:t>
            </a:r>
            <a:r>
              <a:rPr lang="de-DE" altLang="de-DE" err="1"/>
              <a:t>depend</a:t>
            </a:r>
            <a:r>
              <a:rPr lang="de-DE" altLang="de-DE"/>
              <a:t> on </a:t>
            </a:r>
            <a:r>
              <a:rPr lang="de-DE" altLang="de-DE" err="1"/>
              <a:t>more</a:t>
            </a:r>
            <a:r>
              <a:rPr lang="de-DE" altLang="de-DE"/>
              <a:t> </a:t>
            </a:r>
            <a:r>
              <a:rPr lang="de-DE" altLang="de-DE" err="1"/>
              <a:t>capacity</a:t>
            </a:r>
            <a:r>
              <a:rPr lang="de-DE" altLang="de-DE"/>
              <a:t> </a:t>
            </a:r>
            <a:r>
              <a:rPr lang="de-DE" altLang="de-DE" err="1"/>
              <a:t>building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better</a:t>
            </a:r>
            <a:r>
              <a:rPr lang="de-DE" altLang="de-DE"/>
              <a:t> </a:t>
            </a:r>
            <a:r>
              <a:rPr lang="de-DE" altLang="de-DE" err="1"/>
              <a:t>policies</a:t>
            </a:r>
            <a:r>
              <a:rPr lang="de-DE" altLang="de-DE"/>
              <a:t>, </a:t>
            </a:r>
            <a:r>
              <a:rPr lang="de-DE" altLang="de-DE" err="1"/>
              <a:t>hopes</a:t>
            </a:r>
            <a:r>
              <a:rPr lang="de-DE" altLang="de-DE"/>
              <a:t> </a:t>
            </a:r>
            <a:r>
              <a:rPr lang="de-DE" altLang="de-DE" err="1"/>
              <a:t>were</a:t>
            </a:r>
            <a:r>
              <a:rPr lang="de-DE" altLang="de-DE"/>
              <a:t> </a:t>
            </a:r>
            <a:r>
              <a:rPr lang="de-DE" altLang="de-DE" err="1"/>
              <a:t>shifted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chastening</a:t>
            </a:r>
            <a:r>
              <a:rPr lang="de-DE" altLang="de-DE"/>
              <a:t> </a:t>
            </a:r>
            <a:r>
              <a:rPr lang="de-DE" altLang="de-DE" err="1"/>
              <a:t>effect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external</a:t>
            </a:r>
            <a:r>
              <a:rPr lang="de-DE" altLang="de-DE"/>
              <a:t> </a:t>
            </a:r>
            <a:r>
              <a:rPr lang="de-DE" altLang="de-DE" err="1"/>
              <a:t>incentives</a:t>
            </a:r>
            <a:r>
              <a:rPr lang="de-DE" altLang="de-DE"/>
              <a:t>, i.e. </a:t>
            </a:r>
            <a:r>
              <a:rPr lang="de-DE" altLang="de-DE" err="1"/>
              <a:t>bottom-up</a:t>
            </a:r>
            <a:r>
              <a:rPr lang="de-DE" altLang="de-DE"/>
              <a:t> </a:t>
            </a:r>
            <a:r>
              <a:rPr lang="de-DE" altLang="de-DE" err="1"/>
              <a:t>pressure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performance</a:t>
            </a:r>
            <a:r>
              <a:rPr lang="de-DE" alt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initiatives </a:t>
            </a:r>
            <a:r>
              <a:rPr lang="de-DE" altLang="de-DE" err="1"/>
              <a:t>tend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be</a:t>
            </a:r>
            <a:r>
              <a:rPr lang="de-DE" altLang="de-DE"/>
              <a:t> </a:t>
            </a:r>
            <a:r>
              <a:rPr lang="de-DE" altLang="de-DE" err="1"/>
              <a:t>especially</a:t>
            </a:r>
            <a:r>
              <a:rPr lang="de-DE" altLang="de-DE"/>
              <a:t> </a:t>
            </a:r>
            <a:r>
              <a:rPr lang="de-DE" altLang="de-DE" err="1"/>
              <a:t>used</a:t>
            </a:r>
            <a:r>
              <a:rPr lang="de-DE" altLang="de-DE"/>
              <a:t> in </a:t>
            </a:r>
            <a:r>
              <a:rPr lang="de-DE" altLang="de-DE" err="1"/>
              <a:t>areas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precarious</a:t>
            </a:r>
            <a:r>
              <a:rPr lang="de-DE" altLang="de-DE"/>
              <a:t> </a:t>
            </a:r>
            <a:r>
              <a:rPr lang="de-DE" altLang="de-DE" err="1"/>
              <a:t>statehood</a:t>
            </a:r>
            <a:r>
              <a:rPr lang="de-DE" altLang="de-DE"/>
              <a:t>, </a:t>
            </a:r>
            <a:r>
              <a:rPr lang="de-DE" altLang="de-DE" err="1"/>
              <a:t>because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inadequacy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formal </a:t>
            </a:r>
            <a:r>
              <a:rPr lang="de-DE" altLang="de-DE" err="1"/>
              <a:t>structures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governance</a:t>
            </a:r>
            <a:r>
              <a:rPr lang="de-DE" altLang="de-DE"/>
              <a:t>. </a:t>
            </a:r>
            <a:r>
              <a:rPr lang="de-DE" altLang="de-DE" err="1"/>
              <a:t>They</a:t>
            </a:r>
            <a:r>
              <a:rPr lang="de-DE" altLang="de-DE"/>
              <a:t>, </a:t>
            </a:r>
            <a:r>
              <a:rPr lang="de-DE" altLang="de-DE" err="1"/>
              <a:t>however</a:t>
            </a:r>
            <a:r>
              <a:rPr lang="de-DE" altLang="de-DE"/>
              <a:t>, </a:t>
            </a:r>
            <a:r>
              <a:rPr lang="de-DE" altLang="de-DE" err="1"/>
              <a:t>tend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face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same </a:t>
            </a:r>
            <a:r>
              <a:rPr lang="de-DE" altLang="de-DE" err="1"/>
              <a:t>challenges</a:t>
            </a:r>
            <a:r>
              <a:rPr lang="de-DE" altLang="de-DE"/>
              <a:t> </a:t>
            </a:r>
            <a:r>
              <a:rPr lang="de-DE" altLang="de-DE" err="1"/>
              <a:t>that</a:t>
            </a:r>
            <a:r>
              <a:rPr lang="de-DE" altLang="de-DE"/>
              <a:t> </a:t>
            </a:r>
            <a:r>
              <a:rPr lang="de-DE" altLang="de-DE" err="1"/>
              <a:t>are</a:t>
            </a:r>
            <a:r>
              <a:rPr lang="de-DE" altLang="de-DE"/>
              <a:t> </a:t>
            </a:r>
            <a:r>
              <a:rPr lang="de-DE" altLang="de-DE" err="1"/>
              <a:t>associated</a:t>
            </a:r>
            <a:r>
              <a:rPr lang="de-DE" altLang="de-DE"/>
              <a:t> </a:t>
            </a:r>
            <a:r>
              <a:rPr lang="de-DE" altLang="de-DE" err="1"/>
              <a:t>with</a:t>
            </a:r>
            <a:r>
              <a:rPr lang="de-DE" altLang="de-DE"/>
              <a:t> </a:t>
            </a:r>
            <a:r>
              <a:rPr lang="de-DE" altLang="de-DE" err="1"/>
              <a:t>other</a:t>
            </a:r>
            <a:r>
              <a:rPr lang="de-DE" altLang="de-DE"/>
              <a:t> </a:t>
            </a:r>
            <a:r>
              <a:rPr lang="de-DE" altLang="de-DE" err="1"/>
              <a:t>governance</a:t>
            </a:r>
            <a:r>
              <a:rPr lang="de-DE" altLang="de-DE"/>
              <a:t> </a:t>
            </a:r>
            <a:r>
              <a:rPr lang="de-DE" altLang="de-DE" err="1"/>
              <a:t>interventions</a:t>
            </a:r>
            <a:r>
              <a:rPr lang="de-DE" altLang="de-DE"/>
              <a:t> in </a:t>
            </a:r>
            <a:r>
              <a:rPr lang="de-DE" altLang="de-DE" err="1"/>
              <a:t>these</a:t>
            </a:r>
            <a:r>
              <a:rPr lang="de-DE" altLang="de-DE"/>
              <a:t> </a:t>
            </a:r>
            <a:r>
              <a:rPr lang="de-DE" altLang="de-DE" err="1"/>
              <a:t>contexts</a:t>
            </a:r>
            <a:r>
              <a:rPr lang="de-DE" alt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/>
              <a:t>Low </a:t>
            </a:r>
            <a:r>
              <a:rPr lang="de-DE" altLang="de-DE" err="1"/>
              <a:t>levels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security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even</a:t>
            </a:r>
            <a:r>
              <a:rPr lang="de-DE" altLang="de-DE"/>
              <a:t> </a:t>
            </a:r>
            <a:r>
              <a:rPr lang="de-DE" altLang="de-DE" err="1"/>
              <a:t>direct</a:t>
            </a:r>
            <a:r>
              <a:rPr lang="de-DE" altLang="de-DE"/>
              <a:t> </a:t>
            </a:r>
            <a:r>
              <a:rPr lang="de-DE" altLang="de-DE" err="1"/>
              <a:t>violence</a:t>
            </a:r>
            <a:r>
              <a:rPr lang="de-DE" altLang="de-DE"/>
              <a:t> </a:t>
            </a:r>
            <a:r>
              <a:rPr lang="de-DE" altLang="de-DE" err="1"/>
              <a:t>discourages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mobilization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. High </a:t>
            </a:r>
            <a:r>
              <a:rPr lang="de-DE" altLang="de-DE" err="1"/>
              <a:t>factionalism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particularist</a:t>
            </a:r>
            <a:r>
              <a:rPr lang="de-DE" altLang="de-DE"/>
              <a:t> </a:t>
            </a:r>
            <a:r>
              <a:rPr lang="de-DE" altLang="de-DE" err="1"/>
              <a:t>interests</a:t>
            </a:r>
            <a:r>
              <a:rPr lang="de-DE" altLang="de-DE"/>
              <a:t> </a:t>
            </a:r>
            <a:r>
              <a:rPr lang="de-DE" altLang="de-DE" err="1"/>
              <a:t>further</a:t>
            </a:r>
            <a:r>
              <a:rPr lang="de-DE" altLang="de-DE"/>
              <a:t> </a:t>
            </a:r>
            <a:r>
              <a:rPr lang="de-DE" altLang="de-DE" err="1"/>
              <a:t>threaten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participatory</a:t>
            </a:r>
            <a:r>
              <a:rPr lang="de-DE" altLang="de-DE"/>
              <a:t> </a:t>
            </a:r>
            <a:r>
              <a:rPr lang="de-DE" altLang="de-DE" err="1"/>
              <a:t>dimension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, </a:t>
            </a:r>
            <a:r>
              <a:rPr lang="de-DE" altLang="de-DE" err="1"/>
              <a:t>resulting</a:t>
            </a:r>
            <a:r>
              <a:rPr lang="de-DE" altLang="de-DE"/>
              <a:t> in </a:t>
            </a:r>
            <a:r>
              <a:rPr lang="de-DE" altLang="de-DE" err="1"/>
              <a:t>elite</a:t>
            </a:r>
            <a:r>
              <a:rPr lang="de-DE" altLang="de-DE"/>
              <a:t> </a:t>
            </a:r>
            <a:r>
              <a:rPr lang="de-DE" altLang="de-DE" err="1"/>
              <a:t>capture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use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projects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exclusionary</a:t>
            </a:r>
            <a:r>
              <a:rPr lang="de-DE" altLang="de-DE"/>
              <a:t> </a:t>
            </a:r>
            <a:r>
              <a:rPr lang="de-DE" altLang="de-DE" err="1"/>
              <a:t>means</a:t>
            </a:r>
            <a:r>
              <a:rPr lang="de-DE" altLang="de-DE"/>
              <a:t>. Lack </a:t>
            </a:r>
            <a:r>
              <a:rPr lang="de-DE" altLang="de-DE" err="1"/>
              <a:t>of</a:t>
            </a:r>
            <a:r>
              <a:rPr lang="de-DE" altLang="de-DE"/>
              <a:t> administrative </a:t>
            </a:r>
            <a:r>
              <a:rPr lang="de-DE" altLang="de-DE" err="1"/>
              <a:t>capacity</a:t>
            </a:r>
            <a:r>
              <a:rPr lang="de-DE" altLang="de-DE"/>
              <a:t>, </a:t>
            </a:r>
            <a:r>
              <a:rPr lang="de-DE" altLang="de-DE" err="1"/>
              <a:t>community</a:t>
            </a:r>
            <a:r>
              <a:rPr lang="de-DE" altLang="de-DE"/>
              <a:t> </a:t>
            </a:r>
            <a:r>
              <a:rPr lang="de-DE" altLang="de-DE" err="1"/>
              <a:t>trust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constraining</a:t>
            </a:r>
            <a:r>
              <a:rPr lang="de-DE" altLang="de-DE"/>
              <a:t> </a:t>
            </a:r>
            <a:r>
              <a:rPr lang="de-DE" altLang="de-DE" err="1"/>
              <a:t>effects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poverty</a:t>
            </a:r>
            <a:r>
              <a:rPr lang="de-DE" altLang="de-DE"/>
              <a:t> </a:t>
            </a:r>
            <a:r>
              <a:rPr lang="de-DE" altLang="de-DE" err="1"/>
              <a:t>can</a:t>
            </a:r>
            <a:r>
              <a:rPr lang="de-DE" altLang="de-DE"/>
              <a:t> </a:t>
            </a:r>
            <a:r>
              <a:rPr lang="de-DE" altLang="de-DE" err="1"/>
              <a:t>further</a:t>
            </a:r>
            <a:r>
              <a:rPr lang="de-DE" altLang="de-DE"/>
              <a:t> </a:t>
            </a:r>
            <a:r>
              <a:rPr lang="de-DE" altLang="de-DE" err="1"/>
              <a:t>limit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success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projects</a:t>
            </a:r>
            <a:r>
              <a:rPr lang="de-DE" altLang="de-DE"/>
              <a:t>, </a:t>
            </a:r>
            <a:r>
              <a:rPr lang="de-DE" altLang="de-DE" err="1"/>
              <a:t>requiring</a:t>
            </a:r>
            <a:r>
              <a:rPr lang="de-DE" altLang="de-DE"/>
              <a:t> due </a:t>
            </a:r>
            <a:r>
              <a:rPr lang="de-DE" altLang="de-DE" err="1"/>
              <a:t>attention</a:t>
            </a:r>
            <a:r>
              <a:rPr lang="de-DE" altLang="de-DE"/>
              <a:t> in </a:t>
            </a:r>
            <a:r>
              <a:rPr lang="de-DE" altLang="de-DE" err="1"/>
              <a:t>project</a:t>
            </a:r>
            <a:r>
              <a:rPr lang="de-DE" altLang="de-DE"/>
              <a:t> design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implementation</a:t>
            </a:r>
            <a:r>
              <a:rPr lang="de-DE" alt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/>
              <a:t>The </a:t>
            </a:r>
            <a:r>
              <a:rPr lang="de-DE" altLang="de-DE" err="1"/>
              <a:t>challenges</a:t>
            </a:r>
            <a:r>
              <a:rPr lang="de-DE" altLang="de-DE"/>
              <a:t> </a:t>
            </a:r>
            <a:r>
              <a:rPr lang="de-DE" altLang="de-DE" err="1"/>
              <a:t>facing</a:t>
            </a:r>
            <a:r>
              <a:rPr lang="de-DE" altLang="de-DE"/>
              <a:t> </a:t>
            </a: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are</a:t>
            </a:r>
            <a:r>
              <a:rPr lang="de-DE" altLang="de-DE"/>
              <a:t> </a:t>
            </a:r>
            <a:r>
              <a:rPr lang="de-DE" altLang="de-DE" err="1"/>
              <a:t>however</a:t>
            </a:r>
            <a:r>
              <a:rPr lang="de-DE" altLang="de-DE"/>
              <a:t> not </a:t>
            </a:r>
            <a:r>
              <a:rPr lang="de-DE" altLang="de-DE" err="1"/>
              <a:t>solely</a:t>
            </a:r>
            <a:r>
              <a:rPr lang="de-DE" altLang="de-DE"/>
              <a:t> </a:t>
            </a:r>
            <a:r>
              <a:rPr lang="de-DE" altLang="de-DE" err="1"/>
              <a:t>practical</a:t>
            </a:r>
            <a:r>
              <a:rPr lang="de-DE" altLang="de-DE"/>
              <a:t> in </a:t>
            </a:r>
            <a:r>
              <a:rPr lang="de-DE" altLang="de-DE" err="1"/>
              <a:t>nature</a:t>
            </a:r>
            <a:r>
              <a:rPr lang="de-DE" altLang="de-DE"/>
              <a:t> but also </a:t>
            </a:r>
            <a:r>
              <a:rPr lang="de-DE" altLang="de-DE" err="1"/>
              <a:t>question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underlying</a:t>
            </a:r>
            <a:r>
              <a:rPr lang="de-DE" altLang="de-DE"/>
              <a:t> </a:t>
            </a:r>
            <a:r>
              <a:rPr lang="de-DE" altLang="de-DE" err="1"/>
              <a:t>assumptions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universal </a:t>
            </a:r>
            <a:r>
              <a:rPr lang="de-DE" altLang="de-DE" err="1"/>
              <a:t>applicability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model</a:t>
            </a:r>
            <a:r>
              <a:rPr lang="de-DE" altLang="de-DE"/>
              <a:t>. </a:t>
            </a:r>
          </a:p>
          <a:p>
            <a:endParaRPr lang="en-US"/>
          </a:p>
          <a:p>
            <a:r>
              <a:rPr lang="de-DE" sz="1200" b="1"/>
              <a:t>Source:</a:t>
            </a:r>
          </a:p>
          <a:p>
            <a:r>
              <a:rPr lang="it-CH" sz="1200"/>
              <a:t>Baez Camargo, C. &amp; Jacobs, E. (2013). </a:t>
            </a:r>
            <a:r>
              <a:rPr lang="en-US" sz="1200"/>
              <a:t>Social Accountability and its Conceptual Challenges: An analytical framework [Working paper series No. 16]. Switzerland: Basel Institute on Governance. Retrieved from </a:t>
            </a:r>
            <a:r>
              <a:rPr lang="en-US" sz="1200" u="sng">
                <a:hlinkClick r:id="rId3"/>
              </a:rPr>
              <a:t>https://www.baselgovernance.org/sites/default/files/2019-04/biog_working_paper_16.pdf</a:t>
            </a:r>
            <a:r>
              <a:rPr lang="en-US" sz="1200"/>
              <a:t> (last accessed on April 22, 2020).</a:t>
            </a:r>
            <a:endParaRPr lang="de-DE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55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/>
              <a:t>Source:</a:t>
            </a:r>
          </a:p>
          <a:p>
            <a:r>
              <a:rPr lang="it-CH" sz="1200"/>
              <a:t>Wampler, B., McNulty, S. &amp; Touchton, M. (October 2017). Participatory Budgeting: Spreading Across the Globe. Open Government Partnership</a:t>
            </a:r>
            <a:r>
              <a:rPr lang="en-US" sz="1200"/>
              <a:t>. Retrieved from </a:t>
            </a:r>
            <a:r>
              <a:rPr lang="en-US" sz="1200">
                <a:hlinkClick r:id="rId3"/>
              </a:rPr>
              <a:t>https://www.opengovpartnership.org/stories/participatory-budgeting-spreading-across-the-globe/</a:t>
            </a:r>
            <a:r>
              <a:rPr lang="en-US" sz="1200"/>
              <a:t> (last accessed on April 22, 2020).</a:t>
            </a:r>
            <a:endParaRPr lang="de-DE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33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human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(i.e. an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individual's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voluntarily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pursue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decline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membership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negotiate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affairs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406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776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1200" b="1"/>
              <a:t>Enabling social accountability:</a:t>
            </a:r>
          </a:p>
          <a:p>
            <a:pPr marL="0" indent="0" fontAlgn="base">
              <a:buNone/>
            </a:pPr>
            <a:endParaRPr lang="en-US" sz="120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/>
              <a:t>Social accountability is frequently hampered by people’s reluctance to be involved and public institutions‘ skepticism regarding people's engagement​.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/>
              <a:t>Public sector institutions can support social accountability in numerous ways: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de-DE" altLang="de-DE" i="0" err="1"/>
              <a:t>Responsive</a:t>
            </a:r>
            <a:r>
              <a:rPr lang="de-DE" altLang="de-DE" i="0"/>
              <a:t> </a:t>
            </a:r>
            <a:r>
              <a:rPr lang="de-DE" altLang="de-DE" i="0" err="1"/>
              <a:t>government</a:t>
            </a:r>
            <a:r>
              <a:rPr lang="de-DE" altLang="de-DE" i="0"/>
              <a:t>: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de-DE" altLang="de-DE"/>
              <a:t>The </a:t>
            </a:r>
            <a:r>
              <a:rPr lang="de-DE" altLang="de-DE" err="1"/>
              <a:t>government</a:t>
            </a:r>
            <a:r>
              <a:rPr lang="de-DE" altLang="de-DE"/>
              <a:t> </a:t>
            </a:r>
            <a:r>
              <a:rPr lang="de-DE" altLang="de-DE" err="1"/>
              <a:t>organization</a:t>
            </a:r>
            <a:r>
              <a:rPr lang="de-DE" altLang="de-DE"/>
              <a:t> </a:t>
            </a:r>
            <a:r>
              <a:rPr lang="de-DE" altLang="de-DE" err="1"/>
              <a:t>should</a:t>
            </a:r>
            <a:r>
              <a:rPr lang="de-DE" altLang="de-DE"/>
              <a:t> </a:t>
            </a:r>
            <a:r>
              <a:rPr lang="de-DE" altLang="de-DE" err="1"/>
              <a:t>be</a:t>
            </a:r>
            <a:r>
              <a:rPr lang="de-DE" altLang="de-DE"/>
              <a:t> </a:t>
            </a:r>
            <a:r>
              <a:rPr lang="de-DE" altLang="de-DE" err="1"/>
              <a:t>willing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respond</a:t>
            </a:r>
            <a:r>
              <a:rPr lang="de-DE" altLang="de-DE"/>
              <a:t> </a:t>
            </a:r>
            <a:r>
              <a:rPr lang="de-DE" altLang="de-DE" err="1"/>
              <a:t>positively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community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provide</a:t>
            </a:r>
            <a:r>
              <a:rPr lang="de-DE" altLang="de-DE"/>
              <a:t> </a:t>
            </a:r>
            <a:r>
              <a:rPr lang="de-DE" altLang="de-DE" err="1"/>
              <a:t>opportunities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processes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constructive</a:t>
            </a:r>
            <a:r>
              <a:rPr lang="de-DE" altLang="de-DE"/>
              <a:t> </a:t>
            </a:r>
            <a:r>
              <a:rPr lang="de-DE" altLang="de-DE" err="1"/>
              <a:t>community</a:t>
            </a:r>
            <a:r>
              <a:rPr lang="de-DE" altLang="de-DE"/>
              <a:t> </a:t>
            </a:r>
            <a:r>
              <a:rPr lang="de-DE" altLang="de-DE" err="1"/>
              <a:t>engagement</a:t>
            </a:r>
            <a:r>
              <a:rPr lang="de-DE" altLang="de-DE"/>
              <a:t>.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de-DE" altLang="de-DE"/>
              <a:t>Public </a:t>
            </a:r>
            <a:r>
              <a:rPr lang="de-DE" altLang="de-DE" err="1"/>
              <a:t>servants</a:t>
            </a:r>
            <a:r>
              <a:rPr lang="de-DE" altLang="de-DE"/>
              <a:t> </a:t>
            </a:r>
            <a:r>
              <a:rPr lang="de-DE" altLang="de-DE" err="1"/>
              <a:t>should</a:t>
            </a:r>
            <a:r>
              <a:rPr lang="de-DE" altLang="de-DE"/>
              <a:t> </a:t>
            </a:r>
            <a:r>
              <a:rPr lang="de-DE" altLang="de-DE" err="1"/>
              <a:t>believe</a:t>
            </a:r>
            <a:r>
              <a:rPr lang="de-DE" altLang="de-DE"/>
              <a:t> in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value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community</a:t>
            </a:r>
            <a:r>
              <a:rPr lang="de-DE" altLang="de-DE"/>
              <a:t> </a:t>
            </a:r>
            <a:r>
              <a:rPr lang="de-DE" altLang="de-DE" err="1"/>
              <a:t>participation</a:t>
            </a:r>
            <a:r>
              <a:rPr lang="de-DE" altLang="de-DE"/>
              <a:t> in </a:t>
            </a:r>
            <a:r>
              <a:rPr lang="de-DE" altLang="de-DE" err="1"/>
              <a:t>governance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support</a:t>
            </a:r>
            <a:r>
              <a:rPr lang="de-DE" altLang="de-DE"/>
              <a:t> </a:t>
            </a:r>
            <a:r>
              <a:rPr lang="de-DE" altLang="de-DE" err="1"/>
              <a:t>these</a:t>
            </a:r>
            <a:r>
              <a:rPr lang="de-DE" altLang="de-DE"/>
              <a:t> </a:t>
            </a:r>
            <a:r>
              <a:rPr lang="de-DE" altLang="de-DE" err="1"/>
              <a:t>processes</a:t>
            </a:r>
            <a:r>
              <a:rPr lang="de-DE" altLang="de-DE"/>
              <a:t>.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altLang="de-DE" i="0"/>
              <a:t>Access </a:t>
            </a:r>
            <a:r>
              <a:rPr lang="de-DE" altLang="de-DE" i="0" err="1"/>
              <a:t>to</a:t>
            </a:r>
            <a:r>
              <a:rPr lang="de-DE" altLang="de-DE" i="0"/>
              <a:t> </a:t>
            </a:r>
            <a:r>
              <a:rPr lang="de-DE" altLang="de-DE" i="0" err="1"/>
              <a:t>and</a:t>
            </a:r>
            <a:r>
              <a:rPr lang="de-DE" altLang="de-DE" i="0"/>
              <a:t> </a:t>
            </a:r>
            <a:r>
              <a:rPr lang="de-DE" altLang="de-DE" i="0" err="1"/>
              <a:t>effective</a:t>
            </a:r>
            <a:r>
              <a:rPr lang="de-DE" altLang="de-DE" i="0"/>
              <a:t> </a:t>
            </a:r>
            <a:r>
              <a:rPr lang="de-DE" altLang="de-DE" i="0" err="1"/>
              <a:t>use</a:t>
            </a:r>
            <a:r>
              <a:rPr lang="de-DE" altLang="de-DE" i="0"/>
              <a:t> </a:t>
            </a:r>
            <a:r>
              <a:rPr lang="de-DE" altLang="de-DE" i="0" err="1"/>
              <a:t>of</a:t>
            </a:r>
            <a:r>
              <a:rPr lang="de-DE" altLang="de-DE" i="0"/>
              <a:t> </a:t>
            </a:r>
            <a:r>
              <a:rPr lang="de-DE" altLang="de-DE" i="0" err="1"/>
              <a:t>adequate</a:t>
            </a:r>
            <a:r>
              <a:rPr lang="de-DE" altLang="de-DE" i="0"/>
              <a:t> </a:t>
            </a:r>
            <a:r>
              <a:rPr lang="de-DE" altLang="de-DE" i="0" err="1"/>
              <a:t>and</a:t>
            </a:r>
            <a:r>
              <a:rPr lang="de-DE" altLang="de-DE" i="0"/>
              <a:t> essential </a:t>
            </a:r>
            <a:r>
              <a:rPr lang="de-DE" altLang="de-DE" i="0" err="1"/>
              <a:t>information</a:t>
            </a:r>
            <a:r>
              <a:rPr lang="de-DE" altLang="de-DE" i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/>
              <a:t>High </a:t>
            </a:r>
            <a:r>
              <a:rPr lang="de-DE" altLang="de-DE" err="1"/>
              <a:t>quality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reliable</a:t>
            </a:r>
            <a:r>
              <a:rPr lang="de-DE" altLang="de-DE"/>
              <a:t> </a:t>
            </a:r>
            <a:r>
              <a:rPr lang="de-DE" altLang="de-DE" err="1"/>
              <a:t>information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an </a:t>
            </a:r>
            <a:r>
              <a:rPr lang="de-DE" altLang="de-DE" err="1"/>
              <a:t>important</a:t>
            </a:r>
            <a:r>
              <a:rPr lang="de-DE" altLang="de-DE"/>
              <a:t> </a:t>
            </a:r>
            <a:r>
              <a:rPr lang="de-DE" altLang="de-DE" err="1"/>
              <a:t>prerequisite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any</a:t>
            </a:r>
            <a:r>
              <a:rPr lang="de-DE" altLang="de-DE"/>
              <a:t> </a:t>
            </a: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program</a:t>
            </a:r>
            <a:r>
              <a:rPr lang="de-DE" altLang="de-DE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/>
              <a:t>Monitoring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evaluation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government’s</a:t>
            </a:r>
            <a:r>
              <a:rPr lang="de-DE" altLang="de-DE"/>
              <a:t> </a:t>
            </a:r>
            <a:r>
              <a:rPr lang="de-DE" altLang="de-DE" err="1"/>
              <a:t>performance</a:t>
            </a:r>
            <a:r>
              <a:rPr lang="de-DE" altLang="de-DE"/>
              <a:t> </a:t>
            </a:r>
            <a:r>
              <a:rPr lang="de-DE" altLang="de-DE" err="1"/>
              <a:t>should</a:t>
            </a:r>
            <a:r>
              <a:rPr lang="de-DE" altLang="de-DE"/>
              <a:t> </a:t>
            </a:r>
            <a:r>
              <a:rPr lang="de-DE" altLang="de-DE" err="1"/>
              <a:t>be</a:t>
            </a:r>
            <a:r>
              <a:rPr lang="de-DE" altLang="de-DE"/>
              <a:t> </a:t>
            </a:r>
            <a:r>
              <a:rPr lang="de-DE" altLang="de-DE" err="1"/>
              <a:t>based</a:t>
            </a:r>
            <a:r>
              <a:rPr lang="de-DE" altLang="de-DE"/>
              <a:t> on </a:t>
            </a:r>
            <a:r>
              <a:rPr lang="de-DE" altLang="de-DE" err="1"/>
              <a:t>reliable</a:t>
            </a:r>
            <a:r>
              <a:rPr lang="de-DE" altLang="de-DE"/>
              <a:t> </a:t>
            </a:r>
            <a:r>
              <a:rPr lang="de-DE" altLang="de-DE" err="1"/>
              <a:t>evidence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make</a:t>
            </a:r>
            <a:r>
              <a:rPr lang="de-DE" altLang="de-DE"/>
              <a:t> </a:t>
            </a:r>
            <a:r>
              <a:rPr lang="de-DE" altLang="de-DE" err="1"/>
              <a:t>credible</a:t>
            </a:r>
            <a:r>
              <a:rPr lang="de-DE" altLang="de-DE"/>
              <a:t> </a:t>
            </a:r>
            <a:r>
              <a:rPr lang="de-DE" altLang="de-DE" err="1"/>
              <a:t>claims</a:t>
            </a:r>
            <a:r>
              <a:rPr lang="de-DE" altLang="de-DE"/>
              <a:t> </a:t>
            </a:r>
            <a:r>
              <a:rPr lang="de-DE" altLang="de-DE" err="1"/>
              <a:t>about</a:t>
            </a:r>
            <a:r>
              <a:rPr lang="de-DE" altLang="de-DE"/>
              <a:t> </a:t>
            </a:r>
            <a:r>
              <a:rPr lang="de-DE" altLang="de-DE" err="1"/>
              <a:t>whether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government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</a:t>
            </a:r>
            <a:r>
              <a:rPr lang="de-DE" altLang="de-DE" err="1"/>
              <a:t>performing</a:t>
            </a:r>
            <a:r>
              <a:rPr lang="de-DE" altLang="de-DE"/>
              <a:t> </a:t>
            </a:r>
            <a:r>
              <a:rPr lang="de-DE" altLang="de-DE" err="1"/>
              <a:t>well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not.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/>
              <a:t>The Open University (March 2016). Study Session 5. Social Accountability and Social Responsibility. OpenLearn Works</a:t>
            </a:r>
            <a:r>
              <a:rPr lang="en-US"/>
              <a:t>. Retrieved from </a:t>
            </a:r>
            <a:r>
              <a:rPr lang="en-US" u="sng">
                <a:hlinkClick r:id="rId3"/>
              </a:rPr>
              <a:t>https://www.open.edu/openlearncreate/mod/oucontent/view.php?id=80595</a:t>
            </a:r>
            <a:r>
              <a:rPr lang="en-US"/>
              <a:t> (last accessed 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72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 err="1"/>
              <a:t>Challenges</a:t>
            </a:r>
            <a:r>
              <a:rPr lang="de-DE" altLang="de-DE" b="1"/>
              <a:t> in </a:t>
            </a:r>
            <a:r>
              <a:rPr lang="de-DE" altLang="de-DE" b="1" err="1"/>
              <a:t>implementing</a:t>
            </a:r>
            <a:r>
              <a:rPr lang="de-DE" altLang="de-DE" b="1"/>
              <a:t> social </a:t>
            </a:r>
            <a:r>
              <a:rPr lang="de-DE" altLang="de-DE" b="1" err="1"/>
              <a:t>accountability</a:t>
            </a:r>
            <a:r>
              <a:rPr lang="de-DE" altLang="de-DE"/>
              <a:t>:</a:t>
            </a:r>
          </a:p>
          <a:p>
            <a:endParaRPr lang="de-DE" altLang="de-D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err="1"/>
              <a:t>Governance</a:t>
            </a:r>
            <a:r>
              <a:rPr lang="de-DE" altLang="de-DE"/>
              <a:t> </a:t>
            </a:r>
            <a:r>
              <a:rPr lang="de-DE" altLang="de-DE" err="1"/>
              <a:t>settings</a:t>
            </a:r>
            <a:r>
              <a:rPr lang="de-DE" altLang="de-DE"/>
              <a:t> </a:t>
            </a:r>
            <a:r>
              <a:rPr lang="de-DE" altLang="de-DE" err="1"/>
              <a:t>involve</a:t>
            </a:r>
            <a:r>
              <a:rPr lang="de-DE" altLang="de-DE"/>
              <a:t> multiple, </a:t>
            </a:r>
            <a:r>
              <a:rPr lang="de-DE" altLang="de-DE" err="1"/>
              <a:t>often</a:t>
            </a:r>
            <a:r>
              <a:rPr lang="de-DE" altLang="de-DE"/>
              <a:t> </a:t>
            </a:r>
            <a:r>
              <a:rPr lang="de-DE" altLang="de-DE" err="1"/>
              <a:t>conflicting</a:t>
            </a:r>
            <a:r>
              <a:rPr lang="de-DE" altLang="de-DE"/>
              <a:t> </a:t>
            </a:r>
            <a:r>
              <a:rPr lang="de-DE" altLang="de-DE" err="1"/>
              <a:t>interests</a:t>
            </a:r>
            <a:r>
              <a:rPr lang="de-DE" altLang="de-DE"/>
              <a:t> and a web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varying</a:t>
            </a:r>
            <a:r>
              <a:rPr lang="de-DE" altLang="de-DE"/>
              <a:t> </a:t>
            </a:r>
            <a:r>
              <a:rPr lang="de-DE" altLang="de-DE" err="1"/>
              <a:t>loyalties</a:t>
            </a:r>
            <a:r>
              <a:rPr lang="de-DE" altLang="de-DE"/>
              <a:t> and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relationships</a:t>
            </a:r>
            <a:r>
              <a:rPr lang="de-DE" altLang="de-DE"/>
              <a:t>, </a:t>
            </a:r>
            <a:r>
              <a:rPr lang="de-DE" altLang="de-DE" err="1"/>
              <a:t>whereby</a:t>
            </a:r>
            <a:r>
              <a:rPr lang="de-DE" altLang="de-DE"/>
              <a:t> </a:t>
            </a:r>
            <a:r>
              <a:rPr lang="de-DE" altLang="de-DE" err="1"/>
              <a:t>principals</a:t>
            </a:r>
            <a:r>
              <a:rPr lang="de-DE" altLang="de-DE"/>
              <a:t> </a:t>
            </a:r>
            <a:r>
              <a:rPr lang="de-DE" altLang="de-DE" err="1"/>
              <a:t>sometimes</a:t>
            </a:r>
            <a:r>
              <a:rPr lang="de-DE" altLang="de-DE"/>
              <a:t> </a:t>
            </a:r>
            <a:r>
              <a:rPr lang="de-DE" altLang="de-DE" err="1"/>
              <a:t>act</a:t>
            </a:r>
            <a:r>
              <a:rPr lang="de-DE" altLang="de-DE"/>
              <a:t> </a:t>
            </a:r>
            <a:r>
              <a:rPr lang="de-DE" altLang="de-DE" err="1"/>
              <a:t>as</a:t>
            </a:r>
            <a:r>
              <a:rPr lang="de-DE" altLang="de-DE"/>
              <a:t> </a:t>
            </a:r>
            <a:r>
              <a:rPr lang="de-DE" altLang="de-DE" err="1"/>
              <a:t>agents</a:t>
            </a:r>
            <a:r>
              <a:rPr lang="de-DE" altLang="de-DE"/>
              <a:t> and vice-</a:t>
            </a:r>
            <a:r>
              <a:rPr lang="de-DE" altLang="de-DE" err="1"/>
              <a:t>versa</a:t>
            </a:r>
            <a:r>
              <a:rPr lang="de-DE" altLang="de-DE"/>
              <a:t>. The </a:t>
            </a:r>
            <a:r>
              <a:rPr lang="de-DE" altLang="de-DE" err="1"/>
              <a:t>businessmen</a:t>
            </a:r>
            <a:r>
              <a:rPr lang="de-DE" altLang="de-DE"/>
              <a:t> </a:t>
            </a:r>
            <a:r>
              <a:rPr lang="de-DE" altLang="de-DE" err="1"/>
              <a:t>who</a:t>
            </a:r>
            <a:r>
              <a:rPr lang="de-DE" altLang="de-DE"/>
              <a:t> </a:t>
            </a:r>
            <a:r>
              <a:rPr lang="de-DE" altLang="de-DE" err="1"/>
              <a:t>would</a:t>
            </a:r>
            <a:r>
              <a:rPr lang="de-DE" altLang="de-DE"/>
              <a:t> </a:t>
            </a:r>
            <a:r>
              <a:rPr lang="de-DE" altLang="de-DE" err="1"/>
              <a:t>welcome</a:t>
            </a:r>
            <a:r>
              <a:rPr lang="de-DE" altLang="de-DE"/>
              <a:t> a </a:t>
            </a:r>
            <a:r>
              <a:rPr lang="de-DE" altLang="de-DE" err="1"/>
              <a:t>new</a:t>
            </a:r>
            <a:r>
              <a:rPr lang="de-DE" altLang="de-DE"/>
              <a:t> </a:t>
            </a:r>
            <a:r>
              <a:rPr lang="de-DE" altLang="de-DE" err="1"/>
              <a:t>road</a:t>
            </a:r>
            <a:r>
              <a:rPr lang="de-DE" altLang="de-DE"/>
              <a:t> do not </a:t>
            </a:r>
            <a:r>
              <a:rPr lang="de-DE" altLang="de-DE" err="1"/>
              <a:t>want</a:t>
            </a:r>
            <a:r>
              <a:rPr lang="de-DE" altLang="de-DE"/>
              <a:t> </a:t>
            </a:r>
            <a:r>
              <a:rPr lang="de-DE" altLang="de-DE" err="1"/>
              <a:t>their</a:t>
            </a:r>
            <a:r>
              <a:rPr lang="de-DE" altLang="de-DE"/>
              <a:t> </a:t>
            </a:r>
            <a:r>
              <a:rPr lang="de-DE" altLang="de-DE" err="1"/>
              <a:t>land</a:t>
            </a:r>
            <a:r>
              <a:rPr lang="de-DE" altLang="de-DE"/>
              <a:t> </a:t>
            </a:r>
            <a:r>
              <a:rPr lang="de-DE" altLang="de-DE" err="1"/>
              <a:t>captured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its</a:t>
            </a:r>
            <a:r>
              <a:rPr lang="de-DE" altLang="de-DE"/>
              <a:t> </a:t>
            </a:r>
            <a:r>
              <a:rPr lang="de-DE" altLang="de-DE" err="1"/>
              <a:t>construction</a:t>
            </a:r>
            <a:r>
              <a:rPr lang="de-DE" altLang="de-DE"/>
              <a:t>. The </a:t>
            </a:r>
            <a:r>
              <a:rPr lang="de-DE" altLang="de-DE" err="1"/>
              <a:t>patient</a:t>
            </a:r>
            <a:r>
              <a:rPr lang="de-DE" altLang="de-DE"/>
              <a:t> </a:t>
            </a:r>
            <a:r>
              <a:rPr lang="de-DE" altLang="de-DE" err="1"/>
              <a:t>who</a:t>
            </a:r>
            <a:r>
              <a:rPr lang="de-DE" altLang="de-DE"/>
              <a:t> </a:t>
            </a:r>
            <a:r>
              <a:rPr lang="de-DE" altLang="de-DE" err="1"/>
              <a:t>needs</a:t>
            </a:r>
            <a:r>
              <a:rPr lang="de-DE" altLang="de-DE"/>
              <a:t> </a:t>
            </a:r>
            <a:r>
              <a:rPr lang="de-DE" altLang="de-DE" err="1"/>
              <a:t>better</a:t>
            </a:r>
            <a:r>
              <a:rPr lang="de-DE" altLang="de-DE"/>
              <a:t> </a:t>
            </a:r>
            <a:r>
              <a:rPr lang="de-DE" altLang="de-DE" err="1"/>
              <a:t>healthcare</a:t>
            </a:r>
            <a:r>
              <a:rPr lang="de-DE" altLang="de-DE"/>
              <a:t> in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district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also </a:t>
            </a:r>
            <a:r>
              <a:rPr lang="de-DE" altLang="de-DE" err="1"/>
              <a:t>related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a </a:t>
            </a:r>
            <a:r>
              <a:rPr lang="de-DE" altLang="de-DE" err="1"/>
              <a:t>nurse</a:t>
            </a:r>
            <a:r>
              <a:rPr lang="de-DE" altLang="de-DE"/>
              <a:t> </a:t>
            </a:r>
            <a:r>
              <a:rPr lang="de-DE" altLang="de-DE" err="1"/>
              <a:t>whose</a:t>
            </a:r>
            <a:r>
              <a:rPr lang="de-DE" altLang="de-DE"/>
              <a:t> </a:t>
            </a:r>
            <a:r>
              <a:rPr lang="de-DE" altLang="de-DE" err="1"/>
              <a:t>position</a:t>
            </a:r>
            <a:r>
              <a:rPr lang="de-DE" altLang="de-DE"/>
              <a:t> and </a:t>
            </a:r>
            <a:r>
              <a:rPr lang="de-DE" altLang="de-DE" err="1"/>
              <a:t>income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</a:t>
            </a:r>
            <a:r>
              <a:rPr lang="de-DE" altLang="de-DE" err="1"/>
              <a:t>threatened</a:t>
            </a:r>
            <a:r>
              <a:rPr lang="de-DE" altLang="de-DE"/>
              <a:t> in </a:t>
            </a:r>
            <a:r>
              <a:rPr lang="de-DE" altLang="de-DE" err="1"/>
              <a:t>any</a:t>
            </a:r>
            <a:r>
              <a:rPr lang="de-DE" altLang="de-DE"/>
              <a:t> </a:t>
            </a:r>
            <a:r>
              <a:rPr lang="de-DE" altLang="de-DE" err="1"/>
              <a:t>reorganization</a:t>
            </a:r>
            <a:r>
              <a:rPr lang="de-DE" altLang="de-DE"/>
              <a:t>. A power plant </a:t>
            </a:r>
            <a:r>
              <a:rPr lang="de-DE" altLang="de-DE" err="1"/>
              <a:t>can</a:t>
            </a:r>
            <a:r>
              <a:rPr lang="de-DE" altLang="de-DE"/>
              <a:t> </a:t>
            </a:r>
            <a:r>
              <a:rPr lang="de-DE" altLang="de-DE" err="1"/>
              <a:t>offer</a:t>
            </a:r>
            <a:r>
              <a:rPr lang="de-DE" altLang="de-DE"/>
              <a:t> </a:t>
            </a:r>
            <a:r>
              <a:rPr lang="de-DE" altLang="de-DE" err="1"/>
              <a:t>much</a:t>
            </a:r>
            <a:r>
              <a:rPr lang="de-DE" altLang="de-DE"/>
              <a:t>-need </a:t>
            </a:r>
            <a:r>
              <a:rPr lang="de-DE" altLang="de-DE" err="1"/>
              <a:t>electrification</a:t>
            </a:r>
            <a:r>
              <a:rPr lang="de-DE" altLang="de-DE"/>
              <a:t> and </a:t>
            </a:r>
            <a:r>
              <a:rPr lang="de-DE" altLang="de-DE" err="1"/>
              <a:t>jobs</a:t>
            </a:r>
            <a:r>
              <a:rPr lang="de-DE" altLang="de-DE"/>
              <a:t> but </a:t>
            </a:r>
            <a:r>
              <a:rPr lang="de-DE" altLang="de-DE" err="1"/>
              <a:t>can</a:t>
            </a:r>
            <a:r>
              <a:rPr lang="de-DE" altLang="de-DE"/>
              <a:t> also </a:t>
            </a:r>
            <a:r>
              <a:rPr lang="de-DE" altLang="de-DE" err="1"/>
              <a:t>threaten</a:t>
            </a:r>
            <a:r>
              <a:rPr lang="de-DE" altLang="de-DE"/>
              <a:t> </a:t>
            </a:r>
            <a:r>
              <a:rPr lang="de-DE" altLang="de-DE" err="1"/>
              <a:t>livelihoods</a:t>
            </a:r>
            <a:r>
              <a:rPr lang="de-DE" altLang="de-DE"/>
              <a:t> </a:t>
            </a:r>
            <a:r>
              <a:rPr lang="de-DE" altLang="de-DE" err="1"/>
              <a:t>through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occupation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pollution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farmland</a:t>
            </a:r>
            <a:r>
              <a:rPr lang="de-DE" altLang="de-DE"/>
              <a:t>. In </a:t>
            </a:r>
            <a:r>
              <a:rPr lang="de-DE" altLang="de-DE" err="1"/>
              <a:t>short</a:t>
            </a:r>
            <a:r>
              <a:rPr lang="de-DE" altLang="de-DE"/>
              <a:t>, </a:t>
            </a:r>
            <a:r>
              <a:rPr lang="de-DE" altLang="de-DE" err="1"/>
              <a:t>these</a:t>
            </a:r>
            <a:r>
              <a:rPr lang="de-DE" altLang="de-DE"/>
              <a:t> </a:t>
            </a:r>
            <a:r>
              <a:rPr lang="de-DE" altLang="de-DE" err="1"/>
              <a:t>dilemmas</a:t>
            </a:r>
            <a:r>
              <a:rPr lang="de-DE" altLang="de-DE"/>
              <a:t> </a:t>
            </a:r>
            <a:r>
              <a:rPr lang="de-DE" altLang="de-DE" err="1"/>
              <a:t>illustrate</a:t>
            </a:r>
            <a:r>
              <a:rPr lang="de-DE" altLang="de-DE"/>
              <a:t> </a:t>
            </a:r>
            <a:r>
              <a:rPr lang="de-DE" altLang="de-DE" err="1"/>
              <a:t>what</a:t>
            </a:r>
            <a:r>
              <a:rPr lang="de-DE" altLang="de-DE"/>
              <a:t> </a:t>
            </a:r>
            <a:r>
              <a:rPr lang="de-DE" altLang="de-DE" err="1"/>
              <a:t>limitations</a:t>
            </a:r>
            <a:r>
              <a:rPr lang="de-DE" altLang="de-DE"/>
              <a:t> </a:t>
            </a:r>
            <a:r>
              <a:rPr lang="de-DE" altLang="de-DE" err="1"/>
              <a:t>reality</a:t>
            </a:r>
            <a:r>
              <a:rPr lang="de-DE" altLang="de-DE"/>
              <a:t> </a:t>
            </a:r>
            <a:r>
              <a:rPr lang="de-DE" altLang="de-DE" err="1"/>
              <a:t>can</a:t>
            </a:r>
            <a:r>
              <a:rPr lang="de-DE" altLang="de-DE"/>
              <a:t> </a:t>
            </a:r>
            <a:r>
              <a:rPr lang="de-DE" altLang="de-DE" err="1"/>
              <a:t>pose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applicability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social </a:t>
            </a:r>
            <a:r>
              <a:rPr lang="de-DE" altLang="de-DE" err="1"/>
              <a:t>accountability</a:t>
            </a:r>
            <a:r>
              <a:rPr lang="de-DE" altLang="de-DE"/>
              <a:t> in </a:t>
            </a:r>
            <a:r>
              <a:rPr lang="de-DE" altLang="de-DE" err="1"/>
              <a:t>certain</a:t>
            </a:r>
            <a:r>
              <a:rPr lang="de-DE" altLang="de-DE"/>
              <a:t> </a:t>
            </a:r>
            <a:r>
              <a:rPr lang="de-DE" altLang="de-DE" err="1"/>
              <a:t>settings</a:t>
            </a:r>
            <a:r>
              <a:rPr lang="de-DE" altLang="de-DE"/>
              <a:t> and </a:t>
            </a:r>
            <a:r>
              <a:rPr lang="de-DE" altLang="de-DE" err="1"/>
              <a:t>highlights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need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awareness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appropriateness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such </a:t>
            </a:r>
            <a:r>
              <a:rPr lang="de-DE" altLang="de-DE" err="1"/>
              <a:t>interventions</a:t>
            </a:r>
            <a:r>
              <a:rPr lang="de-DE" altLang="de-DE"/>
              <a:t> in </a:t>
            </a:r>
            <a:r>
              <a:rPr lang="de-DE" altLang="de-DE" err="1"/>
              <a:t>each</a:t>
            </a:r>
            <a:r>
              <a:rPr lang="de-DE" altLang="de-DE"/>
              <a:t> </a:t>
            </a:r>
            <a:r>
              <a:rPr lang="de-DE" altLang="de-DE" err="1"/>
              <a:t>context</a:t>
            </a:r>
            <a:r>
              <a:rPr lang="de-DE" altLang="de-DE"/>
              <a:t>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initiatives </a:t>
            </a:r>
            <a:r>
              <a:rPr lang="de-DE" altLang="de-DE" err="1"/>
              <a:t>tend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be</a:t>
            </a:r>
            <a:r>
              <a:rPr lang="de-DE" altLang="de-DE"/>
              <a:t> </a:t>
            </a:r>
            <a:r>
              <a:rPr lang="de-DE" altLang="de-DE" err="1"/>
              <a:t>especially</a:t>
            </a:r>
            <a:r>
              <a:rPr lang="de-DE" altLang="de-DE"/>
              <a:t> </a:t>
            </a:r>
            <a:r>
              <a:rPr lang="de-DE" altLang="de-DE" err="1"/>
              <a:t>used</a:t>
            </a:r>
            <a:r>
              <a:rPr lang="de-DE" altLang="de-DE"/>
              <a:t> in </a:t>
            </a:r>
            <a:r>
              <a:rPr lang="de-DE" altLang="de-DE" err="1"/>
              <a:t>areas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precarious</a:t>
            </a:r>
            <a:r>
              <a:rPr lang="de-DE" altLang="de-DE"/>
              <a:t> </a:t>
            </a:r>
            <a:r>
              <a:rPr lang="de-DE" altLang="de-DE" err="1"/>
              <a:t>statehood</a:t>
            </a:r>
            <a:r>
              <a:rPr lang="de-DE" altLang="de-DE"/>
              <a:t>, </a:t>
            </a:r>
            <a:r>
              <a:rPr lang="de-DE" altLang="de-DE" err="1"/>
              <a:t>because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inadequacy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formal </a:t>
            </a:r>
            <a:r>
              <a:rPr lang="de-DE" altLang="de-DE" err="1"/>
              <a:t>structures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governance</a:t>
            </a:r>
            <a:r>
              <a:rPr lang="de-DE" altLang="de-DE"/>
              <a:t>. </a:t>
            </a:r>
            <a:r>
              <a:rPr lang="de-DE" altLang="de-DE" err="1"/>
              <a:t>They</a:t>
            </a:r>
            <a:r>
              <a:rPr lang="de-DE" altLang="de-DE"/>
              <a:t>, </a:t>
            </a:r>
            <a:r>
              <a:rPr lang="de-DE" altLang="de-DE" err="1"/>
              <a:t>however</a:t>
            </a:r>
            <a:r>
              <a:rPr lang="de-DE" altLang="de-DE"/>
              <a:t>, </a:t>
            </a:r>
            <a:r>
              <a:rPr lang="de-DE" altLang="de-DE" err="1"/>
              <a:t>tend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face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same </a:t>
            </a:r>
            <a:r>
              <a:rPr lang="de-DE" altLang="de-DE" err="1"/>
              <a:t>challenges</a:t>
            </a:r>
            <a:r>
              <a:rPr lang="de-DE" altLang="de-DE"/>
              <a:t> </a:t>
            </a:r>
            <a:r>
              <a:rPr lang="de-DE" altLang="de-DE" err="1"/>
              <a:t>that</a:t>
            </a:r>
            <a:r>
              <a:rPr lang="de-DE" altLang="de-DE"/>
              <a:t> </a:t>
            </a:r>
            <a:r>
              <a:rPr lang="de-DE" altLang="de-DE" err="1"/>
              <a:t>are</a:t>
            </a:r>
            <a:r>
              <a:rPr lang="de-DE" altLang="de-DE"/>
              <a:t> </a:t>
            </a:r>
            <a:r>
              <a:rPr lang="de-DE" altLang="de-DE" err="1"/>
              <a:t>associated</a:t>
            </a:r>
            <a:r>
              <a:rPr lang="de-DE" altLang="de-DE"/>
              <a:t> </a:t>
            </a:r>
            <a:r>
              <a:rPr lang="de-DE" altLang="de-DE" err="1"/>
              <a:t>with</a:t>
            </a:r>
            <a:r>
              <a:rPr lang="de-DE" altLang="de-DE"/>
              <a:t> </a:t>
            </a:r>
            <a:r>
              <a:rPr lang="de-DE" altLang="de-DE" err="1"/>
              <a:t>other</a:t>
            </a:r>
            <a:r>
              <a:rPr lang="de-DE" altLang="de-DE"/>
              <a:t> </a:t>
            </a:r>
            <a:r>
              <a:rPr lang="de-DE" altLang="de-DE" err="1"/>
              <a:t>governance</a:t>
            </a:r>
            <a:r>
              <a:rPr lang="de-DE" altLang="de-DE"/>
              <a:t> </a:t>
            </a:r>
            <a:r>
              <a:rPr lang="de-DE" altLang="de-DE" err="1"/>
              <a:t>interventions</a:t>
            </a:r>
            <a:r>
              <a:rPr lang="de-DE" altLang="de-DE"/>
              <a:t> in </a:t>
            </a:r>
            <a:r>
              <a:rPr lang="de-DE" altLang="de-DE" err="1"/>
              <a:t>these</a:t>
            </a:r>
            <a:r>
              <a:rPr lang="de-DE" altLang="de-DE"/>
              <a:t> </a:t>
            </a:r>
            <a:r>
              <a:rPr lang="de-DE" altLang="de-DE" err="1"/>
              <a:t>contexts</a:t>
            </a:r>
            <a:r>
              <a:rPr lang="de-DE" altLang="de-DE"/>
              <a:t>. First </a:t>
            </a:r>
            <a:r>
              <a:rPr lang="de-DE" altLang="de-DE" err="1"/>
              <a:t>of</a:t>
            </a:r>
            <a:r>
              <a:rPr lang="de-DE" altLang="de-DE"/>
              <a:t> all, </a:t>
            </a:r>
            <a:r>
              <a:rPr lang="de-DE" altLang="de-DE" err="1"/>
              <a:t>low</a:t>
            </a:r>
            <a:r>
              <a:rPr lang="de-DE" altLang="de-DE"/>
              <a:t> </a:t>
            </a:r>
            <a:r>
              <a:rPr lang="de-DE" altLang="de-DE" err="1"/>
              <a:t>levels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security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even</a:t>
            </a:r>
            <a:r>
              <a:rPr lang="de-DE" altLang="de-DE"/>
              <a:t> </a:t>
            </a:r>
            <a:r>
              <a:rPr lang="de-DE" altLang="de-DE" err="1"/>
              <a:t>direct</a:t>
            </a:r>
            <a:r>
              <a:rPr lang="de-DE" altLang="de-DE"/>
              <a:t> </a:t>
            </a:r>
            <a:r>
              <a:rPr lang="de-DE" altLang="de-DE" err="1"/>
              <a:t>violence</a:t>
            </a:r>
            <a:r>
              <a:rPr lang="de-DE" altLang="de-DE"/>
              <a:t> </a:t>
            </a:r>
            <a:r>
              <a:rPr lang="de-DE" altLang="de-DE" err="1"/>
              <a:t>discourages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mobilization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. High </a:t>
            </a:r>
            <a:r>
              <a:rPr lang="de-DE" altLang="de-DE" err="1"/>
              <a:t>factionalism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special</a:t>
            </a:r>
            <a:r>
              <a:rPr lang="de-DE" altLang="de-DE"/>
              <a:t> </a:t>
            </a:r>
            <a:r>
              <a:rPr lang="de-DE" altLang="de-DE" err="1"/>
              <a:t>interests</a:t>
            </a:r>
            <a:r>
              <a:rPr lang="de-DE" altLang="de-DE"/>
              <a:t> </a:t>
            </a:r>
            <a:r>
              <a:rPr lang="de-DE" altLang="de-DE" err="1"/>
              <a:t>further</a:t>
            </a:r>
            <a:r>
              <a:rPr lang="de-DE" altLang="de-DE"/>
              <a:t> </a:t>
            </a:r>
            <a:r>
              <a:rPr lang="de-DE" altLang="de-DE" err="1"/>
              <a:t>threaten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participatory</a:t>
            </a:r>
            <a:r>
              <a:rPr lang="de-DE" altLang="de-DE"/>
              <a:t> </a:t>
            </a:r>
            <a:r>
              <a:rPr lang="de-DE" altLang="de-DE" err="1"/>
              <a:t>dimension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social </a:t>
            </a:r>
            <a:r>
              <a:rPr lang="de-DE" altLang="de-DE" err="1"/>
              <a:t>accountability</a:t>
            </a:r>
            <a:r>
              <a:rPr lang="de-DE" altLang="de-DE"/>
              <a:t>, </a:t>
            </a:r>
            <a:r>
              <a:rPr lang="de-DE" altLang="de-DE" err="1"/>
              <a:t>resulting</a:t>
            </a:r>
            <a:r>
              <a:rPr lang="de-DE" altLang="de-DE"/>
              <a:t> in </a:t>
            </a:r>
            <a:r>
              <a:rPr lang="de-DE" altLang="de-DE" err="1"/>
              <a:t>elite</a:t>
            </a:r>
            <a:r>
              <a:rPr lang="de-DE" altLang="de-DE"/>
              <a:t> </a:t>
            </a:r>
            <a:r>
              <a:rPr lang="de-DE" altLang="de-DE" err="1"/>
              <a:t>capture</a:t>
            </a:r>
            <a:r>
              <a:rPr lang="de-DE" altLang="de-DE"/>
              <a:t> and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use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projects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exclusionary</a:t>
            </a:r>
            <a:r>
              <a:rPr lang="de-DE" altLang="de-DE"/>
              <a:t> </a:t>
            </a:r>
            <a:r>
              <a:rPr lang="de-DE" altLang="de-DE" err="1"/>
              <a:t>means</a:t>
            </a:r>
            <a:r>
              <a:rPr lang="de-DE" alt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Lack </a:t>
            </a:r>
            <a:r>
              <a:rPr lang="de-DE" altLang="de-DE" err="1"/>
              <a:t>of</a:t>
            </a:r>
            <a:r>
              <a:rPr lang="de-DE" altLang="de-DE"/>
              <a:t> administrative </a:t>
            </a:r>
            <a:r>
              <a:rPr lang="de-DE" altLang="de-DE" err="1"/>
              <a:t>capacity</a:t>
            </a:r>
            <a:r>
              <a:rPr lang="de-DE" altLang="de-DE"/>
              <a:t>, </a:t>
            </a:r>
            <a:r>
              <a:rPr lang="de-DE" altLang="de-DE" err="1"/>
              <a:t>community</a:t>
            </a:r>
            <a:r>
              <a:rPr lang="de-DE" altLang="de-DE"/>
              <a:t> </a:t>
            </a:r>
            <a:r>
              <a:rPr lang="de-DE" altLang="de-DE" err="1"/>
              <a:t>trust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constraining</a:t>
            </a:r>
            <a:r>
              <a:rPr lang="de-DE" altLang="de-DE"/>
              <a:t> </a:t>
            </a:r>
            <a:r>
              <a:rPr lang="de-DE" altLang="de-DE" err="1"/>
              <a:t>effects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poverty</a:t>
            </a:r>
            <a:r>
              <a:rPr lang="de-DE" altLang="de-DE"/>
              <a:t> </a:t>
            </a:r>
            <a:r>
              <a:rPr lang="de-DE" altLang="de-DE" err="1"/>
              <a:t>can</a:t>
            </a:r>
            <a:r>
              <a:rPr lang="de-DE" altLang="de-DE"/>
              <a:t> </a:t>
            </a:r>
            <a:r>
              <a:rPr lang="de-DE" altLang="de-DE" err="1"/>
              <a:t>further</a:t>
            </a:r>
            <a:r>
              <a:rPr lang="de-DE" altLang="de-DE"/>
              <a:t> </a:t>
            </a:r>
            <a:r>
              <a:rPr lang="de-DE" altLang="de-DE" err="1"/>
              <a:t>limit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success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social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projects</a:t>
            </a:r>
            <a:r>
              <a:rPr lang="de-DE" altLang="de-DE"/>
              <a:t>, </a:t>
            </a:r>
            <a:r>
              <a:rPr lang="de-DE" altLang="de-DE" err="1"/>
              <a:t>requiring</a:t>
            </a:r>
            <a:r>
              <a:rPr lang="de-DE" altLang="de-DE"/>
              <a:t> due </a:t>
            </a:r>
            <a:r>
              <a:rPr lang="de-DE" altLang="de-DE" err="1"/>
              <a:t>attention</a:t>
            </a:r>
            <a:r>
              <a:rPr lang="de-DE" altLang="de-DE"/>
              <a:t> in </a:t>
            </a:r>
            <a:r>
              <a:rPr lang="de-DE" altLang="de-DE" err="1"/>
              <a:t>project</a:t>
            </a:r>
            <a:r>
              <a:rPr lang="de-DE" altLang="de-DE"/>
              <a:t> design and </a:t>
            </a:r>
            <a:r>
              <a:rPr lang="de-DE" altLang="de-DE" err="1"/>
              <a:t>implementation</a:t>
            </a:r>
            <a:r>
              <a:rPr lang="de-DE" alt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The </a:t>
            </a:r>
            <a:r>
              <a:rPr lang="de-DE" altLang="de-DE" err="1"/>
              <a:t>challenges</a:t>
            </a:r>
            <a:r>
              <a:rPr lang="de-DE" altLang="de-DE"/>
              <a:t> </a:t>
            </a:r>
            <a:r>
              <a:rPr lang="de-DE" altLang="de-DE" err="1"/>
              <a:t>facing</a:t>
            </a:r>
            <a:r>
              <a:rPr lang="de-DE" altLang="de-DE"/>
              <a:t> social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are</a:t>
            </a:r>
            <a:r>
              <a:rPr lang="de-DE" altLang="de-DE"/>
              <a:t> </a:t>
            </a:r>
            <a:r>
              <a:rPr lang="de-DE" altLang="de-DE" err="1"/>
              <a:t>however</a:t>
            </a:r>
            <a:r>
              <a:rPr lang="de-DE" altLang="de-DE"/>
              <a:t> not </a:t>
            </a:r>
            <a:r>
              <a:rPr lang="de-DE" altLang="de-DE" err="1"/>
              <a:t>solely</a:t>
            </a:r>
            <a:r>
              <a:rPr lang="de-DE" altLang="de-DE"/>
              <a:t> </a:t>
            </a:r>
            <a:r>
              <a:rPr lang="de-DE" altLang="de-DE" err="1"/>
              <a:t>practical</a:t>
            </a:r>
            <a:r>
              <a:rPr lang="de-DE" altLang="de-DE"/>
              <a:t> in </a:t>
            </a:r>
            <a:r>
              <a:rPr lang="de-DE" altLang="de-DE" err="1"/>
              <a:t>nature</a:t>
            </a:r>
            <a:r>
              <a:rPr lang="de-DE" altLang="de-DE"/>
              <a:t> but also </a:t>
            </a:r>
            <a:r>
              <a:rPr lang="de-DE" altLang="de-DE" err="1"/>
              <a:t>question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underlying</a:t>
            </a:r>
            <a:r>
              <a:rPr lang="de-DE" altLang="de-DE"/>
              <a:t> </a:t>
            </a:r>
            <a:r>
              <a:rPr lang="de-DE" altLang="de-DE" err="1"/>
              <a:t>assumptions</a:t>
            </a:r>
            <a:r>
              <a:rPr lang="de-DE" altLang="de-DE"/>
              <a:t> and universal </a:t>
            </a:r>
            <a:r>
              <a:rPr lang="de-DE" altLang="de-DE" err="1"/>
              <a:t>applicability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model</a:t>
            </a:r>
            <a:r>
              <a:rPr lang="de-DE" altLang="de-DE"/>
              <a:t>. </a:t>
            </a:r>
          </a:p>
          <a:p>
            <a:endParaRPr lang="en-US" altLang="de-DE"/>
          </a:p>
          <a:p>
            <a:r>
              <a:rPr lang="de-DE" sz="1200" b="1"/>
              <a:t>Source:</a:t>
            </a:r>
          </a:p>
          <a:p>
            <a:r>
              <a:rPr lang="it-CH" sz="1200"/>
              <a:t>Baez Camargo, C. &amp; Jacobs, E. (2013). </a:t>
            </a:r>
            <a:r>
              <a:rPr lang="en-US" sz="1200"/>
              <a:t>Social Accountability and its Conceptual Challenges: An analytical framework [Working paper series No. 16]. Switzerland: Basel Institute on Governance. Retrieved from </a:t>
            </a:r>
            <a:r>
              <a:rPr lang="en-US" sz="1200" u="sng">
                <a:hlinkClick r:id="rId3"/>
              </a:rPr>
              <a:t>https://www.baselgovernance.org/sites/default/files/2019-04/biog_working_paper_16.pdf</a:t>
            </a:r>
            <a:r>
              <a:rPr lang="en-US" sz="1200"/>
              <a:t> (last accessed on April 22, 2020).</a:t>
            </a:r>
            <a:endParaRPr lang="de-DE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016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543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/>
              <a:t>Areas of application of social accountability mechanisms:</a:t>
            </a:r>
            <a:endParaRPr lang="en-US"/>
          </a:p>
          <a:p>
            <a:pPr fontAlgn="base"/>
            <a:endParaRPr lang="en-US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/>
              <a:t>Social accountability mechanisms for involving the community can be applied – amongst others – in:</a:t>
            </a:r>
            <a:endParaRPr lang="en-US" b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/>
              <a:t>Policy planning and development;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/>
              <a:t>Setting budgets;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/>
              <a:t>Tracking expenditure​; and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/>
              <a:t>Monitoring the performance of projects.</a:t>
            </a:r>
            <a:endParaRPr lang="de-DE" b="1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/>
              <a:t>The Open University (March 2016). Study Session 5. Social Accountability and Social Responsibility. OpenLearn Works</a:t>
            </a:r>
            <a:r>
              <a:rPr lang="en-US"/>
              <a:t>. Retrieved from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>
                <a:hlinkClick r:id="rId3"/>
              </a:rPr>
              <a:t>https://www.open.edu/openlearncreate/mod/oucontent/view.php?id=80595</a:t>
            </a:r>
            <a:r>
              <a:rPr lang="en-US"/>
              <a:t> (last accessed 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179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de-DE" b="1"/>
              <a:t>Community-</a:t>
            </a:r>
            <a:r>
              <a:rPr lang="de-DE" b="1" err="1"/>
              <a:t>led</a:t>
            </a:r>
            <a:r>
              <a:rPr lang="de-DE" b="1"/>
              <a:t> </a:t>
            </a:r>
            <a:r>
              <a:rPr lang="de-DE" b="1" err="1"/>
              <a:t>procurement</a:t>
            </a:r>
            <a:r>
              <a:rPr lang="de-DE" b="1"/>
              <a:t>: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de-DE" b="1"/>
          </a:p>
          <a:p>
            <a:pPr>
              <a:buFont typeface="Arial" panose="020B0604020202020204" pitchFamily="34" charset="0"/>
              <a:buNone/>
              <a:defRPr/>
            </a:pPr>
            <a:r>
              <a:rPr lang="de-DE" b="1"/>
              <a:t>Summary: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People‘s</a:t>
            </a:r>
            <a:r>
              <a:rPr lang="de-DE"/>
              <a:t> </a:t>
            </a:r>
            <a:r>
              <a:rPr lang="de-DE" err="1"/>
              <a:t>direct</a:t>
            </a:r>
            <a:r>
              <a:rPr lang="de-DE"/>
              <a:t> Input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oversight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allocation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resources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granting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contracts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Enables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communities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participate</a:t>
            </a:r>
            <a:r>
              <a:rPr lang="de-DE"/>
              <a:t> in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actively</a:t>
            </a:r>
            <a:r>
              <a:rPr lang="de-DE"/>
              <a:t> </a:t>
            </a:r>
            <a:r>
              <a:rPr lang="de-DE" err="1"/>
              <a:t>control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allocation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government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donor</a:t>
            </a:r>
            <a:r>
              <a:rPr lang="de-DE"/>
              <a:t> </a:t>
            </a:r>
            <a:r>
              <a:rPr lang="de-DE" err="1"/>
              <a:t>funds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purchase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goods</a:t>
            </a:r>
            <a:r>
              <a:rPr lang="de-DE"/>
              <a:t>, </a:t>
            </a:r>
            <a:r>
              <a:rPr lang="de-DE" err="1"/>
              <a:t>services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works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Can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initiated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budget</a:t>
            </a:r>
            <a:r>
              <a:rPr lang="de-DE"/>
              <a:t> holder, incl. </a:t>
            </a:r>
            <a:r>
              <a:rPr lang="de-DE" err="1"/>
              <a:t>governments</a:t>
            </a:r>
            <a:r>
              <a:rPr lang="de-DE"/>
              <a:t>, </a:t>
            </a:r>
            <a:r>
              <a:rPr lang="de-DE" err="1"/>
              <a:t>public</a:t>
            </a:r>
            <a:r>
              <a:rPr lang="de-DE"/>
              <a:t>/private </a:t>
            </a:r>
            <a:r>
              <a:rPr lang="de-DE" err="1"/>
              <a:t>partnerships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civil</a:t>
            </a:r>
            <a:r>
              <a:rPr lang="de-DE"/>
              <a:t> </a:t>
            </a:r>
            <a:r>
              <a:rPr lang="de-DE" err="1"/>
              <a:t>society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donor</a:t>
            </a:r>
            <a:r>
              <a:rPr lang="de-DE"/>
              <a:t> </a:t>
            </a:r>
            <a:r>
              <a:rPr lang="de-DE" err="1"/>
              <a:t>organizations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Process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thought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enable</a:t>
            </a:r>
            <a:r>
              <a:rPr lang="de-DE"/>
              <a:t> </a:t>
            </a:r>
            <a:r>
              <a:rPr lang="de-DE" err="1"/>
              <a:t>better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understanding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systems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well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building</a:t>
            </a:r>
            <a:r>
              <a:rPr lang="de-DE"/>
              <a:t> </a:t>
            </a:r>
            <a:r>
              <a:rPr lang="de-DE" err="1"/>
              <a:t>partnerships</a:t>
            </a:r>
            <a:r>
              <a:rPr lang="de-DE"/>
              <a:t> </a:t>
            </a:r>
            <a:r>
              <a:rPr lang="de-DE" err="1"/>
              <a:t>between</a:t>
            </a:r>
            <a:r>
              <a:rPr lang="de-DE"/>
              <a:t> all </a:t>
            </a:r>
            <a:r>
              <a:rPr lang="de-DE" err="1"/>
              <a:t>parties</a:t>
            </a:r>
            <a:r>
              <a:rPr lang="de-DE"/>
              <a:t> </a:t>
            </a:r>
            <a:r>
              <a:rPr lang="de-DE" err="1"/>
              <a:t>involved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/>
          </a:p>
          <a:p>
            <a:pPr>
              <a:defRPr/>
            </a:pPr>
            <a:r>
              <a:rPr lang="de-DE" b="1" err="1"/>
              <a:t>Benefits</a:t>
            </a:r>
            <a:r>
              <a:rPr lang="de-DE" b="1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Promotes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 </a:t>
            </a:r>
            <a:r>
              <a:rPr lang="de-DE" err="1"/>
              <a:t>dialogue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consensus</a:t>
            </a:r>
            <a:r>
              <a:rPr lang="de-DE"/>
              <a:t> </a:t>
            </a:r>
            <a:r>
              <a:rPr lang="de-DE" err="1"/>
              <a:t>building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</a:t>
            </a:r>
            <a:r>
              <a:rPr lang="de-DE" err="1"/>
              <a:t>gathering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collective</a:t>
            </a:r>
            <a:r>
              <a:rPr lang="de-DE"/>
              <a:t> </a:t>
            </a:r>
            <a:r>
              <a:rPr lang="de-DE" err="1"/>
              <a:t>financial</a:t>
            </a:r>
            <a:r>
              <a:rPr lang="de-DE"/>
              <a:t> </a:t>
            </a:r>
            <a:r>
              <a:rPr lang="de-DE" err="1"/>
              <a:t>management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Strengthens</a:t>
            </a:r>
            <a:r>
              <a:rPr lang="de-DE"/>
              <a:t> </a:t>
            </a:r>
            <a:r>
              <a:rPr lang="de-DE" err="1"/>
              <a:t>people‘s</a:t>
            </a:r>
            <a:r>
              <a:rPr lang="de-DE"/>
              <a:t> </a:t>
            </a:r>
            <a:r>
              <a:rPr lang="de-DE" err="1"/>
              <a:t>voice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 </a:t>
            </a:r>
            <a:r>
              <a:rPr lang="de-DE" err="1"/>
              <a:t>empowerment</a:t>
            </a:r>
            <a:r>
              <a:rPr 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Educates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 on </a:t>
            </a:r>
            <a:r>
              <a:rPr lang="de-DE" err="1"/>
              <a:t>available</a:t>
            </a:r>
            <a:r>
              <a:rPr lang="de-DE"/>
              <a:t> </a:t>
            </a:r>
            <a:r>
              <a:rPr lang="de-DE" err="1"/>
              <a:t>budgets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establishes</a:t>
            </a:r>
            <a:r>
              <a:rPr lang="de-DE"/>
              <a:t> </a:t>
            </a:r>
            <a:r>
              <a:rPr lang="de-DE" err="1"/>
              <a:t>realistic</a:t>
            </a:r>
            <a:r>
              <a:rPr lang="de-DE"/>
              <a:t> </a:t>
            </a:r>
            <a:r>
              <a:rPr lang="de-DE" err="1"/>
              <a:t>expectations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budgetary</a:t>
            </a:r>
            <a:r>
              <a:rPr lang="de-DE"/>
              <a:t> </a:t>
            </a:r>
            <a:r>
              <a:rPr lang="de-DE" err="1"/>
              <a:t>expenditures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Builds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technical</a:t>
            </a:r>
            <a:r>
              <a:rPr lang="de-DE"/>
              <a:t> </a:t>
            </a:r>
            <a:r>
              <a:rPr lang="de-DE" err="1"/>
              <a:t>capacity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both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communities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servants</a:t>
            </a:r>
            <a:r>
              <a:rPr lang="de-DE"/>
              <a:t> in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practices</a:t>
            </a:r>
            <a:r>
              <a:rPr 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Results</a:t>
            </a:r>
            <a:r>
              <a:rPr lang="de-DE"/>
              <a:t> in </a:t>
            </a:r>
            <a:r>
              <a:rPr lang="de-DE" err="1"/>
              <a:t>greater</a:t>
            </a:r>
            <a:r>
              <a:rPr lang="de-DE"/>
              <a:t> </a:t>
            </a:r>
            <a:r>
              <a:rPr lang="de-DE" err="1"/>
              <a:t>transparency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accountability</a:t>
            </a:r>
            <a:r>
              <a:rPr lang="de-DE"/>
              <a:t> </a:t>
            </a:r>
            <a:r>
              <a:rPr lang="de-DE" err="1"/>
              <a:t>related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practices</a:t>
            </a:r>
            <a:r>
              <a:rPr lang="de-DE"/>
              <a:t>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successfully</a:t>
            </a:r>
            <a:r>
              <a:rPr lang="de-DE"/>
              <a:t> </a:t>
            </a:r>
            <a:r>
              <a:rPr lang="de-DE" err="1"/>
              <a:t>implemented</a:t>
            </a:r>
            <a:r>
              <a:rPr lang="de-DE"/>
              <a:t>, </a:t>
            </a:r>
            <a:r>
              <a:rPr lang="de-DE" err="1"/>
              <a:t>helps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curb</a:t>
            </a:r>
            <a:r>
              <a:rPr lang="de-DE"/>
              <a:t> </a:t>
            </a:r>
            <a:r>
              <a:rPr lang="de-DE" err="1"/>
              <a:t>corruption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waste</a:t>
            </a:r>
            <a:r>
              <a:rPr lang="de-DE"/>
              <a:t>, save </a:t>
            </a:r>
            <a:r>
              <a:rPr lang="de-DE" err="1"/>
              <a:t>money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generate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employment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asset</a:t>
            </a:r>
            <a:r>
              <a:rPr lang="de-DE"/>
              <a:t> </a:t>
            </a:r>
            <a:r>
              <a:rPr lang="de-DE" err="1"/>
              <a:t>creation</a:t>
            </a:r>
            <a:r>
              <a:rPr lang="de-DE"/>
              <a:t>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/>
          </a:p>
          <a:p>
            <a:pPr>
              <a:defRPr/>
            </a:pPr>
            <a:r>
              <a:rPr lang="de-DE" b="1" err="1"/>
              <a:t>Challenges</a:t>
            </a:r>
            <a:r>
              <a:rPr lang="de-DE" b="1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Community-</a:t>
            </a:r>
            <a:r>
              <a:rPr lang="de-DE" err="1"/>
              <a:t>led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concept</a:t>
            </a:r>
            <a:r>
              <a:rPr lang="de-DE"/>
              <a:t>/initiative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government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not </a:t>
            </a:r>
            <a:r>
              <a:rPr lang="de-DE" err="1"/>
              <a:t>yet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structures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policies</a:t>
            </a:r>
            <a:r>
              <a:rPr lang="de-DE"/>
              <a:t> in </a:t>
            </a:r>
            <a:r>
              <a:rPr lang="de-DE" err="1"/>
              <a:t>place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accommodate</a:t>
            </a:r>
            <a:r>
              <a:rPr lang="de-DE"/>
              <a:t> such initiatives. </a:t>
            </a:r>
            <a:r>
              <a:rPr lang="de-DE" err="1"/>
              <a:t>Civil</a:t>
            </a:r>
            <a:r>
              <a:rPr lang="de-DE"/>
              <a:t> </a:t>
            </a:r>
            <a:r>
              <a:rPr lang="de-DE" err="1"/>
              <a:t>society</a:t>
            </a:r>
            <a:r>
              <a:rPr lang="de-DE"/>
              <a:t>/</a:t>
            </a:r>
            <a:r>
              <a:rPr lang="de-DE" err="1"/>
              <a:t>community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organizations</a:t>
            </a:r>
            <a:r>
              <a:rPr lang="de-DE"/>
              <a:t>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servants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develop</a:t>
            </a:r>
            <a:r>
              <a:rPr lang="de-DE"/>
              <a:t> relevant </a:t>
            </a:r>
            <a:r>
              <a:rPr lang="de-DE" err="1"/>
              <a:t>government</a:t>
            </a:r>
            <a:r>
              <a:rPr lang="de-DE"/>
              <a:t> </a:t>
            </a:r>
            <a:r>
              <a:rPr lang="de-DE" err="1"/>
              <a:t>policies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structures</a:t>
            </a:r>
            <a:r>
              <a:rPr 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possible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a </a:t>
            </a:r>
            <a:r>
              <a:rPr lang="de-DE" err="1"/>
              <a:t>community-led</a:t>
            </a:r>
            <a:r>
              <a:rPr lang="de-DE"/>
              <a:t> </a:t>
            </a:r>
            <a:r>
              <a:rPr lang="de-DE" err="1"/>
              <a:t>process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hijacked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elites</a:t>
            </a:r>
            <a:r>
              <a:rPr lang="de-DE"/>
              <a:t> </a:t>
            </a:r>
            <a:r>
              <a:rPr lang="de-DE" err="1"/>
              <a:t>within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 </a:t>
            </a:r>
            <a:r>
              <a:rPr lang="de-DE" err="1"/>
              <a:t>who</a:t>
            </a:r>
            <a:r>
              <a:rPr lang="de-DE"/>
              <a:t> will </a:t>
            </a:r>
            <a:r>
              <a:rPr lang="de-DE" err="1"/>
              <a:t>then</a:t>
            </a:r>
            <a:r>
              <a:rPr lang="de-DE"/>
              <a:t> </a:t>
            </a:r>
            <a:r>
              <a:rPr lang="de-DE" err="1"/>
              <a:t>extract</a:t>
            </a:r>
            <a:r>
              <a:rPr lang="de-DE"/>
              <a:t> </a:t>
            </a:r>
            <a:r>
              <a:rPr lang="de-DE" err="1"/>
              <a:t>benefits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themselves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closed</a:t>
            </a:r>
            <a:r>
              <a:rPr lang="de-DE"/>
              <a:t> </a:t>
            </a:r>
            <a:r>
              <a:rPr lang="de-DE" err="1"/>
              <a:t>deals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contractors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providers</a:t>
            </a:r>
            <a:r>
              <a:rPr lang="de-DE"/>
              <a:t>. This </a:t>
            </a:r>
            <a:r>
              <a:rPr lang="de-DE" err="1"/>
              <a:t>possibility</a:t>
            </a:r>
            <a:r>
              <a:rPr lang="de-DE"/>
              <a:t> must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flagged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outset</a:t>
            </a:r>
            <a:r>
              <a:rPr lang="de-DE"/>
              <a:t>,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appropriate</a:t>
            </a:r>
            <a:r>
              <a:rPr lang="de-DE"/>
              <a:t> </a:t>
            </a:r>
            <a:r>
              <a:rPr lang="de-DE" err="1"/>
              <a:t>checks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monitoring</a:t>
            </a:r>
            <a:r>
              <a:rPr lang="de-DE"/>
              <a:t> </a:t>
            </a:r>
            <a:r>
              <a:rPr lang="de-DE" err="1"/>
              <a:t>measures</a:t>
            </a:r>
            <a:r>
              <a:rPr lang="de-DE"/>
              <a:t> must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in </a:t>
            </a:r>
            <a:r>
              <a:rPr lang="de-DE" err="1"/>
              <a:t>place</a:t>
            </a:r>
            <a:r>
              <a:rPr 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In </a:t>
            </a:r>
            <a:r>
              <a:rPr lang="de-DE" err="1"/>
              <a:t>order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ensure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poor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marginalized</a:t>
            </a:r>
            <a:r>
              <a:rPr lang="de-DE"/>
              <a:t> </a:t>
            </a:r>
            <a:r>
              <a:rPr lang="de-DE" err="1"/>
              <a:t>groups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</a:t>
            </a:r>
            <a:r>
              <a:rPr lang="de-DE" err="1"/>
              <a:t>excluded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imperative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participatory</a:t>
            </a:r>
            <a:r>
              <a:rPr lang="de-DE"/>
              <a:t> </a:t>
            </a:r>
            <a:r>
              <a:rPr lang="de-DE" err="1"/>
              <a:t>processes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open </a:t>
            </a:r>
            <a:r>
              <a:rPr lang="de-DE" err="1"/>
              <a:t>and</a:t>
            </a:r>
            <a:r>
              <a:rPr lang="de-DE"/>
              <a:t> inclusive.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Soliciting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 </a:t>
            </a:r>
            <a:r>
              <a:rPr lang="de-DE" err="1"/>
              <a:t>support</a:t>
            </a:r>
            <a:r>
              <a:rPr lang="de-DE"/>
              <a:t>, </a:t>
            </a:r>
            <a:r>
              <a:rPr lang="de-DE" err="1"/>
              <a:t>particularly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form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contributions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prove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a </a:t>
            </a:r>
            <a:r>
              <a:rPr lang="de-DE" err="1"/>
              <a:t>burden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poorest</a:t>
            </a:r>
            <a:r>
              <a:rPr lang="de-DE"/>
              <a:t> </a:t>
            </a:r>
            <a:r>
              <a:rPr lang="de-DE" err="1"/>
              <a:t>sections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not </a:t>
            </a:r>
            <a:r>
              <a:rPr lang="de-DE" err="1"/>
              <a:t>be</a:t>
            </a:r>
            <a:r>
              <a:rPr lang="de-DE"/>
              <a:t> easy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communities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develop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confidence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skills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deal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management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processes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find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difficult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deal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contractors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providers</a:t>
            </a:r>
            <a:r>
              <a:rPr lang="de-DE"/>
              <a:t>. CSOs </a:t>
            </a:r>
            <a:r>
              <a:rPr lang="de-DE" err="1"/>
              <a:t>have</a:t>
            </a:r>
            <a:r>
              <a:rPr lang="de-DE"/>
              <a:t> an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role</a:t>
            </a:r>
            <a:r>
              <a:rPr lang="de-DE"/>
              <a:t> in </a:t>
            </a:r>
            <a:r>
              <a:rPr lang="de-DE" err="1"/>
              <a:t>both</a:t>
            </a:r>
            <a:r>
              <a:rPr lang="de-DE"/>
              <a:t> </a:t>
            </a:r>
            <a:r>
              <a:rPr lang="de-DE" err="1"/>
              <a:t>building</a:t>
            </a:r>
            <a:r>
              <a:rPr lang="de-DE"/>
              <a:t> such </a:t>
            </a:r>
            <a:r>
              <a:rPr lang="de-DE" err="1"/>
              <a:t>skills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protecting</a:t>
            </a:r>
            <a:r>
              <a:rPr lang="de-DE"/>
              <a:t>/</a:t>
            </a:r>
            <a:r>
              <a:rPr lang="de-DE" err="1"/>
              <a:t>promoting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Community-</a:t>
            </a:r>
            <a:r>
              <a:rPr lang="de-DE" err="1"/>
              <a:t>led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viewed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servants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undermining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government’s</a:t>
            </a:r>
            <a:r>
              <a:rPr lang="de-DE"/>
              <a:t> </a:t>
            </a:r>
            <a:r>
              <a:rPr lang="de-DE" err="1"/>
              <a:t>role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an </a:t>
            </a:r>
            <a:r>
              <a:rPr lang="de-DE" err="1"/>
              <a:t>encroachment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political</a:t>
            </a:r>
            <a:r>
              <a:rPr lang="de-DE"/>
              <a:t> </a:t>
            </a:r>
            <a:r>
              <a:rPr lang="de-DE" err="1"/>
              <a:t>space</a:t>
            </a:r>
            <a:r>
              <a:rPr lang="de-DE"/>
              <a:t>. </a:t>
            </a:r>
            <a:r>
              <a:rPr lang="de-DE" err="1"/>
              <a:t>Governments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also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doubtful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capacity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communities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handle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sustain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process</a:t>
            </a:r>
            <a:r>
              <a:rPr lang="de-DE"/>
              <a:t>. </a:t>
            </a:r>
            <a:r>
              <a:rPr lang="de-DE" err="1"/>
              <a:t>Exposing</a:t>
            </a:r>
            <a:r>
              <a:rPr lang="de-DE"/>
              <a:t> </a:t>
            </a:r>
            <a:r>
              <a:rPr lang="de-DE" err="1"/>
              <a:t>government</a:t>
            </a:r>
            <a:r>
              <a:rPr lang="de-DE"/>
              <a:t> </a:t>
            </a:r>
            <a:r>
              <a:rPr lang="de-DE" err="1"/>
              <a:t>representatives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successful</a:t>
            </a:r>
            <a:r>
              <a:rPr lang="de-DE"/>
              <a:t> </a:t>
            </a:r>
            <a:r>
              <a:rPr lang="de-DE" err="1"/>
              <a:t>community-led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initiatives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involving</a:t>
            </a:r>
            <a:r>
              <a:rPr lang="de-DE"/>
              <a:t> </a:t>
            </a:r>
            <a:r>
              <a:rPr lang="de-DE" err="1"/>
              <a:t>them</a:t>
            </a:r>
            <a:r>
              <a:rPr lang="de-DE"/>
              <a:t> at different </a:t>
            </a:r>
            <a:r>
              <a:rPr lang="de-DE" err="1"/>
              <a:t>stages</a:t>
            </a:r>
            <a:r>
              <a:rPr lang="de-DE"/>
              <a:t> </a:t>
            </a:r>
            <a:r>
              <a:rPr lang="de-DE" err="1"/>
              <a:t>throughout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process</a:t>
            </a:r>
            <a:r>
              <a:rPr lang="de-DE"/>
              <a:t>,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help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overcome</a:t>
            </a:r>
            <a:r>
              <a:rPr lang="de-DE"/>
              <a:t> </a:t>
            </a:r>
            <a:r>
              <a:rPr lang="de-DE" err="1"/>
              <a:t>these</a:t>
            </a:r>
            <a:r>
              <a:rPr lang="de-DE"/>
              <a:t> </a:t>
            </a:r>
            <a:r>
              <a:rPr lang="de-DE" err="1"/>
              <a:t>challenges</a:t>
            </a:r>
            <a:r>
              <a:rPr lang="de-DE"/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CH"/>
              <a:t>Melna, C. &amp; Holloway, G. (n. y.). Community-Led Procurement. CIVICUS</a:t>
            </a:r>
            <a:r>
              <a:rPr lang="en-US"/>
              <a:t>. Retrieved from </a:t>
            </a:r>
            <a:r>
              <a:rPr lang="en-US" u="sng">
                <a:hlinkClick r:id="rId3"/>
              </a:rPr>
              <a:t>https://www.civicus.org/documents/toolkits/PGX_G_Community%20Led%20Procurement.pdf</a:t>
            </a:r>
            <a:r>
              <a:rPr lang="en-US"/>
              <a:t> (last accessed 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147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err="1"/>
              <a:t>Citizen</a:t>
            </a:r>
            <a:r>
              <a:rPr lang="de-DE" b="1"/>
              <a:t> </a:t>
            </a:r>
            <a:r>
              <a:rPr lang="de-DE" b="1" err="1"/>
              <a:t>report</a:t>
            </a:r>
            <a:r>
              <a:rPr lang="de-DE" b="1"/>
              <a:t> </a:t>
            </a:r>
            <a:r>
              <a:rPr lang="de-DE" b="1" err="1"/>
              <a:t>cards</a:t>
            </a:r>
            <a:r>
              <a:rPr lang="de-DE" b="1"/>
              <a:t>:</a:t>
            </a:r>
          </a:p>
          <a:p>
            <a:pPr>
              <a:defRPr/>
            </a:pPr>
            <a:endParaRPr lang="de-DE" b="1"/>
          </a:p>
          <a:p>
            <a:pPr>
              <a:defRPr/>
            </a:pPr>
            <a:r>
              <a:rPr lang="de-DE" b="1"/>
              <a:t>Summary: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b="0" err="1"/>
              <a:t>They</a:t>
            </a:r>
            <a:r>
              <a:rPr lang="de-DE" b="0"/>
              <a:t> </a:t>
            </a:r>
            <a:r>
              <a:rPr lang="de-DE" b="0" err="1"/>
              <a:t>generally</a:t>
            </a:r>
            <a:r>
              <a:rPr lang="de-DE" b="0"/>
              <a:t> </a:t>
            </a:r>
            <a:r>
              <a:rPr lang="de-DE" err="1"/>
              <a:t>involve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related</a:t>
            </a:r>
            <a:r>
              <a:rPr lang="de-DE"/>
              <a:t> </a:t>
            </a:r>
            <a:r>
              <a:rPr lang="de-DE" err="1"/>
              <a:t>elements</a:t>
            </a:r>
            <a:r>
              <a:rPr lang="de-DE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/>
              <a:t>(a)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collection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survey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quality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/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quantity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a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; </a:t>
            </a:r>
            <a:r>
              <a:rPr lang="de-DE" err="1"/>
              <a:t>and</a:t>
            </a:r>
            <a:endParaRPr lang="de-DE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/>
              <a:t>(b) </a:t>
            </a:r>
            <a:r>
              <a:rPr lang="de-DE" err="1"/>
              <a:t>awareness-raising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broad-based</a:t>
            </a:r>
            <a:r>
              <a:rPr lang="de-DE"/>
              <a:t> </a:t>
            </a:r>
            <a:r>
              <a:rPr lang="de-DE" err="1"/>
              <a:t>advocacy</a:t>
            </a:r>
            <a:r>
              <a:rPr lang="de-DE"/>
              <a:t> </a:t>
            </a:r>
            <a:r>
              <a:rPr lang="de-DE" err="1"/>
              <a:t>based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results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survey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in </a:t>
            </a:r>
            <a:r>
              <a:rPr lang="de-DE" err="1"/>
              <a:t>situations</a:t>
            </a:r>
            <a:r>
              <a:rPr lang="de-DE"/>
              <a:t> 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demand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, such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user</a:t>
            </a:r>
            <a:r>
              <a:rPr lang="de-DE"/>
              <a:t> </a:t>
            </a:r>
            <a:r>
              <a:rPr lang="de-DE" err="1"/>
              <a:t>perceptions</a:t>
            </a:r>
            <a:r>
              <a:rPr lang="de-DE"/>
              <a:t> on </a:t>
            </a:r>
            <a:r>
              <a:rPr lang="de-DE" err="1"/>
              <a:t>quality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satisfaction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services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absent.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systematically</a:t>
            </a:r>
            <a:r>
              <a:rPr lang="de-DE"/>
              <a:t> </a:t>
            </a:r>
            <a:r>
              <a:rPr lang="de-DE" err="1"/>
              <a:t>gathering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disseminating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feedback</a:t>
            </a:r>
            <a:r>
              <a:rPr lang="de-DE"/>
              <a:t>,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serve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“</a:t>
            </a:r>
            <a:r>
              <a:rPr lang="de-DE" err="1"/>
              <a:t>surrogate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competition</a:t>
            </a:r>
            <a:r>
              <a:rPr lang="de-DE"/>
              <a:t>”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state-owned</a:t>
            </a:r>
            <a:r>
              <a:rPr lang="de-DE"/>
              <a:t> </a:t>
            </a:r>
            <a:r>
              <a:rPr lang="de-DE" err="1"/>
              <a:t>monopolies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lack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incentive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responsive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private </a:t>
            </a:r>
            <a:r>
              <a:rPr lang="de-DE" err="1"/>
              <a:t>enterprises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client’s</a:t>
            </a:r>
            <a:r>
              <a:rPr lang="de-DE"/>
              <a:t> </a:t>
            </a:r>
            <a:r>
              <a:rPr lang="de-DE" err="1"/>
              <a:t>needs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a </a:t>
            </a:r>
            <a:r>
              <a:rPr lang="de-DE" err="1"/>
              <a:t>useful</a:t>
            </a:r>
            <a:r>
              <a:rPr lang="de-DE"/>
              <a:t> medium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credibly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collectively</a:t>
            </a:r>
            <a:r>
              <a:rPr lang="de-DE"/>
              <a:t> ‘</a:t>
            </a:r>
            <a:r>
              <a:rPr lang="de-DE" err="1"/>
              <a:t>signal</a:t>
            </a:r>
            <a:r>
              <a:rPr lang="de-DE"/>
              <a:t>’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agencies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performance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advocate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, incl.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media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b="1" err="1"/>
              <a:t>Methodology</a:t>
            </a:r>
            <a:r>
              <a:rPr lang="de-DE" b="1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Specific</a:t>
            </a:r>
            <a:r>
              <a:rPr lang="de-DE"/>
              <a:t> </a:t>
            </a:r>
            <a:r>
              <a:rPr lang="de-DE" err="1"/>
              <a:t>methodologies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cards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vary</a:t>
            </a:r>
            <a:r>
              <a:rPr lang="de-DE"/>
              <a:t> </a:t>
            </a:r>
            <a:r>
              <a:rPr lang="de-DE" err="1"/>
              <a:t>depending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context</a:t>
            </a:r>
            <a:r>
              <a:rPr lang="de-DE"/>
              <a:t>. A </a:t>
            </a:r>
            <a:r>
              <a:rPr lang="de-DE" err="1"/>
              <a:t>clear</a:t>
            </a:r>
            <a:r>
              <a:rPr lang="de-DE"/>
              <a:t> </a:t>
            </a:r>
            <a:r>
              <a:rPr lang="de-DE" err="1"/>
              <a:t>pre</a:t>
            </a:r>
            <a:r>
              <a:rPr lang="de-DE"/>
              <a:t>-requisite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availability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technical</a:t>
            </a:r>
            <a:r>
              <a:rPr lang="de-DE"/>
              <a:t> </a:t>
            </a:r>
            <a:r>
              <a:rPr lang="de-DE" err="1"/>
              <a:t>capacity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develop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questionnaires</a:t>
            </a:r>
            <a:r>
              <a:rPr lang="de-DE"/>
              <a:t>, </a:t>
            </a:r>
            <a:r>
              <a:rPr lang="de-DE" err="1"/>
              <a:t>conduct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surveys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analyze</a:t>
            </a:r>
            <a:r>
              <a:rPr lang="de-DE"/>
              <a:t> </a:t>
            </a:r>
            <a:r>
              <a:rPr lang="de-DE" err="1"/>
              <a:t>results</a:t>
            </a:r>
            <a:r>
              <a:rPr lang="de-DE"/>
              <a:t>.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some</a:t>
            </a:r>
            <a:r>
              <a:rPr lang="de-DE"/>
              <a:t> </a:t>
            </a:r>
            <a:r>
              <a:rPr lang="de-DE" err="1"/>
              <a:t>basic</a:t>
            </a:r>
            <a:r>
              <a:rPr lang="de-DE"/>
              <a:t> </a:t>
            </a:r>
            <a:r>
              <a:rPr lang="de-DE" err="1"/>
              <a:t>steps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apply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all </a:t>
            </a:r>
            <a:r>
              <a:rPr lang="de-DE" err="1"/>
              <a:t>methodologies</a:t>
            </a:r>
            <a:r>
              <a:rPr lang="de-DE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Deciding</a:t>
            </a:r>
            <a:r>
              <a:rPr lang="de-DE"/>
              <a:t> on </a:t>
            </a:r>
            <a:r>
              <a:rPr lang="de-DE" err="1"/>
              <a:t>agencies</a:t>
            </a:r>
            <a:r>
              <a:rPr lang="de-DE"/>
              <a:t>/</a:t>
            </a:r>
            <a:r>
              <a:rPr lang="de-DE" err="1"/>
              <a:t>services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evaluated</a:t>
            </a:r>
            <a:r>
              <a:rPr lang="de-DE"/>
              <a:t>;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Identification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scope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key</a:t>
            </a:r>
            <a:r>
              <a:rPr lang="de-DE"/>
              <a:t> </a:t>
            </a:r>
            <a:r>
              <a:rPr lang="de-DE" err="1"/>
              <a:t>actors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will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involved</a:t>
            </a:r>
            <a:r>
              <a:rPr lang="de-DE"/>
              <a:t>;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/>
              <a:t>Design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questionnaires</a:t>
            </a:r>
            <a:r>
              <a:rPr lang="de-DE"/>
              <a:t> in a </a:t>
            </a:r>
            <a:r>
              <a:rPr lang="de-DE" err="1"/>
              <a:t>manner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simple </a:t>
            </a:r>
            <a:r>
              <a:rPr lang="de-DE" err="1"/>
              <a:t>enough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ordinary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understand</a:t>
            </a:r>
            <a:r>
              <a:rPr lang="de-DE"/>
              <a:t>;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Careful</a:t>
            </a:r>
            <a:r>
              <a:rPr lang="de-DE"/>
              <a:t> </a:t>
            </a:r>
            <a:r>
              <a:rPr lang="de-DE" err="1"/>
              <a:t>demographic</a:t>
            </a:r>
            <a:r>
              <a:rPr lang="de-DE"/>
              <a:t> </a:t>
            </a:r>
            <a:r>
              <a:rPr lang="de-DE" err="1"/>
              <a:t>assessment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select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appropriate</a:t>
            </a:r>
            <a:r>
              <a:rPr lang="de-DE"/>
              <a:t> sample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size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survey</a:t>
            </a:r>
            <a:r>
              <a:rPr lang="de-DE"/>
              <a:t>;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Raising</a:t>
            </a:r>
            <a:r>
              <a:rPr lang="de-DE"/>
              <a:t> </a:t>
            </a:r>
            <a:r>
              <a:rPr lang="de-DE" err="1"/>
              <a:t>awareness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survey</a:t>
            </a:r>
            <a:r>
              <a:rPr lang="de-DE"/>
              <a:t> </a:t>
            </a:r>
            <a:r>
              <a:rPr lang="de-DE" err="1"/>
              <a:t>respondents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process</a:t>
            </a:r>
            <a:r>
              <a:rPr lang="de-DE"/>
              <a:t>;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/>
              <a:t>Providing </a:t>
            </a:r>
            <a:r>
              <a:rPr lang="de-DE" err="1"/>
              <a:t>training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individuals</a:t>
            </a:r>
            <a:r>
              <a:rPr lang="de-DE"/>
              <a:t> </a:t>
            </a:r>
            <a:r>
              <a:rPr lang="de-DE" err="1"/>
              <a:t>involved</a:t>
            </a:r>
            <a:r>
              <a:rPr lang="de-DE"/>
              <a:t> in </a:t>
            </a:r>
            <a:r>
              <a:rPr lang="de-DE" err="1"/>
              <a:t>conducting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survey</a:t>
            </a:r>
            <a:r>
              <a:rPr lang="de-DE"/>
              <a:t>;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Analyzing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, incl. </a:t>
            </a:r>
            <a:r>
              <a:rPr lang="de-DE" err="1"/>
              <a:t>ompilation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analysis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responses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survey</a:t>
            </a:r>
            <a:r>
              <a:rPr lang="de-DE"/>
              <a:t> </a:t>
            </a:r>
            <a:r>
              <a:rPr lang="de-DE" err="1"/>
              <a:t>questionnaires</a:t>
            </a:r>
            <a:r>
              <a:rPr lang="de-DE"/>
              <a:t>;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/>
              <a:t>Dissemination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findings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due </a:t>
            </a:r>
            <a:r>
              <a:rPr lang="de-DE" err="1"/>
              <a:t>consideration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power </a:t>
            </a:r>
            <a:r>
              <a:rPr lang="de-DE" err="1"/>
              <a:t>relationships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political</a:t>
            </a:r>
            <a:r>
              <a:rPr lang="de-DE"/>
              <a:t> </a:t>
            </a:r>
            <a:r>
              <a:rPr lang="de-DE" err="1"/>
              <a:t>economy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situation</a:t>
            </a:r>
            <a:r>
              <a:rPr lang="de-DE"/>
              <a:t>; </a:t>
            </a:r>
            <a:r>
              <a:rPr lang="de-DE" err="1"/>
              <a:t>and</a:t>
            </a:r>
            <a:r>
              <a:rPr lang="de-DE"/>
              <a:t> 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Institutionalizing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process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providing</a:t>
            </a:r>
            <a:r>
              <a:rPr lang="de-DE"/>
              <a:t> </a:t>
            </a:r>
            <a:r>
              <a:rPr lang="de-DE" err="1"/>
              <a:t>people‘s</a:t>
            </a:r>
            <a:r>
              <a:rPr lang="de-DE"/>
              <a:t> </a:t>
            </a:r>
            <a:r>
              <a:rPr lang="de-DE" err="1"/>
              <a:t>feedback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providers</a:t>
            </a:r>
            <a:r>
              <a:rPr lang="de-DE"/>
              <a:t> on a </a:t>
            </a:r>
            <a:r>
              <a:rPr lang="de-DE" err="1"/>
              <a:t>periodic</a:t>
            </a:r>
            <a:r>
              <a:rPr lang="de-DE"/>
              <a:t> </a:t>
            </a:r>
            <a:r>
              <a:rPr lang="de-DE" err="1"/>
              <a:t>basis</a:t>
            </a:r>
            <a:r>
              <a:rPr lang="de-DE"/>
              <a:t>. 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b="1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The </a:t>
            </a:r>
            <a:r>
              <a:rPr lang="de-DE" err="1"/>
              <a:t>main</a:t>
            </a:r>
            <a:r>
              <a:rPr lang="de-DE"/>
              <a:t> </a:t>
            </a:r>
            <a:r>
              <a:rPr lang="de-DE" err="1"/>
              <a:t>costs</a:t>
            </a:r>
            <a:r>
              <a:rPr lang="de-DE"/>
              <a:t> </a:t>
            </a:r>
            <a:r>
              <a:rPr lang="de-DE" err="1"/>
              <a:t>associated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citizen</a:t>
            </a:r>
            <a:r>
              <a:rPr lang="de-DE"/>
              <a:t> </a:t>
            </a:r>
            <a:r>
              <a:rPr lang="de-DE" err="1"/>
              <a:t>report</a:t>
            </a:r>
            <a:r>
              <a:rPr lang="de-DE"/>
              <a:t> </a:t>
            </a:r>
            <a:r>
              <a:rPr lang="de-DE" err="1"/>
              <a:t>cards</a:t>
            </a:r>
            <a:r>
              <a:rPr lang="de-DE"/>
              <a:t> </a:t>
            </a:r>
            <a:r>
              <a:rPr lang="de-DE" err="1"/>
              <a:t>include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preparation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questionnaire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actual</a:t>
            </a:r>
            <a:r>
              <a:rPr lang="de-DE"/>
              <a:t> </a:t>
            </a:r>
            <a:r>
              <a:rPr lang="de-DE" err="1"/>
              <a:t>execution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survey</a:t>
            </a:r>
            <a:r>
              <a:rPr lang="de-DE"/>
              <a:t>,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compilation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analysis</a:t>
            </a:r>
            <a:r>
              <a:rPr lang="de-DE"/>
              <a:t>, </a:t>
            </a:r>
            <a:r>
              <a:rPr lang="de-DE" err="1"/>
              <a:t>information</a:t>
            </a:r>
            <a:r>
              <a:rPr lang="de-DE"/>
              <a:t> </a:t>
            </a:r>
            <a:r>
              <a:rPr lang="de-DE" err="1"/>
              <a:t>dissemination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mobilizing</a:t>
            </a:r>
            <a:r>
              <a:rPr lang="de-DE"/>
              <a:t> </a:t>
            </a:r>
            <a:r>
              <a:rPr lang="de-DE" err="1"/>
              <a:t>groups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actively</a:t>
            </a:r>
            <a:r>
              <a:rPr lang="de-DE"/>
              <a:t> </a:t>
            </a:r>
            <a:r>
              <a:rPr lang="de-DE" err="1"/>
              <a:t>engage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agencies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on </a:t>
            </a:r>
            <a:r>
              <a:rPr lang="de-DE" err="1"/>
              <a:t>improvement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quality</a:t>
            </a:r>
            <a:r>
              <a:rPr lang="de-DE"/>
              <a:t>.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b="1" err="1"/>
              <a:t>Strengths</a:t>
            </a:r>
            <a:r>
              <a:rPr lang="de-DE" b="1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Citizen</a:t>
            </a:r>
            <a:r>
              <a:rPr lang="de-DE"/>
              <a:t> </a:t>
            </a:r>
            <a:r>
              <a:rPr lang="de-DE" err="1"/>
              <a:t>report</a:t>
            </a:r>
            <a:r>
              <a:rPr lang="de-DE"/>
              <a:t> </a:t>
            </a:r>
            <a:r>
              <a:rPr lang="de-DE" err="1"/>
              <a:t>cards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assess</a:t>
            </a:r>
            <a:r>
              <a:rPr lang="de-DE"/>
              <a:t> </a:t>
            </a:r>
            <a:r>
              <a:rPr lang="de-DE" err="1"/>
              <a:t>either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several</a:t>
            </a:r>
            <a:r>
              <a:rPr lang="de-DE"/>
              <a:t> </a:t>
            </a:r>
            <a:r>
              <a:rPr lang="de-DE" err="1"/>
              <a:t>services</a:t>
            </a:r>
            <a:r>
              <a:rPr lang="de-DE"/>
              <a:t> </a:t>
            </a:r>
            <a:r>
              <a:rPr lang="de-DE" err="1"/>
              <a:t>simultaneously</a:t>
            </a:r>
            <a:r>
              <a:rPr 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The </a:t>
            </a:r>
            <a:r>
              <a:rPr lang="de-DE" err="1"/>
              <a:t>feedback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collected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a large </a:t>
            </a:r>
            <a:r>
              <a:rPr lang="de-DE" err="1"/>
              <a:t>population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careful</a:t>
            </a:r>
            <a:r>
              <a:rPr lang="de-DE"/>
              <a:t> </a:t>
            </a:r>
            <a:r>
              <a:rPr lang="de-DE" err="1"/>
              <a:t>sampling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quite</a:t>
            </a:r>
            <a:r>
              <a:rPr lang="de-DE"/>
              <a:t> </a:t>
            </a:r>
            <a:r>
              <a:rPr lang="de-DE" err="1"/>
              <a:t>technical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thus</a:t>
            </a:r>
            <a:r>
              <a:rPr lang="de-DE"/>
              <a:t>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not </a:t>
            </a:r>
            <a:r>
              <a:rPr lang="de-DE" err="1"/>
              <a:t>be</a:t>
            </a:r>
            <a:r>
              <a:rPr lang="de-DE"/>
              <a:t> a </a:t>
            </a:r>
            <a:r>
              <a:rPr lang="de-DE" err="1"/>
              <a:t>need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a </a:t>
            </a:r>
            <a:r>
              <a:rPr lang="de-DE" err="1"/>
              <a:t>major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 </a:t>
            </a:r>
            <a:r>
              <a:rPr lang="de-DE" err="1"/>
              <a:t>mobilization</a:t>
            </a:r>
            <a:r>
              <a:rPr lang="de-DE"/>
              <a:t> </a:t>
            </a:r>
            <a:r>
              <a:rPr lang="de-DE" err="1"/>
              <a:t>effort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get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process</a:t>
            </a:r>
            <a:r>
              <a:rPr lang="de-DE"/>
              <a:t> </a:t>
            </a:r>
            <a:r>
              <a:rPr lang="de-DE" err="1"/>
              <a:t>started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Perceived</a:t>
            </a:r>
            <a:r>
              <a:rPr lang="de-DE"/>
              <a:t> </a:t>
            </a:r>
            <a:r>
              <a:rPr lang="de-DE" err="1"/>
              <a:t>improvements</a:t>
            </a:r>
            <a:r>
              <a:rPr lang="de-DE"/>
              <a:t> in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quality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compared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time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across</a:t>
            </a:r>
            <a:r>
              <a:rPr lang="de-DE"/>
              <a:t> </a:t>
            </a:r>
            <a:r>
              <a:rPr lang="de-DE" err="1"/>
              <a:t>various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agencies</a:t>
            </a:r>
            <a:r>
              <a:rPr lang="de-DE"/>
              <a:t> </a:t>
            </a:r>
            <a:r>
              <a:rPr lang="de-DE" err="1"/>
              <a:t>involved</a:t>
            </a:r>
            <a:r>
              <a:rPr lang="de-DE"/>
              <a:t> in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provision</a:t>
            </a:r>
            <a:r>
              <a:rPr lang="de-DE"/>
              <a:t>. 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b="1" err="1"/>
              <a:t>Challenges</a:t>
            </a:r>
            <a:r>
              <a:rPr lang="de-DE" b="1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require</a:t>
            </a:r>
            <a:r>
              <a:rPr lang="de-DE"/>
              <a:t> a </a:t>
            </a:r>
            <a:r>
              <a:rPr lang="de-DE" err="1"/>
              <a:t>well</a:t>
            </a:r>
            <a:r>
              <a:rPr lang="de-DE"/>
              <a:t> </a:t>
            </a:r>
            <a:r>
              <a:rPr lang="de-DE" err="1"/>
              <a:t>thought</a:t>
            </a:r>
            <a:r>
              <a:rPr lang="de-DE"/>
              <a:t> out </a:t>
            </a:r>
            <a:r>
              <a:rPr lang="de-DE" err="1"/>
              <a:t>dissemination</a:t>
            </a:r>
            <a:r>
              <a:rPr lang="de-DE"/>
              <a:t> </a:t>
            </a:r>
            <a:r>
              <a:rPr lang="de-DE" err="1"/>
              <a:t>strategy</a:t>
            </a:r>
            <a:r>
              <a:rPr lang="de-DE"/>
              <a:t> so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agencies</a:t>
            </a:r>
            <a:r>
              <a:rPr lang="de-DE"/>
              <a:t> </a:t>
            </a:r>
            <a:r>
              <a:rPr lang="de-DE" err="1"/>
              <a:t>take</a:t>
            </a:r>
            <a:r>
              <a:rPr lang="de-DE"/>
              <a:t> </a:t>
            </a:r>
            <a:r>
              <a:rPr lang="de-DE" err="1"/>
              <a:t>note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people‘s</a:t>
            </a:r>
            <a:r>
              <a:rPr lang="de-DE"/>
              <a:t> </a:t>
            </a:r>
            <a:r>
              <a:rPr lang="de-DE" err="1"/>
              <a:t>feedback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take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required</a:t>
            </a:r>
            <a:r>
              <a:rPr lang="de-DE"/>
              <a:t> </a:t>
            </a:r>
            <a:r>
              <a:rPr lang="de-DE" err="1"/>
              <a:t>action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correct</a:t>
            </a:r>
            <a:r>
              <a:rPr lang="de-DE"/>
              <a:t> </a:t>
            </a:r>
            <a:r>
              <a:rPr lang="de-DE" err="1"/>
              <a:t>weaknesses</a:t>
            </a:r>
            <a:r>
              <a:rPr 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In </a:t>
            </a:r>
            <a:r>
              <a:rPr lang="de-DE" err="1"/>
              <a:t>locations</a:t>
            </a:r>
            <a:r>
              <a:rPr lang="de-DE"/>
              <a:t> 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not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technical</a:t>
            </a:r>
            <a:r>
              <a:rPr lang="de-DE"/>
              <a:t> </a:t>
            </a:r>
            <a:r>
              <a:rPr lang="de-DE" err="1"/>
              <a:t>capacity</a:t>
            </a:r>
            <a:r>
              <a:rPr lang="de-DE"/>
              <a:t>,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difficult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design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implement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an </a:t>
            </a:r>
            <a:r>
              <a:rPr lang="de-DE" err="1"/>
              <a:t>error</a:t>
            </a:r>
            <a:r>
              <a:rPr lang="de-DE"/>
              <a:t> in </a:t>
            </a:r>
            <a:r>
              <a:rPr lang="de-DE" err="1"/>
              <a:t>sampling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quality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not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reflected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survey</a:t>
            </a:r>
            <a:r>
              <a:rPr lang="de-DE"/>
              <a:t> </a:t>
            </a:r>
            <a:r>
              <a:rPr lang="de-DE" err="1"/>
              <a:t>results</a:t>
            </a:r>
            <a:r>
              <a:rPr lang="de-DE"/>
              <a:t>. </a:t>
            </a:r>
          </a:p>
          <a:p>
            <a:pPr>
              <a:defRPr/>
            </a:pPr>
            <a:endParaRPr lang="en-US"/>
          </a:p>
          <a:p>
            <a:pPr marL="0" indent="0" fontAlgn="base">
              <a:buNone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indent="0" fontAlgn="base">
              <a:buNone/>
            </a:pPr>
            <a:r>
              <a:rPr lang="de-DE"/>
              <a:t>Baez </a:t>
            </a:r>
            <a:r>
              <a:rPr lang="de-DE" err="1"/>
              <a:t>Camargo</a:t>
            </a:r>
            <a:r>
              <a:rPr lang="de-DE"/>
              <a:t>, C. &amp; Stahl, F. </a:t>
            </a:r>
            <a:r>
              <a:rPr lang="it-CH"/>
              <a:t>(2016). Social accountability A practitioner’s handbook</a:t>
            </a:r>
            <a:r>
              <a:rPr lang="en-US"/>
              <a:t>. Retrieved from</a:t>
            </a:r>
          </a:p>
          <a:p>
            <a:pPr marL="0" indent="0" fontAlgn="base">
              <a:buNone/>
            </a:pPr>
            <a:r>
              <a:rPr lang="en-US" u="sng">
                <a:hlinkClick r:id="rId3"/>
              </a:rPr>
              <a:t>https://transparency.am/files/publications/1457166569-0-814669.pdf</a:t>
            </a:r>
            <a:r>
              <a:rPr lang="en-US"/>
              <a:t> (last accessed 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06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997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err="1"/>
              <a:t>Citizen</a:t>
            </a:r>
            <a:r>
              <a:rPr lang="de-DE" b="1"/>
              <a:t> </a:t>
            </a:r>
            <a:r>
              <a:rPr lang="de-DE" b="1" err="1"/>
              <a:t>charters</a:t>
            </a:r>
            <a:r>
              <a:rPr lang="de-DE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”These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pacts</a:t>
            </a:r>
            <a:r>
              <a:rPr lang="de-DE"/>
              <a:t> </a:t>
            </a:r>
            <a:r>
              <a:rPr lang="de-DE" err="1"/>
              <a:t>between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providers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spell</a:t>
            </a:r>
            <a:r>
              <a:rPr lang="de-DE"/>
              <a:t> out </a:t>
            </a:r>
            <a:r>
              <a:rPr lang="de-DE" err="1"/>
              <a:t>expectations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roles</a:t>
            </a:r>
            <a:r>
              <a:rPr lang="de-DE"/>
              <a:t>, </a:t>
            </a:r>
            <a:r>
              <a:rPr lang="de-DE" err="1"/>
              <a:t>enabling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citizens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interact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effectively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municipality</a:t>
            </a:r>
            <a:r>
              <a:rPr lang="de-DE"/>
              <a:t>.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specify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expected</a:t>
            </a:r>
            <a:r>
              <a:rPr lang="de-DE"/>
              <a:t> </a:t>
            </a:r>
            <a:r>
              <a:rPr lang="de-DE" err="1"/>
              <a:t>standards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services</a:t>
            </a:r>
            <a:r>
              <a:rPr lang="de-DE"/>
              <a:t>, </a:t>
            </a:r>
            <a:r>
              <a:rPr lang="de-DE" err="1"/>
              <a:t>identify</a:t>
            </a:r>
            <a:r>
              <a:rPr lang="de-DE"/>
              <a:t> </a:t>
            </a:r>
            <a:r>
              <a:rPr lang="de-DE" err="1"/>
              <a:t>who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responsible</a:t>
            </a:r>
            <a:r>
              <a:rPr lang="de-DE"/>
              <a:t>,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outline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procedures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redress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complaints</a:t>
            </a:r>
            <a:r>
              <a:rPr lang="de-DE"/>
              <a:t>” (World Bank 2007: 50).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Written</a:t>
            </a:r>
            <a:r>
              <a:rPr lang="de-DE"/>
              <a:t> </a:t>
            </a:r>
            <a:r>
              <a:rPr lang="de-DE" err="1"/>
              <a:t>commitment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 </a:t>
            </a:r>
            <a:r>
              <a:rPr lang="de-DE" err="1"/>
              <a:t>regarding</a:t>
            </a:r>
            <a:r>
              <a:rPr lang="de-DE"/>
              <a:t> </a:t>
            </a:r>
            <a:r>
              <a:rPr lang="de-DE" err="1"/>
              <a:t>standard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services</a:t>
            </a:r>
            <a:r>
              <a:rPr lang="de-DE"/>
              <a:t>, </a:t>
            </a:r>
            <a:r>
              <a:rPr lang="de-DE" err="1"/>
              <a:t>information</a:t>
            </a:r>
            <a:r>
              <a:rPr lang="de-DE"/>
              <a:t>, </a:t>
            </a:r>
            <a:r>
              <a:rPr lang="de-DE" err="1"/>
              <a:t>choice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consultation</a:t>
            </a:r>
            <a:r>
              <a:rPr lang="de-DE"/>
              <a:t>, non-</a:t>
            </a:r>
            <a:r>
              <a:rPr lang="de-DE" err="1"/>
              <a:t>discrimination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accessibility</a:t>
            </a:r>
            <a:r>
              <a:rPr lang="de-DE"/>
              <a:t>, </a:t>
            </a:r>
            <a:r>
              <a:rPr lang="de-DE" err="1"/>
              <a:t>grievances</a:t>
            </a:r>
            <a:r>
              <a:rPr lang="de-DE"/>
              <a:t> </a:t>
            </a:r>
            <a:r>
              <a:rPr lang="de-DE" err="1"/>
              <a:t>redress</a:t>
            </a:r>
            <a:r>
              <a:rPr lang="de-DE"/>
              <a:t>, </a:t>
            </a:r>
            <a:r>
              <a:rPr lang="de-DE" err="1"/>
              <a:t>courtesy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value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money</a:t>
            </a:r>
            <a:r>
              <a:rPr lang="de-DE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/>
              <a:t>Sets </a:t>
            </a:r>
            <a:r>
              <a:rPr lang="de-DE" err="1"/>
              <a:t>standards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delivery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services</a:t>
            </a:r>
            <a:r>
              <a:rPr lang="de-DE"/>
              <a:t>;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/>
              <a:t>Lays out in </a:t>
            </a:r>
            <a:r>
              <a:rPr lang="de-DE" err="1"/>
              <a:t>plain</a:t>
            </a:r>
            <a:r>
              <a:rPr lang="de-DE"/>
              <a:t> </a:t>
            </a:r>
            <a:r>
              <a:rPr lang="de-DE" err="1"/>
              <a:t>language</a:t>
            </a:r>
            <a:r>
              <a:rPr lang="de-DE"/>
              <a:t> </a:t>
            </a:r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expect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providers</a:t>
            </a:r>
            <a:r>
              <a:rPr lang="de-DE"/>
              <a:t>;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Specifies</a:t>
            </a:r>
            <a:r>
              <a:rPr lang="de-DE"/>
              <a:t> </a:t>
            </a:r>
            <a:r>
              <a:rPr lang="de-DE" err="1"/>
              <a:t>procedures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complaints</a:t>
            </a:r>
            <a:r>
              <a:rPr lang="de-DE"/>
              <a:t>,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correct</a:t>
            </a:r>
            <a:r>
              <a:rPr lang="de-DE"/>
              <a:t> </a:t>
            </a:r>
            <a:r>
              <a:rPr lang="de-DE" err="1"/>
              <a:t>shortcomings</a:t>
            </a:r>
            <a:r>
              <a:rPr lang="de-DE"/>
              <a:t> in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provisions</a:t>
            </a:r>
            <a:r>
              <a:rPr lang="de-DE"/>
              <a:t>; </a:t>
            </a:r>
            <a:r>
              <a:rPr lang="de-DE" err="1"/>
              <a:t>and</a:t>
            </a:r>
            <a:r>
              <a:rPr lang="de-DE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developed</a:t>
            </a:r>
            <a:r>
              <a:rPr lang="de-DE"/>
              <a:t> </a:t>
            </a:r>
            <a:r>
              <a:rPr lang="de-DE" err="1"/>
              <a:t>jointly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servants</a:t>
            </a:r>
            <a:r>
              <a:rPr lang="de-DE"/>
              <a:t>.</a:t>
            </a:r>
          </a:p>
          <a:p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fontAlgn="base">
              <a:buNone/>
            </a:pPr>
            <a:r>
              <a:rPr lang="de-DE" b="1" err="1"/>
              <a:t>Sources</a:t>
            </a:r>
            <a:r>
              <a:rPr lang="de-DE" b="1"/>
              <a:t>:</a:t>
            </a:r>
            <a:r>
              <a:rPr lang="en-US"/>
              <a:t>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CH"/>
              <a:t>Baez Camargo, C. &amp; Jacobs, E. (2013). </a:t>
            </a:r>
            <a:r>
              <a:rPr lang="en-US"/>
              <a:t>Social Accountability and its Conceptual Challenges: An analytical framework [Working paper series No. 16]. Switzerland: Basel Institute on Governance. Retrieved from </a:t>
            </a:r>
            <a:r>
              <a:rPr lang="en-US" u="sng">
                <a:hlinkClick r:id="rId3"/>
              </a:rPr>
              <a:t>https://www.baselgovernance.org/sites/default/files/2019-04/biog_working_paper_16.pdf</a:t>
            </a:r>
            <a:r>
              <a:rPr lang="en-US"/>
              <a:t> (last accessed on April 22, 2020).</a:t>
            </a:r>
            <a:r>
              <a:rPr lang="de-DE"/>
              <a:t>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de-DE"/>
              <a:t>World Bank </a:t>
            </a:r>
            <a:r>
              <a:rPr lang="it-CH"/>
              <a:t>(June 2007). Local Government Discretion and Accountability: A Local Governance Framework. Social Development Department, Report 40153</a:t>
            </a:r>
            <a:r>
              <a:rPr lang="en-US"/>
              <a:t>. Retrieved from </a:t>
            </a:r>
            <a:r>
              <a:rPr lang="en-US" u="sng">
                <a:hlinkClick r:id="rId4"/>
              </a:rPr>
              <a:t>http://documents.worldbank.org/curated/en/923281468781786135/pdf/401530Local1Go1ountability01PUBLIC1.pdf</a:t>
            </a:r>
            <a:r>
              <a:rPr lang="en-US"/>
              <a:t> (last accessed 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710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Participatory budgeting:</a:t>
            </a:r>
          </a:p>
          <a:p>
            <a:pPr rtl="0" fontAlgn="base"/>
            <a:endParaRPr lang="en-US" sz="1200" b="1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 community members to decide how to spend part of a public budget. It is an annual cycle of engagement that is integrated into a regular budgeting process.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Benefits: Functions as a ‘school of democracy’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whereby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deliberate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democratic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​.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Capture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r>
              <a:rPr lang="de-DE" sz="1200" b="1"/>
              <a:t>Source:</a:t>
            </a:r>
          </a:p>
          <a:p>
            <a:r>
              <a:rPr lang="it-CH" sz="1200"/>
              <a:t>Participatory Budgeting Project (n. y.). What is PB? How does PB work?</a:t>
            </a:r>
            <a:r>
              <a:rPr lang="en-US" sz="1200"/>
              <a:t> Retrieved from </a:t>
            </a:r>
            <a:r>
              <a:rPr lang="en-US" sz="1200">
                <a:hlinkClick r:id="rId3"/>
              </a:rPr>
              <a:t>https://www.participatorybudgeting.org/what-is-pb/</a:t>
            </a:r>
            <a:r>
              <a:rPr lang="en-US" sz="1200"/>
              <a:t> (last accessed on April 22, 2020).</a:t>
            </a:r>
            <a:endParaRPr lang="de-DE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506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hearings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 fontAlgn="base"/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testimony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 large on a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​;</a:t>
            </a:r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​;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plans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​; </a:t>
            </a:r>
            <a:r>
              <a:rPr lang="de-DE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pulse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top-down.</a:t>
            </a:r>
            <a:endParaRPr lang="de-DE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  <a:p>
            <a:pPr marL="0" indent="0" fontAlgn="base">
              <a:buNone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indent="0" fontAlgn="base">
              <a:buNone/>
            </a:pPr>
            <a:r>
              <a:rPr lang="it-CH"/>
              <a:t>University of Kansas (June 2019). Community Toolbox. Chapter 33, Section 13. Conducting a Public Hearing. </a:t>
            </a:r>
            <a:r>
              <a:rPr lang="en-US"/>
              <a:t>Retrieved from </a:t>
            </a:r>
            <a:r>
              <a:rPr lang="en-US" u="sng">
                <a:hlinkClick r:id="rId3"/>
              </a:rPr>
              <a:t>https://ctb.ku.edu/en/table-of-contents/advocacy/direct-action/public-hearing/main</a:t>
            </a:r>
            <a:r>
              <a:rPr lang="en-US"/>
              <a:t> (last accessed 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91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945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62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800" b="1"/>
              <a:t>Brazil: Participatory budgeting:</a:t>
            </a:r>
          </a:p>
          <a:p>
            <a:pPr fontAlgn="base"/>
            <a:endParaRPr lang="en-US" sz="1800" b="1"/>
          </a:p>
          <a:p>
            <a:pPr fontAlgn="base"/>
            <a:r>
              <a:rPr lang="en-US" sz="1800"/>
              <a:t>Porto </a:t>
            </a:r>
            <a:r>
              <a:rPr lang="en-US" sz="1800" err="1"/>
              <a:t>Allegre</a:t>
            </a:r>
            <a:r>
              <a:rPr lang="en-US" sz="1800"/>
              <a:t>, Brazil is the birthplace of participatory budgeting: </a:t>
            </a:r>
            <a:r>
              <a:rPr lang="de-DE" sz="1800" err="1"/>
              <a:t>Neighbors</a:t>
            </a:r>
            <a:r>
              <a:rPr lang="de-DE" sz="1800"/>
              <a:t> </a:t>
            </a:r>
            <a:r>
              <a:rPr lang="de-DE" sz="1800" err="1"/>
              <a:t>have</a:t>
            </a:r>
            <a:r>
              <a:rPr lang="de-DE" sz="1800"/>
              <a:t> </a:t>
            </a:r>
            <a:r>
              <a:rPr lang="de-DE" sz="1800" err="1"/>
              <a:t>been</a:t>
            </a:r>
            <a:r>
              <a:rPr lang="de-DE" sz="1800"/>
              <a:t> </a:t>
            </a:r>
            <a:r>
              <a:rPr lang="de-DE" sz="1800" err="1"/>
              <a:t>getting</a:t>
            </a:r>
            <a:r>
              <a:rPr lang="de-DE" sz="1800"/>
              <a:t> </a:t>
            </a:r>
            <a:r>
              <a:rPr lang="de-DE" sz="1800" err="1"/>
              <a:t>together</a:t>
            </a:r>
            <a:r>
              <a:rPr lang="de-DE" sz="1800"/>
              <a:t> </a:t>
            </a:r>
            <a:r>
              <a:rPr lang="de-DE" sz="1800" err="1"/>
              <a:t>regularly</a:t>
            </a:r>
            <a:r>
              <a:rPr lang="de-DE" sz="1800"/>
              <a:t> </a:t>
            </a:r>
            <a:r>
              <a:rPr lang="de-DE" sz="1800" err="1"/>
              <a:t>since</a:t>
            </a:r>
            <a:r>
              <a:rPr lang="de-DE" sz="1800"/>
              <a:t> 1989 </a:t>
            </a:r>
            <a:r>
              <a:rPr lang="de-DE" sz="1800" err="1"/>
              <a:t>to</a:t>
            </a:r>
            <a:r>
              <a:rPr lang="de-DE" sz="1800"/>
              <a:t> </a:t>
            </a:r>
            <a:r>
              <a:rPr lang="de-DE" sz="1800" err="1"/>
              <a:t>discuss</a:t>
            </a:r>
            <a:r>
              <a:rPr lang="de-DE" sz="1800"/>
              <a:t> </a:t>
            </a:r>
            <a:r>
              <a:rPr lang="de-DE" sz="1800" err="1"/>
              <a:t>the</a:t>
            </a:r>
            <a:r>
              <a:rPr lang="de-DE" sz="1800"/>
              <a:t> </a:t>
            </a:r>
            <a:r>
              <a:rPr lang="de-DE" sz="1800" err="1"/>
              <a:t>future</a:t>
            </a:r>
            <a:r>
              <a:rPr lang="de-DE" sz="1800"/>
              <a:t> </a:t>
            </a:r>
            <a:r>
              <a:rPr lang="de-DE" sz="1800" err="1"/>
              <a:t>of</a:t>
            </a:r>
            <a:r>
              <a:rPr lang="de-DE" sz="1800"/>
              <a:t> </a:t>
            </a:r>
            <a:r>
              <a:rPr lang="de-DE" sz="1800" err="1"/>
              <a:t>their</a:t>
            </a:r>
            <a:r>
              <a:rPr lang="de-DE" sz="1800"/>
              <a:t> </a:t>
            </a:r>
            <a:r>
              <a:rPr lang="de-DE" sz="1800" err="1"/>
              <a:t>city</a:t>
            </a:r>
            <a:r>
              <a:rPr lang="de-DE" sz="1800"/>
              <a:t>. </a:t>
            </a:r>
            <a:r>
              <a:rPr lang="de-DE" sz="1800" err="1"/>
              <a:t>Everyone</a:t>
            </a:r>
            <a:r>
              <a:rPr lang="de-DE" sz="1800"/>
              <a:t> </a:t>
            </a:r>
            <a:r>
              <a:rPr lang="de-DE" sz="1800" err="1"/>
              <a:t>is</a:t>
            </a:r>
            <a:r>
              <a:rPr lang="de-DE" sz="1800"/>
              <a:t> </a:t>
            </a:r>
            <a:r>
              <a:rPr lang="de-DE" sz="1800" err="1"/>
              <a:t>encouraged</a:t>
            </a:r>
            <a:r>
              <a:rPr lang="de-DE" sz="1800"/>
              <a:t> </a:t>
            </a:r>
            <a:r>
              <a:rPr lang="de-DE" sz="1800" err="1"/>
              <a:t>to</a:t>
            </a:r>
            <a:r>
              <a:rPr lang="de-DE" sz="1800"/>
              <a:t> </a:t>
            </a:r>
            <a:r>
              <a:rPr lang="de-DE" sz="1800" err="1"/>
              <a:t>speak</a:t>
            </a:r>
            <a:r>
              <a:rPr lang="de-DE" sz="1800"/>
              <a:t> at </a:t>
            </a:r>
            <a:r>
              <a:rPr lang="de-DE" sz="1800" err="1"/>
              <a:t>district</a:t>
            </a:r>
            <a:r>
              <a:rPr lang="de-DE" sz="1800"/>
              <a:t> </a:t>
            </a:r>
            <a:r>
              <a:rPr lang="de-DE" sz="1800" err="1"/>
              <a:t>meetings</a:t>
            </a:r>
            <a:r>
              <a:rPr lang="de-DE" sz="1800"/>
              <a:t> in </a:t>
            </a:r>
            <a:r>
              <a:rPr lang="de-DE" sz="1800" err="1"/>
              <a:t>churches</a:t>
            </a:r>
            <a:r>
              <a:rPr lang="de-DE" sz="1800"/>
              <a:t>, </a:t>
            </a:r>
            <a:r>
              <a:rPr lang="de-DE" sz="1800" err="1"/>
              <a:t>gyms</a:t>
            </a:r>
            <a:r>
              <a:rPr lang="de-DE" sz="1800"/>
              <a:t> </a:t>
            </a:r>
            <a:r>
              <a:rPr lang="de-DE" sz="1800" err="1"/>
              <a:t>and</a:t>
            </a:r>
            <a:r>
              <a:rPr lang="de-DE" sz="1800"/>
              <a:t> </a:t>
            </a:r>
            <a:r>
              <a:rPr lang="de-DE" sz="1800" err="1"/>
              <a:t>clubs</a:t>
            </a:r>
            <a:r>
              <a:rPr lang="de-DE" sz="1800"/>
              <a:t>, </a:t>
            </a:r>
            <a:r>
              <a:rPr lang="de-DE" sz="1800" err="1"/>
              <a:t>discussing</a:t>
            </a:r>
            <a:r>
              <a:rPr lang="de-DE" sz="1800"/>
              <a:t> </a:t>
            </a:r>
            <a:r>
              <a:rPr lang="de-DE" sz="1800" err="1"/>
              <a:t>everything</a:t>
            </a:r>
            <a:r>
              <a:rPr lang="de-DE" sz="1800"/>
              <a:t> </a:t>
            </a:r>
            <a:r>
              <a:rPr lang="de-DE" sz="1800" err="1"/>
              <a:t>from</a:t>
            </a:r>
            <a:r>
              <a:rPr lang="de-DE" sz="1800"/>
              <a:t> </a:t>
            </a:r>
            <a:r>
              <a:rPr lang="de-DE" sz="1800" err="1"/>
              <a:t>water</a:t>
            </a:r>
            <a:r>
              <a:rPr lang="de-DE" sz="1800"/>
              <a:t> </a:t>
            </a:r>
            <a:r>
              <a:rPr lang="de-DE" sz="1800" err="1"/>
              <a:t>supply</a:t>
            </a:r>
            <a:r>
              <a:rPr lang="de-DE" sz="1800"/>
              <a:t> </a:t>
            </a:r>
            <a:r>
              <a:rPr lang="de-DE" sz="1800" err="1"/>
              <a:t>and</a:t>
            </a:r>
            <a:r>
              <a:rPr lang="de-DE" sz="1800"/>
              <a:t> </a:t>
            </a:r>
            <a:r>
              <a:rPr lang="de-DE" sz="1800" err="1"/>
              <a:t>sewage</a:t>
            </a:r>
            <a:r>
              <a:rPr lang="de-DE" sz="1800"/>
              <a:t> </a:t>
            </a:r>
            <a:r>
              <a:rPr lang="de-DE" sz="1800" err="1"/>
              <a:t>to</a:t>
            </a:r>
            <a:r>
              <a:rPr lang="de-DE" sz="1800"/>
              <a:t> </a:t>
            </a:r>
            <a:r>
              <a:rPr lang="de-DE" sz="1800" err="1"/>
              <a:t>school</a:t>
            </a:r>
            <a:r>
              <a:rPr lang="de-DE" sz="1800"/>
              <a:t> </a:t>
            </a:r>
            <a:r>
              <a:rPr lang="de-DE" sz="1800" err="1"/>
              <a:t>construction</a:t>
            </a:r>
            <a:r>
              <a:rPr lang="de-DE" sz="1800"/>
              <a:t> </a:t>
            </a:r>
            <a:r>
              <a:rPr lang="de-DE" sz="1800" err="1"/>
              <a:t>and</a:t>
            </a:r>
            <a:r>
              <a:rPr lang="de-DE" sz="1800"/>
              <a:t> </a:t>
            </a:r>
            <a:r>
              <a:rPr lang="de-DE" sz="1800" err="1"/>
              <a:t>beach</a:t>
            </a:r>
            <a:r>
              <a:rPr lang="de-DE" sz="1800"/>
              <a:t> </a:t>
            </a:r>
            <a:r>
              <a:rPr lang="de-DE" sz="1800" err="1"/>
              <a:t>cleanings</a:t>
            </a:r>
            <a:r>
              <a:rPr lang="de-DE" sz="1800"/>
              <a:t>. </a:t>
            </a:r>
            <a:r>
              <a:rPr lang="en-US" sz="1800"/>
              <a:t>to have a say in which projects should be funded and built​.</a:t>
            </a:r>
          </a:p>
          <a:p>
            <a:pPr fontAlgn="base"/>
            <a:endParaRPr lang="en-US" sz="1800" b="1"/>
          </a:p>
          <a:p>
            <a:pPr fontAlgn="base"/>
            <a:r>
              <a:rPr lang="en-US" sz="1200" b="1"/>
              <a:t>Results between 1989 and 1997: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Participatory budgeting contributed to a more equitable distribution of city services​;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/>
              <a:t>Sewer and water connections went up from 75 percent to 98 percent;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/>
              <a:t>Health and education budgets increased from 13 percent to about 40 percent;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/>
              <a:t>The number of schools quadrupled; and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/>
              <a:t>Road building in poor neighborhoods increased five-fold.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endParaRPr lang="en-US" sz="1200"/>
          </a:p>
          <a:p>
            <a:pPr fontAlgn="base"/>
            <a:r>
              <a:rPr lang="en-US" b="1"/>
              <a:t>To support participatory budgeting, Brazil provides people education on public budgets​: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/>
              <a:t> A radio program “Moment Budget” is produced for information in a simple and direct language​;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/>
              <a:t>Since 2008, a virtual school provides online courses on the understanding public budgets for both government employees, CSOs and people​. By 2011, the school had almost 2000 graduates​;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/>
              <a:t>A comic booklet introduces participatory budgeting to children.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180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/>
              <a:t>Challenges: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/>
              <a:t>Changing political priorities, new sources of unprecedented funding from the federal level and major infrastructure projects discouraged the participatory approach or changed its original operating model.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err="1"/>
              <a:t>Sources</a:t>
            </a:r>
            <a:r>
              <a:rPr lang="de-DE" b="1"/>
              <a:t>:</a:t>
            </a:r>
            <a:r>
              <a:rPr lang="en-US"/>
              <a:t>​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CH"/>
              <a:t>Gelman, V. L. &amp; Votto, D. (June 2018). What if Citizens Set City Budgets? An Experiment That Captivated the World—Participatory Budgeting—Might Be Abandoned in its Birthplace. World Resources Institute. </a:t>
            </a:r>
            <a:r>
              <a:rPr lang="en-US"/>
              <a:t>Retrieved from </a:t>
            </a:r>
            <a:r>
              <a:rPr lang="en-US" u="sng">
                <a:hlinkClick r:id="rId3"/>
              </a:rPr>
              <a:t>https://www.wri.org/blog/2018/06/what-if-citizens-set-city-budgets-experiment-captivated-world-participatory-budgeting</a:t>
            </a:r>
            <a:r>
              <a:rPr lang="en-US"/>
              <a:t> (last accessed on April 22, 2020).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CH"/>
              <a:t>Open Government Partnership (June 2019). The Open Government Guide Special Edition: Implementing the 2030 Sustainable Development Agenda. Examples in Practice. Brazil provides citizen education on public budgets (November 13, 2013), submitted by OGP Fiscal Transparency Working Group. </a:t>
            </a:r>
            <a:r>
              <a:rPr lang="en-US"/>
              <a:t>Retrieved from </a:t>
            </a:r>
            <a:r>
              <a:rPr lang="en-US" u="sng">
                <a:hlinkClick r:id="rId4"/>
              </a:rPr>
              <a:t>https://www.opengovpartnership.org/wp-content/uploads/2019/06/open-gov-guide_Country-Examples-Archive.pdf</a:t>
            </a:r>
            <a:r>
              <a:rPr lang="en-US"/>
              <a:t> (last accessed on April 22, 2020).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998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/>
              <a:t>Ghana: Mobile </a:t>
            </a:r>
            <a:r>
              <a:rPr lang="de-DE" b="1" err="1"/>
              <a:t>engagement</a:t>
            </a:r>
            <a:r>
              <a:rPr lang="de-DE" b="1"/>
              <a:t>:</a:t>
            </a:r>
          </a:p>
          <a:p>
            <a:pPr>
              <a:defRPr/>
            </a:pPr>
            <a:endParaRPr lang="de-DE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influx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mobile </a:t>
            </a:r>
            <a:r>
              <a:rPr lang="de-DE" err="1"/>
              <a:t>phones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last </a:t>
            </a:r>
            <a:r>
              <a:rPr lang="de-DE" err="1"/>
              <a:t>decade</a:t>
            </a:r>
            <a:r>
              <a:rPr lang="de-DE"/>
              <a:t>, mobile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 </a:t>
            </a:r>
            <a:r>
              <a:rPr lang="de-DE" err="1"/>
              <a:t>programmes</a:t>
            </a:r>
            <a:r>
              <a:rPr lang="de-DE"/>
              <a:t> - </a:t>
            </a:r>
            <a:r>
              <a:rPr lang="de-DE" err="1"/>
              <a:t>often</a:t>
            </a:r>
            <a:r>
              <a:rPr lang="de-DE"/>
              <a:t> </a:t>
            </a:r>
            <a:r>
              <a:rPr lang="de-DE" err="1"/>
              <a:t>known</a:t>
            </a:r>
            <a:r>
              <a:rPr lang="de-DE"/>
              <a:t> </a:t>
            </a:r>
            <a:r>
              <a:rPr lang="de-DE" err="1"/>
              <a:t>simply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M4D -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emerged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field</a:t>
            </a:r>
            <a:r>
              <a:rPr lang="de-DE"/>
              <a:t> in </a:t>
            </a:r>
            <a:r>
              <a:rPr lang="de-DE" err="1"/>
              <a:t>communication</a:t>
            </a:r>
            <a:r>
              <a:rPr lang="de-DE"/>
              <a:t>.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revolutionized</a:t>
            </a:r>
            <a:r>
              <a:rPr lang="de-DE"/>
              <a:t> </a:t>
            </a:r>
            <a:r>
              <a:rPr lang="de-DE" err="1"/>
              <a:t>our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technology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an </a:t>
            </a:r>
            <a:r>
              <a:rPr lang="de-DE" err="1"/>
              <a:t>efficient</a:t>
            </a:r>
            <a:r>
              <a:rPr lang="de-DE"/>
              <a:t> </a:t>
            </a:r>
            <a:r>
              <a:rPr lang="de-DE" err="1"/>
              <a:t>communication</a:t>
            </a:r>
            <a:r>
              <a:rPr lang="de-DE"/>
              <a:t> </a:t>
            </a:r>
            <a:r>
              <a:rPr lang="de-DE" err="1"/>
              <a:t>tool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According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Ghana’s</a:t>
            </a:r>
            <a:r>
              <a:rPr lang="de-DE"/>
              <a:t> National Communication Authority, mobile </a:t>
            </a:r>
            <a:r>
              <a:rPr lang="de-DE" err="1"/>
              <a:t>phone</a:t>
            </a:r>
            <a:r>
              <a:rPr lang="de-DE"/>
              <a:t> </a:t>
            </a:r>
            <a:r>
              <a:rPr lang="de-DE" err="1"/>
              <a:t>voice</a:t>
            </a:r>
            <a:r>
              <a:rPr lang="de-DE"/>
              <a:t> </a:t>
            </a:r>
            <a:r>
              <a:rPr lang="de-DE" err="1"/>
              <a:t>penetration</a:t>
            </a:r>
            <a:r>
              <a:rPr lang="de-DE"/>
              <a:t> was at 119% in June 2015 </a:t>
            </a:r>
            <a:r>
              <a:rPr lang="de-DE" err="1"/>
              <a:t>while</a:t>
            </a:r>
            <a:r>
              <a:rPr lang="de-DE"/>
              <a:t> mobile </a:t>
            </a:r>
            <a:r>
              <a:rPr lang="de-DE" err="1"/>
              <a:t>phone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penetration</a:t>
            </a:r>
            <a:r>
              <a:rPr lang="de-DE"/>
              <a:t> was at 62%. </a:t>
            </a:r>
            <a:r>
              <a:rPr lang="de-DE" err="1"/>
              <a:t>Although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mean</a:t>
            </a:r>
            <a:r>
              <a:rPr lang="de-DE"/>
              <a:t> </a:t>
            </a:r>
            <a:r>
              <a:rPr lang="de-DE" err="1"/>
              <a:t>every</a:t>
            </a:r>
            <a:r>
              <a:rPr lang="de-DE"/>
              <a:t> </a:t>
            </a:r>
            <a:r>
              <a:rPr lang="de-DE" err="1"/>
              <a:t>person</a:t>
            </a:r>
            <a:r>
              <a:rPr lang="de-DE"/>
              <a:t> </a:t>
            </a:r>
            <a:r>
              <a:rPr lang="de-DE" err="1"/>
              <a:t>has</a:t>
            </a:r>
            <a:r>
              <a:rPr lang="de-DE"/>
              <a:t> a </a:t>
            </a:r>
            <a:r>
              <a:rPr lang="de-DE" err="1"/>
              <a:t>phone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provides</a:t>
            </a:r>
            <a:r>
              <a:rPr lang="de-DE"/>
              <a:t> a strong </a:t>
            </a:r>
            <a:r>
              <a:rPr lang="de-DE" err="1"/>
              <a:t>indication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access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mobile </a:t>
            </a:r>
            <a:r>
              <a:rPr lang="de-DE" err="1"/>
              <a:t>phones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spreading</a:t>
            </a:r>
            <a:r>
              <a:rPr lang="de-DE"/>
              <a:t> </a:t>
            </a:r>
            <a:r>
              <a:rPr lang="de-DE" err="1"/>
              <a:t>rapidly</a:t>
            </a:r>
            <a:r>
              <a:rPr lang="de-DE"/>
              <a:t> in Ghana.</a:t>
            </a:r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 b="1" err="1"/>
              <a:t>How</a:t>
            </a:r>
            <a:r>
              <a:rPr lang="de-DE" b="1"/>
              <a:t> do </a:t>
            </a:r>
            <a:r>
              <a:rPr lang="de-DE" b="1" err="1"/>
              <a:t>district</a:t>
            </a:r>
            <a:r>
              <a:rPr lang="de-DE" b="1"/>
              <a:t> </a:t>
            </a:r>
            <a:r>
              <a:rPr lang="de-DE" b="1" err="1"/>
              <a:t>assemblies</a:t>
            </a:r>
            <a:r>
              <a:rPr lang="de-DE" b="1"/>
              <a:t> </a:t>
            </a:r>
            <a:r>
              <a:rPr lang="de-DE" b="1" err="1"/>
              <a:t>engage</a:t>
            </a:r>
            <a:r>
              <a:rPr lang="de-DE" b="1"/>
              <a:t> </a:t>
            </a:r>
            <a:r>
              <a:rPr lang="de-DE" b="1" err="1"/>
              <a:t>people</a:t>
            </a:r>
            <a:r>
              <a:rPr lang="de-DE" b="1"/>
              <a:t>?</a:t>
            </a:r>
            <a:endParaRPr lang="de-DE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Ghana’s</a:t>
            </a:r>
            <a:r>
              <a:rPr lang="de-DE"/>
              <a:t> </a:t>
            </a:r>
            <a:r>
              <a:rPr lang="de-DE" err="1"/>
              <a:t>local</a:t>
            </a:r>
            <a:r>
              <a:rPr lang="de-DE"/>
              <a:t> </a:t>
            </a:r>
            <a:r>
              <a:rPr lang="de-DE" err="1"/>
              <a:t>government</a:t>
            </a:r>
            <a:r>
              <a:rPr lang="de-DE"/>
              <a:t> </a:t>
            </a:r>
            <a:r>
              <a:rPr lang="de-DE" err="1"/>
              <a:t>comprises</a:t>
            </a:r>
            <a:r>
              <a:rPr lang="de-DE"/>
              <a:t> </a:t>
            </a:r>
            <a:r>
              <a:rPr lang="de-DE" err="1"/>
              <a:t>metropolitan</a:t>
            </a:r>
            <a:r>
              <a:rPr lang="de-DE"/>
              <a:t>, </a:t>
            </a:r>
            <a:r>
              <a:rPr lang="de-DE" err="1"/>
              <a:t>municipal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district</a:t>
            </a:r>
            <a:r>
              <a:rPr lang="de-DE"/>
              <a:t> </a:t>
            </a:r>
            <a:r>
              <a:rPr lang="de-DE" err="1"/>
              <a:t>assemblies</a:t>
            </a:r>
            <a:r>
              <a:rPr lang="de-DE"/>
              <a:t> </a:t>
            </a:r>
            <a:r>
              <a:rPr lang="de-DE" err="1"/>
              <a:t>whose</a:t>
            </a:r>
            <a:r>
              <a:rPr lang="de-DE"/>
              <a:t> </a:t>
            </a:r>
            <a:r>
              <a:rPr lang="de-DE" err="1"/>
              <a:t>core</a:t>
            </a:r>
            <a:r>
              <a:rPr lang="de-DE"/>
              <a:t> </a:t>
            </a:r>
            <a:r>
              <a:rPr lang="de-DE" err="1"/>
              <a:t>mandate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ensure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a </a:t>
            </a:r>
            <a:r>
              <a:rPr lang="de-DE" err="1"/>
              <a:t>decentralized</a:t>
            </a:r>
            <a:r>
              <a:rPr lang="de-DE"/>
              <a:t> </a:t>
            </a:r>
            <a:r>
              <a:rPr lang="de-DE" err="1"/>
              <a:t>system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includes</a:t>
            </a:r>
            <a:r>
              <a:rPr lang="de-DE"/>
              <a:t> </a:t>
            </a:r>
            <a:r>
              <a:rPr lang="de-DE" err="1"/>
              <a:t>opening</a:t>
            </a:r>
            <a:r>
              <a:rPr lang="de-DE"/>
              <a:t> </a:t>
            </a:r>
            <a:r>
              <a:rPr lang="de-DE" err="1"/>
              <a:t>up</a:t>
            </a:r>
            <a:r>
              <a:rPr lang="de-DE"/>
              <a:t> </a:t>
            </a:r>
            <a:r>
              <a:rPr lang="de-DE" err="1"/>
              <a:t>channels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active</a:t>
            </a:r>
            <a:r>
              <a:rPr lang="de-DE"/>
              <a:t> </a:t>
            </a:r>
            <a:r>
              <a:rPr lang="de-DE" err="1"/>
              <a:t>grassroots</a:t>
            </a:r>
            <a:r>
              <a:rPr lang="de-DE"/>
              <a:t> </a:t>
            </a:r>
            <a:r>
              <a:rPr lang="de-DE" err="1"/>
              <a:t>participation</a:t>
            </a:r>
            <a:r>
              <a:rPr lang="de-DE"/>
              <a:t> </a:t>
            </a:r>
            <a:r>
              <a:rPr lang="de-DE" err="1"/>
              <a:t>andpeople</a:t>
            </a:r>
            <a:r>
              <a:rPr lang="de-DE"/>
              <a:t> </a:t>
            </a:r>
            <a:r>
              <a:rPr lang="de-DE" err="1"/>
              <a:t>engagement</a:t>
            </a:r>
            <a:r>
              <a:rPr lang="de-DE"/>
              <a:t>.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engaging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expected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inputs</a:t>
            </a:r>
            <a:r>
              <a:rPr lang="de-DE"/>
              <a:t> </a:t>
            </a:r>
            <a:r>
              <a:rPr lang="de-DE" err="1"/>
              <a:t>generated</a:t>
            </a:r>
            <a:r>
              <a:rPr lang="de-DE"/>
              <a:t> </a:t>
            </a:r>
            <a:r>
              <a:rPr lang="de-DE" err="1"/>
              <a:t>would</a:t>
            </a:r>
            <a:r>
              <a:rPr lang="de-DE"/>
              <a:t> </a:t>
            </a:r>
            <a:r>
              <a:rPr lang="de-DE" err="1"/>
              <a:t>aid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assemblies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design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policies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plans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reflects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dreams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aspirations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people</a:t>
            </a:r>
            <a:r>
              <a:rPr lang="de-DE"/>
              <a:t> in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jurisdiction</a:t>
            </a:r>
            <a:r>
              <a:rPr lang="de-DE"/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The traditional </a:t>
            </a:r>
            <a:r>
              <a:rPr lang="de-DE" err="1"/>
              <a:t>methods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engagements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district</a:t>
            </a:r>
            <a:r>
              <a:rPr lang="de-DE"/>
              <a:t> </a:t>
            </a:r>
            <a:r>
              <a:rPr lang="de-DE" err="1"/>
              <a:t>assemblies</a:t>
            </a:r>
            <a:r>
              <a:rPr lang="de-DE"/>
              <a:t> </a:t>
            </a:r>
            <a:r>
              <a:rPr lang="de-DE" err="1"/>
              <a:t>include</a:t>
            </a:r>
            <a:r>
              <a:rPr lang="de-DE"/>
              <a:t> </a:t>
            </a:r>
            <a:r>
              <a:rPr lang="de-DE" err="1"/>
              <a:t>radio</a:t>
            </a:r>
            <a:r>
              <a:rPr lang="de-DE"/>
              <a:t> </a:t>
            </a:r>
            <a:r>
              <a:rPr lang="de-DE" err="1"/>
              <a:t>discussions</a:t>
            </a:r>
            <a:r>
              <a:rPr lang="de-DE"/>
              <a:t>, </a:t>
            </a:r>
            <a:r>
              <a:rPr lang="de-DE" err="1"/>
              <a:t>community</a:t>
            </a:r>
            <a:r>
              <a:rPr lang="de-DE"/>
              <a:t> </a:t>
            </a:r>
            <a:r>
              <a:rPr lang="de-DE" err="1"/>
              <a:t>durbars</a:t>
            </a:r>
            <a:r>
              <a:rPr lang="de-DE"/>
              <a:t>,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</a:t>
            </a:r>
            <a:r>
              <a:rPr lang="de-DE" err="1"/>
              <a:t>vans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town</a:t>
            </a:r>
            <a:r>
              <a:rPr lang="de-DE"/>
              <a:t> hall </a:t>
            </a:r>
            <a:r>
              <a:rPr lang="de-DE" err="1"/>
              <a:t>meetings</a:t>
            </a:r>
            <a:r>
              <a:rPr lang="de-DE"/>
              <a:t>.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several</a:t>
            </a:r>
            <a:r>
              <a:rPr lang="de-DE"/>
              <a:t> </a:t>
            </a:r>
            <a:r>
              <a:rPr lang="de-DE" err="1"/>
              <a:t>instances</a:t>
            </a:r>
            <a:r>
              <a:rPr lang="de-DE"/>
              <a:t> 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assemblies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required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evidences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engagement</a:t>
            </a:r>
            <a:r>
              <a:rPr lang="de-DE"/>
              <a:t>. </a:t>
            </a:r>
            <a:r>
              <a:rPr lang="de-DE" err="1"/>
              <a:t>One</a:t>
            </a:r>
            <a:r>
              <a:rPr lang="de-DE"/>
              <a:t> such </a:t>
            </a:r>
            <a:r>
              <a:rPr lang="de-DE" err="1"/>
              <a:t>instance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 FOAT </a:t>
            </a:r>
            <a:r>
              <a:rPr lang="de-DE" err="1"/>
              <a:t>assessment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prerequisite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a </a:t>
            </a:r>
            <a:r>
              <a:rPr lang="de-DE" err="1"/>
              <a:t>district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pass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enjoy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 </a:t>
            </a:r>
            <a:r>
              <a:rPr lang="de-DE" err="1"/>
              <a:t>Districts</a:t>
            </a:r>
            <a:r>
              <a:rPr lang="de-DE"/>
              <a:t> Development Facility. </a:t>
            </a:r>
            <a:r>
              <a:rPr lang="de-DE" err="1"/>
              <a:t>Under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assessment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evidence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in </a:t>
            </a:r>
            <a:r>
              <a:rPr lang="de-DE" err="1"/>
              <a:t>measuring</a:t>
            </a:r>
            <a:r>
              <a:rPr lang="de-DE"/>
              <a:t> a </a:t>
            </a:r>
            <a:r>
              <a:rPr lang="de-DE" err="1"/>
              <a:t>district’s</a:t>
            </a:r>
            <a:r>
              <a:rPr lang="de-DE"/>
              <a:t> </a:t>
            </a:r>
            <a:r>
              <a:rPr lang="de-DE" err="1"/>
              <a:t>performance</a:t>
            </a:r>
            <a:r>
              <a:rPr lang="de-DE"/>
              <a:t> on </a:t>
            </a:r>
            <a:r>
              <a:rPr lang="de-DE" err="1"/>
              <a:t>serving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include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hearings</a:t>
            </a:r>
            <a:r>
              <a:rPr lang="de-DE"/>
              <a:t>, </a:t>
            </a:r>
            <a:r>
              <a:rPr lang="de-DE" err="1"/>
              <a:t>publications</a:t>
            </a:r>
            <a:r>
              <a:rPr lang="de-DE"/>
              <a:t>, </a:t>
            </a:r>
            <a:r>
              <a:rPr lang="de-DE" err="1"/>
              <a:t>newsletters</a:t>
            </a:r>
            <a:r>
              <a:rPr lang="de-DE"/>
              <a:t>, </a:t>
            </a:r>
            <a:r>
              <a:rPr lang="de-DE" err="1"/>
              <a:t>letters</a:t>
            </a:r>
            <a:r>
              <a:rPr lang="de-DE"/>
              <a:t> on </a:t>
            </a:r>
            <a:r>
              <a:rPr lang="de-DE" err="1"/>
              <a:t>noticeboards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payment</a:t>
            </a:r>
            <a:r>
              <a:rPr lang="de-DE"/>
              <a:t> </a:t>
            </a:r>
            <a:r>
              <a:rPr lang="de-DE" err="1"/>
              <a:t>receipts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radio</a:t>
            </a:r>
            <a:r>
              <a:rPr lang="de-DE"/>
              <a:t> </a:t>
            </a:r>
            <a:r>
              <a:rPr lang="de-DE" err="1"/>
              <a:t>airtime</a:t>
            </a:r>
            <a:r>
              <a:rPr lang="de-DE"/>
              <a:t>.</a:t>
            </a:r>
          </a:p>
          <a:p>
            <a:pPr>
              <a:defRPr/>
            </a:pPr>
            <a:endParaRPr lang="de-DE" b="1"/>
          </a:p>
          <a:p>
            <a:pPr>
              <a:defRPr/>
            </a:pPr>
            <a:r>
              <a:rPr lang="de-DE" b="1" err="1"/>
              <a:t>Challenges</a:t>
            </a:r>
            <a:r>
              <a:rPr lang="de-DE" b="1"/>
              <a:t> in </a:t>
            </a:r>
            <a:r>
              <a:rPr lang="de-DE" b="1" err="1"/>
              <a:t>the</a:t>
            </a:r>
            <a:r>
              <a:rPr lang="de-DE" b="1"/>
              <a:t> </a:t>
            </a:r>
            <a:r>
              <a:rPr lang="de-DE" b="1" err="1"/>
              <a:t>status</a:t>
            </a:r>
            <a:r>
              <a:rPr lang="de-DE" b="1"/>
              <a:t> quo:</a:t>
            </a:r>
            <a:endParaRPr lang="de-DE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Though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traditional </a:t>
            </a:r>
            <a:r>
              <a:rPr lang="de-DE" err="1"/>
              <a:t>methods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engagement</a:t>
            </a:r>
            <a:r>
              <a:rPr lang="de-DE"/>
              <a:t> </a:t>
            </a:r>
            <a:r>
              <a:rPr lang="de-DE" err="1"/>
              <a:t>outlined</a:t>
            </a:r>
            <a:r>
              <a:rPr lang="de-DE"/>
              <a:t> </a:t>
            </a:r>
            <a:r>
              <a:rPr lang="de-DE" err="1"/>
              <a:t>above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seem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easy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assemblies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achieve</a:t>
            </a:r>
            <a:r>
              <a:rPr lang="de-DE"/>
              <a:t>,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usually</a:t>
            </a:r>
            <a:r>
              <a:rPr lang="de-DE"/>
              <a:t> not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effective</a:t>
            </a:r>
            <a:r>
              <a:rPr lang="de-DE"/>
              <a:t> in </a:t>
            </a:r>
            <a:r>
              <a:rPr lang="de-DE" err="1"/>
              <a:t>enhancing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quality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engagements</a:t>
            </a:r>
            <a:r>
              <a:rPr lang="de-DE"/>
              <a:t>. This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result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following</a:t>
            </a:r>
            <a:r>
              <a:rPr lang="de-DE"/>
              <a:t> </a:t>
            </a:r>
            <a:r>
              <a:rPr lang="de-DE" err="1"/>
              <a:t>factors</a:t>
            </a:r>
            <a:r>
              <a:rPr lang="de-DE"/>
              <a:t>: </a:t>
            </a:r>
            <a:r>
              <a:rPr lang="de-DE" err="1"/>
              <a:t>distance</a:t>
            </a:r>
            <a:r>
              <a:rPr lang="de-DE"/>
              <a:t>, </a:t>
            </a:r>
            <a:r>
              <a:rPr lang="de-DE" err="1"/>
              <a:t>mobility</a:t>
            </a:r>
            <a:r>
              <a:rPr lang="de-DE"/>
              <a:t>, </a:t>
            </a:r>
            <a:r>
              <a:rPr lang="de-DE" err="1"/>
              <a:t>language</a:t>
            </a:r>
            <a:r>
              <a:rPr lang="de-DE"/>
              <a:t> </a:t>
            </a:r>
            <a:r>
              <a:rPr lang="de-DE" err="1"/>
              <a:t>barrier</a:t>
            </a:r>
            <a:r>
              <a:rPr lang="de-DE"/>
              <a:t>, </a:t>
            </a:r>
            <a:r>
              <a:rPr lang="de-DE" err="1"/>
              <a:t>convenience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culture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inclusiveness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today’s</a:t>
            </a:r>
            <a:r>
              <a:rPr lang="de-DE"/>
              <a:t> </a:t>
            </a:r>
            <a:r>
              <a:rPr lang="de-DE" err="1"/>
              <a:t>technologies</a:t>
            </a:r>
            <a:r>
              <a:rPr lang="de-DE"/>
              <a:t> </a:t>
            </a:r>
            <a:r>
              <a:rPr lang="de-DE" err="1"/>
              <a:t>normally</a:t>
            </a:r>
            <a:r>
              <a:rPr lang="de-DE"/>
              <a:t> </a:t>
            </a:r>
            <a:r>
              <a:rPr lang="de-DE" err="1"/>
              <a:t>used</a:t>
            </a:r>
            <a:r>
              <a:rPr lang="de-DE"/>
              <a:t> </a:t>
            </a:r>
            <a:r>
              <a:rPr lang="de-DE" err="1"/>
              <a:t>together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engagepeople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frequently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radio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mobile.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instance</a:t>
            </a:r>
            <a:r>
              <a:rPr lang="de-DE"/>
              <a:t>,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argue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radio</a:t>
            </a:r>
            <a:r>
              <a:rPr lang="de-DE"/>
              <a:t> </a:t>
            </a:r>
            <a:r>
              <a:rPr lang="de-DE" err="1"/>
              <a:t>discussions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address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problems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distance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mobility</a:t>
            </a:r>
            <a:r>
              <a:rPr lang="de-DE"/>
              <a:t>. </a:t>
            </a:r>
            <a:r>
              <a:rPr lang="de-DE" err="1"/>
              <a:t>However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still </a:t>
            </a:r>
            <a:r>
              <a:rPr lang="de-DE" err="1"/>
              <a:t>leaves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problem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participation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inclusiveness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majority</a:t>
            </a:r>
            <a:r>
              <a:rPr lang="de-DE"/>
              <a:t> </a:t>
            </a:r>
            <a:r>
              <a:rPr lang="de-DE" err="1"/>
              <a:t>ofpeople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result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time such </a:t>
            </a:r>
            <a:r>
              <a:rPr lang="de-DE" err="1"/>
              <a:t>programs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aired</a:t>
            </a:r>
            <a:r>
              <a:rPr lang="de-DE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Also </a:t>
            </a:r>
            <a:r>
              <a:rPr lang="de-DE" err="1"/>
              <a:t>people</a:t>
            </a:r>
            <a:r>
              <a:rPr lang="de-DE"/>
              <a:t> tune </a:t>
            </a:r>
            <a:r>
              <a:rPr lang="de-DE" err="1"/>
              <a:t>into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radio</a:t>
            </a:r>
            <a:r>
              <a:rPr lang="de-DE"/>
              <a:t> </a:t>
            </a:r>
            <a:r>
              <a:rPr lang="de-DE" err="1"/>
              <a:t>discussions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opportunity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joining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discourse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phone</a:t>
            </a:r>
            <a:r>
              <a:rPr lang="de-DE"/>
              <a:t>-ins. Even in </a:t>
            </a:r>
            <a:r>
              <a:rPr lang="de-DE" err="1"/>
              <a:t>this</a:t>
            </a:r>
            <a:r>
              <a:rPr lang="de-DE"/>
              <a:t>, </a:t>
            </a:r>
            <a:r>
              <a:rPr lang="de-DE" err="1"/>
              <a:t>inclusiveness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less</a:t>
            </a:r>
            <a:r>
              <a:rPr lang="de-DE"/>
              <a:t> </a:t>
            </a:r>
            <a:r>
              <a:rPr lang="de-DE" err="1"/>
              <a:t>outspoken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still a </a:t>
            </a:r>
            <a:r>
              <a:rPr lang="de-DE" err="1"/>
              <a:t>problem</a:t>
            </a:r>
            <a:r>
              <a:rPr lang="de-DE"/>
              <a:t>. </a:t>
            </a:r>
            <a:r>
              <a:rPr lang="de-DE" err="1"/>
              <a:t>Joining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discourse</a:t>
            </a:r>
            <a:r>
              <a:rPr lang="de-DE"/>
              <a:t> will </a:t>
            </a:r>
            <a:r>
              <a:rPr lang="de-DE" err="1"/>
              <a:t>be</a:t>
            </a:r>
            <a:r>
              <a:rPr lang="de-DE"/>
              <a:t> limited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citizens</a:t>
            </a:r>
            <a:r>
              <a:rPr lang="de-DE"/>
              <a:t> </a:t>
            </a:r>
            <a:r>
              <a:rPr lang="de-DE" err="1"/>
              <a:t>who</a:t>
            </a:r>
            <a:r>
              <a:rPr lang="de-DE"/>
              <a:t> </a:t>
            </a:r>
            <a:r>
              <a:rPr lang="de-DE" err="1"/>
              <a:t>had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opportunity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listening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discussion</a:t>
            </a:r>
            <a:r>
              <a:rPr lang="de-DE"/>
              <a:t>,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airtime</a:t>
            </a:r>
            <a:r>
              <a:rPr lang="de-DE"/>
              <a:t> on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phones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</a:t>
            </a:r>
            <a:r>
              <a:rPr lang="de-DE" err="1"/>
              <a:t>shy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being</a:t>
            </a:r>
            <a:r>
              <a:rPr lang="de-DE"/>
              <a:t> </a:t>
            </a:r>
            <a:r>
              <a:rPr lang="de-DE" err="1"/>
              <a:t>heard</a:t>
            </a:r>
            <a:r>
              <a:rPr lang="de-DE"/>
              <a:t> </a:t>
            </a:r>
            <a:r>
              <a:rPr lang="de-DE" err="1"/>
              <a:t>publicly</a:t>
            </a:r>
            <a:r>
              <a:rPr lang="de-DE"/>
              <a:t>.</a:t>
            </a:r>
          </a:p>
          <a:p>
            <a:pPr>
              <a:defRPr/>
            </a:pPr>
            <a:endParaRPr lang="de-DE" b="1"/>
          </a:p>
          <a:p>
            <a:pPr>
              <a:defRPr/>
            </a:pPr>
            <a:r>
              <a:rPr lang="de-DE" b="1"/>
              <a:t>Solution:</a:t>
            </a:r>
            <a:endParaRPr lang="de-DE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On a </a:t>
            </a:r>
            <a:r>
              <a:rPr lang="de-DE" err="1"/>
              <a:t>relatively</a:t>
            </a:r>
            <a:r>
              <a:rPr lang="de-DE"/>
              <a:t> </a:t>
            </a:r>
            <a:r>
              <a:rPr lang="de-DE" err="1"/>
              <a:t>smaller</a:t>
            </a:r>
            <a:r>
              <a:rPr lang="de-DE"/>
              <a:t> </a:t>
            </a:r>
            <a:r>
              <a:rPr lang="de-DE" err="1"/>
              <a:t>scale</a:t>
            </a:r>
            <a:r>
              <a:rPr lang="de-DE"/>
              <a:t>, a </a:t>
            </a:r>
            <a:r>
              <a:rPr lang="de-DE" err="1"/>
              <a:t>consortium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four</a:t>
            </a:r>
            <a:r>
              <a:rPr lang="de-DE"/>
              <a:t> </a:t>
            </a:r>
            <a:r>
              <a:rPr lang="de-DE" err="1"/>
              <a:t>civil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organizations</a:t>
            </a:r>
            <a:r>
              <a:rPr lang="de-DE"/>
              <a:t> in Ghana - </a:t>
            </a:r>
            <a:r>
              <a:rPr lang="de-DE" err="1"/>
              <a:t>Amplify</a:t>
            </a:r>
            <a:r>
              <a:rPr lang="de-DE"/>
              <a:t> </a:t>
            </a:r>
            <a:r>
              <a:rPr lang="de-DE" err="1"/>
              <a:t>Governance</a:t>
            </a:r>
            <a:r>
              <a:rPr lang="de-DE"/>
              <a:t>, </a:t>
            </a:r>
            <a:r>
              <a:rPr lang="de-DE" err="1"/>
              <a:t>Savana</a:t>
            </a:r>
            <a:r>
              <a:rPr lang="de-DE"/>
              <a:t> </a:t>
            </a:r>
            <a:r>
              <a:rPr lang="de-DE" err="1"/>
              <a:t>Signatures</a:t>
            </a:r>
            <a:r>
              <a:rPr lang="de-DE"/>
              <a:t>, GINKS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Voto</a:t>
            </a:r>
            <a:r>
              <a:rPr lang="de-DE"/>
              <a:t> Mobile - </a:t>
            </a:r>
            <a:r>
              <a:rPr lang="de-DE" err="1"/>
              <a:t>partnered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four</a:t>
            </a:r>
            <a:r>
              <a:rPr lang="de-DE"/>
              <a:t> </a:t>
            </a:r>
            <a:r>
              <a:rPr lang="de-DE" err="1"/>
              <a:t>assemblies</a:t>
            </a:r>
            <a:r>
              <a:rPr lang="de-DE"/>
              <a:t> - Tamale Metropolitan, </a:t>
            </a:r>
            <a:r>
              <a:rPr lang="de-DE" err="1"/>
              <a:t>Savelugu</a:t>
            </a:r>
            <a:r>
              <a:rPr lang="de-DE"/>
              <a:t>, </a:t>
            </a:r>
            <a:r>
              <a:rPr lang="de-DE" err="1"/>
              <a:t>Wa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Yendi</a:t>
            </a:r>
            <a:r>
              <a:rPr lang="de-DE"/>
              <a:t> </a:t>
            </a:r>
            <a:r>
              <a:rPr lang="de-DE" err="1"/>
              <a:t>Municipalities</a:t>
            </a:r>
            <a:r>
              <a:rPr lang="de-DE"/>
              <a:t> -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pilot</a:t>
            </a:r>
            <a:r>
              <a:rPr lang="de-DE"/>
              <a:t> a Mobile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Social</a:t>
            </a:r>
            <a:r>
              <a:rPr lang="de-DE"/>
              <a:t> Inclusive </a:t>
            </a:r>
            <a:r>
              <a:rPr lang="de-DE" err="1"/>
              <a:t>Governance</a:t>
            </a:r>
            <a:r>
              <a:rPr lang="de-DE"/>
              <a:t> </a:t>
            </a:r>
            <a:r>
              <a:rPr lang="de-DE" err="1"/>
              <a:t>project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resulted</a:t>
            </a:r>
            <a:r>
              <a:rPr lang="de-DE"/>
              <a:t> in </a:t>
            </a:r>
            <a:r>
              <a:rPr lang="de-DE" err="1"/>
              <a:t>empowering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assemblies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applications</a:t>
            </a:r>
            <a:r>
              <a:rPr lang="de-DE"/>
              <a:t> in </a:t>
            </a:r>
            <a:r>
              <a:rPr lang="de-DE" err="1"/>
              <a:t>sourcing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interactive</a:t>
            </a:r>
            <a:r>
              <a:rPr lang="de-DE"/>
              <a:t> </a:t>
            </a:r>
            <a:r>
              <a:rPr lang="de-DE" err="1"/>
              <a:t>voice</a:t>
            </a:r>
            <a:r>
              <a:rPr lang="de-DE"/>
              <a:t> </a:t>
            </a:r>
            <a:r>
              <a:rPr lang="de-DE" err="1"/>
              <a:t>surveys</a:t>
            </a:r>
            <a:r>
              <a:rPr lang="de-DE"/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err="1"/>
              <a:t>Crowdsourcing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mobile </a:t>
            </a:r>
            <a:r>
              <a:rPr lang="de-DE" err="1"/>
              <a:t>engagement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not a </a:t>
            </a:r>
            <a:r>
              <a:rPr lang="de-DE" err="1"/>
              <a:t>novelty</a:t>
            </a:r>
            <a:r>
              <a:rPr lang="de-DE"/>
              <a:t>. In East </a:t>
            </a:r>
            <a:r>
              <a:rPr lang="de-DE" err="1"/>
              <a:t>Africa</a:t>
            </a:r>
            <a:r>
              <a:rPr lang="de-DE"/>
              <a:t>, </a:t>
            </a:r>
            <a:r>
              <a:rPr lang="de-DE" err="1"/>
              <a:t>Twaweza</a:t>
            </a:r>
            <a:r>
              <a:rPr lang="de-DE"/>
              <a:t> </a:t>
            </a:r>
            <a:r>
              <a:rPr lang="de-DE" err="1"/>
              <a:t>has</a:t>
            </a:r>
            <a:r>
              <a:rPr lang="de-DE"/>
              <a:t> a </a:t>
            </a:r>
            <a:r>
              <a:rPr lang="de-DE" err="1"/>
              <a:t>project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uses</a:t>
            </a:r>
            <a:r>
              <a:rPr lang="de-DE"/>
              <a:t> mobile </a:t>
            </a:r>
            <a:r>
              <a:rPr lang="de-DE" err="1"/>
              <a:t>phones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surveys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end </a:t>
            </a:r>
            <a:r>
              <a:rPr lang="de-DE" err="1"/>
              <a:t>up</a:t>
            </a:r>
            <a:r>
              <a:rPr lang="de-DE"/>
              <a:t> </a:t>
            </a:r>
            <a:r>
              <a:rPr lang="de-DE" err="1"/>
              <a:t>influencing</a:t>
            </a:r>
            <a:r>
              <a:rPr lang="de-DE"/>
              <a:t> national </a:t>
            </a:r>
            <a:r>
              <a:rPr lang="de-DE" err="1"/>
              <a:t>plans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policies</a:t>
            </a:r>
            <a:r>
              <a:rPr lang="de-DE"/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altLang="de-DE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altLang="de-DE" b="1" err="1"/>
              <a:t>Results</a:t>
            </a:r>
            <a:r>
              <a:rPr lang="de-DE" altLang="de-DE" b="1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1,200 </a:t>
            </a:r>
            <a:r>
              <a:rPr lang="de-DE" err="1"/>
              <a:t>people</a:t>
            </a:r>
            <a:r>
              <a:rPr lang="de-DE"/>
              <a:t> </a:t>
            </a:r>
            <a:r>
              <a:rPr lang="de-DE" err="1"/>
              <a:t>reached</a:t>
            </a:r>
            <a:r>
              <a:rPr lang="de-DE"/>
              <a:t> in </a:t>
            </a:r>
            <a:r>
              <a:rPr lang="de-DE" err="1"/>
              <a:t>four</a:t>
            </a:r>
            <a:r>
              <a:rPr lang="de-DE"/>
              <a:t> </a:t>
            </a:r>
            <a:r>
              <a:rPr lang="de-DE" err="1"/>
              <a:t>districts</a:t>
            </a:r>
            <a:r>
              <a:rPr lang="de-DE"/>
              <a:t>; 300 </a:t>
            </a:r>
            <a:r>
              <a:rPr lang="de-DE" err="1"/>
              <a:t>people</a:t>
            </a:r>
            <a:r>
              <a:rPr lang="de-DE"/>
              <a:t> per </a:t>
            </a:r>
            <a:r>
              <a:rPr lang="de-DE" err="1"/>
              <a:t>district</a:t>
            </a:r>
            <a:r>
              <a:rPr lang="de-DE"/>
              <a:t> </a:t>
            </a:r>
            <a:r>
              <a:rPr lang="de-DE" err="1"/>
              <a:t>trained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 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hotline</a:t>
            </a:r>
            <a:r>
              <a:rPr lang="de-DE"/>
              <a:t>; </a:t>
            </a:r>
            <a:r>
              <a:rPr lang="de-DE" err="1"/>
              <a:t>participation</a:t>
            </a:r>
            <a:r>
              <a:rPr lang="de-DE"/>
              <a:t> rate </a:t>
            </a:r>
            <a:r>
              <a:rPr lang="de-DE" err="1"/>
              <a:t>of</a:t>
            </a:r>
            <a:r>
              <a:rPr lang="de-DE"/>
              <a:t> 90% (</a:t>
            </a:r>
            <a:r>
              <a:rPr lang="de-DE" err="1"/>
              <a:t>Viamo</a:t>
            </a:r>
            <a:r>
              <a:rPr lang="de-DE"/>
              <a:t> n. y.).</a:t>
            </a:r>
            <a:endParaRPr lang="en-US" altLang="de-DE" b="1"/>
          </a:p>
          <a:p>
            <a:pPr rtl="0" fontAlgn="base"/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fontAlgn="base">
              <a:buNone/>
            </a:pPr>
            <a:r>
              <a:rPr lang="de-DE" b="1" err="1"/>
              <a:t>Sources</a:t>
            </a:r>
            <a:r>
              <a:rPr lang="de-DE" b="1"/>
              <a:t>:</a:t>
            </a:r>
            <a:r>
              <a:rPr lang="en-US"/>
              <a:t>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CH"/>
              <a:t>Suhuyini, S. (October 2015). How Ghana’s districts can improve citizen engagement using mobile phones. Medium. </a:t>
            </a:r>
            <a:r>
              <a:rPr lang="en-US"/>
              <a:t>Retrieved from </a:t>
            </a:r>
            <a:r>
              <a:rPr lang="en-US" u="sng">
                <a:hlinkClick r:id="rId3"/>
              </a:rPr>
              <a:t>https://medium.com/code-for-africa/how-ghana-s-districts-can-improve-citizen-engagement-using-mobile-phones-9635f450ba22</a:t>
            </a:r>
            <a:r>
              <a:rPr lang="en-US"/>
              <a:t> (last accessed on April 22, 2020).​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de-DE" err="1"/>
              <a:t>Viamo</a:t>
            </a:r>
            <a:r>
              <a:rPr lang="de-DE"/>
              <a:t> (n. y.). </a:t>
            </a:r>
            <a:r>
              <a:rPr lang="de-DE" err="1"/>
              <a:t>Marginalized</a:t>
            </a:r>
            <a:r>
              <a:rPr lang="de-DE"/>
              <a:t> </a:t>
            </a:r>
            <a:r>
              <a:rPr lang="de-DE" err="1"/>
              <a:t>voices</a:t>
            </a:r>
            <a:r>
              <a:rPr lang="de-DE"/>
              <a:t> </a:t>
            </a:r>
            <a:r>
              <a:rPr lang="de-DE" err="1"/>
              <a:t>shaping</a:t>
            </a:r>
            <a:r>
              <a:rPr lang="de-DE"/>
              <a:t> </a:t>
            </a:r>
            <a:r>
              <a:rPr lang="de-DE" err="1"/>
              <a:t>local</a:t>
            </a:r>
            <a:r>
              <a:rPr lang="de-DE"/>
              <a:t> </a:t>
            </a:r>
            <a:r>
              <a:rPr lang="de-DE" err="1"/>
              <a:t>policy</a:t>
            </a:r>
            <a:r>
              <a:rPr lang="de-DE"/>
              <a:t> </a:t>
            </a:r>
            <a:r>
              <a:rPr lang="de-DE" err="1"/>
              <a:t>and</a:t>
            </a:r>
            <a:r>
              <a:rPr lang="de-DE"/>
              <a:t> </a:t>
            </a:r>
            <a:r>
              <a:rPr lang="de-DE" err="1"/>
              <a:t>priorities</a:t>
            </a:r>
            <a:r>
              <a:rPr lang="de-DE"/>
              <a:t> in Ghana. </a:t>
            </a:r>
            <a:r>
              <a:rPr lang="de-DE" err="1"/>
              <a:t>Retrieved</a:t>
            </a:r>
            <a:r>
              <a:rPr lang="de-DE"/>
              <a:t> </a:t>
            </a:r>
            <a:r>
              <a:rPr lang="de-DE" err="1"/>
              <a:t>from</a:t>
            </a:r>
            <a:r>
              <a:rPr lang="de-DE"/>
              <a:t> </a:t>
            </a:r>
            <a:r>
              <a:rPr lang="de-DE" u="sng">
                <a:hlinkClick r:id="rId4"/>
              </a:rPr>
              <a:t>https://viamo.io/case-studies/marginalized-voices-shaping-local-policy-and-priorities-in-ghana/</a:t>
            </a:r>
            <a:r>
              <a:rPr lang="de-DE"/>
              <a:t> </a:t>
            </a:r>
            <a:r>
              <a:rPr lang="en-US"/>
              <a:t>(last accessed on April 22, 2020).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067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err="1"/>
              <a:t>Kenya</a:t>
            </a:r>
            <a:r>
              <a:rPr lang="de-DE" b="1"/>
              <a:t>: </a:t>
            </a:r>
            <a:r>
              <a:rPr lang="de-DE" b="1" err="1"/>
              <a:t>Participatory</a:t>
            </a:r>
            <a:r>
              <a:rPr lang="de-DE" b="1"/>
              <a:t> </a:t>
            </a:r>
            <a:r>
              <a:rPr lang="de-DE" b="1" err="1"/>
              <a:t>budgeting</a:t>
            </a:r>
            <a:r>
              <a:rPr lang="de-DE" b="1"/>
              <a:t>:</a:t>
            </a:r>
          </a:p>
          <a:p>
            <a:pPr>
              <a:defRPr/>
            </a:pPr>
            <a:endParaRPr lang="de-DE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The </a:t>
            </a:r>
            <a:r>
              <a:rPr lang="de-DE" err="1"/>
              <a:t>Constitution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Kenya</a:t>
            </a:r>
            <a:r>
              <a:rPr lang="de-DE"/>
              <a:t> 2010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supportive</a:t>
            </a:r>
            <a:r>
              <a:rPr lang="de-DE"/>
              <a:t> legal </a:t>
            </a:r>
            <a:r>
              <a:rPr lang="de-DE" err="1"/>
              <a:t>framework</a:t>
            </a:r>
            <a:r>
              <a:rPr lang="de-DE"/>
              <a:t> on </a:t>
            </a:r>
            <a:r>
              <a:rPr lang="de-DE" err="1"/>
              <a:t>devolution</a:t>
            </a:r>
            <a:r>
              <a:rPr lang="de-DE"/>
              <a:t> (</a:t>
            </a:r>
            <a:r>
              <a:rPr lang="de-DE" err="1"/>
              <a:t>Constitution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Kenya</a:t>
            </a:r>
            <a:r>
              <a:rPr lang="de-DE"/>
              <a:t> 2010; County </a:t>
            </a:r>
            <a:r>
              <a:rPr lang="de-DE" err="1"/>
              <a:t>Government</a:t>
            </a:r>
            <a:r>
              <a:rPr lang="de-DE"/>
              <a:t> Act 2012; Public Financial Management Act 2012; Urban Areas </a:t>
            </a:r>
            <a:r>
              <a:rPr lang="de-DE" err="1"/>
              <a:t>and</a:t>
            </a:r>
            <a:r>
              <a:rPr lang="de-DE"/>
              <a:t> Cities Act 2011), </a:t>
            </a:r>
            <a:r>
              <a:rPr lang="de-DE" err="1"/>
              <a:t>place</a:t>
            </a:r>
            <a:r>
              <a:rPr lang="de-DE"/>
              <a:t> strong </a:t>
            </a:r>
            <a:r>
              <a:rPr lang="de-DE" err="1"/>
              <a:t>emphasis</a:t>
            </a:r>
            <a:r>
              <a:rPr lang="de-DE"/>
              <a:t> on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participation</a:t>
            </a:r>
            <a:r>
              <a:rPr lang="de-DE"/>
              <a:t>, </a:t>
            </a:r>
            <a:r>
              <a:rPr lang="de-DE" err="1"/>
              <a:t>transparency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accountability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means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improving</a:t>
            </a:r>
            <a:r>
              <a:rPr lang="de-DE"/>
              <a:t> </a:t>
            </a:r>
            <a:r>
              <a:rPr lang="de-DE" err="1"/>
              <a:t>efficiency</a:t>
            </a:r>
            <a:r>
              <a:rPr lang="de-DE"/>
              <a:t>, </a:t>
            </a:r>
            <a:r>
              <a:rPr lang="de-DE" err="1"/>
              <a:t>equity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inclusiveness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government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delivery</a:t>
            </a:r>
            <a:r>
              <a:rPr lang="de-DE"/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meaningful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simple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Experience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absence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capacities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methodologies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simple “tick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box”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Kenya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Participatory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Initiative (KPBI),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Pokot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Makueni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Participatory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(PB)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inclusive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complying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 legal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initial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Inclusiveness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typical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Kenya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limited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inclusiveness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remote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expenditure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Makueni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sequential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hyperlocal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total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3,867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350,000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forums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villages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sub-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sub-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1,000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expenditure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West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Pokot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systematically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11%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PB, a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women’s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homesteads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three-fold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(35%).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inclusiveness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imperative,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promising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adjustments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participatory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Credibility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unstructured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endless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unfeasible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servants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formal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people’s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simultaneously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incentivized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servants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undermined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fueled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servants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skepticism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prioritization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30%),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credibility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 – The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legal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(2012)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Public Financial Management Act (2012). The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transaction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streamlined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coherent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repetitive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overlapping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organizers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time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Prior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expenditures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large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envelopes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Makueni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Pokot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people’s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proposals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people’s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preferences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upgrading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renovation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larger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flagship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-level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women’s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Members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Assembly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(MCAs),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disagree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deliberation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–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swifter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West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Pokot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Assembly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deliberate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forums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budgets.Of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preliminary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b="1"/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such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inclusiveness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people’s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oversee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b="1"/>
          </a:p>
          <a:p>
            <a:pPr marL="0" indent="0" fontAlgn="base">
              <a:buNone/>
            </a:pPr>
            <a:endParaRPr lang="de-DE" b="1"/>
          </a:p>
          <a:p>
            <a:pPr marL="0" indent="0" fontAlgn="base">
              <a:buNone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indent="0" fontAlgn="base">
              <a:buNone/>
            </a:pPr>
            <a:r>
              <a:rPr lang="en-US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Bank (2017). Inclusive and Effective Citizen Engagement. Participatory Budgeting. Makueni and West Pokot Counties. Retrieved from https://</a:t>
            </a:r>
            <a:r>
              <a:rPr lang="en-US" sz="1200" b="0" i="0" u="non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openknowledge.worldbank.org</a:t>
            </a:r>
            <a:r>
              <a:rPr lang="en-US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/bitstream/handle/10986/29620/124669-WP-PUBLIC-inclusive-citizen-engagement-in-kenya.pdf?sequence=1&amp;isAllowed=y (last accessed on April 15, 2021).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545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indent="0" fontAlgn="base">
              <a:buNone/>
            </a:pPr>
            <a:r>
              <a:rPr lang="it-CH"/>
              <a:t>Centre for Public Impact </a:t>
            </a:r>
            <a:r>
              <a:rPr lang="mr-IN"/>
              <a:t>–</a:t>
            </a:r>
            <a:r>
              <a:rPr lang="it-CH"/>
              <a:t> A BCG Foundation (April 2016). The citizen feedback monitoring programme (CFMP) in Punjab province</a:t>
            </a:r>
            <a:r>
              <a:rPr lang="en-US"/>
              <a:t>. Retrieved from </a:t>
            </a:r>
            <a:r>
              <a:rPr lang="en-US" u="sng">
                <a:hlinkClick r:id="rId3"/>
              </a:rPr>
              <a:t>https://www.centreforpublicimpact.org/case-study/calling-citizens-improving-state-pakistans-feedback-monitoring-system/</a:t>
            </a:r>
            <a:r>
              <a:rPr lang="en-US"/>
              <a:t> (last accessed on April 22, 2020).</a:t>
            </a:r>
            <a:r>
              <a:rPr lang="de-DE"/>
              <a:t>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303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 err="1"/>
              <a:t>India</a:t>
            </a:r>
            <a:r>
              <a:rPr lang="de-DE" altLang="de-DE" b="1"/>
              <a:t>: </a:t>
            </a:r>
            <a:r>
              <a:rPr lang="de-DE" altLang="de-DE" b="1" err="1"/>
              <a:t>Citizen</a:t>
            </a:r>
            <a:r>
              <a:rPr lang="de-DE" altLang="de-DE" b="1"/>
              <a:t> </a:t>
            </a:r>
            <a:r>
              <a:rPr lang="de-DE" altLang="de-DE" b="1" err="1"/>
              <a:t>charters</a:t>
            </a:r>
            <a:r>
              <a:rPr lang="de-DE" altLang="de-DE" b="1"/>
              <a:t>:</a:t>
            </a:r>
          </a:p>
          <a:p>
            <a:endParaRPr lang="de-DE" altLang="de-D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Department </a:t>
            </a:r>
            <a:r>
              <a:rPr lang="de-DE" altLang="de-DE" err="1"/>
              <a:t>of</a:t>
            </a:r>
            <a:r>
              <a:rPr lang="de-DE" altLang="de-DE"/>
              <a:t> Administrative </a:t>
            </a:r>
            <a:r>
              <a:rPr lang="de-DE" altLang="de-DE" err="1"/>
              <a:t>Reforms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Public </a:t>
            </a:r>
            <a:r>
              <a:rPr lang="de-DE" altLang="de-DE" err="1"/>
              <a:t>Grievances</a:t>
            </a:r>
            <a:r>
              <a:rPr lang="de-DE" altLang="de-DE"/>
              <a:t> in </a:t>
            </a:r>
            <a:r>
              <a:rPr lang="de-DE" altLang="de-DE" err="1"/>
              <a:t>Government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India</a:t>
            </a:r>
            <a:r>
              <a:rPr lang="de-DE" altLang="de-DE"/>
              <a:t> (DARPG) </a:t>
            </a:r>
            <a:r>
              <a:rPr lang="de-DE" altLang="de-DE" err="1"/>
              <a:t>initiated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task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coordinating</a:t>
            </a:r>
            <a:r>
              <a:rPr lang="de-DE" altLang="de-DE"/>
              <a:t>, </a:t>
            </a:r>
            <a:r>
              <a:rPr lang="de-DE" altLang="de-DE" err="1"/>
              <a:t>formulating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operationalizing</a:t>
            </a:r>
            <a:r>
              <a:rPr lang="de-DE" altLang="de-DE"/>
              <a:t> </a:t>
            </a:r>
            <a:r>
              <a:rPr lang="de-DE" altLang="de-DE" err="1"/>
              <a:t>citizen</a:t>
            </a:r>
            <a:r>
              <a:rPr lang="de-DE" altLang="de-DE"/>
              <a:t> </a:t>
            </a:r>
            <a:r>
              <a:rPr lang="de-DE" altLang="de-DE" err="1"/>
              <a:t>charters</a:t>
            </a:r>
            <a:r>
              <a:rPr lang="de-DE" altLang="de-DE"/>
              <a:t>. Guidelines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formulating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charters</a:t>
            </a:r>
            <a:r>
              <a:rPr lang="de-DE" altLang="de-DE"/>
              <a:t> </a:t>
            </a:r>
            <a:r>
              <a:rPr lang="de-DE" altLang="de-DE" err="1"/>
              <a:t>as</a:t>
            </a:r>
            <a:r>
              <a:rPr lang="de-DE" altLang="de-DE"/>
              <a:t> </a:t>
            </a:r>
            <a:r>
              <a:rPr lang="de-DE" altLang="de-DE" err="1"/>
              <a:t>well</a:t>
            </a:r>
            <a:r>
              <a:rPr lang="de-DE" altLang="de-DE"/>
              <a:t> </a:t>
            </a:r>
            <a:r>
              <a:rPr lang="de-DE" altLang="de-DE" err="1"/>
              <a:t>as</a:t>
            </a:r>
            <a:r>
              <a:rPr lang="de-DE" altLang="de-DE"/>
              <a:t> a </a:t>
            </a:r>
            <a:r>
              <a:rPr lang="de-DE" altLang="de-DE" err="1"/>
              <a:t>list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do's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don'ts</a:t>
            </a:r>
            <a:r>
              <a:rPr lang="de-DE" altLang="de-DE"/>
              <a:t> </a:t>
            </a:r>
            <a:r>
              <a:rPr lang="de-DE" altLang="de-DE" err="1"/>
              <a:t>were</a:t>
            </a:r>
            <a:r>
              <a:rPr lang="de-DE" altLang="de-DE"/>
              <a:t> </a:t>
            </a:r>
            <a:r>
              <a:rPr lang="de-DE" altLang="de-DE" err="1"/>
              <a:t>communicated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various</a:t>
            </a:r>
            <a:r>
              <a:rPr lang="de-DE" altLang="de-DE"/>
              <a:t> </a:t>
            </a:r>
            <a:r>
              <a:rPr lang="de-DE" altLang="de-DE" err="1"/>
              <a:t>government</a:t>
            </a:r>
            <a:r>
              <a:rPr lang="de-DE" altLang="de-DE"/>
              <a:t> </a:t>
            </a:r>
            <a:r>
              <a:rPr lang="de-DE" altLang="de-DE" err="1"/>
              <a:t>departments</a:t>
            </a:r>
            <a:r>
              <a:rPr lang="de-DE" altLang="de-DE"/>
              <a:t>/</a:t>
            </a:r>
            <a:r>
              <a:rPr lang="de-DE" altLang="de-DE" err="1"/>
              <a:t>organizations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enable</a:t>
            </a:r>
            <a:r>
              <a:rPr lang="de-DE" altLang="de-DE"/>
              <a:t> </a:t>
            </a:r>
            <a:r>
              <a:rPr lang="de-DE" altLang="de-DE" err="1"/>
              <a:t>them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bring out </a:t>
            </a:r>
            <a:r>
              <a:rPr lang="de-DE" altLang="de-DE" err="1"/>
              <a:t>focused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effective</a:t>
            </a:r>
            <a:r>
              <a:rPr lang="de-DE" altLang="de-DE"/>
              <a:t> </a:t>
            </a:r>
            <a:r>
              <a:rPr lang="de-DE" altLang="de-DE" err="1"/>
              <a:t>charters</a:t>
            </a:r>
            <a:r>
              <a:rPr lang="de-DE" altLang="de-DE"/>
              <a:t>.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formulation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charters</a:t>
            </a:r>
            <a:r>
              <a:rPr lang="de-DE" altLang="de-DE"/>
              <a:t>,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government</a:t>
            </a:r>
            <a:r>
              <a:rPr lang="de-DE" altLang="de-DE"/>
              <a:t> </a:t>
            </a:r>
            <a:r>
              <a:rPr lang="de-DE" altLang="de-DE" err="1"/>
              <a:t>agencies</a:t>
            </a:r>
            <a:r>
              <a:rPr lang="de-DE" altLang="de-DE"/>
              <a:t> at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center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state</a:t>
            </a:r>
            <a:r>
              <a:rPr lang="de-DE" altLang="de-DE"/>
              <a:t> </a:t>
            </a:r>
            <a:r>
              <a:rPr lang="de-DE" altLang="de-DE" err="1"/>
              <a:t>levels</a:t>
            </a:r>
            <a:r>
              <a:rPr lang="de-DE" altLang="de-DE"/>
              <a:t> </a:t>
            </a:r>
            <a:r>
              <a:rPr lang="de-DE" altLang="de-DE" err="1"/>
              <a:t>were</a:t>
            </a:r>
            <a:r>
              <a:rPr lang="de-DE" altLang="de-DE"/>
              <a:t> </a:t>
            </a:r>
            <a:r>
              <a:rPr lang="de-DE" altLang="de-DE" err="1"/>
              <a:t>advised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constitute</a:t>
            </a:r>
            <a:r>
              <a:rPr lang="de-DE" altLang="de-DE"/>
              <a:t> a </a:t>
            </a:r>
            <a:r>
              <a:rPr lang="de-DE" altLang="de-DE" err="1"/>
              <a:t>task</a:t>
            </a:r>
            <a:r>
              <a:rPr lang="de-DE" altLang="de-DE"/>
              <a:t> </a:t>
            </a:r>
            <a:r>
              <a:rPr lang="de-DE" altLang="de-DE" err="1"/>
              <a:t>force</a:t>
            </a:r>
            <a:r>
              <a:rPr lang="de-DE" altLang="de-DE"/>
              <a:t> </a:t>
            </a:r>
            <a:r>
              <a:rPr lang="de-DE" altLang="de-DE" err="1"/>
              <a:t>with</a:t>
            </a:r>
            <a:r>
              <a:rPr lang="de-DE" altLang="de-DE"/>
              <a:t> </a:t>
            </a:r>
            <a:r>
              <a:rPr lang="de-DE" altLang="de-DE" err="1"/>
              <a:t>representation</a:t>
            </a:r>
            <a:r>
              <a:rPr lang="de-DE" altLang="de-DE"/>
              <a:t> </a:t>
            </a:r>
            <a:r>
              <a:rPr lang="de-DE" altLang="de-DE" err="1"/>
              <a:t>from</a:t>
            </a:r>
            <a:r>
              <a:rPr lang="de-DE" altLang="de-DE"/>
              <a:t> </a:t>
            </a:r>
            <a:r>
              <a:rPr lang="de-DE" altLang="de-DE" err="1"/>
              <a:t>users</a:t>
            </a:r>
            <a:r>
              <a:rPr lang="de-DE" altLang="de-DE"/>
              <a:t>, </a:t>
            </a:r>
            <a:r>
              <a:rPr lang="de-DE" altLang="de-DE" err="1"/>
              <a:t>senior</a:t>
            </a:r>
            <a:r>
              <a:rPr lang="de-DE" altLang="de-DE"/>
              <a:t> </a:t>
            </a:r>
            <a:r>
              <a:rPr lang="de-DE" altLang="de-DE" err="1"/>
              <a:t>management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cutting-edge</a:t>
            </a:r>
            <a:r>
              <a:rPr lang="de-DE" altLang="de-DE"/>
              <a:t> </a:t>
            </a:r>
            <a:r>
              <a:rPr lang="de-DE" altLang="de-DE" err="1"/>
              <a:t>staff</a:t>
            </a:r>
            <a:r>
              <a:rPr lang="de-DE" alt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The </a:t>
            </a:r>
            <a:r>
              <a:rPr lang="de-DE" altLang="de-DE" err="1"/>
              <a:t>charters</a:t>
            </a:r>
            <a:r>
              <a:rPr lang="de-DE" altLang="de-DE"/>
              <a:t> </a:t>
            </a:r>
            <a:r>
              <a:rPr lang="de-DE" altLang="de-DE" err="1"/>
              <a:t>are</a:t>
            </a:r>
            <a:r>
              <a:rPr lang="de-DE" altLang="de-DE"/>
              <a:t> </a:t>
            </a:r>
            <a:r>
              <a:rPr lang="de-DE" altLang="de-DE" err="1"/>
              <a:t>expected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incorporate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following</a:t>
            </a:r>
            <a:r>
              <a:rPr lang="de-DE" altLang="de-DE"/>
              <a:t> </a:t>
            </a:r>
            <a:r>
              <a:rPr lang="de-DE" altLang="de-DE" err="1"/>
              <a:t>elements</a:t>
            </a:r>
            <a:r>
              <a:rPr lang="de-DE" altLang="de-DE"/>
              <a:t>: (i) Vision </a:t>
            </a:r>
            <a:r>
              <a:rPr lang="de-DE" altLang="de-DE" err="1"/>
              <a:t>and</a:t>
            </a:r>
            <a:r>
              <a:rPr lang="de-DE" altLang="de-DE"/>
              <a:t> Mission Statement; (ii) Details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business</a:t>
            </a:r>
            <a:r>
              <a:rPr lang="de-DE" altLang="de-DE"/>
              <a:t> </a:t>
            </a:r>
            <a:r>
              <a:rPr lang="de-DE" altLang="de-DE" err="1"/>
              <a:t>transacted</a:t>
            </a:r>
            <a:r>
              <a:rPr lang="de-DE" altLang="de-DE"/>
              <a:t> </a:t>
            </a:r>
            <a:r>
              <a:rPr lang="de-DE" altLang="de-DE" err="1"/>
              <a:t>by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organization</a:t>
            </a:r>
            <a:r>
              <a:rPr lang="de-DE" altLang="de-DE"/>
              <a:t>; (iii) Details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clients</a:t>
            </a:r>
            <a:r>
              <a:rPr lang="de-DE" altLang="de-DE"/>
              <a:t>; (iv) Details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services</a:t>
            </a:r>
            <a:r>
              <a:rPr lang="de-DE" altLang="de-DE"/>
              <a:t> </a:t>
            </a:r>
            <a:r>
              <a:rPr lang="de-DE" altLang="de-DE" err="1"/>
              <a:t>provided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each</a:t>
            </a:r>
            <a:r>
              <a:rPr lang="de-DE" altLang="de-DE"/>
              <a:t> </a:t>
            </a:r>
            <a:r>
              <a:rPr lang="de-DE" altLang="de-DE" err="1"/>
              <a:t>client</a:t>
            </a:r>
            <a:r>
              <a:rPr lang="de-DE" altLang="de-DE"/>
              <a:t> </a:t>
            </a:r>
            <a:r>
              <a:rPr lang="de-DE" altLang="de-DE" err="1"/>
              <a:t>group</a:t>
            </a:r>
            <a:r>
              <a:rPr lang="de-DE" altLang="de-DE"/>
              <a:t>; (v) Details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grievance</a:t>
            </a:r>
            <a:r>
              <a:rPr lang="de-DE" altLang="de-DE"/>
              <a:t> </a:t>
            </a:r>
            <a:r>
              <a:rPr lang="de-DE" altLang="de-DE" err="1"/>
              <a:t>redress</a:t>
            </a:r>
            <a:r>
              <a:rPr lang="de-DE" altLang="de-DE"/>
              <a:t> </a:t>
            </a:r>
            <a:r>
              <a:rPr lang="de-DE" altLang="de-DE" err="1"/>
              <a:t>mechanism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how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access</a:t>
            </a:r>
            <a:r>
              <a:rPr lang="de-DE" altLang="de-DE"/>
              <a:t> </a:t>
            </a:r>
            <a:r>
              <a:rPr lang="de-DE" altLang="de-DE" err="1"/>
              <a:t>it</a:t>
            </a:r>
            <a:r>
              <a:rPr lang="de-DE" altLang="de-DE"/>
              <a:t>; </a:t>
            </a:r>
            <a:r>
              <a:rPr lang="de-DE" altLang="de-DE" err="1"/>
              <a:t>and</a:t>
            </a:r>
            <a:r>
              <a:rPr lang="de-DE" altLang="de-DE"/>
              <a:t> (vi) </a:t>
            </a:r>
            <a:r>
              <a:rPr lang="de-DE" altLang="de-DE" err="1"/>
              <a:t>Expectations</a:t>
            </a:r>
            <a:r>
              <a:rPr lang="de-DE" altLang="de-DE"/>
              <a:t> </a:t>
            </a:r>
            <a:r>
              <a:rPr lang="de-DE" altLang="de-DE" err="1"/>
              <a:t>from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clients</a:t>
            </a:r>
            <a:r>
              <a:rPr lang="de-DE" altLang="de-DE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A </a:t>
            </a:r>
            <a:r>
              <a:rPr lang="de-DE" altLang="de-DE" err="1"/>
              <a:t>comprehensive</a:t>
            </a:r>
            <a:r>
              <a:rPr lang="de-DE" altLang="de-DE"/>
              <a:t> </a:t>
            </a:r>
            <a:r>
              <a:rPr lang="de-DE" altLang="de-DE" err="1"/>
              <a:t>website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citizen</a:t>
            </a:r>
            <a:r>
              <a:rPr lang="de-DE" altLang="de-DE"/>
              <a:t> </a:t>
            </a:r>
            <a:r>
              <a:rPr lang="de-DE" altLang="de-DE" err="1"/>
              <a:t>charters</a:t>
            </a:r>
            <a:r>
              <a:rPr lang="de-DE" altLang="de-DE"/>
              <a:t> in </a:t>
            </a:r>
            <a:r>
              <a:rPr lang="de-DE" altLang="de-DE" err="1"/>
              <a:t>Government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India</a:t>
            </a:r>
            <a:r>
              <a:rPr lang="de-DE" altLang="de-DE"/>
              <a:t> </a:t>
            </a:r>
            <a:r>
              <a:rPr lang="de-DE" altLang="de-DE" b="1"/>
              <a:t>(</a:t>
            </a:r>
            <a:r>
              <a:rPr lang="de-DE" altLang="de-DE" b="1" err="1"/>
              <a:t>www.qoicharters.nic.in</a:t>
            </a:r>
            <a:r>
              <a:rPr lang="de-DE" altLang="de-DE" b="1"/>
              <a:t>) </a:t>
            </a:r>
            <a:r>
              <a:rPr lang="de-DE" altLang="de-DE" err="1"/>
              <a:t>has</a:t>
            </a:r>
            <a:r>
              <a:rPr lang="de-DE" altLang="de-DE"/>
              <a:t> </a:t>
            </a:r>
            <a:r>
              <a:rPr lang="de-DE" altLang="de-DE" err="1"/>
              <a:t>been</a:t>
            </a:r>
            <a:r>
              <a:rPr lang="de-DE" altLang="de-DE"/>
              <a:t> </a:t>
            </a:r>
            <a:r>
              <a:rPr lang="de-DE" altLang="de-DE" err="1"/>
              <a:t>developed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was </a:t>
            </a:r>
            <a:r>
              <a:rPr lang="de-DE" altLang="de-DE" err="1"/>
              <a:t>launched</a:t>
            </a:r>
            <a:r>
              <a:rPr lang="de-DE" altLang="de-DE"/>
              <a:t> </a:t>
            </a:r>
            <a:r>
              <a:rPr lang="de-DE" altLang="de-DE" err="1"/>
              <a:t>by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Department </a:t>
            </a:r>
            <a:r>
              <a:rPr lang="de-DE" altLang="de-DE" err="1"/>
              <a:t>of</a:t>
            </a:r>
            <a:r>
              <a:rPr lang="de-DE" altLang="de-DE"/>
              <a:t> Administrative </a:t>
            </a:r>
            <a:r>
              <a:rPr lang="de-DE" altLang="de-DE" err="1"/>
              <a:t>Reforms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Public </a:t>
            </a:r>
            <a:r>
              <a:rPr lang="de-DE" altLang="de-DE" err="1"/>
              <a:t>Grievances</a:t>
            </a:r>
            <a:r>
              <a:rPr lang="de-DE" altLang="de-DE"/>
              <a:t> on 31 May 2002. This </a:t>
            </a:r>
            <a:r>
              <a:rPr lang="de-DE" altLang="de-DE" err="1"/>
              <a:t>contains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citizen</a:t>
            </a:r>
            <a:r>
              <a:rPr lang="de-DE" altLang="de-DE"/>
              <a:t> </a:t>
            </a:r>
            <a:r>
              <a:rPr lang="de-DE" altLang="de-DE" err="1"/>
              <a:t>charters</a:t>
            </a:r>
            <a:r>
              <a:rPr lang="de-DE" altLang="de-DE"/>
              <a:t> </a:t>
            </a:r>
            <a:r>
              <a:rPr lang="de-DE" altLang="de-DE" err="1"/>
              <a:t>issued</a:t>
            </a:r>
            <a:r>
              <a:rPr lang="de-DE" altLang="de-DE"/>
              <a:t> </a:t>
            </a:r>
            <a:r>
              <a:rPr lang="de-DE" altLang="de-DE" err="1"/>
              <a:t>by</a:t>
            </a:r>
            <a:r>
              <a:rPr lang="de-DE" altLang="de-DE"/>
              <a:t> </a:t>
            </a:r>
            <a:r>
              <a:rPr lang="de-DE" altLang="de-DE" err="1"/>
              <a:t>various</a:t>
            </a:r>
            <a:r>
              <a:rPr lang="de-DE" altLang="de-DE"/>
              <a:t> </a:t>
            </a:r>
            <a:r>
              <a:rPr lang="de-DE" altLang="de-DE" err="1"/>
              <a:t>government</a:t>
            </a:r>
            <a:r>
              <a:rPr lang="de-DE" altLang="de-DE"/>
              <a:t> </a:t>
            </a:r>
            <a:r>
              <a:rPr lang="de-DE" altLang="de-DE" err="1"/>
              <a:t>departments</a:t>
            </a:r>
            <a:r>
              <a:rPr lang="de-DE" altLang="de-DE"/>
              <a:t>.</a:t>
            </a:r>
            <a:endParaRPr lang="en-US" altLang="de-DE"/>
          </a:p>
          <a:p>
            <a:endParaRPr lang="en-US" altLang="de-DE"/>
          </a:p>
          <a:p>
            <a:r>
              <a:rPr lang="en-US" altLang="de-DE" b="1"/>
              <a:t>Challenges and lessons learned: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Need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staff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be</a:t>
            </a:r>
            <a:r>
              <a:rPr lang="de-DE" altLang="de-DE"/>
              <a:t> </a:t>
            </a:r>
            <a:r>
              <a:rPr lang="de-DE" altLang="de-DE" err="1"/>
              <a:t>consulted</a:t>
            </a:r>
            <a:r>
              <a:rPr lang="de-DE" altLang="de-DE"/>
              <a:t> at </a:t>
            </a:r>
            <a:r>
              <a:rPr lang="de-DE" altLang="de-DE" err="1"/>
              <a:t>every</a:t>
            </a:r>
            <a:r>
              <a:rPr lang="de-DE" altLang="de-DE"/>
              <a:t> </a:t>
            </a:r>
            <a:r>
              <a:rPr lang="de-DE" altLang="de-DE" err="1"/>
              <a:t>stage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formulation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charter</a:t>
            </a:r>
            <a:r>
              <a:rPr lang="de-DE" altLang="de-DE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Orientation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staff</a:t>
            </a:r>
            <a:r>
              <a:rPr lang="de-DE" altLang="de-DE"/>
              <a:t> </a:t>
            </a:r>
            <a:r>
              <a:rPr lang="de-DE" altLang="de-DE" err="1"/>
              <a:t>about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salient</a:t>
            </a:r>
            <a:r>
              <a:rPr lang="de-DE" altLang="de-DE"/>
              <a:t> </a:t>
            </a:r>
            <a:r>
              <a:rPr lang="de-DE" altLang="de-DE" err="1"/>
              <a:t>features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goals</a:t>
            </a:r>
            <a:r>
              <a:rPr lang="de-DE" altLang="de-DE"/>
              <a:t>/</a:t>
            </a:r>
            <a:r>
              <a:rPr lang="de-DE" altLang="de-DE" err="1"/>
              <a:t>objectives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charter</a:t>
            </a:r>
            <a:r>
              <a:rPr lang="de-DE" altLang="de-DE"/>
              <a:t>; </a:t>
            </a:r>
            <a:r>
              <a:rPr lang="de-DE" altLang="de-DE" err="1"/>
              <a:t>vision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mission</a:t>
            </a:r>
            <a:r>
              <a:rPr lang="de-DE" altLang="de-DE"/>
              <a:t> </a:t>
            </a:r>
            <a:r>
              <a:rPr lang="de-DE" altLang="de-DE" err="1"/>
              <a:t>statement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department</a:t>
            </a:r>
            <a:r>
              <a:rPr lang="de-DE" altLang="de-DE"/>
              <a:t>;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skills</a:t>
            </a:r>
            <a:r>
              <a:rPr lang="de-DE" altLang="de-DE"/>
              <a:t> such </a:t>
            </a:r>
            <a:r>
              <a:rPr lang="de-DE" altLang="de-DE" err="1"/>
              <a:t>as</a:t>
            </a:r>
            <a:r>
              <a:rPr lang="de-DE" altLang="de-DE"/>
              <a:t> </a:t>
            </a:r>
            <a:r>
              <a:rPr lang="de-DE" altLang="de-DE" err="1"/>
              <a:t>team</a:t>
            </a:r>
            <a:r>
              <a:rPr lang="de-DE" altLang="de-DE"/>
              <a:t> </a:t>
            </a:r>
            <a:r>
              <a:rPr lang="de-DE" altLang="de-DE" err="1"/>
              <a:t>building</a:t>
            </a:r>
            <a:r>
              <a:rPr lang="de-DE" altLang="de-DE"/>
              <a:t>, </a:t>
            </a:r>
            <a:r>
              <a:rPr lang="de-DE" altLang="de-DE" err="1"/>
              <a:t>problem</a:t>
            </a:r>
            <a:r>
              <a:rPr lang="de-DE" altLang="de-DE"/>
              <a:t> </a:t>
            </a:r>
            <a:r>
              <a:rPr lang="de-DE" altLang="de-DE" err="1"/>
              <a:t>solving</a:t>
            </a:r>
            <a:r>
              <a:rPr lang="de-DE" altLang="de-DE"/>
              <a:t>, </a:t>
            </a:r>
            <a:r>
              <a:rPr lang="de-DE" altLang="de-DE" err="1"/>
              <a:t>handling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grievances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communication</a:t>
            </a:r>
            <a:r>
              <a:rPr lang="de-DE" altLang="de-DE"/>
              <a:t> </a:t>
            </a:r>
            <a:r>
              <a:rPr lang="de-DE" altLang="de-DE" err="1"/>
              <a:t>skills</a:t>
            </a:r>
            <a:r>
              <a:rPr lang="de-DE" altLang="de-DE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Need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creation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database</a:t>
            </a:r>
            <a:r>
              <a:rPr lang="de-DE" altLang="de-DE"/>
              <a:t> on </a:t>
            </a:r>
            <a:r>
              <a:rPr lang="de-DE" altLang="de-DE" err="1"/>
              <a:t>consumer</a:t>
            </a:r>
            <a:r>
              <a:rPr lang="de-DE" altLang="de-DE"/>
              <a:t> </a:t>
            </a:r>
            <a:r>
              <a:rPr lang="de-DE" altLang="de-DE" err="1"/>
              <a:t>grievances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redress</a:t>
            </a:r>
            <a:r>
              <a:rPr lang="de-DE" altLang="de-DE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Need </a:t>
            </a:r>
            <a:r>
              <a:rPr lang="de-DE" altLang="de-DE" err="1"/>
              <a:t>for</a:t>
            </a:r>
            <a:r>
              <a:rPr lang="de-DE" altLang="de-DE"/>
              <a:t> wider </a:t>
            </a:r>
            <a:r>
              <a:rPr lang="de-DE" altLang="de-DE" err="1"/>
              <a:t>publicity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charter</a:t>
            </a:r>
            <a:r>
              <a:rPr lang="de-DE" altLang="de-DE"/>
              <a:t> </a:t>
            </a:r>
            <a:r>
              <a:rPr lang="de-DE" altLang="de-DE" err="1"/>
              <a:t>through</a:t>
            </a:r>
            <a:r>
              <a:rPr lang="de-DE" altLang="de-DE"/>
              <a:t> </a:t>
            </a:r>
            <a:r>
              <a:rPr lang="de-DE" altLang="de-DE" err="1"/>
              <a:t>print</a:t>
            </a:r>
            <a:r>
              <a:rPr lang="de-DE" altLang="de-DE"/>
              <a:t> </a:t>
            </a:r>
            <a:r>
              <a:rPr lang="de-DE" altLang="de-DE" err="1"/>
              <a:t>media</a:t>
            </a:r>
            <a:r>
              <a:rPr lang="de-DE" altLang="de-DE"/>
              <a:t>, </a:t>
            </a:r>
            <a:r>
              <a:rPr lang="de-DE" altLang="de-DE" err="1"/>
              <a:t>posters</a:t>
            </a:r>
            <a:r>
              <a:rPr lang="de-DE" altLang="de-DE"/>
              <a:t>, </a:t>
            </a:r>
            <a:r>
              <a:rPr lang="de-DE" altLang="de-DE" err="1"/>
              <a:t>banners</a:t>
            </a:r>
            <a:r>
              <a:rPr lang="de-DE" altLang="de-DE"/>
              <a:t>, </a:t>
            </a:r>
            <a:r>
              <a:rPr lang="de-DE" altLang="de-DE" err="1"/>
              <a:t>leaflets</a:t>
            </a:r>
            <a:r>
              <a:rPr lang="de-DE" altLang="de-DE"/>
              <a:t>, </a:t>
            </a:r>
            <a:r>
              <a:rPr lang="de-DE" altLang="de-DE" err="1"/>
              <a:t>handbills</a:t>
            </a:r>
            <a:r>
              <a:rPr lang="de-DE" altLang="de-DE"/>
              <a:t>, </a:t>
            </a:r>
            <a:r>
              <a:rPr lang="de-DE" altLang="de-DE" err="1"/>
              <a:t>brochures</a:t>
            </a:r>
            <a:r>
              <a:rPr lang="de-DE" altLang="de-DE"/>
              <a:t>, </a:t>
            </a:r>
            <a:r>
              <a:rPr lang="de-DE" altLang="de-DE" err="1"/>
              <a:t>local</a:t>
            </a:r>
            <a:r>
              <a:rPr lang="de-DE" altLang="de-DE"/>
              <a:t> </a:t>
            </a:r>
            <a:r>
              <a:rPr lang="de-DE" altLang="de-DE" err="1"/>
              <a:t>newspapers</a:t>
            </a:r>
            <a:r>
              <a:rPr lang="de-DE" altLang="de-DE"/>
              <a:t> etc. </a:t>
            </a:r>
            <a:r>
              <a:rPr lang="de-DE" altLang="de-DE" err="1"/>
              <a:t>and</a:t>
            </a:r>
            <a:r>
              <a:rPr lang="de-DE" altLang="de-DE"/>
              <a:t> also </a:t>
            </a:r>
            <a:r>
              <a:rPr lang="de-DE" altLang="de-DE" err="1"/>
              <a:t>through</a:t>
            </a:r>
            <a:r>
              <a:rPr lang="de-DE" altLang="de-DE"/>
              <a:t> electronic </a:t>
            </a:r>
            <a:r>
              <a:rPr lang="de-DE" altLang="de-DE" err="1"/>
              <a:t>media</a:t>
            </a:r>
            <a:r>
              <a:rPr lang="de-DE" altLang="de-DE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err="1"/>
              <a:t>Earmarking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specific</a:t>
            </a:r>
            <a:r>
              <a:rPr lang="de-DE" altLang="de-DE"/>
              <a:t> </a:t>
            </a:r>
            <a:r>
              <a:rPr lang="de-DE" altLang="de-DE" err="1"/>
              <a:t>budgets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awareness</a:t>
            </a:r>
            <a:r>
              <a:rPr lang="de-DE" altLang="de-DE"/>
              <a:t> </a:t>
            </a:r>
            <a:r>
              <a:rPr lang="de-DE" altLang="de-DE" err="1"/>
              <a:t>generation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orientation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staff</a:t>
            </a:r>
            <a:r>
              <a:rPr lang="de-DE" altLang="de-DE"/>
              <a:t>; </a:t>
            </a:r>
            <a:r>
              <a:rPr lang="de-DE" altLang="de-DE" err="1"/>
              <a:t>and</a:t>
            </a:r>
            <a:endParaRPr lang="de-DE" altLang="de-D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/>
              <a:t>Replication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best</a:t>
            </a:r>
            <a:r>
              <a:rPr lang="de-DE" altLang="de-DE"/>
              <a:t> </a:t>
            </a:r>
            <a:r>
              <a:rPr lang="de-DE" altLang="de-DE" err="1"/>
              <a:t>practices</a:t>
            </a:r>
            <a:r>
              <a:rPr lang="de-DE" altLang="de-DE"/>
              <a:t> in </a:t>
            </a:r>
            <a:r>
              <a:rPr lang="de-DE" altLang="de-DE" err="1"/>
              <a:t>this</a:t>
            </a:r>
            <a:r>
              <a:rPr lang="de-DE" altLang="de-DE"/>
              <a:t> </a:t>
            </a:r>
            <a:r>
              <a:rPr lang="de-DE" altLang="de-DE" err="1"/>
              <a:t>field</a:t>
            </a:r>
            <a:r>
              <a:rPr lang="de-DE" altLang="de-DE"/>
              <a:t>.</a:t>
            </a:r>
            <a:endParaRPr lang="en-US" altLang="de-DE"/>
          </a:p>
          <a:p>
            <a:endParaRPr lang="de-DE" altLang="de-DE"/>
          </a:p>
          <a:p>
            <a:r>
              <a:rPr lang="de-DE" b="1"/>
              <a:t>Source:</a:t>
            </a:r>
            <a:r>
              <a:rPr lang="en-US"/>
              <a:t>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/>
              <a:t>Government of India - Ministry of Personnel, Public Grievances and Pensions (n. y.). Citizens Charters - Handbook</a:t>
            </a:r>
            <a:r>
              <a:rPr lang="en-US"/>
              <a:t>. Retrieved from </a:t>
            </a:r>
            <a:r>
              <a:rPr lang="en-US" u="sng">
                <a:hlinkClick r:id="rId3"/>
              </a:rPr>
              <a:t>https://darpg.gov.in/citizens-charters-handbook</a:t>
            </a:r>
            <a:r>
              <a:rPr lang="en-US" u="sng"/>
              <a:t> </a:t>
            </a:r>
            <a:r>
              <a:rPr lang="en-US"/>
              <a:t>(last accessed 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7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/>
              <a:t>Source:</a:t>
            </a:r>
          </a:p>
          <a:p>
            <a:r>
              <a:rPr lang="de-DE" sz="1200"/>
              <a:t>United </a:t>
            </a:r>
            <a:r>
              <a:rPr lang="de-DE" sz="1200" err="1"/>
              <a:t>Nations</a:t>
            </a:r>
            <a:r>
              <a:rPr lang="de-DE" sz="1200"/>
              <a:t> </a:t>
            </a:r>
            <a:r>
              <a:rPr lang="de-DE" sz="1200" err="1"/>
              <a:t>Economic</a:t>
            </a:r>
            <a:r>
              <a:rPr lang="de-DE" sz="1200"/>
              <a:t> </a:t>
            </a:r>
            <a:r>
              <a:rPr lang="de-DE" sz="1200" err="1"/>
              <a:t>and</a:t>
            </a:r>
            <a:r>
              <a:rPr lang="de-DE" sz="1200"/>
              <a:t> </a:t>
            </a:r>
            <a:r>
              <a:rPr lang="de-DE" sz="1200" err="1"/>
              <a:t>Social</a:t>
            </a:r>
            <a:r>
              <a:rPr lang="de-DE" sz="1200"/>
              <a:t> Council (</a:t>
            </a:r>
            <a:r>
              <a:rPr lang="de-DE" sz="1200" err="1"/>
              <a:t>January</a:t>
            </a:r>
            <a:r>
              <a:rPr lang="de-DE" sz="1200"/>
              <a:t> 2006). Definition </a:t>
            </a:r>
            <a:r>
              <a:rPr lang="de-DE" sz="1200" err="1"/>
              <a:t>of</a:t>
            </a:r>
            <a:r>
              <a:rPr lang="de-DE" sz="1200"/>
              <a:t> </a:t>
            </a:r>
            <a:r>
              <a:rPr lang="de-DE" sz="1200" err="1"/>
              <a:t>basic</a:t>
            </a:r>
            <a:r>
              <a:rPr lang="de-DE" sz="1200"/>
              <a:t> </a:t>
            </a:r>
            <a:r>
              <a:rPr lang="de-DE" sz="1200" err="1"/>
              <a:t>concepts</a:t>
            </a:r>
            <a:r>
              <a:rPr lang="de-DE" sz="1200"/>
              <a:t> </a:t>
            </a:r>
            <a:r>
              <a:rPr lang="de-DE" sz="1200" err="1"/>
              <a:t>and</a:t>
            </a:r>
            <a:r>
              <a:rPr lang="de-DE" sz="1200"/>
              <a:t> </a:t>
            </a:r>
            <a:r>
              <a:rPr lang="de-DE" sz="1200" err="1"/>
              <a:t>terminologies</a:t>
            </a:r>
            <a:r>
              <a:rPr lang="de-DE" sz="1200"/>
              <a:t> in </a:t>
            </a:r>
            <a:r>
              <a:rPr lang="de-DE" sz="1200" err="1"/>
              <a:t>governance</a:t>
            </a:r>
            <a:r>
              <a:rPr lang="de-DE" sz="1200"/>
              <a:t> </a:t>
            </a:r>
            <a:r>
              <a:rPr lang="de-DE" sz="1200" err="1"/>
              <a:t>and</a:t>
            </a:r>
            <a:r>
              <a:rPr lang="de-DE" sz="1200"/>
              <a:t> </a:t>
            </a:r>
            <a:r>
              <a:rPr lang="de-DE" sz="1200" err="1"/>
              <a:t>public</a:t>
            </a:r>
            <a:r>
              <a:rPr lang="de-DE" sz="1200"/>
              <a:t> </a:t>
            </a:r>
            <a:r>
              <a:rPr lang="de-DE" sz="1200" err="1"/>
              <a:t>administration</a:t>
            </a:r>
            <a:r>
              <a:rPr lang="de-DE" sz="1200"/>
              <a:t>. Note </a:t>
            </a:r>
            <a:r>
              <a:rPr lang="de-DE" sz="1200" err="1"/>
              <a:t>by</a:t>
            </a:r>
            <a:r>
              <a:rPr lang="de-DE" sz="1200"/>
              <a:t> </a:t>
            </a:r>
            <a:r>
              <a:rPr lang="de-DE" sz="1200" err="1"/>
              <a:t>the</a:t>
            </a:r>
            <a:r>
              <a:rPr lang="de-DE" sz="1200"/>
              <a:t> </a:t>
            </a:r>
            <a:r>
              <a:rPr lang="de-DE" sz="1200" err="1"/>
              <a:t>Secretariat</a:t>
            </a:r>
            <a:r>
              <a:rPr lang="de-DE" sz="1200"/>
              <a:t>. </a:t>
            </a:r>
            <a:r>
              <a:rPr lang="de-DE" sz="1200" err="1"/>
              <a:t>Retrieved</a:t>
            </a:r>
            <a:r>
              <a:rPr lang="de-DE" sz="1200"/>
              <a:t> </a:t>
            </a:r>
            <a:r>
              <a:rPr lang="de-DE" sz="1200" err="1"/>
              <a:t>from</a:t>
            </a:r>
            <a:r>
              <a:rPr lang="de-DE" sz="1200"/>
              <a:t> </a:t>
            </a:r>
            <a:r>
              <a:rPr lang="de-DE" sz="1200">
                <a:hlinkClick r:id="rId3"/>
              </a:rPr>
              <a:t>https://undocs.org/pdf?symbol=en/E/C.16/2006/4</a:t>
            </a:r>
            <a:r>
              <a:rPr lang="de-DE" sz="1200"/>
              <a:t> (last </a:t>
            </a:r>
            <a:r>
              <a:rPr lang="de-DE" sz="1200" err="1"/>
              <a:t>accessed</a:t>
            </a:r>
            <a:r>
              <a:rPr lang="de-DE" sz="1200"/>
              <a:t> on April 7, 2020).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234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Philippines: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Citizen-led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rtl="0" fontAlgn="base"/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Philippines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Law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all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incl.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pre-bid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post-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qualification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outside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on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Awards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(BACs).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Observers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complaints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ombudsman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suspect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irregularities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extractives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moratorium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Philippines Mining Law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“multi-partite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operational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 environmental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national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indigenous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environmental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proponent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Philippine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memoranda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endParaRPr lang="de-DE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fontAlgn="base">
              <a:buFont typeface="Arial" panose="020B0604020202020204" pitchFamily="34" charset="0"/>
              <a:buNone/>
            </a:pPr>
            <a:r>
              <a:rPr lang="de-DE" sz="1200" b="1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de-DE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struggled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limitations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CSOs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lack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staff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oversees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procurement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not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misconduct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pre-bidding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misconduct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CSO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observers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meaningful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participatory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procuring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seperate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ICT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e-procurement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PhilGEPS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ICTs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asynchronous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remote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significantly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burden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de-DE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/>
              <a:t>Furnas, A. (October 2013). Transparency Case Study: Public Procurement in the Philippines.</a:t>
            </a:r>
            <a:r>
              <a:rPr lang="en-US"/>
              <a:t>​ </a:t>
            </a:r>
            <a:r>
              <a:rPr lang="it-CH"/>
              <a:t>Sunlight Foundation</a:t>
            </a:r>
            <a:r>
              <a:rPr lang="en-US"/>
              <a:t>. Retrieved from </a:t>
            </a:r>
            <a:r>
              <a:rPr lang="en-US" u="sng">
                <a:hlinkClick r:id="rId3"/>
              </a:rPr>
              <a:t>https://sunlightfoundation.com/2013/10/07/case-study-public-procurement-in-the-philippines/</a:t>
            </a:r>
            <a:r>
              <a:rPr lang="en-US"/>
              <a:t> (last accessed 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241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3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err="1"/>
              <a:t>Fictitious</a:t>
            </a:r>
            <a:r>
              <a:rPr lang="de-DE" b="1"/>
              <a:t> </a:t>
            </a:r>
            <a:r>
              <a:rPr lang="de-DE" b="1" err="1"/>
              <a:t>social</a:t>
            </a:r>
            <a:r>
              <a:rPr lang="de-DE" b="1"/>
              <a:t> </a:t>
            </a:r>
            <a:r>
              <a:rPr lang="de-DE" b="1" err="1"/>
              <a:t>audit</a:t>
            </a:r>
            <a:r>
              <a:rPr lang="de-DE" b="1"/>
              <a:t> (1):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b="1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err="1"/>
              <a:t>Why</a:t>
            </a:r>
            <a:r>
              <a:rPr lang="de-DE" b="1"/>
              <a:t>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>
                <a:solidFill>
                  <a:schemeClr val="tx1"/>
                </a:solidFill>
                <a:effectLst/>
                <a:latin typeface="Roboton"/>
                <a:ea typeface="+mn-ea"/>
                <a:cs typeface="Roboton"/>
              </a:rPr>
              <a:t>following feedback from people.</a:t>
            </a:r>
            <a:endParaRPr lang="de-DE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="1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err="1"/>
              <a:t>What</a:t>
            </a:r>
            <a:r>
              <a:rPr lang="de-DE" b="1"/>
              <a:t>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err="1"/>
              <a:t>Imagine</a:t>
            </a:r>
            <a:r>
              <a:rPr lang="de-DE" b="0"/>
              <a:t> </a:t>
            </a:r>
            <a:r>
              <a:rPr lang="de-DE" b="0" err="1"/>
              <a:t>participants</a:t>
            </a:r>
            <a:r>
              <a:rPr lang="de-DE" b="0"/>
              <a:t> </a:t>
            </a:r>
            <a:r>
              <a:rPr lang="de-DE" b="0" err="1"/>
              <a:t>are</a:t>
            </a:r>
            <a:r>
              <a:rPr lang="de-DE" b="0"/>
              <a:t> a </a:t>
            </a:r>
            <a:r>
              <a:rPr lang="de-DE" b="0" err="1"/>
              <a:t>civil</a:t>
            </a:r>
            <a:r>
              <a:rPr lang="de-DE" b="0"/>
              <a:t> </a:t>
            </a:r>
            <a:r>
              <a:rPr lang="de-DE" b="0" err="1"/>
              <a:t>society</a:t>
            </a:r>
            <a:r>
              <a:rPr lang="de-DE" b="0"/>
              <a:t> </a:t>
            </a:r>
            <a:r>
              <a:rPr lang="de-DE" b="0" err="1"/>
              <a:t>leaders</a:t>
            </a:r>
            <a:r>
              <a:rPr lang="de-DE" b="0"/>
              <a:t> </a:t>
            </a:r>
            <a:r>
              <a:rPr lang="de-DE" b="0" err="1"/>
              <a:t>who</a:t>
            </a:r>
            <a:r>
              <a:rPr lang="de-DE" b="0"/>
              <a:t> </a:t>
            </a:r>
            <a:r>
              <a:rPr lang="de-DE" b="0" err="1"/>
              <a:t>are</a:t>
            </a:r>
            <a:r>
              <a:rPr lang="de-DE" b="0"/>
              <a:t> </a:t>
            </a:r>
            <a:r>
              <a:rPr lang="de-DE" b="0" err="1"/>
              <a:t>given</a:t>
            </a:r>
            <a:r>
              <a:rPr lang="de-DE" b="0"/>
              <a:t> </a:t>
            </a:r>
            <a:r>
              <a:rPr lang="de-DE" b="0" err="1"/>
              <a:t>the</a:t>
            </a:r>
            <a:r>
              <a:rPr lang="de-DE" b="0"/>
              <a:t> </a:t>
            </a:r>
            <a:r>
              <a:rPr lang="de-DE" b="0" err="1"/>
              <a:t>task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perform</a:t>
            </a:r>
            <a:r>
              <a:rPr lang="de-DE" b="0"/>
              <a:t> a </a:t>
            </a:r>
            <a:r>
              <a:rPr lang="de-DE" b="0" err="1"/>
              <a:t>social</a:t>
            </a:r>
            <a:r>
              <a:rPr lang="de-DE" b="0"/>
              <a:t> </a:t>
            </a:r>
            <a:r>
              <a:rPr lang="de-DE" b="0" err="1"/>
              <a:t>audit</a:t>
            </a:r>
            <a:r>
              <a:rPr lang="de-DE" b="0"/>
              <a:t> </a:t>
            </a:r>
            <a:r>
              <a:rPr lang="de-DE" b="0" err="1"/>
              <a:t>of</a:t>
            </a:r>
            <a:r>
              <a:rPr lang="de-DE" b="0"/>
              <a:t> </a:t>
            </a:r>
            <a:r>
              <a:rPr lang="de-DE" b="0" err="1"/>
              <a:t>the</a:t>
            </a:r>
            <a:r>
              <a:rPr lang="de-DE" b="0"/>
              <a:t> </a:t>
            </a:r>
            <a:r>
              <a:rPr lang="de-DE" b="0" err="1"/>
              <a:t>institution</a:t>
            </a:r>
            <a:r>
              <a:rPr lang="de-DE" b="0"/>
              <a:t> </a:t>
            </a:r>
            <a:r>
              <a:rPr lang="de-DE" b="0" err="1"/>
              <a:t>they</a:t>
            </a:r>
            <a:r>
              <a:rPr lang="de-DE" b="0"/>
              <a:t> </a:t>
            </a:r>
            <a:r>
              <a:rPr lang="de-DE" b="0" err="1"/>
              <a:t>are</a:t>
            </a:r>
            <a:r>
              <a:rPr lang="de-DE" b="0"/>
              <a:t> </a:t>
            </a:r>
            <a:r>
              <a:rPr lang="de-DE" b="0" err="1"/>
              <a:t>currently</a:t>
            </a:r>
            <a:r>
              <a:rPr lang="de-DE" b="0"/>
              <a:t> </a:t>
            </a:r>
            <a:r>
              <a:rPr lang="de-DE" b="0" err="1"/>
              <a:t>working</a:t>
            </a:r>
            <a:r>
              <a:rPr lang="de-DE" b="0"/>
              <a:t> </a:t>
            </a:r>
            <a:r>
              <a:rPr lang="de-DE" b="0" err="1"/>
              <a:t>for</a:t>
            </a:r>
            <a:r>
              <a:rPr lang="de-DE" b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err="1"/>
              <a:t>Social</a:t>
            </a:r>
            <a:r>
              <a:rPr lang="de-DE" b="0"/>
              <a:t> </a:t>
            </a:r>
            <a:r>
              <a:rPr lang="de-DE" b="0" err="1"/>
              <a:t>auditing</a:t>
            </a:r>
            <a:r>
              <a:rPr lang="de-DE" b="0"/>
              <a:t> </a:t>
            </a:r>
            <a:r>
              <a:rPr lang="de-DE" b="0" err="1"/>
              <a:t>is</a:t>
            </a:r>
            <a:r>
              <a:rPr lang="de-DE" b="0"/>
              <a:t> a </a:t>
            </a:r>
            <a:r>
              <a:rPr lang="de-DE" b="0" err="1"/>
              <a:t>process</a:t>
            </a:r>
            <a:r>
              <a:rPr lang="de-DE" b="0"/>
              <a:t> </a:t>
            </a:r>
            <a:r>
              <a:rPr lang="de-DE" b="0" err="1"/>
              <a:t>that</a:t>
            </a:r>
            <a:r>
              <a:rPr lang="de-DE" b="0"/>
              <a:t> </a:t>
            </a:r>
            <a:r>
              <a:rPr lang="de-DE" b="0" err="1"/>
              <a:t>enables</a:t>
            </a:r>
            <a:r>
              <a:rPr lang="de-DE" b="0"/>
              <a:t> an </a:t>
            </a:r>
            <a:r>
              <a:rPr lang="de-DE" b="0" err="1"/>
              <a:t>institution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assess</a:t>
            </a:r>
            <a:r>
              <a:rPr lang="de-DE" b="0"/>
              <a:t> </a:t>
            </a:r>
            <a:r>
              <a:rPr lang="de-DE" b="0" err="1"/>
              <a:t>and</a:t>
            </a:r>
            <a:r>
              <a:rPr lang="de-DE" b="0"/>
              <a:t> </a:t>
            </a:r>
            <a:r>
              <a:rPr lang="de-DE" b="0" err="1"/>
              <a:t>demonstrate</a:t>
            </a:r>
            <a:r>
              <a:rPr lang="de-DE" b="0"/>
              <a:t> </a:t>
            </a:r>
            <a:r>
              <a:rPr lang="de-DE" b="0" err="1"/>
              <a:t>its</a:t>
            </a:r>
            <a:r>
              <a:rPr lang="de-DE" b="0"/>
              <a:t> </a:t>
            </a:r>
            <a:r>
              <a:rPr lang="de-DE" b="0" err="1"/>
              <a:t>social</a:t>
            </a:r>
            <a:r>
              <a:rPr lang="de-DE" b="0"/>
              <a:t>, </a:t>
            </a:r>
            <a:r>
              <a:rPr lang="de-DE" b="0" err="1"/>
              <a:t>economic</a:t>
            </a:r>
            <a:r>
              <a:rPr lang="de-DE" b="0"/>
              <a:t> </a:t>
            </a:r>
            <a:r>
              <a:rPr lang="de-DE" b="0" err="1"/>
              <a:t>and</a:t>
            </a:r>
            <a:r>
              <a:rPr lang="de-DE" b="0"/>
              <a:t> environmental </a:t>
            </a:r>
            <a:r>
              <a:rPr lang="de-DE" b="0" err="1"/>
              <a:t>benefits</a:t>
            </a:r>
            <a:r>
              <a:rPr lang="de-DE" b="0"/>
              <a:t>. </a:t>
            </a:r>
            <a:r>
              <a:rPr lang="de-DE" b="0" err="1"/>
              <a:t>It</a:t>
            </a:r>
            <a:r>
              <a:rPr lang="de-DE" b="0"/>
              <a:t> </a:t>
            </a:r>
            <a:r>
              <a:rPr lang="de-DE" b="0" err="1"/>
              <a:t>is</a:t>
            </a:r>
            <a:r>
              <a:rPr lang="de-DE" b="0"/>
              <a:t> a </a:t>
            </a:r>
            <a:r>
              <a:rPr lang="de-DE" b="0" err="1"/>
              <a:t>way</a:t>
            </a:r>
            <a:r>
              <a:rPr lang="de-DE" b="0"/>
              <a:t> </a:t>
            </a:r>
            <a:r>
              <a:rPr lang="de-DE" b="0" err="1"/>
              <a:t>of</a:t>
            </a:r>
            <a:r>
              <a:rPr lang="de-DE" b="0"/>
              <a:t> </a:t>
            </a:r>
            <a:r>
              <a:rPr lang="de-DE" b="0" err="1"/>
              <a:t>measuring</a:t>
            </a:r>
            <a:r>
              <a:rPr lang="de-DE" b="0"/>
              <a:t> </a:t>
            </a:r>
            <a:r>
              <a:rPr lang="de-DE" b="0" err="1"/>
              <a:t>the</a:t>
            </a:r>
            <a:r>
              <a:rPr lang="de-DE" b="0"/>
              <a:t> </a:t>
            </a:r>
            <a:r>
              <a:rPr lang="de-DE" b="0" err="1"/>
              <a:t>extent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which</a:t>
            </a:r>
            <a:r>
              <a:rPr lang="de-DE" b="0"/>
              <a:t> an </a:t>
            </a:r>
            <a:r>
              <a:rPr lang="de-DE" b="0" err="1"/>
              <a:t>institution</a:t>
            </a:r>
            <a:r>
              <a:rPr lang="de-DE" b="0"/>
              <a:t> </a:t>
            </a:r>
            <a:r>
              <a:rPr lang="de-DE" b="0" err="1"/>
              <a:t>lives</a:t>
            </a:r>
            <a:r>
              <a:rPr lang="de-DE" b="0"/>
              <a:t> </a:t>
            </a:r>
            <a:r>
              <a:rPr lang="de-DE" b="0" err="1"/>
              <a:t>up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the</a:t>
            </a:r>
            <a:r>
              <a:rPr lang="de-DE" b="0"/>
              <a:t> </a:t>
            </a:r>
            <a:r>
              <a:rPr lang="de-DE" b="0" err="1"/>
              <a:t>values</a:t>
            </a:r>
            <a:r>
              <a:rPr lang="de-DE" b="0"/>
              <a:t> </a:t>
            </a:r>
            <a:r>
              <a:rPr lang="de-DE" b="0" err="1"/>
              <a:t>and</a:t>
            </a:r>
            <a:r>
              <a:rPr lang="de-DE" b="0"/>
              <a:t> </a:t>
            </a:r>
            <a:r>
              <a:rPr lang="de-DE" b="0" err="1"/>
              <a:t>objectives</a:t>
            </a:r>
            <a:r>
              <a:rPr lang="de-DE" b="0"/>
              <a:t> </a:t>
            </a:r>
            <a:r>
              <a:rPr lang="de-DE" b="0" err="1"/>
              <a:t>it</a:t>
            </a:r>
            <a:r>
              <a:rPr lang="de-DE" b="0"/>
              <a:t> </a:t>
            </a:r>
            <a:r>
              <a:rPr lang="de-DE" b="0" err="1"/>
              <a:t>has</a:t>
            </a:r>
            <a:r>
              <a:rPr lang="de-DE" b="0"/>
              <a:t> </a:t>
            </a:r>
            <a:r>
              <a:rPr lang="de-DE" b="0" err="1"/>
              <a:t>committed</a:t>
            </a:r>
            <a:r>
              <a:rPr lang="de-DE" b="0"/>
              <a:t> </a:t>
            </a:r>
            <a:r>
              <a:rPr lang="de-DE" b="0" err="1"/>
              <a:t>itself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err="1"/>
              <a:t>Participants</a:t>
            </a:r>
            <a:r>
              <a:rPr lang="de-DE" b="0"/>
              <a:t>‘ </a:t>
            </a:r>
            <a:r>
              <a:rPr lang="de-DE" b="0" err="1"/>
              <a:t>social</a:t>
            </a:r>
            <a:r>
              <a:rPr lang="de-DE" b="0"/>
              <a:t> </a:t>
            </a:r>
            <a:r>
              <a:rPr lang="de-DE" b="0" err="1"/>
              <a:t>audit</a:t>
            </a:r>
            <a:r>
              <a:rPr lang="de-DE" b="0"/>
              <a:t> will </a:t>
            </a:r>
            <a:r>
              <a:rPr lang="de-DE" b="0" err="1"/>
              <a:t>be</a:t>
            </a:r>
            <a:r>
              <a:rPr lang="de-DE" b="0"/>
              <a:t> a </a:t>
            </a:r>
            <a:r>
              <a:rPr lang="de-DE" b="0" err="1"/>
              <a:t>simplified</a:t>
            </a:r>
            <a:r>
              <a:rPr lang="de-DE" b="0"/>
              <a:t> </a:t>
            </a:r>
            <a:r>
              <a:rPr lang="de-DE" b="0" err="1"/>
              <a:t>version</a:t>
            </a:r>
            <a:r>
              <a:rPr lang="de-DE" b="0"/>
              <a:t>, </a:t>
            </a:r>
            <a:r>
              <a:rPr lang="de-DE" b="0" err="1"/>
              <a:t>trying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approximate</a:t>
            </a:r>
            <a:r>
              <a:rPr lang="de-DE" b="0"/>
              <a:t> </a:t>
            </a:r>
            <a:r>
              <a:rPr lang="de-DE" b="0" err="1"/>
              <a:t>the</a:t>
            </a:r>
            <a:r>
              <a:rPr lang="de-DE" b="0"/>
              <a:t> </a:t>
            </a:r>
            <a:r>
              <a:rPr lang="de-DE" b="0" err="1"/>
              <a:t>insights</a:t>
            </a:r>
            <a:r>
              <a:rPr lang="de-DE" b="0"/>
              <a:t> </a:t>
            </a:r>
            <a:r>
              <a:rPr lang="de-DE" b="0" err="1"/>
              <a:t>and</a:t>
            </a:r>
            <a:r>
              <a:rPr lang="de-DE" b="0"/>
              <a:t> </a:t>
            </a:r>
            <a:r>
              <a:rPr lang="de-DE" b="0" err="1"/>
              <a:t>information</a:t>
            </a:r>
            <a:r>
              <a:rPr lang="de-DE" b="0"/>
              <a:t> </a:t>
            </a:r>
            <a:r>
              <a:rPr lang="de-DE" b="0" err="1"/>
              <a:t>from</a:t>
            </a:r>
            <a:r>
              <a:rPr lang="de-DE" b="0"/>
              <a:t> a </a:t>
            </a:r>
            <a:r>
              <a:rPr lang="de-DE" b="0" err="1"/>
              <a:t>full</a:t>
            </a:r>
            <a:r>
              <a:rPr lang="de-DE" b="0"/>
              <a:t> </a:t>
            </a:r>
            <a:r>
              <a:rPr lang="de-DE" b="0" err="1"/>
              <a:t>social</a:t>
            </a:r>
            <a:r>
              <a:rPr lang="de-DE" b="0"/>
              <a:t> </a:t>
            </a:r>
            <a:r>
              <a:rPr lang="de-DE" b="0" err="1"/>
              <a:t>audit</a:t>
            </a:r>
            <a:r>
              <a:rPr lang="de-DE" b="0"/>
              <a:t>. </a:t>
            </a:r>
            <a:r>
              <a:rPr lang="de-DE" sz="1200" i="0" err="1">
                <a:latin typeface="Roboton"/>
                <a:cs typeface="Roboton"/>
              </a:rPr>
              <a:t>To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assess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the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societal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performance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of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their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institutions</a:t>
            </a:r>
            <a:r>
              <a:rPr lang="de-DE" sz="1200" i="0">
                <a:latin typeface="Roboton"/>
                <a:cs typeface="Roboton"/>
              </a:rPr>
              <a:t>, </a:t>
            </a:r>
            <a:r>
              <a:rPr lang="de-DE" sz="1200" i="0" err="1">
                <a:latin typeface="Roboton"/>
                <a:cs typeface="Roboton"/>
              </a:rPr>
              <a:t>participants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respond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to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the</a:t>
            </a:r>
            <a:r>
              <a:rPr lang="de-DE" sz="1200" i="0">
                <a:latin typeface="Roboton"/>
                <a:cs typeface="Roboton"/>
              </a:rPr>
              <a:t> different </a:t>
            </a:r>
            <a:r>
              <a:rPr lang="de-DE" sz="1200" i="0" err="1">
                <a:latin typeface="Roboton"/>
                <a:cs typeface="Roboton"/>
              </a:rPr>
              <a:t>issues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grouped</a:t>
            </a:r>
            <a:r>
              <a:rPr lang="de-DE" sz="1200" i="0">
                <a:latin typeface="Roboton"/>
                <a:cs typeface="Roboton"/>
              </a:rPr>
              <a:t> in </a:t>
            </a:r>
            <a:r>
              <a:rPr lang="de-DE" sz="1200" i="0" err="1">
                <a:latin typeface="Roboton"/>
                <a:cs typeface="Roboton"/>
              </a:rPr>
              <a:t>four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categories</a:t>
            </a:r>
            <a:r>
              <a:rPr lang="de-DE" sz="1200" i="0">
                <a:latin typeface="Roboton"/>
                <a:cs typeface="Roboton"/>
              </a:rPr>
              <a:t> on </a:t>
            </a:r>
            <a:r>
              <a:rPr lang="de-DE" sz="1200" i="0" err="1">
                <a:latin typeface="Roboton"/>
                <a:cs typeface="Roboton"/>
              </a:rPr>
              <a:t>the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following</a:t>
            </a:r>
            <a:r>
              <a:rPr lang="de-DE" sz="1200" i="0">
                <a:latin typeface="Roboton"/>
                <a:cs typeface="Roboton"/>
              </a:rPr>
              <a:t> </a:t>
            </a:r>
            <a:r>
              <a:rPr lang="de-DE" sz="1200" i="0" err="1">
                <a:latin typeface="Roboton"/>
                <a:cs typeface="Roboton"/>
              </a:rPr>
              <a:t>slides</a:t>
            </a:r>
            <a:r>
              <a:rPr lang="de-DE" sz="1200" i="0">
                <a:latin typeface="Roboton"/>
                <a:cs typeface="Roboton"/>
              </a:rPr>
              <a:t>.</a:t>
            </a:r>
            <a:endParaRPr lang="de-DE" sz="1200" b="0" i="0">
              <a:latin typeface="Roboton"/>
              <a:cs typeface="Roboton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applicable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so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(not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sufficient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reliable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de-DE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1.5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involvement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assignment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lang="de-DE" sz="1200" b="0" err="1">
                <a:latin typeface="Roboto"/>
                <a:cs typeface="Roboto"/>
              </a:rPr>
              <a:t>leverage</a:t>
            </a:r>
            <a:r>
              <a:rPr lang="de-DE" sz="1200" b="0">
                <a:latin typeface="Roboto"/>
                <a:cs typeface="Roboto"/>
              </a:rPr>
              <a:t> </a:t>
            </a:r>
            <a:r>
              <a:rPr lang="de-DE" sz="1200" b="0" err="1">
                <a:latin typeface="Roboto"/>
                <a:cs typeface="Roboto"/>
              </a:rPr>
              <a:t>insights</a:t>
            </a:r>
            <a:r>
              <a:rPr lang="de-DE" sz="1200" b="0">
                <a:latin typeface="Roboto"/>
                <a:cs typeface="Roboto"/>
              </a:rPr>
              <a:t> </a:t>
            </a:r>
            <a:r>
              <a:rPr lang="de-DE" sz="1200" b="0" err="1">
                <a:latin typeface="Roboto"/>
                <a:cs typeface="Roboto"/>
              </a:rPr>
              <a:t>from</a:t>
            </a:r>
            <a:r>
              <a:rPr lang="de-DE" sz="1200" b="0">
                <a:latin typeface="Roboto"/>
                <a:cs typeface="Roboto"/>
              </a:rPr>
              <a:t> </a:t>
            </a:r>
            <a:r>
              <a:rPr lang="de-DE" sz="1200" b="0" err="1">
                <a:latin typeface="Roboto"/>
                <a:cs typeface="Roboto"/>
              </a:rPr>
              <a:t>the</a:t>
            </a:r>
            <a:r>
              <a:rPr lang="de-DE" sz="1200" b="0">
                <a:latin typeface="Roboto"/>
                <a:cs typeface="Roboto"/>
              </a:rPr>
              <a:t> </a:t>
            </a:r>
            <a:r>
              <a:rPr lang="de-DE" sz="1200" b="0" err="1">
                <a:latin typeface="Roboto"/>
                <a:cs typeface="Roboto"/>
              </a:rPr>
              <a:t>activity</a:t>
            </a:r>
            <a:r>
              <a:rPr lang="de-DE" sz="1200" b="0">
                <a:latin typeface="Roboto"/>
                <a:cs typeface="Roboto"/>
              </a:rPr>
              <a:t> </a:t>
            </a:r>
            <a:r>
              <a:rPr lang="de-DE" sz="1200" b="0" i="1" err="1">
                <a:latin typeface="Roboto"/>
                <a:cs typeface="Roboto"/>
              </a:rPr>
              <a:t>Openness</a:t>
            </a:r>
            <a:r>
              <a:rPr lang="de-DE" sz="1200" b="0" i="1">
                <a:latin typeface="Roboto"/>
                <a:cs typeface="Roboto"/>
              </a:rPr>
              <a:t> check </a:t>
            </a:r>
            <a:r>
              <a:rPr lang="de-DE" sz="1200" b="0" err="1">
                <a:latin typeface="Roboto"/>
                <a:cs typeface="Roboto"/>
              </a:rPr>
              <a:t>carried</a:t>
            </a:r>
            <a:r>
              <a:rPr lang="de-DE" sz="1200" b="0">
                <a:latin typeface="Roboto"/>
                <a:cs typeface="Roboto"/>
              </a:rPr>
              <a:t> out in Module 3 </a:t>
            </a:r>
            <a:r>
              <a:rPr lang="de-DE" sz="1200" b="0" err="1">
                <a:latin typeface="Roboto"/>
                <a:cs typeface="Roboto"/>
              </a:rPr>
              <a:t>to</a:t>
            </a:r>
            <a:r>
              <a:rPr lang="de-DE" sz="1200" b="0">
                <a:latin typeface="Roboto"/>
                <a:cs typeface="Roboto"/>
              </a:rPr>
              <a:t> </a:t>
            </a:r>
            <a:r>
              <a:rPr lang="de-DE" sz="1200" b="0" err="1">
                <a:latin typeface="Roboto"/>
                <a:cs typeface="Roboto"/>
              </a:rPr>
              <a:t>the</a:t>
            </a:r>
            <a:r>
              <a:rPr lang="de-DE" sz="1200" b="0">
                <a:latin typeface="Roboto"/>
                <a:cs typeface="Roboto"/>
              </a:rPr>
              <a:t> </a:t>
            </a:r>
            <a:r>
              <a:rPr lang="de-DE" sz="1200" b="0" err="1">
                <a:latin typeface="Roboto"/>
                <a:cs typeface="Roboto"/>
              </a:rPr>
              <a:t>extent</a:t>
            </a:r>
            <a:r>
              <a:rPr lang="de-DE" sz="1200" b="0">
                <a:latin typeface="Roboto"/>
                <a:cs typeface="Roboto"/>
              </a:rPr>
              <a:t> </a:t>
            </a:r>
            <a:r>
              <a:rPr lang="de-DE" sz="1200" b="0" err="1">
                <a:latin typeface="Roboto"/>
                <a:cs typeface="Roboto"/>
              </a:rPr>
              <a:t>possible</a:t>
            </a:r>
            <a:r>
              <a:rPr lang="de-DE" sz="1200" b="0">
                <a:latin typeface="Roboto"/>
                <a:cs typeface="Roboto"/>
              </a:rPr>
              <a:t>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23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632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67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Correct</a:t>
            </a:r>
            <a:r>
              <a:rPr lang="de-DE"/>
              <a:t> </a:t>
            </a:r>
            <a:r>
              <a:rPr lang="de-DE" err="1"/>
              <a:t>answers</a:t>
            </a:r>
            <a:r>
              <a:rPr lang="de-DE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1C.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2A., 2B.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338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Correct</a:t>
            </a:r>
            <a:r>
              <a:rPr lang="de-DE"/>
              <a:t> </a:t>
            </a:r>
            <a:r>
              <a:rPr lang="de-DE" err="1"/>
              <a:t>answers</a:t>
            </a:r>
            <a:r>
              <a:rPr lang="de-DE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3A., 3C., 3D.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4A., 4C., 4D.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932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err="1"/>
              <a:t>Correct</a:t>
            </a:r>
            <a:r>
              <a:rPr lang="de-DE"/>
              <a:t> </a:t>
            </a:r>
            <a:r>
              <a:rPr lang="de-DE" err="1"/>
              <a:t>answer</a:t>
            </a:r>
            <a:r>
              <a:rPr lang="de-DE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5D.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538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404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35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/>
              <a:t>Source:</a:t>
            </a:r>
          </a:p>
          <a:p>
            <a:r>
              <a:rPr lang="it-CH"/>
              <a:t>The Open University (March 2016). Study Session 5. Social Accountability and Social Responsibility. OpenLearn Works</a:t>
            </a:r>
            <a:r>
              <a:rPr lang="en-US"/>
              <a:t>. Retrieved from </a:t>
            </a:r>
            <a:r>
              <a:rPr lang="en-US" u="sng">
                <a:hlinkClick r:id="rId3"/>
              </a:rPr>
              <a:t>https://www.open.edu/openlearncreate/mod/oucontent/view.php?id=80595</a:t>
            </a:r>
            <a:r>
              <a:rPr lang="en-US"/>
              <a:t> (last accessed on April 22, 2020).</a:t>
            </a:r>
            <a:endParaRPr lang="de-DE" sz="1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268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6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b="1" err="1"/>
              <a:t>Why</a:t>
            </a:r>
            <a:r>
              <a:rPr lang="de-DE" altLang="de-DE" b="1"/>
              <a:t> </a:t>
            </a:r>
            <a:r>
              <a:rPr lang="de-DE" altLang="de-DE" b="1" err="1"/>
              <a:t>is</a:t>
            </a:r>
            <a:r>
              <a:rPr lang="de-DE" altLang="de-DE" b="1"/>
              <a:t> </a:t>
            </a:r>
            <a:r>
              <a:rPr lang="de-DE" altLang="de-DE" b="1" err="1"/>
              <a:t>social</a:t>
            </a:r>
            <a:r>
              <a:rPr lang="de-DE" altLang="de-DE" b="1"/>
              <a:t> </a:t>
            </a:r>
            <a:r>
              <a:rPr lang="de-DE" altLang="de-DE" b="1" err="1"/>
              <a:t>accountability</a:t>
            </a:r>
            <a:r>
              <a:rPr lang="de-DE" altLang="de-DE" b="1"/>
              <a:t> </a:t>
            </a:r>
            <a:r>
              <a:rPr lang="de-DE" altLang="de-DE" b="1" err="1"/>
              <a:t>important</a:t>
            </a:r>
            <a:r>
              <a:rPr lang="de-DE" altLang="de-DE" b="1"/>
              <a:t>? (1):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 altLang="de-DE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/>
              <a:t>The </a:t>
            </a:r>
            <a:r>
              <a:rPr lang="de-DE" altLang="de-DE" err="1"/>
              <a:t>long</a:t>
            </a:r>
            <a:r>
              <a:rPr lang="de-DE" altLang="de-DE"/>
              <a:t> route </a:t>
            </a:r>
            <a:r>
              <a:rPr lang="de-DE" altLang="de-DE" err="1"/>
              <a:t>involves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 </a:t>
            </a:r>
            <a:r>
              <a:rPr lang="de-DE" altLang="de-DE" err="1"/>
              <a:t>holding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government</a:t>
            </a:r>
            <a:r>
              <a:rPr lang="de-DE" altLang="de-DE"/>
              <a:t> </a:t>
            </a:r>
            <a:r>
              <a:rPr lang="de-DE" altLang="de-DE" err="1"/>
              <a:t>accountable</a:t>
            </a:r>
            <a:r>
              <a:rPr lang="de-DE" altLang="de-DE"/>
              <a:t> </a:t>
            </a:r>
            <a:r>
              <a:rPr lang="de-DE" altLang="de-DE" err="1"/>
              <a:t>through</a:t>
            </a:r>
            <a:r>
              <a:rPr lang="de-DE" altLang="de-DE"/>
              <a:t> </a:t>
            </a:r>
            <a:r>
              <a:rPr lang="de-DE" altLang="de-DE" err="1"/>
              <a:t>mechanisms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political</a:t>
            </a:r>
            <a:r>
              <a:rPr lang="de-DE" altLang="de-DE"/>
              <a:t> </a:t>
            </a:r>
            <a:r>
              <a:rPr lang="de-DE" altLang="de-DE" err="1"/>
              <a:t>representation</a:t>
            </a:r>
            <a:r>
              <a:rPr lang="de-DE" altLang="de-DE"/>
              <a:t> (</a:t>
            </a:r>
            <a:r>
              <a:rPr lang="de-DE" altLang="de-DE" err="1"/>
              <a:t>closely</a:t>
            </a:r>
            <a:r>
              <a:rPr lang="de-DE" altLang="de-DE"/>
              <a:t> </a:t>
            </a:r>
            <a:r>
              <a:rPr lang="de-DE" altLang="de-DE" err="1"/>
              <a:t>related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regime</a:t>
            </a:r>
            <a:r>
              <a:rPr lang="de-DE" altLang="de-DE"/>
              <a:t> type),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then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government</a:t>
            </a:r>
            <a:r>
              <a:rPr lang="de-DE" altLang="de-DE"/>
              <a:t> (</a:t>
            </a:r>
            <a:r>
              <a:rPr lang="de-DE" altLang="de-DE" err="1"/>
              <a:t>through</a:t>
            </a:r>
            <a:r>
              <a:rPr lang="de-DE" altLang="de-DE"/>
              <a:t> formal </a:t>
            </a:r>
            <a:r>
              <a:rPr lang="de-DE" altLang="de-DE" err="1"/>
              <a:t>mechanisms</a:t>
            </a:r>
            <a:r>
              <a:rPr lang="de-DE" altLang="de-DE"/>
              <a:t> in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public</a:t>
            </a:r>
            <a:r>
              <a:rPr lang="de-DE" altLang="de-DE"/>
              <a:t> </a:t>
            </a:r>
            <a:r>
              <a:rPr lang="de-DE" altLang="de-DE" err="1"/>
              <a:t>administration</a:t>
            </a:r>
            <a:r>
              <a:rPr lang="de-DE" altLang="de-DE"/>
              <a:t>) </a:t>
            </a:r>
            <a:r>
              <a:rPr lang="de-DE" altLang="de-DE" err="1"/>
              <a:t>holding</a:t>
            </a:r>
            <a:r>
              <a:rPr lang="de-DE" altLang="de-DE"/>
              <a:t> </a:t>
            </a:r>
            <a:r>
              <a:rPr lang="de-DE" altLang="de-DE" err="1"/>
              <a:t>providers</a:t>
            </a:r>
            <a:r>
              <a:rPr lang="de-DE" altLang="de-DE"/>
              <a:t> </a:t>
            </a:r>
            <a:r>
              <a:rPr lang="de-DE" altLang="de-DE" err="1"/>
              <a:t>accountable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delivering</a:t>
            </a:r>
            <a:r>
              <a:rPr lang="de-DE" altLang="de-DE"/>
              <a:t> </a:t>
            </a:r>
            <a:r>
              <a:rPr lang="de-DE" altLang="de-DE" err="1"/>
              <a:t>public</a:t>
            </a:r>
            <a:r>
              <a:rPr lang="de-DE" altLang="de-DE"/>
              <a:t> </a:t>
            </a:r>
            <a:r>
              <a:rPr lang="de-DE" altLang="de-DE" err="1"/>
              <a:t>services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population</a:t>
            </a:r>
            <a:r>
              <a:rPr lang="de-DE" altLang="de-DE"/>
              <a:t>. </a:t>
            </a:r>
            <a:endParaRPr lang="en-US" altLang="de-DE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altLang="de-DE" err="1"/>
              <a:t>Therefore</a:t>
            </a:r>
            <a:r>
              <a:rPr lang="de-DE" altLang="de-DE"/>
              <a:t>, </a:t>
            </a:r>
            <a:r>
              <a:rPr lang="de-DE" altLang="de-DE" err="1"/>
              <a:t>along</a:t>
            </a:r>
            <a:r>
              <a:rPr lang="de-DE" altLang="de-DE"/>
              <a:t> </a:t>
            </a:r>
            <a:r>
              <a:rPr lang="de-DE" altLang="de-DE" err="1"/>
              <a:t>this</a:t>
            </a:r>
            <a:r>
              <a:rPr lang="de-DE" altLang="de-DE"/>
              <a:t> route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link </a:t>
            </a:r>
            <a:r>
              <a:rPr lang="de-DE" altLang="de-DE" err="1"/>
              <a:t>between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providers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public</a:t>
            </a:r>
            <a:r>
              <a:rPr lang="de-DE" altLang="de-DE"/>
              <a:t> </a:t>
            </a:r>
            <a:r>
              <a:rPr lang="de-DE" altLang="de-DE" err="1"/>
              <a:t>services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</a:t>
            </a:r>
            <a:r>
              <a:rPr lang="de-DE" altLang="de-DE" err="1"/>
              <a:t>indirect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requires</a:t>
            </a:r>
            <a:r>
              <a:rPr lang="de-DE" altLang="de-DE"/>
              <a:t> </a:t>
            </a:r>
            <a:r>
              <a:rPr lang="de-DE" altLang="de-DE" err="1"/>
              <a:t>adequate</a:t>
            </a:r>
            <a:r>
              <a:rPr lang="de-DE" altLang="de-DE"/>
              <a:t> </a:t>
            </a:r>
            <a:r>
              <a:rPr lang="de-DE" altLang="de-DE" err="1"/>
              <a:t>performance</a:t>
            </a:r>
            <a:r>
              <a:rPr lang="de-DE" altLang="de-DE"/>
              <a:t> </a:t>
            </a:r>
            <a:r>
              <a:rPr lang="de-DE" altLang="de-DE" err="1"/>
              <a:t>across</a:t>
            </a:r>
            <a:r>
              <a:rPr lang="de-DE" altLang="de-DE"/>
              <a:t> a </a:t>
            </a:r>
            <a:r>
              <a:rPr lang="de-DE" altLang="de-DE" err="1"/>
              <a:t>substantially</a:t>
            </a:r>
            <a:r>
              <a:rPr lang="de-DE" altLang="de-DE"/>
              <a:t> large </a:t>
            </a:r>
            <a:r>
              <a:rPr lang="de-DE" altLang="de-DE" err="1"/>
              <a:t>institutional</a:t>
            </a:r>
            <a:r>
              <a:rPr lang="de-DE" altLang="de-DE"/>
              <a:t> </a:t>
            </a:r>
            <a:r>
              <a:rPr lang="de-DE" altLang="de-DE" err="1"/>
              <a:t>space</a:t>
            </a:r>
            <a:r>
              <a:rPr lang="de-DE" altLang="de-DE"/>
              <a:t>. </a:t>
            </a:r>
            <a:endParaRPr lang="en-US" altLang="de-DE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de-DE"/>
              <a:t>P</a:t>
            </a:r>
            <a:r>
              <a:rPr lang="de-DE" altLang="de-DE" err="1"/>
              <a:t>ublic</a:t>
            </a:r>
            <a:r>
              <a:rPr lang="de-DE" altLang="de-DE"/>
              <a:t> </a:t>
            </a:r>
            <a:r>
              <a:rPr lang="de-DE" altLang="de-DE" err="1"/>
              <a:t>services</a:t>
            </a:r>
            <a:r>
              <a:rPr lang="de-DE" altLang="de-DE"/>
              <a:t> </a:t>
            </a:r>
            <a:r>
              <a:rPr lang="de-DE" altLang="de-DE" err="1"/>
              <a:t>are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most</a:t>
            </a:r>
            <a:r>
              <a:rPr lang="de-DE" altLang="de-DE"/>
              <a:t> </a:t>
            </a:r>
            <a:r>
              <a:rPr lang="de-DE" altLang="de-DE" err="1"/>
              <a:t>part</a:t>
            </a:r>
            <a:r>
              <a:rPr lang="de-DE" altLang="de-DE"/>
              <a:t> </a:t>
            </a:r>
            <a:r>
              <a:rPr lang="de-DE" altLang="de-DE" err="1"/>
              <a:t>provided</a:t>
            </a:r>
            <a:r>
              <a:rPr lang="de-DE" altLang="de-DE"/>
              <a:t> at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local</a:t>
            </a:r>
            <a:r>
              <a:rPr lang="de-DE" altLang="de-DE"/>
              <a:t> </a:t>
            </a:r>
            <a:r>
              <a:rPr lang="de-DE" altLang="de-DE" err="1"/>
              <a:t>level</a:t>
            </a:r>
            <a:r>
              <a:rPr lang="de-DE" altLang="de-DE"/>
              <a:t>, </a:t>
            </a:r>
            <a:r>
              <a:rPr lang="de-DE" altLang="de-DE" err="1"/>
              <a:t>where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implementing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enforcement</a:t>
            </a:r>
            <a:r>
              <a:rPr lang="de-DE" altLang="de-DE"/>
              <a:t> </a:t>
            </a:r>
            <a:r>
              <a:rPr lang="de-DE" altLang="de-DE" err="1"/>
              <a:t>capabilities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state</a:t>
            </a:r>
            <a:r>
              <a:rPr lang="de-DE" altLang="de-DE"/>
              <a:t> </a:t>
            </a:r>
            <a:r>
              <a:rPr lang="de-DE" altLang="de-DE" err="1"/>
              <a:t>may</a:t>
            </a:r>
            <a:r>
              <a:rPr lang="de-DE" altLang="de-DE"/>
              <a:t> </a:t>
            </a:r>
            <a:r>
              <a:rPr lang="de-DE" altLang="de-DE" err="1"/>
              <a:t>be</a:t>
            </a:r>
            <a:r>
              <a:rPr lang="de-DE" altLang="de-DE"/>
              <a:t> </a:t>
            </a:r>
            <a:r>
              <a:rPr lang="de-DE" altLang="de-DE" err="1"/>
              <a:t>hampered</a:t>
            </a:r>
            <a:r>
              <a:rPr lang="de-DE" altLang="de-DE"/>
              <a:t> </a:t>
            </a:r>
            <a:r>
              <a:rPr lang="de-DE" altLang="de-DE" err="1"/>
              <a:t>by</a:t>
            </a:r>
            <a:r>
              <a:rPr lang="de-DE" altLang="de-DE"/>
              <a:t> </a:t>
            </a:r>
            <a:r>
              <a:rPr lang="de-DE" altLang="de-DE" err="1"/>
              <a:t>resource</a:t>
            </a:r>
            <a:r>
              <a:rPr lang="de-DE" altLang="de-DE"/>
              <a:t> </a:t>
            </a:r>
            <a:r>
              <a:rPr lang="de-DE" altLang="de-DE" err="1"/>
              <a:t>constraints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institutional</a:t>
            </a:r>
            <a:r>
              <a:rPr lang="de-DE" altLang="de-DE"/>
              <a:t> </a:t>
            </a:r>
            <a:r>
              <a:rPr lang="de-DE" altLang="de-DE" err="1"/>
              <a:t>bottlenecks</a:t>
            </a:r>
            <a:r>
              <a:rPr lang="de-DE" altLang="de-DE"/>
              <a:t>.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this</a:t>
            </a:r>
            <a:r>
              <a:rPr lang="de-DE" altLang="de-DE"/>
              <a:t> </a:t>
            </a:r>
            <a:r>
              <a:rPr lang="de-DE" altLang="de-DE" err="1"/>
              <a:t>reason</a:t>
            </a:r>
            <a:r>
              <a:rPr lang="de-DE" altLang="de-DE"/>
              <a:t>, </a:t>
            </a:r>
            <a:r>
              <a:rPr lang="de-DE" altLang="de-DE" err="1"/>
              <a:t>strengthening</a:t>
            </a:r>
            <a:r>
              <a:rPr lang="de-DE" altLang="de-DE"/>
              <a:t> a </a:t>
            </a:r>
            <a:r>
              <a:rPr lang="de-DE" altLang="de-DE" err="1"/>
              <a:t>direct</a:t>
            </a:r>
            <a:r>
              <a:rPr lang="de-DE" altLang="de-DE"/>
              <a:t> </a:t>
            </a:r>
            <a:r>
              <a:rPr lang="de-DE" altLang="de-DE" err="1"/>
              <a:t>or</a:t>
            </a:r>
            <a:r>
              <a:rPr lang="de-DE" altLang="de-DE"/>
              <a:t> </a:t>
            </a:r>
            <a:r>
              <a:rPr lang="de-DE" altLang="de-DE" err="1"/>
              <a:t>short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route </a:t>
            </a:r>
            <a:r>
              <a:rPr lang="de-DE" altLang="de-DE" err="1"/>
              <a:t>through</a:t>
            </a:r>
            <a:r>
              <a:rPr lang="de-DE" altLang="de-DE"/>
              <a:t> </a:t>
            </a:r>
            <a:r>
              <a:rPr lang="de-DE" altLang="de-DE" err="1"/>
              <a:t>local</a:t>
            </a:r>
            <a:r>
              <a:rPr lang="de-DE" altLang="de-DE"/>
              <a:t> </a:t>
            </a:r>
            <a:r>
              <a:rPr lang="de-DE" altLang="de-DE" err="1"/>
              <a:t>participatory</a:t>
            </a:r>
            <a:r>
              <a:rPr lang="de-DE" altLang="de-DE"/>
              <a:t> </a:t>
            </a:r>
            <a:r>
              <a:rPr lang="de-DE" altLang="de-DE" err="1"/>
              <a:t>mechanisms</a:t>
            </a:r>
            <a:r>
              <a:rPr lang="de-DE" altLang="de-DE"/>
              <a:t> </a:t>
            </a:r>
            <a:r>
              <a:rPr lang="de-DE" altLang="de-DE" err="1"/>
              <a:t>can</a:t>
            </a:r>
            <a:r>
              <a:rPr lang="de-DE" altLang="de-DE"/>
              <a:t> </a:t>
            </a:r>
            <a:r>
              <a:rPr lang="de-DE" altLang="de-DE" err="1"/>
              <a:t>be</a:t>
            </a:r>
            <a:r>
              <a:rPr lang="de-DE" altLang="de-DE"/>
              <a:t> </a:t>
            </a:r>
            <a:r>
              <a:rPr lang="de-DE" altLang="de-DE" err="1"/>
              <a:t>seen</a:t>
            </a:r>
            <a:r>
              <a:rPr lang="de-DE" altLang="de-DE"/>
              <a:t> </a:t>
            </a:r>
            <a:r>
              <a:rPr lang="de-DE" altLang="de-DE" err="1"/>
              <a:t>as</a:t>
            </a:r>
            <a:r>
              <a:rPr lang="de-DE" altLang="de-DE"/>
              <a:t> a </a:t>
            </a:r>
            <a:r>
              <a:rPr lang="de-DE" altLang="de-DE" err="1"/>
              <a:t>potentially</a:t>
            </a:r>
            <a:r>
              <a:rPr lang="de-DE" altLang="de-DE"/>
              <a:t> </a:t>
            </a:r>
            <a:r>
              <a:rPr lang="de-DE" altLang="de-DE" err="1"/>
              <a:t>efficient</a:t>
            </a:r>
            <a:r>
              <a:rPr lang="de-DE" altLang="de-DE"/>
              <a:t> </a:t>
            </a:r>
            <a:r>
              <a:rPr lang="de-DE" altLang="de-DE" err="1"/>
              <a:t>way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exercise</a:t>
            </a:r>
            <a:r>
              <a:rPr lang="de-DE" altLang="de-DE"/>
              <a:t> </a:t>
            </a:r>
            <a:r>
              <a:rPr lang="de-DE" altLang="de-DE" err="1"/>
              <a:t>some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functions</a:t>
            </a:r>
            <a:r>
              <a:rPr lang="de-DE" altLang="de-DE"/>
              <a:t> </a:t>
            </a:r>
            <a:r>
              <a:rPr lang="de-DE" altLang="de-DE" err="1"/>
              <a:t>associated</a:t>
            </a:r>
            <a:r>
              <a:rPr lang="de-DE" altLang="de-DE"/>
              <a:t> </a:t>
            </a:r>
            <a:r>
              <a:rPr lang="de-DE" altLang="de-DE" err="1"/>
              <a:t>with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principal</a:t>
            </a:r>
            <a:r>
              <a:rPr lang="de-DE" altLang="de-DE"/>
              <a:t>-agent </a:t>
            </a:r>
            <a:r>
              <a:rPr lang="de-DE" altLang="de-DE" err="1"/>
              <a:t>relationship</a:t>
            </a:r>
            <a:r>
              <a:rPr lang="de-DE" altLang="de-DE"/>
              <a:t>. </a:t>
            </a:r>
          </a:p>
          <a:p>
            <a:pPr rtl="0" fontAlgn="base"/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/>
              <a:t>Baez Camargo, C. &amp; Jacobs, E. (2013). </a:t>
            </a:r>
            <a:r>
              <a:rPr lang="en-US"/>
              <a:t>Social Accountability and its Conceptual Challenges: An analytical framework [Working paper series No. 16]. Switzerland: Basel Institute on Governance. Retrieved from </a:t>
            </a:r>
            <a:r>
              <a:rPr lang="en-US" u="sng">
                <a:hlinkClick r:id="rId3"/>
              </a:rPr>
              <a:t>https://www.baselgovernance.org/sites/default/files/2019-04/biog_working_paper_16.pdf</a:t>
            </a:r>
            <a:r>
              <a:rPr lang="en-US"/>
              <a:t> (last accessed on 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0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/>
              <a:t>Source:</a:t>
            </a:r>
          </a:p>
          <a:p>
            <a:r>
              <a:rPr lang="it-CH" sz="1200"/>
              <a:t>Transparency International (November 2017). </a:t>
            </a:r>
            <a:r>
              <a:rPr lang="en-US" sz="1200"/>
              <a:t>People and Corruption: Citizens’ Voices from Around the World. Global Corruption Barometer. Retrieved from </a:t>
            </a:r>
            <a:r>
              <a:rPr lang="en-US" sz="1200">
                <a:hlinkClick r:id="rId3"/>
              </a:rPr>
              <a:t>https://www.transparency.org/whatwedo/publication/people_and_corruption_citizens_voices_from_around_the_world</a:t>
            </a:r>
            <a:r>
              <a:rPr lang="en-US" sz="1200"/>
              <a:t> (last accessed on April 22, 2020).</a:t>
            </a:r>
            <a:endParaRPr lang="de-DE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08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 b="1" err="1"/>
              <a:t>Social</a:t>
            </a:r>
            <a:r>
              <a:rPr lang="de-DE" altLang="de-DE" b="1"/>
              <a:t> </a:t>
            </a:r>
            <a:r>
              <a:rPr lang="de-DE" altLang="de-DE" b="1" err="1"/>
              <a:t>accountability</a:t>
            </a:r>
            <a:r>
              <a:rPr lang="de-DE" altLang="de-DE" b="1"/>
              <a:t> </a:t>
            </a:r>
            <a:r>
              <a:rPr lang="de-DE" altLang="de-DE" b="1" err="1"/>
              <a:t>and</a:t>
            </a:r>
            <a:r>
              <a:rPr lang="de-DE" altLang="de-DE" b="1"/>
              <a:t> </a:t>
            </a:r>
            <a:r>
              <a:rPr lang="de-DE" altLang="de-DE" b="1" err="1"/>
              <a:t>the</a:t>
            </a:r>
            <a:r>
              <a:rPr lang="de-DE" altLang="de-DE" b="1"/>
              <a:t> SDGs:</a:t>
            </a:r>
          </a:p>
          <a:p>
            <a:pPr eaLnBrk="1" hangingPunct="1">
              <a:spcBef>
                <a:spcPct val="0"/>
              </a:spcBef>
            </a:pPr>
            <a:endParaRPr lang="de-DE" altLang="de-DE"/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err="1"/>
              <a:t>Social</a:t>
            </a:r>
            <a:r>
              <a:rPr lang="de-DE" altLang="de-DE"/>
              <a:t> </a:t>
            </a:r>
            <a:r>
              <a:rPr lang="de-DE" altLang="de-DE" err="1"/>
              <a:t>accountability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</a:t>
            </a:r>
            <a:r>
              <a:rPr lang="de-DE" altLang="de-DE" err="1"/>
              <a:t>critical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achieve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SDGs – </a:t>
            </a:r>
            <a:r>
              <a:rPr lang="de-DE" altLang="de-DE" err="1"/>
              <a:t>from</a:t>
            </a:r>
            <a:r>
              <a:rPr lang="de-DE" altLang="de-DE"/>
              <a:t> </a:t>
            </a:r>
            <a:r>
              <a:rPr lang="de-DE" altLang="de-DE" err="1"/>
              <a:t>ensuring</a:t>
            </a:r>
            <a:r>
              <a:rPr lang="de-DE" altLang="de-DE"/>
              <a:t> </a:t>
            </a:r>
            <a:r>
              <a:rPr lang="de-DE" altLang="de-DE" err="1"/>
              <a:t>good</a:t>
            </a:r>
            <a:r>
              <a:rPr lang="de-DE" altLang="de-DE"/>
              <a:t> </a:t>
            </a:r>
            <a:r>
              <a:rPr lang="de-DE" altLang="de-DE" err="1"/>
              <a:t>health</a:t>
            </a:r>
            <a:r>
              <a:rPr lang="de-DE" altLang="de-DE"/>
              <a:t> (Goal 3),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quality</a:t>
            </a:r>
            <a:r>
              <a:rPr lang="de-DE" altLang="de-DE"/>
              <a:t> </a:t>
            </a:r>
            <a:r>
              <a:rPr lang="de-DE" altLang="de-DE" err="1"/>
              <a:t>education</a:t>
            </a:r>
            <a:r>
              <a:rPr lang="de-DE" altLang="de-DE"/>
              <a:t> (Goal 4)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provision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clean </a:t>
            </a:r>
            <a:r>
              <a:rPr lang="de-DE" altLang="de-DE" err="1"/>
              <a:t>water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sanitation</a:t>
            </a:r>
            <a:r>
              <a:rPr lang="de-DE" altLang="de-DE"/>
              <a:t> (Goal 6).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Listening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takign</a:t>
            </a:r>
            <a:r>
              <a:rPr lang="de-DE" altLang="de-DE"/>
              <a:t> </a:t>
            </a:r>
            <a:r>
              <a:rPr lang="de-DE" altLang="de-DE" err="1"/>
              <a:t>into</a:t>
            </a:r>
            <a:r>
              <a:rPr lang="de-DE" altLang="de-DE"/>
              <a:t> </a:t>
            </a:r>
            <a:r>
              <a:rPr lang="de-DE" altLang="de-DE" err="1"/>
              <a:t>account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</a:t>
            </a:r>
            <a:r>
              <a:rPr lang="de-DE" altLang="de-DE" err="1"/>
              <a:t>voice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concerns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people</a:t>
            </a:r>
            <a:r>
              <a:rPr lang="de-DE" altLang="de-DE"/>
              <a:t> </a:t>
            </a:r>
            <a:r>
              <a:rPr lang="de-DE" altLang="de-DE" err="1"/>
              <a:t>is</a:t>
            </a:r>
            <a:r>
              <a:rPr lang="de-DE" altLang="de-DE"/>
              <a:t> essential </a:t>
            </a:r>
            <a:r>
              <a:rPr lang="de-DE" altLang="de-DE" err="1"/>
              <a:t>to</a:t>
            </a:r>
            <a:r>
              <a:rPr lang="de-DE" altLang="de-DE"/>
              <a:t> </a:t>
            </a:r>
            <a:r>
              <a:rPr lang="de-DE" altLang="de-DE" err="1"/>
              <a:t>make</a:t>
            </a:r>
            <a:r>
              <a:rPr lang="de-DE" altLang="de-DE"/>
              <a:t> </a:t>
            </a:r>
            <a:r>
              <a:rPr lang="de-DE" altLang="de-DE" err="1"/>
              <a:t>service</a:t>
            </a:r>
            <a:r>
              <a:rPr lang="de-DE" altLang="de-DE"/>
              <a:t> </a:t>
            </a:r>
            <a:r>
              <a:rPr lang="de-DE" altLang="de-DE" err="1"/>
              <a:t>delivery</a:t>
            </a:r>
            <a:r>
              <a:rPr lang="de-DE" altLang="de-DE"/>
              <a:t> </a:t>
            </a:r>
            <a:r>
              <a:rPr lang="de-DE" altLang="de-DE" err="1"/>
              <a:t>equitable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sustainable</a:t>
            </a:r>
            <a:r>
              <a:rPr lang="de-DE" altLang="de-DE"/>
              <a:t>.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/>
              <a:t>People </a:t>
            </a:r>
            <a:r>
              <a:rPr lang="de-DE" altLang="de-DE" err="1"/>
              <a:t>and</a:t>
            </a:r>
            <a:r>
              <a:rPr lang="de-DE" altLang="de-DE"/>
              <a:t> CSOs </a:t>
            </a:r>
            <a:r>
              <a:rPr lang="de-DE" altLang="de-DE" err="1"/>
              <a:t>play</a:t>
            </a:r>
            <a:r>
              <a:rPr lang="de-DE" altLang="de-DE"/>
              <a:t> a </a:t>
            </a:r>
            <a:r>
              <a:rPr lang="de-DE" altLang="de-DE" err="1"/>
              <a:t>key</a:t>
            </a:r>
            <a:r>
              <a:rPr lang="de-DE" altLang="de-DE"/>
              <a:t> </a:t>
            </a:r>
            <a:r>
              <a:rPr lang="de-DE" altLang="de-DE" err="1"/>
              <a:t>role</a:t>
            </a:r>
            <a:r>
              <a:rPr lang="de-DE" altLang="de-DE"/>
              <a:t> in </a:t>
            </a:r>
            <a:r>
              <a:rPr lang="de-DE" altLang="de-DE" err="1"/>
              <a:t>monitoring</a:t>
            </a:r>
            <a:r>
              <a:rPr lang="de-DE" altLang="de-DE"/>
              <a:t> </a:t>
            </a:r>
            <a:r>
              <a:rPr lang="de-DE" altLang="de-DE" err="1"/>
              <a:t>and</a:t>
            </a:r>
            <a:r>
              <a:rPr lang="de-DE" altLang="de-DE"/>
              <a:t> </a:t>
            </a:r>
            <a:r>
              <a:rPr lang="de-DE" altLang="de-DE" err="1"/>
              <a:t>assessing</a:t>
            </a:r>
            <a:r>
              <a:rPr lang="de-DE" altLang="de-DE"/>
              <a:t> countries‘ </a:t>
            </a:r>
            <a:r>
              <a:rPr lang="de-DE" altLang="de-DE" err="1"/>
              <a:t>implementation</a:t>
            </a:r>
            <a:r>
              <a:rPr lang="de-DE" altLang="de-DE"/>
              <a:t> </a:t>
            </a:r>
            <a:r>
              <a:rPr lang="de-DE" altLang="de-DE" err="1"/>
              <a:t>record</a:t>
            </a:r>
            <a:r>
              <a:rPr lang="de-DE" altLang="de-DE"/>
              <a:t> </a:t>
            </a:r>
            <a:r>
              <a:rPr lang="de-DE" altLang="de-DE" err="1"/>
              <a:t>of</a:t>
            </a:r>
            <a:r>
              <a:rPr lang="de-DE" altLang="de-DE"/>
              <a:t> </a:t>
            </a:r>
            <a:r>
              <a:rPr lang="de-DE" altLang="de-DE" err="1"/>
              <a:t>the</a:t>
            </a:r>
            <a:r>
              <a:rPr lang="de-DE" altLang="de-DE"/>
              <a:t> SDGs </a:t>
            </a:r>
            <a:r>
              <a:rPr lang="de-DE" altLang="de-DE" err="1"/>
              <a:t>using</a:t>
            </a:r>
            <a:r>
              <a:rPr lang="de-DE" altLang="de-DE"/>
              <a:t> </a:t>
            </a:r>
            <a:r>
              <a:rPr lang="de-DE" altLang="de-DE" err="1"/>
              <a:t>indicators</a:t>
            </a:r>
            <a:r>
              <a:rPr lang="de-DE" altLang="de-DE"/>
              <a:t> </a:t>
            </a:r>
            <a:r>
              <a:rPr lang="de-DE" altLang="de-DE" err="1"/>
              <a:t>developed</a:t>
            </a:r>
            <a:r>
              <a:rPr lang="de-DE" altLang="de-DE"/>
              <a:t> </a:t>
            </a:r>
            <a:r>
              <a:rPr lang="de-DE" altLang="de-DE" err="1"/>
              <a:t>for</a:t>
            </a:r>
            <a:r>
              <a:rPr lang="de-DE" altLang="de-DE"/>
              <a:t> </a:t>
            </a:r>
            <a:r>
              <a:rPr lang="de-DE" altLang="de-DE" err="1"/>
              <a:t>each</a:t>
            </a:r>
            <a:r>
              <a:rPr lang="de-DE" altLang="de-DE"/>
              <a:t> </a:t>
            </a:r>
            <a:r>
              <a:rPr lang="de-DE" altLang="de-DE" err="1"/>
              <a:t>target</a:t>
            </a:r>
            <a:r>
              <a:rPr lang="de-DE" altLang="de-DE"/>
              <a:t> in a </a:t>
            </a:r>
            <a:r>
              <a:rPr lang="de-DE" altLang="de-DE" err="1"/>
              <a:t>bottom-up</a:t>
            </a:r>
            <a:r>
              <a:rPr lang="de-DE" altLang="de-DE"/>
              <a:t> </a:t>
            </a:r>
            <a:r>
              <a:rPr lang="de-DE" altLang="de-DE" err="1"/>
              <a:t>process</a:t>
            </a:r>
            <a:r>
              <a:rPr lang="de-DE" altLang="de-DE"/>
              <a:t> (e.g. </a:t>
            </a:r>
            <a:r>
              <a:rPr lang="de-DE" altLang="de-DE" err="1"/>
              <a:t>using</a:t>
            </a:r>
            <a:r>
              <a:rPr lang="de-DE" altLang="de-DE"/>
              <a:t> people-</a:t>
            </a:r>
            <a:r>
              <a:rPr lang="de-DE" altLang="de-DE" err="1"/>
              <a:t>generated</a:t>
            </a:r>
            <a:r>
              <a:rPr lang="de-DE" altLang="de-DE"/>
              <a:t> </a:t>
            </a:r>
            <a:r>
              <a:rPr lang="de-DE" altLang="de-DE" err="1"/>
              <a:t>data</a:t>
            </a:r>
            <a:r>
              <a:rPr lang="de-DE" altLang="de-DE"/>
              <a:t> </a:t>
            </a:r>
            <a:r>
              <a:rPr lang="de-DE" altLang="de-DE" err="1"/>
              <a:t>as</a:t>
            </a:r>
            <a:r>
              <a:rPr lang="de-DE" altLang="de-DE"/>
              <a:t> an </a:t>
            </a:r>
            <a:r>
              <a:rPr lang="de-DE" altLang="de-DE" err="1"/>
              <a:t>indicator</a:t>
            </a:r>
            <a:r>
              <a:rPr lang="de-DE" altLang="de-DE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Source:</a:t>
            </a:r>
            <a:r>
              <a:rPr lang="en-US"/>
              <a:t>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/>
              <a:t>Driscoll, J., Larsen, M., Shutina, D. &amp; Ciro, A. (2015). Marginalized Groups in ICT-enabled Governance: Lessons from the Balkans. </a:t>
            </a:r>
            <a:r>
              <a:rPr lang="en-US"/>
              <a:t>In UN-Habitat (ed.). E-Governance and Urban Policy Design in Developing Countries. Retrieved from </a:t>
            </a:r>
            <a:r>
              <a:rPr lang="en-US" u="sng">
                <a:hlinkClick r:id="rId3"/>
              </a:rPr>
              <a:t>https://www.researchgate.net/publication/280039685_E-Governance_and_Urban_Policy_Design_in_Developing_Countries/download</a:t>
            </a:r>
            <a:r>
              <a:rPr lang="en-US"/>
              <a:t> (last accessed on April 22, 2020).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55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35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79886"/>
            <a:ext cx="9144000" cy="41636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53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463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59363" y="582508"/>
            <a:ext cx="1233751" cy="4050215"/>
          </a:xfrm>
        </p:spPr>
        <p:txBody>
          <a:bodyPr vert="vert270">
            <a:normAutofit/>
          </a:bodyPr>
          <a:lstStyle>
            <a:lvl1pPr algn="r">
              <a:defRPr sz="6600" b="1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724526" y="588211"/>
            <a:ext cx="6778124" cy="40504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37208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" y="1145286"/>
            <a:ext cx="9141714" cy="399821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526001" y="1152789"/>
            <a:ext cx="2935224" cy="399821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Steps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655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192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33438" y="1929765"/>
            <a:ext cx="7477442" cy="67151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360738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471723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509"/>
            <a:ext cx="7886700" cy="68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566203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52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190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5100"/>
            <a:ext cx="3868340" cy="5037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365552"/>
            <a:ext cx="3887391" cy="5132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509"/>
            <a:ext cx="7886700" cy="68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13055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948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275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4846"/>
            <a:ext cx="2949178" cy="79820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44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4846"/>
            <a:ext cx="2949178" cy="798203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38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 userDrawn="1"/>
        </p:nvGrpSpPr>
        <p:grpSpPr>
          <a:xfrm>
            <a:off x="-6984" y="-3932"/>
            <a:ext cx="9150984" cy="5151364"/>
            <a:chOff x="-9312" y="-5242"/>
            <a:chExt cx="12201312" cy="6868484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9" y="6375206"/>
              <a:ext cx="8737567" cy="287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800" b="1">
                  <a:latin typeface="Roboto"/>
                  <a:cs typeface="Roboto"/>
                </a:rPr>
                <a:t>Toolkit on Transparency, Accountability and Ethics in Public Institutions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509"/>
            <a:ext cx="7886700" cy="68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400"/>
              </a:spcBef>
              <a:defRPr sz="80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1863" y="116789"/>
            <a:ext cx="1937481" cy="3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ransition spd="slow">
    <p:push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/>
          <a:ea typeface="+mj-ea"/>
          <a:cs typeface="Montserra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/>
          <a:ea typeface="+mn-ea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/>
          <a:ea typeface="+mn-ea"/>
          <a:cs typeface="Roboto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/>
          <a:ea typeface="+mn-ea"/>
          <a:cs typeface="Roboto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/>
          <a:ea typeface="+mn-ea"/>
          <a:cs typeface="Roboto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/>
          <a:ea typeface="+mn-ea"/>
          <a:cs typeface="Robot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728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863" y="116789"/>
            <a:ext cx="1937481" cy="351206"/>
          </a:xfrm>
          <a:prstGeom prst="rect">
            <a:avLst/>
          </a:prstGeom>
        </p:spPr>
      </p:pic>
      <p:grpSp>
        <p:nvGrpSpPr>
          <p:cNvPr id="8" name="Gruppierung 7"/>
          <p:cNvGrpSpPr>
            <a:grpSpLocks noChangeAspect="1"/>
          </p:cNvGrpSpPr>
          <p:nvPr userDrawn="1"/>
        </p:nvGrpSpPr>
        <p:grpSpPr>
          <a:xfrm>
            <a:off x="0" y="3255751"/>
            <a:ext cx="9144000" cy="1359211"/>
            <a:chOff x="14514" y="4310041"/>
            <a:chExt cx="12177486" cy="1813002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6BBCE6E-AE17-4F5F-9BF6-D6FCD23A2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14" y="4380927"/>
              <a:ext cx="2407488" cy="1740422"/>
            </a:xfrm>
            <a:prstGeom prst="rect">
              <a:avLst/>
            </a:prstGeom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E632C293-AD38-402E-B11A-88632DE08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6553" y="4382518"/>
              <a:ext cx="2735447" cy="1726011"/>
            </a:xfrm>
            <a:prstGeom prst="rect">
              <a:avLst/>
            </a:prstGeom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CF64A161-CEC9-4C76-A193-585E571FB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165" r="-938"/>
            <a:stretch/>
          </p:blipFill>
          <p:spPr>
            <a:xfrm>
              <a:off x="7007990" y="4310041"/>
              <a:ext cx="2616168" cy="1813002"/>
            </a:xfrm>
            <a:prstGeom prst="rect">
              <a:avLst/>
            </a:prstGeom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7634315-3A17-47D5-A4C9-7F78E943B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8062" y="4380925"/>
              <a:ext cx="2641602" cy="1740423"/>
            </a:xfrm>
            <a:prstGeom prst="rect">
              <a:avLst/>
            </a:prstGeom>
          </p:spPr>
        </p:pic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id="{90A6FEB9-893E-4FF2-A296-B51C67662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7500" y="4380925"/>
              <a:ext cx="2480738" cy="1740422"/>
            </a:xfrm>
            <a:prstGeom prst="rect">
              <a:avLst/>
            </a:prstGeom>
          </p:spPr>
        </p:pic>
      </p:grpSp>
      <p:sp>
        <p:nvSpPr>
          <p:cNvPr id="18" name="Titelplatzhalter 1"/>
          <p:cNvSpPr txBox="1">
            <a:spLocks/>
          </p:cNvSpPr>
          <p:nvPr userDrawn="1"/>
        </p:nvSpPr>
        <p:spPr>
          <a:xfrm>
            <a:off x="456334" y="2001190"/>
            <a:ext cx="8229600" cy="1152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algn="ctr"/>
            <a:endParaRPr lang="en-US" sz="2400" b="1" i="1">
              <a:solidFill>
                <a:srgbClr val="00B0F0"/>
              </a:solidFill>
              <a:latin typeface="Roboto"/>
              <a:ea typeface="ヒラギノ明朝 ProN W3" charset="-128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36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>
    <p:push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/>
          <a:ea typeface="+mj-ea"/>
          <a:cs typeface="Montserrat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400" b="1" i="1" kern="1200">
          <a:solidFill>
            <a:srgbClr val="00B0F0"/>
          </a:solidFill>
          <a:latin typeface="Roboto"/>
          <a:ea typeface="+mn-ea"/>
          <a:cs typeface="Robo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170"/>
            <a:ext cx="9144000" cy="4530330"/>
          </a:xfrm>
          <a:prstGeom prst="rect">
            <a:avLst/>
          </a:prstGeom>
        </p:spPr>
      </p:pic>
      <p:pic>
        <p:nvPicPr>
          <p:cNvPr id="7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863" y="116789"/>
            <a:ext cx="1937481" cy="35120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147" y="2451009"/>
            <a:ext cx="6833917" cy="1709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51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push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7200" kern="1200" baseline="0">
          <a:solidFill>
            <a:schemeClr val="bg1"/>
          </a:solidFill>
          <a:latin typeface="Montserrat"/>
          <a:ea typeface="+mj-ea"/>
          <a:cs typeface="Montserra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sunlightfoundation.com/2013/10/07/case-study-public-procurement-in-the-philippines/" TargetMode="External"/><Relationship Id="rId13" Type="http://schemas.openxmlformats.org/officeDocument/2006/relationships/hyperlink" Target="https://www.participatorybudgeting.org/what-is-pb/" TargetMode="External"/><Relationship Id="rId18" Type="http://schemas.openxmlformats.org/officeDocument/2006/relationships/hyperlink" Target="https://ctb.ku.edu/en/table-of-contents/advocacy/direct-action/public-hearing/main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ttps://www.researchgate.net/publication/280039685_E-Governance_and_Urban_Policy_Design_in_Developing_Countries/download" TargetMode="External"/><Relationship Id="rId12" Type="http://schemas.openxmlformats.org/officeDocument/2006/relationships/hyperlink" Target="https://www.opengovpartnership.org/wp-content/uploads/2019/06/open-gov-guide_Country-Examples-Archive.pdf" TargetMode="External"/><Relationship Id="rId17" Type="http://schemas.openxmlformats.org/officeDocument/2006/relationships/hyperlink" Target="https://undocs.org/pdf?symbol=en/E/C.16/2006/4" TargetMode="External"/><Relationship Id="rId2" Type="http://schemas.openxmlformats.org/officeDocument/2006/relationships/notesSlide" Target="../notesSlides/notesSlide39.xml"/><Relationship Id="rId16" Type="http://schemas.openxmlformats.org/officeDocument/2006/relationships/hyperlink" Target="https://www.transparency.org/whatwedo/publication/people_and_corruption_citizens_voices_from_around_the_world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centreforpublicimpact.org/case-study/calling-citizens-improving-state-pakistans-feedback-monitoring-system/" TargetMode="External"/><Relationship Id="rId11" Type="http://schemas.openxmlformats.org/officeDocument/2006/relationships/hyperlink" Target="https://www.civicus.org/documents/toolkits/PGX_G_Community%20Led%20Procurement.pdf" TargetMode="External"/><Relationship Id="rId5" Type="http://schemas.openxmlformats.org/officeDocument/2006/relationships/hyperlink" Target="https://transparency.am/files/publications/1457166569-0-814669.pdf" TargetMode="External"/><Relationship Id="rId15" Type="http://schemas.openxmlformats.org/officeDocument/2006/relationships/hyperlink" Target="https://www.open.edu/openlearncreate/mod/oucontent/view.php?id=80595" TargetMode="External"/><Relationship Id="rId10" Type="http://schemas.openxmlformats.org/officeDocument/2006/relationships/hyperlink" Target="https://darpg.gov.in/citizens-charters-handbook" TargetMode="External"/><Relationship Id="rId4" Type="http://schemas.openxmlformats.org/officeDocument/2006/relationships/hyperlink" Target="https://www.baselgovernance.org/sites/default/files/2019-04/biog_working_paper_16.pdf" TargetMode="External"/><Relationship Id="rId9" Type="http://schemas.openxmlformats.org/officeDocument/2006/relationships/hyperlink" Target="https://www.wri.org/blog/2018/06/what-if-citizens-set-city-budgets-experiment-captivated-world-participatory-budgeting" TargetMode="External"/><Relationship Id="rId14" Type="http://schemas.openxmlformats.org/officeDocument/2006/relationships/hyperlink" Target="https://medium.com/code-for-africa/how-ghana-s-districts-can-improve-citizen-engagement-using-mobile-phones-9635f450ba2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hyperlink" Target="http://documents.worldbank.org/curated/en/923281468781786135/pdf/401530Local1Go1ountability01PUBLIC1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openknowledge.worldbank.org/bitstream/handle/10986/29620/124669-WP-PUBLIC-inclusive-citizen-engagement-in-kenya.pdf?sequence=1&amp;isAllowed=y" TargetMode="External"/><Relationship Id="rId5" Type="http://schemas.openxmlformats.org/officeDocument/2006/relationships/hyperlink" Target="https://www.opengovpartnership.org/stories/participatory-budgeting-spreading-across-the-globe/" TargetMode="External"/><Relationship Id="rId4" Type="http://schemas.openxmlformats.org/officeDocument/2006/relationships/hyperlink" Target="https://viamo.io/case-studies/marginalized-voices-shaping-local-policy-and-priorities-in-ghana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Module 7 </a:t>
            </a:r>
            <a:r>
              <a:rPr lang="mr-IN"/>
              <a:t>–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Social</a:t>
            </a:r>
            <a:r>
              <a:rPr lang="de-DE"/>
              <a:t> </a:t>
            </a:r>
            <a:r>
              <a:rPr lang="de-DE" err="1"/>
              <a:t>accountability</a:t>
            </a:r>
            <a:r>
              <a:rPr lang="de-DE"/>
              <a:t> </a:t>
            </a:r>
            <a:r>
              <a:rPr lang="de-DE" err="1"/>
              <a:t>mechanisms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ea typeface="ヒラギノ明朝 ProN W3" charset="-128"/>
              </a:rPr>
              <a:t>Toolkit on Transparency, Accountability and Ethics in Public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070562514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Social accountability and the SDGs</a:t>
            </a:r>
            <a:endParaRPr lang="de-DE" sz="4000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fontAlgn="base"/>
            <a:r>
              <a:rPr lang="en-US" sz="1600" b="1"/>
              <a:t>Improving service delivery </a:t>
            </a:r>
            <a:r>
              <a:rPr lang="en-US" sz="1600"/>
              <a:t>in areas such as health (Goal 3), education (Goal 4), clean water and sanitation (Goal 6) where people involvement and civil society organizations (CSOs) play a role​;</a:t>
            </a:r>
          </a:p>
          <a:p>
            <a:pPr fontAlgn="base"/>
            <a:r>
              <a:rPr lang="en-US" sz="1600" b="1"/>
              <a:t>Monitoring: </a:t>
            </a:r>
            <a:r>
              <a:rPr lang="en-US" sz="1600"/>
              <a:t>People and CSOs evaluate their countries’ implementation record demonstrating active social accountability​;</a:t>
            </a:r>
          </a:p>
          <a:p>
            <a:pPr fontAlgn="base"/>
            <a:r>
              <a:rPr lang="en-US" sz="1600" b="1"/>
              <a:t>Social accountability as an objective: </a:t>
            </a:r>
            <a:r>
              <a:rPr lang="en-US" sz="1600"/>
              <a:t>Target 16.7: “Ensure responsive, inclusive, participatory and representative decision-making at all levels”​;</a:t>
            </a:r>
          </a:p>
          <a:p>
            <a:pPr fontAlgn="base"/>
            <a:r>
              <a:rPr lang="en-US" sz="1600" b="1"/>
              <a:t>“Leaving no one behind”.</a:t>
            </a:r>
            <a:endParaRPr lang="en-US" sz="1600"/>
          </a:p>
        </p:txBody>
      </p:sp>
      <p:pic>
        <p:nvPicPr>
          <p:cNvPr id="8" name="Inhaltsplatzhalter 7" descr="Ein Bild, das draußen, Gras, Frau, Gruppe enthält.&#10;&#10;Automatisch generierte Beschreibung">
            <a:extLst>
              <a:ext uri="{FF2B5EF4-FFF2-40B4-BE49-F238E27FC236}">
                <a16:creationId xmlns:a16="http://schemas.microsoft.com/office/drawing/2014/main" id="{41309FA1-AEAA-B446-A95F-F71AD8F239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705769"/>
            <a:ext cx="3886200" cy="2590800"/>
          </a:xfrm>
          <a:ln>
            <a:solidFill>
              <a:srgbClr val="00B0F0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D82BB0-CB09-1349-9FE8-E4F3EFA86C7E}"/>
              </a:ext>
            </a:extLst>
          </p:cNvPr>
          <p:cNvSpPr txBox="1"/>
          <p:nvPr/>
        </p:nvSpPr>
        <p:spPr>
          <a:xfrm>
            <a:off x="4572000" y="4096514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latin typeface="Roboto"/>
                <a:cs typeface="Roboto"/>
              </a:rPr>
              <a:t>UN </a:t>
            </a:r>
            <a:r>
              <a:rPr lang="de-DE" sz="700" err="1">
                <a:latin typeface="Roboto"/>
                <a:cs typeface="Roboto"/>
              </a:rPr>
              <a:t>Photo</a:t>
            </a:r>
            <a:r>
              <a:rPr lang="de-DE" sz="700">
                <a:latin typeface="Roboto"/>
                <a:cs typeface="Roboto"/>
              </a:rPr>
              <a:t>/Manuel Elias</a:t>
            </a:r>
          </a:p>
        </p:txBody>
      </p:sp>
    </p:spTree>
    <p:extLst>
      <p:ext uri="{BB962C8B-B14F-4D97-AF65-F5344CB8AC3E}">
        <p14:creationId xmlns:p14="http://schemas.microsoft.com/office/powerpoint/2010/main" val="1158952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/>
              <a:t>How does social accountability work? (1)</a:t>
            </a:r>
            <a:endParaRPr lang="de-DE" sz="3400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US" sz="1600"/>
              <a:t>Social accountability provides a direct communication channel between people and local authorities / service providers​;</a:t>
            </a:r>
          </a:p>
          <a:p>
            <a:pPr fontAlgn="base"/>
            <a:r>
              <a:rPr lang="en-US" sz="1600"/>
              <a:t>Intermediaries such as media, CSOs etc. can facilitate and support communication​;</a:t>
            </a:r>
          </a:p>
          <a:p>
            <a:pPr fontAlgn="base"/>
            <a:r>
              <a:rPr lang="en-US" sz="1600"/>
              <a:t>Links between people and public administrations can be used for information provision (transparency), accountability (monitoring) or involvement (participation) (Driscoll et al. 2015: 6).</a:t>
            </a:r>
          </a:p>
        </p:txBody>
      </p:sp>
      <p:pic>
        <p:nvPicPr>
          <p:cNvPr id="6" name="Inhaltsplatzhalter 5" descr="Unbenannt 2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6" r="-2566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/>
              <a:t>How does social accountability work? (2)</a:t>
            </a:r>
            <a:endParaRPr lang="de-DE" sz="3400"/>
          </a:p>
        </p:txBody>
      </p:sp>
      <p:sp>
        <p:nvSpPr>
          <p:cNvPr id="99" name="Inhaltsplatzhalter 98">
            <a:extLst>
              <a:ext uri="{FF2B5EF4-FFF2-40B4-BE49-F238E27FC236}">
                <a16:creationId xmlns:a16="http://schemas.microsoft.com/office/drawing/2014/main" id="{4B7314E8-A987-2F43-BD4E-EF771F9140E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15" name="Freeform: Shape 58">
            <a:extLst>
              <a:ext uri="{FF2B5EF4-FFF2-40B4-BE49-F238E27FC236}">
                <a16:creationId xmlns:a16="http://schemas.microsoft.com/office/drawing/2014/main" id="{10C89F7F-E440-F14B-BEE0-D4CE07DB6799}"/>
              </a:ext>
            </a:extLst>
          </p:cNvPr>
          <p:cNvSpPr/>
          <p:nvPr/>
        </p:nvSpPr>
        <p:spPr>
          <a:xfrm flipH="1">
            <a:off x="1685926" y="1458946"/>
            <a:ext cx="6705720" cy="772573"/>
          </a:xfrm>
          <a:custGeom>
            <a:avLst/>
            <a:gdLst>
              <a:gd name="connsiteX0" fmla="*/ 0 w 8254123"/>
              <a:gd name="connsiteY0" fmla="*/ 0 h 1144555"/>
              <a:gd name="connsiteX1" fmla="*/ 838200 w 8254123"/>
              <a:gd name="connsiteY1" fmla="*/ 0 h 1144555"/>
              <a:gd name="connsiteX2" fmla="*/ 7415923 w 8254123"/>
              <a:gd name="connsiteY2" fmla="*/ 0 h 1144555"/>
              <a:gd name="connsiteX3" fmla="*/ 8254123 w 8254123"/>
              <a:gd name="connsiteY3" fmla="*/ 0 h 1144555"/>
              <a:gd name="connsiteX4" fmla="*/ 8254123 w 8254123"/>
              <a:gd name="connsiteY4" fmla="*/ 1144555 h 1144555"/>
              <a:gd name="connsiteX5" fmla="*/ 7415923 w 8254123"/>
              <a:gd name="connsiteY5" fmla="*/ 1144555 h 1144555"/>
              <a:gd name="connsiteX6" fmla="*/ 838200 w 8254123"/>
              <a:gd name="connsiteY6" fmla="*/ 1144555 h 1144555"/>
              <a:gd name="connsiteX7" fmla="*/ 0 w 8254123"/>
              <a:gd name="connsiteY7" fmla="*/ 1144555 h 11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4123" h="1144555">
                <a:moveTo>
                  <a:pt x="0" y="0"/>
                </a:moveTo>
                <a:lnTo>
                  <a:pt x="838200" y="0"/>
                </a:lnTo>
                <a:lnTo>
                  <a:pt x="7415923" y="0"/>
                </a:lnTo>
                <a:lnTo>
                  <a:pt x="8254123" y="0"/>
                </a:lnTo>
                <a:lnTo>
                  <a:pt x="8254123" y="1144555"/>
                </a:lnTo>
                <a:lnTo>
                  <a:pt x="7415923" y="1144555"/>
                </a:lnTo>
                <a:lnTo>
                  <a:pt x="838200" y="1144555"/>
                </a:lnTo>
                <a:lnTo>
                  <a:pt x="0" y="114455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: Shape 57">
            <a:extLst>
              <a:ext uri="{FF2B5EF4-FFF2-40B4-BE49-F238E27FC236}">
                <a16:creationId xmlns:a16="http://schemas.microsoft.com/office/drawing/2014/main" id="{8EDE332D-B01D-9540-B292-8EA1240DE7F9}"/>
              </a:ext>
            </a:extLst>
          </p:cNvPr>
          <p:cNvSpPr/>
          <p:nvPr/>
        </p:nvSpPr>
        <p:spPr>
          <a:xfrm flipH="1">
            <a:off x="2041590" y="2229824"/>
            <a:ext cx="6350056" cy="772573"/>
          </a:xfrm>
          <a:custGeom>
            <a:avLst/>
            <a:gdLst>
              <a:gd name="connsiteX0" fmla="*/ 0 w 7816333"/>
              <a:gd name="connsiteY0" fmla="*/ 0 h 1144555"/>
              <a:gd name="connsiteX1" fmla="*/ 838200 w 7816333"/>
              <a:gd name="connsiteY1" fmla="*/ 0 h 1144555"/>
              <a:gd name="connsiteX2" fmla="*/ 6978133 w 7816333"/>
              <a:gd name="connsiteY2" fmla="*/ 0 h 1144555"/>
              <a:gd name="connsiteX3" fmla="*/ 7816333 w 7816333"/>
              <a:gd name="connsiteY3" fmla="*/ 0 h 1144555"/>
              <a:gd name="connsiteX4" fmla="*/ 7816333 w 7816333"/>
              <a:gd name="connsiteY4" fmla="*/ 1144555 h 1144555"/>
              <a:gd name="connsiteX5" fmla="*/ 6978133 w 7816333"/>
              <a:gd name="connsiteY5" fmla="*/ 1144555 h 1144555"/>
              <a:gd name="connsiteX6" fmla="*/ 838200 w 7816333"/>
              <a:gd name="connsiteY6" fmla="*/ 1144555 h 1144555"/>
              <a:gd name="connsiteX7" fmla="*/ 0 w 7816333"/>
              <a:gd name="connsiteY7" fmla="*/ 1144555 h 11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6333" h="1144555">
                <a:moveTo>
                  <a:pt x="0" y="0"/>
                </a:moveTo>
                <a:lnTo>
                  <a:pt x="838200" y="0"/>
                </a:lnTo>
                <a:lnTo>
                  <a:pt x="6978133" y="0"/>
                </a:lnTo>
                <a:lnTo>
                  <a:pt x="7816333" y="0"/>
                </a:lnTo>
                <a:lnTo>
                  <a:pt x="7816333" y="1144555"/>
                </a:lnTo>
                <a:lnTo>
                  <a:pt x="6978133" y="1144555"/>
                </a:lnTo>
                <a:lnTo>
                  <a:pt x="838200" y="1144555"/>
                </a:lnTo>
                <a:lnTo>
                  <a:pt x="0" y="11445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: Shape 56">
            <a:extLst>
              <a:ext uri="{FF2B5EF4-FFF2-40B4-BE49-F238E27FC236}">
                <a16:creationId xmlns:a16="http://schemas.microsoft.com/office/drawing/2014/main" id="{E5C2A92A-31EE-F248-98EB-DC08BC542DAE}"/>
              </a:ext>
            </a:extLst>
          </p:cNvPr>
          <p:cNvSpPr/>
          <p:nvPr/>
        </p:nvSpPr>
        <p:spPr>
          <a:xfrm flipH="1">
            <a:off x="2306752" y="2998222"/>
            <a:ext cx="6084894" cy="772573"/>
          </a:xfrm>
          <a:custGeom>
            <a:avLst/>
            <a:gdLst>
              <a:gd name="connsiteX0" fmla="*/ 0 w 7489944"/>
              <a:gd name="connsiteY0" fmla="*/ 0 h 1144555"/>
              <a:gd name="connsiteX1" fmla="*/ 838200 w 7489944"/>
              <a:gd name="connsiteY1" fmla="*/ 0 h 1144555"/>
              <a:gd name="connsiteX2" fmla="*/ 6651744 w 7489944"/>
              <a:gd name="connsiteY2" fmla="*/ 0 h 1144555"/>
              <a:gd name="connsiteX3" fmla="*/ 7489944 w 7489944"/>
              <a:gd name="connsiteY3" fmla="*/ 0 h 1144555"/>
              <a:gd name="connsiteX4" fmla="*/ 7489944 w 7489944"/>
              <a:gd name="connsiteY4" fmla="*/ 1144555 h 1144555"/>
              <a:gd name="connsiteX5" fmla="*/ 6651744 w 7489944"/>
              <a:gd name="connsiteY5" fmla="*/ 1144555 h 1144555"/>
              <a:gd name="connsiteX6" fmla="*/ 838200 w 7489944"/>
              <a:gd name="connsiteY6" fmla="*/ 1144555 h 1144555"/>
              <a:gd name="connsiteX7" fmla="*/ 0 w 7489944"/>
              <a:gd name="connsiteY7" fmla="*/ 1144555 h 11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9944" h="1144555">
                <a:moveTo>
                  <a:pt x="0" y="0"/>
                </a:moveTo>
                <a:lnTo>
                  <a:pt x="838200" y="0"/>
                </a:lnTo>
                <a:lnTo>
                  <a:pt x="6651744" y="0"/>
                </a:lnTo>
                <a:lnTo>
                  <a:pt x="7489944" y="0"/>
                </a:lnTo>
                <a:lnTo>
                  <a:pt x="7489944" y="1144555"/>
                </a:lnTo>
                <a:lnTo>
                  <a:pt x="6651744" y="1144555"/>
                </a:lnTo>
                <a:lnTo>
                  <a:pt x="838200" y="1144555"/>
                </a:lnTo>
                <a:lnTo>
                  <a:pt x="0" y="114455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Freeform: Shape 54">
            <a:extLst>
              <a:ext uri="{FF2B5EF4-FFF2-40B4-BE49-F238E27FC236}">
                <a16:creationId xmlns:a16="http://schemas.microsoft.com/office/drawing/2014/main" id="{4BFCA49F-2311-0040-B3C6-BD887CCDCD7D}"/>
              </a:ext>
            </a:extLst>
          </p:cNvPr>
          <p:cNvSpPr/>
          <p:nvPr/>
        </p:nvSpPr>
        <p:spPr>
          <a:xfrm flipH="1">
            <a:off x="2750074" y="3768449"/>
            <a:ext cx="5641572" cy="772573"/>
          </a:xfrm>
          <a:custGeom>
            <a:avLst/>
            <a:gdLst>
              <a:gd name="connsiteX0" fmla="*/ 0 w 6944255"/>
              <a:gd name="connsiteY0" fmla="*/ 0 h 1144555"/>
              <a:gd name="connsiteX1" fmla="*/ 838200 w 6944255"/>
              <a:gd name="connsiteY1" fmla="*/ 0 h 1144555"/>
              <a:gd name="connsiteX2" fmla="*/ 6106055 w 6944255"/>
              <a:gd name="connsiteY2" fmla="*/ 0 h 1144555"/>
              <a:gd name="connsiteX3" fmla="*/ 6944255 w 6944255"/>
              <a:gd name="connsiteY3" fmla="*/ 0 h 1144555"/>
              <a:gd name="connsiteX4" fmla="*/ 6563864 w 6944255"/>
              <a:gd name="connsiteY4" fmla="*/ 1144555 h 1144555"/>
              <a:gd name="connsiteX5" fmla="*/ 5725664 w 6944255"/>
              <a:gd name="connsiteY5" fmla="*/ 1144555 h 1144555"/>
              <a:gd name="connsiteX6" fmla="*/ 838200 w 6944255"/>
              <a:gd name="connsiteY6" fmla="*/ 1144555 h 1144555"/>
              <a:gd name="connsiteX7" fmla="*/ 0 w 6944255"/>
              <a:gd name="connsiteY7" fmla="*/ 1144555 h 11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4255" h="1144555">
                <a:moveTo>
                  <a:pt x="0" y="0"/>
                </a:moveTo>
                <a:lnTo>
                  <a:pt x="838200" y="0"/>
                </a:lnTo>
                <a:lnTo>
                  <a:pt x="6106055" y="0"/>
                </a:lnTo>
                <a:lnTo>
                  <a:pt x="6944255" y="0"/>
                </a:lnTo>
                <a:lnTo>
                  <a:pt x="6563864" y="1144555"/>
                </a:lnTo>
                <a:lnTo>
                  <a:pt x="5725664" y="1144555"/>
                </a:lnTo>
                <a:lnTo>
                  <a:pt x="838200" y="1144555"/>
                </a:lnTo>
                <a:lnTo>
                  <a:pt x="0" y="114455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: Shape 25">
            <a:extLst>
              <a:ext uri="{FF2B5EF4-FFF2-40B4-BE49-F238E27FC236}">
                <a16:creationId xmlns:a16="http://schemas.microsoft.com/office/drawing/2014/main" id="{86BC36E2-F869-844A-9987-47743A092A6C}"/>
              </a:ext>
            </a:extLst>
          </p:cNvPr>
          <p:cNvSpPr/>
          <p:nvPr/>
        </p:nvSpPr>
        <p:spPr>
          <a:xfrm flipH="1">
            <a:off x="1834241" y="1454772"/>
            <a:ext cx="1664650" cy="3079731"/>
          </a:xfrm>
          <a:custGeom>
            <a:avLst/>
            <a:gdLst>
              <a:gd name="connsiteX0" fmla="*/ 2049031 w 2049031"/>
              <a:gd name="connsiteY0" fmla="*/ 0 h 4562576"/>
              <a:gd name="connsiteX1" fmla="*/ 532665 w 2049031"/>
              <a:gd name="connsiteY1" fmla="*/ 4562576 h 4562576"/>
              <a:gd name="connsiteX2" fmla="*/ 0 w 2049031"/>
              <a:gd name="connsiteY2" fmla="*/ 4562575 h 4562576"/>
              <a:gd name="connsiteX3" fmla="*/ 1516365 w 2049031"/>
              <a:gd name="connsiteY3" fmla="*/ 1 h 456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9031" h="4562576">
                <a:moveTo>
                  <a:pt x="2049031" y="0"/>
                </a:moveTo>
                <a:lnTo>
                  <a:pt x="532665" y="4562576"/>
                </a:lnTo>
                <a:lnTo>
                  <a:pt x="0" y="4562575"/>
                </a:lnTo>
                <a:lnTo>
                  <a:pt x="1516365" y="1"/>
                </a:lnTo>
                <a:close/>
              </a:path>
            </a:pathLst>
          </a:custGeom>
          <a:gradFill flip="none" rotWithShape="1">
            <a:gsLst>
              <a:gs pos="24000">
                <a:sysClr val="windowText" lastClr="000000"/>
              </a:gs>
              <a:gs pos="53000">
                <a:sysClr val="windowText" lastClr="000000">
                  <a:alpha val="0"/>
                  <a:lumMod val="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120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28">
            <a:extLst>
              <a:ext uri="{FF2B5EF4-FFF2-40B4-BE49-F238E27FC236}">
                <a16:creationId xmlns:a16="http://schemas.microsoft.com/office/drawing/2014/main" id="{35716BF5-D6B6-D942-97D3-FF35FB40306F}"/>
              </a:ext>
            </a:extLst>
          </p:cNvPr>
          <p:cNvSpPr txBox="1"/>
          <p:nvPr/>
        </p:nvSpPr>
        <p:spPr>
          <a:xfrm flipH="1">
            <a:off x="3837223" y="1678979"/>
            <a:ext cx="4563353" cy="33855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</a:rPr>
              <a:t>How do they engage?</a:t>
            </a:r>
            <a:endParaRPr lang="en-US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21" name="TextBox 29">
            <a:extLst>
              <a:ext uri="{FF2B5EF4-FFF2-40B4-BE49-F238E27FC236}">
                <a16:creationId xmlns:a16="http://schemas.microsoft.com/office/drawing/2014/main" id="{8D1D1282-30FC-3C4A-A4F4-39C3C26FA82D}"/>
              </a:ext>
            </a:extLst>
          </p:cNvPr>
          <p:cNvSpPr txBox="1"/>
          <p:nvPr/>
        </p:nvSpPr>
        <p:spPr>
          <a:xfrm flipH="1">
            <a:off x="1937228" y="1660406"/>
            <a:ext cx="2274069" cy="33855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</a:rPr>
              <a:t>Who is engaged?</a:t>
            </a:r>
            <a:endParaRPr lang="en-US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122" name="TextBox 30">
            <a:extLst>
              <a:ext uri="{FF2B5EF4-FFF2-40B4-BE49-F238E27FC236}">
                <a16:creationId xmlns:a16="http://schemas.microsoft.com/office/drawing/2014/main" id="{BAB61D84-C638-564A-80EE-B572FFF92B46}"/>
              </a:ext>
            </a:extLst>
          </p:cNvPr>
          <p:cNvSpPr txBox="1"/>
          <p:nvPr/>
        </p:nvSpPr>
        <p:spPr>
          <a:xfrm flipH="1">
            <a:off x="4694321" y="2449394"/>
            <a:ext cx="3543642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lvl="0"/>
            <a:r>
              <a:rPr lang="en-US" sz="1400" kern="0">
                <a:latin typeface="Roboto"/>
              </a:rPr>
              <a:t>Institutionalized participatory processes​</a:t>
            </a:r>
          </a:p>
        </p:txBody>
      </p:sp>
      <p:sp>
        <p:nvSpPr>
          <p:cNvPr id="123" name="TextBox 31">
            <a:extLst>
              <a:ext uri="{FF2B5EF4-FFF2-40B4-BE49-F238E27FC236}">
                <a16:creationId xmlns:a16="http://schemas.microsoft.com/office/drawing/2014/main" id="{406C2F02-869F-DD44-8DE0-3A2CB38B3600}"/>
              </a:ext>
            </a:extLst>
          </p:cNvPr>
          <p:cNvSpPr txBox="1"/>
          <p:nvPr/>
        </p:nvSpPr>
        <p:spPr>
          <a:xfrm flipH="1">
            <a:off x="2319875" y="2347667"/>
            <a:ext cx="1851503" cy="523220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</a:rPr>
              <a:t>Members of a community</a:t>
            </a:r>
            <a:endParaRPr 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"/>
            </a:endParaRPr>
          </a:p>
        </p:txBody>
      </p:sp>
      <p:sp>
        <p:nvSpPr>
          <p:cNvPr id="124" name="TextBox 32">
            <a:extLst>
              <a:ext uri="{FF2B5EF4-FFF2-40B4-BE49-F238E27FC236}">
                <a16:creationId xmlns:a16="http://schemas.microsoft.com/office/drawing/2014/main" id="{23CD3E49-E65E-B744-8E70-E302F19F5AAC}"/>
              </a:ext>
            </a:extLst>
          </p:cNvPr>
          <p:cNvSpPr txBox="1"/>
          <p:nvPr/>
        </p:nvSpPr>
        <p:spPr>
          <a:xfrm flipH="1">
            <a:off x="5038786" y="3121975"/>
            <a:ext cx="3258176" cy="523220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lvl="0"/>
            <a:r>
              <a:rPr lang="en-US" sz="1400" kern="0">
                <a:latin typeface="Roboto"/>
              </a:rPr>
              <a:t>Organize bottom-up monitoring and checks​</a:t>
            </a:r>
          </a:p>
        </p:txBody>
      </p:sp>
      <p:sp>
        <p:nvSpPr>
          <p:cNvPr id="125" name="TextBox 33">
            <a:extLst>
              <a:ext uri="{FF2B5EF4-FFF2-40B4-BE49-F238E27FC236}">
                <a16:creationId xmlns:a16="http://schemas.microsoft.com/office/drawing/2014/main" id="{73E2E553-EBAD-8A45-9EAC-8EE1DAB13721}"/>
              </a:ext>
            </a:extLst>
          </p:cNvPr>
          <p:cNvSpPr txBox="1"/>
          <p:nvPr/>
        </p:nvSpPr>
        <p:spPr>
          <a:xfrm flipH="1">
            <a:off x="2736979" y="3139879"/>
            <a:ext cx="1851503" cy="523220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</a:rPr>
              <a:t>A loose network of like-minded people</a:t>
            </a:r>
            <a:endParaRPr 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"/>
            </a:endParaRPr>
          </a:p>
        </p:txBody>
      </p:sp>
      <p:sp>
        <p:nvSpPr>
          <p:cNvPr id="126" name="TextBox 34">
            <a:extLst>
              <a:ext uri="{FF2B5EF4-FFF2-40B4-BE49-F238E27FC236}">
                <a16:creationId xmlns:a16="http://schemas.microsoft.com/office/drawing/2014/main" id="{1E84A262-07C7-7442-A87B-D899C32488D9}"/>
              </a:ext>
            </a:extLst>
          </p:cNvPr>
          <p:cNvSpPr txBox="1"/>
          <p:nvPr/>
        </p:nvSpPr>
        <p:spPr>
          <a:xfrm flipH="1">
            <a:off x="5349199" y="3998760"/>
            <a:ext cx="2626552" cy="30777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lvl="0"/>
            <a:r>
              <a:rPr lang="en-US" sz="1400" kern="0">
                <a:latin typeface="Roboto"/>
              </a:rPr>
              <a:t>Raise awareness on issues​</a:t>
            </a:r>
          </a:p>
        </p:txBody>
      </p:sp>
      <p:sp>
        <p:nvSpPr>
          <p:cNvPr id="127" name="TextBox 35">
            <a:extLst>
              <a:ext uri="{FF2B5EF4-FFF2-40B4-BE49-F238E27FC236}">
                <a16:creationId xmlns:a16="http://schemas.microsoft.com/office/drawing/2014/main" id="{1379BBFD-769F-5648-B3B2-EF18BD466BBF}"/>
              </a:ext>
            </a:extLst>
          </p:cNvPr>
          <p:cNvSpPr txBox="1"/>
          <p:nvPr/>
        </p:nvSpPr>
        <p:spPr>
          <a:xfrm flipH="1">
            <a:off x="3008072" y="3891039"/>
            <a:ext cx="1851503" cy="523220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>
                <a:latin typeface="Roboto"/>
              </a:rPr>
              <a:t>Civil society organizations</a:t>
            </a:r>
            <a:endParaRPr lang="en-US" sz="14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Roboto"/>
            </a:endParaRPr>
          </a:p>
        </p:txBody>
      </p:sp>
      <p:sp>
        <p:nvSpPr>
          <p:cNvPr id="128" name="Freeform: Shape 36">
            <a:extLst>
              <a:ext uri="{FF2B5EF4-FFF2-40B4-BE49-F238E27FC236}">
                <a16:creationId xmlns:a16="http://schemas.microsoft.com/office/drawing/2014/main" id="{D9A79CED-76B2-3745-83EA-2442228A18F1}"/>
              </a:ext>
            </a:extLst>
          </p:cNvPr>
          <p:cNvSpPr/>
          <p:nvPr/>
        </p:nvSpPr>
        <p:spPr>
          <a:xfrm flipH="1">
            <a:off x="3828293" y="1454772"/>
            <a:ext cx="1664650" cy="3079731"/>
          </a:xfrm>
          <a:custGeom>
            <a:avLst/>
            <a:gdLst>
              <a:gd name="connsiteX0" fmla="*/ 2049031 w 2049031"/>
              <a:gd name="connsiteY0" fmla="*/ 0 h 4562576"/>
              <a:gd name="connsiteX1" fmla="*/ 532665 w 2049031"/>
              <a:gd name="connsiteY1" fmla="*/ 4562576 h 4562576"/>
              <a:gd name="connsiteX2" fmla="*/ 0 w 2049031"/>
              <a:gd name="connsiteY2" fmla="*/ 4562575 h 4562576"/>
              <a:gd name="connsiteX3" fmla="*/ 1516365 w 2049031"/>
              <a:gd name="connsiteY3" fmla="*/ 1 h 456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9031" h="4562576">
                <a:moveTo>
                  <a:pt x="2049031" y="0"/>
                </a:moveTo>
                <a:lnTo>
                  <a:pt x="532665" y="4562576"/>
                </a:lnTo>
                <a:lnTo>
                  <a:pt x="0" y="4562575"/>
                </a:lnTo>
                <a:lnTo>
                  <a:pt x="1516365" y="1"/>
                </a:lnTo>
                <a:close/>
              </a:path>
            </a:pathLst>
          </a:custGeom>
          <a:gradFill flip="none" rotWithShape="1">
            <a:gsLst>
              <a:gs pos="24000">
                <a:sysClr val="windowText" lastClr="000000"/>
              </a:gs>
              <a:gs pos="53000">
                <a:sysClr val="windowText" lastClr="000000">
                  <a:alpha val="0"/>
                  <a:lumMod val="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120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Freeform: Shape 49">
            <a:extLst>
              <a:ext uri="{FF2B5EF4-FFF2-40B4-BE49-F238E27FC236}">
                <a16:creationId xmlns:a16="http://schemas.microsoft.com/office/drawing/2014/main" id="{7A082167-A240-E04B-B09D-AB548BDA6E51}"/>
              </a:ext>
            </a:extLst>
          </p:cNvPr>
          <p:cNvSpPr/>
          <p:nvPr/>
        </p:nvSpPr>
        <p:spPr>
          <a:xfrm flipH="1">
            <a:off x="395307" y="1064871"/>
            <a:ext cx="1598343" cy="783069"/>
          </a:xfrm>
          <a:custGeom>
            <a:avLst/>
            <a:gdLst>
              <a:gd name="connsiteX0" fmla="*/ 385559 w 1967413"/>
              <a:gd name="connsiteY0" fmla="*/ 0 h 1160105"/>
              <a:gd name="connsiteX1" fmla="*/ 1350411 w 1967413"/>
              <a:gd name="connsiteY1" fmla="*/ 0 h 1160105"/>
              <a:gd name="connsiteX2" fmla="*/ 1967413 w 1967413"/>
              <a:gd name="connsiteY2" fmla="*/ 580053 h 1160105"/>
              <a:gd name="connsiteX3" fmla="*/ 1350411 w 1967413"/>
              <a:gd name="connsiteY3" fmla="*/ 1160105 h 1160105"/>
              <a:gd name="connsiteX4" fmla="*/ 0 w 1967413"/>
              <a:gd name="connsiteY4" fmla="*/ 1160105 h 1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413" h="1160105">
                <a:moveTo>
                  <a:pt x="385559" y="0"/>
                </a:moveTo>
                <a:lnTo>
                  <a:pt x="1350411" y="0"/>
                </a:lnTo>
                <a:lnTo>
                  <a:pt x="1967413" y="580053"/>
                </a:lnTo>
                <a:lnTo>
                  <a:pt x="1350411" y="1160105"/>
                </a:lnTo>
                <a:lnTo>
                  <a:pt x="0" y="1160105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Freeform: Shape 51">
            <a:extLst>
              <a:ext uri="{FF2B5EF4-FFF2-40B4-BE49-F238E27FC236}">
                <a16:creationId xmlns:a16="http://schemas.microsoft.com/office/drawing/2014/main" id="{6D2AABF2-656B-1B4D-A9CE-B1A9D5909100}"/>
              </a:ext>
            </a:extLst>
          </p:cNvPr>
          <p:cNvSpPr/>
          <p:nvPr/>
        </p:nvSpPr>
        <p:spPr>
          <a:xfrm flipH="1">
            <a:off x="708729" y="1846031"/>
            <a:ext cx="1597389" cy="783069"/>
          </a:xfrm>
          <a:custGeom>
            <a:avLst/>
            <a:gdLst>
              <a:gd name="connsiteX0" fmla="*/ 385559 w 1966239"/>
              <a:gd name="connsiteY0" fmla="*/ 0 h 1160105"/>
              <a:gd name="connsiteX1" fmla="*/ 1386187 w 1966239"/>
              <a:gd name="connsiteY1" fmla="*/ 0 h 1160105"/>
              <a:gd name="connsiteX2" fmla="*/ 1966239 w 1966239"/>
              <a:gd name="connsiteY2" fmla="*/ 580053 h 1160105"/>
              <a:gd name="connsiteX3" fmla="*/ 1386187 w 1966239"/>
              <a:gd name="connsiteY3" fmla="*/ 1160105 h 1160105"/>
              <a:gd name="connsiteX4" fmla="*/ 0 w 1966239"/>
              <a:gd name="connsiteY4" fmla="*/ 1160105 h 1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239" h="1160105">
                <a:moveTo>
                  <a:pt x="385559" y="0"/>
                </a:moveTo>
                <a:lnTo>
                  <a:pt x="1386187" y="0"/>
                </a:lnTo>
                <a:lnTo>
                  <a:pt x="1966239" y="580053"/>
                </a:lnTo>
                <a:lnTo>
                  <a:pt x="1386187" y="1160105"/>
                </a:lnTo>
                <a:lnTo>
                  <a:pt x="0" y="116010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53">
            <a:extLst>
              <a:ext uri="{FF2B5EF4-FFF2-40B4-BE49-F238E27FC236}">
                <a16:creationId xmlns:a16="http://schemas.microsoft.com/office/drawing/2014/main" id="{CBD8A6DE-64E0-4648-A54C-3970DB2D4DC4}"/>
              </a:ext>
            </a:extLst>
          </p:cNvPr>
          <p:cNvSpPr/>
          <p:nvPr/>
        </p:nvSpPr>
        <p:spPr>
          <a:xfrm flipH="1">
            <a:off x="1021708" y="2625830"/>
            <a:ext cx="1596335" cy="783069"/>
          </a:xfrm>
          <a:custGeom>
            <a:avLst/>
            <a:gdLst>
              <a:gd name="connsiteX0" fmla="*/ 385560 w 1964941"/>
              <a:gd name="connsiteY0" fmla="*/ 0 h 1160105"/>
              <a:gd name="connsiteX1" fmla="*/ 1384889 w 1964941"/>
              <a:gd name="connsiteY1" fmla="*/ 0 h 1160105"/>
              <a:gd name="connsiteX2" fmla="*/ 1964941 w 1964941"/>
              <a:gd name="connsiteY2" fmla="*/ 580053 h 1160105"/>
              <a:gd name="connsiteX3" fmla="*/ 1384889 w 1964941"/>
              <a:gd name="connsiteY3" fmla="*/ 1160105 h 1160105"/>
              <a:gd name="connsiteX4" fmla="*/ 0 w 1964941"/>
              <a:gd name="connsiteY4" fmla="*/ 1160105 h 1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941" h="1160105">
                <a:moveTo>
                  <a:pt x="385560" y="0"/>
                </a:moveTo>
                <a:lnTo>
                  <a:pt x="1384889" y="0"/>
                </a:lnTo>
                <a:lnTo>
                  <a:pt x="1964941" y="580053"/>
                </a:lnTo>
                <a:lnTo>
                  <a:pt x="1384889" y="1160105"/>
                </a:lnTo>
                <a:lnTo>
                  <a:pt x="0" y="116010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: Shape 55">
            <a:extLst>
              <a:ext uri="{FF2B5EF4-FFF2-40B4-BE49-F238E27FC236}">
                <a16:creationId xmlns:a16="http://schemas.microsoft.com/office/drawing/2014/main" id="{B558FEA0-5F78-334E-9EDF-3DF3F22BAEC2}"/>
              </a:ext>
            </a:extLst>
          </p:cNvPr>
          <p:cNvSpPr/>
          <p:nvPr/>
        </p:nvSpPr>
        <p:spPr>
          <a:xfrm flipH="1">
            <a:off x="1332837" y="3402049"/>
            <a:ext cx="1595696" cy="783069"/>
          </a:xfrm>
          <a:custGeom>
            <a:avLst/>
            <a:gdLst>
              <a:gd name="connsiteX0" fmla="*/ 385559 w 1964155"/>
              <a:gd name="connsiteY0" fmla="*/ 0 h 1160105"/>
              <a:gd name="connsiteX1" fmla="*/ 1384103 w 1964155"/>
              <a:gd name="connsiteY1" fmla="*/ 0 h 1160105"/>
              <a:gd name="connsiteX2" fmla="*/ 1964155 w 1964155"/>
              <a:gd name="connsiteY2" fmla="*/ 580053 h 1160105"/>
              <a:gd name="connsiteX3" fmla="*/ 1384103 w 1964155"/>
              <a:gd name="connsiteY3" fmla="*/ 1160105 h 1160105"/>
              <a:gd name="connsiteX4" fmla="*/ 0 w 1964155"/>
              <a:gd name="connsiteY4" fmla="*/ 1160105 h 1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155" h="1160105">
                <a:moveTo>
                  <a:pt x="385559" y="0"/>
                </a:moveTo>
                <a:lnTo>
                  <a:pt x="1384103" y="0"/>
                </a:lnTo>
                <a:lnTo>
                  <a:pt x="1964155" y="580053"/>
                </a:lnTo>
                <a:lnTo>
                  <a:pt x="1384103" y="1160105"/>
                </a:lnTo>
                <a:lnTo>
                  <a:pt x="0" y="11601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" name="Graphic 37" descr="Users">
            <a:extLst>
              <a:ext uri="{FF2B5EF4-FFF2-40B4-BE49-F238E27FC236}">
                <a16:creationId xmlns:a16="http://schemas.microsoft.com/office/drawing/2014/main" id="{53AC8E2D-6E19-1447-9ABD-F281815AF5C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248179" y="1799406"/>
            <a:ext cx="829420" cy="893716"/>
          </a:xfrm>
          <a:prstGeom prst="rect">
            <a:avLst/>
          </a:prstGeom>
        </p:spPr>
      </p:pic>
      <p:grpSp>
        <p:nvGrpSpPr>
          <p:cNvPr id="103" name="Graphic 4" descr="Man">
            <a:extLst>
              <a:ext uri="{FF2B5EF4-FFF2-40B4-BE49-F238E27FC236}">
                <a16:creationId xmlns:a16="http://schemas.microsoft.com/office/drawing/2014/main" id="{76539031-F4E8-2B45-A54C-BA607DEE695B}"/>
              </a:ext>
            </a:extLst>
          </p:cNvPr>
          <p:cNvGrpSpPr/>
          <p:nvPr/>
        </p:nvGrpSpPr>
        <p:grpSpPr>
          <a:xfrm>
            <a:off x="1707262" y="2836554"/>
            <a:ext cx="218443" cy="475702"/>
            <a:chOff x="4269104" y="3354388"/>
            <a:chExt cx="209550" cy="428625"/>
          </a:xfrm>
          <a:solidFill>
            <a:schemeClr val="tx1"/>
          </a:solidFill>
        </p:grpSpPr>
        <p:sp>
          <p:nvSpPr>
            <p:cNvPr id="113" name="Freeform: Shape 124">
              <a:extLst>
                <a:ext uri="{FF2B5EF4-FFF2-40B4-BE49-F238E27FC236}">
                  <a16:creationId xmlns:a16="http://schemas.microsoft.com/office/drawing/2014/main" id="{2086EBB8-3685-C044-9571-3104DFBF9631}"/>
                </a:ext>
              </a:extLst>
            </p:cNvPr>
            <p:cNvSpPr/>
            <p:nvPr/>
          </p:nvSpPr>
          <p:spPr>
            <a:xfrm>
              <a:off x="4335779" y="335438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25">
              <a:extLst>
                <a:ext uri="{FF2B5EF4-FFF2-40B4-BE49-F238E27FC236}">
                  <a16:creationId xmlns:a16="http://schemas.microsoft.com/office/drawing/2014/main" id="{469B8788-08FD-5249-A146-2CA7AA3227DE}"/>
                </a:ext>
              </a:extLst>
            </p:cNvPr>
            <p:cNvSpPr/>
            <p:nvPr/>
          </p:nvSpPr>
          <p:spPr>
            <a:xfrm>
              <a:off x="4269104" y="344011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Graphic 4" descr="Man">
            <a:extLst>
              <a:ext uri="{FF2B5EF4-FFF2-40B4-BE49-F238E27FC236}">
                <a16:creationId xmlns:a16="http://schemas.microsoft.com/office/drawing/2014/main" id="{12BBEFE2-AA28-E744-ACF0-80C9D8BCD7D4}"/>
              </a:ext>
            </a:extLst>
          </p:cNvPr>
          <p:cNvGrpSpPr/>
          <p:nvPr/>
        </p:nvGrpSpPr>
        <p:grpSpPr>
          <a:xfrm>
            <a:off x="1933084" y="2679043"/>
            <a:ext cx="218443" cy="475702"/>
            <a:chOff x="4269104" y="3354388"/>
            <a:chExt cx="209550" cy="428625"/>
          </a:xfrm>
          <a:solidFill>
            <a:schemeClr val="tx1"/>
          </a:solidFill>
        </p:grpSpPr>
        <p:sp>
          <p:nvSpPr>
            <p:cNvPr id="111" name="Freeform: Shape 124">
              <a:extLst>
                <a:ext uri="{FF2B5EF4-FFF2-40B4-BE49-F238E27FC236}">
                  <a16:creationId xmlns:a16="http://schemas.microsoft.com/office/drawing/2014/main" id="{F90D128E-478F-7E4D-BF55-EC9A6077F854}"/>
                </a:ext>
              </a:extLst>
            </p:cNvPr>
            <p:cNvSpPr/>
            <p:nvPr/>
          </p:nvSpPr>
          <p:spPr>
            <a:xfrm>
              <a:off x="4335779" y="335438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25">
              <a:extLst>
                <a:ext uri="{FF2B5EF4-FFF2-40B4-BE49-F238E27FC236}">
                  <a16:creationId xmlns:a16="http://schemas.microsoft.com/office/drawing/2014/main" id="{8FDF387F-F429-3746-8E9B-101C83639E9A}"/>
                </a:ext>
              </a:extLst>
            </p:cNvPr>
            <p:cNvSpPr/>
            <p:nvPr/>
          </p:nvSpPr>
          <p:spPr>
            <a:xfrm>
              <a:off x="4269104" y="344011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aphic 4" descr="Man">
            <a:extLst>
              <a:ext uri="{FF2B5EF4-FFF2-40B4-BE49-F238E27FC236}">
                <a16:creationId xmlns:a16="http://schemas.microsoft.com/office/drawing/2014/main" id="{1C2C68AD-CDB7-2848-B5B4-D2757AE496AF}"/>
              </a:ext>
            </a:extLst>
          </p:cNvPr>
          <p:cNvGrpSpPr/>
          <p:nvPr/>
        </p:nvGrpSpPr>
        <p:grpSpPr>
          <a:xfrm>
            <a:off x="2158355" y="2836554"/>
            <a:ext cx="218443" cy="475702"/>
            <a:chOff x="4269104" y="3354388"/>
            <a:chExt cx="209550" cy="428625"/>
          </a:xfrm>
          <a:solidFill>
            <a:schemeClr val="tx1"/>
          </a:solidFill>
        </p:grpSpPr>
        <p:sp>
          <p:nvSpPr>
            <p:cNvPr id="109" name="Freeform: Shape 124">
              <a:extLst>
                <a:ext uri="{FF2B5EF4-FFF2-40B4-BE49-F238E27FC236}">
                  <a16:creationId xmlns:a16="http://schemas.microsoft.com/office/drawing/2014/main" id="{E6C62633-3BCD-C14E-B6C4-E41EBF014D75}"/>
                </a:ext>
              </a:extLst>
            </p:cNvPr>
            <p:cNvSpPr/>
            <p:nvPr/>
          </p:nvSpPr>
          <p:spPr>
            <a:xfrm>
              <a:off x="4335779" y="335438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25">
              <a:extLst>
                <a:ext uri="{FF2B5EF4-FFF2-40B4-BE49-F238E27FC236}">
                  <a16:creationId xmlns:a16="http://schemas.microsoft.com/office/drawing/2014/main" id="{18FD690D-86C1-FA49-A043-F0B18FD0BC68}"/>
                </a:ext>
              </a:extLst>
            </p:cNvPr>
            <p:cNvSpPr/>
            <p:nvPr/>
          </p:nvSpPr>
          <p:spPr>
            <a:xfrm>
              <a:off x="4269104" y="344011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aphic 4" descr="Man">
            <a:extLst>
              <a:ext uri="{FF2B5EF4-FFF2-40B4-BE49-F238E27FC236}">
                <a16:creationId xmlns:a16="http://schemas.microsoft.com/office/drawing/2014/main" id="{105B06B2-5D43-DD43-BA02-3DA419A75A33}"/>
              </a:ext>
            </a:extLst>
          </p:cNvPr>
          <p:cNvGrpSpPr/>
          <p:nvPr/>
        </p:nvGrpSpPr>
        <p:grpSpPr>
          <a:xfrm>
            <a:off x="1494052" y="2679043"/>
            <a:ext cx="218443" cy="475702"/>
            <a:chOff x="4269104" y="3354388"/>
            <a:chExt cx="209550" cy="428625"/>
          </a:xfrm>
          <a:solidFill>
            <a:schemeClr val="tx1"/>
          </a:solidFill>
        </p:grpSpPr>
        <p:sp>
          <p:nvSpPr>
            <p:cNvPr id="107" name="Freeform: Shape 124">
              <a:extLst>
                <a:ext uri="{FF2B5EF4-FFF2-40B4-BE49-F238E27FC236}">
                  <a16:creationId xmlns:a16="http://schemas.microsoft.com/office/drawing/2014/main" id="{C89B2C65-EF24-9542-958B-C6E386A3B1A9}"/>
                </a:ext>
              </a:extLst>
            </p:cNvPr>
            <p:cNvSpPr/>
            <p:nvPr/>
          </p:nvSpPr>
          <p:spPr>
            <a:xfrm>
              <a:off x="4335779" y="335438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25">
              <a:extLst>
                <a:ext uri="{FF2B5EF4-FFF2-40B4-BE49-F238E27FC236}">
                  <a16:creationId xmlns:a16="http://schemas.microsoft.com/office/drawing/2014/main" id="{BF1C8CF3-C493-AB46-B02E-FAD636EB9749}"/>
                </a:ext>
              </a:extLst>
            </p:cNvPr>
            <p:cNvSpPr/>
            <p:nvPr/>
          </p:nvSpPr>
          <p:spPr>
            <a:xfrm>
              <a:off x="4269104" y="344011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4" name="Inhaltsplatzhalter 96">
            <a:extLst>
              <a:ext uri="{FF2B5EF4-FFF2-40B4-BE49-F238E27FC236}">
                <a16:creationId xmlns:a16="http://schemas.microsoft.com/office/drawing/2014/main" id="{38F006AF-CEF0-5C48-BA6A-5A6EBD8DB1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/>
          <a:stretch/>
        </p:blipFill>
        <p:spPr>
          <a:xfrm>
            <a:off x="1834241" y="3439251"/>
            <a:ext cx="672427" cy="6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71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BCA9DB0-C987-5D4A-B45D-B9165729919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/>
              <a:t>How does social accountability fit in?</a:t>
            </a:r>
            <a:endParaRPr lang="de-DE" sz="3600"/>
          </a:p>
        </p:txBody>
      </p:sp>
      <p:sp>
        <p:nvSpPr>
          <p:cNvPr id="38" name="Freeform: Shape 105">
            <a:extLst>
              <a:ext uri="{FF2B5EF4-FFF2-40B4-BE49-F238E27FC236}">
                <a16:creationId xmlns:a16="http://schemas.microsoft.com/office/drawing/2014/main" id="{9D568A3B-4F8D-9845-AC59-DC55A68F9B0E}"/>
              </a:ext>
            </a:extLst>
          </p:cNvPr>
          <p:cNvSpPr/>
          <p:nvPr/>
        </p:nvSpPr>
        <p:spPr>
          <a:xfrm>
            <a:off x="4332293" y="1394588"/>
            <a:ext cx="1841474" cy="1580615"/>
          </a:xfrm>
          <a:custGeom>
            <a:avLst/>
            <a:gdLst>
              <a:gd name="connsiteX0" fmla="*/ 371371 w 2621725"/>
              <a:gd name="connsiteY0" fmla="*/ 0 h 2250338"/>
              <a:gd name="connsiteX1" fmla="*/ 2621725 w 2621725"/>
              <a:gd name="connsiteY1" fmla="*/ 2250338 h 2250338"/>
              <a:gd name="connsiteX2" fmla="*/ 1887821 w 2621725"/>
              <a:gd name="connsiteY2" fmla="*/ 2250338 h 2250338"/>
              <a:gd name="connsiteX3" fmla="*/ 1859730 w 2621725"/>
              <a:gd name="connsiteY3" fmla="*/ 2233877 h 2250338"/>
              <a:gd name="connsiteX4" fmla="*/ 1860581 w 2621725"/>
              <a:gd name="connsiteY4" fmla="*/ 2201268 h 2250338"/>
              <a:gd name="connsiteX5" fmla="*/ 1901563 w 2621725"/>
              <a:gd name="connsiteY5" fmla="*/ 2014574 h 2250338"/>
              <a:gd name="connsiteX6" fmla="*/ 1816438 w 2621725"/>
              <a:gd name="connsiteY6" fmla="*/ 1905599 h 2250338"/>
              <a:gd name="connsiteX7" fmla="*/ 1659928 w 2621725"/>
              <a:gd name="connsiteY7" fmla="*/ 1886429 h 2250338"/>
              <a:gd name="connsiteX8" fmla="*/ 1536131 w 2621725"/>
              <a:gd name="connsiteY8" fmla="*/ 1983111 h 2250338"/>
              <a:gd name="connsiteX9" fmla="*/ 1564466 w 2621725"/>
              <a:gd name="connsiteY9" fmla="*/ 2202102 h 2250338"/>
              <a:gd name="connsiteX10" fmla="*/ 1564466 w 2621725"/>
              <a:gd name="connsiteY10" fmla="*/ 2234190 h 2250338"/>
              <a:gd name="connsiteX11" fmla="*/ 1536739 w 2621725"/>
              <a:gd name="connsiteY11" fmla="*/ 2250026 h 2250338"/>
              <a:gd name="connsiteX12" fmla="*/ 872255 w 2621725"/>
              <a:gd name="connsiteY12" fmla="*/ 2250026 h 2250338"/>
              <a:gd name="connsiteX13" fmla="*/ 864325 w 2621725"/>
              <a:gd name="connsiteY13" fmla="*/ 2171352 h 2250338"/>
              <a:gd name="connsiteX14" fmla="*/ 442750 w 2621725"/>
              <a:gd name="connsiteY14" fmla="*/ 1749778 h 2250338"/>
              <a:gd name="connsiteX15" fmla="*/ 371736 w 2621725"/>
              <a:gd name="connsiteY15" fmla="*/ 1742619 h 2250338"/>
              <a:gd name="connsiteX16" fmla="*/ 371736 w 2621725"/>
              <a:gd name="connsiteY16" fmla="*/ 1085059 h 2250338"/>
              <a:gd name="connsiteX17" fmla="*/ 325403 w 2621725"/>
              <a:gd name="connsiteY17" fmla="*/ 1004526 h 2250338"/>
              <a:gd name="connsiteX18" fmla="*/ 232373 w 2621725"/>
              <a:gd name="connsiteY18" fmla="*/ 1004213 h 2250338"/>
              <a:gd name="connsiteX19" fmla="*/ 72459 w 2621725"/>
              <a:gd name="connsiteY19" fmla="*/ 1031926 h 2250338"/>
              <a:gd name="connsiteX20" fmla="*/ 5331 w 2621725"/>
              <a:gd name="connsiteY20" fmla="*/ 945350 h 2250338"/>
              <a:gd name="connsiteX21" fmla="*/ 18465 w 2621725"/>
              <a:gd name="connsiteY21" fmla="*/ 836167 h 2250338"/>
              <a:gd name="connsiteX22" fmla="*/ 89605 w 2621725"/>
              <a:gd name="connsiteY22" fmla="*/ 779388 h 2250338"/>
              <a:gd name="connsiteX23" fmla="*/ 229211 w 2621725"/>
              <a:gd name="connsiteY23" fmla="*/ 812622 h 2250338"/>
              <a:gd name="connsiteX24" fmla="*/ 323822 w 2621725"/>
              <a:gd name="connsiteY24" fmla="*/ 815123 h 2250338"/>
              <a:gd name="connsiteX25" fmla="*/ 371371 w 2621725"/>
              <a:gd name="connsiteY25" fmla="*/ 733965 h 22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21725" h="2250338">
                <a:moveTo>
                  <a:pt x="371371" y="0"/>
                </a:moveTo>
                <a:cubicBezTo>
                  <a:pt x="1607150" y="16148"/>
                  <a:pt x="2605551" y="1014632"/>
                  <a:pt x="2621725" y="2250338"/>
                </a:cubicBezTo>
                <a:lnTo>
                  <a:pt x="1887821" y="2250338"/>
                </a:lnTo>
                <a:cubicBezTo>
                  <a:pt x="1870675" y="2250338"/>
                  <a:pt x="1862527" y="2238774"/>
                  <a:pt x="1859730" y="2233877"/>
                </a:cubicBezTo>
                <a:cubicBezTo>
                  <a:pt x="1856933" y="2228981"/>
                  <a:pt x="1851461" y="2215854"/>
                  <a:pt x="1860581" y="2201268"/>
                </a:cubicBezTo>
                <a:cubicBezTo>
                  <a:pt x="1900590" y="2136884"/>
                  <a:pt x="1915183" y="2070624"/>
                  <a:pt x="1901563" y="2014574"/>
                </a:cubicBezTo>
                <a:cubicBezTo>
                  <a:pt x="1890497" y="1969671"/>
                  <a:pt x="1860946" y="1931853"/>
                  <a:pt x="1816438" y="1905599"/>
                </a:cubicBezTo>
                <a:cubicBezTo>
                  <a:pt x="1770348" y="1878512"/>
                  <a:pt x="1713314" y="1871427"/>
                  <a:pt x="1659928" y="1886429"/>
                </a:cubicBezTo>
                <a:cubicBezTo>
                  <a:pt x="1606542" y="1901015"/>
                  <a:pt x="1561426" y="1936437"/>
                  <a:pt x="1536131" y="1983111"/>
                </a:cubicBezTo>
                <a:cubicBezTo>
                  <a:pt x="1488826" y="2069790"/>
                  <a:pt x="1532362" y="2146364"/>
                  <a:pt x="1564466" y="2202102"/>
                </a:cubicBezTo>
                <a:cubicBezTo>
                  <a:pt x="1572979" y="2216479"/>
                  <a:pt x="1567141" y="2229293"/>
                  <a:pt x="1564466" y="2234190"/>
                </a:cubicBezTo>
                <a:cubicBezTo>
                  <a:pt x="1561669" y="2238774"/>
                  <a:pt x="1553521" y="2250026"/>
                  <a:pt x="1536739" y="2250026"/>
                </a:cubicBezTo>
                <a:lnTo>
                  <a:pt x="872255" y="2250026"/>
                </a:lnTo>
                <a:lnTo>
                  <a:pt x="864325" y="2171352"/>
                </a:lnTo>
                <a:cubicBezTo>
                  <a:pt x="821024" y="1959746"/>
                  <a:pt x="654356" y="1793079"/>
                  <a:pt x="442750" y="1749778"/>
                </a:cubicBezTo>
                <a:lnTo>
                  <a:pt x="371736" y="1742619"/>
                </a:lnTo>
                <a:lnTo>
                  <a:pt x="371736" y="1085059"/>
                </a:lnTo>
                <a:cubicBezTo>
                  <a:pt x="371736" y="1051512"/>
                  <a:pt x="354346" y="1021299"/>
                  <a:pt x="325403" y="1004526"/>
                </a:cubicBezTo>
                <a:cubicBezTo>
                  <a:pt x="296339" y="987753"/>
                  <a:pt x="261559" y="987440"/>
                  <a:pt x="232373" y="1004213"/>
                </a:cubicBezTo>
                <a:cubicBezTo>
                  <a:pt x="171934" y="1038385"/>
                  <a:pt x="125236" y="1060680"/>
                  <a:pt x="72459" y="1031926"/>
                </a:cubicBezTo>
                <a:cubicBezTo>
                  <a:pt x="40111" y="1014632"/>
                  <a:pt x="15789" y="982856"/>
                  <a:pt x="5331" y="945350"/>
                </a:cubicBezTo>
                <a:cubicBezTo>
                  <a:pt x="-5006" y="907845"/>
                  <a:pt x="-142" y="867839"/>
                  <a:pt x="18465" y="836167"/>
                </a:cubicBezTo>
                <a:cubicBezTo>
                  <a:pt x="36463" y="805642"/>
                  <a:pt x="60298" y="786368"/>
                  <a:pt x="89605" y="779388"/>
                </a:cubicBezTo>
                <a:cubicBezTo>
                  <a:pt x="128885" y="769595"/>
                  <a:pt x="179838" y="781784"/>
                  <a:pt x="229211" y="812622"/>
                </a:cubicBezTo>
                <a:cubicBezTo>
                  <a:pt x="258519" y="830958"/>
                  <a:pt x="293663" y="831896"/>
                  <a:pt x="323822" y="815123"/>
                </a:cubicBezTo>
                <a:cubicBezTo>
                  <a:pt x="353738" y="798349"/>
                  <a:pt x="371736" y="767824"/>
                  <a:pt x="371371" y="733965"/>
                </a:cubicBez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9" name="Freeform: Shape 111">
            <a:extLst>
              <a:ext uri="{FF2B5EF4-FFF2-40B4-BE49-F238E27FC236}">
                <a16:creationId xmlns:a16="http://schemas.microsoft.com/office/drawing/2014/main" id="{213D446B-AE5D-624A-B015-EB18C41CDF98}"/>
              </a:ext>
            </a:extLst>
          </p:cNvPr>
          <p:cNvSpPr/>
          <p:nvPr/>
        </p:nvSpPr>
        <p:spPr>
          <a:xfrm>
            <a:off x="2964757" y="1394588"/>
            <a:ext cx="1580616" cy="1841688"/>
          </a:xfrm>
          <a:custGeom>
            <a:avLst/>
            <a:gdLst>
              <a:gd name="connsiteX0" fmla="*/ 2250338 w 2250338"/>
              <a:gd name="connsiteY0" fmla="*/ 0 h 2622029"/>
              <a:gd name="connsiteX1" fmla="*/ 2250338 w 2250338"/>
              <a:gd name="connsiteY1" fmla="*/ 734232 h 2622029"/>
              <a:gd name="connsiteX2" fmla="*/ 2233877 w 2250338"/>
              <a:gd name="connsiteY2" fmla="*/ 762327 h 2622029"/>
              <a:gd name="connsiteX3" fmla="*/ 2201268 w 2250338"/>
              <a:gd name="connsiteY3" fmla="*/ 761354 h 2622029"/>
              <a:gd name="connsiteX4" fmla="*/ 2014574 w 2250338"/>
              <a:gd name="connsiteY4" fmla="*/ 720489 h 2622029"/>
              <a:gd name="connsiteX5" fmla="*/ 1905599 w 2250338"/>
              <a:gd name="connsiteY5" fmla="*/ 805624 h 2622029"/>
              <a:gd name="connsiteX6" fmla="*/ 1886429 w 2250338"/>
              <a:gd name="connsiteY6" fmla="*/ 962152 h 2622029"/>
              <a:gd name="connsiteX7" fmla="*/ 1983111 w 2250338"/>
              <a:gd name="connsiteY7" fmla="*/ 1085963 h 2622029"/>
              <a:gd name="connsiteX8" fmla="*/ 2202102 w 2250338"/>
              <a:gd name="connsiteY8" fmla="*/ 1057625 h 2622029"/>
              <a:gd name="connsiteX9" fmla="*/ 2234190 w 2250338"/>
              <a:gd name="connsiteY9" fmla="*/ 1057625 h 2622029"/>
              <a:gd name="connsiteX10" fmla="*/ 2250026 w 2250338"/>
              <a:gd name="connsiteY10" fmla="*/ 1085355 h 2622029"/>
              <a:gd name="connsiteX11" fmla="*/ 2250026 w 2250338"/>
              <a:gd name="connsiteY11" fmla="*/ 1741847 h 2622029"/>
              <a:gd name="connsiteX12" fmla="*/ 2171356 w 2250338"/>
              <a:gd name="connsiteY12" fmla="*/ 1749778 h 2622029"/>
              <a:gd name="connsiteX13" fmla="*/ 1749781 w 2250338"/>
              <a:gd name="connsiteY13" fmla="*/ 2171352 h 2622029"/>
              <a:gd name="connsiteX14" fmla="*/ 1741827 w 2250338"/>
              <a:gd name="connsiteY14" fmla="*/ 2250251 h 2622029"/>
              <a:gd name="connsiteX15" fmla="*/ 1085059 w 2250338"/>
              <a:gd name="connsiteY15" fmla="*/ 2250251 h 2622029"/>
              <a:gd name="connsiteX16" fmla="*/ 1004526 w 2250338"/>
              <a:gd name="connsiteY16" fmla="*/ 2296710 h 2622029"/>
              <a:gd name="connsiteX17" fmla="*/ 1004214 w 2250338"/>
              <a:gd name="connsiteY17" fmla="*/ 2389751 h 2622029"/>
              <a:gd name="connsiteX18" fmla="*/ 1031926 w 2250338"/>
              <a:gd name="connsiteY18" fmla="*/ 2549562 h 2622029"/>
              <a:gd name="connsiteX19" fmla="*/ 945351 w 2250338"/>
              <a:gd name="connsiteY19" fmla="*/ 2616698 h 2622029"/>
              <a:gd name="connsiteX20" fmla="*/ 836167 w 2250338"/>
              <a:gd name="connsiteY20" fmla="*/ 2603563 h 2622029"/>
              <a:gd name="connsiteX21" fmla="*/ 779388 w 2250338"/>
              <a:gd name="connsiteY21" fmla="*/ 2532414 h 2622029"/>
              <a:gd name="connsiteX22" fmla="*/ 812622 w 2250338"/>
              <a:gd name="connsiteY22" fmla="*/ 2392792 h 2622029"/>
              <a:gd name="connsiteX23" fmla="*/ 815123 w 2250338"/>
              <a:gd name="connsiteY23" fmla="*/ 2298170 h 2622029"/>
              <a:gd name="connsiteX24" fmla="*/ 733965 w 2250338"/>
              <a:gd name="connsiteY24" fmla="*/ 2250251 h 2622029"/>
              <a:gd name="connsiteX25" fmla="*/ 0 w 2250338"/>
              <a:gd name="connsiteY25" fmla="*/ 2250251 h 2622029"/>
              <a:gd name="connsiteX26" fmla="*/ 2250338 w 2250338"/>
              <a:gd name="connsiteY26" fmla="*/ 0 h 26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0338" h="2622029">
                <a:moveTo>
                  <a:pt x="2250338" y="0"/>
                </a:moveTo>
                <a:lnTo>
                  <a:pt x="2250338" y="734232"/>
                </a:lnTo>
                <a:cubicBezTo>
                  <a:pt x="2250338" y="751381"/>
                  <a:pt x="2238774" y="759530"/>
                  <a:pt x="2233877" y="762327"/>
                </a:cubicBezTo>
                <a:cubicBezTo>
                  <a:pt x="2228981" y="765003"/>
                  <a:pt x="2215541" y="770597"/>
                  <a:pt x="2201268" y="761354"/>
                </a:cubicBezTo>
                <a:cubicBezTo>
                  <a:pt x="2136884" y="721097"/>
                  <a:pt x="2070624" y="706746"/>
                  <a:pt x="2014574" y="720489"/>
                </a:cubicBezTo>
                <a:cubicBezTo>
                  <a:pt x="1969671" y="731435"/>
                  <a:pt x="1931853" y="761111"/>
                  <a:pt x="1905599" y="805624"/>
                </a:cubicBezTo>
                <a:cubicBezTo>
                  <a:pt x="1878512" y="851719"/>
                  <a:pt x="1871427" y="908760"/>
                  <a:pt x="1886429" y="962152"/>
                </a:cubicBezTo>
                <a:cubicBezTo>
                  <a:pt x="1901015" y="1015544"/>
                  <a:pt x="1936437" y="1060666"/>
                  <a:pt x="1983111" y="1085963"/>
                </a:cubicBezTo>
                <a:cubicBezTo>
                  <a:pt x="2069790" y="1133274"/>
                  <a:pt x="2146364" y="1089612"/>
                  <a:pt x="2202102" y="1057625"/>
                </a:cubicBezTo>
                <a:cubicBezTo>
                  <a:pt x="2216479" y="1048990"/>
                  <a:pt x="2229293" y="1054828"/>
                  <a:pt x="2234190" y="1057625"/>
                </a:cubicBezTo>
                <a:cubicBezTo>
                  <a:pt x="2238774" y="1060301"/>
                  <a:pt x="2250026" y="1068571"/>
                  <a:pt x="2250026" y="1085355"/>
                </a:cubicBezTo>
                <a:lnTo>
                  <a:pt x="2250026" y="1741847"/>
                </a:lnTo>
                <a:lnTo>
                  <a:pt x="2171356" y="1749778"/>
                </a:lnTo>
                <a:cubicBezTo>
                  <a:pt x="1959750" y="1793079"/>
                  <a:pt x="1793082" y="1959746"/>
                  <a:pt x="1749781" y="2171352"/>
                </a:cubicBezTo>
                <a:lnTo>
                  <a:pt x="1741827" y="2250251"/>
                </a:lnTo>
                <a:lnTo>
                  <a:pt x="1085059" y="2250251"/>
                </a:lnTo>
                <a:cubicBezTo>
                  <a:pt x="1051512" y="2250251"/>
                  <a:pt x="1021299" y="2267643"/>
                  <a:pt x="1004526" y="2296710"/>
                </a:cubicBezTo>
                <a:cubicBezTo>
                  <a:pt x="987753" y="2325656"/>
                  <a:pt x="987440" y="2360440"/>
                  <a:pt x="1004214" y="2389751"/>
                </a:cubicBezTo>
                <a:cubicBezTo>
                  <a:pt x="1038385" y="2450076"/>
                  <a:pt x="1060680" y="2496778"/>
                  <a:pt x="1031926" y="2549562"/>
                </a:cubicBezTo>
                <a:cubicBezTo>
                  <a:pt x="1014632" y="2581914"/>
                  <a:pt x="982856" y="2606238"/>
                  <a:pt x="945351" y="2616698"/>
                </a:cubicBezTo>
                <a:cubicBezTo>
                  <a:pt x="907845" y="2627036"/>
                  <a:pt x="867839" y="2622171"/>
                  <a:pt x="836167" y="2603563"/>
                </a:cubicBezTo>
                <a:cubicBezTo>
                  <a:pt x="805642" y="2585563"/>
                  <a:pt x="786368" y="2561725"/>
                  <a:pt x="779388" y="2532414"/>
                </a:cubicBezTo>
                <a:cubicBezTo>
                  <a:pt x="769595" y="2493130"/>
                  <a:pt x="781888" y="2442170"/>
                  <a:pt x="812622" y="2392792"/>
                </a:cubicBezTo>
                <a:cubicBezTo>
                  <a:pt x="830958" y="2363481"/>
                  <a:pt x="831896" y="2328089"/>
                  <a:pt x="815123" y="2298170"/>
                </a:cubicBezTo>
                <a:cubicBezTo>
                  <a:pt x="798349" y="2268007"/>
                  <a:pt x="768136" y="2250251"/>
                  <a:pt x="733965" y="2250251"/>
                </a:cubicBezTo>
                <a:lnTo>
                  <a:pt x="0" y="2250251"/>
                </a:lnTo>
                <a:cubicBezTo>
                  <a:pt x="16148" y="1014571"/>
                  <a:pt x="1014632" y="16176"/>
                  <a:pt x="2250338" y="0"/>
                </a:cubicBez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0" name="Freeform: Shape 109">
            <a:extLst>
              <a:ext uri="{FF2B5EF4-FFF2-40B4-BE49-F238E27FC236}">
                <a16:creationId xmlns:a16="http://schemas.microsoft.com/office/drawing/2014/main" id="{EC583830-4F39-E24C-BC91-521E058F2508}"/>
              </a:ext>
            </a:extLst>
          </p:cNvPr>
          <p:cNvSpPr/>
          <p:nvPr/>
        </p:nvSpPr>
        <p:spPr>
          <a:xfrm>
            <a:off x="2964757" y="3026738"/>
            <a:ext cx="1841688" cy="1580615"/>
          </a:xfrm>
          <a:custGeom>
            <a:avLst/>
            <a:gdLst>
              <a:gd name="connsiteX0" fmla="*/ 0 w 2622030"/>
              <a:gd name="connsiteY0" fmla="*/ 0 h 2250338"/>
              <a:gd name="connsiteX1" fmla="*/ 734597 w 2622030"/>
              <a:gd name="connsiteY1" fmla="*/ 0 h 2250338"/>
              <a:gd name="connsiteX2" fmla="*/ 762571 w 2622030"/>
              <a:gd name="connsiteY2" fmla="*/ 16461 h 2250338"/>
              <a:gd name="connsiteX3" fmla="*/ 761719 w 2622030"/>
              <a:gd name="connsiteY3" fmla="*/ 49070 h 2250338"/>
              <a:gd name="connsiteX4" fmla="*/ 720854 w 2622030"/>
              <a:gd name="connsiteY4" fmla="*/ 235765 h 2250338"/>
              <a:gd name="connsiteX5" fmla="*/ 805868 w 2622030"/>
              <a:gd name="connsiteY5" fmla="*/ 344739 h 2250338"/>
              <a:gd name="connsiteX6" fmla="*/ 906328 w 2622030"/>
              <a:gd name="connsiteY6" fmla="*/ 371514 h 2250338"/>
              <a:gd name="connsiteX7" fmla="*/ 962152 w 2622030"/>
              <a:gd name="connsiteY7" fmla="*/ 363909 h 2250338"/>
              <a:gd name="connsiteX8" fmla="*/ 1085964 w 2622030"/>
              <a:gd name="connsiteY8" fmla="*/ 267228 h 2250338"/>
              <a:gd name="connsiteX9" fmla="*/ 1057626 w 2622030"/>
              <a:gd name="connsiteY9" fmla="*/ 48237 h 2250338"/>
              <a:gd name="connsiteX10" fmla="*/ 1057626 w 2622030"/>
              <a:gd name="connsiteY10" fmla="*/ 16148 h 2250338"/>
              <a:gd name="connsiteX11" fmla="*/ 1085355 w 2622030"/>
              <a:gd name="connsiteY11" fmla="*/ 313 h 2250338"/>
              <a:gd name="connsiteX12" fmla="*/ 1743158 w 2622030"/>
              <a:gd name="connsiteY12" fmla="*/ 313 h 2250338"/>
              <a:gd name="connsiteX13" fmla="*/ 1749781 w 2622030"/>
              <a:gd name="connsiteY13" fmla="*/ 66014 h 2250338"/>
              <a:gd name="connsiteX14" fmla="*/ 2171356 w 2622030"/>
              <a:gd name="connsiteY14" fmla="*/ 487588 h 2250338"/>
              <a:gd name="connsiteX15" fmla="*/ 2250251 w 2622030"/>
              <a:gd name="connsiteY15" fmla="*/ 495542 h 2250338"/>
              <a:gd name="connsiteX16" fmla="*/ 2250251 w 2622030"/>
              <a:gd name="connsiteY16" fmla="*/ 1165279 h 2250338"/>
              <a:gd name="connsiteX17" fmla="*/ 2296711 w 2622030"/>
              <a:gd name="connsiteY17" fmla="*/ 1245812 h 2250338"/>
              <a:gd name="connsiteX18" fmla="*/ 2389752 w 2622030"/>
              <a:gd name="connsiteY18" fmla="*/ 1246125 h 2250338"/>
              <a:gd name="connsiteX19" fmla="*/ 2549563 w 2622030"/>
              <a:gd name="connsiteY19" fmla="*/ 1218412 h 2250338"/>
              <a:gd name="connsiteX20" fmla="*/ 2616699 w 2622030"/>
              <a:gd name="connsiteY20" fmla="*/ 1304988 h 2250338"/>
              <a:gd name="connsiteX21" fmla="*/ 2603564 w 2622030"/>
              <a:gd name="connsiteY21" fmla="*/ 1414171 h 2250338"/>
              <a:gd name="connsiteX22" fmla="*/ 2532415 w 2622030"/>
              <a:gd name="connsiteY22" fmla="*/ 1470950 h 2250338"/>
              <a:gd name="connsiteX23" fmla="*/ 2392793 w 2622030"/>
              <a:gd name="connsiteY23" fmla="*/ 1437716 h 2250338"/>
              <a:gd name="connsiteX24" fmla="*/ 2298171 w 2622030"/>
              <a:gd name="connsiteY24" fmla="*/ 1435216 h 2250338"/>
              <a:gd name="connsiteX25" fmla="*/ 2250251 w 2622030"/>
              <a:gd name="connsiteY25" fmla="*/ 1516374 h 2250338"/>
              <a:gd name="connsiteX26" fmla="*/ 2250251 w 2622030"/>
              <a:gd name="connsiteY26" fmla="*/ 2250338 h 2250338"/>
              <a:gd name="connsiteX27" fmla="*/ 0 w 2622030"/>
              <a:gd name="connsiteY27" fmla="*/ 0 h 22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22030" h="2250338">
                <a:moveTo>
                  <a:pt x="0" y="0"/>
                </a:moveTo>
                <a:lnTo>
                  <a:pt x="734597" y="0"/>
                </a:lnTo>
                <a:cubicBezTo>
                  <a:pt x="751625" y="0"/>
                  <a:pt x="759895" y="11564"/>
                  <a:pt x="762571" y="16461"/>
                </a:cubicBezTo>
                <a:cubicBezTo>
                  <a:pt x="765368" y="21358"/>
                  <a:pt x="770841" y="34484"/>
                  <a:pt x="761719" y="49070"/>
                </a:cubicBezTo>
                <a:cubicBezTo>
                  <a:pt x="721706" y="113455"/>
                  <a:pt x="707111" y="179715"/>
                  <a:pt x="720854" y="235765"/>
                </a:cubicBezTo>
                <a:cubicBezTo>
                  <a:pt x="731800" y="280667"/>
                  <a:pt x="761354" y="318485"/>
                  <a:pt x="805868" y="344739"/>
                </a:cubicBezTo>
                <a:cubicBezTo>
                  <a:pt x="835787" y="362346"/>
                  <a:pt x="870571" y="371514"/>
                  <a:pt x="906328" y="371514"/>
                </a:cubicBezTo>
                <a:cubicBezTo>
                  <a:pt x="924936" y="371514"/>
                  <a:pt x="943787" y="369118"/>
                  <a:pt x="962152" y="363909"/>
                </a:cubicBezTo>
                <a:cubicBezTo>
                  <a:pt x="1015544" y="349323"/>
                  <a:pt x="1060666" y="313901"/>
                  <a:pt x="1085964" y="267228"/>
                </a:cubicBezTo>
                <a:cubicBezTo>
                  <a:pt x="1133275" y="180548"/>
                  <a:pt x="1089369" y="103974"/>
                  <a:pt x="1057626" y="48237"/>
                </a:cubicBezTo>
                <a:cubicBezTo>
                  <a:pt x="1048990" y="33859"/>
                  <a:pt x="1054828" y="20732"/>
                  <a:pt x="1057626" y="16148"/>
                </a:cubicBezTo>
                <a:cubicBezTo>
                  <a:pt x="1060301" y="11564"/>
                  <a:pt x="1068572" y="313"/>
                  <a:pt x="1085355" y="313"/>
                </a:cubicBezTo>
                <a:lnTo>
                  <a:pt x="1743158" y="313"/>
                </a:lnTo>
                <a:lnTo>
                  <a:pt x="1749781" y="66014"/>
                </a:lnTo>
                <a:cubicBezTo>
                  <a:pt x="1793082" y="277620"/>
                  <a:pt x="1959750" y="444288"/>
                  <a:pt x="2171356" y="487588"/>
                </a:cubicBezTo>
                <a:lnTo>
                  <a:pt x="2250251" y="495542"/>
                </a:lnTo>
                <a:lnTo>
                  <a:pt x="2250251" y="1165279"/>
                </a:lnTo>
                <a:cubicBezTo>
                  <a:pt x="2250251" y="1198826"/>
                  <a:pt x="2267643" y="1229039"/>
                  <a:pt x="2296711" y="1245812"/>
                </a:cubicBezTo>
                <a:cubicBezTo>
                  <a:pt x="2325657" y="1262586"/>
                  <a:pt x="2360441" y="1262898"/>
                  <a:pt x="2389752" y="1246125"/>
                </a:cubicBezTo>
                <a:cubicBezTo>
                  <a:pt x="2450077" y="1211641"/>
                  <a:pt x="2496779" y="1189658"/>
                  <a:pt x="2549563" y="1218412"/>
                </a:cubicBezTo>
                <a:cubicBezTo>
                  <a:pt x="2581915" y="1235707"/>
                  <a:pt x="2606239" y="1267482"/>
                  <a:pt x="2616699" y="1304988"/>
                </a:cubicBezTo>
                <a:cubicBezTo>
                  <a:pt x="2627037" y="1342493"/>
                  <a:pt x="2622172" y="1382500"/>
                  <a:pt x="2603564" y="1414171"/>
                </a:cubicBezTo>
                <a:cubicBezTo>
                  <a:pt x="2585564" y="1444696"/>
                  <a:pt x="2561726" y="1463970"/>
                  <a:pt x="2532415" y="1470950"/>
                </a:cubicBezTo>
                <a:cubicBezTo>
                  <a:pt x="2493131" y="1480743"/>
                  <a:pt x="2442171" y="1468554"/>
                  <a:pt x="2392793" y="1437716"/>
                </a:cubicBezTo>
                <a:cubicBezTo>
                  <a:pt x="2363482" y="1419380"/>
                  <a:pt x="2328454" y="1418442"/>
                  <a:pt x="2298171" y="1435216"/>
                </a:cubicBezTo>
                <a:cubicBezTo>
                  <a:pt x="2268252" y="1451677"/>
                  <a:pt x="2250251" y="1482202"/>
                  <a:pt x="2250251" y="1516374"/>
                </a:cubicBezTo>
                <a:lnTo>
                  <a:pt x="2250251" y="2250338"/>
                </a:lnTo>
                <a:cubicBezTo>
                  <a:pt x="1014571" y="2234190"/>
                  <a:pt x="16176" y="1235707"/>
                  <a:pt x="0" y="0"/>
                </a:cubicBez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Freeform: Shape 107">
            <a:extLst>
              <a:ext uri="{FF2B5EF4-FFF2-40B4-BE49-F238E27FC236}">
                <a16:creationId xmlns:a16="http://schemas.microsoft.com/office/drawing/2014/main" id="{37E9068C-C6A6-1A46-95A1-0C7D1B82E083}"/>
              </a:ext>
            </a:extLst>
          </p:cNvPr>
          <p:cNvSpPr/>
          <p:nvPr/>
        </p:nvSpPr>
        <p:spPr>
          <a:xfrm>
            <a:off x="4593152" y="2765880"/>
            <a:ext cx="1580616" cy="1841473"/>
          </a:xfrm>
          <a:custGeom>
            <a:avLst/>
            <a:gdLst>
              <a:gd name="connsiteX0" fmla="*/ 1361767 w 2250338"/>
              <a:gd name="connsiteY0" fmla="*/ 1044 h 2621724"/>
              <a:gd name="connsiteX1" fmla="*/ 1414171 w 2250338"/>
              <a:gd name="connsiteY1" fmla="*/ 18465 h 2621724"/>
              <a:gd name="connsiteX2" fmla="*/ 1470950 w 2250338"/>
              <a:gd name="connsiteY2" fmla="*/ 89605 h 2621724"/>
              <a:gd name="connsiteX3" fmla="*/ 1437716 w 2250338"/>
              <a:gd name="connsiteY3" fmla="*/ 229211 h 2621724"/>
              <a:gd name="connsiteX4" fmla="*/ 1435216 w 2250338"/>
              <a:gd name="connsiteY4" fmla="*/ 323822 h 2621724"/>
              <a:gd name="connsiteX5" fmla="*/ 1516374 w 2250338"/>
              <a:gd name="connsiteY5" fmla="*/ 371371 h 2621724"/>
              <a:gd name="connsiteX6" fmla="*/ 2250338 w 2250338"/>
              <a:gd name="connsiteY6" fmla="*/ 371371 h 2621724"/>
              <a:gd name="connsiteX7" fmla="*/ 0 w 2250338"/>
              <a:gd name="connsiteY7" fmla="*/ 2621724 h 2621724"/>
              <a:gd name="connsiteX8" fmla="*/ 0 w 2250338"/>
              <a:gd name="connsiteY8" fmla="*/ 1887821 h 2621724"/>
              <a:gd name="connsiteX9" fmla="*/ 16461 w 2250338"/>
              <a:gd name="connsiteY9" fmla="*/ 1859729 h 2621724"/>
              <a:gd name="connsiteX10" fmla="*/ 49070 w 2250338"/>
              <a:gd name="connsiteY10" fmla="*/ 1860581 h 2621724"/>
              <a:gd name="connsiteX11" fmla="*/ 235765 w 2250338"/>
              <a:gd name="connsiteY11" fmla="*/ 1901562 h 2621724"/>
              <a:gd name="connsiteX12" fmla="*/ 344740 w 2250338"/>
              <a:gd name="connsiteY12" fmla="*/ 1816437 h 2621724"/>
              <a:gd name="connsiteX13" fmla="*/ 363909 w 2250338"/>
              <a:gd name="connsiteY13" fmla="*/ 1659928 h 2621724"/>
              <a:gd name="connsiteX14" fmla="*/ 267228 w 2250338"/>
              <a:gd name="connsiteY14" fmla="*/ 1536131 h 2621724"/>
              <a:gd name="connsiteX15" fmla="*/ 48237 w 2250338"/>
              <a:gd name="connsiteY15" fmla="*/ 1564465 h 2621724"/>
              <a:gd name="connsiteX16" fmla="*/ 16149 w 2250338"/>
              <a:gd name="connsiteY16" fmla="*/ 1564465 h 2621724"/>
              <a:gd name="connsiteX17" fmla="*/ 313 w 2250338"/>
              <a:gd name="connsiteY17" fmla="*/ 1536739 h 2621724"/>
              <a:gd name="connsiteX18" fmla="*/ 313 w 2250338"/>
              <a:gd name="connsiteY18" fmla="*/ 866137 h 2621724"/>
              <a:gd name="connsiteX19" fmla="*/ 71363 w 2250338"/>
              <a:gd name="connsiteY19" fmla="*/ 858974 h 2621724"/>
              <a:gd name="connsiteX20" fmla="*/ 492938 w 2250338"/>
              <a:gd name="connsiteY20" fmla="*/ 437400 h 2621724"/>
              <a:gd name="connsiteX21" fmla="*/ 499557 w 2250338"/>
              <a:gd name="connsiteY21" fmla="*/ 371735 h 2621724"/>
              <a:gd name="connsiteX22" fmla="*/ 1165279 w 2250338"/>
              <a:gd name="connsiteY22" fmla="*/ 371735 h 2621724"/>
              <a:gd name="connsiteX23" fmla="*/ 1245812 w 2250338"/>
              <a:gd name="connsiteY23" fmla="*/ 325403 h 2621724"/>
              <a:gd name="connsiteX24" fmla="*/ 1246125 w 2250338"/>
              <a:gd name="connsiteY24" fmla="*/ 232373 h 2621724"/>
              <a:gd name="connsiteX25" fmla="*/ 1218412 w 2250338"/>
              <a:gd name="connsiteY25" fmla="*/ 72458 h 2621724"/>
              <a:gd name="connsiteX26" fmla="*/ 1304988 w 2250338"/>
              <a:gd name="connsiteY26" fmla="*/ 5331 h 2621724"/>
              <a:gd name="connsiteX27" fmla="*/ 1361767 w 2250338"/>
              <a:gd name="connsiteY27" fmla="*/ 1044 h 262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0338" h="2621724">
                <a:moveTo>
                  <a:pt x="1361767" y="1044"/>
                </a:moveTo>
                <a:cubicBezTo>
                  <a:pt x="1380416" y="3294"/>
                  <a:pt x="1398336" y="9162"/>
                  <a:pt x="1414171" y="18465"/>
                </a:cubicBezTo>
                <a:cubicBezTo>
                  <a:pt x="1444696" y="36462"/>
                  <a:pt x="1463970" y="60298"/>
                  <a:pt x="1470950" y="89605"/>
                </a:cubicBezTo>
                <a:cubicBezTo>
                  <a:pt x="1480743" y="128884"/>
                  <a:pt x="1468450" y="179838"/>
                  <a:pt x="1437716" y="229211"/>
                </a:cubicBezTo>
                <a:cubicBezTo>
                  <a:pt x="1419380" y="258518"/>
                  <a:pt x="1418442" y="293906"/>
                  <a:pt x="1435216" y="323822"/>
                </a:cubicBezTo>
                <a:cubicBezTo>
                  <a:pt x="1451989" y="353981"/>
                  <a:pt x="1482515" y="371979"/>
                  <a:pt x="1516374" y="371371"/>
                </a:cubicBezTo>
                <a:lnTo>
                  <a:pt x="2250338" y="371371"/>
                </a:lnTo>
                <a:cubicBezTo>
                  <a:pt x="2234190" y="1607150"/>
                  <a:pt x="1235707" y="2605550"/>
                  <a:pt x="0" y="2621724"/>
                </a:cubicBezTo>
                <a:lnTo>
                  <a:pt x="0" y="1887821"/>
                </a:lnTo>
                <a:cubicBezTo>
                  <a:pt x="0" y="1870674"/>
                  <a:pt x="11564" y="1862526"/>
                  <a:pt x="16461" y="1859729"/>
                </a:cubicBezTo>
                <a:cubicBezTo>
                  <a:pt x="21358" y="1856932"/>
                  <a:pt x="34797" y="1851460"/>
                  <a:pt x="49070" y="1860581"/>
                </a:cubicBezTo>
                <a:cubicBezTo>
                  <a:pt x="113455" y="1900954"/>
                  <a:pt x="179715" y="1915304"/>
                  <a:pt x="235765" y="1901562"/>
                </a:cubicBezTo>
                <a:cubicBezTo>
                  <a:pt x="280667" y="1890496"/>
                  <a:pt x="318486" y="1860945"/>
                  <a:pt x="344740" y="1816437"/>
                </a:cubicBezTo>
                <a:cubicBezTo>
                  <a:pt x="371827" y="1770348"/>
                  <a:pt x="378911" y="1713313"/>
                  <a:pt x="363909" y="1659928"/>
                </a:cubicBezTo>
                <a:cubicBezTo>
                  <a:pt x="349324" y="1606542"/>
                  <a:pt x="313902" y="1561425"/>
                  <a:pt x="267228" y="1536131"/>
                </a:cubicBezTo>
                <a:cubicBezTo>
                  <a:pt x="180548" y="1488825"/>
                  <a:pt x="103974" y="1532726"/>
                  <a:pt x="48237" y="1564465"/>
                </a:cubicBezTo>
                <a:cubicBezTo>
                  <a:pt x="33547" y="1572978"/>
                  <a:pt x="21045" y="1567141"/>
                  <a:pt x="16149" y="1564465"/>
                </a:cubicBezTo>
                <a:cubicBezTo>
                  <a:pt x="11564" y="1561668"/>
                  <a:pt x="313" y="1553521"/>
                  <a:pt x="313" y="1536739"/>
                </a:cubicBezTo>
                <a:lnTo>
                  <a:pt x="313" y="866137"/>
                </a:lnTo>
                <a:lnTo>
                  <a:pt x="71363" y="858974"/>
                </a:lnTo>
                <a:cubicBezTo>
                  <a:pt x="282969" y="815674"/>
                  <a:pt x="449637" y="649006"/>
                  <a:pt x="492938" y="437400"/>
                </a:cubicBezTo>
                <a:lnTo>
                  <a:pt x="499557" y="371735"/>
                </a:lnTo>
                <a:lnTo>
                  <a:pt x="1165279" y="371735"/>
                </a:lnTo>
                <a:cubicBezTo>
                  <a:pt x="1198826" y="371735"/>
                  <a:pt x="1229039" y="354345"/>
                  <a:pt x="1245812" y="325403"/>
                </a:cubicBezTo>
                <a:cubicBezTo>
                  <a:pt x="1262586" y="296339"/>
                  <a:pt x="1262898" y="261559"/>
                  <a:pt x="1246125" y="232373"/>
                </a:cubicBezTo>
                <a:cubicBezTo>
                  <a:pt x="1211953" y="171934"/>
                  <a:pt x="1189658" y="125236"/>
                  <a:pt x="1218412" y="72458"/>
                </a:cubicBezTo>
                <a:cubicBezTo>
                  <a:pt x="1235707" y="40111"/>
                  <a:pt x="1267482" y="15789"/>
                  <a:pt x="1304988" y="5331"/>
                </a:cubicBezTo>
                <a:cubicBezTo>
                  <a:pt x="1323740" y="163"/>
                  <a:pt x="1343118" y="-1206"/>
                  <a:pt x="1361767" y="1044"/>
                </a:cubicBez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2" name="Freeform: Shape 40">
            <a:extLst>
              <a:ext uri="{FF2B5EF4-FFF2-40B4-BE49-F238E27FC236}">
                <a16:creationId xmlns:a16="http://schemas.microsoft.com/office/drawing/2014/main" id="{429768E0-0945-3E44-A148-CC22510CA87D}"/>
              </a:ext>
            </a:extLst>
          </p:cNvPr>
          <p:cNvSpPr/>
          <p:nvPr/>
        </p:nvSpPr>
        <p:spPr>
          <a:xfrm>
            <a:off x="4593141" y="1394588"/>
            <a:ext cx="1580627" cy="1580615"/>
          </a:xfrm>
          <a:custGeom>
            <a:avLst/>
            <a:gdLst>
              <a:gd name="connsiteX0" fmla="*/ 0 w 2250354"/>
              <a:gd name="connsiteY0" fmla="*/ 0 h 2250338"/>
              <a:gd name="connsiteX1" fmla="*/ 2250354 w 2250354"/>
              <a:gd name="connsiteY1" fmla="*/ 2250338 h 2250338"/>
              <a:gd name="connsiteX2" fmla="*/ 1923395 w 2250354"/>
              <a:gd name="connsiteY2" fmla="*/ 2250338 h 2250338"/>
              <a:gd name="connsiteX3" fmla="*/ 1914787 w 2250354"/>
              <a:gd name="connsiteY3" fmla="*/ 2079859 h 2250338"/>
              <a:gd name="connsiteX4" fmla="*/ 162871 w 2250354"/>
              <a:gd name="connsiteY4" fmla="*/ 327942 h 2250338"/>
              <a:gd name="connsiteX5" fmla="*/ 0 w 2250354"/>
              <a:gd name="connsiteY5" fmla="*/ 319718 h 22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0354" h="2250338">
                <a:moveTo>
                  <a:pt x="0" y="0"/>
                </a:moveTo>
                <a:cubicBezTo>
                  <a:pt x="1235779" y="16148"/>
                  <a:pt x="2234180" y="1014632"/>
                  <a:pt x="2250354" y="2250338"/>
                </a:cubicBezTo>
                <a:lnTo>
                  <a:pt x="1923395" y="2250338"/>
                </a:lnTo>
                <a:lnTo>
                  <a:pt x="1914787" y="2079859"/>
                </a:lnTo>
                <a:cubicBezTo>
                  <a:pt x="1820976" y="1156123"/>
                  <a:pt x="1086606" y="421753"/>
                  <a:pt x="162871" y="327942"/>
                </a:cubicBezTo>
                <a:lnTo>
                  <a:pt x="0" y="319718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3" name="Freeform: Shape 41">
            <a:extLst>
              <a:ext uri="{FF2B5EF4-FFF2-40B4-BE49-F238E27FC236}">
                <a16:creationId xmlns:a16="http://schemas.microsoft.com/office/drawing/2014/main" id="{A151E658-62AC-ED4F-80E3-2A66204D9CE3}"/>
              </a:ext>
            </a:extLst>
          </p:cNvPr>
          <p:cNvSpPr/>
          <p:nvPr/>
        </p:nvSpPr>
        <p:spPr>
          <a:xfrm>
            <a:off x="2964757" y="1394588"/>
            <a:ext cx="1580616" cy="1580554"/>
          </a:xfrm>
          <a:custGeom>
            <a:avLst/>
            <a:gdLst>
              <a:gd name="connsiteX0" fmla="*/ 2250338 w 2250338"/>
              <a:gd name="connsiteY0" fmla="*/ 0 h 2250251"/>
              <a:gd name="connsiteX1" fmla="*/ 2250338 w 2250338"/>
              <a:gd name="connsiteY1" fmla="*/ 319334 h 2250251"/>
              <a:gd name="connsiteX2" fmla="*/ 2079862 w 2250338"/>
              <a:gd name="connsiteY2" fmla="*/ 327942 h 2250251"/>
              <a:gd name="connsiteX3" fmla="*/ 327946 w 2250338"/>
              <a:gd name="connsiteY3" fmla="*/ 2079859 h 2250251"/>
              <a:gd name="connsiteX4" fmla="*/ 319342 w 2250338"/>
              <a:gd name="connsiteY4" fmla="*/ 2250251 h 2250251"/>
              <a:gd name="connsiteX5" fmla="*/ 0 w 2250338"/>
              <a:gd name="connsiteY5" fmla="*/ 2250251 h 2250251"/>
              <a:gd name="connsiteX6" fmla="*/ 2250338 w 2250338"/>
              <a:gd name="connsiteY6" fmla="*/ 0 h 225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0338" h="2250251">
                <a:moveTo>
                  <a:pt x="2250338" y="0"/>
                </a:moveTo>
                <a:lnTo>
                  <a:pt x="2250338" y="319334"/>
                </a:lnTo>
                <a:lnTo>
                  <a:pt x="2079862" y="327942"/>
                </a:lnTo>
                <a:cubicBezTo>
                  <a:pt x="1156126" y="421753"/>
                  <a:pt x="421756" y="1156123"/>
                  <a:pt x="327946" y="2079859"/>
                </a:cubicBezTo>
                <a:lnTo>
                  <a:pt x="319342" y="2250251"/>
                </a:lnTo>
                <a:lnTo>
                  <a:pt x="0" y="2250251"/>
                </a:lnTo>
                <a:cubicBezTo>
                  <a:pt x="16148" y="1014571"/>
                  <a:pt x="1014632" y="16176"/>
                  <a:pt x="2250338" y="0"/>
                </a:cubicBez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4" name="Freeform: Shape 72">
            <a:extLst>
              <a:ext uri="{FF2B5EF4-FFF2-40B4-BE49-F238E27FC236}">
                <a16:creationId xmlns:a16="http://schemas.microsoft.com/office/drawing/2014/main" id="{CA18808A-0642-8043-B5EE-AB925042B66D}"/>
              </a:ext>
            </a:extLst>
          </p:cNvPr>
          <p:cNvSpPr/>
          <p:nvPr/>
        </p:nvSpPr>
        <p:spPr>
          <a:xfrm>
            <a:off x="2964757" y="3026738"/>
            <a:ext cx="1580554" cy="1580615"/>
          </a:xfrm>
          <a:custGeom>
            <a:avLst/>
            <a:gdLst>
              <a:gd name="connsiteX0" fmla="*/ 0 w 2250251"/>
              <a:gd name="connsiteY0" fmla="*/ 0 h 2250338"/>
              <a:gd name="connsiteX1" fmla="*/ 319992 w 2250251"/>
              <a:gd name="connsiteY1" fmla="*/ 0 h 2250338"/>
              <a:gd name="connsiteX2" fmla="*/ 327946 w 2250251"/>
              <a:gd name="connsiteY2" fmla="*/ 157506 h 2250338"/>
              <a:gd name="connsiteX3" fmla="*/ 2079862 w 2250251"/>
              <a:gd name="connsiteY3" fmla="*/ 1909422 h 2250338"/>
              <a:gd name="connsiteX4" fmla="*/ 2250251 w 2250251"/>
              <a:gd name="connsiteY4" fmla="*/ 1918026 h 2250338"/>
              <a:gd name="connsiteX5" fmla="*/ 2250251 w 2250251"/>
              <a:gd name="connsiteY5" fmla="*/ 2250338 h 2250338"/>
              <a:gd name="connsiteX6" fmla="*/ 0 w 2250251"/>
              <a:gd name="connsiteY6" fmla="*/ 0 h 22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0251" h="2250338">
                <a:moveTo>
                  <a:pt x="0" y="0"/>
                </a:moveTo>
                <a:lnTo>
                  <a:pt x="319992" y="0"/>
                </a:lnTo>
                <a:lnTo>
                  <a:pt x="327946" y="157506"/>
                </a:lnTo>
                <a:cubicBezTo>
                  <a:pt x="421756" y="1081241"/>
                  <a:pt x="1156126" y="1815611"/>
                  <a:pt x="2079862" y="1909422"/>
                </a:cubicBezTo>
                <a:lnTo>
                  <a:pt x="2250251" y="1918026"/>
                </a:lnTo>
                <a:lnTo>
                  <a:pt x="2250251" y="2250338"/>
                </a:lnTo>
                <a:cubicBezTo>
                  <a:pt x="1014571" y="2234190"/>
                  <a:pt x="16176" y="1235707"/>
                  <a:pt x="0" y="0"/>
                </a:cubicBez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5" name="Freeform: Shape 73">
            <a:extLst>
              <a:ext uri="{FF2B5EF4-FFF2-40B4-BE49-F238E27FC236}">
                <a16:creationId xmlns:a16="http://schemas.microsoft.com/office/drawing/2014/main" id="{822AC601-47EC-7347-8620-0CF210C8BB8D}"/>
              </a:ext>
            </a:extLst>
          </p:cNvPr>
          <p:cNvSpPr/>
          <p:nvPr/>
        </p:nvSpPr>
        <p:spPr>
          <a:xfrm>
            <a:off x="4593152" y="3026728"/>
            <a:ext cx="1580616" cy="1580626"/>
          </a:xfrm>
          <a:custGeom>
            <a:avLst/>
            <a:gdLst>
              <a:gd name="connsiteX0" fmla="*/ 1922725 w 2250338"/>
              <a:gd name="connsiteY0" fmla="*/ 0 h 2250353"/>
              <a:gd name="connsiteX1" fmla="*/ 2250338 w 2250338"/>
              <a:gd name="connsiteY1" fmla="*/ 0 h 2250353"/>
              <a:gd name="connsiteX2" fmla="*/ 0 w 2250338"/>
              <a:gd name="connsiteY2" fmla="*/ 2250353 h 2250353"/>
              <a:gd name="connsiteX3" fmla="*/ 0 w 2250338"/>
              <a:gd name="connsiteY3" fmla="*/ 1917660 h 2250353"/>
              <a:gd name="connsiteX4" fmla="*/ 162855 w 2250338"/>
              <a:gd name="connsiteY4" fmla="*/ 1909437 h 2250353"/>
              <a:gd name="connsiteX5" fmla="*/ 1914771 w 2250338"/>
              <a:gd name="connsiteY5" fmla="*/ 157521 h 225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0338" h="2250353">
                <a:moveTo>
                  <a:pt x="1922725" y="0"/>
                </a:moveTo>
                <a:lnTo>
                  <a:pt x="2250338" y="0"/>
                </a:lnTo>
                <a:cubicBezTo>
                  <a:pt x="2234190" y="1235779"/>
                  <a:pt x="1235707" y="2234179"/>
                  <a:pt x="0" y="2250353"/>
                </a:cubicBezTo>
                <a:lnTo>
                  <a:pt x="0" y="1917660"/>
                </a:lnTo>
                <a:lnTo>
                  <a:pt x="162855" y="1909437"/>
                </a:lnTo>
                <a:cubicBezTo>
                  <a:pt x="1086590" y="1815626"/>
                  <a:pt x="1820960" y="1081256"/>
                  <a:pt x="1914771" y="157521"/>
                </a:cubicBez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TextBox 83">
            <a:extLst>
              <a:ext uri="{FF2B5EF4-FFF2-40B4-BE49-F238E27FC236}">
                <a16:creationId xmlns:a16="http://schemas.microsoft.com/office/drawing/2014/main" id="{1ECD7720-5038-1F4A-BC14-C7D8FFA0A77E}"/>
              </a:ext>
            </a:extLst>
          </p:cNvPr>
          <p:cNvSpPr txBox="1"/>
          <p:nvPr/>
        </p:nvSpPr>
        <p:spPr>
          <a:xfrm>
            <a:off x="6321282" y="3124543"/>
            <a:ext cx="2057507" cy="1292662"/>
          </a:xfrm>
          <a:prstGeom prst="rect">
            <a:avLst/>
          </a:prstGeom>
          <a:noFill/>
          <a:ln>
            <a:solidFill>
              <a:srgbClr val="C13228"/>
            </a:solidFill>
          </a:ln>
        </p:spPr>
        <p:txBody>
          <a:bodyPr wrap="square" lIns="0" tIns="45720" rIns="0" bIns="45720" rtlCol="0" anchor="t">
            <a:spAutoFit/>
          </a:bodyPr>
          <a:lstStyle/>
          <a:p>
            <a:pPr lvl="0"/>
            <a:r>
              <a:rPr lang="en-US" sz="1300" kern="0">
                <a:latin typeface="Roboto"/>
              </a:rPr>
              <a:t>Empowering marginalized groups, which might not have a voice or communication channels in established systems of accountability.</a:t>
            </a:r>
          </a:p>
        </p:txBody>
      </p:sp>
      <p:sp>
        <p:nvSpPr>
          <p:cNvPr id="59" name="TextBox 86">
            <a:extLst>
              <a:ext uri="{FF2B5EF4-FFF2-40B4-BE49-F238E27FC236}">
                <a16:creationId xmlns:a16="http://schemas.microsoft.com/office/drawing/2014/main" id="{E5954211-9002-AD42-AAEE-95C53B6C8530}"/>
              </a:ext>
            </a:extLst>
          </p:cNvPr>
          <p:cNvSpPr txBox="1"/>
          <p:nvPr/>
        </p:nvSpPr>
        <p:spPr>
          <a:xfrm>
            <a:off x="770689" y="3124544"/>
            <a:ext cx="2057507" cy="1092607"/>
          </a:xfrm>
          <a:prstGeom prst="rect">
            <a:avLst/>
          </a:prstGeom>
          <a:noFill/>
          <a:ln>
            <a:solidFill>
              <a:srgbClr val="FACB4B"/>
            </a:solidFill>
          </a:ln>
        </p:spPr>
        <p:txBody>
          <a:bodyPr wrap="square" lIns="0" tIns="45720" rIns="0" bIns="45720" rtlCol="0" anchor="t">
            <a:spAutoFit/>
          </a:bodyPr>
          <a:lstStyle/>
          <a:p>
            <a:pPr lvl="0" algn="r"/>
            <a:r>
              <a:rPr lang="en-US" sz="1300" kern="0">
                <a:latin typeface="Roboto"/>
              </a:rPr>
              <a:t>No direct action against wrongdoing, as with vertical accountability, but rather allowing people to participate in public affairs.</a:t>
            </a:r>
          </a:p>
        </p:txBody>
      </p:sp>
      <p:sp>
        <p:nvSpPr>
          <p:cNvPr id="57" name="TextBox 89">
            <a:extLst>
              <a:ext uri="{FF2B5EF4-FFF2-40B4-BE49-F238E27FC236}">
                <a16:creationId xmlns:a16="http://schemas.microsoft.com/office/drawing/2014/main" id="{62A95401-7409-1F45-AAD6-0E04D84B34DF}"/>
              </a:ext>
            </a:extLst>
          </p:cNvPr>
          <p:cNvSpPr txBox="1"/>
          <p:nvPr/>
        </p:nvSpPr>
        <p:spPr>
          <a:xfrm>
            <a:off x="6321282" y="1600089"/>
            <a:ext cx="2057507" cy="1292662"/>
          </a:xfrm>
          <a:prstGeom prst="rect">
            <a:avLst/>
          </a:prstGeom>
          <a:noFill/>
          <a:ln>
            <a:solidFill>
              <a:srgbClr val="A2B969"/>
            </a:solidFill>
          </a:ln>
        </p:spPr>
        <p:txBody>
          <a:bodyPr wrap="square" lIns="0" tIns="45720" rIns="0" bIns="45720" rtlCol="0" anchor="t">
            <a:spAutoFit/>
          </a:bodyPr>
          <a:lstStyle/>
          <a:p>
            <a:pPr lvl="0"/>
            <a:r>
              <a:rPr lang="en-US" sz="1300" kern="0">
                <a:latin typeface="Roboto"/>
              </a:rPr>
              <a:t>Providing for direct answerability from government/public institutions (incl. from parliaments and elected representatives) to people.</a:t>
            </a:r>
          </a:p>
        </p:txBody>
      </p:sp>
      <p:sp>
        <p:nvSpPr>
          <p:cNvPr id="55" name="TextBox 92">
            <a:extLst>
              <a:ext uri="{FF2B5EF4-FFF2-40B4-BE49-F238E27FC236}">
                <a16:creationId xmlns:a16="http://schemas.microsoft.com/office/drawing/2014/main" id="{23365F05-CAEC-D140-BF09-069E084AE38E}"/>
              </a:ext>
            </a:extLst>
          </p:cNvPr>
          <p:cNvSpPr txBox="1"/>
          <p:nvPr/>
        </p:nvSpPr>
        <p:spPr>
          <a:xfrm>
            <a:off x="765211" y="1600089"/>
            <a:ext cx="2057507" cy="1092607"/>
          </a:xfrm>
          <a:prstGeom prst="rect">
            <a:avLst/>
          </a:prstGeom>
          <a:noFill/>
          <a:ln>
            <a:solidFill>
              <a:srgbClr val="53C2F0"/>
            </a:solidFill>
          </a:ln>
        </p:spPr>
        <p:txBody>
          <a:bodyPr wrap="square" lIns="0" tIns="45720" rIns="0" bIns="45720" rtlCol="0" anchor="t">
            <a:spAutoFit/>
          </a:bodyPr>
          <a:lstStyle/>
          <a:p>
            <a:pPr lvl="0" algn="r"/>
            <a:r>
              <a:rPr lang="en-US" sz="1300" kern="0">
                <a:latin typeface="Roboto"/>
              </a:rPr>
              <a:t>Strengthening the effectiveness of horizontal accountability by pressuring existing institutions to do their jobs more effectively.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87AC69B-682A-634E-BAC6-AE7B5FA6923A}"/>
              </a:ext>
            </a:extLst>
          </p:cNvPr>
          <p:cNvSpPr txBox="1"/>
          <p:nvPr/>
        </p:nvSpPr>
        <p:spPr>
          <a:xfrm>
            <a:off x="628650" y="4432668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latin typeface="Roboto"/>
                <a:cs typeface="Roboto"/>
              </a:rPr>
              <a:t>Baez </a:t>
            </a:r>
            <a:r>
              <a:rPr lang="de-DE" sz="700" err="1">
                <a:latin typeface="Roboto"/>
                <a:cs typeface="Roboto"/>
              </a:rPr>
              <a:t>Camargo</a:t>
            </a:r>
            <a:r>
              <a:rPr lang="de-DE" sz="700">
                <a:latin typeface="Roboto"/>
                <a:cs typeface="Roboto"/>
              </a:rPr>
              <a:t> &amp; Jacobs 2013</a:t>
            </a:r>
          </a:p>
        </p:txBody>
      </p:sp>
    </p:spTree>
    <p:extLst>
      <p:ext uri="{BB962C8B-B14F-4D97-AF65-F5344CB8AC3E}">
        <p14:creationId xmlns:p14="http://schemas.microsoft.com/office/powerpoint/2010/main" val="3911333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61" grpId="0" animBg="1"/>
      <p:bldP spid="59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Unbenannt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42" r="-23842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/>
              <a:t>Changing mindsets through social accountability</a:t>
            </a:r>
            <a:endParaRPr lang="de-DE" sz="3000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FN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rzX9oX4nf8Kx8Iw39vZLealfTGCzjc4jVgMlmxzgDt3zXyPqnx7+K9/dtcHxZNagnIitoI0RfbG3J/Emuqjg6lZcy2MaleMHZn6BUV8kfAr9ozxRc+LNO8OeMzDqVrfzpbR3iRCOaJ2OFLBcBlyQDwCOtfW9Z1qEqMrSLp1FNXQUUUViWFFFFABRRRQAUUUUAFFFFABRRRQAUUUUAFFFFABRRRQAUUUUAFFFFABRRRQAUUUUAFFFFABRRRQAUUUUAFFFFABRRRQAUUUUAFFFFABRRRQAUUUUAFFFFABRRRQAUUUUAFFFFABRRRQAUUUUAFFFFABRRRQAUUUUAFFFFABVfUr2103T7jUL6ZILW2jaWaRzgIqjJJ/CrFeI/toeIJdH+EB0+3kZJdXvI7VsHH7sAu/wCe0D8a0pQ9pNR7kzlyxbPm34/fFzUviZrIgjRbbQLOVmsbfaN7Hp5jnrkjt0FeX0VvaD4M8Xa8yLo3hrVr4P8AdaK1cof+BYx+tfRRjClGy0R5bbk7mPY3VzY3sF7ZzyW9zBIskUqHDI4OQwPqDX1/+zB8c7zxXfJ4O8YSo+rFCbK9wF+0hRko46b8cgjrg9+vA+Fv2XvEt14M1TUtduEsdZ8jdptgjhvnHOJWHAyOAB0zk+leH+G7698N+MdPv1WS3vNOvo3KkYZWRxuU/kRXPUVLExcVujSLnSabP05opsTb41cdGANOrwT0gooooAKKKKACiiigAooooAKKKKACiiigAooooAKwPH/i7RfBHhi58Qa7ceVawDCqvLyufuoo7sf/AK9Y/wAaviHY/DbwXLrlxELm7kbybK23Y82UjIyeygAk+wr4T+IvxG8X+PrsTeJNWe4hRy8NqgCQQk8fKo9u5yfeuzDYSVb3nsYVayhp1O/8fftKfEDXr2RdCnj8Pafn93HAgeYjsWdh1+gArD8L/Gz4iWutW8mp+OtXFkHBm/dRztt7gKwxk+9eX0+GOSaZIYUZ5JGCIqjJZicACvYWHpJWUUcPtJt3ufb3hX9pr4capdRWd9LqWlM2FE95APLJ9WZCdv5Y+le12lxBd20d1azRzwSqHjkjYMrqehBHUV+WrqyOyOpVlJVgeoI6ivsH9hzWNSuvCWp6TNqUN3Y2coaGBmPnWrN1XB6xt1BB4IYYFebi8HGnDnidVGu5S5ZH0bRRRXmnWFFFFABRRRQAUUUUAFFFFABRRRQAUUUUAFFFFADZZEiiaWV1SNAWZmOAoHUk15fovxOuPiDq9/o3w4twYLJwl1rt5Fm2jz2iTIMjHtnA7n3Z+1dr0ug/BLWHt5WinvjHZIynBxIfm/8AHQ1Wf2YfDsPh34L6FGsYSe+i+23Bxyzycj/x3aPwreMFGl7R73sjJybnyo2k8EX0o36h478VXEx+8YbmO3TPsqIAB+dMn8NeLNJU3Ph3xheX7pybHWlSaKb/AGRIqq6H3+Ye1drRWftGXyI8/wDh58VNF8WeIr/wtcWl1oviTTyRcaddgbjt+8UYcOO/0IPSvQK+Xf2nIv8AhDPjt4J8fWWYDcyLHdMON/lsFbP1jfH4CvqIHIBHStK1NJRlHZk05NtxfQKKKKwNAooooAKKKKACiiigAooooAKKKKACiiigAooooAKKKKACiiigAr5s/b0GfCXhrEi5F/J8mfmP7vqB/nqK+k68Z+PlhZ3mq3Q1C2jnjXw881v5gzteO7gZiPfBWujCvlqpmVZXg0O/Z5+Deg+EPCljqmr6Xb3niK7iWaeW4jDm33DIjQH7uB1PUnNeyABQAAAB0ApE+4uOmKWsqlSVSXNIuMVFWQV8Y/tQeBre1+P2j/YfLhi8TSwyOM7VWXzAkh/Hg/Umvs6vFPjxpOn6j4pnvbuATXOn+GZ2s8/wTS3EcasPfk4rfCVHCoZ1480T2pFCIqjoABS02IERIG6hRmnVymwUUUUAFFFFABRRRQAUUUUAFFFFABRRRQAUUUUAfOH7ceirceGdM1671No4LJmt7WzReZp5SMsT0CqiH3r4+JA6nFfbn7YvhrW/FXhXw/p2h2j3Mo1F5JMfdRFgclmPYAA1gfsq/DPSBpGieM5dPtb2O90uZZ2uAJMXH2j5cKeBhFxke9evh8RGlh02cNWm51bI+efhj8LvFvj/AFGOHStPlgsNw8/UZ0KwRL3OT94+wya9Z+A/wUvNT+JK+JbyxubLwtpV1vsTdJslv2jOEbaeQpI3E/gK+voY44Y1jhjSNFGFVRgAfSnVz1MfOV0lY1jhoq1z5J+KfwLOm+HviP4ykjVW+2fatJgQ5McHmBpGPpnJAHYL71zX7GVzqmmfFK3kW3m/srV4J7J5gMx+bGnmqCezYHGexr7F8aaY2teD9Z0eNVZ72wmt0DHA3OhUfqRXjX7PWhweC/ir4t8EWyAQQ6dp186Ft4juDEBJtJ7EsfwNVDEudGUZav8ApClSUakWj3uiiivOOoKKKKACiiigAooooAKKKKACiiigAooooAKKKKAPnr9tu4uLzwRbaHZWck7QMNUu5FPEUKHys475aUfQAmvbvBUK23g3RLdRhYtPt0A9hGorivinb58UqpUMNV8Mapp6AjIMihJVH5Bvyrs/A1wt34K0O6QgrNp1u4P1jU10Tl+6ijKK99s2aKKK5zU+fP219HutZ0Pwha2EBmvZ9Z+zQKByWkQ8fT5R+Ve0+BdZ/t/wnp+q/ZzbPLGVlhLbvLkRijrnvhlPNc98Qri3j8feBorhlVUub27JboqxWr5P4bxV34NRSR/DPRJJVKvcwtdEH/pq7SD9Hrom70ort+t/8jKK/eNnXUUUVzmoUUUUAFFFFABRRRQAUUUUAFFFFABRRRQAUUUUAFFFFABRRRQAVwfxl8K6p4i0aObQ1glv4IbiDyZpNiyxTRlGG7BwQwRhxj5cd67yiqjJxd0Jq6sY3gbVV1zwdpGrDhrm0jaRf7r4w6/UMCPwrZrg7G5TwL4oudM1BhD4f1i5a40+6biO2uXOZIHP8IZsuhPGSy+ld5TmrPTYUXoFeUappeqeLvirqS28duNDsHsrW8uWkO8tCxuWiRcYOWeIE54weK7bxt4mi0G1jt7WL7drV7mPTrBD888nqf7qL1ZjwB+FTeCNDbw/4ehsZp/tN47vcXtxjHnTyMWkf6ZJx6AAU4vkXMKXvOxt0UUVmWFFFFABRRRQAUUUUAFFFFABRRRQAUUUUAFFFFADZo1lheJ+VdSp+hrxP9m3XdN8OpqPwo1S8W31zSdVuktbZwQZ7ckyq69iME17dXknxi+Gt/qHizSfiR4N8tPE+kOrSW7NtW/hXrGT2baSATwQcHtW1JxacJdfzM5p3Uket0Vm+GNbsfEOiwapYMTHICHjYYeGQcNG47MpyCPatKsmraGlzP8AEet6V4d0efWNbvYrKwgx5s0mdq5IA6e5FeRfs87vE3j/AMe/EqPzDp+p3iWWnSMMebDCMFgD2+7+vpWx8VNFf4qainga0vWt9D0+dJ9duouS7jlLVD03fxMf4fl7nFej+H9H03QNFtdH0i1jtbG0jEcMSDhQP5n1PetrqFNrq/yM7OUvJF6iiisDQKKKKACiiigAooooAKKKKACiiigAooooAKKKKAMLxn4ZtfE1hBBLd3VjcWswntru1KiSF9pU43AggqzAgggg1jfBvOn+GJfCk0jPc+Hbl9PYv954h80Ln/ejZfxBrtq4DxxPHoPjOx1rR7q1fWbuHybnR2nWOTU7dCSDECeZUJO31BK56VpBuS5CJKz5jv6K5nSvH3hDUIzjXbOznTiW1vZBbzxH0aN8EH9KyfEnxE09ra5tfCdzaaneoh8288wfYbBe8s833cAc7QSx6Y70lTk3aw+ZGT4j8NxfEH4lXgfU7+ysNAs/sDtaMo86S4G6eMkg4Hl+WDjBG7rXp1rBDa20VtbxrHDEgjjReiqBgAfhWF8O7HS7HwlaDSdQXU4bjdcSX4YMbuVyS8pI7ls/Tgdq6GnOV/d6IIrqFFFFZlBRRRQAUUUUAFFFFABRRRQAUUUUAFFFFABRRRQAUUUUAFFFFABUN/d2thZTXt7cR29tAhkllkbaqKOpJPSuf+I/jrw74A0E6x4iuzDEzbIYo13STPjO1F7n9B3r4/8AjF+0L4m8b29zo+kwjRNDmBR41IeedfR37D2X8zXRQw06z02MqlaMPU+obufxd4ztJr/S7TTYNAKFYNP1a2LHVkPVn7wqR9zgnuwxgVkaPF4XjhubW48Q+JfBc9lGZLrSp9VKJCn96MvuDR+jIcduDxXI/Bf9o/wzP4Tg0/x1ftp+rWUYja4aJnS6UDAbKg4bHUHvyK8l+Pvxul8ZeL9Ln8NRfZ9M0O4E9nJPEC88oP32B6LxgL+J9uiGHqOThay/r7zKVWCXNe59G+HdK1S9knvvA1qNFglGTrmtRvc3moY5VVVzuWInu2Dj7qjrXaeEPEx1aWfSdVtf7N1+zUG7smbIK9BLE38cZ7Ht0ODXmXg/9pf4f6h4XS91+6l0nVI4/wDSLPyWfc4HPlkDBB7ZwR3r588ZfHjxbqHxTfxl4fuW02GGL7La2rqHU2+7JWQdyx5OOnGDxUxw1So2mrWG6sIJNM+86K8L+DH7Reg+Mru10PxBbf2Lrc7COI53W9w56BW6qT6H8690rlqUpU3aSN4zUldBRRRWZQUUUUAFFFFABRRRQAUUUUAFFFFABRRRQAUjMqqWYhVAySTwBXjfx3+O+i/D/wA7RdKRNU8R7eYc/urbI4Mh9e+0c+uK4L9nb4+XGu6vN4U+Id1DK+oyN9jvHRVTL/8ALBwOADnCn8D2rojhajhz20MnWipcp6r4V8Pza5e6z4z0XWr7RZdTv2Nq8AV4LiCNRGrvEw2tuKswYYbBHNb0vhvxVfL5Gq+OJRanh006wS1kcenmFnK/8Bwferf2zXNF3Wz+H/7QsI+LeTTWRXSMfdVonK4IHHyk59BXEfC/4xah43utbtofAerwyadc+Su2RMHk8OXKhWGOQM0vfleS2XoHurRnR/DWztfDOqa34Mhj8mOG4OoWIZiTJbzck5PLFZAyk+65613FcP4n8VQeC/Dt54w8b/YbVo1MdpbWx8yTB5ESuQC7MQCcAAYHpmvmzwj+1F4mtfGl3e+IrRLzQbybIs4gBJZp0Hlt/Fx1DdTnpVxw9SteUROpGnZM+y6Kx/B3ibRfF2gW+u6BfJeWM4+V14KsOqsDyGHcGtiuZpp2ZsncKKKKQBRRRQAUUUUAFFFFABRRRQAUUUUAFFFedfGT4veGPhraCPUHa91eWPfb6fAfnYdAzHoi57n8AaqEJTfLFailJRV2d5qd/ZaZYTX+oXUNrawKXlmlcKqAdyTXm3gDTtC+JPh/VPFupmG/GuS7Lfy5PnsYIWIhRWHKSA5kJHO5vavjv4rfFTxZ8Rr4vrN4YdPVswafASsMfoSP4m9z+lT/AAS+KWtfDPxB9ptS91pNwwF9YFvlkH95f7rjse/Q16SwE4020/eOR4mLltofYU+o2XhucaV8TYLG+tUU/wBna7dWqutwoGfKl4O2YDpjh+3PFW9E0S48YXFvqmt6d/Znhy2cS6XohjCeaRys9wo4z3WPoOpyenzZ+0/8abfxs2naH4Tupl0eAR3c02CjST4yq47bP/QvoK7CH9qCO3+ENsfJ+0eNMG1ZWX90CBxcN6gj+H+9ntWbw1XlUktX+BSqw5mm9D1zRNa0fwh8U73wRJqdnFb6uh1OwtzKoNvMzYlix2Dk+Yo93r0mvy81jVdS1jV59X1O9nur+4kMstw7Euzeue3t6V7l8GP2kdc8NeRpHjITa1pK4VbnObqBfqf9YB6Hn37VdbAStzRd2KniVezPtGisvwt4g0fxRoVvrehX0V7YXAzHKn6gjqCO4Nalea007M60wooopAFFFFABRRRQAUUUUAFFFFABRRRQAUVRmkvJNQkt7eWKNI40YlkLEliw9f8AZpfJ1P8A5/Lf/vyf8ajn7I09n3aLtFUvJ1P/AJ/Lf/vyf8aPJ1P/AJ/Lf/vyf8aOd9mHIv5l+P8AkXaKpeTqf/P5b/8Afk/40eTqf/P5b/8Afk/40c77ByL+Zfj/AJHxj+2n4q/tr4oRaFBJuttEtxGQDx50mGc/XGwfhXhVfZPiH9lzStd16/1q/wDGOqPdX1w9xKRbpjcxyQPYdKo/8Mj+H/8Aob9U/wDAeOvZpY6jTgo2ZwTws5Sbuvx/yPkSivrv/hkfw/8A9Dfqn/gPHR/wyP4f/wChv1T/AMB460/tKl2ZP1Ofdfj/AJHyJRX13/wyP4f/AOhv1T/wHjo/4ZH8P/8AQ36p/wCA8dH9pUuzD6nPuvx/yPkeCaW3njuIXKSxOHRh2YHIP51+lXwx8SReLvAGi+Io2BN5ao8gB+7IOHH4MCK8N/4ZH8P/APQ36p/4Dx1618J/h/cfDvwsfDun69JfWgneaM3MA3R7sZUYPTIz+JrjxmKp1orlTujehQlB6tfj/kd3RVLydT/5/Lf/AL8n/GjydT/5/Lf/AL8n/GvO532Z1ci/mX4/5F2iqXk6n/z+W/8A35P+NHk6n/z+W/8A35P+NHO+zDkX8y/H/Iu0VnypqccTv9rtztUnHkn/ABqfTrn7TaRSnALoGIHqRTUru1hShZXvcs0UUHpVEBRWXYtqV3ZQXX2i3TzY1fb5ROMjOOtT+Tqf/P5b/wDfk/41mql1dI1dKzs5L8f8i7RVLydT/wCfy3/78n/GjydT/wCfy3/78n/Gnzvsxci/mX4/5F2ory4jtbSa6mbbFDG0jn0UDJNV/J1P/n8t/wDvyf8AGs7xNouoa54e1DRpNUW2S+t3t2mih+dAwwSMnGcGmpa7MTgv5l+P+R+cHivVpte8UarrU7bpL68luGP+8xP9azQSCCCQR0Ir65H7I3h8DH/CX6p/4Dx0v/DI/h//AKG/VP8AwHjr21mNFK1mef8AVJ91+P8AkWv2VfjV/wAJBbweCfFd0P7YhTbYXUh/4+0H8DH/AJ6Af99D36+7+J9c0jwvoN5rmsXMdnY2yGSWQ9/QAd2PQDvXgNv+ybottcR3Fv401eGaJg8ciQoGRgcgg9jXb/Ev4O3/AMQNN0zTte8daibawjA2RWyKJ5Bx5r88tj8Bz6151WVGVS8bpdTqhCajZtX+f+R8k/G/4m6p8S/FLX1xvt9LtyV0+zzxEn95vVz3P4VwFfXf/DI/h/8A6G/VP/AeOj/hkfw//wBDfqn/AIDx16EMfQglGKdjmeFnJ3bX4/5GX+wXrvPiXwzI5/5ZX0K5/wCAP/7JX1TXi/wo+Adp8OfFX/CQaT4ovbiUwPA8M8C7HVsdcHPBANet+Tqf/P5b/wDfk/415mKrRnUcop6nXRpcsLSkvx/yLtFUvJ1P/n8t/wDvyf8AGjydT/5/Lf8A78n/ABrn532ZryL+Zfj/AJF2iqXk6n/z+W//AH5P+NHk6n/z+W//AH5P+NHO+zDkX8y/H/Iu0VlzT3tpdWqzzQyRzOyHbGVIwpOevtWmrblBpxlcmUOWwtFFUbua6bUEtLd4owYjIzOhboQMdR60SlyoIR5nYvUVS8nU/wDn8t/+/J/xo8nU/wDn8t/+/J/xpc77MrkX8y/H/Iu0VS8nU/8An8t/+/J/xo8nU/8An8t/+/J/xo532Yci/mX4/wCRdr84/jl4gPib4s+I9WEhkhN40MBJz+7j+Rce3y5/Gv0KurXVZrWWFdQiiaRGUSLByhIxkc9RXz437JGgsxZvGGqlickmBOTXbgsRCk3KSZz4ii5pKMl+P+R8iUV9d/8ADI/h/wD6G/VP/AeOj/hkfw//ANDfqn/gPHXof2lS7M5vqc+6/H/I+RKK+u/+GR/D/wD0N+qf+A8dH/DI/h//AKG/VP8AwHjo/tKl2YfU591+P+R8iUV9d/8ADI/h/wD6G/VP/AeOj/hkfw//ANDfqn/gPHR/aVLsw+pz7r8f8ih+wZ4gLW/iPwvLIT5bR30CE9AfkfH4hPzr6krxf4UfAO0+HPir/hINI8UXtxKYHgeGeBdjq2OuDnggH8K9b8nU/wDn8t/+/J/xrysTVjOo5RT1OyjScYWlJfj/AJF2iqXk6n/z+W//AH5P+NHk6n/z+W//AH5P+Nc/O+zNeRfzL8f8i7RVLydT/wCfy3/78n/GjydT/wCfy3/78n/GjnfZhyL+Zfj/AJF2iqOjXjXljFNJt8xl+bb0zV6qi7pNESi4txfQKKKKYgooooAKKKKAKcH/ACGLr/rhF/6FJVyqcH/IYuv+uEX/AKFJVyoht9/5mlTf5L8goooqzMKKKKACiiigAooooAKKKKACiiigAooooAKKKKAI7r/j1l/3D/Ks7w3/AMg23/65r/IVo3X/AB6y/wC4f5VneG/+QZb/APXNf5Co+2afY+Zq0jfdNLSN901ZmUtA/wCQHY/9e6f+gir1UdA/5AVj/wBe6f8AoIq9UUvgXoaVv4kvVhRRRVmYUUUUAFFFFABRRRQAUUUUAFFFFABRRRQAUUUUAZHiL/X6b/18N/6LatO2/wBUKzPEX+v03/r4b/0W1adt/qRUQ3l6/ojSfwx9P1ZJVFv+RgT/AK9W/wDQ1q9VFv8AkYE/69W/9DWipsvUdLd+jL1FFFWZBRRRQAUUUUAFFFFABRRRQAUUUUAFFFFABRRRQAUUUUAYXhT/AJB8f0P863awvCn/AB4RfQ/zrdqKXwL0NK38SXqwoooqzMKKKKACiiigCnB/yGLr/rhF/wChSVcqnB/yGLr/AK4Rf+hSVcqIbff+ZpU3+S/IKKKKszCuB+MPja/8HLoosTpkf9oTyxvLfhyibImcAbCDlioX8a76sPxD4ct9Z1zQdVmuJI30a5e4jRQCJC0ZTBz0+9nirg0pe8TK9tDznRPixrV9460/Q7jS7C2W6Nkr2b+YLpPPtzK75Py4QjGCATn1rS8YfEbVtF+KEfha1tNPuINli3ksH+1TCeZ43MeDtxGF3HI6Z5rWv/hzb3vjmTxJNrN2IJb21vnsVjQIZrdCsZ343Y5JI71tL4XhTxfqniWO8mS51DTorEptG2IRtIwcd85kP5CtXKnfbp+JCU+55v8A8Li1GXw3f6mttpdkYfEkemxTXO8xfY5CdlwwBB6Ang44q7pHxE8Xanf+EzHp+jW9nrljc3TrIspkAgJyyHIG11KsuRwDzVvSfgvoWlw20FpqN4sEctjNNGQCJ5bUuQ5z03hyCBxwMVsaN8OrTTf+Edxqt1N/YNndWdvvRfnjm4AP+6oAHrjmqcqPRf1b/MSVTqc14V+JPi7xJfaRHpmhadNGbGxvNTQOwkC3MjKzRZOAEVdx3ZJ6Csi8+M2vxpYNFp+kGSeG9l+zsJTJctBe/Z1iiwfvsvzcg8g9q6jTvhHaafdaPJZ+IdRihsYLSG5iVVH2wW0heLc3VeWIIHUcVq+Dvh1Y+GtatNUg1G5uHtra8t1SRFAIuLn7Qx47g/KPahypLoJKoctqnxev7Sz8e3KaRA48OTQfYVy2buIy+VKTz1Vw4GPanWvxM8Raxc6FNoUOiHT9W1u401HnSUuEjBdX+VgMlVII9avQ/BnR4Y7zy9WvRNfxMt7KQCZ2N2LkOQeAQQVwOME961tK+Gek6XJpn2K7nih07WrjVoYQq7d0wYGP/dG8470c1G2i/q3+Y7VOp3VFFFcpsFFFFAEd1/x6y/7h/lWd4b/5Blv/ANc1/kK0br/j1l/3D/Ks7w3/AMgy3/65r/IVH2zT7HzNWkb7ppaRvumrMyloH/ICsf8Ar3T/ANBFXqo6B/yArH/r3T/0EVeqKXwL0NK38SXqwoooqzM4r4j+LL/w/rvhnS7KTTYBrNzLC896jsqbUBUAKRyScc1g6v8AErVLTwNca6sGm280fiRtI3ThzEkQnMfmMAck4GeDXX+LvC8uuaxomrWurS6bd6RLK8TLCsiuJE2sCG9q56X4Yytpt1p8fie5jgfWBrFuPssZME/mmQjP8SknGDW8XTsrmUlO7sQ6b4w8aar4tvdL0vTNIubGwnSxurkbwUle1Ewnxu/1W5lXby3PWsPRfid4quoPCp1AeHLNtev7y2EnlTFI1gJXGN+dzMDjsMiuts/h35HjRfEj+IL1w1wl7cWixqkc90sHkeYSOQNvOzpnBqGy+Gi6dF4d/s3X7m3m0O4u5opGt0fzRcsS6sD0wGIBFVzU/wCvR/qK0yj4C+Ims6141Oi6lY2CWtxJqC2r2+8SJ9lnEZ37iQdwOeMYrO1L4qa7aeINRi/szTm02K61GxtfmfzvOtLfzt7nO0o3IwMEetdL4O+G9p4e8Ty662r3d84e7a2hkjRUg+0y+ZLyBluQAM9BVK8+E9jda9qGoSa3e/ZbqS8uIrQRpiCe6hEUsgbGWG0cKeATRelzPsFp2MvQviZq2oan4Rs3vPD+zXLGS7klSGXG5WQeQgL/AHvmPJ4yOlQ6D8TfF+vy6THo+g6dcStp0OoX8O9gzRyXTQEREnAKqjOS2c4wK7fTfBdrY6vompJfTu+kaQ2lRoVGJEOz5z7/ACD25rmoPg/Z2w0tLXxFqMEdpbRWt0ERQbuKO4Nwik9U+ckEjqDijmpdv61C0yhd/FrUbaw0O4bTbNmv/EdxptxgtiK1hmMbTDn73KZzxzWrqvxA1m38H+KNYttNtXm0fXH05SVdkSBWjDTyKvzEKHLELjgVX1H4L6JqNq1veapeyKovWtyAF8iW5nEpkGOpUqAAeMda1Yfh9eW9trdva+LL+3j1S/OoKY4EDQzllJ5/jQ7MFG4IJobpaW/rUEpnT+EL+81TwzYahqC2a3NxCHf7HL5kLZ6Mjd1IwR9cVq1ieBfDtv4T8KWPh+1uJLiK1Vv3kgALFnLk4HAGWOAOAMCtuueVruxqr21CiiikMyPEX+v03/r4b/0W1adt/qRWZ4i/1+m/9fDf+i2rTtv9SKiG8vX9EaT+GPp+rJKot/yMCf8AXq3/AKGtXqot/wAjAn/Xq3/oa0VNl6jpbv0ZeoooqzIKKKKAOc+JXiKfwr4MvdatbeK4uYjHHDHKSELu6oC2OcAtk49K43V/HvjXRjFYaloWmpqX2HU7n5S5jn+yhDGyDdkK4Y5B5GK7vxv4et/FXhi70O5nlt0uApWaLG6N1YMrAHg4Kjg1z2j/AA4gs9SstSvtavdSu4FvvPeVVAnN0V38D7oGwAKOK2g4KPvbmclK+hzsnxW1KR0uLOwsZLGe4vooHO7cwt7MTZPOOZMr9B61183ifVP+FSJ4vs9LW81J9Ijvls484Z2jDFR1JAyeOpA9axdO+Eek2PhvRNDg1O88rSVvQshVS0xukdGLe6h+PoK6DSvClzZ+AP8AhE5fEF5IEtRa297CiwTQoqhUxt4yMZz3qpOnpyiip9TjdK+JOu3eq+E7CWbw0ia2lxJ9riMskcyRugURjcCjMGOVbO0rzWVofxk1y/sNVuhp+lXP9n2/2qcW/mf6Mi3XlMkmT94xhnBBH3Txiuo0D4XNourWGr2fiW5+3W811LcO1rHsuPtDo0gCDhB8gxj1JqTRfhTpemW17bR6ldyRX2lTabcqyqA6vLJIH/3l8xgPaq5qPYVqhkt8Vr8aj4bVdPtHstZ1e6tzKC2YrNJxBFL1+80jL7YNVbP4tatqms61oenWWmw6hpZ1It9oWQoy2zp5bYBBwylwf9pa1JPgzokmn6Ratqd6W0fTobKylwAY3jmWUzY6FmZRkHitCy+FukWus3GrpeXBvLiC/gkfYo3JdSeYQf8AcJOPqc0c1ELVDB0H4ieMLzUvCVreafoUSa5YxXu4tLGJg5+aKFmJHmRoQxVs7u1eu155cfC+CaDw5Z/8JDqIsdFhtYzbbVKztbNujcZ/1bZ4Yr1BxXodZVHF25S4KXUKKKKyLCiiigDC8Kf8eEX0P863awvCn/HhF9D/ADrdqKfwL0NK38SXqwoooqzMKKKKACiiigCnB/yGLr/rhF/6FJVyqULAaxdZIH7iL/0KSrm9f7w/Ooht9/5mlXf5L8haKTev94fnRvX+8PzqzMWik3r/AHh+dI0ihSdw4HrQA6iuOsfGchexa9tIlivOUMMm5kBC7dwPTlsH86nTx3o7f8sbsfIzElVwCpYY6/7J9veuRY6g/tHfLLMUvsX9P68jqqK5iLxtpchwLe9HEZJMYwN+MZOcD7w/Op7nxRaWuutpc8chYypGjIAQNwTlsn1cdKv63RtfmM/qGIvbkd9/y/zOgorlbrxd5Ou3mmpaLN5E8ESlZACd+dxIPTBx+dQQeN1PkPPp7ojw+dJtcExjYW9eelQ8dQTtzeX42NFlmJauo9E911VzsaK5Cbx5p6XQVbe4aAI28hRuL7lUKozz1re0bWbXVPP8hZY/JcKwlAUnIyDjOcVdPFUqkuWMrsyq4KvRjzzjZGjRSb1/vD86N6/3h+ddByi0Um9f7w/Ojev94fnQAy6/49Zf9w/yrO8N/wDIMt/+ua/yFX7pl+zS/MPuHv7VQ8N/8gy3/wCua/yFR9s0+x8zVpG+6aWkb7pqzMpaB/yArH/r3T/0EVeqhoDL/Ydj8w/4907/AOyKvb1/vD86il8C9DSt/El6sWik3r/eH50b1/vD86szFopN6/3h+dZXiXVJdNtYGtUhkmnnES+a+1B8rNkn/gP61M5qEXJl0qcqs1CO7NaiuTtfG1oFnF7byRvFcCE+UQykMxAYHPPIOacnjrSGSNvJuxvL8FFyAqhievoe1cyx2H/mOt5bik/gf9anVUVgWXimzvYZ2hguI2itWucTIFyBkY688io7TxZZ3On6hcRxyK9lB5r7wArdehz0ypFX9ao6e9uR9RxGvu7W/HY6OiuOsPGklzHan+zc+csG9llBVWdXLe5wUI96ktPHFmbfzby1miBcKhTDBhiM565H+sFQsdQavzGkssxSbXLr8jraK5Cz8d2UkcjTWd0GXe4WNA2EBIGeeCQCfTiuqt545oI5kYbZFDDkdCM1rRxFOt8DuYV8JWw7/eRsS0Um9f7w/Ojev94fnWxzi0Um9f7w/Ojev94fnQBk+Iv9fpv/AF8N/wCi2rTtv9SKy/ELAz6dgg/6Q3/otq1Lb/UiohvL1/RGk/hj6fqySqLf8jAn/Xq3/oa1eqg5A19MnH+it/6GtFTZeo6W79GX6KTev94fnRvX+8PzqzIWik3r/eH50b1/vD86AFopNy/3h+dce/jKWCZJLm0iNq9w8QMcmZFVS6klT7oDn0J9Kxq14Ubc73Oihhale/s1ex2NFcw/jfSUmMTQ3eVd0YhFIG3HPB77h0pqeOdLZCwtr0gQ+ccIpAXdt6g47E+mBWf12h/MjX+zsVa/IzqaK57VfFVnpt35U8croUjZTGAT84Y884xhar674tGm61Pp6Wyz+VaJPxIAxZnxtwe2DmnLF0Yp3lt/X6ChgMRNpRjvr+X+aOporkh4ybz4EfTnXzJWRl3rlQJJE3dcH/V9KZN4904SweTbztEVZ5mZRlVCsRgZ5JK4qfr1C13ItZXim7KB2FFZWia9aatLLHDHPE0aI5EyhSQwyMDP4fWtTev94fnXTCcZrmi7o46lOVOXLNWYtFJvX+8Pzo3r/eH51RAtFJvX+8Pzo3L/AHh+dAGH4U/48Ivof51u1heFP+QfF9D/ADrdqKfwL0NK38SXqwoooqzMKKKKACiiigDNP/IZuf8ArhF/6FJU9QH/AJDNz/1wi/8AQpKnpU9vv/Mur8XyX5BRRRVmQUUUUAZyaFo6AbNNtxht4+Xvxz+g/KoZ/DeiyWrW62McKspXdH8rAex/E/nWvRWLoUn9lfcdCxVdO6m/vZlxeH9ISIRvZxzHaqs8vzMwXpknrViXTNPluvtUlnE0+4NvI5yMYP8A46Pyq5RVKjTStyol4iq3dyf3lKTSdNklMr2UJkL7y2Od2Qc/mAaj/sPSNmz+z4Nvpt9iP5E/nWjRQ6VN/ZX3Aq9VbSf3szP+Ef0TBH9mW2Cuw/L2znH51bs7K0s2ka1t44TKQX2DG4jpViiiNKEXeMUKVerNWlJv5hRRRWhkFFFFAEdz/wAe0v8AuN/KofDf/INg/wCua/yFTXP/AB7S/wC438qh8N/8g2D/AK5r/IVm/iNV8HzNWkb7ppaRvumqIMnQ/wDkC2X/AFwT/wBBFXKp6H/yBbL/AK4J/wCgirlTT+Behdb+JL1YUUUVoZBVe/srW/t/s95bpPFkNtccZFWKKTSasyoycXeLszOfQ9HcktptuSWD/d7jOD+p/OoH8NaS13DcJbmLygR5cbYRwQAQw78AVsUVk8PSe8V9xssVXW0395Rt9I0y3z5NjBHmIwnC9UPVaWPSdNjjljjsoVSYBZFA4YA5wfxJq7RVKlD+VEOvUf2n95QOj6XuLfYYckhshe4JOfzJ/M006Fo5Kk6dbnaQV+XoQAB+gH5Vo0UvY0/5V9w1iKq+0/vZmpoGiooVdNtwApUDb2PWtCKOOGJIokVI0UKqgYAA6CnUVUacIfCrEzqzn8Um/VhRRRVmYUUUUAZmt/8AHzp3/Xdv/RbVtW3+pFYut/8AHzp3/Xdv/RbVtW3+pFZR3l6/ojafwx9P1ZJWZc/8h6P/AK9W/wDQlrTrMuf+Q9H/ANerf+hLRPp6hT6+jLFFFFamIUUUUAFZ7aJpDSSSNp9uWkfe529W55/U/ma0KKiUIy+JXLhUnD4XYy5fD2jSQyRf2fCgcMCUGCM9SPQ8D8qbbeHdIhtlha1WfCeXvmO5iuc4z6ZrWoqPq9K9+Vfca/Wq9rc7+9lK40rTbhg01lDIQqqMr0ABAH4An86W50rTrmR5Lizhkd/vMy8njH8quUVTpQfREKtUW0n95Q/sbS8k/YYclt2cd8k5/Mk/iajXw/oigbdLthtVlHy9j1H6n8606KXsaf8AKvuGsRWX2397Ktnp9jZyNJa2sULsoQlFwSo6CrVFFXGKirJGcpSk7ydwoooqiQoHWigdaAMzwn/yDovp/Wt6sHwn/wAg6L6f1rerKn8C9Dat/El6sKKKKszCiiigAooooAzT/wAhm5/64Rf+hSVPUB/5DNz/ANcIv/QpKnpU9vv/ADLq/F8l+RmeJU1B9OX+zd32hZ42G04+UNk59RjtWFeTeKbJYTJc3M6SzrG5jt4i6KdnKjGM8uOf7o/HsKK1UrdDFo5FZfGH2eNpPMEr7gqJDGQrDbt3+ikFiSOhHHuy6uPHAuI/Jt4tuGXbtXazLxlu4VsbhyOv4VYuvFxj1afTbewjnljLBD9p2g7fvbvlO3pxjOfapdM8TSahf+XFaRiL7NNKE84NKzIyjBXHy5JOOTkYPFXr2J07kVouuGwvJpRfyOL6CSNZQiSNEvl+YAqnHZ+OM/jUQ/4SxY7q4t/NAad2ht5VQnYzOcknkEDZgZx2Peo4fFksMixSzWl7JNAs6YPkxx8EsC/zfQZAJP6SXfjeOGNGTS52Yn51aQLs+UuBnB5KAMB79Rg0Wl2C67lLzfHCSzi0SdomMjQtcxx7jw2NwHA5CYGQOTx6W7p/Fi38uz7ZLDBKzRlY4lEo2SBRjuM7D/h0qa58XTQQNcNpB8hVLZ+0Dcf9bt42458k554yOvNR3XjKe03LcaOFk8xo0C3O5SUZ1bJ2cD5DjjnI6Ua9g07kdvN40e1km2sJEJWKKSOMeYCJPmbHuI+mOvNMgXxabm6eGS7WJ2do3nji3sBEdqlfuqC4A4A69qu2vim4ubyxjTTY4Yrqbary3HzbNzqTgLw2VGBnnPWo113WUvriT7GbizW7ktQCgjAIkCIQ+SW6nPHH8zXsg07jdF1TXLyPWUXfJc28C+UrRoFWfdKGVSOowqfe5596fDb69PHqlxLJeEtp8sNmsgRGL5baxC8B+n4Y6c0sXjESFF+xwKXUSDdeAAIQTgnbxJ8p+T6c1Da+OEmlQHTTFG0mCzzgELnAONv3s9ug9aLPsF13IdL/AOEm0+O4WKzuJUlA8kMuAsmEHIaRiF++Sd3J7Cqt/qfibT2lmma+UzIixhoIjmYdUUZxsyTz944FXh46TKKdMJfbukCXAIXOcAEqAenPTAI610egakNV0xLwRrGxZkZFfeFZSQRnAz09KG2tWgVnszC0JvFUusQSat5kdurSB0RU2ZIOMnGSowMHrzz7dZRRWbdy0rEdz/x7S/7jfyqHw3/yDYP+ua/yFTXP/HtL/uN/KofDf/INg/65r/IVk/iNV8HzNWkb7ppaRvumqIMnQ/8AkC2X/XBP/QRVyqeh/wDIFsv+uCf+girlTT+Behdb+JL1YUUUVoZGXrusLpMtqr28kwuGKAR43bsgADPHJas+HxhZykL9gvlPliZgyr8kWcbz83r268Vvz29vOyNNDHIYzuQsudp9R+QrG1i38L2k63upLYxSWsJZVcqCEBzkL3xj+dUrdhO5HF4usJIRcfZL1LfCkysi4Xcu5cjOeVGfpTT4y0s3htYo7iWQsI49oX947FdqjnjO5Tk8c1faHw/HPDJJHYRTfZ/3YfarCLHYHsBn9agmXwnhWmbSAJIQilnQBoxwAOeg2/p7U9OwtR8Gv2501Ly5hlg3JM5TglRE+059+lUpvGFuLSWWDTb15UhM6xsFG6MZ+fOeBkHjr7VckTwvIkWnyHSmW3JMcBdP3Z6njPHfNLqEPhtsQXkWnOyD5Ym2lsLngL14+bj60adg1KVv40024UmC2vJyAWAiVWyoBOevH3SMHnpxSf8ACZWimVpbOdYk8vDh0O7cDn+LtitDTofDt5C8ljHYTRzsyOY9p3NyGH6GoTaeEpUVfL0h1VhEo3Ifm5wv15PFHu9g17la58YW6WU08Gm3kkiQPcRxkKN8agnfnPA+X6+1Oi8XWjABrS5JMnkqygbXlO3CDJzn515OBU+pf8IobHN7/Zb28R8sAlSARn5APXk8e9WX0/RtSsZreFbZoixV2tyuUfAB5GcHAHWj3ewa9y3pl5HqFkl1HHJGGLKUfG5SrFSDjjqDVmq2mWUGnWEVlaqRFECFyeTk5JP1JNWah7lBRRRQBma3/wAfOnf9d2/9FtW1bf6kVi63/wAfOnf9d2/9FtW1bf6kVlHeXr+iNp/DH0/VklZlz/yHo/8Ar1b/ANCWtOsy5/5D0f8A16t/6EtE+nqFPr6MsUUUVqYhWJrfiGLSr420tpPP+580eTgnA3FuCR0C1t1BNZ2s0nmTW0Uj7du5kBOOePpyfzpq3UGYUnjCxijmkls71Etxmc7VPlnnAPPOdvb1FS/8JVYqwNxbXdvGXaMSSKu0MuNynBOMEgfU1dfQdIkvnvJLCCSZ02EsgIxz298mqrP4dkvrnzLOEM25Jp5IMRsUwSC5GOMD8vaq93sTqVU8ZafM0sdta3U0ybtsYCgttDbup4xsbrzVyXXClk9x9nUldPS8Cl+u7+H/AOvTbiPwnI7faDpLNckSnc6ZkJzhuvOcn8zUrt4bvJ4Y2k0yeW2GI13oTGFxwBnjGBRp2DUz5/GNuLOeW3068kljga4WNgq7ogM7854HTjrz0p1v4y024Li3t7uYpvP7tFbKruyevHKkY69OKuX8Php8W13Fpzsg4ibaWAGR93rgcj86fp0Ph66tWurGKxlhuQxLRhSJAR836Hn60e7bYNe5nDxlaBpmksp1ij2YfehzuDbv4v4dvb1p0vi+3FtNJDp17JIkTTIhCjfGN/z5zwMo3v7UW48G3lnFMsOnfZ2iDo0iBBtLMuDnvu3DB561a1BPC/2aT7aNLMVvhXDlPk+8Qp/NuPc0e72DXuVbbxfayQo7Wdzl28tSgG1pT0QZOc47nAq5J4htk06C8+y3TCXzMxgLuQRkhyeccYPQ804Weh6rp0tpbC3MTAFhBtDRkjg+xx6ipodD0uPTbfT2tI5re3OYxKobBJJJ+pJND5R6i+HtRfVdKS+a3MAkd9iE5O0MQD+IGa0KbFHHDGI4kVEGcKowBTqhjCgdaKB1oAzPCf8AyDovp/Wt6sHwn/yDovp/Wt6sqfwL0Nq38SXqwoooqzMKKKKACiiigDNP/IZuf+uEX/oUlT1Af+Qzc/8AXCL/ANCkqY5xwcUqe33/AJl1fi+S/IWim7W/v/pRtb+/+lWZDRBCJGkEMYdjlmCjJ+ppUhiSQyLEiu3VgoBP40u1v7/6UbX/AL//AI7QBGbW1wy/ZocOdzDyx8x9T6094YZBiSJHGQ2GUHkdDS7W/v8A6UbW/v8A6UABjQjBRT+FNkhhkUrJDG6nqGUEdc07a/8Af/Sja39/9KADy4+P3a8dOOlLtXH3R1z070m1v7/6UbW/v/pQAz7Pb8/uIuX3n5B97+99fegW1vuDfZ4chi4OwZ3ev196ftb+/wDpRtb+/wDpQAxbW2Xbtt4Rtztwg4z1x9afFHHFGI4o1RB0VRgD8KNrf3/0o2t/f/SgB1FN2t/f/SlAbPLZ/CgBlz/x7S/7jfyqHw3/AMg2D/rmv8hU1z/x7S/7jfyqHw3/AMg2D/rmv8hWb+I1XwfM1aRvumlpG+6aogydD/5Atl/1wT/0EVcqnof/ACBbL/rgn/oIq2WwfusfoKmn8C9C638SXqxaKbu/2W/Kjd/st+VaGQ6sTV/DlvqV3JNLczIkoTzI1C8lAwUgkZH3jx3/ADzs7v8AZb8qN3+y35UJtA1cydU0GK+uJZGupYlmRVkRUU5K52kEg4xnp0P55rw+FbJWlklmlllmcySOVUZYrKDgY4/1zfkPfO9u/wBlvyo3f7LflT5mKyMCbwjp0tnJbeZModCpYbd3LSN6esrfkKRvCdrJDdLcXlxLLcyCSSXaqnO5jgYHA+c10G7/AGW/Kjd/st+VPnYcqMXTPD62Wsi8WbdEkTKikDJdnYljgAcBio9jz0qpdeCtNnMH7+dfKjWPAIAZQWPOMc/NXS7v9lvyo3f7LflRzsOVHKweBrGCJ44b65TfGYWJCsTGdvy/MDz8i8/WtnQdIj0hJ0juJJVlffhgAE9gBWju/wBlvyo3f7LflScm9wSSHUU3d/st+VG7/Zb8qQx1FN3f7LflSg5HQj6igDN1v/j507/ru3/otq2rb/UisXW/+PnTv+u7f+i2ratv9SKyjvL1/RG0/hj6fqySsy5/5D0f/Xq3/oS1p1m3CltejwM/6K3/AKGtE+nqFPr6Mnop/lv/AHaPLf8Au1oZDKKf5b/3aPLf+7QAysS68P8Anq8P9pXSWxmM6QqFwsm4MCePmAYZ2njmt7y3/u0eW/8Adpp2FY5xfCdj5cokmld5WkZ32qCWdXViOOPvsQO3FMbwhp/2fyUnnQ7VAcBc8CQA9P8Apq35Cum8t/7tHlv/AHafO+4uVHNf8InZtvaa6uJZZLj7Q8mFBLZc44HA/eH9Kl0jw+lhqDzCZniFssESk8553OQABuxtXI7LXQeW/wDdo8t/7tHOw5Ucld+B9MncOtzdREIi4DDaSqspbHqQ5z24HFJF4IsYPMNte3MTMropIV9qPncPmyD9489vzz13lv8A3aPLf+7T9pLuHKjG0DQ4tHeYw3EsiyAKEYABcZ5478/561rU/wAt/wC7R5b/AN2pbuOwyin+W/8Ado8t/wC7SGMoHWn+W/8AdoEb5+7TEZPhP/kHRfT+tb1YXhT/AJB8X0P863ayp/AvQ2rfxJerCiiirMwooooAKKKKAM0/8hm5/wCuEX/oUlT1Af8AkM3P/XCL/wBCkqYkAZNKnt9/5l1fi+S/IWim+YvqfyNHmL6n8jVmQy8EjWc6xZ8wxMEx13YOP1rjvsXirSrW0NhIJWmVfPjG59jhR1LlupLZxjoK7TzF9T+Ro8xfU/kaalYTVzkDP4xjeJXWaTdEjTGOCPEZJG/b6sBuwPYcGlM3jBbdrgrK2ZPLWIRRbhHsJEh/2t2AR05PFdd5i+p/I0eYvqfyNPn8g5fM46WHxHdeHLj7VHcrdPewtsHXyhtDcKy8HBJAI71MkfidFH2WSSKCMEJEYU+YBY8Z3FmGSZP4j0HNdX5i+p/I0eYvqfyNHP5BynFWWoeLLjTbe5WO7PmwI5Jtog3mlSduP+eedvPXk81Nc3HjgCZY7eIBTw6quSoYKSBzyQWYcfwgd66/zF9T+Ro8xfU/kafP5By+Zykf/CYy2au85hmO47VhjPQLtzn1JOfp2qIyeNjqLW/S3D7RN5UZzHn7/TG/26Y7V2HmL6n8jR5i+p/I0ufyDl8zH8NJrC3WoHVZZpAXTyN4QLtC4JG3ucZP14rapvmL6n8jR5i+p/I1LdxodRTfMX1P5GgOpOAf0oAbc/8AHtL/ALjfyqHw3/yDYP8Armv8hU1z/wAe0v8AuN/KofDf/INg/wCua/yFZv4jVfB8zVpG+6aWkb7pqiDJ0P8A5Atl/wBcE/8AQRVyqeh/8gWy/wCuCf8AoIq5U0/gXoXW/iS9WFNlkSKJ5ZGCIilmY9AAMk06ob22hvLSW1uF3wyrtdc4yPStDIxIPGGkyLbM4uIhODktHkREFgd5Gdv3ScnjGKn/AOEp0Hy/M+3gjGSPLfcOccjGc+340S+F9EkeVvsYQS/fRGKoRjBGBxyDz600eFtIFo1v5cvzMrF9/wA2RnB9OhI6VfuE+8WLTX9Mu737LazmX9w8/mBT5e1SoOG6Nyw6Z6GmJ4k0Z0VluyQ3QGJwQCAQxBHyqdy4Y4ByOaWy8P6fZuzW3nIPJkhRDKWSNXILbQemSAar23hXTIoY1d7qVxGsckjTHMqKAAjeq/KOP8Tle6PUbaeLtJnOMzRYVXYvGdoDA4Gehbg/KOaszeJNKjZI/OcyuAVjMTKxy2McgYI9OuO1RjwroyptWCVRxjEzcEZwevUZODSN4W0t7tLqY3U0qMGzJOTlsYyf09uOlP3Be8W7vWtNtZpopp2DQ/f2xOwB44BAwTyOBzzVe38TaPNuIuSFBI3bGK47MSBgA84zjODT7/QLG9lmkle5XzXEjKkxC7+Bux0yQAKgh8KaRDAYIVuUiZNjos7YcDON3rjJxS92w9SebxDpcN5LayzlWjdY2bYSNxyMcDjGOp45FQ2firR7lFfzpIgx4EkTAgZxlhj5RnucDkUx/COkOxd/tTSM5d3M5LOSc5P488Y/KpB4W0hWLJHOpYbZMTN+8XOdjeq57U/cD3iWDxHo08kUcV5ueVtqDynGemD0+6dw56cjmtash/DmltNDLsmUwlMBZSAdgG0H/vkf5JrXqXboNX6hRRRSAzNb/wCPnTv+u7f+i2ratv8AUisXW/8Aj507/ru3/otq2rb/AFIrKO8vX9EbT+GPp+rJKot/yMCf9erf+hrV6s+VguvpnP8Ax6t/6EtE+nqOlu/RmhRUfnL6Gjzl9DVmRJRUfnL6Gjzl9DQBJRUfnL6GuE1XWtZt9Qvmt57p5IbrC2xt8xeUMYO4DPPP1/CsMRiFQSckdWFwssTJxi0rdzv6K4Y+MdXN8YV0pfLE6oWMbj5TjP4jnnpUVr401i4ihkj063YSRyvkByAVXKg4zj8eoIrD+0aN7a/cdP8AZGJtey+9ep31FcbrHiTVLeGyurOzaQzWfmNG8bBQ25eoHIOM96g1/XNYtvEds9ok72/2JJWt1XIZyJSR09kzyMccc0546nG+j6fiTTyyrO2q1v17Hc0V57H4u12Nri4exDo9sskaeU+1HGBgd8HPf0qaTxZrhd5f7LKLDnChWIbKBsnjOAGHT0NT/aNHz+4t5RiL9PvO8orC8K6vfanbTT31qtttdVRApB+4pJOfc/pWz5y+hrspzVSKlHY8+tSlSm4S3RJRUfnL6Gjzl9DVmZJRUfnL6Gjzl9DQBjeFP+PCL6H+dbtYXhT/AJB8X0P863ain8C9DSt/El6sKKKKszCiiigAooooAzT/AMhm5/64Rf8AoUlT1Af+Qzc/9cIv/QpKnpU9vv8AzLq/F8l+QUUUVZkFVbTULG7nlhtbuKaSL76q2SOcfzBFWh1rlh4b1GOcy2+owRBd2yPY+w7gwLFd2FOG6LgEjOKaS6g7nUZHPI4689KXIzjIzXDW/hHUo0t90ljI0dyzOJEYiVCSQZOfmxxgds1btPBzxyQC4vlniidXYlDvmAZG2uc8qNmFHYGq5Y9xXfY6g3VqPJzcRfv22xfMPnOM4HrwDT5ZY4YHnlkVIkUuzscBVAyST6Yrnbjwskmj2FissKGx8zy2ERwdwI5GfQ4PrzTrDwybez1WN7hDLqEDQgqh2Qht/Cgn7o39PalaPcLs2rG+sr6Iy2d1DcIDtJjcHB9Ksbl5+Ycdea5PVPCd7qV0l5Pqkcc2FRhDGVQKoGCMnO/rznvij/hDEjVTb3SJINu7KHbIAqgq3PKkrk0Wj3C77HW5Geo6ZpNy/wB4dcde9cpD4RkDBZrq3kjMiSN+6bcAHDGJTu4j4xio7XwjdxXDTSXtpOGb/VvAdo5+8ACPm9DRaPcLvsdhRWV4Y0+fT7B1umZpXlYgM24pGOI1z3IUDmtWpYwooooAjuf+PaX/AHG/lUPhv/kGwf8AXNf5Cprn/j2l/wBxv5VD4b/5BsH/AFzX+QrN/Ear4PmatI33TS0jfdNUQZugxE6JYnd/y7p/6CKu+Sf7wqvoH/ICsf8Ar3T/ANBFXqik/cXoaVl+8l6sh8k/3hR5J/vCpqK0uZ2IfJP94UeSf7wqakdlRSzsFUdSTgClcLEXkn+8KPJP94VKrK2drBsehpaLhYh8k/3hR5J/vCpqTcu3duG3rnPFFwsReSf7wo8k/wB4U9ZYmi81ZEMeM7gwx+dPouFiHyT/AHhR5J/vCpgQehBoouFiHyT/AHhR5J/vCpqKdwsQ+Sf7wo8k/wB4VNRRcLGJr0ZW407nP79v/RbVr23+pFZniL/X6b/18N/6LatO2/1IrOO8vX9EaT+GPp+rJKzLn/kPR/8AXq3/AKEtadZlz/yHo/8Ar1b/ANCWifT1Cn19GWKKKK1MQooooAKKKKAA8jmora3t7WPy7aCOFM52xqFGfXAqWilZXuO7tYKKKKYgooooAKKKKACiiigAoHWigdaAMzwl/wAg6H6f1rerB8Jf8g6H6f1rerKn8C9Dat/El6sKKKKszCiiigAooooAzT/yGbn/AK4Rf+hSVMc44GahP/IZuf8ArhF/6FJU9Knt9/5l1fi+S/Ibl/7o/OjL/wB0fnTqo6jftazw28FnLdzyq7hEZVwq4ycsQOrAAe9WZFzL/wB0fnRl/wC6PzrGh8UaW0czSmeBoWZWSSI5+U4JGOoHf0p48TaK27ZdM+0kDbEx3YJB28fNja2cdMGnyvsF0a2X/uj86Mv/AHR+dYx8VaGY5HivPOKqWCxozFwASSoxyBg59KluNetIYo3aOb99bxzxDA/eB2ACjnqMjP1o5X2C6NTL/wB0fnRl/wC6PzrGi8VaE6Mxv0XbGZGyDgADJwRwcd8Vbs9a028vjZ21z5sygkhVOBgkdenY/lRyvsF0Xsv/AHR+dGX/ALo/OsqLxDp0+oWljbGWaS5ZgpWMhQoUtvJP8JwcEdajj8SWZkHmxvDFIpaFy6s0oDBRhAd3JPHHPtRysLo2cv8A3R+dGX/uj86y5PEmixwCZr1dpYoFCndu44xjOeaanibRJCPLvfMBONyxsVHIBJOMYyQM+9HK+wXRrZf+6Pzoy/8AdH51jp4p0NlLC7YKAMFomG7OCAMjkkMpA96R/FOjbQY7iSbJUDy4mOSxQenbemfTNHK+wro2cv8A3R+dALZ5UD8adRSGR3P/AB7S/wC438qh8N/8g2D/AK5r/IVNc/8AHtL/ALjfyqHw3/yDYP8Armv8hWb+I1XwfM1aRvumlpG+6aogzNClYaJYjA/490/9BFXfOb0FZ+h/8gWy/wCuCf8AoIq5U0vgXoXW/iS9WSec3oKPOb0FR0VZmSec3oKy/FNvcaho7W8Eccj+bFIY3OA4VwxX8QK0KKmpBTi4vqXSqypTU47rU4f+xvFFul1/ZrRWgmjQJFFckLGwCDjPpgj3ouIfF9vcQrJdXbpLcbiYWLhBnofQfp1ruKK4v7Oh9mTXzPSWbVPtQi/lr95zegWvia3urVtRummjEMizBpww3E/KQABn8egqDRtM8RQw3cF7cK8Mlk0Mcfm5VXKKBxjjnd+ddXRWiwUElq9PMxeY1G5Pljr5ed9PvPP4PDfiaLSzYJKkdu8MqvEJgAWZAAWwMHp2xirsuneNCrLFqGzbCFRjcZywkB54/u5FdnRWSy2lFWUn95tLOK0ndxj9xxyaV4rS4aNL4pbFm+5NtODNuPb723v+FdqJWAA9PWo6K6aOHjRvyt/M48Ri54i3MkrdlYk85vQUec3oKjorc5iTzm9BR5zegqOigDO16QtcacDj/Xt/6Lati2/1IrF1v/j507/ru3/otq2rb/Uis47y9f0RrP4Y+n6skrMuf+Q9H/16t/6EtadZlz/yHo/+vVv/AEJaJ9PUKfX0ZYooorUxOVOr+IPtlzBDawMkdyyK8yPkqS2MY7AKPrn86Eni7VZMSW1ikmx5DJDGrFkCo+FckfxEAjHp3ruaRFVAQihQSTgDHJ6mr5l2FZ9zjYfEviCeBpYdNtdqbhuw5EmEkfcuOx2Ad+W6+q23ijW7l51j0mGPyt7EPuJULn5Dj+I4BHTr09eyoo5l2Cz7nLzajrz6fYS2wie5OoypNGI8B4k8zCHP3SQq/N649aztP8Xauyky6U8iIjSMGQrMU3fe2+wOMY6qee1dzRmlzLsFn3Oc+36rqPha7u/Jn0y8h3BVjAZi6j5gNw5G7IHHOM1Qm8TX1o4tGiiLxSSQtLPuJmkQbtq7R1KlMH1JGDiuyqOOCGM5jhRDlmyFxy3U/jQpLsFn3OPh8Xao7jztMit188IyOWLpkkbCBxv7/wBDVzxHrOrRXd3YadHEsoXEZKMzqNobzfQrklcev5V1GT60UcyvsFn3OX1e58QQ6veyWIeS2s4onCMVCSfKxdcbSxJIHIPFVb/xRqlrJJGbGKWSNnBii3BgVBIBJHIbqMc8V2VNkjjkZGdFYo25CRnaemRQpLqgt5nGDxRq89lMY4LSCYRM0RKO4mxu+dccbRtGcnv16Z2/DmrXGo3V7DPHEv2dhtMYbBBLDnPf5c9uv0J2smihyXYEn3CgdaKB1qRmZ4S/5B0P0/rW9WD4S/5B0P0/rW9WVP4F6G1b+JL1YUUUVZmFFFFABRRRQBmn/kM3P/XCL/0KSp6hCs2s3OBn9xF/6FJVny3/ALtTT2+/8y6vxfJfkMqpqOnW98Y2laaOSMMqvFIUYK2NwyOxwPyFXvLf+7R5b/3a0uZWMO48MaNNbxwG2ZI492wJIRtDYyP0FRX3heyls4oLOWWyki3COVGLMoYsWHXvvb866Hy3/u0eW/8Adp8z7hyo5y38H6Jbx7YYZojt2h0lKsARhsEdM5Oa0pdJsJTZeZBk2I22/wAx+Ubdv48Ade4BrR8t/wC7R5b/AN2jmfcLGBB4T0GHIjssLuVgu84BUg/rjn1qxZaBplndW9xbxSK1vH5cQMhKqMEdD3wTWv5b/wB2jy3/ALtHM+4WRlWGh6fZXEdxBHJ5kQ2xFpC3lrggKvooBOB71DL4b0uSVJGW4zGxaECZgIWJBJQfw8gGtvy3/u0eW/8Ado5n3CxhTeF9FmQq9qSxVRv3ndkEndn1JJye/wCFTw6DpcVt9njtyItrLjeehYMf1ArW8t/7tHlv/do5n3CyMa68OaRc24gltcopUr8x+UqqqpHuAo/Klj8P6XHAkKQMqocqQ5yD8nOf+2aflWx5b/3aPLf+7RzPuFhlFP8ALf8Au0eW/wDdqRkFz/x7S/7jfyqHw3/yDYP+ua/yFWbmN/s0vy/wN/Kq3hv/AJBsH/XNf5CofxGi+D5mrSN900tI33TVEGTof/IFsv8Argn/AKCKuVT0P/kC2X/XBP8A0EVcqafwL0LrfxJerCiszxNaXl7pqxWDhJ1mSRWLYxisO703xBaiIxXV9dI9wqyot1hjHlc4J+7/AB85HUc9MbKN+pi2dfRXCLo/jRN/l6jsaRGbcsowHKEEtnqc7ecHoTx3tahpHilFZbDUrhkMrkhrjL7Nz7ACcYwCmeecHOe75V3C/kdjRXL2+k64Lu0mu72ecJOJZVFwQMh5MYHAxsZOPb1qlqXh/wAQpczz6Xdonn301yytIfkJjdUZfchgCOOgNLlXcLvsdrTd6btu9d3pnmuTtNP8XrLbb9SHkBh5quwL7S3IyM5KqBjk5LHnjJseItNu49T/ALU0uGMXTLHCrBeSWYhieOAFbOfVRRyruFzpqK4h7HxdNExt7q6iUSuH8ycF5QHk2MnI2DbsyOM46Hvp2Np4iSx1OOed2nkUeRI0wOW53beyjGMcD6dyOPmCfkdGSB1IH40KQwDKQQehBrlItC1SWy1o3Ej+fe23kW4ln8wxpltqsemeRk9/U9afJoWpWcjmxvJngYq8kMLrAGO5QwUD7vyL6jknpnIOVdwu+x1NFcHBYeNZGYx3phZWZQzEY3bQNzf3h0GcHkE8Vau9K8QFjcWjX0bmMKEe/DEAMxAJzjqQcg5wOp6F8i7i5vI7Kimxb/KTzMb9o3YPfHNOqCjM1v8A4+dO/wCu7f8Aotq2rb/UisXW/wDj507/AK7t/wCi2ratv9SKyjvL1/RG0/hj6fqySsy5/wCQ9H/16t/6EtadZlz/AMh6P/r1b/0JaJ9PUKfX0ZYIyMUzy19W/M0+itTEZ5a+rfmaPLX1b8zT6bJny329dpx9aAE8tfVvzNHlr6t+ZrjVm8ZW9iZmJbyYifLeEEtt8sDLZycgyH/gIqu994ykWG7tYJ3jaIAmSDYRlUYnYM5IbIBx0z9avk8yeY7ry19W/M0eWvq35muWM3jIQtcKsbS7SVt/JAUtvcAbs5xtCH8ait5/GNxYTNJmJwu2MC3AZs7gTzjBX5SOBS5fMfMdd5a+rfmaPLX1b8zXOXjeJP8AiXrZl13Wa/aJXiDESBHOCpOASwQfjUevx+IjI15Yeef9BSN7dHwC7MdzL6Ovyn3GR6UcvmFzp/LX1b8zR5a+rfma4+HUPG213exRj5mCgi5AHzHGcZGFKg88svNXda/4SWSDTGs4QZoVFzd4m8sOwIzEAAd2QW4OB0OaOXzDmOj8tfVvzNHlr6t+ZrjXv/GkboWtPMVoA7BIMEEg5HflTt4zzzwav+HLzxFNqMceqW8qQmJtxMGwAg8EnuT+H070OLDmOj8tfVvzNHlr6t+Zp9FSMaEAOct+dOHWigdaAMzwl/yDofp/Wt6sHwl/yDofp/Wt6sqfwL0Nq38SXqwoooqzMKKKKACiiigCnB/yGLr/AK4Rf+hSVcqhHIF1m6yCf3EX/oUlWvOX+6amG33/AJmlX4vkvyJaKi85f7po85f7pqrGZLRUXnL/AHTS+cv900WAkorzx9S8QQXDTQf2lLKl2/mxSxkxbcybQv8AwHb7dO+akk8VeJI5JZG08LbxNISz27LlQMgnnjFef/aMF8UWvkeq8pqv4ZJ/P+vkd/RXn9r4q8Rz2zzR2sMqC33qyQs2W34I4yM44xnr7Voa7rOuWupRmws5JIniiZg0TEAkOWGAeDwBVrHU3HmSf3GbyyrGfI2r69e1v8zsKK4PW9S8QWnie/lsY7maBIh5cZVjGPkXnHTg56c5qFfEHii3S8kayklZnR41MDELkLlR6L1+lTLMIRk4uL0b6di45VUlFSjJapPfvb/M9CorgLrxB4pjeWZdPYlDJGqiFipCuoDYzznt7Gup8PX19dWck2oRCOQzSKiBCu1QxAzk85xnNbUcVGrLlSf3GFfAzoQ55NW8ma1FRecv900ecv8AdNdNjiJaKi85f7po85f7posAt1/x6y/7h/lWd4b/AOQZb/8AXNf5Crl1Mv2aX5T9w/yqn4b/AOQZb/8AXNf5Co+2X9j5mrSN900tI33TVkGTof8AyBbL/rgn/oIq2zKp5YCqmh/8gWy/64J/6CKuVNL4F6F1v4kvVjfMT+8Pzo8xP7w/OnUyaSOGJ5ppEjjRSzu5wqgdST2FaGQvmJ/eH50eYn94fnTUngeUwpNG0gQSFAwJ2nOGx6HB59qkoAb5if3h+dHmJ/eH50izQtM8KyRtKgBdAw3KD0JHbOD+VPoAb5if3h+dHmJ/eH506ohcW7I8izxFEOHYMMKfQ+nUfnQA/wAxP7w/OjzE/vD86V2VBudlUZAyTjnpSSyRxRNLK6xxoCWZjgAepNAB5if3h+dHmJ/eH51Xh1DT5ojNFe27xjqwkGB/nBq1xQA3zE/vD86PMT+8Pzp1FADfMT+8PzpVYMOCDS0UAZmt/wDHzp3/AF3b/wBFtW1bf6kVi63/AMfOnf8AXdv/AEW1bVt/qRWUd5ev6I2n8MfT9WSVmXP/ACHo/wDr1b/0Ja06zLn/AJD0f/Xq3/oS0T6eoU+voyxRQeRg03y0/uitTEdRTfLT+6KTy4/7ooAfRTfLj/uijy4/7ooAdRTAkZ6KppfLT+6KAHUU3y4/7opPLj/uigB9FN8tP7opNkf91aAH0Uzy4/7opfLT+6KAHUU3y0/uijy0/uigB1A600RoDkKKcOtAGZ4S/wCQdD9P61vVg+Ev+QdD9P61vVlT+BehtW/iS9WFFFFWZhRRRQAUUUUAZh/5DVz/ANcIv/QpKsVXP/Iauf8ArhF/6FJVilT2+/8AMur8XyX5BRRWbr2rJpKW0kkLypNKYyE+8PkZhgd+VA/GrSuZGlRWCvii1aOR1sr0iJxFLhFJSUnAj+9yenTI5HNVz420kK7eTd/I+D8g+7kgsOeQCPr7VXIxcyOmoYBgVYZB4INc1J400mNwssV2h3sCDGMqoIBcgHOPmHv7U+TxMTY39zHZPF9mEDIJv4xL0bC54x+NHIw5kdBGiRoEjVUUdAowBTq5ibxZ9msZ5bmwlEkO4bgNsbHDFPvfMNwU9uO9LZ+LY7hwn2Cfc0pihCFSZm2xtxkjH+s/ix0o5GHMjpqKwYPE9pcarBp0MEwllcDLgAYxk9CeQcDB9aqxeKnV53nsi9vHJJGDCDuDLJsAJbCktyeD2NHKwujqKK5k+MLVtkkNncm0bGbhwAo+aMcDO4/60du1WG8UWqMBNY3sQEYmkZgmI42ICscN0OR0yR3o5WF0b1FcrL42s43VmtLiOAK7SSvj5NrKMYBOchwc9KvReJbZr5bJ7O8im8xI5QyriJnIChiG5zuHTPXmjlYcyNyiiipGR3P/AB7S/wC4f5VD4b/5Blv/ANc1/kKmuf8Aj2l/3D/KofDf/IMt/wDrmv8AIVm/jNV/D+Zq0jfdNLSN901RBk6H/wAgWy/64J/6CKuVT0P/AJAtl/1wT/0EVbLKp5P6VNP4F6F1v4kvVi1V1i0/tDSrux3Kv2iFo8sMjkY5qx5if3v0NHmJ/e/Q1oZHGw+DbuGcz/bobhvLSHZLuVWiQOIwxHOVDA+5GasWnhW9t9RsLn+1pJRA26Ys7Zc7iSRnPUYBGQOO9dV5if3v0NHmJ/e/Q1XOxcqOXvfDF7LqNxqCakGkuXPnQOm2N4wwKJlRu4C45J+83HOKiufC2oSwSRrd20bMytvVpMlQV/dc5Gz5Tjg9enXPW+Yn979DR5if3v0NHOw5UcWvhDVUt5Iv7ShkLBPmd3JZlGNxJz+XP/Aaf/wh9+WuN2oQhpn3tOu/zD+7CbCCcbcgN9QK7HzE/vfoaPMT+9+hp+0YcqOXtPC90nh+5025vVmkluIpkZiSqlGVs9Bydufqe9TWnh66j0u7tZbqLdKItm3cyFozku2e7nG4D0710XmJ/e/Q0eYn979DS52HKjltY8N6hqhnmmurSGaTb5axBgsRAcbs8Et8w5x2xUN14V1KefzhfQ27GdpG8qR8EcbSARwQB265PNdf5if3v0NHmJ/e/Q0c7DlRysfhW8gubSS3vk2QtGzB2c8gIHYDnJbafQ89eoPWU3zE/vfoaPMT+9+hpOTY0rDqKb5if3v0NKpDDikBm63/AMfOnf8AXdv/AEW1bVt/qRWLrf8Ax86d/wBd2/8ARbVtW3+pFZR3l6/ojafwx9P1ZJWZc/8AIej/AOvVv/QlrTrMuf8AkPR/9erf+hLRPp6hT6+jLFFBOBk8U3zI/wC+v51qYjqxfFelXOqQ20VtIEBcxXOWxmBxiTH+1gDFbHmR/wB9fzo8yP8Avr+dNOzuDVzjE0jxZDbyCK72XMqkho5wI42AKjKkfNlRHg9jmtHStJ1m1k1OGW+3W9yJTbNu+aJmP3m/vE5znjGMd66LzI/76/nR5kf99fzpubYuU486LqiC1ew06DTzDtE/kzhXn+UhiCBgE+p59abNp/jIhhFeMAVXO6fJABHyjBHzY6njvzziuy8yP++v50eZH/fX86fOw5TlfDll4gs9WWG+uGkhkzcXDr90sFVQoP8AtHJIB42e9NuNK8VTzSxyX6tbGVSmXGdqyDHbqUyfYgV1nmR/31/OjzI/76/nS52HKc34Y0fVdPuHkuLqYxyht8bz+YARFCqn65R+fes+48P6o+nR21rY29lMkJSe4jnxJcPsYbsgcZODk88/Wu08yP8Avr+dHmR/31/Ojnd7hyo5CfTvFOx1tppICoAXFwCjgybm+UYw23gEEdzSf2X4tWw3NqUst024OFmAXHy7cDt0bPPfrXYeZH/fX86PMj/vr+dHOw5RloJhaQi4x5wjXzMHPzY55781LTfMj/vr+dHmR/31/OpGOoHWmh0J4Zfzpw60AZnhL/kHQ/T+tb1YPhL/AJB0P0/rW9WVP4F6G1b+JL1YUUUVZmFFFFABRRRQBmH/AJDVz/1wi/8AQpKsVXP/ACGrn/rhF/6FJU5zjg4pU9vv/Mur8XyX5C1FcW9vcBBcQpKEbcu5c4PTI/On7X/v/pRtf+/+lWZFU6VppuRcGxg83ru2c5znP1z3qKXQtGlLGTTbdyzFmyvUnr+Ht0q/tf8Av/pRtf8Av/pTuwsUF0PSFYMunW4IfeDt7/4cDjpxUtrpenWsckdvZQxpIwZwF+8R0z9O3pVra/8Af/Sja/8Af/Si7CxWu9NsLu4FxdWcM0oXbudc8c8fqfzPrTH0fSnRlbT7fDYzhMdMenToPyFXNr/3/wBKNr/3/wBKLsLFO20fSra4Fxb6fbxSjoypgj6en4VLcWFlcWv2Wa2jeHfv2Y43Zzn65Jqfa/8Af/Sja/8Af/SldhYqLpOmLFHEthbCOI5RfLGF6f8AxK/kKrDw3oguluP7Oh3KmwKRlcZz079vyHpWptf+/wDpRtf+/wDpTuwsijHoejxgBdNtsDPVM9cZ6/QfkKkt9L063QLDZwoAQwwvOQcg59jVra/9/wDSja/9/wDSi7Cw6im7X/v/AKUANnls/hSAbc/8e0v+4f5VD4b/AOQZb/8AXNf5Cprn/j2l/wBw/wAqh8N/8gy3/wCua/yFZv4zVfw/matI33TS0jfdNUQZOh/8gWy/64J/6CKuVT0P/kC2X/XBP/QRVyppfAvQut/El6sKKKK0Mgqu17bL5uZR+5lWKTg/KxCkA/gynPvVisLVPDx1D7bE9+6W15Mk0kQiBIZVRRhvT5B29aat1BmpDf2U0xihuopGChvlYEYJIHPTqp/Kq0muaZHJMrTuPJLK7eS+wFSAwDYwSCecHiqUHhWxg1iPU4ZpEljK7EUAIAAQfl6HIPXqO1Q6l4Shv7qeWW/kRZWLFY4lUnLBgGP8WNvGRnmqtHuLU3Bf2JjMn2y3CrjcTIBtJ6A+lLFe2kt49nFcRvOi73RWyVGcc+nNc1c+B7WfZnUJl8ony9qbeCWJDbSC/wB44J6fnV3TfDEdis6w30gElqbVCI1DohYtkt1ZuTyaTUe4XZp2eq6bd2sdzb3sLRSuyRsW27mBwQM+9Si+smKqt5bks21QJByfQe9crqHgvEsa6ZcbbZ2AmS4cyFFzGSULZOT5Y7iprHwLp9tFKjXU8xeNYw7csoBQggkkg/IOado9xXfY6L+0bHn/AEyDaOrbxt64xnpnPapopoZWdYpY3ZDhwrAlT6H0rl73wTBd+U0uoSLJEoVTFEI124I5CkZOD61q+H9Dj0d7gxXDSJLtwpUDbjP5nn2+lJpW3GmzXoooqRhRRRQBma3/AMfOnf8AXdv/AEW1bVt/qRWLrf8Ax86d/wBd2/8ARbVtW3+pFZR3l6/ojafwx9P1ZJWZc/8AIej/AOvVv/QlrTrMuf8AkPR/9erf+hLRPp6hT6+jLFFFFamJAl5ZuwVbmFiQpADg8N9388cetSuypt3sF3Haue59K5FvBswkdodQWIEyqAqH/V4/cLnOf3ZJ575NK3hG5lR2Oo/ZX3hohb7tsA+fKru7HcM9+DjFXyx7iu+x093e2do8aXV1DA0hwgkcKWPtU0TpLGJI2V0PRlOQayLzTb5phNbvZhpLRbWUSxllUAk7lHfqeD6CsUeEb5YTCt9CRz8/zKzAkHyz22jBPQ8nkHnKSXcLs7F2VNu9gu4hRnjJPQU7FcQng/Ulkee41aSc7VO2M7TlQmAuemCpIJb+LtzWpc6HqN5oVlby6k0F4DvupEzhy3LKMHj5gB9AfWhxXcLvsb5mhD+WZYw+Qu0sM5PQVHe3lnZKrXlzDbhjhTI4XJ/GuYj8HO15FcXt3Fdn5POZ1bc+CjHHPALKTj3FaJ0e9hismt57eaaCyezfz1JVlbb8w75+Xp3FFl3C7NtJYZHKRyIzAZIVgSB60/HtXFxeB2hiuhb36wTSAeRcIpDxNxluvXg1o+GPD1xpMkk0159ok8spErElYz3OAAOeO2evNDUe4JvsdBDLFNv8mRJNjFH2nO1h1B9DT8e1cHqPhPVbW0eOxun1D7QGMizEJsmZSDMCCvt6n61atvB14r3DXOqvPvLshYnhzu2vgAcjcPX7o5p8se4rvsdiSoYKSAzZIHc4pce1cfdeFNQmgMa6hHEc/Mybt1x8wOX3ZGSBg8Gr/hjQb3Sb6SWe+FxG0KxncSXZhjkk+mD+fbnKaVtx3fY6GgdaKB1qRmZ4S/5B0P0/rW9WD4S/5B0P0/rW9WVP4F6G1b+JL1YUUUVZmFFFFABRRRQBmH/kNXP/AFwi/wDQpKsVXP8AyGrn/rhF/wChSVYpU9vv/Mur8XyX5BXN63rk9jqUqtKkUMLwKI/LDNKJDgtywIA4Hy5OeorpKY8MMjrI8Ubuv3WZQSv0PatEzJnIp43YuqS6WYC8Ubrvl4BdVZQcDphwOO+aig8cSsFkk00GOV18sJJkhNiE57Zy/HqAa7J7e3ckvbxMSu07kByvp9Pag29ucZgiOCCPkHBHQ1XNHsTZ9zCbWbq4sdJnzFpi6grSGSXDiJdm5RzgZPv6Gqv/AAlkolgt47SG6kmkSFHSQoC5CHeVIyqfPweenuK6iSKKSPy5Io3T+6ygj8qPKi8wyeVHvIALbRnA6DNK67Ds+5y9v4qvZ0jCaOokZY5CpuOAr+Xt5x1/eDP0NKfF/EEK2IN5NcC3EJmxglVO7OM7ctjOO1dQETsij8KTyYfM8zyY9+Mbtgzj60Xj2Cz7nJr4unjui1zZIlmkbtM2/wCaMq0anH95cv14457Vf1LXL611CC2jsVkaa1WXy3fbsb5yQWwegTHTqa2bqztbqPy54UdNwbGO4Of6VMVUncVBPqRRddgs+5zB8XBkBSwKlc+Z50oQKQpYrnHLFdpH+97GoP8AhMpI7GNpNOka4YIxHKqFcgIx6453D6r7iuseKJxteKNhkMAVB5HQ/Wh4onQo8UbKRgqyggii8ewWfc5RPGNw0X2r+x3Ftt3Z83MmN0an5QMZzKvfoD7UyPxldT2rzQaSPkAyWm43NgLjjJ5Iz0711+xP7i/lSJDDGu2OGNF9FUAUc0ewWfci06Z7nT7e4kCB5YldghyoJGeD3FWKRVVVCqoVR0AGAKWpGR3P/HtL/uH+VQ+G/wDkGW//AFzX+Qqa5/49pf8AcP8AKofDf/IMt/8Armv8hWb+M1X8P5mrSN900tI33TVEGTof/IFsv+uCf+girlU9D/5Atl/1wT/0EVcqafwL0LrfxJerCiiitDIKKKKACiiigAooooAKKKKACiiigAooooAKKKKAMzW/+PnTv+u7f+i2ratv9SKxdb/4+dO/67t/6Latq2/1IrKO8vX9EbT+GPp+rJKzLn/kPR/9erf+hLWnWZc/8h6P/r1b/wBCWifT1Cn19GWKKKK1MQooooAKKKKACiiigAooooAKKKKACiiigAooooAKB1ooHWgDM8Jf8g6H6f1rerB8Jf8AIOh+n9a3qyp/AvQ2rfxJerCiiirMwooooAKKKKAMie4gg1q486ZI8wRY3NjPzSU/+0LH/n8t/wDv4KvXMEcw/eKD9RVT+zbX/nmv/fIqEpLY0coS1aGf2hY/8/lv/wB/BR/aFj/z+W//AH8FP/s21/55r/3yKP7Ntf8Anmv/AHyKfvC/d9n/AF8hn9oWP/P5b/8AfwUf2hY/8/lv/wB/BT/7Ntf+ea/98ij+zbX/AJ5r/wB8ij3g/d9n/XyGf2hY/wDP5b/9/BR/aFj/AM/lv/38FP8A7Ntf+ea/98ij+zbX/nmv/fIo94P3fZ/18hn9oWP/AD+W/wD38FH9oWP/AD+W/wD38FP/ALNtf+ea/wDfIo/s21/55r/3yKPeD932f9fIZ/aFj/z+W/8A38FH9oWP/P5b/wDfwU/+zbX/AJ5r/wB8ij+zbX/nmv8A3yKPeD932f8AXyGf2hY/8/lv/wB/BR/aFj/z+W//AH8FP/s21/55r/3yKP7Ntf8Anmv/AHyKPeD932f9fIZ/aFj/AM/lv/38FH9oWP8Az+W//fwU/wDs21/55r/3yKP7Ntf+ea/98ij3g/d9n/XyGf2hY/8AP5b/APfwUf2hY/8AP5b/APfwU/8As21/55r/AN8ij+zbX/nmv/fIo94P3fZ/18iC4v7E28gF5B9w/wDLQelSeHARptvn/nmv8hUg061B/wBWv/fIq5BGqLhRQk73YOUeWyJKRvumloqiDnNK1PT4NLtYZrqOORIVVlY4IIHIqz/bOl/8/wBD/wB9VpzwRucsM1F9li9KzjGcUldfd/wTac6cpOVnr5/8Ao/2zpf/AD/Q/wDfVH9s6X/z/Q/99Ve+yxelH2WL0p+/3X3f8Em9Ps/v/wCAUf7Z0v8A5/of++qP7Z0v/n+h/wC+qvfZYvSj7LF6Ue/3X3f8EL0+z+//AIBR/tnS/wDn+h/76o/tnS/+f6H/AL6q99li9KPssXpR7/dfd/wQvT7P7/8AgFH+2dL/AOf6H/vqj+2dL/5/of8Avqr32WL0o+yxelHv9193/BC9Ps/v/wCAUf7Z0v8A5/of++qP7Z0v/n+h/wC+qvfZYvSj7LF6Ue/3X3f8EL0+z+//AIBR/tnS/wDn+h/76o/tnS/+f6H/AL6q99li9KPssXpR7/dfd/wQvT7P7/8AgFH+2dL/AOf6H/vqj+2dL/5/of8Avqr32WL0o+yxelHv9193/BC9Ps/v/wCAUf7Z0v8A5/of++qP7Z0v/n+h/wC+qvfZYvSj7LF6Ue/3X3f8EL0+z+//AIBi317aXt7YJa3CTMszMwXnA2MM/rXRW4xEKiito1OQKsgYFOKavcU5J2stgrH1KeG21qKS4kWNDbMoZuBncvFbFNkQOMGiSbWgQkovVGR/bGl/8/0H/fdH9saX/wA/8H/fdXjaxZ6Un2WL0o9/uvu/4IXp9n9//AKX9saX/wA/8H/fdH9saX/z/wAH/fdXfssXpR9li9KPf7r7v+CF6fZ/f/wCl/bGl/8AP/B/33R/bGl/8/8AB/33V37LF6UfZYvSj3+6+7/ghen2f3/8Apf2xpf/AD/wf990f2xpf/P/AAf991d+yxelH2WL0o9/uvu/4IXp9n9//AKX9saX/wA/8H/fdH9saX/z/wAH/fdXfssXpR9li9KPf7r7v+CF6fZ/f/wCl/bGl/8AP/B/33R/bGl/8/8AB/33V37LF6UfZYvSj3+6+7/ghen2f3/8Apf2xpf/AD/wf990f2xpf/P/AAf991d+yxelH2WL0o9/uvu/4IXp9n9//AKX9saX/wA/8H/fdH9saX/z/wAH/fdXfssXpR9li9KPf7r7v+CF6fZ/f/wCl/bGl/8AP/B/33QNY0vP/H/B/wB91d+yxelAtYs9KPf7r7v+CH7vs/v/AOAZ/hNT/ZsJweVyPzrcpkUaxj5afRFcsUhTlzScu4UUUVRJ/9k=">
            <a:extLst>
              <a:ext uri="{FF2B5EF4-FFF2-40B4-BE49-F238E27FC236}">
                <a16:creationId xmlns:a16="http://schemas.microsoft.com/office/drawing/2014/main" id="{5739E40F-1AE1-B540-81F4-B4939EBF26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N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rzX9oX4nf8Kx8Iw39vZLealfTGCzjc4jVgMlmxzgDt3zXyPqnx7+K9/dtcHxZNagnIitoI0RfbG3J/Emuqjg6lZcy2MaleMHZn6BUV8kfAr9ozxRc+LNO8OeMzDqVrfzpbR3iRCOaJ2OFLBcBlyQDwCOtfW9Z1qEqMrSLp1FNXQUUUViWFFFFABRRRQAUUUUAFFFFABRRRQAUUUUAFFFFABRRRQAUUUUAFFFFABRRRQAUUUUAFFFFABRRRQAUUUUAFFFFABRRRQAUUUUAFFFFABRRRQAUUUUAFFFFABRRRQAUUUUAFFFFABRRRQAUUUUAFFFFABRRRQAUUUUAFFFFABVfUr2103T7jUL6ZILW2jaWaRzgIqjJJ/CrFeI/toeIJdH+EB0+3kZJdXvI7VsHH7sAu/wCe0D8a0pQ9pNR7kzlyxbPm34/fFzUviZrIgjRbbQLOVmsbfaN7Hp5jnrkjt0FeX0VvaD4M8Xa8yLo3hrVr4P8AdaK1cof+BYx+tfRRjClGy0R5bbk7mPY3VzY3sF7ZzyW9zBIskUqHDI4OQwPqDX1/+zB8c7zxXfJ4O8YSo+rFCbK9wF+0hRko46b8cgjrg9+vA+Fv2XvEt14M1TUtduEsdZ8jdptgjhvnHOJWHAyOAB0zk+leH+G7698N+MdPv1WS3vNOvo3KkYZWRxuU/kRXPUVLExcVujSLnSabP05opsTb41cdGANOrwT0gooooAKKKKACiiigAooooAKKKKACiiigAooooAKwPH/i7RfBHhi58Qa7ceVawDCqvLyufuoo7sf/AK9Y/wAaviHY/DbwXLrlxELm7kbybK23Y82UjIyeygAk+wr4T+IvxG8X+PrsTeJNWe4hRy8NqgCQQk8fKo9u5yfeuzDYSVb3nsYVayhp1O/8fftKfEDXr2RdCnj8Pafn93HAgeYjsWdh1+gArD8L/Gz4iWutW8mp+OtXFkHBm/dRztt7gKwxk+9eX0+GOSaZIYUZ5JGCIqjJZicACvYWHpJWUUcPtJt3ufb3hX9pr4capdRWd9LqWlM2FE95APLJ9WZCdv5Y+le12lxBd20d1azRzwSqHjkjYMrqehBHUV+WrqyOyOpVlJVgeoI6ivsH9hzWNSuvCWp6TNqUN3Y2coaGBmPnWrN1XB6xt1BB4IYYFebi8HGnDnidVGu5S5ZH0bRRRXmnWFFFFABRRRQAUUUUAFFFFABRRRQAUUUUAFFFFADZZEiiaWV1SNAWZmOAoHUk15fovxOuPiDq9/o3w4twYLJwl1rt5Fm2jz2iTIMjHtnA7n3Z+1dr0ug/BLWHt5WinvjHZIynBxIfm/8AHQ1Wf2YfDsPh34L6FGsYSe+i+23Bxyzycj/x3aPwreMFGl7R73sjJybnyo2k8EX0o36h478VXEx+8YbmO3TPsqIAB+dMn8NeLNJU3Ph3xheX7pybHWlSaKb/AGRIqq6H3+Ye1drRWftGXyI8/wDh58VNF8WeIr/wtcWl1oviTTyRcaddgbjt+8UYcOO/0IPSvQK+Xf2nIv8AhDPjt4J8fWWYDcyLHdMON/lsFbP1jfH4CvqIHIBHStK1NJRlHZk05NtxfQKKKKwNAooooAKKKKACiiigAooooAKKKKACiiigAooooAKKKKACiiigAr5s/b0GfCXhrEi5F/J8mfmP7vqB/nqK+k68Z+PlhZ3mq3Q1C2jnjXw881v5gzteO7gZiPfBWujCvlqpmVZXg0O/Z5+Deg+EPCljqmr6Xb3niK7iWaeW4jDm33DIjQH7uB1PUnNeyABQAAAB0ApE+4uOmKWsqlSVSXNIuMVFWQV8Y/tQeBre1+P2j/YfLhi8TSwyOM7VWXzAkh/Hg/Umvs6vFPjxpOn6j4pnvbuATXOn+GZ2s8/wTS3EcasPfk4rfCVHCoZ1480T2pFCIqjoABS02IERIG6hRmnVymwUUUUAFFFFABRRRQAUUUUAFFFFABRRRQAUUUUAfOH7ceirceGdM1671No4LJmt7WzReZp5SMsT0CqiH3r4+JA6nFfbn7YvhrW/FXhXw/p2h2j3Mo1F5JMfdRFgclmPYAA1gfsq/DPSBpGieM5dPtb2O90uZZ2uAJMXH2j5cKeBhFxke9evh8RGlh02cNWm51bI+efhj8LvFvj/AFGOHStPlgsNw8/UZ0KwRL3OT94+wya9Z+A/wUvNT+JK+JbyxubLwtpV1vsTdJslv2jOEbaeQpI3E/gK+voY44Y1jhjSNFGFVRgAfSnVz1MfOV0lY1jhoq1z5J+KfwLOm+HviP4ykjVW+2fatJgQ5McHmBpGPpnJAHYL71zX7GVzqmmfFK3kW3m/srV4J7J5gMx+bGnmqCezYHGexr7F8aaY2teD9Z0eNVZ72wmt0DHA3OhUfqRXjX7PWhweC/ir4t8EWyAQQ6dp186Ft4juDEBJtJ7EsfwNVDEudGUZav8ApClSUakWj3uiiivOOoKKKKACiiigAooooAKKKKACiiigAooooAKKKKAPnr9tu4uLzwRbaHZWck7QMNUu5FPEUKHys475aUfQAmvbvBUK23g3RLdRhYtPt0A9hGorivinb58UqpUMNV8Mapp6AjIMihJVH5Bvyrs/A1wt34K0O6QgrNp1u4P1jU10Tl+6ijKK99s2aKKK5zU+fP219HutZ0Pwha2EBmvZ9Z+zQKByWkQ8fT5R+Ve0+BdZ/t/wnp+q/ZzbPLGVlhLbvLkRijrnvhlPNc98Qri3j8feBorhlVUub27JboqxWr5P4bxV34NRSR/DPRJJVKvcwtdEH/pq7SD9Hrom70ort+t/8jKK/eNnXUUUVzmoUUUUAFFFFABRRRQAUUUUAFFFFABRRRQAUUUUAFFFFABRRRQAVwfxl8K6p4i0aObQ1glv4IbiDyZpNiyxTRlGG7BwQwRhxj5cd67yiqjJxd0Jq6sY3gbVV1zwdpGrDhrm0jaRf7r4w6/UMCPwrZrg7G5TwL4oudM1BhD4f1i5a40+6biO2uXOZIHP8IZsuhPGSy+ld5TmrPTYUXoFeUappeqeLvirqS28duNDsHsrW8uWkO8tCxuWiRcYOWeIE54weK7bxt4mi0G1jt7WL7drV7mPTrBD888nqf7qL1ZjwB+FTeCNDbw/4ehsZp/tN47vcXtxjHnTyMWkf6ZJx6AAU4vkXMKXvOxt0UUVmWFFFFABRRRQAUUUUAFFFFABRRRQAUUUUAFFFFADZo1lheJ+VdSp+hrxP9m3XdN8OpqPwo1S8W31zSdVuktbZwQZ7ckyq69iME17dXknxi+Gt/qHizSfiR4N8tPE+kOrSW7NtW/hXrGT2baSATwQcHtW1JxacJdfzM5p3Uket0Vm+GNbsfEOiwapYMTHICHjYYeGQcNG47MpyCPatKsmraGlzP8AEet6V4d0efWNbvYrKwgx5s0mdq5IA6e5FeRfs87vE3j/AMe/EqPzDp+p3iWWnSMMebDCMFgD2+7+vpWx8VNFf4qainga0vWt9D0+dJ9duouS7jlLVD03fxMf4fl7nFej+H9H03QNFtdH0i1jtbG0jEcMSDhQP5n1PetrqFNrq/yM7OUvJF6iiisDQKKKKACiiigAooooAKKKKACiiigAooooAKKKKAMLxn4ZtfE1hBBLd3VjcWswntru1KiSF9pU43AggqzAgggg1jfBvOn+GJfCk0jPc+Hbl9PYv954h80Ln/ejZfxBrtq4DxxPHoPjOx1rR7q1fWbuHybnR2nWOTU7dCSDECeZUJO31BK56VpBuS5CJKz5jv6K5nSvH3hDUIzjXbOznTiW1vZBbzxH0aN8EH9KyfEnxE09ra5tfCdzaaneoh8288wfYbBe8s833cAc7QSx6Y70lTk3aw+ZGT4j8NxfEH4lXgfU7+ysNAs/sDtaMo86S4G6eMkg4Hl+WDjBG7rXp1rBDa20VtbxrHDEgjjReiqBgAfhWF8O7HS7HwlaDSdQXU4bjdcSX4YMbuVyS8pI7ls/Tgdq6GnOV/d6IIrqFFFFZlBRRRQAUUUUAFFFFABRRRQAUUUUAFFFFABRRRQAUUUUAFFFFABUN/d2thZTXt7cR29tAhkllkbaqKOpJPSuf+I/jrw74A0E6x4iuzDEzbIYo13STPjO1F7n9B3r4/8AjF+0L4m8b29zo+kwjRNDmBR41IeedfR37D2X8zXRQw06z02MqlaMPU+obufxd4ztJr/S7TTYNAKFYNP1a2LHVkPVn7wqR9zgnuwxgVkaPF4XjhubW48Q+JfBc9lGZLrSp9VKJCn96MvuDR+jIcduDxXI/Bf9o/wzP4Tg0/x1ftp+rWUYja4aJnS6UDAbKg4bHUHvyK8l+Pvxul8ZeL9Ln8NRfZ9M0O4E9nJPEC88oP32B6LxgL+J9uiGHqOThay/r7zKVWCXNe59G+HdK1S9knvvA1qNFglGTrmtRvc3moY5VVVzuWInu2Dj7qjrXaeEPEx1aWfSdVtf7N1+zUG7smbIK9BLE38cZ7Ht0ODXmXg/9pf4f6h4XS91+6l0nVI4/wDSLPyWfc4HPlkDBB7ZwR3r588ZfHjxbqHxTfxl4fuW02GGL7La2rqHU2+7JWQdyx5OOnGDxUxw1So2mrWG6sIJNM+86K8L+DH7Reg+Mru10PxBbf2Lrc7COI53W9w56BW6qT6H8690rlqUpU3aSN4zUldBRRRWZQUUUUAFFFFABRRRQAUUUUAFFFFABRRRQAUjMqqWYhVAySTwBXjfx3+O+i/D/wA7RdKRNU8R7eYc/urbI4Mh9e+0c+uK4L9nb4+XGu6vN4U+Id1DK+oyN9jvHRVTL/8ALBwOADnCn8D2rojhajhz20MnWipcp6r4V8Pza5e6z4z0XWr7RZdTv2Nq8AV4LiCNRGrvEw2tuKswYYbBHNb0vhvxVfL5Gq+OJRanh006wS1kcenmFnK/8Bwferf2zXNF3Wz+H/7QsI+LeTTWRXSMfdVonK4IHHyk59BXEfC/4xah43utbtofAerwyadc+Su2RMHk8OXKhWGOQM0vfleS2XoHurRnR/DWztfDOqa34Mhj8mOG4OoWIZiTJbzck5PLFZAyk+65613FcP4n8VQeC/Dt54w8b/YbVo1MdpbWx8yTB5ESuQC7MQCcAAYHpmvmzwj+1F4mtfGl3e+IrRLzQbybIs4gBJZp0Hlt/Fx1DdTnpVxw9SteUROpGnZM+y6Kx/B3ibRfF2gW+u6BfJeWM4+V14KsOqsDyGHcGtiuZpp2ZsncKKKKQBRRRQAUUUUAFFFFABRRRQAUUUUAFFFedfGT4veGPhraCPUHa91eWPfb6fAfnYdAzHoi57n8AaqEJTfLFailJRV2d5qd/ZaZYTX+oXUNrawKXlmlcKqAdyTXm3gDTtC+JPh/VPFupmG/GuS7Lfy5PnsYIWIhRWHKSA5kJHO5vavjv4rfFTxZ8Rr4vrN4YdPVswafASsMfoSP4m9z+lT/AAS+KWtfDPxB9ptS91pNwwF9YFvlkH95f7rjse/Q16SwE4020/eOR4mLltofYU+o2XhucaV8TYLG+tUU/wBna7dWqutwoGfKl4O2YDpjh+3PFW9E0S48YXFvqmt6d/Znhy2cS6XohjCeaRys9wo4z3WPoOpyenzZ+0/8abfxs2naH4Tupl0eAR3c02CjST4yq47bP/QvoK7CH9qCO3+ENsfJ+0eNMG1ZWX90CBxcN6gj+H+9ntWbw1XlUktX+BSqw5mm9D1zRNa0fwh8U73wRJqdnFb6uh1OwtzKoNvMzYlix2Dk+Yo93r0mvy81jVdS1jV59X1O9nur+4kMstw7Euzeue3t6V7l8GP2kdc8NeRpHjITa1pK4VbnObqBfqf9YB6Hn37VdbAStzRd2KniVezPtGisvwt4g0fxRoVvrehX0V7YXAzHKn6gjqCO4Nalea007M60wooopAFFFFABRRRQAUUUUAFFFFABRRRQAUVRmkvJNQkt7eWKNI40YlkLEliw9f8AZpfJ1P8A5/Lf/vyf8ajn7I09n3aLtFUvJ1P/AJ/Lf/vyf8aPJ1P/AJ/Lf/vyf8aOd9mHIv5l+P8AkXaKpeTqf/P5b/8Afk/40eTqf/P5b/8Afk/40c77ByL+Zfj/AJHxj+2n4q/tr4oRaFBJuttEtxGQDx50mGc/XGwfhXhVfZPiH9lzStd16/1q/wDGOqPdX1w9xKRbpjcxyQPYdKo/8Mj+H/8Aob9U/wDAeOvZpY6jTgo2ZwTws5Sbuvx/yPkSivrv/hkfw/8A9Dfqn/gPHR/wyP4f/wChv1T/AMB460/tKl2ZP1Ofdfj/AJHyJRX13/wyP4f/AOhv1T/wHjo/4ZH8P/8AQ36p/wCA8dH9pUuzD6nPuvx/yPkeCaW3njuIXKSxOHRh2YHIP51+lXwx8SReLvAGi+Io2BN5ao8gB+7IOHH4MCK8N/4ZH8P/APQ36p/4Dx1618J/h/cfDvwsfDun69JfWgneaM3MA3R7sZUYPTIz+JrjxmKp1orlTujehQlB6tfj/kd3RVLydT/5/Lf/AL8n/GjydT/5/Lf/AL8n/GvO532Z1ci/mX4/5F2iqXk6n/z+W/8A35P+NHk6n/z+W/8A35P+NHO+zDkX8y/H/Iu0VnypqccTv9rtztUnHkn/ABqfTrn7TaRSnALoGIHqRTUru1hShZXvcs0UUHpVEBRWXYtqV3ZQXX2i3TzY1fb5ROMjOOtT+Tqf/P5b/wDfk/41mql1dI1dKzs5L8f8i7RVLydT/wCfy3/78n/GjydT/wCfy3/78n/Gnzvsxci/mX4/5F2ory4jtbSa6mbbFDG0jn0UDJNV/J1P/n8t/wDvyf8AGs7xNouoa54e1DRpNUW2S+t3t2mih+dAwwSMnGcGmpa7MTgv5l+P+R+cHivVpte8UarrU7bpL68luGP+8xP9azQSCCCQR0Ir65H7I3h8DH/CX6p/4Dx0v/DI/h//AKG/VP8AwHjr21mNFK1mef8AVJ91+P8AkWv2VfjV/wAJBbweCfFd0P7YhTbYXUh/4+0H8DH/AJ6Af99D36+7+J9c0jwvoN5rmsXMdnY2yGSWQ9/QAd2PQDvXgNv+ybottcR3Fv401eGaJg8ciQoGRgcgg9jXb/Ev4O3/AMQNN0zTte8daibawjA2RWyKJ5Bx5r88tj8Bz6151WVGVS8bpdTqhCajZtX+f+R8k/G/4m6p8S/FLX1xvt9LtyV0+zzxEn95vVz3P4VwFfXf/DI/h/8A6G/VP/AeOj/hkfw//wBDfqn/AIDx16EMfQglGKdjmeFnJ3bX4/5GX+wXrvPiXwzI5/5ZX0K5/wCAP/7JX1TXi/wo+Adp8OfFX/CQaT4ovbiUwPA8M8C7HVsdcHPBANet+Tqf/P5b/wDfk/415mKrRnUcop6nXRpcsLSkvx/yLtFUvJ1P/n8t/wDvyf8AGjydT/5/Lf8A78n/ABrn532ZryL+Zfj/AJF2iqXk6n/z+W//AH5P+NHk6n/z+W//AH5P+NHO+zDkX8y/H/Iu0VlzT3tpdWqzzQyRzOyHbGVIwpOevtWmrblBpxlcmUOWwtFFUbua6bUEtLd4owYjIzOhboQMdR60SlyoIR5nYvUVS8nU/wDn8t/+/J/xo8nU/wDn8t/+/J/xpc77MrkX8y/H/Iu0VS8nU/8An8t/+/J/xo8nU/8An8t/+/J/xo532Yci/mX4/wCRdr84/jl4gPib4s+I9WEhkhN40MBJz+7j+Rce3y5/Gv0KurXVZrWWFdQiiaRGUSLByhIxkc9RXz437JGgsxZvGGqlickmBOTXbgsRCk3KSZz4ii5pKMl+P+R8iUV9d/8ADI/h/wD6G/VP/AeOj/hkfw//ANDfqn/gPHXof2lS7M5vqc+6/H/I+RKK+u/+GR/D/wD0N+qf+A8dH/DI/h//AKG/VP8AwHjo/tKl2YfU591+P+R8iUV9d/8ADI/h/wD6G/VP/AeOj/hkfw//ANDfqn/gPHR/aVLsw+pz7r8f8ih+wZ4gLW/iPwvLIT5bR30CE9AfkfH4hPzr6krxf4UfAO0+HPir/hINI8UXtxKYHgeGeBdjq2OuDnggH8K9b8nU/wDn8t/+/J/xrysTVjOo5RT1OyjScYWlJfj/AJF2iqXk6n/z+W//AH5P+NHk6n/z+W//AH5P+Nc/O+zNeRfzL8f8i7RVLydT/wCfy3/78n/GjydT/wCfy3/78n/GjnfZhyL+Zfj/AJF2iqOjXjXljFNJt8xl+bb0zV6qi7pNESi4txfQKKKKYgooooAKKKKAKcH/ACGLr/rhF/6FJVyqcH/IYuv+uEX/AKFJVyoht9/5mlTf5L8goooqzMKKKKACiiigAooooAKKKKACiiigAooooAKKKKAI7r/j1l/3D/Ks7w3/AMg23/65r/IVo3X/AB6y/wC4f5VneG/+QZb/APXNf5Co+2afY+Zq0jfdNLSN901ZmUtA/wCQHY/9e6f+gir1UdA/5AVj/wBe6f8AoIq9UUvgXoaVv4kvVhRRRVmYUUUUAFFFFABRRRQAUUUUAFFFFABRRRQAUUUUAZHiL/X6b/18N/6LatO2/wBUKzPEX+v03/r4b/0W1adt/qRUQ3l6/ojSfwx9P1ZJVFv+RgT/AK9W/wDQ1q9VFv8AkYE/69W/9DWipsvUdLd+jL1FFFWZBRRRQAUUUUAFFFFABRRRQAUUUUAFFFFABRRRQAUUUUAYXhT/AJB8f0P863awvCn/AB4RfQ/zrdqKXwL0NK38SXqwoooqzMKKKKACiiigCnB/yGLr/rhF/wChSVcqnB/yGLr/AK4Rf+hSVcqIbff+ZpU3+S/IKKKKszCuB+MPja/8HLoosTpkf9oTyxvLfhyibImcAbCDlioX8a76sPxD4ct9Z1zQdVmuJI30a5e4jRQCJC0ZTBz0+9nirg0pe8TK9tDznRPixrV9460/Q7jS7C2W6Nkr2b+YLpPPtzK75Py4QjGCATn1rS8YfEbVtF+KEfha1tNPuINli3ksH+1TCeZ43MeDtxGF3HI6Z5rWv/hzb3vjmTxJNrN2IJb21vnsVjQIZrdCsZ343Y5JI71tL4XhTxfqniWO8mS51DTorEptG2IRtIwcd85kP5CtXKnfbp+JCU+55v8A8Li1GXw3f6mttpdkYfEkemxTXO8xfY5CdlwwBB6Ang44q7pHxE8Xanf+EzHp+jW9nrljc3TrIspkAgJyyHIG11KsuRwDzVvSfgvoWlw20FpqN4sEctjNNGQCJ5bUuQ5z03hyCBxwMVsaN8OrTTf+Edxqt1N/YNndWdvvRfnjm4AP+6oAHrjmqcqPRf1b/MSVTqc14V+JPi7xJfaRHpmhadNGbGxvNTQOwkC3MjKzRZOAEVdx3ZJ6Csi8+M2vxpYNFp+kGSeG9l+zsJTJctBe/Z1iiwfvsvzcg8g9q6jTvhHaafdaPJZ+IdRihsYLSG5iVVH2wW0heLc3VeWIIHUcVq+Dvh1Y+GtatNUg1G5uHtra8t1SRFAIuLn7Qx47g/KPahypLoJKoctqnxev7Sz8e3KaRA48OTQfYVy2buIy+VKTz1Vw4GPanWvxM8Raxc6FNoUOiHT9W1u401HnSUuEjBdX+VgMlVII9avQ/BnR4Y7zy9WvRNfxMt7KQCZ2N2LkOQeAQQVwOME961tK+Gek6XJpn2K7nih07WrjVoYQq7d0wYGP/dG8470c1G2i/q3+Y7VOp3VFFFcpsFFFFAEd1/x6y/7h/lWd4b/5Blv/ANc1/kK0br/j1l/3D/Ks7w3/AMgy3/65r/IVH2zT7HzNWkb7ppaRvumrMyloH/ICsf8Ar3T/ANBFXqo6B/yArH/r3T/0EVeqKXwL0NK38SXqwoooqzM4r4j+LL/w/rvhnS7KTTYBrNzLC896jsqbUBUAKRyScc1g6v8AErVLTwNca6sGm280fiRtI3ThzEkQnMfmMAck4GeDXX+LvC8uuaxomrWurS6bd6RLK8TLCsiuJE2sCG9q56X4Yytpt1p8fie5jgfWBrFuPssZME/mmQjP8SknGDW8XTsrmUlO7sQ6b4w8aar4tvdL0vTNIubGwnSxurkbwUle1Ewnxu/1W5lXby3PWsPRfid4quoPCp1AeHLNtev7y2EnlTFI1gJXGN+dzMDjsMiuts/h35HjRfEj+IL1w1wl7cWixqkc90sHkeYSOQNvOzpnBqGy+Gi6dF4d/s3X7m3m0O4u5opGt0fzRcsS6sD0wGIBFVzU/wCvR/qK0yj4C+Ims6141Oi6lY2CWtxJqC2r2+8SJ9lnEZ37iQdwOeMYrO1L4qa7aeINRi/szTm02K61GxtfmfzvOtLfzt7nO0o3IwMEetdL4O+G9p4e8Ty662r3d84e7a2hkjRUg+0y+ZLyBluQAM9BVK8+E9jda9qGoSa3e/ZbqS8uIrQRpiCe6hEUsgbGWG0cKeATRelzPsFp2MvQviZq2oan4Rs3vPD+zXLGS7klSGXG5WQeQgL/AHvmPJ4yOlQ6D8TfF+vy6THo+g6dcStp0OoX8O9gzRyXTQEREnAKqjOS2c4wK7fTfBdrY6vompJfTu+kaQ2lRoVGJEOz5z7/ACD25rmoPg/Z2w0tLXxFqMEdpbRWt0ERQbuKO4Nwik9U+ckEjqDijmpdv61C0yhd/FrUbaw0O4bTbNmv/EdxptxgtiK1hmMbTDn73KZzxzWrqvxA1m38H+KNYttNtXm0fXH05SVdkSBWjDTyKvzEKHLELjgVX1H4L6JqNq1veapeyKovWtyAF8iW5nEpkGOpUqAAeMda1Yfh9eW9trdva+LL+3j1S/OoKY4EDQzllJ5/jQ7MFG4IJobpaW/rUEpnT+EL+81TwzYahqC2a3NxCHf7HL5kLZ6Mjd1IwR9cVq1ieBfDtv4T8KWPh+1uJLiK1Vv3kgALFnLk4HAGWOAOAMCtuueVruxqr21CiiikMyPEX+v03/r4b/0W1adt/qRWZ4i/1+m/9fDf+i2rTtv9SKiG8vX9EaT+GPp+rJKot/yMCf8AXq3/AKGtXqot/wAjAn/Xq3/oa0VNl6jpbv0ZeoooqzIKKKKAOc+JXiKfwr4MvdatbeK4uYjHHDHKSELu6oC2OcAtk49K43V/HvjXRjFYaloWmpqX2HU7n5S5jn+yhDGyDdkK4Y5B5GK7vxv4et/FXhi70O5nlt0uApWaLG6N1YMrAHg4Kjg1z2j/AA4gs9SstSvtavdSu4FvvPeVVAnN0V38D7oGwAKOK2g4KPvbmclK+hzsnxW1KR0uLOwsZLGe4vooHO7cwt7MTZPOOZMr9B61183ifVP+FSJ4vs9LW81J9Ijvls484Z2jDFR1JAyeOpA9axdO+Eek2PhvRNDg1O88rSVvQshVS0xukdGLe6h+PoK6DSvClzZ+AP8AhE5fEF5IEtRa297CiwTQoqhUxt4yMZz3qpOnpyiip9TjdK+JOu3eq+E7CWbw0ia2lxJ9riMskcyRugURjcCjMGOVbO0rzWVofxk1y/sNVuhp+lXP9n2/2qcW/mf6Mi3XlMkmT94xhnBBH3Txiuo0D4XNourWGr2fiW5+3W811LcO1rHsuPtDo0gCDhB8gxj1JqTRfhTpemW17bR6ldyRX2lTabcqyqA6vLJIH/3l8xgPaq5qPYVqhkt8Vr8aj4bVdPtHstZ1e6tzKC2YrNJxBFL1+80jL7YNVbP4tatqms61oenWWmw6hpZ1It9oWQoy2zp5bYBBwylwf9pa1JPgzokmn6Ratqd6W0fTobKylwAY3jmWUzY6FmZRkHitCy+FukWus3GrpeXBvLiC/gkfYo3JdSeYQf8AcJOPqc0c1ELVDB0H4ieMLzUvCVreafoUSa5YxXu4tLGJg5+aKFmJHmRoQxVs7u1eu155cfC+CaDw5Z/8JDqIsdFhtYzbbVKztbNujcZ/1bZ4Yr1BxXodZVHF25S4KXUKKKKyLCiiigDC8Kf8eEX0P863awvCn/HhF9D/ADrdqKfwL0NK38SXqwoooqzMKKKKACiiigCnB/yGLr/rhF/6FJVyqULAaxdZIH7iL/0KSrm9f7w/Ooht9/5mlXf5L8haKTev94fnRvX+8PzqzMWik3r/AHh+dI0ihSdw4HrQA6iuOsfGchexa9tIlivOUMMm5kBC7dwPTlsH86nTx3o7f8sbsfIzElVwCpYY6/7J9veuRY6g/tHfLLMUvsX9P68jqqK5iLxtpchwLe9HEZJMYwN+MZOcD7w/Op7nxRaWuutpc8chYypGjIAQNwTlsn1cdKv63RtfmM/qGIvbkd9/y/zOgorlbrxd5Ou3mmpaLN5E8ESlZACd+dxIPTBx+dQQeN1PkPPp7ojw+dJtcExjYW9eelQ8dQTtzeX42NFlmJauo9E911VzsaK5Cbx5p6XQVbe4aAI28hRuL7lUKozz1re0bWbXVPP8hZY/JcKwlAUnIyDjOcVdPFUqkuWMrsyq4KvRjzzjZGjRSb1/vD86N6/3h+ddByi0Um9f7w/Ojev94fnQAy6/49Zf9w/yrO8N/wDIMt/+ua/yFX7pl+zS/MPuHv7VQ8N/8gy3/wCua/yFR9s0+x8zVpG+6aWkb7pqzMpaB/yArH/r3T/0EVeqhoDL/Ydj8w/4907/AOyKvb1/vD86il8C9DSt/El6sWik3r/eH50b1/vD86szFopN6/3h+dZXiXVJdNtYGtUhkmnnES+a+1B8rNkn/gP61M5qEXJl0qcqs1CO7NaiuTtfG1oFnF7byRvFcCE+UQykMxAYHPPIOacnjrSGSNvJuxvL8FFyAqhievoe1cyx2H/mOt5bik/gf9anVUVgWXimzvYZ2hguI2itWucTIFyBkY688io7TxZZ3On6hcRxyK9lB5r7wArdehz0ypFX9ao6e9uR9RxGvu7W/HY6OiuOsPGklzHan+zc+csG9llBVWdXLe5wUI96ktPHFmbfzby1miBcKhTDBhiM565H+sFQsdQavzGkssxSbXLr8jraK5Cz8d2UkcjTWd0GXe4WNA2EBIGeeCQCfTiuqt545oI5kYbZFDDkdCM1rRxFOt8DuYV8JWw7/eRsS0Um9f7w/Ojev94fnWxzi0Um9f7w/Ojev94fnQBk+Iv9fpv/AF8N/wCi2rTtv9SKy/ELAz6dgg/6Q3/otq1Lb/UiohvL1/RGk/hj6fqySqLf8jAn/Xq3/oa1eqg5A19MnH+it/6GtFTZeo6W79GX6KTev94fnRvX+8PzqzIWik3r/eH50b1/vD86AFopNy/3h+dce/jKWCZJLm0iNq9w8QMcmZFVS6klT7oDn0J9Kxq14Ubc73Oihhale/s1ex2NFcw/jfSUmMTQ3eVd0YhFIG3HPB77h0pqeOdLZCwtr0gQ+ccIpAXdt6g47E+mBWf12h/MjX+zsVa/IzqaK57VfFVnpt35U8croUjZTGAT84Y884xhar674tGm61Pp6Wyz+VaJPxIAxZnxtwe2DmnLF0Yp3lt/X6ChgMRNpRjvr+X+aOporkh4ybz4EfTnXzJWRl3rlQJJE3dcH/V9KZN4904SweTbztEVZ5mZRlVCsRgZ5JK4qfr1C13ItZXim7KB2FFZWia9aatLLHDHPE0aI5EyhSQwyMDP4fWtTev94fnXTCcZrmi7o46lOVOXLNWYtFJvX+8Pzo3r/eH51RAtFJvX+8Pzo3L/AHh+dAGH4U/48Ivof51u1heFP+QfF9D/ADrdqKfwL0NK38SXqwoooqzMKKKKACiiigDNP/IZuf8ArhF/6FJU9QH/AJDNz/1wi/8AQpKnpU9vv/Mur8XyX5BRRRVmQUUUUAZyaFo6AbNNtxht4+Xvxz+g/KoZ/DeiyWrW62McKspXdH8rAex/E/nWvRWLoUn9lfcdCxVdO6m/vZlxeH9ISIRvZxzHaqs8vzMwXpknrViXTNPluvtUlnE0+4NvI5yMYP8A46Pyq5RVKjTStyol4iq3dyf3lKTSdNklMr2UJkL7y2Od2Qc/mAaj/sPSNmz+z4Nvpt9iP5E/nWjRQ6VN/ZX3Aq9VbSf3szP+Ef0TBH9mW2Cuw/L2znH51bs7K0s2ka1t44TKQX2DG4jpViiiNKEXeMUKVerNWlJv5hRRRWhkFFFFAEdz/wAe0v8AuN/KofDf/INg/wCua/yFTXP/AB7S/wC438qh8N/8g2D/AK5r/IVm/iNV8HzNWkb7ppaRvumqIMnQ/wDkC2X/AFwT/wBBFXKp6H/yBbL/AK4J/wCgirlTT+Behdb+JL1YUUUVoZBVe/srW/t/s95bpPFkNtccZFWKKTSasyoycXeLszOfQ9HcktptuSWD/d7jOD+p/OoH8NaS13DcJbmLygR5cbYRwQAQw78AVsUVk8PSe8V9xssVXW0395Rt9I0y3z5NjBHmIwnC9UPVaWPSdNjjljjsoVSYBZFA4YA5wfxJq7RVKlD+VEOvUf2n95QOj6XuLfYYckhshe4JOfzJ/M006Fo5Kk6dbnaQV+XoQAB+gH5Vo0UvY0/5V9w1iKq+0/vZmpoGiooVdNtwApUDb2PWtCKOOGJIokVI0UKqgYAA6CnUVUacIfCrEzqzn8Um/VhRRRVmYUUUUAZmt/8AHzp3/Xdv/RbVtW3+pFYut/8AHzp3/Xdv/RbVtW3+pFZR3l6/ojafwx9P1ZJWZc/8h6P/AK9W/wDQlrTrMuf+Q9H/ANerf+hLRPp6hT6+jLFFFFamIUUUUAFZ7aJpDSSSNp9uWkfe529W55/U/ma0KKiUIy+JXLhUnD4XYy5fD2jSQyRf2fCgcMCUGCM9SPQ8D8qbbeHdIhtlha1WfCeXvmO5iuc4z6ZrWoqPq9K9+Vfca/Wq9rc7+9lK40rTbhg01lDIQqqMr0ABAH4An86W50rTrmR5Lizhkd/vMy8njH8quUVTpQfREKtUW0n95Q/sbS8k/YYclt2cd8k5/Mk/iajXw/oigbdLthtVlHy9j1H6n8606KXsaf8AKvuGsRWX2397Ktnp9jZyNJa2sULsoQlFwSo6CrVFFXGKirJGcpSk7ydwoooqiQoHWigdaAMzwn/yDovp/Wt6sHwn/wAg6L6f1rerKn8C9Dat/El6sKKKKszCiiigAooooAzT/wAhm5/64Rf+hSVPUB/5DNz/ANcIv/QpKnpU9vv/ADLq/F8l+RmeJU1B9OX+zd32hZ42G04+UNk59RjtWFeTeKbJYTJc3M6SzrG5jt4i6KdnKjGM8uOf7o/HsKK1UrdDFo5FZfGH2eNpPMEr7gqJDGQrDbt3+ikFiSOhHHuy6uPHAuI/Jt4tuGXbtXazLxlu4VsbhyOv4VYuvFxj1afTbewjnljLBD9p2g7fvbvlO3pxjOfapdM8TSahf+XFaRiL7NNKE84NKzIyjBXHy5JOOTkYPFXr2J07kVouuGwvJpRfyOL6CSNZQiSNEvl+YAqnHZ+OM/jUQ/4SxY7q4t/NAad2ht5VQnYzOcknkEDZgZx2Peo4fFksMixSzWl7JNAs6YPkxx8EsC/zfQZAJP6SXfjeOGNGTS52Yn51aQLs+UuBnB5KAMB79Rg0Wl2C67lLzfHCSzi0SdomMjQtcxx7jw2NwHA5CYGQOTx6W7p/Fi38uz7ZLDBKzRlY4lEo2SBRjuM7D/h0qa58XTQQNcNpB8hVLZ+0Dcf9bt42458k554yOvNR3XjKe03LcaOFk8xo0C3O5SUZ1bJ2cD5DjjnI6Ua9g07kdvN40e1km2sJEJWKKSOMeYCJPmbHuI+mOvNMgXxabm6eGS7WJ2do3nji3sBEdqlfuqC4A4A69qu2vim4ubyxjTTY4Yrqbary3HzbNzqTgLw2VGBnnPWo113WUvriT7GbizW7ktQCgjAIkCIQ+SW6nPHH8zXsg07jdF1TXLyPWUXfJc28C+UrRoFWfdKGVSOowqfe5596fDb69PHqlxLJeEtp8sNmsgRGL5baxC8B+n4Y6c0sXjESFF+xwKXUSDdeAAIQTgnbxJ8p+T6c1Da+OEmlQHTTFG0mCzzgELnAONv3s9ug9aLPsF13IdL/AOEm0+O4WKzuJUlA8kMuAsmEHIaRiF++Sd3J7Cqt/qfibT2lmma+UzIixhoIjmYdUUZxsyTz944FXh46TKKdMJfbukCXAIXOcAEqAenPTAI610egakNV0xLwRrGxZkZFfeFZSQRnAz09KG2tWgVnszC0JvFUusQSat5kdurSB0RU2ZIOMnGSowMHrzz7dZRRWbdy0rEdz/x7S/7jfyqHw3/yDYP+ua/yFTXP/HtL/uN/KofDf/INg/65r/IVk/iNV8HzNWkb7ppaRvumqIMnQ/8AkC2X/XBP/QRVyqeh/wDIFsv+uCf+girlTT+Behdb+JL1YUUUVoZGXrusLpMtqr28kwuGKAR43bsgADPHJas+HxhZykL9gvlPliZgyr8kWcbz83r268Vvz29vOyNNDHIYzuQsudp9R+QrG1i38L2k63upLYxSWsJZVcqCEBzkL3xj+dUrdhO5HF4usJIRcfZL1LfCkysi4Xcu5cjOeVGfpTT4y0s3htYo7iWQsI49oX947FdqjnjO5Tk8c1faHw/HPDJJHYRTfZ/3YfarCLHYHsBn9agmXwnhWmbSAJIQilnQBoxwAOeg2/p7U9OwtR8Gv2501Ly5hlg3JM5TglRE+059+lUpvGFuLSWWDTb15UhM6xsFG6MZ+fOeBkHjr7VckTwvIkWnyHSmW3JMcBdP3Z6njPHfNLqEPhtsQXkWnOyD5Ym2lsLngL14+bj60adg1KVv40024UmC2vJyAWAiVWyoBOevH3SMHnpxSf8ACZWimVpbOdYk8vDh0O7cDn+LtitDTofDt5C8ljHYTRzsyOY9p3NyGH6GoTaeEpUVfL0h1VhEo3Ifm5wv15PFHu9g17la58YW6WU08Gm3kkiQPcRxkKN8agnfnPA+X6+1Oi8XWjABrS5JMnkqygbXlO3CDJzn515OBU+pf8IobHN7/Zb28R8sAlSARn5APXk8e9WX0/RtSsZreFbZoixV2tyuUfAB5GcHAHWj3ewa9y3pl5HqFkl1HHJGGLKUfG5SrFSDjjqDVmq2mWUGnWEVlaqRFECFyeTk5JP1JNWah7lBRRRQBma3/wAfOnf9d2/9FtW1bf6kVi63/wAfOnf9d2/9FtW1bf6kVlHeXr+iNp/DH0/VklZlz/yHo/8Ar1b/ANCWtOsy5/5D0f8A16t/6EtE+nqFPr6MsUUUVqYhWJrfiGLSr420tpPP+580eTgnA3FuCR0C1t1BNZ2s0nmTW0Uj7du5kBOOePpyfzpq3UGYUnjCxijmkls71Etxmc7VPlnnAPPOdvb1FS/8JVYqwNxbXdvGXaMSSKu0MuNynBOMEgfU1dfQdIkvnvJLCCSZ02EsgIxz298mqrP4dkvrnzLOEM25Jp5IMRsUwSC5GOMD8vaq93sTqVU8ZafM0sdta3U0ybtsYCgttDbup4xsbrzVyXXClk9x9nUldPS8Cl+u7+H/AOvTbiPwnI7faDpLNckSnc6ZkJzhuvOcn8zUrt4bvJ4Y2k0yeW2GI13oTGFxwBnjGBRp2DUz5/GNuLOeW3068kljga4WNgq7ogM7854HTjrz0p1v4y024Li3t7uYpvP7tFbKruyevHKkY69OKuX8Php8W13Fpzsg4ibaWAGR93rgcj86fp0Ph66tWurGKxlhuQxLRhSJAR836Hn60e7bYNe5nDxlaBpmksp1ij2YfehzuDbv4v4dvb1p0vi+3FtNJDp17JIkTTIhCjfGN/z5zwMo3v7UW48G3lnFMsOnfZ2iDo0iBBtLMuDnvu3DB561a1BPC/2aT7aNLMVvhXDlPk+8Qp/NuPc0e72DXuVbbxfayQo7Wdzl28tSgG1pT0QZOc47nAq5J4htk06C8+y3TCXzMxgLuQRkhyeccYPQ804Weh6rp0tpbC3MTAFhBtDRkjg+xx6ipodD0uPTbfT2tI5re3OYxKobBJJJ+pJND5R6i+HtRfVdKS+a3MAkd9iE5O0MQD+IGa0KbFHHDGI4kVEGcKowBTqhjCgdaKB1oAzPCf8AyDovp/Wt6sHwn/yDovp/Wt6sqfwL0Nq38SXqwoooqzMKKKKACiiigDNP/IZuf+uEX/oUlT1Af+Qzc/8AXCL/ANCkqY5xwcUqe33/AJl1fi+S/IWim7W/v/pRtb+/+lWZDRBCJGkEMYdjlmCjJ+ppUhiSQyLEiu3VgoBP40u1v7/6UbX/AL//AI7QBGbW1wy/ZocOdzDyx8x9T6094YZBiSJHGQ2GUHkdDS7W/v8A6UbW/v8A6UABjQjBRT+FNkhhkUrJDG6nqGUEdc07a/8Af/Sja39/9KADy4+P3a8dOOlLtXH3R1z070m1v7/6UbW/v/pQAz7Pb8/uIuX3n5B97+99fegW1vuDfZ4chi4OwZ3ev196ftb+/wDpRtb+/wDpQAxbW2Xbtt4Rtztwg4z1x9afFHHFGI4o1RB0VRgD8KNrf3/0o2t/f/SgB1FN2t/f/SlAbPLZ/CgBlz/x7S/7jfyqHw3/AMg2D/rmv8hU1z/x7S/7jfyqHw3/AMg2D/rmv8hWb+I1XwfM1aRvumlpG+6aogydD/5Atl/1wT/0EVcqnof/ACBbL/rgn/oIq2WwfusfoKmn8C9C638SXqxaKbu/2W/Kjd/st+VaGQ6sTV/DlvqV3JNLczIkoTzI1C8lAwUgkZH3jx3/ADzs7v8AZb8qN3+y35UJtA1cydU0GK+uJZGupYlmRVkRUU5K52kEg4xnp0P55rw+FbJWlklmlllmcySOVUZYrKDgY4/1zfkPfO9u/wBlvyo3f7LflT5mKyMCbwjp0tnJbeZModCpYbd3LSN6esrfkKRvCdrJDdLcXlxLLcyCSSXaqnO5jgYHA+c10G7/AGW/Kjd/st+VPnYcqMXTPD62Wsi8WbdEkTKikDJdnYljgAcBio9jz0qpdeCtNnMH7+dfKjWPAIAZQWPOMc/NXS7v9lvyo3f7LflRzsOVHKweBrGCJ44b65TfGYWJCsTGdvy/MDz8i8/WtnQdIj0hJ0juJJVlffhgAE9gBWju/wBlvyo3f7LflScm9wSSHUU3d/st+VG7/Zb8qQx1FN3f7LflSg5HQj6igDN1v/j507/ru3/otq2rb/UisXW/+PnTv+u7f+i2ratv9SKyjvL1/RG0/hj6fqySsy5/5D0f/Xq3/oS1p1m3CltejwM/6K3/AKGtE+nqFPr6Mnop/lv/AHaPLf8Au1oZDKKf5b/3aPLf+7QAysS68P8Anq8P9pXSWxmM6QqFwsm4MCePmAYZ2njmt7y3/u0eW/8Adpp2FY5xfCdj5cokmld5WkZ32qCWdXViOOPvsQO3FMbwhp/2fyUnnQ7VAcBc8CQA9P8Apq35Cum8t/7tHlv/AHafO+4uVHNf8InZtvaa6uJZZLj7Q8mFBLZc44HA/eH9Kl0jw+lhqDzCZniFssESk8553OQABuxtXI7LXQeW/wDdo8t/7tHOw5Ucld+B9MncOtzdREIi4DDaSqspbHqQ5z24HFJF4IsYPMNte3MTMropIV9qPncPmyD9489vzz13lv8A3aPLf+7T9pLuHKjG0DQ4tHeYw3EsiyAKEYABcZ5478/561rU/wAt/wC7R5b/AN2pbuOwyin+W/8Ado8t/wC7SGMoHWn+W/8AdoEb5+7TEZPhP/kHRfT+tb1YXhT/AJB8X0P863ayp/AvQ2rfxJerCiiirMwooooAKKKKAM0/8hm5/wCuEX/oUlT1Af8AkM3P/XCL/wBCkqYkAZNKnt9/5l1fi+S/IWim+YvqfyNHmL6n8jVmQy8EjWc6xZ8wxMEx13YOP1rjvsXirSrW0NhIJWmVfPjG59jhR1LlupLZxjoK7TzF9T+Ro8xfU/kaalYTVzkDP4xjeJXWaTdEjTGOCPEZJG/b6sBuwPYcGlM3jBbdrgrK2ZPLWIRRbhHsJEh/2t2AR05PFdd5i+p/I0eYvqfyNPn8g5fM46WHxHdeHLj7VHcrdPewtsHXyhtDcKy8HBJAI71MkfidFH2WSSKCMEJEYU+YBY8Z3FmGSZP4j0HNdX5i+p/I0eYvqfyNHP5BynFWWoeLLjTbe5WO7PmwI5Jtog3mlSduP+eedvPXk81Nc3HjgCZY7eIBTw6quSoYKSBzyQWYcfwgd66/zF9T+Ro8xfU/kafP5By+Zykf/CYy2au85hmO47VhjPQLtzn1JOfp2qIyeNjqLW/S3D7RN5UZzHn7/TG/26Y7V2HmL6n8jR5i+p/I0ufyDl8zH8NJrC3WoHVZZpAXTyN4QLtC4JG3ucZP14rapvmL6n8jR5i+p/I1LdxodRTfMX1P5GgOpOAf0oAbc/8AHtL/ALjfyqHw3/yDYP8Armv8hU1z/wAe0v8AuN/KofDf/INg/wCua/yFZv4jVfB8zVpG+6aWkb7pqiDJ0P8A5Atl/wBcE/8AQRVyqeh/8gWy/wCuCf8AoIq5U0/gXoXW/iS9WFNlkSKJ5ZGCIilmY9AAMk06ob22hvLSW1uF3wyrtdc4yPStDIxIPGGkyLbM4uIhODktHkREFgd5Gdv3ScnjGKn/AOEp0Hy/M+3gjGSPLfcOccjGc+340S+F9EkeVvsYQS/fRGKoRjBGBxyDz600eFtIFo1v5cvzMrF9/wA2RnB9OhI6VfuE+8WLTX9Mu737LazmX9w8/mBT5e1SoOG6Nyw6Z6GmJ4k0Z0VluyQ3QGJwQCAQxBHyqdy4Y4ByOaWy8P6fZuzW3nIPJkhRDKWSNXILbQemSAar23hXTIoY1d7qVxGsckjTHMqKAAjeq/KOP8Tle6PUbaeLtJnOMzRYVXYvGdoDA4Gehbg/KOaszeJNKjZI/OcyuAVjMTKxy2McgYI9OuO1RjwroyptWCVRxjEzcEZwevUZODSN4W0t7tLqY3U0qMGzJOTlsYyf09uOlP3Be8W7vWtNtZpopp2DQ/f2xOwB44BAwTyOBzzVe38TaPNuIuSFBI3bGK47MSBgA84zjODT7/QLG9lmkle5XzXEjKkxC7+Bux0yQAKgh8KaRDAYIVuUiZNjos7YcDON3rjJxS92w9SebxDpcN5LayzlWjdY2bYSNxyMcDjGOp45FQ2firR7lFfzpIgx4EkTAgZxlhj5RnucDkUx/COkOxd/tTSM5d3M5LOSc5P488Y/KpB4W0hWLJHOpYbZMTN+8XOdjeq57U/cD3iWDxHo08kUcV5ueVtqDynGemD0+6dw56cjmtash/DmltNDLsmUwlMBZSAdgG0H/vkf5JrXqXboNX6hRRRSAzNb/wCPnTv+u7f+i2ratv8AUisXW/8Aj507/ru3/otq2rb/AFIrKO8vX9EbT+GPp+rJKot/yMCf9erf+hrV6s+VguvpnP8Ax6t/6EtE+nqOlu/RmhRUfnL6Gjzl9DVmRJRUfnL6Gjzl9DQBJRUfnL6GuE1XWtZt9Qvmt57p5IbrC2xt8xeUMYO4DPPP1/CsMRiFQSckdWFwssTJxi0rdzv6K4Y+MdXN8YV0pfLE6oWMbj5TjP4jnnpUVr401i4ihkj063YSRyvkByAVXKg4zj8eoIrD+0aN7a/cdP8AZGJtey+9ep31FcbrHiTVLeGyurOzaQzWfmNG8bBQ25eoHIOM96g1/XNYtvEds9ok72/2JJWt1XIZyJSR09kzyMccc0546nG+j6fiTTyyrO2q1v17Hc0V57H4u12Nri4exDo9sskaeU+1HGBgd8HPf0qaTxZrhd5f7LKLDnChWIbKBsnjOAGHT0NT/aNHz+4t5RiL9PvO8orC8K6vfanbTT31qtttdVRApB+4pJOfc/pWz5y+hrspzVSKlHY8+tSlSm4S3RJRUfnL6Gjzl9DVmZJRUfnL6Gjzl9DQBjeFP+PCL6H+dbtYXhT/AJB8X0P863ain8C9DSt/El6sKKKKszCiiigAooooAzT/AMhm5/64Rf8AoUlT1Af+Qzc/9cIv/QpKnpU9vv8AzLq/F8l+QUUUVZkFVbTULG7nlhtbuKaSL76q2SOcfzBFWh1rlh4b1GOcy2+owRBd2yPY+w7gwLFd2FOG6LgEjOKaS6g7nUZHPI4689KXIzjIzXDW/hHUo0t90ljI0dyzOJEYiVCSQZOfmxxgds1btPBzxyQC4vlniidXYlDvmAZG2uc8qNmFHYGq5Y9xXfY6g3VqPJzcRfv22xfMPnOM4HrwDT5ZY4YHnlkVIkUuzscBVAyST6Yrnbjwskmj2FissKGx8zy2ERwdwI5GfQ4PrzTrDwybez1WN7hDLqEDQgqh2Qht/Cgn7o39PalaPcLs2rG+sr6Iy2d1DcIDtJjcHB9Ksbl5+Ycdea5PVPCd7qV0l5Pqkcc2FRhDGVQKoGCMnO/rznvij/hDEjVTb3SJINu7KHbIAqgq3PKkrk0Wj3C77HW5Geo6ZpNy/wB4dcde9cpD4RkDBZrq3kjMiSN+6bcAHDGJTu4j4xio7XwjdxXDTSXtpOGb/VvAdo5+8ACPm9DRaPcLvsdhRWV4Y0+fT7B1umZpXlYgM24pGOI1z3IUDmtWpYwooooAjuf+PaX/AHG/lUPhv/kGwf8AXNf5Cprn/j2l/wBxv5VD4b/5BsH/AFzX+QrN/Ear4PmatI33TS0jfdNUQZugxE6JYnd/y7p/6CKu+Sf7wqvoH/ICsf8Ar3T/ANBFXqik/cXoaVl+8l6sh8k/3hR5J/vCpqK0uZ2IfJP94UeSf7wqakdlRSzsFUdSTgClcLEXkn+8KPJP94VKrK2drBsehpaLhYh8k/3hR5J/vCpqTcu3duG3rnPFFwsReSf7wo8k/wB4U9ZYmi81ZEMeM7gwx+dPouFiHyT/AHhR5J/vCpgQehBoouFiHyT/AHhR5J/vCpqKdwsQ+Sf7wo8k/wB4VNRRcLGJr0ZW407nP79v/RbVr23+pFZniL/X6b/18N/6LatO2/1IrOO8vX9EaT+GPp+rJKzLn/kPR/8AXq3/AKEtadZlz/yHo/8Ar1b/ANCWifT1Cn19GWKKKK1MQooooAKKKKAA8jmora3t7WPy7aCOFM52xqFGfXAqWilZXuO7tYKKKKYgooooAKKKKACiiigAoHWigdaAMzwl/wAg6H6f1rerB8Jf8g6H6f1rerKn8C9Dat/El6sKKKKszCiiigAooooAzT/yGbn/AK4Rf+hSVMc44GahP/IZuf8ArhF/6FJU9Knt9/5l1fi+S/Ibl/7o/OjL/wB0fnTqo6jftazw28FnLdzyq7hEZVwq4ycsQOrAAe9WZFzL/wB0fnRl/wC6PzrGh8UaW0czSmeBoWZWSSI5+U4JGOoHf0p48TaK27ZdM+0kDbEx3YJB28fNja2cdMGnyvsF0a2X/uj86Mv/AHR+dYx8VaGY5HivPOKqWCxozFwASSoxyBg59KluNetIYo3aOb99bxzxDA/eB2ACjnqMjP1o5X2C6NTL/wB0fnRl/wC6PzrGi8VaE6Mxv0XbGZGyDgADJwRwcd8Vbs9a028vjZ21z5sygkhVOBgkdenY/lRyvsF0Xsv/AHR+dGX/ALo/OsqLxDp0+oWljbGWaS5ZgpWMhQoUtvJP8JwcEdajj8SWZkHmxvDFIpaFy6s0oDBRhAd3JPHHPtRysLo2cv8A3R+dGX/uj86y5PEmixwCZr1dpYoFCndu44xjOeaanibRJCPLvfMBONyxsVHIBJOMYyQM+9HK+wXRrZf+6Pzoy/8AdH51jp4p0NlLC7YKAMFomG7OCAMjkkMpA96R/FOjbQY7iSbJUDy4mOSxQenbemfTNHK+wro2cv8A3R+dALZ5UD8adRSGR3P/AB7S/wC438qh8N/8g2D/AK5r/IVNc/8AHtL/ALjfyqHw3/yDYP8Armv8hWb+I1XwfM1aRvumlpG+6aogzNClYaJYjA/490/9BFXfOb0FZ+h/8gWy/wCuCf8AoIq5U0vgXoXW/iS9WSec3oKPOb0FR0VZmSec3oKy/FNvcaho7W8Eccj+bFIY3OA4VwxX8QK0KKmpBTi4vqXSqypTU47rU4f+xvFFul1/ZrRWgmjQJFFckLGwCDjPpgj3ouIfF9vcQrJdXbpLcbiYWLhBnofQfp1ruKK4v7Oh9mTXzPSWbVPtQi/lr95zegWvia3urVtRummjEMizBpww3E/KQABn8egqDRtM8RQw3cF7cK8Mlk0Mcfm5VXKKBxjjnd+ddXRWiwUElq9PMxeY1G5Pljr5ed9PvPP4PDfiaLSzYJKkdu8MqvEJgAWZAAWwMHp2xirsuneNCrLFqGzbCFRjcZywkB54/u5FdnRWSy2lFWUn95tLOK0ndxj9xxyaV4rS4aNL4pbFm+5NtODNuPb723v+FdqJWAA9PWo6K6aOHjRvyt/M48Ri54i3MkrdlYk85vQUec3oKjorc5iTzm9BR5zegqOigDO16QtcacDj/Xt/6Lati2/1IrF1v/j507/ru3/otq2rb/Uis47y9f0RrP4Y+n6skrMuf+Q9H/16t/6EtadZlz/yHo/+vVv/AEJaJ9PUKfX0ZYooorUxOVOr+IPtlzBDawMkdyyK8yPkqS2MY7AKPrn86Eni7VZMSW1ikmx5DJDGrFkCo+FckfxEAjHp3ruaRFVAQihQSTgDHJ6mr5l2FZ9zjYfEviCeBpYdNtdqbhuw5EmEkfcuOx2Ad+W6+q23ijW7l51j0mGPyt7EPuJULn5Dj+I4BHTr09eyoo5l2Cz7nLzajrz6fYS2wie5OoypNGI8B4k8zCHP3SQq/N649aztP8Xauyky6U8iIjSMGQrMU3fe2+wOMY6qee1dzRmlzLsFn3Oc+36rqPha7u/Jn0y8h3BVjAZi6j5gNw5G7IHHOM1Qm8TX1o4tGiiLxSSQtLPuJmkQbtq7R1KlMH1JGDiuyqOOCGM5jhRDlmyFxy3U/jQpLsFn3OPh8Xao7jztMit188IyOWLpkkbCBxv7/wBDVzxHrOrRXd3YadHEsoXEZKMzqNobzfQrklcev5V1GT60UcyvsFn3OX1e58QQ6veyWIeS2s4onCMVCSfKxdcbSxJIHIPFVb/xRqlrJJGbGKWSNnBii3BgVBIBJHIbqMc8V2VNkjjkZGdFYo25CRnaemRQpLqgt5nGDxRq89lMY4LSCYRM0RKO4mxu+dccbRtGcnv16Z2/DmrXGo3V7DPHEv2dhtMYbBBLDnPf5c9uv0J2smihyXYEn3CgdaKB1qRmZ4S/5B0P0/rW9WD4S/5B0P0/rW9WVP4F6G1b+JL1YUUUVZmFFFFABRRRQBmn/kM3P/XCL/0KSp6hCs2s3OBn9xF/6FJVny3/ALtTT2+/8y6vxfJfkMqpqOnW98Y2laaOSMMqvFIUYK2NwyOxwPyFXvLf+7R5b/3a0uZWMO48MaNNbxwG2ZI492wJIRtDYyP0FRX3heyls4oLOWWyki3COVGLMoYsWHXvvb866Hy3/u0eW/8Adp8z7hyo5y38H6Jbx7YYZojt2h0lKsARhsEdM5Oa0pdJsJTZeZBk2I22/wAx+Ubdv48Ade4BrR8t/wC7R5b/AN2jmfcLGBB4T0GHIjssLuVgu84BUg/rjn1qxZaBplndW9xbxSK1vH5cQMhKqMEdD3wTWv5b/wB2jy3/ALtHM+4WRlWGh6fZXEdxBHJ5kQ2xFpC3lrggKvooBOB71DL4b0uSVJGW4zGxaECZgIWJBJQfw8gGtvy3/u0eW/8Ado5n3CxhTeF9FmQq9qSxVRv3ndkEndn1JJye/wCFTw6DpcVt9njtyItrLjeehYMf1ArW8t/7tHlv/do5n3CyMa68OaRc24gltcopUr8x+UqqqpHuAo/Klj8P6XHAkKQMqocqQ5yD8nOf+2aflWx5b/3aPLf+7RzPuFhlFP8ALf8Au0eW/wDdqRkFz/x7S/7jfyqHw3/yDYP+ua/yFWbmN/s0vy/wN/Kq3hv/AJBsH/XNf5CofxGi+D5mrSN900tI33TVEGTof/IFsv8Argn/AKCKuVT0P/kC2X/XBP8A0EVcqafwL0LrfxJerCiszxNaXl7pqxWDhJ1mSRWLYxisO703xBaiIxXV9dI9wqyot1hjHlc4J+7/AB85HUc9MbKN+pi2dfRXCLo/jRN/l6jsaRGbcsowHKEEtnqc7ecHoTx3tahpHilFZbDUrhkMrkhrjL7Nz7ACcYwCmeecHOe75V3C/kdjRXL2+k64Lu0mu72ecJOJZVFwQMh5MYHAxsZOPb1qlqXh/wAQpczz6Xdonn301yytIfkJjdUZfchgCOOgNLlXcLvsdrTd6btu9d3pnmuTtNP8XrLbb9SHkBh5quwL7S3IyM5KqBjk5LHnjJseItNu49T/ALU0uGMXTLHCrBeSWYhieOAFbOfVRRyruFzpqK4h7HxdNExt7q6iUSuH8ycF5QHk2MnI2DbsyOM46Hvp2Np4iSx1OOed2nkUeRI0wOW53beyjGMcD6dyOPmCfkdGSB1IH40KQwDKQQehBrlItC1SWy1o3Ej+fe23kW4ln8wxpltqsemeRk9/U9afJoWpWcjmxvJngYq8kMLrAGO5QwUD7vyL6jknpnIOVdwu+x1NFcHBYeNZGYx3phZWZQzEY3bQNzf3h0GcHkE8Vau9K8QFjcWjX0bmMKEe/DEAMxAJzjqQcg5wOp6F8i7i5vI7Kimxb/KTzMb9o3YPfHNOqCjM1v8A4+dO/wCu7f8Aotq2rb/UisXW/wDj507/AK7t/wCi2ratv9SKyjvL1/RG0/hj6fqySsy5/wCQ9H/16t/6EtadZlz/AMh6P/r1b/0JaJ9PUKfX0ZYIyMUzy19W/M0+itTEZ5a+rfmaPLX1b8zT6bJny329dpx9aAE8tfVvzNHlr6t+ZrjVm8ZW9iZmJbyYifLeEEtt8sDLZycgyH/gIqu994ykWG7tYJ3jaIAmSDYRlUYnYM5IbIBx0z9avk8yeY7ry19W/M0eWvq35muWM3jIQtcKsbS7SVt/JAUtvcAbs5xtCH8ait5/GNxYTNJmJwu2MC3AZs7gTzjBX5SOBS5fMfMdd5a+rfmaPLX1b8zXOXjeJP8AiXrZl13Wa/aJXiDESBHOCpOASwQfjUevx+IjI15Yeef9BSN7dHwC7MdzL6Ovyn3GR6UcvmFzp/LX1b8zR5a+rfma4+HUPG213exRj5mCgi5AHzHGcZGFKg88svNXda/4SWSDTGs4QZoVFzd4m8sOwIzEAAd2QW4OB0OaOXzDmOj8tfVvzNHlr6t+ZrjXv/GkboWtPMVoA7BIMEEg5HflTt4zzzwav+HLzxFNqMceqW8qQmJtxMGwAg8EnuT+H070OLDmOj8tfVvzNHlr6t+Zp9FSMaEAOct+dOHWigdaAMzwl/yDofp/Wt6sHwl/yDofp/Wt6sqfwL0Nq38SXqwoooqzMKKKKACiiigCnB/yGLr/AK4Rf+hSVcqhHIF1m6yCf3EX/oUlWvOX+6amG33/AJmlX4vkvyJaKi85f7po85f7pqrGZLRUXnL/AHTS+cv900WAkorzx9S8QQXDTQf2lLKl2/mxSxkxbcybQv8AwHb7dO+akk8VeJI5JZG08LbxNISz27LlQMgnnjFef/aMF8UWvkeq8pqv4ZJ/P+vkd/RXn9r4q8Rz2zzR2sMqC33qyQs2W34I4yM44xnr7Voa7rOuWupRmws5JIniiZg0TEAkOWGAeDwBVrHU3HmSf3GbyyrGfI2r69e1v8zsKK4PW9S8QWnie/lsY7maBIh5cZVjGPkXnHTg56c5qFfEHii3S8kayklZnR41MDELkLlR6L1+lTLMIRk4uL0b6di45VUlFSjJapPfvb/M9CorgLrxB4pjeWZdPYlDJGqiFipCuoDYzznt7Gup8PX19dWck2oRCOQzSKiBCu1QxAzk85xnNbUcVGrLlSf3GFfAzoQ55NW8ma1FRecv900ecv8AdNdNjiJaKi85f7po85f7posAt1/x6y/7h/lWd4b/AOQZb/8AXNf5Crl1Mv2aX5T9w/yqn4b/AOQZb/8AXNf5Co+2X9j5mrSN900tI33TVkGTof8AyBbL/rgn/oIq2zKp5YCqmh/8gWy/64J/6CKuVNL4F6F1v4kvVjfMT+8Pzo8xP7w/OnUyaSOGJ5ppEjjRSzu5wqgdST2FaGQvmJ/eH50eYn94fnTUngeUwpNG0gQSFAwJ2nOGx6HB59qkoAb5if3h+dHmJ/eH50izQtM8KyRtKgBdAw3KD0JHbOD+VPoAb5if3h+dHmJ/eH506ohcW7I8izxFEOHYMMKfQ+nUfnQA/wAxP7w/OjzE/vD86V2VBudlUZAyTjnpSSyRxRNLK6xxoCWZjgAepNAB5if3h+dHmJ/eH51Xh1DT5ojNFe27xjqwkGB/nBq1xQA3zE/vD86PMT+8Pzp1FADfMT+8PzpVYMOCDS0UAZmt/wDHzp3/AF3b/wBFtW1bf6kVi63/AMfOnf8AXdv/AEW1bVt/qRWUd5ev6I2n8MfT9WSVmXP/ACHo/wDr1b/0Ja06zLn/AJD0f/Xq3/oS0T6eoU+voyxRQeRg03y0/uitTEdRTfLT+6KTy4/7ooAfRTfLj/uijy4/7ooAdRTAkZ6KppfLT+6KAHUU3y4/7opPLj/uigB9FN8tP7opNkf91aAH0Uzy4/7opfLT+6KAHUU3y0/uijy0/uigB1A600RoDkKKcOtAGZ4S/wCQdD9P61vVg+Ev+QdD9P61vVlT+BehtW/iS9WFFFFWZhRRRQAUUUUAZh/5DVz/ANcIv/QpKsVXP/Iauf8ArhF/6FJVilT2+/8AMur8XyX5BRRWbr2rJpKW0kkLypNKYyE+8PkZhgd+VA/GrSuZGlRWCvii1aOR1sr0iJxFLhFJSUnAj+9yenTI5HNVz420kK7eTd/I+D8g+7kgsOeQCPr7VXIxcyOmoYBgVYZB4INc1J400mNwssV2h3sCDGMqoIBcgHOPmHv7U+TxMTY39zHZPF9mEDIJv4xL0bC54x+NHIw5kdBGiRoEjVUUdAowBTq5ibxZ9msZ5bmwlEkO4bgNsbHDFPvfMNwU9uO9LZ+LY7hwn2Cfc0pihCFSZm2xtxkjH+s/ix0o5GHMjpqKwYPE9pcarBp0MEwllcDLgAYxk9CeQcDB9aqxeKnV53nsi9vHJJGDCDuDLJsAJbCktyeD2NHKwujqKK5k+MLVtkkNncm0bGbhwAo+aMcDO4/60du1WG8UWqMBNY3sQEYmkZgmI42ICscN0OR0yR3o5WF0b1FcrL42s43VmtLiOAK7SSvj5NrKMYBOchwc9KvReJbZr5bJ7O8im8xI5QyriJnIChiG5zuHTPXmjlYcyNyiiipGR3P/AB7S/wC4f5VD4b/5Blv/ANc1/kKmuf8Aj2l/3D/KofDf/IMt/wDrmv8AIVm/jNV/D+Zq0jfdNLSN901RBk6H/wAgWy/64J/6CKuVT0P/AJAtl/1wT/0EVbLKp5P6VNP4F6F1v4kvVi1V1i0/tDSrux3Kv2iFo8sMjkY5qx5if3v0NHmJ/e/Q1oZHGw+DbuGcz/bobhvLSHZLuVWiQOIwxHOVDA+5GasWnhW9t9RsLn+1pJRA26Ys7Zc7iSRnPUYBGQOO9dV5if3v0NHmJ/e/Q1XOxcqOXvfDF7LqNxqCakGkuXPnQOm2N4wwKJlRu4C45J+83HOKiufC2oSwSRrd20bMytvVpMlQV/dc5Gz5Tjg9enXPW+Yn979DR5if3v0NHOw5UcWvhDVUt5Iv7ShkLBPmd3JZlGNxJz+XP/Aaf/wh9+WuN2oQhpn3tOu/zD+7CbCCcbcgN9QK7HzE/vfoaPMT+9+hp+0YcqOXtPC90nh+5025vVmkluIpkZiSqlGVs9Bydufqe9TWnh66j0u7tZbqLdKItm3cyFozku2e7nG4D0710XmJ/e/Q0eYn979DS52HKjltY8N6hqhnmmurSGaTb5axBgsRAcbs8Et8w5x2xUN14V1KefzhfQ27GdpG8qR8EcbSARwQB265PNdf5if3v0NHmJ/e/Q0c7DlRysfhW8gubSS3vk2QtGzB2c8gIHYDnJbafQ89eoPWU3zE/vfoaPMT+9+hpOTY0rDqKb5if3v0NKpDDikBm63/AMfOnf8AXdv/AEW1bVt/qRWLrf8Ax86d/wBd2/8ARbVtW3+pFZR3l6/ojafwx9P1ZJWZc/8AIej/AOvVv/QlrTrMuf8AkPR/9erf+hLRPp6hT6+jLFFBOBk8U3zI/wC+v51qYjqxfFelXOqQ20VtIEBcxXOWxmBxiTH+1gDFbHmR/wB9fzo8yP8Avr+dNOzuDVzjE0jxZDbyCK72XMqkho5wI42AKjKkfNlRHg9jmtHStJ1m1k1OGW+3W9yJTbNu+aJmP3m/vE5znjGMd66LzI/76/nR5kf99fzpubYuU486LqiC1ew06DTzDtE/kzhXn+UhiCBgE+p59abNp/jIhhFeMAVXO6fJABHyjBHzY6njvzziuy8yP++v50eZH/fX86fOw5TlfDll4gs9WWG+uGkhkzcXDr90sFVQoP8AtHJIB42e9NuNK8VTzSxyX6tbGVSmXGdqyDHbqUyfYgV1nmR/31/OjzI/76/nS52HKc34Y0fVdPuHkuLqYxyht8bz+YARFCqn65R+fes+48P6o+nR21rY29lMkJSe4jnxJcPsYbsgcZODk88/Wu08yP8Avr+dHmR/31/Ojnd7hyo5CfTvFOx1tppICoAXFwCjgybm+UYw23gEEdzSf2X4tWw3NqUst024OFmAXHy7cDt0bPPfrXYeZH/fX86PMj/vr+dHOw5RloJhaQi4x5wjXzMHPzY55781LTfMj/vr+dHmR/31/OpGOoHWmh0J4Zfzpw60AZnhL/kHQ/T+tb1YPhL/AJB0P0/rW9WVP4F6G1b+JL1YUUUVZmFFFFABRRRQBmH/AJDVz/1wi/8AQpKsVXP/ACGrn/rhF/6FJU5zjg4pU9vv/Mur8XyX5C1FcW9vcBBcQpKEbcu5c4PTI/On7X/v/pRtf+/+lWZFU6VppuRcGxg83ru2c5znP1z3qKXQtGlLGTTbdyzFmyvUnr+Ht0q/tf8Av/pRtf8Av/pTuwsUF0PSFYMunW4IfeDt7/4cDjpxUtrpenWsckdvZQxpIwZwF+8R0z9O3pVra/8Af/Sja/8Af/Si7CxWu9NsLu4FxdWcM0oXbudc8c8fqfzPrTH0fSnRlbT7fDYzhMdMenToPyFXNr/3/wBKNr/3/wBKLsLFO20fSra4Fxb6fbxSjoypgj6en4VLcWFlcWv2Wa2jeHfv2Y43Zzn65Jqfa/8Af/Sja/8Af/SldhYqLpOmLFHEthbCOI5RfLGF6f8AxK/kKrDw3oguluP7Oh3KmwKRlcZz079vyHpWptf+/wDpRtf+/wDpTuwsijHoejxgBdNtsDPVM9cZ6/QfkKkt9L063QLDZwoAQwwvOQcg59jVra/9/wDSja/9/wDSi7Cw6im7X/v/AKUANnls/hSAbc/8e0v+4f5VD4b/AOQZb/8AXNf5Cprn/j2l/wBw/wAqh8N/8gy3/wCua/yFZv4zVfw/matI33TS0jfdNUQZOh/8gWy/64J/6CKuVT0P/kC2X/XBP/QRVyppfAvQut/El6sKKKK0Mgqu17bL5uZR+5lWKTg/KxCkA/gynPvVisLVPDx1D7bE9+6W15Mk0kQiBIZVRRhvT5B29aat1BmpDf2U0xihuopGChvlYEYJIHPTqp/Kq0muaZHJMrTuPJLK7eS+wFSAwDYwSCecHiqUHhWxg1iPU4ZpEljK7EUAIAAQfl6HIPXqO1Q6l4Shv7qeWW/kRZWLFY4lUnLBgGP8WNvGRnmqtHuLU3Bf2JjMn2y3CrjcTIBtJ6A+lLFe2kt49nFcRvOi73RWyVGcc+nNc1c+B7WfZnUJl8ony9qbeCWJDbSC/wB44J6fnV3TfDEdis6w30gElqbVCI1DohYtkt1ZuTyaTUe4XZp2eq6bd2sdzb3sLRSuyRsW27mBwQM+9Si+smKqt5bks21QJByfQe9crqHgvEsa6ZcbbZ2AmS4cyFFzGSULZOT5Y7iprHwLp9tFKjXU8xeNYw7csoBQggkkg/IOado9xXfY6L+0bHn/AEyDaOrbxt64xnpnPapopoZWdYpY3ZDhwrAlT6H0rl73wTBd+U0uoSLJEoVTFEI124I5CkZOD61q+H9Dj0d7gxXDSJLtwpUDbjP5nn2+lJpW3GmzXoooqRhRRRQBma3/AMfOnf8AXdv/AEW1bVt/qRWLrf8Ax86d/wBd2/8ARbVtW3+pFZR3l6/ojafwx9P1ZJWZc/8AIej/AOvVv/QlrTrMuf8AkPR/9erf+hLRPp6hT6+jLFFFFamJAl5ZuwVbmFiQpADg8N9388cetSuypt3sF3Haue59K5FvBswkdodQWIEyqAqH/V4/cLnOf3ZJ575NK3hG5lR2Oo/ZX3hohb7tsA+fKru7HcM9+DjFXyx7iu+x093e2do8aXV1DA0hwgkcKWPtU0TpLGJI2V0PRlOQayLzTb5phNbvZhpLRbWUSxllUAk7lHfqeD6CsUeEb5YTCt9CRz8/zKzAkHyz22jBPQ8nkHnKSXcLs7F2VNu9gu4hRnjJPQU7FcQng/Ulkee41aSc7VO2M7TlQmAuemCpIJb+LtzWpc6HqN5oVlby6k0F4DvupEzhy3LKMHj5gB9AfWhxXcLvsb5mhD+WZYw+Qu0sM5PQVHe3lnZKrXlzDbhjhTI4XJ/GuYj8HO15FcXt3Fdn5POZ1bc+CjHHPALKTj3FaJ0e9hismt57eaaCyezfz1JVlbb8w75+Xp3FFl3C7NtJYZHKRyIzAZIVgSB60/HtXFxeB2hiuhb36wTSAeRcIpDxNxluvXg1o+GPD1xpMkk0159ok8spErElYz3OAAOeO2evNDUe4JvsdBDLFNv8mRJNjFH2nO1h1B9DT8e1cHqPhPVbW0eOxun1D7QGMizEJsmZSDMCCvt6n61atvB14r3DXOqvPvLshYnhzu2vgAcjcPX7o5p8se4rvsdiSoYKSAzZIHc4pce1cfdeFNQmgMa6hHEc/Mybt1x8wOX3ZGSBg8Gr/hjQb3Sb6SWe+FxG0KxncSXZhjkk+mD+fbnKaVtx3fY6GgdaKB1qRmZ4S/5B0P0/rW9WD4S/5B0P0/rW9WVP4F6G1b+JL1YUUUVZmFFFFABRRRQBmH/kNXP/AFwi/wDQpKsVXP8AyGrn/rhF/wChSVYpU9vv/Mur8XyX5BXN63rk9jqUqtKkUMLwKI/LDNKJDgtywIA4Hy5OeorpKY8MMjrI8Ubuv3WZQSv0PatEzJnIp43YuqS6WYC8Ubrvl4BdVZQcDphwOO+aig8cSsFkk00GOV18sJJkhNiE57Zy/HqAa7J7e3ckvbxMSu07kByvp9Pag29ucZgiOCCPkHBHQ1XNHsTZ9zCbWbq4sdJnzFpi6grSGSXDiJdm5RzgZPv6Gqv/AAlkolgt47SG6kmkSFHSQoC5CHeVIyqfPweenuK6iSKKSPy5Io3T+6ygj8qPKi8wyeVHvIALbRnA6DNK67Ds+5y9v4qvZ0jCaOokZY5CpuOAr+Xt5x1/eDP0NKfF/EEK2IN5NcC3EJmxglVO7OM7ctjOO1dQETsij8KTyYfM8zyY9+Mbtgzj60Xj2Cz7nJr4unjui1zZIlmkbtM2/wCaMq0anH95cv14457Vf1LXL611CC2jsVkaa1WXy3fbsb5yQWwegTHTqa2bqztbqPy54UdNwbGO4Of6VMVUncVBPqRRddgs+5zB8XBkBSwKlc+Z50oQKQpYrnHLFdpH+97GoP8AhMpI7GNpNOka4YIxHKqFcgIx6453D6r7iuseKJxteKNhkMAVB5HQ/Wh4onQo8UbKRgqyggii8ewWfc5RPGNw0X2r+x3Ftt3Z83MmN0an5QMZzKvfoD7UyPxldT2rzQaSPkAyWm43NgLjjJ5Iz0711+xP7i/lSJDDGu2OGNF9FUAUc0ewWfci06Z7nT7e4kCB5YldghyoJGeD3FWKRVVVCqoVR0AGAKWpGR3P/HtL/uH+VQ+G/wDkGW//AFzX+Qqa5/49pf8AcP8AKofDf/IMt/8Armv8hWb+M1X8P5mrSN900tI33TVEGTof/IFsv+uCf+girlU9D/5Atl/1wT/0EVcqafwL0LrfxJerCiiitDIKKKKACiiigAooooAKKKKACiiigAooooAKKKKAMzW/+PnTv+u7f+i2ratv9SKxdb/4+dO/67t/6Latq2/1IrKO8vX9EbT+GPp+rJKzLn/kPR/9erf+hLWnWZc/8h6P/r1b/wBCWifT1Cn19GWKKKK1MQooooAKKKKACiiigAooooAKKKKACiiigAooooAKB1ooHWgDM8Jf8g6H6f1rerB8Jf8AIOh+n9a3qyp/AvQ2rfxJerCiiirMwooooAKKKKAMie4gg1q486ZI8wRY3NjPzSU/+0LH/n8t/wDv4KvXMEcw/eKD9RVT+zbX/nmv/fIqEpLY0coS1aGf2hY/8/lv/wB/BR/aFj/z+W//AH8FP/s21/55r/3yKP7Ntf8Anmv/AHyKfvC/d9n/AF8hn9oWP/P5b/8AfwUf2hY/8/lv/wB/BT/7Ntf+ea/98ij+zbX/AJ5r/wB8ij3g/d9n/XyGf2hY/wDP5b/9/BR/aFj/AM/lv/38FP8A7Ntf+ea/98ij+zbX/nmv/fIo94P3fZ/18hn9oWP/AD+W/wD38FH9oWP/AD+W/wD38FP/ALNtf+ea/wDfIo/s21/55r/3yKPeD932f9fIZ/aFj/z+W/8A38FH9oWP/P5b/wDfwU/+zbX/AJ5r/wB8ij+zbX/nmv8A3yKPeD932f8AXyGf2hY/8/lv/wB/BR/aFj/z+W//AH8FP/s21/55r/3yKP7Ntf8Anmv/AHyKPeD932f9fIZ/aFj/AM/lv/38FH9oWP8Az+W//fwU/wDs21/55r/3yKP7Ntf+ea/98ij3g/d9n/XyGf2hY/8AP5b/APfwUf2hY/8AP5b/APfwU/8As21/55r/AN8ij+zbX/nmv/fIo94P3fZ/18iC4v7E28gF5B9w/wDLQelSeHARptvn/nmv8hUg061B/wBWv/fIq5BGqLhRQk73YOUeWyJKRvumloqiDnNK1PT4NLtYZrqOORIVVlY4IIHIqz/bOl/8/wBD/wB9VpzwRucsM1F9li9KzjGcUldfd/wTac6cpOVnr5/8Ao/2zpf/AD/Q/wDfVH9s6X/z/Q/99Ve+yxelH2WL0p+/3X3f8Em9Ps/v/wCAUf7Z0v8A5/of++qP7Z0v/n+h/wC+qvfZYvSj7LF6Ue/3X3f8EL0+z+//AIBR/tnS/wDn+h/76o/tnS/+f6H/AL6q99li9KPssXpR7/dfd/wQvT7P7/8AgFH+2dL/AOf6H/vqj+2dL/5/of8Avqr32WL0o+yxelHv9193/BC9Ps/v/wCAUf7Z0v8A5/of++qP7Z0v/n+h/wC+qvfZYvSj7LF6Ue/3X3f8EL0+z+//AIBR/tnS/wDn+h/76o/tnS/+f6H/AL6q99li9KPssXpR7/dfd/wQvT7P7/8AgFH+2dL/AOf6H/vqj+2dL/5/of8Avqr32WL0o+yxelHv9193/BC9Ps/v/wCAUf7Z0v8A5/of++qP7Z0v/n+h/wC+qvfZYvSj7LF6Ue/3X3f8EL0+z+//AIBi317aXt7YJa3CTMszMwXnA2MM/rXRW4xEKiito1OQKsgYFOKavcU5J2stgrH1KeG21qKS4kWNDbMoZuBncvFbFNkQOMGiSbWgQkovVGR/bGl/8/0H/fdH9saX/wA/8H/fdXjaxZ6Un2WL0o9/uvu/4IXp9n9//AKX9saX/wA/8H/fdH9saX/z/wAH/fdXfssXpR9li9KPf7r7v+CF6fZ/f/wCl/bGl/8AP/B/33R/bGl/8/8AB/33V37LF6UfZYvSj3+6+7/ghen2f3/8Apf2xpf/AD/wf990f2xpf/P/AAf991d+yxelH2WL0o9/uvu/4IXp9n9//AKX9saX/wA/8H/fdH9saX/z/wAH/fdXfssXpR9li9KPf7r7v+CF6fZ/f/wCl/bGl/8AP/B/33R/bGl/8/8AB/33V37LF6UfZYvSj3+6+7/ghen2f3/8Apf2xpf/AD/wf990f2xpf/P/AAf991d+yxelH2WL0o9/uvu/4IXp9n9//AKX9saX/wA/8H/fdH9saX/z/wAH/fdXfssXpR9li9KPf7r7v+CF6fZ/f/wCl/bGl/8AP/B/33QNY0vP/H/B/wB91d+yxelAtYs9KPf7r7v+CH7vs/v/AOAZ/hNT/ZsJweVyPzrcpkUaxj5afRFcsUhTlzScu4UUUVRJ/9k=">
            <a:extLst>
              <a:ext uri="{FF2B5EF4-FFF2-40B4-BE49-F238E27FC236}">
                <a16:creationId xmlns:a16="http://schemas.microsoft.com/office/drawing/2014/main" id="{C239ED27-5E1D-3942-B5DE-8D20E60CD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g;base64,%20/9j/4AAQSkZJRgABAQEAYABgAAD/2wBDAAUDBAQEAwUEBAQFBQUGBwwIBwcHBw8LCwkMEQ8SEhEPERETFhwXExQaFRERGCEYGh0dHx8fExciJCIeJBweHx7/2wBDAQUFBQcGBw4ICA4eFBEUHh4eHh4eHh4eHh4eHh4eHh4eHh4eHh4eHh4eHh4eHh4eHh4eHh4eHh4eHh4eHh4eHh7/wAARCAFNAi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rzX9oX4nf8Kx8Iw39vZLealfTGCzjc4jVgMlmxzgDt3zXyPqnx7+K9/dtcHxZNagnIitoI0RfbG3J/Emuqjg6lZcy2MaleMHZn6BUV8kfAr9ozxRc+LNO8OeMzDqVrfzpbR3iRCOaJ2OFLBcBlyQDwCOtfW9Z1qEqMrSLp1FNXQUUUViWFFFFABRRRQAUUUUAFFFFABRRRQAUUUUAFFFFABRRRQAUUUUAFFFFABRRRQAUUUUAFFFFABRRRQAUUUUAFFFFABRRRQAUUUUAFFFFABRRRQAUUUUAFFFFABRRRQAUUUUAFFFFABRRRQAUUUUAFFFFABRRRQAUUUUAFFFFABVfUr2103T7jUL6ZILW2jaWaRzgIqjJJ/CrFeI/toeIJdH+EB0+3kZJdXvI7VsHH7sAu/wCe0D8a0pQ9pNR7kzlyxbPm34/fFzUviZrIgjRbbQLOVmsbfaN7Hp5jnrkjt0FeX0VvaD4M8Xa8yLo3hrVr4P8AdaK1cof+BYx+tfRRjClGy0R5bbk7mPY3VzY3sF7ZzyW9zBIskUqHDI4OQwPqDX1/+zB8c7zxXfJ4O8YSo+rFCbK9wF+0hRko46b8cgjrg9+vA+Fv2XvEt14M1TUtduEsdZ8jdptgjhvnHOJWHAyOAB0zk+leH+G7698N+MdPv1WS3vNOvo3KkYZWRxuU/kRXPUVLExcVujSLnSabP05opsTb41cdGANOrwT0gooooAKKKKACiiigAooooAKKKKACiiigAooooAKwPH/i7RfBHhi58Qa7ceVawDCqvLyufuoo7sf/AK9Y/wAaviHY/DbwXLrlxELm7kbybK23Y82UjIyeygAk+wr4T+IvxG8X+PrsTeJNWe4hRy8NqgCQQk8fKo9u5yfeuzDYSVb3nsYVayhp1O/8fftKfEDXr2RdCnj8Pafn93HAgeYjsWdh1+gArD8L/Gz4iWutW8mp+OtXFkHBm/dRztt7gKwxk+9eX0+GOSaZIYUZ5JGCIqjJZicACvYWHpJWUUcPtJt3ufb3hX9pr4capdRWd9LqWlM2FE95APLJ9WZCdv5Y+le12lxBd20d1azRzwSqHjkjYMrqehBHUV+WrqyOyOpVlJVgeoI6ivsH9hzWNSuvCWp6TNqUN3Y2coaGBmPnWrN1XB6xt1BB4IYYFebi8HGnDnidVGu5S5ZH0bRRRXmnWFFFFABRRRQAUUUUAFFFFABRRRQAUUUUAFFFFADZZEiiaWV1SNAWZmOAoHUk15fovxOuPiDq9/o3w4twYLJwl1rt5Fm2jz2iTIMjHtnA7n3Z+1dr0ug/BLWHt5WinvjHZIynBxIfm/8AHQ1Wf2YfDsPh34L6FGsYSe+i+23Bxyzycj/x3aPwreMFGl7R73sjJybnyo2k8EX0o36h478VXEx+8YbmO3TPsqIAB+dMn8NeLNJU3Ph3xheX7pybHWlSaKb/AGRIqq6H3+Ye1drRWftGXyI8/wDh58VNF8WeIr/wtcWl1oviTTyRcaddgbjt+8UYcOO/0IPSvQK+Xf2nIv8AhDPjt4J8fWWYDcyLHdMON/lsFbP1jfH4CvqIHIBHStK1NJRlHZk05NtxfQKKKKwNAooooAKKKKACiiigAooooAKKKKACiiigAooooAKKKKACiiigAr5s/b0GfCXhrEi5F/J8mfmP7vqB/nqK+k68Z+PlhZ3mq3Q1C2jnjXw881v5gzteO7gZiPfBWujCvlqpmVZXg0O/Z5+Deg+EPCljqmr6Xb3niK7iWaeW4jDm33DIjQH7uB1PUnNeyABQAAAB0ApE+4uOmKWsqlSVSXNIuMVFWQV8Y/tQeBre1+P2j/YfLhi8TSwyOM7VWXzAkh/Hg/Umvs6vFPjxpOn6j4pnvbuATXOn+GZ2s8/wTS3EcasPfk4rfCVHCoZ1480T2pFCIqjoABS02IERIG6hRmnVymwUUUUAFFFFABRRRQAUUUUAFFFFABRRRQAUUUUAfOH7ceirceGdM1671No4LJmt7WzReZp5SMsT0CqiH3r4+JA6nFfbn7YvhrW/FXhXw/p2h2j3Mo1F5JMfdRFgclmPYAA1gfsq/DPSBpGieM5dPtb2O90uZZ2uAJMXH2j5cKeBhFxke9evh8RGlh02cNWm51bI+efhj8LvFvj/AFGOHStPlgsNw8/UZ0KwRL3OT94+wya9Z+A/wUvNT+JK+JbyxubLwtpV1vsTdJslv2jOEbaeQpI3E/gK+voY44Y1jhjSNFGFVRgAfSnVz1MfOV0lY1jhoq1z5J+KfwLOm+HviP4ykjVW+2fatJgQ5McHmBpGPpnJAHYL71zX7GVzqmmfFK3kW3m/srV4J7J5gMx+bGnmqCezYHGexr7F8aaY2teD9Z0eNVZ72wmt0DHA3OhUfqRXjX7PWhweC/ir4t8EWyAQQ6dp186Ft4juDEBJtJ7EsfwNVDEudGUZav8ApClSUakWj3uiiivOOoKKKKACiiigAooooAKKKKACiiigAooooAKKKKAPnr9tu4uLzwRbaHZWck7QMNUu5FPEUKHys475aUfQAmvbvBUK23g3RLdRhYtPt0A9hGorivinb58UqpUMNV8Mapp6AjIMihJVH5Bvyrs/A1wt34K0O6QgrNp1u4P1jU10Tl+6ijKK99s2aKKK5zU+fP219HutZ0Pwha2EBmvZ9Z+zQKByWkQ8fT5R+Ve0+BdZ/t/wnp+q/ZzbPLGVlhLbvLkRijrnvhlPNc98Qri3j8feBorhlVUub27JboqxWr5P4bxV34NRSR/DPRJJVKvcwtdEH/pq7SD9Hrom70ort+t/8jKK/eNnXUUUVzmoUUUUAFFFFABRRRQAUUUUAFFFFABRRRQAUUUUAFFFFABRRRQAVwfxl8K6p4i0aObQ1glv4IbiDyZpNiyxTRlGG7BwQwRhxj5cd67yiqjJxd0Jq6sY3gbVV1zwdpGrDhrm0jaRf7r4w6/UMCPwrZrg7G5TwL4oudM1BhD4f1i5a40+6biO2uXOZIHP8IZsuhPGSy+ld5TmrPTYUXoFeUappeqeLvirqS28duNDsHsrW8uWkO8tCxuWiRcYOWeIE54weK7bxt4mi0G1jt7WL7drV7mPTrBD888nqf7qL1ZjwB+FTeCNDbw/4ehsZp/tN47vcXtxjHnTyMWkf6ZJx6AAU4vkXMKXvOxt0UUVmWFFFFABRRRQAUUUUAFFFFABRRRQAUUUUAFFFFADZo1lheJ+VdSp+hrxP9m3XdN8OpqPwo1S8W31zSdVuktbZwQZ7ckyq69iME17dXknxi+Gt/qHizSfiR4N8tPE+kOrSW7NtW/hXrGT2baSATwQcHtW1JxacJdfzM5p3Uket0Vm+GNbsfEOiwapYMTHICHjYYeGQcNG47MpyCPatKsmraGlzP8AEet6V4d0efWNbvYrKwgx5s0mdq5IA6e5FeRfs87vE3j/AMe/EqPzDp+p3iWWnSMMebDCMFgD2+7+vpWx8VNFf4qainga0vWt9D0+dJ9duouS7jlLVD03fxMf4fl7nFej+H9H03QNFtdH0i1jtbG0jEcMSDhQP5n1PetrqFNrq/yM7OUvJF6iiisDQKKKKACiiigAooooAKKKKACiiigAooooAKKKKAMLxn4ZtfE1hBBLd3VjcWswntru1KiSF9pU43AggqzAgggg1jfBvOn+GJfCk0jPc+Hbl9PYv954h80Ln/ejZfxBrtq4DxxPHoPjOx1rR7q1fWbuHybnR2nWOTU7dCSDECeZUJO31BK56VpBuS5CJKz5jv6K5nSvH3hDUIzjXbOznTiW1vZBbzxH0aN8EH9KyfEnxE09ra5tfCdzaaneoh8288wfYbBe8s833cAc7QSx6Y70lTk3aw+ZGT4j8NxfEH4lXgfU7+ysNAs/sDtaMo86S4G6eMkg4Hl+WDjBG7rXp1rBDa20VtbxrHDEgjjReiqBgAfhWF8O7HS7HwlaDSdQXU4bjdcSX4YMbuVyS8pI7ls/Tgdq6GnOV/d6IIrqFFFFZlBRRRQAUUUUAFFFFABRRRQAUUUUAFFFFABRRRQAUUUUAFFFFABUN/d2thZTXt7cR29tAhkllkbaqKOpJPSuf+I/jrw74A0E6x4iuzDEzbIYo13STPjO1F7n9B3r4/8AjF+0L4m8b29zo+kwjRNDmBR41IeedfR37D2X8zXRQw06z02MqlaMPU+obufxd4ztJr/S7TTYNAKFYNP1a2LHVkPVn7wqR9zgnuwxgVkaPF4XjhubW48Q+JfBc9lGZLrSp9VKJCn96MvuDR+jIcduDxXI/Bf9o/wzP4Tg0/x1ftp+rWUYja4aJnS6UDAbKg4bHUHvyK8l+Pvxul8ZeL9Ln8NRfZ9M0O4E9nJPEC88oP32B6LxgL+J9uiGHqOThay/r7zKVWCXNe59G+HdK1S9knvvA1qNFglGTrmtRvc3moY5VVVzuWInu2Dj7qjrXaeEPEx1aWfSdVtf7N1+zUG7smbIK9BLE38cZ7Ht0ODXmXg/9pf4f6h4XS91+6l0nVI4/wDSLPyWfc4HPlkDBB7ZwR3r588ZfHjxbqHxTfxl4fuW02GGL7La2rqHU2+7JWQdyx5OOnGDxUxw1So2mrWG6sIJNM+86K8L+DH7Reg+Mru10PxBbf2Lrc7COI53W9w56BW6qT6H8690rlqUpU3aSN4zUldBRRRWZQUUUUAFFFFABRRRQAUUUUAFFFFABRRRQAUjMqqWYhVAySTwBXjfx3+O+i/D/wA7RdKRNU8R7eYc/urbI4Mh9e+0c+uK4L9nb4+XGu6vN4U+Id1DK+oyN9jvHRVTL/8ALBwOADnCn8D2rojhajhz20MnWipcp6r4V8Pza5e6z4z0XWr7RZdTv2Nq8AV4LiCNRGrvEw2tuKswYYbBHNb0vhvxVfL5Gq+OJRanh006wS1kcenmFnK/8Bwferf2zXNF3Wz+H/7QsI+LeTTWRXSMfdVonK4IHHyk59BXEfC/4xah43utbtofAerwyadc+Su2RMHk8OXKhWGOQM0vfleS2XoHurRnR/DWztfDOqa34Mhj8mOG4OoWIZiTJbzck5PLFZAyk+65613FcP4n8VQeC/Dt54w8b/YbVo1MdpbWx8yTB5ESuQC7MQCcAAYHpmvmzwj+1F4mtfGl3e+IrRLzQbybIs4gBJZp0Hlt/Fx1DdTnpVxw9SteUROpGnZM+y6Kx/B3ibRfF2gW+u6BfJeWM4+V14KsOqsDyGHcGtiuZpp2ZsncKKKKQBRRRQAUUUUAFFFFABRRRQAUUUUAFFFedfGT4veGPhraCPUHa91eWPfb6fAfnYdAzHoi57n8AaqEJTfLFailJRV2d5qd/ZaZYTX+oXUNrawKXlmlcKqAdyTXm3gDTtC+JPh/VPFupmG/GuS7Lfy5PnsYIWIhRWHKSA5kJHO5vavjv4rfFTxZ8Rr4vrN4YdPVswafASsMfoSP4m9z+lT/AAS+KWtfDPxB9ptS91pNwwF9YFvlkH95f7rjse/Q16SwE4020/eOR4mLltofYU+o2XhucaV8TYLG+tUU/wBna7dWqutwoGfKl4O2YDpjh+3PFW9E0S48YXFvqmt6d/Znhy2cS6XohjCeaRys9wo4z3WPoOpyenzZ+0/8abfxs2naH4Tupl0eAR3c02CjST4yq47bP/QvoK7CH9qCO3+ENsfJ+0eNMG1ZWX90CBxcN6gj+H+9ntWbw1XlUktX+BSqw5mm9D1zRNa0fwh8U73wRJqdnFb6uh1OwtzKoNvMzYlix2Dk+Yo93r0mvy81jVdS1jV59X1O9nur+4kMstw7Euzeue3t6V7l8GP2kdc8NeRpHjITa1pK4VbnObqBfqf9YB6Hn37VdbAStzRd2KniVezPtGisvwt4g0fxRoVvrehX0V7YXAzHKn6gjqCO4Nalea007M60wooopAFFFFABRRRQAUUUUAFFFFABRRRQAUVRmkvJNQkt7eWKNI40YlkLEliw9f8AZpfJ1P8A5/Lf/vyf8ajn7I09n3aLtFUvJ1P/AJ/Lf/vyf8aPJ1P/AJ/Lf/vyf8aOd9mHIv5l+P8AkXaKpeTqf/P5b/8Afk/40eTqf/P5b/8Afk/40c77ByL+Zfj/AJHxj+2n4q/tr4oRaFBJuttEtxGQDx50mGc/XGwfhXhVfZPiH9lzStd16/1q/wDGOqPdX1w9xKRbpjcxyQPYdKo/8Mj+H/8Aob9U/wDAeOvZpY6jTgo2ZwTws5Sbuvx/yPkSivrv/hkfw/8A9Dfqn/gPHR/wyP4f/wChv1T/AMB460/tKl2ZP1Ofdfj/AJHyJRX13/wyP4f/AOhv1T/wHjo/4ZH8P/8AQ36p/wCA8dH9pUuzD6nPuvx/yPkeCaW3njuIXKSxOHRh2YHIP51+lXwx8SReLvAGi+Io2BN5ao8gB+7IOHH4MCK8N/4ZH8P/APQ36p/4Dx1618J/h/cfDvwsfDun69JfWgneaM3MA3R7sZUYPTIz+JrjxmKp1orlTujehQlB6tfj/kd3RVLydT/5/Lf/AL8n/GjydT/5/Lf/AL8n/GvO532Z1ci/mX4/5F2iqXk6n/z+W/8A35P+NHk6n/z+W/8A35P+NHO+zDkX8y/H/Iu0VnypqccTv9rtztUnHkn/ABqfTrn7TaRSnALoGIHqRTUru1hShZXvcs0UUHpVEBRWXYtqV3ZQXX2i3TzY1fb5ROMjOOtT+Tqf/P5b/wDfk/41mql1dI1dKzs5L8f8i7RVLydT/wCfy3/78n/GjydT/wCfy3/78n/Gnzvsxci/mX4/5F2ory4jtbSa6mbbFDG0jn0UDJNV/J1P/n8t/wDvyf8AGs7xNouoa54e1DRpNUW2S+t3t2mih+dAwwSMnGcGmpa7MTgv5l+P+R+cHivVpte8UarrU7bpL68luGP+8xP9azQSCCCQR0Ir65H7I3h8DH/CX6p/4Dx0v/DI/h//AKG/VP8AwHjr21mNFK1mef8AVJ91+P8AkWv2VfjV/wAJBbweCfFd0P7YhTbYXUh/4+0H8DH/AJ6Af99D36+7+J9c0jwvoN5rmsXMdnY2yGSWQ9/QAd2PQDvXgNv+ybottcR3Fv401eGaJg8ciQoGRgcgg9jXb/Ev4O3/AMQNN0zTte8daibawjA2RWyKJ5Bx5r88tj8Bz6151WVGVS8bpdTqhCajZtX+f+R8k/G/4m6p8S/FLX1xvt9LtyV0+zzxEn95vVz3P4VwFfXf/DI/h/8A6G/VP/AeOj/hkfw//wBDfqn/AIDx16EMfQglGKdjmeFnJ3bX4/5GX+wXrvPiXwzI5/5ZX0K5/wCAP/7JX1TXi/wo+Adp8OfFX/CQaT4ovbiUwPA8M8C7HVsdcHPBANet+Tqf/P5b/wDfk/415mKrRnUcop6nXRpcsLSkvx/yLtFUvJ1P/n8t/wDvyf8AGjydT/5/Lf8A78n/ABrn532ZryL+Zfj/AJF2iqXk6n/z+W//AH5P+NHk6n/z+W//AH5P+NHO+zDkX8y/H/Iu0VlzT3tpdWqzzQyRzOyHbGVIwpOevtWmrblBpxlcmUOWwtFFUbua6bUEtLd4owYjIzOhboQMdR60SlyoIR5nYvUVS8nU/wDn8t/+/J/xo8nU/wDn8t/+/J/xpc77MrkX8y/H/Iu0VS8nU/8An8t/+/J/xo8nU/8An8t/+/J/xo532Yci/mX4/wCRdr84/jl4gPib4s+I9WEhkhN40MBJz+7j+Rce3y5/Gv0KurXVZrWWFdQiiaRGUSLByhIxkc9RXz437JGgsxZvGGqlickmBOTXbgsRCk3KSZz4ii5pKMl+P+R8iUV9d/8ADI/h/wD6G/VP/AeOj/hkfw//ANDfqn/gPHXof2lS7M5vqc+6/H/I+RKK+u/+GR/D/wD0N+qf+A8dH/DI/h//AKG/VP8AwHjo/tKl2YfU591+P+R8iUV9d/8ADI/h/wD6G/VP/AeOj/hkfw//ANDfqn/gPHR/aVLsw+pz7r8f8ih+wZ4gLW/iPwvLIT5bR30CE9AfkfH4hPzr6krxf4UfAO0+HPir/hINI8UXtxKYHgeGeBdjq2OuDnggH8K9b8nU/wDn8t/+/J/xrysTVjOo5RT1OyjScYWlJfj/AJF2iqXk6n/z+W//AH5P+NHk6n/z+W//AH5P+Nc/O+zNeRfzL8f8i7RVLydT/wCfy3/78n/GjydT/wCfy3/78n/GjnfZhyL+Zfj/AJF2iqOjXjXljFNJt8xl+bb0zV6qi7pNESi4txfQKKKKYgooooAKKKKAKcH/ACGLr/rhF/6FJVyqcH/IYuv+uEX/AKFJVyoht9/5mlTf5L8goooqzMKKKKACiiigAooooAKKKKACiiigAooooAKKKKAI7r/j1l/3D/Ks7w3/AMg23/65r/IVo3X/AB6y/wC4f5VneG/+QZb/APXNf5Co+2afY+Zq0jfdNLSN901ZmUtA/wCQHY/9e6f+gir1UdA/5AVj/wBe6f8AoIq9UUvgXoaVv4kvVhRRRVmYUUUUAFFFFABRRRQAUUUUAFFFFABRRRQAUUUUAZHiL/X6b/18N/6LatO2/wBUKzPEX+v03/r4b/0W1adt/qRUQ3l6/ojSfwx9P1ZJVFv+RgT/AK9W/wDQ1q9VFv8AkYE/69W/9DWipsvUdLd+jL1FFFWZBRRRQAUUUUAFFFFABRRRQAUUUUAFFFFABRRRQAUUUUAYXhT/AJB8f0P863awvCn/AB4RfQ/zrdqKXwL0NK38SXqwoooqzMKKKKACiiigCnB/yGLr/rhF/wChSVcqnB/yGLr/AK4Rf+hSVcqIbff+ZpU3+S/IKKKKszCuB+MPja/8HLoosTpkf9oTyxvLfhyibImcAbCDlioX8a76sPxD4ct9Z1zQdVmuJI30a5e4jRQCJC0ZTBz0+9nirg0pe8TK9tDznRPixrV9460/Q7jS7C2W6Nkr2b+YLpPPtzK75Py4QjGCATn1rS8YfEbVtF+KEfha1tNPuINli3ksH+1TCeZ43MeDtxGF3HI6Z5rWv/hzb3vjmTxJNrN2IJb21vnsVjQIZrdCsZ343Y5JI71tL4XhTxfqniWO8mS51DTorEptG2IRtIwcd85kP5CtXKnfbp+JCU+55v8A8Li1GXw3f6mttpdkYfEkemxTXO8xfY5CdlwwBB6Ang44q7pHxE8Xanf+EzHp+jW9nrljc3TrIspkAgJyyHIG11KsuRwDzVvSfgvoWlw20FpqN4sEctjNNGQCJ5bUuQ5z03hyCBxwMVsaN8OrTTf+Edxqt1N/YNndWdvvRfnjm4AP+6oAHrjmqcqPRf1b/MSVTqc14V+JPi7xJfaRHpmhadNGbGxvNTQOwkC3MjKzRZOAEVdx3ZJ6Csi8+M2vxpYNFp+kGSeG9l+zsJTJctBe/Z1iiwfvsvzcg8g9q6jTvhHaafdaPJZ+IdRihsYLSG5iVVH2wW0heLc3VeWIIHUcVq+Dvh1Y+GtatNUg1G5uHtra8t1SRFAIuLn7Qx47g/KPahypLoJKoctqnxev7Sz8e3KaRA48OTQfYVy2buIy+VKTz1Vw4GPanWvxM8Raxc6FNoUOiHT9W1u401HnSUuEjBdX+VgMlVII9avQ/BnR4Y7zy9WvRNfxMt7KQCZ2N2LkOQeAQQVwOME961tK+Gek6XJpn2K7nih07WrjVoYQq7d0wYGP/dG8470c1G2i/q3+Y7VOp3VFFFcpsFFFFAEd1/x6y/7h/lWd4b/5Blv/ANc1/kK0br/j1l/3D/Ks7w3/AMgy3/65r/IVH2zT7HzNWkb7ppaRvumrMyloH/ICsf8Ar3T/ANBFXqo6B/yArH/r3T/0EVeqKXwL0NK38SXqwoooqzM4r4j+LL/w/rvhnS7KTTYBrNzLC896jsqbUBUAKRyScc1g6v8AErVLTwNca6sGm280fiRtI3ThzEkQnMfmMAck4GeDXX+LvC8uuaxomrWurS6bd6RLK8TLCsiuJE2sCG9q56X4Yytpt1p8fie5jgfWBrFuPssZME/mmQjP8SknGDW8XTsrmUlO7sQ6b4w8aar4tvdL0vTNIubGwnSxurkbwUle1Ewnxu/1W5lXby3PWsPRfid4quoPCp1AeHLNtev7y2EnlTFI1gJXGN+dzMDjsMiuts/h35HjRfEj+IL1w1wl7cWixqkc90sHkeYSOQNvOzpnBqGy+Gi6dF4d/s3X7m3m0O4u5opGt0fzRcsS6sD0wGIBFVzU/wCvR/qK0yj4C+Ims6141Oi6lY2CWtxJqC2r2+8SJ9lnEZ37iQdwOeMYrO1L4qa7aeINRi/szTm02K61GxtfmfzvOtLfzt7nO0o3IwMEetdL4O+G9p4e8Ty662r3d84e7a2hkjRUg+0y+ZLyBluQAM9BVK8+E9jda9qGoSa3e/ZbqS8uIrQRpiCe6hEUsgbGWG0cKeATRelzPsFp2MvQviZq2oan4Rs3vPD+zXLGS7klSGXG5WQeQgL/AHvmPJ4yOlQ6D8TfF+vy6THo+g6dcStp0OoX8O9gzRyXTQEREnAKqjOS2c4wK7fTfBdrY6vompJfTu+kaQ2lRoVGJEOz5z7/ACD25rmoPg/Z2w0tLXxFqMEdpbRWt0ERQbuKO4Nwik9U+ckEjqDijmpdv61C0yhd/FrUbaw0O4bTbNmv/EdxptxgtiK1hmMbTDn73KZzxzWrqvxA1m38H+KNYttNtXm0fXH05SVdkSBWjDTyKvzEKHLELjgVX1H4L6JqNq1veapeyKovWtyAF8iW5nEpkGOpUqAAeMda1Yfh9eW9trdva+LL+3j1S/OoKY4EDQzllJ5/jQ7MFG4IJobpaW/rUEpnT+EL+81TwzYahqC2a3NxCHf7HL5kLZ6Mjd1IwR9cVq1ieBfDtv4T8KWPh+1uJLiK1Vv3kgALFnLk4HAGWOAOAMCtuueVruxqr21CiiikMyPEX+v03/r4b/0W1adt/qRWZ4i/1+m/9fDf+i2rTtv9SKiG8vX9EaT+GPp+rJKot/yMCf8AXq3/AKGtXqot/wAjAn/Xq3/oa0VNl6jpbv0ZeoooqzIKKKKAOc+JXiKfwr4MvdatbeK4uYjHHDHKSELu6oC2OcAtk49K43V/HvjXRjFYaloWmpqX2HU7n5S5jn+yhDGyDdkK4Y5B5GK7vxv4et/FXhi70O5nlt0uApWaLG6N1YMrAHg4Kjg1z2j/AA4gs9SstSvtavdSu4FvvPeVVAnN0V38D7oGwAKOK2g4KPvbmclK+hzsnxW1KR0uLOwsZLGe4vooHO7cwt7MTZPOOZMr9B61183ifVP+FSJ4vs9LW81J9Ijvls484Z2jDFR1JAyeOpA9axdO+Eek2PhvRNDg1O88rSVvQshVS0xukdGLe6h+PoK6DSvClzZ+AP8AhE5fEF5IEtRa297CiwTQoqhUxt4yMZz3qpOnpyiip9TjdK+JOu3eq+E7CWbw0ia2lxJ9riMskcyRugURjcCjMGOVbO0rzWVofxk1y/sNVuhp+lXP9n2/2qcW/mf6Mi3XlMkmT94xhnBBH3Txiuo0D4XNourWGr2fiW5+3W811LcO1rHsuPtDo0gCDhB8gxj1JqTRfhTpemW17bR6ldyRX2lTabcqyqA6vLJIH/3l8xgPaq5qPYVqhkt8Vr8aj4bVdPtHstZ1e6tzKC2YrNJxBFL1+80jL7YNVbP4tatqms61oenWWmw6hpZ1It9oWQoy2zp5bYBBwylwf9pa1JPgzokmn6Ratqd6W0fTobKylwAY3jmWUzY6FmZRkHitCy+FukWus3GrpeXBvLiC/gkfYo3JdSeYQf8AcJOPqc0c1ELVDB0H4ieMLzUvCVreafoUSa5YxXu4tLGJg5+aKFmJHmRoQxVs7u1eu155cfC+CaDw5Z/8JDqIsdFhtYzbbVKztbNujcZ/1bZ4Yr1BxXodZVHF25S4KXUKKKKyLCiiigDC8Kf8eEX0P863awvCn/HhF9D/ADrdqKfwL0NK38SXqwoooqzMKKKKACiiigCnB/yGLr/rhF/6FJVyqULAaxdZIH7iL/0KSrm9f7w/Ooht9/5mlXf5L8haKTev94fnRvX+8PzqzMWik3r/AHh+dI0ihSdw4HrQA6iuOsfGchexa9tIlivOUMMm5kBC7dwPTlsH86nTx3o7f8sbsfIzElVwCpYY6/7J9veuRY6g/tHfLLMUvsX9P68jqqK5iLxtpchwLe9HEZJMYwN+MZOcD7w/Op7nxRaWuutpc8chYypGjIAQNwTlsn1cdKv63RtfmM/qGIvbkd9/y/zOgorlbrxd5Ou3mmpaLN5E8ESlZACd+dxIPTBx+dQQeN1PkPPp7ojw+dJtcExjYW9eelQ8dQTtzeX42NFlmJauo9E911VzsaK5Cbx5p6XQVbe4aAI28hRuL7lUKozz1re0bWbXVPP8hZY/JcKwlAUnIyDjOcVdPFUqkuWMrsyq4KvRjzzjZGjRSb1/vD86N6/3h+ddByi0Um9f7w/Ojev94fnQAy6/49Zf9w/yrO8N/wDIMt/+ua/yFX7pl+zS/MPuHv7VQ8N/8gy3/wCua/yFR9s0+x8zVpG+6aWkb7pqzMpaB/yArH/r3T/0EVeqhoDL/Ydj8w/4907/AOyKvb1/vD86il8C9DSt/El6sWik3r/eH50b1/vD86szFopN6/3h+dZXiXVJdNtYGtUhkmnnES+a+1B8rNkn/gP61M5qEXJl0qcqs1CO7NaiuTtfG1oFnF7byRvFcCE+UQykMxAYHPPIOacnjrSGSNvJuxvL8FFyAqhievoe1cyx2H/mOt5bik/gf9anVUVgWXimzvYZ2hguI2itWucTIFyBkY688io7TxZZ3On6hcRxyK9lB5r7wArdehz0ypFX9ao6e9uR9RxGvu7W/HY6OiuOsPGklzHan+zc+csG9llBVWdXLe5wUI96ktPHFmbfzby1miBcKhTDBhiM565H+sFQsdQavzGkssxSbXLr8jraK5Cz8d2UkcjTWd0GXe4WNA2EBIGeeCQCfTiuqt545oI5kYbZFDDkdCM1rRxFOt8DuYV8JWw7/eRsS0Um9f7w/Ojev94fnWxzi0Um9f7w/Ojev94fnQBk+Iv9fpv/AF8N/wCi2rTtv9SKy/ELAz6dgg/6Q3/otq1Lb/UiohvL1/RGk/hj6fqySqLf8jAn/Xq3/oa1eqg5A19MnH+it/6GtFTZeo6W79GX6KTev94fnRvX+8PzqzIWik3r/eH50b1/vD86AFopNy/3h+dce/jKWCZJLm0iNq9w8QMcmZFVS6klT7oDn0J9Kxq14Ubc73Oihhale/s1ex2NFcw/jfSUmMTQ3eVd0YhFIG3HPB77h0pqeOdLZCwtr0gQ+ccIpAXdt6g47E+mBWf12h/MjX+zsVa/IzqaK57VfFVnpt35U8croUjZTGAT84Y884xhar674tGm61Pp6Wyz+VaJPxIAxZnxtwe2DmnLF0Yp3lt/X6ChgMRNpRjvr+X+aOporkh4ybz4EfTnXzJWRl3rlQJJE3dcH/V9KZN4904SweTbztEVZ5mZRlVCsRgZ5JK4qfr1C13ItZXim7KB2FFZWia9aatLLHDHPE0aI5EyhSQwyMDP4fWtTev94fnXTCcZrmi7o46lOVOXLNWYtFJvX+8Pzo3r/eH51RAtFJvX+8Pzo3L/AHh+dAGH4U/48Ivof51u1heFP+QfF9D/ADrdqKfwL0NK38SXqwoooqzMKKKKACiiigDNP/IZuf8ArhF/6FJU9QH/AJDNz/1wi/8AQpKnpU9vv/Mur8XyX5BRRRVmQUUUUAZyaFo6AbNNtxht4+Xvxz+g/KoZ/DeiyWrW62McKspXdH8rAex/E/nWvRWLoUn9lfcdCxVdO6m/vZlxeH9ISIRvZxzHaqs8vzMwXpknrViXTNPluvtUlnE0+4NvI5yMYP8A46Pyq5RVKjTStyol4iq3dyf3lKTSdNklMr2UJkL7y2Od2Qc/mAaj/sPSNmz+z4Nvpt9iP5E/nWjRQ6VN/ZX3Aq9VbSf3szP+Ef0TBH9mW2Cuw/L2znH51bs7K0s2ka1t44TKQX2DG4jpViiiNKEXeMUKVerNWlJv5hRRRWhkFFFFAEdz/wAe0v8AuN/KofDf/INg/wCua/yFTXP/AB7S/wC438qh8N/8g2D/AK5r/IVm/iNV8HzNWkb7ppaRvumqIMnQ/wDkC2X/AFwT/wBBFXKp6H/yBbL/AK4J/wCgirlTT+Behdb+JL1YUUUVoZBVe/srW/t/s95bpPFkNtccZFWKKTSasyoycXeLszOfQ9HcktptuSWD/d7jOD+p/OoH8NaS13DcJbmLygR5cbYRwQAQw78AVsUVk8PSe8V9xssVXW0395Rt9I0y3z5NjBHmIwnC9UPVaWPSdNjjljjsoVSYBZFA4YA5wfxJq7RVKlD+VEOvUf2n95QOj6XuLfYYckhshe4JOfzJ/M006Fo5Kk6dbnaQV+XoQAB+gH5Vo0UvY0/5V9w1iKq+0/vZmpoGiooVdNtwApUDb2PWtCKOOGJIokVI0UKqgYAA6CnUVUacIfCrEzqzn8Um/VhRRRVmYUUUUAZmt/8AHzp3/Xdv/RbVtW3+pFYut/8AHzp3/Xdv/RbVtW3+pFZR3l6/ojafwx9P1ZJWZc/8h6P/AK9W/wDQlrTrMuf+Q9H/ANerf+hLRPp6hT6+jLFFFFamIUUUUAFZ7aJpDSSSNp9uWkfe529W55/U/ma0KKiUIy+JXLhUnD4XYy5fD2jSQyRf2fCgcMCUGCM9SPQ8D8qbbeHdIhtlha1WfCeXvmO5iuc4z6ZrWoqPq9K9+Vfca/Wq9rc7+9lK40rTbhg01lDIQqqMr0ABAH4An86W50rTrmR5Lizhkd/vMy8njH8quUVTpQfREKtUW0n95Q/sbS8k/YYclt2cd8k5/Mk/iajXw/oigbdLthtVlHy9j1H6n8606KXsaf8AKvuGsRWX2397Ktnp9jZyNJa2sULsoQlFwSo6CrVFFXGKirJGcpSk7ydwoooqiQoHWigdaAMzwn/yDovp/Wt6sHwn/wAg6L6f1rerKn8C9Dat/El6sKKKKszCiiigAooooAzT/wAhm5/64Rf+hSVPUB/5DNz/ANcIv/QpKnpU9vv/ADLq/F8l+RmeJU1B9OX+zd32hZ42G04+UNk59RjtWFeTeKbJYTJc3M6SzrG5jt4i6KdnKjGM8uOf7o/HsKK1UrdDFo5FZfGH2eNpPMEr7gqJDGQrDbt3+ikFiSOhHHuy6uPHAuI/Jt4tuGXbtXazLxlu4VsbhyOv4VYuvFxj1afTbewjnljLBD9p2g7fvbvlO3pxjOfapdM8TSahf+XFaRiL7NNKE84NKzIyjBXHy5JOOTkYPFXr2J07kVouuGwvJpRfyOL6CSNZQiSNEvl+YAqnHZ+OM/jUQ/4SxY7q4t/NAad2ht5VQnYzOcknkEDZgZx2Peo4fFksMixSzWl7JNAs6YPkxx8EsC/zfQZAJP6SXfjeOGNGTS52Yn51aQLs+UuBnB5KAMB79Rg0Wl2C67lLzfHCSzi0SdomMjQtcxx7jw2NwHA5CYGQOTx6W7p/Fi38uz7ZLDBKzRlY4lEo2SBRjuM7D/h0qa58XTQQNcNpB8hVLZ+0Dcf9bt42458k554yOvNR3XjKe03LcaOFk8xo0C3O5SUZ1bJ2cD5DjjnI6Ua9g07kdvN40e1km2sJEJWKKSOMeYCJPmbHuI+mOvNMgXxabm6eGS7WJ2do3nji3sBEdqlfuqC4A4A69qu2vim4ubyxjTTY4Yrqbary3HzbNzqTgLw2VGBnnPWo113WUvriT7GbizW7ktQCgjAIkCIQ+SW6nPHH8zXsg07jdF1TXLyPWUXfJc28C+UrRoFWfdKGVSOowqfe5596fDb69PHqlxLJeEtp8sNmsgRGL5baxC8B+n4Y6c0sXjESFF+xwKXUSDdeAAIQTgnbxJ8p+T6c1Da+OEmlQHTTFG0mCzzgELnAONv3s9ug9aLPsF13IdL/AOEm0+O4WKzuJUlA8kMuAsmEHIaRiF++Sd3J7Cqt/qfibT2lmma+UzIixhoIjmYdUUZxsyTz944FXh46TKKdMJfbukCXAIXOcAEqAenPTAI610egakNV0xLwRrGxZkZFfeFZSQRnAz09KG2tWgVnszC0JvFUusQSat5kdurSB0RU2ZIOMnGSowMHrzz7dZRRWbdy0rEdz/x7S/7jfyqHw3/yDYP+ua/yFTXP/HtL/uN/KofDf/INg/65r/IVk/iNV8HzNWkb7ppaRvumqIMnQ/8AkC2X/XBP/QRVyqeh/wDIFsv+uCf+girlTT+Behdb+JL1YUUUVoZGXrusLpMtqr28kwuGKAR43bsgADPHJas+HxhZykL9gvlPliZgyr8kWcbz83r268Vvz29vOyNNDHIYzuQsudp9R+QrG1i38L2k63upLYxSWsJZVcqCEBzkL3xj+dUrdhO5HF4usJIRcfZL1LfCkysi4Xcu5cjOeVGfpTT4y0s3htYo7iWQsI49oX947FdqjnjO5Tk8c1faHw/HPDJJHYRTfZ/3YfarCLHYHsBn9agmXwnhWmbSAJIQilnQBoxwAOeg2/p7U9OwtR8Gv2501Ly5hlg3JM5TglRE+059+lUpvGFuLSWWDTb15UhM6xsFG6MZ+fOeBkHjr7VckTwvIkWnyHSmW3JMcBdP3Z6njPHfNLqEPhtsQXkWnOyD5Ym2lsLngL14+bj60adg1KVv40024UmC2vJyAWAiVWyoBOevH3SMHnpxSf8ACZWimVpbOdYk8vDh0O7cDn+LtitDTofDt5C8ljHYTRzsyOY9p3NyGH6GoTaeEpUVfL0h1VhEo3Ifm5wv15PFHu9g17la58YW6WU08Gm3kkiQPcRxkKN8agnfnPA+X6+1Oi8XWjABrS5JMnkqygbXlO3CDJzn515OBU+pf8IobHN7/Zb28R8sAlSARn5APXk8e9WX0/RtSsZreFbZoixV2tyuUfAB5GcHAHWj3ewa9y3pl5HqFkl1HHJGGLKUfG5SrFSDjjqDVmq2mWUGnWEVlaqRFECFyeTk5JP1JNWah7lBRRRQBma3/wAfOnf9d2/9FtW1bf6kVi63/wAfOnf9d2/9FtW1bf6kVlHeXr+iNp/DH0/VklZlz/yHo/8Ar1b/ANCWtOsy5/5D0f8A16t/6EtE+nqFPr6MsUUUVqYhWJrfiGLSr420tpPP+580eTgnA3FuCR0C1t1BNZ2s0nmTW0Uj7du5kBOOePpyfzpq3UGYUnjCxijmkls71Etxmc7VPlnnAPPOdvb1FS/8JVYqwNxbXdvGXaMSSKu0MuNynBOMEgfU1dfQdIkvnvJLCCSZ02EsgIxz298mqrP4dkvrnzLOEM25Jp5IMRsUwSC5GOMD8vaq93sTqVU8ZafM0sdta3U0ybtsYCgttDbup4xsbrzVyXXClk9x9nUldPS8Cl+u7+H/AOvTbiPwnI7faDpLNckSnc6ZkJzhuvOcn8zUrt4bvJ4Y2k0yeW2GI13oTGFxwBnjGBRp2DUz5/GNuLOeW3068kljga4WNgq7ogM7854HTjrz0p1v4y024Li3t7uYpvP7tFbKruyevHKkY69OKuX8Php8W13Fpzsg4ibaWAGR93rgcj86fp0Ph66tWurGKxlhuQxLRhSJAR836Hn60e7bYNe5nDxlaBpmksp1ij2YfehzuDbv4v4dvb1p0vi+3FtNJDp17JIkTTIhCjfGN/z5zwMo3v7UW48G3lnFMsOnfZ2iDo0iBBtLMuDnvu3DB561a1BPC/2aT7aNLMVvhXDlPk+8Qp/NuPc0e72DXuVbbxfayQo7Wdzl28tSgG1pT0QZOc47nAq5J4htk06C8+y3TCXzMxgLuQRkhyeccYPQ804Weh6rp0tpbC3MTAFhBtDRkjg+xx6ipodD0uPTbfT2tI5re3OYxKobBJJJ+pJND5R6i+HtRfVdKS+a3MAkd9iE5O0MQD+IGa0KbFHHDGI4kVEGcKowBTqhjCgdaKB1oAzPCf8AyDovp/Wt6sHwn/yDovp/Wt6sqfwL0Nq38SXqwoooqzMKKKKACiiigDNP/IZuf+uEX/oUlT1Af+Qzc/8AXCL/ANCkqY5xwcUqe33/AJl1fi+S/IWim7W/v/pRtb+/+lWZDRBCJGkEMYdjlmCjJ+ppUhiSQyLEiu3VgoBP40u1v7/6UbX/AL//AI7QBGbW1wy/ZocOdzDyx8x9T6094YZBiSJHGQ2GUHkdDS7W/v8A6UbW/v8A6UABjQjBRT+FNkhhkUrJDG6nqGUEdc07a/8Af/Sja39/9KADy4+P3a8dOOlLtXH3R1z070m1v7/6UbW/v/pQAz7Pb8/uIuX3n5B97+99fegW1vuDfZ4chi4OwZ3ev196ftb+/wDpRtb+/wDpQAxbW2Xbtt4Rtztwg4z1x9afFHHFGI4o1RB0VRgD8KNrf3/0o2t/f/SgB1FN2t/f/SlAbPLZ/CgBlz/x7S/7jfyqHw3/AMg2D/rmv8hU1z/x7S/7jfyqHw3/AMg2D/rmv8hWb+I1XwfM1aRvumlpG+6aogydD/5Atl/1wT/0EVcqnof/ACBbL/rgn/oIq2WwfusfoKmn8C9C638SXqxaKbu/2W/Kjd/st+VaGQ6sTV/DlvqV3JNLczIkoTzI1C8lAwUgkZH3jx3/ADzs7v8AZb8qN3+y35UJtA1cydU0GK+uJZGupYlmRVkRUU5K52kEg4xnp0P55rw+FbJWlklmlllmcySOVUZYrKDgY4/1zfkPfO9u/wBlvyo3f7LflT5mKyMCbwjp0tnJbeZModCpYbd3LSN6esrfkKRvCdrJDdLcXlxLLcyCSSXaqnO5jgYHA+c10G7/AGW/Kjd/st+VPnYcqMXTPD62Wsi8WbdEkTKikDJdnYljgAcBio9jz0qpdeCtNnMH7+dfKjWPAIAZQWPOMc/NXS7v9lvyo3f7LflRzsOVHKweBrGCJ44b65TfGYWJCsTGdvy/MDz8i8/WtnQdIj0hJ0juJJVlffhgAE9gBWju/wBlvyo3f7LflScm9wSSHUU3d/st+VG7/Zb8qQx1FN3f7LflSg5HQj6igDN1v/j507/ru3/otq2rb/UisXW/+PnTv+u7f+i2ratv9SKyjvL1/RG0/hj6fqySsy5/5D0f/Xq3/oS1p1m3CltejwM/6K3/AKGtE+nqFPr6Mnop/lv/AHaPLf8Au1oZDKKf5b/3aPLf+7QAysS68P8Anq8P9pXSWxmM6QqFwsm4MCePmAYZ2njmt7y3/u0eW/8Adpp2FY5xfCdj5cokmld5WkZ32qCWdXViOOPvsQO3FMbwhp/2fyUnnQ7VAcBc8CQA9P8Apq35Cum8t/7tHlv/AHafO+4uVHNf8InZtvaa6uJZZLj7Q8mFBLZc44HA/eH9Kl0jw+lhqDzCZniFssESk8553OQABuxtXI7LXQeW/wDdo8t/7tHOw5Ucld+B9MncOtzdREIi4DDaSqspbHqQ5z24HFJF4IsYPMNte3MTMropIV9qPncPmyD9489vzz13lv8A3aPLf+7T9pLuHKjG0DQ4tHeYw3EsiyAKEYABcZ5478/561rU/wAt/wC7R5b/AN2pbuOwyin+W/8Ado8t/wC7SGMoHWn+W/8AdoEb5+7TEZPhP/kHRfT+tb1YXhT/AJB8X0P863ayp/AvQ2rfxJerCiiirMwooooAKKKKAM0/8hm5/wCuEX/oUlT1Af8AkM3P/XCL/wBCkqYkAZNKnt9/5l1fi+S/IWim+YvqfyNHmL6n8jVmQy8EjWc6xZ8wxMEx13YOP1rjvsXirSrW0NhIJWmVfPjG59jhR1LlupLZxjoK7TzF9T+Ro8xfU/kaalYTVzkDP4xjeJXWaTdEjTGOCPEZJG/b6sBuwPYcGlM3jBbdrgrK2ZPLWIRRbhHsJEh/2t2AR05PFdd5i+p/I0eYvqfyNPn8g5fM46WHxHdeHLj7VHcrdPewtsHXyhtDcKy8HBJAI71MkfidFH2WSSKCMEJEYU+YBY8Z3FmGSZP4j0HNdX5i+p/I0eYvqfyNHP5BynFWWoeLLjTbe5WO7PmwI5Jtog3mlSduP+eedvPXk81Nc3HjgCZY7eIBTw6quSoYKSBzyQWYcfwgd66/zF9T+Ro8xfU/kafP5By+Zykf/CYy2au85hmO47VhjPQLtzn1JOfp2qIyeNjqLW/S3D7RN5UZzHn7/TG/26Y7V2HmL6n8jR5i+p/I0ufyDl8zH8NJrC3WoHVZZpAXTyN4QLtC4JG3ucZP14rapvmL6n8jR5i+p/I1LdxodRTfMX1P5GgOpOAf0oAbc/8AHtL/ALjfyqHw3/yDYP8Armv8hU1z/wAe0v8AuN/KofDf/INg/wCua/yFZv4jVfB8zVpG+6aWkb7pqiDJ0P8A5Atl/wBcE/8AQRVyqeh/8gWy/wCuCf8AoIq5U0/gXoXW/iS9WFNlkSKJ5ZGCIilmY9AAMk06ob22hvLSW1uF3wyrtdc4yPStDIxIPGGkyLbM4uIhODktHkREFgd5Gdv3ScnjGKn/AOEp0Hy/M+3gjGSPLfcOccjGc+340S+F9EkeVvsYQS/fRGKoRjBGBxyDz600eFtIFo1v5cvzMrF9/wA2RnB9OhI6VfuE+8WLTX9Mu737LazmX9w8/mBT5e1SoOG6Nyw6Z6GmJ4k0Z0VluyQ3QGJwQCAQxBHyqdy4Y4ByOaWy8P6fZuzW3nIPJkhRDKWSNXILbQemSAar23hXTIoY1d7qVxGsckjTHMqKAAjeq/KOP8Tle6PUbaeLtJnOMzRYVXYvGdoDA4Gehbg/KOaszeJNKjZI/OcyuAVjMTKxy2McgYI9OuO1RjwroyptWCVRxjEzcEZwevUZODSN4W0t7tLqY3U0qMGzJOTlsYyf09uOlP3Be8W7vWtNtZpopp2DQ/f2xOwB44BAwTyOBzzVe38TaPNuIuSFBI3bGK47MSBgA84zjODT7/QLG9lmkle5XzXEjKkxC7+Bux0yQAKgh8KaRDAYIVuUiZNjos7YcDON3rjJxS92w9SebxDpcN5LayzlWjdY2bYSNxyMcDjGOp45FQ2firR7lFfzpIgx4EkTAgZxlhj5RnucDkUx/COkOxd/tTSM5d3M5LOSc5P488Y/KpB4W0hWLJHOpYbZMTN+8XOdjeq57U/cD3iWDxHo08kUcV5ueVtqDynGemD0+6dw56cjmtash/DmltNDLsmUwlMBZSAdgG0H/vkf5JrXqXboNX6hRRRSAzNb/wCPnTv+u7f+i2ratv8AUisXW/8Aj507/ru3/otq2rb/AFIrKO8vX9EbT+GPp+rJKot/yMCf9erf+hrV6s+VguvpnP8Ax6t/6EtE+nqOlu/RmhRUfnL6Gjzl9DVmRJRUfnL6Gjzl9DQBJRUfnL6GuE1XWtZt9Qvmt57p5IbrC2xt8xeUMYO4DPPP1/CsMRiFQSckdWFwssTJxi0rdzv6K4Y+MdXN8YV0pfLE6oWMbj5TjP4jnnpUVr401i4ihkj063YSRyvkByAVXKg4zj8eoIrD+0aN7a/cdP8AZGJtey+9ep31FcbrHiTVLeGyurOzaQzWfmNG8bBQ25eoHIOM96g1/XNYtvEds9ok72/2JJWt1XIZyJSR09kzyMccc0546nG+j6fiTTyyrO2q1v17Hc0V57H4u12Nri4exDo9sskaeU+1HGBgd8HPf0qaTxZrhd5f7LKLDnChWIbKBsnjOAGHT0NT/aNHz+4t5RiL9PvO8orC8K6vfanbTT31qtttdVRApB+4pJOfc/pWz5y+hrspzVSKlHY8+tSlSm4S3RJRUfnL6Gjzl9DVmZJRUfnL6Gjzl9DQBjeFP+PCL6H+dbtYXhT/AJB8X0P863ain8C9DSt/El6sKKKKszCiiigAooooAzT/AMhm5/64Rf8AoUlT1Af+Qzc/9cIv/QpKnpU9vv8AzLq/F8l+QUUUVZkFVbTULG7nlhtbuKaSL76q2SOcfzBFWh1rlh4b1GOcy2+owRBd2yPY+w7gwLFd2FOG6LgEjOKaS6g7nUZHPI4689KXIzjIzXDW/hHUo0t90ljI0dyzOJEYiVCSQZOfmxxgds1btPBzxyQC4vlniidXYlDvmAZG2uc8qNmFHYGq5Y9xXfY6g3VqPJzcRfv22xfMPnOM4HrwDT5ZY4YHnlkVIkUuzscBVAyST6Yrnbjwskmj2FissKGx8zy2ERwdwI5GfQ4PrzTrDwybez1WN7hDLqEDQgqh2Qht/Cgn7o39PalaPcLs2rG+sr6Iy2d1DcIDtJjcHB9Ksbl5+Ycdea5PVPCd7qV0l5Pqkcc2FRhDGVQKoGCMnO/rznvij/hDEjVTb3SJINu7KHbIAqgq3PKkrk0Wj3C77HW5Geo6ZpNy/wB4dcde9cpD4RkDBZrq3kjMiSN+6bcAHDGJTu4j4xio7XwjdxXDTSXtpOGb/VvAdo5+8ACPm9DRaPcLvsdhRWV4Y0+fT7B1umZpXlYgM24pGOI1z3IUDmtWpYwooooAjuf+PaX/AHG/lUPhv/kGwf8AXNf5Cprn/j2l/wBxv5VD4b/5BsH/AFzX+QrN/Ear4PmatI33TS0jfdNUQZugxE6JYnd/y7p/6CKu+Sf7wqvoH/ICsf8Ar3T/ANBFXqik/cXoaVl+8l6sh8k/3hR5J/vCpqK0uZ2IfJP94UeSf7wqakdlRSzsFUdSTgClcLEXkn+8KPJP94VKrK2drBsehpaLhYh8k/3hR5J/vCpqTcu3duG3rnPFFwsReSf7wo8k/wB4U9ZYmi81ZEMeM7gwx+dPouFiHyT/AHhR5J/vCpgQehBoouFiHyT/AHhR5J/vCpqKdwsQ+Sf7wo8k/wB4VNRRcLGJr0ZW407nP79v/RbVr23+pFZniL/X6b/18N/6LatO2/1IrOO8vX9EaT+GPp+rJKzLn/kPR/8AXq3/AKEtadZlz/yHo/8Ar1b/ANCWifT1Cn19GWKKKK1MQooooAKKKKAA8jmora3t7WPy7aCOFM52xqFGfXAqWilZXuO7tYKKKKYgooooAKKKKACiiigAoHWigdaAMzwl/wAg6H6f1rerB8Jf8g6H6f1rerKn8C9Dat/El6sKKKKszCiiigAooooAzT/yGbn/AK4Rf+hSVMc44GahP/IZuf8ArhF/6FJU9Knt9/5l1fi+S/Ibl/7o/OjL/wB0fnTqo6jftazw28FnLdzyq7hEZVwq4ycsQOrAAe9WZFzL/wB0fnRl/wC6PzrGh8UaW0czSmeBoWZWSSI5+U4JGOoHf0p48TaK27ZdM+0kDbEx3YJB28fNja2cdMGnyvsF0a2X/uj86Mv/AHR+dYx8VaGY5HivPOKqWCxozFwASSoxyBg59KluNetIYo3aOb99bxzxDA/eB2ACjnqMjP1o5X2C6NTL/wB0fnRl/wC6PzrGi8VaE6Mxv0XbGZGyDgADJwRwcd8Vbs9a028vjZ21z5sygkhVOBgkdenY/lRyvsF0Xsv/AHR+dGX/ALo/OsqLxDp0+oWljbGWaS5ZgpWMhQoUtvJP8JwcEdajj8SWZkHmxvDFIpaFy6s0oDBRhAd3JPHHPtRysLo2cv8A3R+dGX/uj86y5PEmixwCZr1dpYoFCndu44xjOeaanibRJCPLvfMBONyxsVHIBJOMYyQM+9HK+wXRrZf+6Pzoy/8AdH51jp4p0NlLC7YKAMFomG7OCAMjkkMpA96R/FOjbQY7iSbJUDy4mOSxQenbemfTNHK+wro2cv8A3R+dALZ5UD8adRSGR3P/AB7S/wC438qh8N/8g2D/AK5r/IVNc/8AHtL/ALjfyqHw3/yDYP8Armv8hWb+I1XwfM1aRvumlpG+6aogzNClYaJYjA/490/9BFXfOb0FZ+h/8gWy/wCuCf8AoIq5U0vgXoXW/iS9WSec3oKPOb0FR0VZmSec3oKy/FNvcaho7W8Eccj+bFIY3OA4VwxX8QK0KKmpBTi4vqXSqypTU47rU4f+xvFFul1/ZrRWgmjQJFFckLGwCDjPpgj3ouIfF9vcQrJdXbpLcbiYWLhBnofQfp1ruKK4v7Oh9mTXzPSWbVPtQi/lr95zegWvia3urVtRummjEMizBpww3E/KQABn8egqDRtM8RQw3cF7cK8Mlk0Mcfm5VXKKBxjjnd+ddXRWiwUElq9PMxeY1G5Pljr5ed9PvPP4PDfiaLSzYJKkdu8MqvEJgAWZAAWwMHp2xirsuneNCrLFqGzbCFRjcZywkB54/u5FdnRWSy2lFWUn95tLOK0ndxj9xxyaV4rS4aNL4pbFm+5NtODNuPb723v+FdqJWAA9PWo6K6aOHjRvyt/M48Ri54i3MkrdlYk85vQUec3oKjorc5iTzm9BR5zegqOigDO16QtcacDj/Xt/6Lati2/1IrF1v/j507/ru3/otq2rb/Uis47y9f0RrP4Y+n6skrMuf+Q9H/16t/6EtadZlz/yHo/+vVv/AEJaJ9PUKfX0ZYooorUxOVOr+IPtlzBDawMkdyyK8yPkqS2MY7AKPrn86Eni7VZMSW1ikmx5DJDGrFkCo+FckfxEAjHp3ruaRFVAQihQSTgDHJ6mr5l2FZ9zjYfEviCeBpYdNtdqbhuw5EmEkfcuOx2Ad+W6+q23ijW7l51j0mGPyt7EPuJULn5Dj+I4BHTr09eyoo5l2Cz7nLzajrz6fYS2wie5OoypNGI8B4k8zCHP3SQq/N649aztP8Xauyky6U8iIjSMGQrMU3fe2+wOMY6qee1dzRmlzLsFn3Oc+36rqPha7u/Jn0y8h3BVjAZi6j5gNw5G7IHHOM1Qm8TX1o4tGiiLxSSQtLPuJmkQbtq7R1KlMH1JGDiuyqOOCGM5jhRDlmyFxy3U/jQpLsFn3OPh8Xao7jztMit188IyOWLpkkbCBxv7/wBDVzxHrOrRXd3YadHEsoXEZKMzqNobzfQrklcev5V1GT60UcyvsFn3OX1e58QQ6veyWIeS2s4onCMVCSfKxdcbSxJIHIPFVb/xRqlrJJGbGKWSNnBii3BgVBIBJHIbqMc8V2VNkjjkZGdFYo25CRnaemRQpLqgt5nGDxRq89lMY4LSCYRM0RKO4mxu+dccbRtGcnv16Z2/DmrXGo3V7DPHEv2dhtMYbBBLDnPf5c9uv0J2smihyXYEn3CgdaKB1qRmZ4S/5B0P0/rW9WD4S/5B0P0/rW9WVP4F6G1b+JL1YUUUVZmFFFFABRRRQBmn/kM3P/XCL/0KSp6hCs2s3OBn9xF/6FJVny3/ALtTT2+/8y6vxfJfkMqpqOnW98Y2laaOSMMqvFIUYK2NwyOxwPyFXvLf+7R5b/3a0uZWMO48MaNNbxwG2ZI492wJIRtDYyP0FRX3heyls4oLOWWyki3COVGLMoYsWHXvvb866Hy3/u0eW/8Adp8z7hyo5y38H6Jbx7YYZojt2h0lKsARhsEdM5Oa0pdJsJTZeZBk2I22/wAx+Ubdv48Ade4BrR8t/wC7R5b/AN2jmfcLGBB4T0GHIjssLuVgu84BUg/rjn1qxZaBplndW9xbxSK1vH5cQMhKqMEdD3wTWv5b/wB2jy3/ALtHM+4WRlWGh6fZXEdxBHJ5kQ2xFpC3lrggKvooBOB71DL4b0uSVJGW4zGxaECZgIWJBJQfw8gGtvy3/u0eW/8Ado5n3CxhTeF9FmQq9qSxVRv3ndkEndn1JJye/wCFTw6DpcVt9njtyItrLjeehYMf1ArW8t/7tHlv/do5n3CyMa68OaRc24gltcopUr8x+UqqqpHuAo/Klj8P6XHAkKQMqocqQ5yD8nOf+2aflWx5b/3aPLf+7RzPuFhlFP8ALf8Au0eW/wDdqRkFz/x7S/7jfyqHw3/yDYP+ua/yFWbmN/s0vy/wN/Kq3hv/AJBsH/XNf5CofxGi+D5mrSN900tI33TVEGTof/IFsv8Argn/AKCKuVT0P/kC2X/XBP8A0EVcqafwL0LrfxJerCiszxNaXl7pqxWDhJ1mSRWLYxisO703xBaiIxXV9dI9wqyot1hjHlc4J+7/AB85HUc9MbKN+pi2dfRXCLo/jRN/l6jsaRGbcsowHKEEtnqc7ecHoTx3tahpHilFZbDUrhkMrkhrjL7Nz7ACcYwCmeecHOe75V3C/kdjRXL2+k64Lu0mu72ecJOJZVFwQMh5MYHAxsZOPb1qlqXh/wAQpczz6Xdonn301yytIfkJjdUZfchgCOOgNLlXcLvsdrTd6btu9d3pnmuTtNP8XrLbb9SHkBh5quwL7S3IyM5KqBjk5LHnjJseItNu49T/ALU0uGMXTLHCrBeSWYhieOAFbOfVRRyruFzpqK4h7HxdNExt7q6iUSuH8ycF5QHk2MnI2DbsyOM46Hvp2Np4iSx1OOed2nkUeRI0wOW53beyjGMcD6dyOPmCfkdGSB1IH40KQwDKQQehBrlItC1SWy1o3Ej+fe23kW4ln8wxpltqsemeRk9/U9afJoWpWcjmxvJngYq8kMLrAGO5QwUD7vyL6jknpnIOVdwu+x1NFcHBYeNZGYx3phZWZQzEY3bQNzf3h0GcHkE8Vau9K8QFjcWjX0bmMKEe/DEAMxAJzjqQcg5wOp6F8i7i5vI7Kimxb/KTzMb9o3YPfHNOqCjM1v8A4+dO/wCu7f8Aotq2rb/UisXW/wDj507/AK7t/wCi2ratv9SKyjvL1/RG0/hj6fqySsy5/wCQ9H/16t/6EtadZlz/AMh6P/r1b/0JaJ9PUKfX0ZYIyMUzy19W/M0+itTEZ5a+rfmaPLX1b8zT6bJny329dpx9aAE8tfVvzNHlr6t+ZrjVm8ZW9iZmJbyYifLeEEtt8sDLZycgyH/gIqu994ykWG7tYJ3jaIAmSDYRlUYnYM5IbIBx0z9avk8yeY7ry19W/M0eWvq35muWM3jIQtcKsbS7SVt/JAUtvcAbs5xtCH8ait5/GNxYTNJmJwu2MC3AZs7gTzjBX5SOBS5fMfMdd5a+rfmaPLX1b8zXOXjeJP8AiXrZl13Wa/aJXiDESBHOCpOASwQfjUevx+IjI15Yeef9BSN7dHwC7MdzL6Ovyn3GR6UcvmFzp/LX1b8zR5a+rfma4+HUPG213exRj5mCgi5AHzHGcZGFKg88svNXda/4SWSDTGs4QZoVFzd4m8sOwIzEAAd2QW4OB0OaOXzDmOj8tfVvzNHlr6t+ZrjXv/GkboWtPMVoA7BIMEEg5HflTt4zzzwav+HLzxFNqMceqW8qQmJtxMGwAg8EnuT+H070OLDmOj8tfVvzNHlr6t+Zp9FSMaEAOct+dOHWigdaAMzwl/yDofp/Wt6sHwl/yDofp/Wt6sqfwL0Nq38SXqwoooqzMKKKKACiiigCnB/yGLr/AK4Rf+hSVcqhHIF1m6yCf3EX/oUlWvOX+6amG33/AJmlX4vkvyJaKi85f7po85f7pqrGZLRUXnL/AHTS+cv900WAkorzx9S8QQXDTQf2lLKl2/mxSxkxbcybQv8AwHb7dO+akk8VeJI5JZG08LbxNISz27LlQMgnnjFef/aMF8UWvkeq8pqv4ZJ/P+vkd/RXn9r4q8Rz2zzR2sMqC33qyQs2W34I4yM44xnr7Voa7rOuWupRmws5JIniiZg0TEAkOWGAeDwBVrHU3HmSf3GbyyrGfI2r69e1v8zsKK4PW9S8QWnie/lsY7maBIh5cZVjGPkXnHTg56c5qFfEHii3S8kayklZnR41MDELkLlR6L1+lTLMIRk4uL0b6di45VUlFSjJapPfvb/M9CorgLrxB4pjeWZdPYlDJGqiFipCuoDYzznt7Gup8PX19dWck2oRCOQzSKiBCu1QxAzk85xnNbUcVGrLlSf3GFfAzoQ55NW8ma1FRecv900ecv8AdNdNjiJaKi85f7po85f7posAt1/x6y/7h/lWd4b/AOQZb/8AXNf5Crl1Mv2aX5T9w/yqn4b/AOQZb/8AXNf5Co+2X9j5mrSN900tI33TVkGTof8AyBbL/rgn/oIq2zKp5YCqmh/8gWy/64J/6CKuVNL4F6F1v4kvVjfMT+8Pzo8xP7w/OnUyaSOGJ5ppEjjRSzu5wqgdST2FaGQvmJ/eH50eYn94fnTUngeUwpNG0gQSFAwJ2nOGx6HB59qkoAb5if3h+dHmJ/eH50izQtM8KyRtKgBdAw3KD0JHbOD+VPoAb5if3h+dHmJ/eH506ohcW7I8izxFEOHYMMKfQ+nUfnQA/wAxP7w/OjzE/vD86V2VBudlUZAyTjnpSSyRxRNLK6xxoCWZjgAepNAB5if3h+dHmJ/eH51Xh1DT5ojNFe27xjqwkGB/nBq1xQA3zE/vD86PMT+8Pzp1FADfMT+8PzpVYMOCDS0UAZmt/wDHzp3/AF3b/wBFtW1bf6kVi63/AMfOnf8AXdv/AEW1bVt/qRWUd5ev6I2n8MfT9WSVmXP/ACHo/wDr1b/0Ja06zLn/AJD0f/Xq3/oS0T6eoU+voyxRQeRg03y0/uitTEdRTfLT+6KTy4/7ooAfRTfLj/uijy4/7ooAdRTAkZ6KppfLT+6KAHUU3y4/7opPLj/uigB9FN8tP7opNkf91aAH0Uzy4/7opfLT+6KAHUU3y0/uijy0/uigB1A600RoDkKKcOtAGZ4S/wCQdD9P61vVg+Ev+QdD9P61vVlT+BehtW/iS9WFFFFWZhRRRQAUUUUAZh/5DVz/ANcIv/QpKsVXP/Iauf8ArhF/6FJVilT2+/8AMur8XyX5BRRWbr2rJpKW0kkLypNKYyE+8PkZhgd+VA/GrSuZGlRWCvii1aOR1sr0iJxFLhFJSUnAj+9yenTI5HNVz420kK7eTd/I+D8g+7kgsOeQCPr7VXIxcyOmoYBgVYZB4INc1J400mNwssV2h3sCDGMqoIBcgHOPmHv7U+TxMTY39zHZPF9mEDIJv4xL0bC54x+NHIw5kdBGiRoEjVUUdAowBTq5ibxZ9msZ5bmwlEkO4bgNsbHDFPvfMNwU9uO9LZ+LY7hwn2Cfc0pihCFSZm2xtxkjH+s/ix0o5GHMjpqKwYPE9pcarBp0MEwllcDLgAYxk9CeQcDB9aqxeKnV53nsi9vHJJGDCDuDLJsAJbCktyeD2NHKwujqKK5k+MLVtkkNncm0bGbhwAo+aMcDO4/60du1WG8UWqMBNY3sQEYmkZgmI42ICscN0OR0yR3o5WF0b1FcrL42s43VmtLiOAK7SSvj5NrKMYBOchwc9KvReJbZr5bJ7O8im8xI5QyriJnIChiG5zuHTPXmjlYcyNyiiipGR3P/AB7S/wC4f5VD4b/5Blv/ANc1/kKmuf8Aj2l/3D/KofDf/IMt/wDrmv8AIVm/jNV/D+Zq0jfdNLSN901RBk6H/wAgWy/64J/6CKuVT0P/AJAtl/1wT/0EVbLKp5P6VNP4F6F1v4kvVi1V1i0/tDSrux3Kv2iFo8sMjkY5qx5if3v0NHmJ/e/Q1oZHGw+DbuGcz/bobhvLSHZLuVWiQOIwxHOVDA+5GasWnhW9t9RsLn+1pJRA26Ys7Zc7iSRnPUYBGQOO9dV5if3v0NHmJ/e/Q1XOxcqOXvfDF7LqNxqCakGkuXPnQOm2N4wwKJlRu4C45J+83HOKiufC2oSwSRrd20bMytvVpMlQV/dc5Gz5Tjg9enXPW+Yn979DR5if3v0NHOw5UcWvhDVUt5Iv7ShkLBPmd3JZlGNxJz+XP/Aaf/wh9+WuN2oQhpn3tOu/zD+7CbCCcbcgN9QK7HzE/vfoaPMT+9+hp+0YcqOXtPC90nh+5025vVmkluIpkZiSqlGVs9Bydufqe9TWnh66j0u7tZbqLdKItm3cyFozku2e7nG4D0710XmJ/e/Q0eYn979DS52HKjltY8N6hqhnmmurSGaTb5axBgsRAcbs8Et8w5x2xUN14V1KefzhfQ27GdpG8qR8EcbSARwQB265PNdf5if3v0NHmJ/e/Q0c7DlRysfhW8gubSS3vk2QtGzB2c8gIHYDnJbafQ89eoPWU3zE/vfoaPMT+9+hpOTY0rDqKb5if3v0NKpDDikBm63/AMfOnf8AXdv/AEW1bVt/qRWLrf8Ax86d/wBd2/8ARbVtW3+pFZR3l6/ojafwx9P1ZJWZc/8AIej/AOvVv/QlrTrMuf8AkPR/9erf+hLRPp6hT6+jLFFBOBk8U3zI/wC+v51qYjqxfFelXOqQ20VtIEBcxXOWxmBxiTH+1gDFbHmR/wB9fzo8yP8Avr+dNOzuDVzjE0jxZDbyCK72XMqkho5wI42AKjKkfNlRHg9jmtHStJ1m1k1OGW+3W9yJTbNu+aJmP3m/vE5znjGMd66LzI/76/nR5kf99fzpubYuU486LqiC1ew06DTzDtE/kzhXn+UhiCBgE+p59abNp/jIhhFeMAVXO6fJABHyjBHzY6njvzziuy8yP++v50eZH/fX86fOw5TlfDll4gs9WWG+uGkhkzcXDr90sFVQoP8AtHJIB42e9NuNK8VTzSxyX6tbGVSmXGdqyDHbqUyfYgV1nmR/31/OjzI/76/nS52HKc34Y0fVdPuHkuLqYxyht8bz+YARFCqn65R+fes+48P6o+nR21rY29lMkJSe4jnxJcPsYbsgcZODk88/Wu08yP8Avr+dHmR/31/Ojnd7hyo5CfTvFOx1tppICoAXFwCjgybm+UYw23gEEdzSf2X4tWw3NqUst024OFmAXHy7cDt0bPPfrXYeZH/fX86PMj/vr+dHOw5RloJhaQi4x5wjXzMHPzY55781LTfMj/vr+dHmR/31/OpGOoHWmh0J4Zfzpw60AZnhL/kHQ/T+tb1YPhL/AJB0P0/rW9WVP4F6G1b+JL1YUUUVZmFFFFABRRRQBmH/AJDVz/1wi/8AQpKsVXP/ACGrn/rhF/6FJU5zjg4pU9vv/Mur8XyX5C1FcW9vcBBcQpKEbcu5c4PTI/On7X/v/pRtf+/+lWZFU6VppuRcGxg83ru2c5znP1z3qKXQtGlLGTTbdyzFmyvUnr+Ht0q/tf8Av/pRtf8Av/pTuwsUF0PSFYMunW4IfeDt7/4cDjpxUtrpenWsckdvZQxpIwZwF+8R0z9O3pVra/8Af/Sja/8Af/Si7CxWu9NsLu4FxdWcM0oXbudc8c8fqfzPrTH0fSnRlbT7fDYzhMdMenToPyFXNr/3/wBKNr/3/wBKLsLFO20fSra4Fxb6fbxSjoypgj6en4VLcWFlcWv2Wa2jeHfv2Y43Zzn65Jqfa/8Af/Sja/8Af/SldhYqLpOmLFHEthbCOI5RfLGF6f8AxK/kKrDw3oguluP7Oh3KmwKRlcZz079vyHpWptf+/wDpRtf+/wDpTuwsijHoejxgBdNtsDPVM9cZ6/QfkKkt9L063QLDZwoAQwwvOQcg59jVra/9/wDSja/9/wDSi7Cw6im7X/v/AKUANnls/hSAbc/8e0v+4f5VD4b/AOQZb/8AXNf5Cprn/j2l/wBw/wAqh8N/8gy3/wCua/yFZv4zVfw/matI33TS0jfdNUQZOh/8gWy/64J/6CKuVT0P/kC2X/XBP/QRVyppfAvQut/El6sKKKK0Mgqu17bL5uZR+5lWKTg/KxCkA/gynPvVisLVPDx1D7bE9+6W15Mk0kQiBIZVRRhvT5B29aat1BmpDf2U0xihuopGChvlYEYJIHPTqp/Kq0muaZHJMrTuPJLK7eS+wFSAwDYwSCecHiqUHhWxg1iPU4ZpEljK7EUAIAAQfl6HIPXqO1Q6l4Shv7qeWW/kRZWLFY4lUnLBgGP8WNvGRnmqtHuLU3Bf2JjMn2y3CrjcTIBtJ6A+lLFe2kt49nFcRvOi73RWyVGcc+nNc1c+B7WfZnUJl8ony9qbeCWJDbSC/wB44J6fnV3TfDEdis6w30gElqbVCI1DohYtkt1ZuTyaTUe4XZp2eq6bd2sdzb3sLRSuyRsW27mBwQM+9Si+smKqt5bks21QJByfQe9crqHgvEsa6ZcbbZ2AmS4cyFFzGSULZOT5Y7iprHwLp9tFKjXU8xeNYw7csoBQggkkg/IOado9xXfY6L+0bHn/AEyDaOrbxt64xnpnPapopoZWdYpY3ZDhwrAlT6H0rl73wTBd+U0uoSLJEoVTFEI124I5CkZOD61q+H9Dj0d7gxXDSJLtwpUDbjP5nn2+lJpW3GmzXoooqRhRRRQBma3/AMfOnf8AXdv/AEW1bVt/qRWLrf8Ax86d/wBd2/8ARbVtW3+pFZR3l6/ojafwx9P1ZJWZc/8AIej/AOvVv/QlrTrMuf8AkPR/9erf+hLRPp6hT6+jLFFFFamJAl5ZuwVbmFiQpADg8N9388cetSuypt3sF3Haue59K5FvBswkdodQWIEyqAqH/V4/cLnOf3ZJ575NK3hG5lR2Oo/ZX3hohb7tsA+fKru7HcM9+DjFXyx7iu+x093e2do8aXV1DA0hwgkcKWPtU0TpLGJI2V0PRlOQayLzTb5phNbvZhpLRbWUSxllUAk7lHfqeD6CsUeEb5YTCt9CRz8/zKzAkHyz22jBPQ8nkHnKSXcLs7F2VNu9gu4hRnjJPQU7FcQng/Ulkee41aSc7VO2M7TlQmAuemCpIJb+LtzWpc6HqN5oVlby6k0F4DvupEzhy3LKMHj5gB9AfWhxXcLvsb5mhD+WZYw+Qu0sM5PQVHe3lnZKrXlzDbhjhTI4XJ/GuYj8HO15FcXt3Fdn5POZ1bc+CjHHPALKTj3FaJ0e9hismt57eaaCyezfz1JVlbb8w75+Xp3FFl3C7NtJYZHKRyIzAZIVgSB60/HtXFxeB2hiuhb36wTSAeRcIpDxNxluvXg1o+GPD1xpMkk0159ok8spErElYz3OAAOeO2evNDUe4JvsdBDLFNv8mRJNjFH2nO1h1B9DT8e1cHqPhPVbW0eOxun1D7QGMizEJsmZSDMCCvt6n61atvB14r3DXOqvPvLshYnhzu2vgAcjcPX7o5p8se4rvsdiSoYKSAzZIHc4pce1cfdeFNQmgMa6hHEc/Mybt1x8wOX3ZGSBg8Gr/hjQb3Sb6SWe+FxG0KxncSXZhjkk+mD+fbnKaVtx3fY6GgdaKB1qRmZ4S/5B0P0/rW9WD4S/5B0P0/rW9WVP4F6G1b+JL1YUUUVZmFFFFABRRRQBmH/kNXP/AFwi/wDQpKsVXP8AyGrn/rhF/wChSVYpU9vv/Mur8XyX5BXN63rk9jqUqtKkUMLwKI/LDNKJDgtywIA4Hy5OeorpKY8MMjrI8Ubuv3WZQSv0PatEzJnIp43YuqS6WYC8Ubrvl4BdVZQcDphwOO+aig8cSsFkk00GOV18sJJkhNiE57Zy/HqAa7J7e3ckvbxMSu07kByvp9Pag29ucZgiOCCPkHBHQ1XNHsTZ9zCbWbq4sdJnzFpi6grSGSXDiJdm5RzgZPv6Gqv/AAlkolgt47SG6kmkSFHSQoC5CHeVIyqfPweenuK6iSKKSPy5Io3T+6ygj8qPKi8wyeVHvIALbRnA6DNK67Ds+5y9v4qvZ0jCaOokZY5CpuOAr+Xt5x1/eDP0NKfF/EEK2IN5NcC3EJmxglVO7OM7ctjOO1dQETsij8KTyYfM8zyY9+Mbtgzj60Xj2Cz7nJr4unjui1zZIlmkbtM2/wCaMq0anH95cv14457Vf1LXL611CC2jsVkaa1WXy3fbsb5yQWwegTHTqa2bqztbqPy54UdNwbGO4Of6VMVUncVBPqRRddgs+5zB8XBkBSwKlc+Z50oQKQpYrnHLFdpH+97GoP8AhMpI7GNpNOka4YIxHKqFcgIx6453D6r7iuseKJxteKNhkMAVB5HQ/Wh4onQo8UbKRgqyggii8ewWfc5RPGNw0X2r+x3Ftt3Z83MmN0an5QMZzKvfoD7UyPxldT2rzQaSPkAyWm43NgLjjJ5Iz0711+xP7i/lSJDDGu2OGNF9FUAUc0ewWfci06Z7nT7e4kCB5YldghyoJGeD3FWKRVVVCqoVR0AGAKWpGR3P/HtL/uH+VQ+G/wDkGW//AFzX+Qqa5/49pf8AcP8AKofDf/IMt/8Armv8hWb+M1X8P5mrSN900tI33TVEGTof/IFsv+uCf+girlU9D/5Atl/1wT/0EVcqafwL0LrfxJerCiiitDIKKKKACiiigAooooAKKKKACiiigAooooAKKKKAMzW/+PnTv+u7f+i2ratv9SKxdb/4+dO/67t/6Latq2/1IrKO8vX9EbT+GPp+rJKzLn/kPR/9erf+hLWnWZc/8h6P/r1b/wBCWifT1Cn19GWKKKK1MQooooAKKKKACiiigAooooAKKKKACiiigAooooAKB1ooHWgDM8Jf8g6H6f1rerB8Jf8AIOh+n9a3qyp/AvQ2rfxJerCiiirMwooooAKKKKAMie4gg1q486ZI8wRY3NjPzSU/+0LH/n8t/wDv4KvXMEcw/eKD9RVT+zbX/nmv/fIqEpLY0coS1aGf2hY/8/lv/wB/BR/aFj/z+W//AH8FP/s21/55r/3yKP7Ntf8Anmv/AHyKfvC/d9n/AF8hn9oWP/P5b/8AfwUf2hY/8/lv/wB/BT/7Ntf+ea/98ij+zbX/AJ5r/wB8ij3g/d9n/XyGf2hY/wDP5b/9/BR/aFj/AM/lv/38FP8A7Ntf+ea/98ij+zbX/nmv/fIo94P3fZ/18hn9oWP/AD+W/wD38FH9oWP/AD+W/wD38FP/ALNtf+ea/wDfIo/s21/55r/3yKPeD932f9fIZ/aFj/z+W/8A38FH9oWP/P5b/wDfwU/+zbX/AJ5r/wB8ij+zbX/nmv8A3yKPeD932f8AXyGf2hY/8/lv/wB/BR/aFj/z+W//AH8FP/s21/55r/3yKP7Ntf8Anmv/AHyKPeD932f9fIZ/aFj/AM/lv/38FH9oWP8Az+W//fwU/wDs21/55r/3yKP7Ntf+ea/98ij3g/d9n/XyGf2hY/8AP5b/APfwUf2hY/8AP5b/APfwU/8As21/55r/AN8ij+zbX/nmv/fIo94P3fZ/18iC4v7E28gF5B9w/wDLQelSeHARptvn/nmv8hUg061B/wBWv/fIq5BGqLhRQk73YOUeWyJKRvumloqiDnNK1PT4NLtYZrqOORIVVlY4IIHIqz/bOl/8/wBD/wB9VpzwRucsM1F9li9KzjGcUldfd/wTac6cpOVnr5/8Ao/2zpf/AD/Q/wDfVH9s6X/z/Q/99Ve+yxelH2WL0p+/3X3f8Em9Ps/v/wCAUf7Z0v8A5/of++qP7Z0v/n+h/wC+qvfZYvSj7LF6Ue/3X3f8EL0+z+//AIBR/tnS/wDn+h/76o/tnS/+f6H/AL6q99li9KPssXpR7/dfd/wQvT7P7/8AgFH+2dL/AOf6H/vqj+2dL/5/of8Avqr32WL0o+yxelHv9193/BC9Ps/v/wCAUf7Z0v8A5/of++qP7Z0v/n+h/wC+qvfZYvSj7LF6Ue/3X3f8EL0+z+//AIBR/tnS/wDn+h/76o/tnS/+f6H/AL6q99li9KPssXpR7/dfd/wQvT7P7/8AgFH+2dL/AOf6H/vqj+2dL/5/of8Avqr32WL0o+yxelHv9193/BC9Ps/v/wCAUf7Z0v8A5/of++qP7Z0v/n+h/wC+qvfZYvSj7LF6Ue/3X3f8EL0+z+//AIBi317aXt7YJa3CTMszMwXnA2MM/rXRW4xEKiito1OQKsgYFOKavcU5J2stgrH1KeG21qKS4kWNDbMoZuBncvFbFNkQOMGiSbWgQkovVGR/bGl/8/0H/fdH9saX/wA/8H/fdXjaxZ6Un2WL0o9/uvu/4IXp9n9//AKX9saX/wA/8H/fdH9saX/z/wAH/fdXfssXpR9li9KPf7r7v+CF6fZ/f/wCl/bGl/8AP/B/33R/bGl/8/8AB/33V37LF6UfZYvSj3+6+7/ghen2f3/8Apf2xpf/AD/wf990f2xpf/P/AAf991d+yxelH2WL0o9/uvu/4IXp9n9//AKX9saX/wA/8H/fdH9saX/z/wAH/fdXfssXpR9li9KPf7r7v+CF6fZ/f/wCl/bGl/8AP/B/33R/bGl/8/8AB/33V37LF6UfZYvSj3+6+7/ghen2f3/8Apf2xpf/AD/wf990f2xpf/P/AAf991d+yxelH2WL0o9/uvu/4IXp9n9//AKX9saX/wA/8H/fdH9saX/z/wAH/fdXfssXpR9li9KPf7r7v+CF6fZ/f/wCl/bGl/8AP/B/33QNY0vP/H/B/wB91d+yxelAtYs9KPf7r7v+CH7vs/v/AOAZ/hNT/ZsJweVyPzrcpkUaxj5afRFcsUhTlzScu4UUUVRJ/9k=">
            <a:extLst>
              <a:ext uri="{FF2B5EF4-FFF2-40B4-BE49-F238E27FC236}">
                <a16:creationId xmlns:a16="http://schemas.microsoft.com/office/drawing/2014/main" id="{3A3B0606-E34D-2B4F-ABF3-4DE5EDA672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E3C799-DDB6-ED43-A299-2A78DC70EDB0}"/>
              </a:ext>
            </a:extLst>
          </p:cNvPr>
          <p:cNvSpPr txBox="1"/>
          <p:nvPr/>
        </p:nvSpPr>
        <p:spPr>
          <a:xfrm>
            <a:off x="628650" y="4432668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err="1">
                <a:latin typeface="Roboto"/>
                <a:cs typeface="Roboto"/>
              </a:rPr>
              <a:t>Wampler</a:t>
            </a:r>
            <a:r>
              <a:rPr lang="de-DE" sz="700">
                <a:latin typeface="Roboto"/>
                <a:cs typeface="Roboto"/>
              </a:rPr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53383435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Unbenannt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50" r="-23950"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/>
              <a:t>Social accountability and human rights</a:t>
            </a:r>
            <a:endParaRPr lang="de-DE" sz="3600"/>
          </a:p>
        </p:txBody>
      </p:sp>
    </p:spTree>
    <p:extLst>
      <p:ext uri="{BB962C8B-B14F-4D97-AF65-F5344CB8AC3E}">
        <p14:creationId xmlns:p14="http://schemas.microsoft.com/office/powerpoint/2010/main" val="820085767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 63" descr="5310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90253" y="583199"/>
            <a:ext cx="7036586" cy="4050341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Module </a:t>
            </a:r>
            <a:r>
              <a:rPr lang="de-DE" sz="4000" err="1"/>
              <a:t>agenda</a:t>
            </a:r>
            <a:endParaRPr lang="de-DE" sz="40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1428751" y="4444999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rgbClr val="FFFFFF"/>
                </a:solidFill>
                <a:latin typeface="Roboto"/>
                <a:cs typeface="Roboto"/>
              </a:rPr>
              <a:t>UN Photo/Stuart Price</a:t>
            </a:r>
          </a:p>
        </p:txBody>
      </p:sp>
      <p:grpSp>
        <p:nvGrpSpPr>
          <p:cNvPr id="35" name="Gruppierung 6">
            <a:extLst>
              <a:ext uri="{FF2B5EF4-FFF2-40B4-BE49-F238E27FC236}">
                <a16:creationId xmlns:a16="http://schemas.microsoft.com/office/drawing/2014/main" id="{E02547CD-55B7-AC44-94E9-A84574CBBE5A}"/>
              </a:ext>
            </a:extLst>
          </p:cNvPr>
          <p:cNvGrpSpPr/>
          <p:nvPr/>
        </p:nvGrpSpPr>
        <p:grpSpPr>
          <a:xfrm>
            <a:off x="1532859" y="1655849"/>
            <a:ext cx="3472803" cy="595894"/>
            <a:chOff x="1593920" y="1719947"/>
            <a:chExt cx="3472803" cy="595894"/>
          </a:xfrm>
        </p:grpSpPr>
        <p:sp>
          <p:nvSpPr>
            <p:cNvPr id="38" name="TextBox 174">
              <a:extLst>
                <a:ext uri="{FF2B5EF4-FFF2-40B4-BE49-F238E27FC236}">
                  <a16:creationId xmlns:a16="http://schemas.microsoft.com/office/drawing/2014/main" id="{8CC6FFB3-466D-BC40-B12E-7E97AAB05656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</a:rPr>
                <a:t>Tools related to social accountability</a:t>
              </a:r>
              <a:endParaRPr lang="en-US">
                <a:solidFill>
                  <a:schemeClr val="bg1">
                    <a:lumMod val="65000"/>
                  </a:schemeClr>
                </a:solidFill>
                <a:cs typeface="Calibri"/>
              </a:endParaRPr>
            </a:p>
          </p:txBody>
        </p:sp>
        <p:sp>
          <p:nvSpPr>
            <p:cNvPr id="41" name="TextBox 161">
              <a:extLst>
                <a:ext uri="{FF2B5EF4-FFF2-40B4-BE49-F238E27FC236}">
                  <a16:creationId xmlns:a16="http://schemas.microsoft.com/office/drawing/2014/main" id="{0789AB29-92E2-2942-870A-BDB2DABA7EFE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03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44" name="Gruppierung 4">
            <a:extLst>
              <a:ext uri="{FF2B5EF4-FFF2-40B4-BE49-F238E27FC236}">
                <a16:creationId xmlns:a16="http://schemas.microsoft.com/office/drawing/2014/main" id="{786E0808-7937-484C-8E03-5A3D7420882C}"/>
              </a:ext>
            </a:extLst>
          </p:cNvPr>
          <p:cNvGrpSpPr/>
          <p:nvPr/>
        </p:nvGrpSpPr>
        <p:grpSpPr>
          <a:xfrm>
            <a:off x="5054713" y="620738"/>
            <a:ext cx="3488205" cy="584775"/>
            <a:chOff x="5028571" y="636207"/>
            <a:chExt cx="3488205" cy="584775"/>
          </a:xfrm>
        </p:grpSpPr>
        <p:sp>
          <p:nvSpPr>
            <p:cNvPr id="47" name="TextBox 159">
              <a:extLst>
                <a:ext uri="{FF2B5EF4-FFF2-40B4-BE49-F238E27FC236}">
                  <a16:creationId xmlns:a16="http://schemas.microsoft.com/office/drawing/2014/main" id="{B267EED6-066C-254F-99ED-DC8DE1DCD368}"/>
                </a:ext>
              </a:extLst>
            </p:cNvPr>
            <p:cNvSpPr txBox="1"/>
            <p:nvPr/>
          </p:nvSpPr>
          <p:spPr>
            <a:xfrm>
              <a:off x="5028571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cs typeface="Roboto"/>
                </a:rPr>
                <a:t>02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  <p:sp>
          <p:nvSpPr>
            <p:cNvPr id="49" name="TextBox 168">
              <a:extLst>
                <a:ext uri="{FF2B5EF4-FFF2-40B4-BE49-F238E27FC236}">
                  <a16:creationId xmlns:a16="http://schemas.microsoft.com/office/drawing/2014/main" id="{7D99DC86-8A34-A240-BEA1-6BB0C5078F9E}"/>
                </a:ext>
              </a:extLst>
            </p:cNvPr>
            <p:cNvSpPr txBox="1"/>
            <p:nvPr/>
          </p:nvSpPr>
          <p:spPr>
            <a:xfrm>
              <a:off x="5528776" y="63620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cs typeface="Roboto"/>
                </a:rPr>
                <a:t>Enablers and challenges of social accountability</a:t>
              </a:r>
            </a:p>
          </p:txBody>
        </p:sp>
      </p:grpSp>
      <p:grpSp>
        <p:nvGrpSpPr>
          <p:cNvPr id="50" name="Gruppierung 5">
            <a:extLst>
              <a:ext uri="{FF2B5EF4-FFF2-40B4-BE49-F238E27FC236}">
                <a16:creationId xmlns:a16="http://schemas.microsoft.com/office/drawing/2014/main" id="{B24311BA-430F-2642-B34B-7B9C8F12D1AE}"/>
              </a:ext>
            </a:extLst>
          </p:cNvPr>
          <p:cNvGrpSpPr/>
          <p:nvPr/>
        </p:nvGrpSpPr>
        <p:grpSpPr>
          <a:xfrm>
            <a:off x="1532858" y="646625"/>
            <a:ext cx="3473618" cy="587387"/>
            <a:chOff x="1593920" y="646625"/>
            <a:chExt cx="3473618" cy="587387"/>
          </a:xfrm>
        </p:grpSpPr>
        <p:sp>
          <p:nvSpPr>
            <p:cNvPr id="51" name="TextBox 165">
              <a:extLst>
                <a:ext uri="{FF2B5EF4-FFF2-40B4-BE49-F238E27FC236}">
                  <a16:creationId xmlns:a16="http://schemas.microsoft.com/office/drawing/2014/main" id="{113CC32C-DCFC-AB43-A1C2-EA008F721800}"/>
                </a:ext>
              </a:extLst>
            </p:cNvPr>
            <p:cNvSpPr txBox="1"/>
            <p:nvPr/>
          </p:nvSpPr>
          <p:spPr>
            <a:xfrm>
              <a:off x="2079538" y="64923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What is social accountability and why it is important?</a:t>
              </a:r>
            </a:p>
          </p:txBody>
        </p:sp>
        <p:sp>
          <p:nvSpPr>
            <p:cNvPr id="52" name="TextBox 158">
              <a:extLst>
                <a:ext uri="{FF2B5EF4-FFF2-40B4-BE49-F238E27FC236}">
                  <a16:creationId xmlns:a16="http://schemas.microsoft.com/office/drawing/2014/main" id="{2CBBD562-008A-224D-A673-1F1484AB6535}"/>
                </a:ext>
              </a:extLst>
            </p:cNvPr>
            <p:cNvSpPr txBox="1"/>
            <p:nvPr/>
          </p:nvSpPr>
          <p:spPr>
            <a:xfrm>
              <a:off x="1593920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01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19" name="Gruppierung 6">
            <a:extLst>
              <a:ext uri="{FF2B5EF4-FFF2-40B4-BE49-F238E27FC236}">
                <a16:creationId xmlns:a16="http://schemas.microsoft.com/office/drawing/2014/main" id="{35C15354-1B9D-430D-8AC4-870B4E2FA4F7}"/>
              </a:ext>
            </a:extLst>
          </p:cNvPr>
          <p:cNvGrpSpPr/>
          <p:nvPr/>
        </p:nvGrpSpPr>
        <p:grpSpPr>
          <a:xfrm>
            <a:off x="1532858" y="2673581"/>
            <a:ext cx="3472803" cy="595894"/>
            <a:chOff x="1593920" y="1719947"/>
            <a:chExt cx="3472803" cy="595894"/>
          </a:xfrm>
        </p:grpSpPr>
        <p:sp>
          <p:nvSpPr>
            <p:cNvPr id="20" name="TextBox 174">
              <a:extLst>
                <a:ext uri="{FF2B5EF4-FFF2-40B4-BE49-F238E27FC236}">
                  <a16:creationId xmlns:a16="http://schemas.microsoft.com/office/drawing/2014/main" id="{8F207C37-F334-413E-9F5A-F709EBFC4F12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Activity: Fictitious social audit and quiz</a:t>
              </a:r>
            </a:p>
          </p:txBody>
        </p:sp>
        <p:sp>
          <p:nvSpPr>
            <p:cNvPr id="21" name="TextBox 161">
              <a:extLst>
                <a:ext uri="{FF2B5EF4-FFF2-40B4-BE49-F238E27FC236}">
                  <a16:creationId xmlns:a16="http://schemas.microsoft.com/office/drawing/2014/main" id="{D406FA4D-3BE7-4A91-B02C-091D3B3233F8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05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24" name="Gruppierung 6">
            <a:extLst>
              <a:ext uri="{FF2B5EF4-FFF2-40B4-BE49-F238E27FC236}">
                <a16:creationId xmlns:a16="http://schemas.microsoft.com/office/drawing/2014/main" id="{D380D8FB-1D47-405D-A792-8016EC2C32DC}"/>
              </a:ext>
            </a:extLst>
          </p:cNvPr>
          <p:cNvGrpSpPr/>
          <p:nvPr/>
        </p:nvGrpSpPr>
        <p:grpSpPr>
          <a:xfrm>
            <a:off x="5054713" y="1666968"/>
            <a:ext cx="3472803" cy="461665"/>
            <a:chOff x="1593920" y="1719947"/>
            <a:chExt cx="3472803" cy="461665"/>
          </a:xfrm>
        </p:grpSpPr>
        <p:sp>
          <p:nvSpPr>
            <p:cNvPr id="25" name="TextBox 174">
              <a:extLst>
                <a:ext uri="{FF2B5EF4-FFF2-40B4-BE49-F238E27FC236}">
                  <a16:creationId xmlns:a16="http://schemas.microsoft.com/office/drawing/2014/main" id="{C0DE9BC4-3A5A-48D4-BE57-BC2D5FD8A647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</a:rPr>
                <a:t>Practical examples</a:t>
              </a:r>
            </a:p>
          </p:txBody>
        </p:sp>
        <p:sp>
          <p:nvSpPr>
            <p:cNvPr id="27" name="TextBox 161">
              <a:extLst>
                <a:ext uri="{FF2B5EF4-FFF2-40B4-BE49-F238E27FC236}">
                  <a16:creationId xmlns:a16="http://schemas.microsoft.com/office/drawing/2014/main" id="{2564DE63-471B-4C3B-A2E3-5F6B21637C6A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04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815638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Enabling social accountability</a:t>
            </a:r>
            <a:endParaRPr lang="de-DE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28649" y="1369219"/>
            <a:ext cx="7886699" cy="326350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buNone/>
            </a:pPr>
            <a:endParaRPr lang="en-US" sz="2400"/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C2AA2374-9EF9-9242-9CA2-AD7BF9B88767}"/>
              </a:ext>
            </a:extLst>
          </p:cNvPr>
          <p:cNvSpPr txBox="1"/>
          <p:nvPr/>
        </p:nvSpPr>
        <p:spPr>
          <a:xfrm>
            <a:off x="5601866" y="1616270"/>
            <a:ext cx="2808000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kern="0" noProof="1">
                <a:solidFill>
                  <a:sysClr val="windowText" lastClr="000000"/>
                </a:solidFill>
                <a:latin typeface="Roboto"/>
                <a:cs typeface="Roboto"/>
              </a:rPr>
              <a:t>Responsiveness to people's or CSOs' requests​</a:t>
            </a:r>
          </a:p>
        </p:txBody>
      </p:sp>
      <p:cxnSp>
        <p:nvCxnSpPr>
          <p:cNvPr id="10" name="Straight Connector 38">
            <a:extLst>
              <a:ext uri="{FF2B5EF4-FFF2-40B4-BE49-F238E27FC236}">
                <a16:creationId xmlns:a16="http://schemas.microsoft.com/office/drawing/2014/main" id="{859022DD-0F6F-EB45-A139-072D188EDF37}"/>
              </a:ext>
            </a:extLst>
          </p:cNvPr>
          <p:cNvCxnSpPr>
            <a:cxnSpLocks/>
          </p:cNvCxnSpPr>
          <p:nvPr/>
        </p:nvCxnSpPr>
        <p:spPr>
          <a:xfrm flipV="1">
            <a:off x="5521681" y="1906993"/>
            <a:ext cx="0" cy="47054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" name="Shape">
            <a:extLst>
              <a:ext uri="{FF2B5EF4-FFF2-40B4-BE49-F238E27FC236}">
                <a16:creationId xmlns:a16="http://schemas.microsoft.com/office/drawing/2014/main" id="{BE9E1F4B-919F-3B40-9DCD-D8BDCC614F9E}"/>
              </a:ext>
            </a:extLst>
          </p:cNvPr>
          <p:cNvSpPr/>
          <p:nvPr/>
        </p:nvSpPr>
        <p:spPr>
          <a:xfrm>
            <a:off x="4955329" y="2253818"/>
            <a:ext cx="1097891" cy="67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06" y="13815"/>
                </a:moveTo>
                <a:lnTo>
                  <a:pt x="20656" y="13815"/>
                </a:lnTo>
                <a:lnTo>
                  <a:pt x="21600" y="10768"/>
                </a:lnTo>
                <a:lnTo>
                  <a:pt x="19311" y="10784"/>
                </a:lnTo>
                <a:lnTo>
                  <a:pt x="19311" y="10784"/>
                </a:lnTo>
                <a:cubicBezTo>
                  <a:pt x="19311" y="10784"/>
                  <a:pt x="19311" y="10784"/>
                  <a:pt x="19311" y="10784"/>
                </a:cubicBezTo>
                <a:lnTo>
                  <a:pt x="21600" y="10768"/>
                </a:lnTo>
                <a:lnTo>
                  <a:pt x="20617" y="7673"/>
                </a:lnTo>
                <a:lnTo>
                  <a:pt x="18328" y="7689"/>
                </a:lnTo>
                <a:cubicBezTo>
                  <a:pt x="17965" y="7035"/>
                  <a:pt x="17526" y="6413"/>
                  <a:pt x="17008" y="5823"/>
                </a:cubicBezTo>
                <a:lnTo>
                  <a:pt x="17655" y="3765"/>
                </a:lnTo>
                <a:lnTo>
                  <a:pt x="16517" y="5296"/>
                </a:lnTo>
                <a:lnTo>
                  <a:pt x="16517" y="5296"/>
                </a:lnTo>
                <a:cubicBezTo>
                  <a:pt x="16517" y="5296"/>
                  <a:pt x="16517" y="5296"/>
                  <a:pt x="16517" y="5296"/>
                </a:cubicBezTo>
                <a:lnTo>
                  <a:pt x="17655" y="3765"/>
                </a:lnTo>
                <a:lnTo>
                  <a:pt x="14641" y="1579"/>
                </a:lnTo>
                <a:lnTo>
                  <a:pt x="13503" y="3127"/>
                </a:lnTo>
                <a:cubicBezTo>
                  <a:pt x="12598" y="2664"/>
                  <a:pt x="11628" y="2329"/>
                  <a:pt x="10658" y="2154"/>
                </a:cubicBezTo>
                <a:lnTo>
                  <a:pt x="9972" y="0"/>
                </a:lnTo>
                <a:lnTo>
                  <a:pt x="6687" y="16"/>
                </a:lnTo>
                <a:lnTo>
                  <a:pt x="7372" y="2170"/>
                </a:lnTo>
                <a:lnTo>
                  <a:pt x="7372" y="2170"/>
                </a:lnTo>
                <a:lnTo>
                  <a:pt x="7372" y="2170"/>
                </a:lnTo>
                <a:lnTo>
                  <a:pt x="6687" y="16"/>
                </a:lnTo>
                <a:lnTo>
                  <a:pt x="5833" y="2744"/>
                </a:lnTo>
                <a:cubicBezTo>
                  <a:pt x="5588" y="2871"/>
                  <a:pt x="5368" y="3015"/>
                  <a:pt x="5148" y="3175"/>
                </a:cubicBezTo>
                <a:lnTo>
                  <a:pt x="3040" y="1659"/>
                </a:lnTo>
                <a:lnTo>
                  <a:pt x="1410" y="3861"/>
                </a:lnTo>
                <a:lnTo>
                  <a:pt x="2677" y="4770"/>
                </a:lnTo>
                <a:lnTo>
                  <a:pt x="1410" y="3861"/>
                </a:lnTo>
                <a:lnTo>
                  <a:pt x="466" y="6908"/>
                </a:lnTo>
                <a:lnTo>
                  <a:pt x="1681" y="7785"/>
                </a:lnTo>
                <a:lnTo>
                  <a:pt x="944" y="7785"/>
                </a:lnTo>
                <a:lnTo>
                  <a:pt x="944" y="7785"/>
                </a:lnTo>
                <a:lnTo>
                  <a:pt x="0" y="10832"/>
                </a:lnTo>
                <a:lnTo>
                  <a:pt x="983" y="13927"/>
                </a:lnTo>
                <a:lnTo>
                  <a:pt x="3272" y="13911"/>
                </a:lnTo>
                <a:cubicBezTo>
                  <a:pt x="3635" y="14565"/>
                  <a:pt x="4074" y="15187"/>
                  <a:pt x="4592" y="15777"/>
                </a:cubicBezTo>
                <a:lnTo>
                  <a:pt x="3945" y="17835"/>
                </a:lnTo>
                <a:lnTo>
                  <a:pt x="6959" y="20021"/>
                </a:lnTo>
                <a:lnTo>
                  <a:pt x="8097" y="18473"/>
                </a:lnTo>
                <a:cubicBezTo>
                  <a:pt x="9002" y="18936"/>
                  <a:pt x="9972" y="19271"/>
                  <a:pt x="10942" y="19446"/>
                </a:cubicBezTo>
                <a:lnTo>
                  <a:pt x="11705" y="21600"/>
                </a:lnTo>
                <a:lnTo>
                  <a:pt x="14900" y="21584"/>
                </a:lnTo>
                <a:lnTo>
                  <a:pt x="15754" y="18856"/>
                </a:lnTo>
                <a:cubicBezTo>
                  <a:pt x="16000" y="18729"/>
                  <a:pt x="16220" y="18585"/>
                  <a:pt x="16426" y="18425"/>
                </a:cubicBezTo>
                <a:lnTo>
                  <a:pt x="18535" y="19941"/>
                </a:lnTo>
                <a:lnTo>
                  <a:pt x="20164" y="17739"/>
                </a:lnTo>
                <a:lnTo>
                  <a:pt x="21109" y="14692"/>
                </a:lnTo>
                <a:lnTo>
                  <a:pt x="21109" y="14692"/>
                </a:lnTo>
                <a:lnTo>
                  <a:pt x="19906" y="13815"/>
                </a:lnTo>
                <a:close/>
                <a:moveTo>
                  <a:pt x="6596" y="9300"/>
                </a:moveTo>
                <a:cubicBezTo>
                  <a:pt x="6532" y="9109"/>
                  <a:pt x="6493" y="8918"/>
                  <a:pt x="6454" y="8742"/>
                </a:cubicBezTo>
                <a:cubicBezTo>
                  <a:pt x="7062" y="8216"/>
                  <a:pt x="7903" y="7897"/>
                  <a:pt x="8925" y="7881"/>
                </a:cubicBezTo>
                <a:cubicBezTo>
                  <a:pt x="11511" y="7865"/>
                  <a:pt x="14253" y="9843"/>
                  <a:pt x="15030" y="12284"/>
                </a:cubicBezTo>
                <a:cubicBezTo>
                  <a:pt x="15094" y="12475"/>
                  <a:pt x="15133" y="12666"/>
                  <a:pt x="15172" y="12842"/>
                </a:cubicBezTo>
                <a:cubicBezTo>
                  <a:pt x="14564" y="13368"/>
                  <a:pt x="13723" y="13687"/>
                  <a:pt x="12688" y="13703"/>
                </a:cubicBezTo>
                <a:cubicBezTo>
                  <a:pt x="10102" y="13719"/>
                  <a:pt x="7372" y="11741"/>
                  <a:pt x="6596" y="9300"/>
                </a:cubicBezTo>
                <a:close/>
              </a:path>
            </a:pathLst>
          </a:custGeom>
          <a:solidFill>
            <a:srgbClr val="4CC1EF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107BCB12-A58C-3B42-A707-FB83073C4688}"/>
              </a:ext>
            </a:extLst>
          </p:cNvPr>
          <p:cNvSpPr/>
          <p:nvPr/>
        </p:nvSpPr>
        <p:spPr>
          <a:xfrm>
            <a:off x="5003972" y="2253818"/>
            <a:ext cx="1049250" cy="575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537"/>
                </a:moveTo>
                <a:lnTo>
                  <a:pt x="19204" y="12555"/>
                </a:lnTo>
                <a:cubicBezTo>
                  <a:pt x="19286" y="13558"/>
                  <a:pt x="19177" y="14505"/>
                  <a:pt x="18893" y="15341"/>
                </a:cubicBezTo>
                <a:lnTo>
                  <a:pt x="21099" y="17105"/>
                </a:lnTo>
                <a:lnTo>
                  <a:pt x="19394" y="19668"/>
                </a:lnTo>
                <a:lnTo>
                  <a:pt x="17188" y="17904"/>
                </a:lnTo>
                <a:cubicBezTo>
                  <a:pt x="16538" y="18443"/>
                  <a:pt x="15767" y="18851"/>
                  <a:pt x="14874" y="19074"/>
                </a:cubicBezTo>
                <a:lnTo>
                  <a:pt x="15591" y="21581"/>
                </a:lnTo>
                <a:lnTo>
                  <a:pt x="12248" y="21600"/>
                </a:lnTo>
                <a:lnTo>
                  <a:pt x="11450" y="19093"/>
                </a:lnTo>
                <a:cubicBezTo>
                  <a:pt x="10435" y="18888"/>
                  <a:pt x="9433" y="18480"/>
                  <a:pt x="8472" y="17960"/>
                </a:cubicBezTo>
                <a:lnTo>
                  <a:pt x="7281" y="19761"/>
                </a:lnTo>
                <a:lnTo>
                  <a:pt x="4128" y="17217"/>
                </a:lnTo>
                <a:lnTo>
                  <a:pt x="5319" y="15415"/>
                </a:lnTo>
                <a:cubicBezTo>
                  <a:pt x="4561" y="14580"/>
                  <a:pt x="3925" y="13651"/>
                  <a:pt x="3424" y="12648"/>
                </a:cubicBezTo>
                <a:lnTo>
                  <a:pt x="1029" y="12667"/>
                </a:lnTo>
                <a:lnTo>
                  <a:pt x="0" y="9063"/>
                </a:lnTo>
                <a:lnTo>
                  <a:pt x="2396" y="9045"/>
                </a:lnTo>
                <a:cubicBezTo>
                  <a:pt x="2314" y="8042"/>
                  <a:pt x="2423" y="7095"/>
                  <a:pt x="2707" y="6259"/>
                </a:cubicBezTo>
                <a:lnTo>
                  <a:pt x="501" y="4495"/>
                </a:lnTo>
                <a:lnTo>
                  <a:pt x="2206" y="1932"/>
                </a:lnTo>
                <a:lnTo>
                  <a:pt x="4412" y="3696"/>
                </a:lnTo>
                <a:cubicBezTo>
                  <a:pt x="5062" y="3157"/>
                  <a:pt x="5833" y="2749"/>
                  <a:pt x="6726" y="2526"/>
                </a:cubicBezTo>
                <a:lnTo>
                  <a:pt x="6009" y="19"/>
                </a:lnTo>
                <a:lnTo>
                  <a:pt x="9447" y="0"/>
                </a:lnTo>
                <a:lnTo>
                  <a:pt x="10164" y="2507"/>
                </a:lnTo>
                <a:cubicBezTo>
                  <a:pt x="11179" y="2712"/>
                  <a:pt x="12194" y="3120"/>
                  <a:pt x="13141" y="3640"/>
                </a:cubicBezTo>
                <a:lnTo>
                  <a:pt x="14332" y="1839"/>
                </a:lnTo>
                <a:lnTo>
                  <a:pt x="17486" y="4383"/>
                </a:lnTo>
                <a:lnTo>
                  <a:pt x="16295" y="6166"/>
                </a:lnTo>
                <a:cubicBezTo>
                  <a:pt x="17053" y="7002"/>
                  <a:pt x="17689" y="7931"/>
                  <a:pt x="18189" y="8933"/>
                </a:cubicBezTo>
                <a:lnTo>
                  <a:pt x="20585" y="8915"/>
                </a:lnTo>
                <a:lnTo>
                  <a:pt x="21600" y="12537"/>
                </a:lnTo>
                <a:close/>
                <a:moveTo>
                  <a:pt x="12275" y="15954"/>
                </a:moveTo>
                <a:cubicBezTo>
                  <a:pt x="14982" y="15935"/>
                  <a:pt x="16525" y="13614"/>
                  <a:pt x="15713" y="10754"/>
                </a:cubicBezTo>
                <a:cubicBezTo>
                  <a:pt x="14901" y="7912"/>
                  <a:pt x="12032" y="5609"/>
                  <a:pt x="9325" y="5628"/>
                </a:cubicBezTo>
                <a:cubicBezTo>
                  <a:pt x="6618" y="5646"/>
                  <a:pt x="5075" y="7968"/>
                  <a:pt x="5887" y="10828"/>
                </a:cubicBezTo>
                <a:cubicBezTo>
                  <a:pt x="6713" y="13669"/>
                  <a:pt x="9568" y="15972"/>
                  <a:pt x="12275" y="15954"/>
                </a:cubicBezTo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80375BD0-A711-DF48-BB90-28DA3A94CED9}"/>
              </a:ext>
            </a:extLst>
          </p:cNvPr>
          <p:cNvSpPr txBox="1"/>
          <p:nvPr/>
        </p:nvSpPr>
        <p:spPr>
          <a:xfrm>
            <a:off x="734135" y="1486593"/>
            <a:ext cx="3028442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r"/>
            <a:r>
              <a:rPr lang="en-US" kern="0" noProof="1">
                <a:solidFill>
                  <a:sysClr val="windowText" lastClr="000000"/>
                </a:solidFill>
                <a:latin typeface="Roboto"/>
                <a:cs typeface="Roboto"/>
              </a:rPr>
              <a:t>Access to and effective use of adequate and essential information​</a:t>
            </a:r>
            <a:endParaRPr kumimoji="0" lang="en-US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cxnSp>
        <p:nvCxnSpPr>
          <p:cNvPr id="15" name="Straight Connector 37">
            <a:extLst>
              <a:ext uri="{FF2B5EF4-FFF2-40B4-BE49-F238E27FC236}">
                <a16:creationId xmlns:a16="http://schemas.microsoft.com/office/drawing/2014/main" id="{D1D525DC-B1F4-3345-A4B4-393707824220}"/>
              </a:ext>
            </a:extLst>
          </p:cNvPr>
          <p:cNvCxnSpPr>
            <a:cxnSpLocks/>
          </p:cNvCxnSpPr>
          <p:nvPr/>
        </p:nvCxnSpPr>
        <p:spPr>
          <a:xfrm flipV="1">
            <a:off x="3841800" y="1998924"/>
            <a:ext cx="0" cy="54267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Shape">
            <a:extLst>
              <a:ext uri="{FF2B5EF4-FFF2-40B4-BE49-F238E27FC236}">
                <a16:creationId xmlns:a16="http://schemas.microsoft.com/office/drawing/2014/main" id="{B19D0D86-BC8C-184E-96FD-5C3C7CE8FF93}"/>
              </a:ext>
            </a:extLst>
          </p:cNvPr>
          <p:cNvSpPr/>
          <p:nvPr/>
        </p:nvSpPr>
        <p:spPr>
          <a:xfrm>
            <a:off x="3627335" y="2377539"/>
            <a:ext cx="997305" cy="6176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47" y="13933"/>
                </a:moveTo>
                <a:lnTo>
                  <a:pt x="20561" y="13933"/>
                </a:lnTo>
                <a:lnTo>
                  <a:pt x="21600" y="10627"/>
                </a:lnTo>
                <a:lnTo>
                  <a:pt x="21600" y="10627"/>
                </a:lnTo>
                <a:lnTo>
                  <a:pt x="20618" y="7581"/>
                </a:lnTo>
                <a:lnTo>
                  <a:pt x="18339" y="7598"/>
                </a:lnTo>
                <a:cubicBezTo>
                  <a:pt x="17983" y="6958"/>
                  <a:pt x="17528" y="6335"/>
                  <a:pt x="17029" y="5763"/>
                </a:cubicBezTo>
                <a:lnTo>
                  <a:pt x="17670" y="3738"/>
                </a:lnTo>
                <a:lnTo>
                  <a:pt x="17300" y="4240"/>
                </a:lnTo>
                <a:lnTo>
                  <a:pt x="17670" y="3738"/>
                </a:lnTo>
                <a:lnTo>
                  <a:pt x="14666" y="1592"/>
                </a:lnTo>
                <a:lnTo>
                  <a:pt x="13541" y="3098"/>
                </a:lnTo>
                <a:cubicBezTo>
                  <a:pt x="12630" y="2648"/>
                  <a:pt x="11676" y="2319"/>
                  <a:pt x="10707" y="2129"/>
                </a:cubicBezTo>
                <a:lnTo>
                  <a:pt x="10024" y="0"/>
                </a:lnTo>
                <a:lnTo>
                  <a:pt x="6749" y="17"/>
                </a:lnTo>
                <a:lnTo>
                  <a:pt x="6749" y="17"/>
                </a:lnTo>
                <a:lnTo>
                  <a:pt x="5909" y="2700"/>
                </a:lnTo>
                <a:cubicBezTo>
                  <a:pt x="5667" y="2821"/>
                  <a:pt x="5439" y="2977"/>
                  <a:pt x="5226" y="3133"/>
                </a:cubicBezTo>
                <a:lnTo>
                  <a:pt x="3132" y="1644"/>
                </a:lnTo>
                <a:lnTo>
                  <a:pt x="1509" y="3808"/>
                </a:lnTo>
                <a:lnTo>
                  <a:pt x="1509" y="3808"/>
                </a:lnTo>
                <a:lnTo>
                  <a:pt x="470" y="7113"/>
                </a:lnTo>
                <a:lnTo>
                  <a:pt x="1253" y="7667"/>
                </a:lnTo>
                <a:lnTo>
                  <a:pt x="1039" y="7667"/>
                </a:lnTo>
                <a:lnTo>
                  <a:pt x="1823" y="10108"/>
                </a:lnTo>
                <a:lnTo>
                  <a:pt x="1039" y="7667"/>
                </a:lnTo>
                <a:lnTo>
                  <a:pt x="0" y="10973"/>
                </a:lnTo>
                <a:lnTo>
                  <a:pt x="982" y="14019"/>
                </a:lnTo>
                <a:lnTo>
                  <a:pt x="3261" y="14002"/>
                </a:lnTo>
                <a:cubicBezTo>
                  <a:pt x="3617" y="14642"/>
                  <a:pt x="4058" y="15265"/>
                  <a:pt x="4571" y="15837"/>
                </a:cubicBezTo>
                <a:lnTo>
                  <a:pt x="3930" y="17862"/>
                </a:lnTo>
                <a:lnTo>
                  <a:pt x="6934" y="20008"/>
                </a:lnTo>
                <a:lnTo>
                  <a:pt x="8059" y="18502"/>
                </a:lnTo>
                <a:cubicBezTo>
                  <a:pt x="8970" y="18952"/>
                  <a:pt x="9924" y="19281"/>
                  <a:pt x="10893" y="19471"/>
                </a:cubicBezTo>
                <a:lnTo>
                  <a:pt x="11576" y="21600"/>
                </a:lnTo>
                <a:lnTo>
                  <a:pt x="14851" y="21583"/>
                </a:lnTo>
                <a:lnTo>
                  <a:pt x="15691" y="18900"/>
                </a:lnTo>
                <a:cubicBezTo>
                  <a:pt x="15933" y="18779"/>
                  <a:pt x="16161" y="18623"/>
                  <a:pt x="16374" y="18467"/>
                </a:cubicBezTo>
                <a:lnTo>
                  <a:pt x="18468" y="19956"/>
                </a:lnTo>
                <a:lnTo>
                  <a:pt x="20091" y="17792"/>
                </a:lnTo>
                <a:lnTo>
                  <a:pt x="21130" y="14487"/>
                </a:lnTo>
                <a:lnTo>
                  <a:pt x="21130" y="14487"/>
                </a:lnTo>
                <a:lnTo>
                  <a:pt x="20347" y="13933"/>
                </a:lnTo>
                <a:close/>
                <a:moveTo>
                  <a:pt x="6635" y="9190"/>
                </a:moveTo>
                <a:cubicBezTo>
                  <a:pt x="6592" y="9069"/>
                  <a:pt x="6564" y="8948"/>
                  <a:pt x="6535" y="8827"/>
                </a:cubicBezTo>
                <a:cubicBezTo>
                  <a:pt x="7134" y="8377"/>
                  <a:pt x="7917" y="8100"/>
                  <a:pt x="8871" y="8100"/>
                </a:cubicBezTo>
                <a:cubicBezTo>
                  <a:pt x="11448" y="8083"/>
                  <a:pt x="14182" y="10038"/>
                  <a:pt x="14965" y="12444"/>
                </a:cubicBezTo>
                <a:cubicBezTo>
                  <a:pt x="15007" y="12565"/>
                  <a:pt x="15036" y="12687"/>
                  <a:pt x="15064" y="12808"/>
                </a:cubicBezTo>
                <a:cubicBezTo>
                  <a:pt x="14466" y="13258"/>
                  <a:pt x="13683" y="13535"/>
                  <a:pt x="12729" y="13535"/>
                </a:cubicBezTo>
                <a:cubicBezTo>
                  <a:pt x="10138" y="13535"/>
                  <a:pt x="7404" y="11596"/>
                  <a:pt x="6635" y="9190"/>
                </a:cubicBezTo>
                <a:close/>
              </a:path>
            </a:pathLst>
          </a:custGeom>
          <a:solidFill>
            <a:srgbClr val="F7931F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85F4CA6B-1C92-584B-92FC-8543C76F2664}"/>
              </a:ext>
            </a:extLst>
          </p:cNvPr>
          <p:cNvSpPr/>
          <p:nvPr/>
        </p:nvSpPr>
        <p:spPr>
          <a:xfrm>
            <a:off x="3674007" y="2377539"/>
            <a:ext cx="950633" cy="52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539"/>
                </a:moveTo>
                <a:lnTo>
                  <a:pt x="19210" y="12559"/>
                </a:lnTo>
                <a:cubicBezTo>
                  <a:pt x="19285" y="13561"/>
                  <a:pt x="19180" y="14502"/>
                  <a:pt x="18896" y="15341"/>
                </a:cubicBezTo>
                <a:lnTo>
                  <a:pt x="21092" y="17100"/>
                </a:lnTo>
                <a:lnTo>
                  <a:pt x="19389" y="19657"/>
                </a:lnTo>
                <a:lnTo>
                  <a:pt x="17193" y="17898"/>
                </a:lnTo>
                <a:cubicBezTo>
                  <a:pt x="16551" y="18450"/>
                  <a:pt x="15774" y="18839"/>
                  <a:pt x="14878" y="19064"/>
                </a:cubicBezTo>
                <a:lnTo>
                  <a:pt x="15595" y="21580"/>
                </a:lnTo>
                <a:lnTo>
                  <a:pt x="12159" y="21600"/>
                </a:lnTo>
                <a:lnTo>
                  <a:pt x="11442" y="19084"/>
                </a:lnTo>
                <a:cubicBezTo>
                  <a:pt x="10427" y="18880"/>
                  <a:pt x="9426" y="18491"/>
                  <a:pt x="8470" y="17939"/>
                </a:cubicBezTo>
                <a:lnTo>
                  <a:pt x="7290" y="19718"/>
                </a:lnTo>
                <a:lnTo>
                  <a:pt x="4138" y="17182"/>
                </a:lnTo>
                <a:lnTo>
                  <a:pt x="5318" y="15402"/>
                </a:lnTo>
                <a:cubicBezTo>
                  <a:pt x="4571" y="14564"/>
                  <a:pt x="3914" y="13643"/>
                  <a:pt x="3421" y="12641"/>
                </a:cubicBezTo>
                <a:lnTo>
                  <a:pt x="1031" y="12661"/>
                </a:lnTo>
                <a:lnTo>
                  <a:pt x="0" y="9061"/>
                </a:lnTo>
                <a:lnTo>
                  <a:pt x="2390" y="9041"/>
                </a:lnTo>
                <a:cubicBezTo>
                  <a:pt x="2315" y="8039"/>
                  <a:pt x="2420" y="7098"/>
                  <a:pt x="2689" y="6259"/>
                </a:cubicBezTo>
                <a:lnTo>
                  <a:pt x="493" y="4500"/>
                </a:lnTo>
                <a:lnTo>
                  <a:pt x="2196" y="1943"/>
                </a:lnTo>
                <a:lnTo>
                  <a:pt x="4392" y="3702"/>
                </a:lnTo>
                <a:cubicBezTo>
                  <a:pt x="5034" y="3150"/>
                  <a:pt x="5811" y="2761"/>
                  <a:pt x="6707" y="2536"/>
                </a:cubicBezTo>
                <a:lnTo>
                  <a:pt x="5990" y="20"/>
                </a:lnTo>
                <a:lnTo>
                  <a:pt x="9426" y="0"/>
                </a:lnTo>
                <a:lnTo>
                  <a:pt x="10143" y="2516"/>
                </a:lnTo>
                <a:cubicBezTo>
                  <a:pt x="11158" y="2720"/>
                  <a:pt x="12174" y="3130"/>
                  <a:pt x="13115" y="3661"/>
                </a:cubicBezTo>
                <a:lnTo>
                  <a:pt x="14295" y="1882"/>
                </a:lnTo>
                <a:lnTo>
                  <a:pt x="17447" y="4418"/>
                </a:lnTo>
                <a:lnTo>
                  <a:pt x="16267" y="6198"/>
                </a:lnTo>
                <a:cubicBezTo>
                  <a:pt x="17014" y="7036"/>
                  <a:pt x="17671" y="7957"/>
                  <a:pt x="18164" y="8959"/>
                </a:cubicBezTo>
                <a:lnTo>
                  <a:pt x="20554" y="8939"/>
                </a:lnTo>
                <a:lnTo>
                  <a:pt x="21600" y="12539"/>
                </a:lnTo>
                <a:close/>
                <a:moveTo>
                  <a:pt x="12279" y="15955"/>
                </a:moveTo>
                <a:cubicBezTo>
                  <a:pt x="14983" y="15934"/>
                  <a:pt x="16536" y="13602"/>
                  <a:pt x="15715" y="10759"/>
                </a:cubicBezTo>
                <a:cubicBezTo>
                  <a:pt x="14908" y="7916"/>
                  <a:pt x="12040" y="5625"/>
                  <a:pt x="9321" y="5625"/>
                </a:cubicBezTo>
                <a:cubicBezTo>
                  <a:pt x="6617" y="5645"/>
                  <a:pt x="5064" y="7977"/>
                  <a:pt x="5886" y="10820"/>
                </a:cubicBezTo>
                <a:cubicBezTo>
                  <a:pt x="6707" y="13684"/>
                  <a:pt x="9575" y="15975"/>
                  <a:pt x="12279" y="15955"/>
                </a:cubicBezTo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AFC8CF-CD6A-F442-B331-C7645788A005}"/>
              </a:ext>
            </a:extLst>
          </p:cNvPr>
          <p:cNvSpPr txBox="1"/>
          <p:nvPr/>
        </p:nvSpPr>
        <p:spPr>
          <a:xfrm>
            <a:off x="4786049" y="3593782"/>
            <a:ext cx="3623801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de-DE" altLang="de-DE" err="1">
                <a:latin typeface="Roboto"/>
                <a:cs typeface="Roboto"/>
              </a:rPr>
              <a:t>Proactively</a:t>
            </a:r>
            <a:r>
              <a:rPr lang="de-DE" altLang="de-DE">
                <a:latin typeface="Roboto"/>
                <a:cs typeface="Roboto"/>
              </a:rPr>
              <a:t> </a:t>
            </a:r>
            <a:r>
              <a:rPr lang="de-DE" altLang="de-DE" err="1">
                <a:latin typeface="Roboto"/>
                <a:cs typeface="Roboto"/>
              </a:rPr>
              <a:t>invite</a:t>
            </a:r>
            <a:r>
              <a:rPr lang="de-DE" altLang="de-DE">
                <a:latin typeface="Roboto"/>
                <a:cs typeface="Roboto"/>
              </a:rPr>
              <a:t> </a:t>
            </a:r>
            <a:r>
              <a:rPr lang="de-DE" altLang="de-DE" err="1">
                <a:latin typeface="Roboto"/>
                <a:cs typeface="Roboto"/>
              </a:rPr>
              <a:t>people's</a:t>
            </a:r>
            <a:r>
              <a:rPr lang="de-DE" altLang="de-DE">
                <a:latin typeface="Roboto"/>
                <a:cs typeface="Roboto"/>
              </a:rPr>
              <a:t> </a:t>
            </a:r>
            <a:r>
              <a:rPr lang="de-DE" altLang="de-DE" err="1">
                <a:latin typeface="Roboto"/>
                <a:cs typeface="Roboto"/>
              </a:rPr>
              <a:t>participation</a:t>
            </a:r>
            <a:r>
              <a:rPr lang="de-DE" altLang="de-DE">
                <a:latin typeface="Roboto"/>
                <a:cs typeface="Roboto"/>
              </a:rPr>
              <a:t> </a:t>
            </a:r>
            <a:r>
              <a:rPr lang="en-US" kern="0" noProof="1">
                <a:solidFill>
                  <a:sysClr val="windowText" lastClr="000000"/>
                </a:solidFill>
                <a:latin typeface="Roboto"/>
                <a:cs typeface="Roboto"/>
              </a:rPr>
              <a:t>(The Open University 2016)</a:t>
            </a:r>
            <a:endParaRPr lang="de-DE" altLang="de-DE">
              <a:latin typeface="Roboto"/>
              <a:cs typeface="Roboto"/>
            </a:endParaRPr>
          </a:p>
        </p:txBody>
      </p:sp>
      <p:cxnSp>
        <p:nvCxnSpPr>
          <p:cNvPr id="22" name="Straight Connector 35">
            <a:extLst>
              <a:ext uri="{FF2B5EF4-FFF2-40B4-BE49-F238E27FC236}">
                <a16:creationId xmlns:a16="http://schemas.microsoft.com/office/drawing/2014/main" id="{D2335E50-FD56-274D-B178-0C3AA553B068}"/>
              </a:ext>
            </a:extLst>
          </p:cNvPr>
          <p:cNvCxnSpPr/>
          <p:nvPr/>
        </p:nvCxnSpPr>
        <p:spPr>
          <a:xfrm flipV="1">
            <a:off x="4701978" y="3323638"/>
            <a:ext cx="0" cy="76410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3" name="Shape">
            <a:extLst>
              <a:ext uri="{FF2B5EF4-FFF2-40B4-BE49-F238E27FC236}">
                <a16:creationId xmlns:a16="http://schemas.microsoft.com/office/drawing/2014/main" id="{7F2A91EF-BDB8-514C-9003-860C9D9E311E}"/>
              </a:ext>
            </a:extLst>
          </p:cNvPr>
          <p:cNvSpPr/>
          <p:nvPr/>
        </p:nvSpPr>
        <p:spPr>
          <a:xfrm>
            <a:off x="4271610" y="2763551"/>
            <a:ext cx="1414767" cy="847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10" y="13563"/>
                </a:moveTo>
                <a:lnTo>
                  <a:pt x="20867" y="13550"/>
                </a:lnTo>
                <a:lnTo>
                  <a:pt x="21600" y="11141"/>
                </a:lnTo>
                <a:lnTo>
                  <a:pt x="20606" y="7936"/>
                </a:lnTo>
                <a:lnTo>
                  <a:pt x="18298" y="7949"/>
                </a:lnTo>
                <a:cubicBezTo>
                  <a:pt x="17936" y="7267"/>
                  <a:pt x="17485" y="6624"/>
                  <a:pt x="16963" y="6031"/>
                </a:cubicBezTo>
                <a:lnTo>
                  <a:pt x="17615" y="3899"/>
                </a:lnTo>
                <a:lnTo>
                  <a:pt x="14564" y="1653"/>
                </a:lnTo>
                <a:lnTo>
                  <a:pt x="13420" y="3243"/>
                </a:lnTo>
                <a:cubicBezTo>
                  <a:pt x="12496" y="2763"/>
                  <a:pt x="11523" y="2422"/>
                  <a:pt x="10539" y="2233"/>
                </a:cubicBezTo>
                <a:lnTo>
                  <a:pt x="9846" y="0"/>
                </a:lnTo>
                <a:lnTo>
                  <a:pt x="6524" y="25"/>
                </a:lnTo>
                <a:lnTo>
                  <a:pt x="5791" y="2435"/>
                </a:lnTo>
                <a:lnTo>
                  <a:pt x="5882" y="2725"/>
                </a:lnTo>
                <a:cubicBezTo>
                  <a:pt x="5561" y="2889"/>
                  <a:pt x="5249" y="3079"/>
                  <a:pt x="4978" y="3293"/>
                </a:cubicBezTo>
                <a:lnTo>
                  <a:pt x="2851" y="1729"/>
                </a:lnTo>
                <a:lnTo>
                  <a:pt x="1204" y="4000"/>
                </a:lnTo>
                <a:lnTo>
                  <a:pt x="472" y="6409"/>
                </a:lnTo>
                <a:lnTo>
                  <a:pt x="2600" y="7974"/>
                </a:lnTo>
                <a:lnTo>
                  <a:pt x="2580" y="8037"/>
                </a:lnTo>
                <a:lnTo>
                  <a:pt x="733" y="8050"/>
                </a:lnTo>
                <a:lnTo>
                  <a:pt x="733" y="8050"/>
                </a:lnTo>
                <a:lnTo>
                  <a:pt x="0" y="10459"/>
                </a:lnTo>
                <a:lnTo>
                  <a:pt x="994" y="13664"/>
                </a:lnTo>
                <a:lnTo>
                  <a:pt x="3302" y="13651"/>
                </a:lnTo>
                <a:cubicBezTo>
                  <a:pt x="3664" y="14333"/>
                  <a:pt x="4115" y="14976"/>
                  <a:pt x="4637" y="15569"/>
                </a:cubicBezTo>
                <a:lnTo>
                  <a:pt x="3985" y="17701"/>
                </a:lnTo>
                <a:lnTo>
                  <a:pt x="7036" y="19947"/>
                </a:lnTo>
                <a:lnTo>
                  <a:pt x="8180" y="18357"/>
                </a:lnTo>
                <a:cubicBezTo>
                  <a:pt x="9104" y="18837"/>
                  <a:pt x="10077" y="19178"/>
                  <a:pt x="11061" y="19367"/>
                </a:cubicBezTo>
                <a:lnTo>
                  <a:pt x="11754" y="21600"/>
                </a:lnTo>
                <a:lnTo>
                  <a:pt x="15076" y="21575"/>
                </a:lnTo>
                <a:lnTo>
                  <a:pt x="15809" y="19165"/>
                </a:lnTo>
                <a:lnTo>
                  <a:pt x="15718" y="18875"/>
                </a:lnTo>
                <a:cubicBezTo>
                  <a:pt x="16039" y="18711"/>
                  <a:pt x="16351" y="18521"/>
                  <a:pt x="16622" y="18307"/>
                </a:cubicBezTo>
                <a:lnTo>
                  <a:pt x="18749" y="19871"/>
                </a:lnTo>
                <a:lnTo>
                  <a:pt x="20396" y="17600"/>
                </a:lnTo>
                <a:lnTo>
                  <a:pt x="21128" y="15191"/>
                </a:lnTo>
                <a:lnTo>
                  <a:pt x="19000" y="13626"/>
                </a:lnTo>
                <a:cubicBezTo>
                  <a:pt x="19000" y="13614"/>
                  <a:pt x="19010" y="13588"/>
                  <a:pt x="19010" y="13563"/>
                </a:cubicBezTo>
                <a:close/>
                <a:moveTo>
                  <a:pt x="12587" y="14181"/>
                </a:moveTo>
                <a:cubicBezTo>
                  <a:pt x="9967" y="14194"/>
                  <a:pt x="7197" y="12150"/>
                  <a:pt x="6414" y="9627"/>
                </a:cubicBezTo>
                <a:cubicBezTo>
                  <a:pt x="6303" y="9273"/>
                  <a:pt x="6243" y="8933"/>
                  <a:pt x="6213" y="8605"/>
                </a:cubicBezTo>
                <a:cubicBezTo>
                  <a:pt x="6825" y="7886"/>
                  <a:pt x="7799" y="7444"/>
                  <a:pt x="9003" y="7431"/>
                </a:cubicBezTo>
                <a:cubicBezTo>
                  <a:pt x="11623" y="7419"/>
                  <a:pt x="14393" y="9463"/>
                  <a:pt x="15176" y="11986"/>
                </a:cubicBezTo>
                <a:cubicBezTo>
                  <a:pt x="15287" y="12339"/>
                  <a:pt x="15347" y="12680"/>
                  <a:pt x="15377" y="13008"/>
                </a:cubicBezTo>
                <a:cubicBezTo>
                  <a:pt x="14755" y="13727"/>
                  <a:pt x="13791" y="14169"/>
                  <a:pt x="12587" y="14181"/>
                </a:cubicBezTo>
                <a:close/>
              </a:path>
            </a:pathLst>
          </a:custGeom>
          <a:solidFill>
            <a:srgbClr val="C13018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2828E75B-9EA5-3D4A-AE06-4F7CAD27DD39}"/>
              </a:ext>
            </a:extLst>
          </p:cNvPr>
          <p:cNvSpPr/>
          <p:nvPr/>
        </p:nvSpPr>
        <p:spPr>
          <a:xfrm>
            <a:off x="4319597" y="2763550"/>
            <a:ext cx="1366781" cy="752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540"/>
                </a:moveTo>
                <a:lnTo>
                  <a:pt x="19210" y="12554"/>
                </a:lnTo>
                <a:cubicBezTo>
                  <a:pt x="19293" y="13562"/>
                  <a:pt x="19179" y="14499"/>
                  <a:pt x="18909" y="15337"/>
                </a:cubicBezTo>
                <a:lnTo>
                  <a:pt x="21112" y="17098"/>
                </a:lnTo>
                <a:lnTo>
                  <a:pt x="19408" y="19654"/>
                </a:lnTo>
                <a:lnTo>
                  <a:pt x="17205" y="17893"/>
                </a:lnTo>
                <a:cubicBezTo>
                  <a:pt x="16561" y="18433"/>
                  <a:pt x="15782" y="18845"/>
                  <a:pt x="14888" y="19058"/>
                </a:cubicBezTo>
                <a:lnTo>
                  <a:pt x="15605" y="21572"/>
                </a:lnTo>
                <a:lnTo>
                  <a:pt x="12166" y="21600"/>
                </a:lnTo>
                <a:lnTo>
                  <a:pt x="11449" y="19086"/>
                </a:lnTo>
                <a:cubicBezTo>
                  <a:pt x="10431" y="18873"/>
                  <a:pt x="9423" y="18490"/>
                  <a:pt x="8468" y="17950"/>
                </a:cubicBezTo>
                <a:lnTo>
                  <a:pt x="7283" y="19740"/>
                </a:lnTo>
                <a:lnTo>
                  <a:pt x="4125" y="17212"/>
                </a:lnTo>
                <a:lnTo>
                  <a:pt x="5309" y="15422"/>
                </a:lnTo>
                <a:cubicBezTo>
                  <a:pt x="4551" y="14585"/>
                  <a:pt x="3907" y="13662"/>
                  <a:pt x="3418" y="12653"/>
                </a:cubicBezTo>
                <a:lnTo>
                  <a:pt x="1029" y="12667"/>
                </a:lnTo>
                <a:lnTo>
                  <a:pt x="0" y="9060"/>
                </a:lnTo>
                <a:lnTo>
                  <a:pt x="2390" y="9046"/>
                </a:lnTo>
                <a:cubicBezTo>
                  <a:pt x="2307" y="8038"/>
                  <a:pt x="2421" y="7101"/>
                  <a:pt x="2691" y="6263"/>
                </a:cubicBezTo>
                <a:lnTo>
                  <a:pt x="488" y="4502"/>
                </a:lnTo>
                <a:lnTo>
                  <a:pt x="2192" y="1946"/>
                </a:lnTo>
                <a:lnTo>
                  <a:pt x="4395" y="3707"/>
                </a:lnTo>
                <a:cubicBezTo>
                  <a:pt x="5039" y="3167"/>
                  <a:pt x="5818" y="2755"/>
                  <a:pt x="6712" y="2542"/>
                </a:cubicBezTo>
                <a:lnTo>
                  <a:pt x="5995" y="28"/>
                </a:lnTo>
                <a:lnTo>
                  <a:pt x="9434" y="0"/>
                </a:lnTo>
                <a:lnTo>
                  <a:pt x="10151" y="2514"/>
                </a:lnTo>
                <a:cubicBezTo>
                  <a:pt x="11169" y="2727"/>
                  <a:pt x="12177" y="3110"/>
                  <a:pt x="13132" y="3650"/>
                </a:cubicBezTo>
                <a:lnTo>
                  <a:pt x="14317" y="1860"/>
                </a:lnTo>
                <a:lnTo>
                  <a:pt x="17475" y="4388"/>
                </a:lnTo>
                <a:lnTo>
                  <a:pt x="16291" y="6178"/>
                </a:lnTo>
                <a:cubicBezTo>
                  <a:pt x="17049" y="7015"/>
                  <a:pt x="17693" y="7938"/>
                  <a:pt x="18182" y="8947"/>
                </a:cubicBezTo>
                <a:lnTo>
                  <a:pt x="20571" y="8933"/>
                </a:lnTo>
                <a:lnTo>
                  <a:pt x="21600" y="12540"/>
                </a:lnTo>
                <a:close/>
                <a:moveTo>
                  <a:pt x="12270" y="15962"/>
                </a:moveTo>
                <a:cubicBezTo>
                  <a:pt x="14982" y="15948"/>
                  <a:pt x="16530" y="13619"/>
                  <a:pt x="15709" y="10779"/>
                </a:cubicBezTo>
                <a:cubicBezTo>
                  <a:pt x="14899" y="7938"/>
                  <a:pt x="12031" y="5638"/>
                  <a:pt x="9320" y="5652"/>
                </a:cubicBezTo>
                <a:cubicBezTo>
                  <a:pt x="6608" y="5666"/>
                  <a:pt x="5060" y="7995"/>
                  <a:pt x="5881" y="10835"/>
                </a:cubicBezTo>
                <a:cubicBezTo>
                  <a:pt x="6701" y="13676"/>
                  <a:pt x="9558" y="15976"/>
                  <a:pt x="12270" y="15962"/>
                </a:cubicBezTo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A9231B99-272D-7043-A638-36EC44BE9691}"/>
              </a:ext>
            </a:extLst>
          </p:cNvPr>
          <p:cNvSpPr txBox="1"/>
          <p:nvPr/>
        </p:nvSpPr>
        <p:spPr>
          <a:xfrm>
            <a:off x="460487" y="3443314"/>
            <a:ext cx="2808000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r"/>
            <a:r>
              <a:rPr lang="en-US" kern="0" noProof="1">
                <a:solidFill>
                  <a:sysClr val="windowText" lastClr="000000"/>
                </a:solidFill>
                <a:latin typeface="Roboto"/>
                <a:cs typeface="Roboto"/>
              </a:rPr>
              <a:t>Strengthening horizontal accountability bodies for follow-up</a:t>
            </a:r>
            <a:endParaRPr lang="de-DE" altLang="de-DE">
              <a:latin typeface="Roboto"/>
              <a:cs typeface="Roboto"/>
            </a:endParaRPr>
          </a:p>
        </p:txBody>
      </p:sp>
      <p:cxnSp>
        <p:nvCxnSpPr>
          <p:cNvPr id="26" name="Straight Connector 34">
            <a:extLst>
              <a:ext uri="{FF2B5EF4-FFF2-40B4-BE49-F238E27FC236}">
                <a16:creationId xmlns:a16="http://schemas.microsoft.com/office/drawing/2014/main" id="{18615733-C186-A941-89C5-22A4B90FAEC9}"/>
              </a:ext>
            </a:extLst>
          </p:cNvPr>
          <p:cNvCxnSpPr/>
          <p:nvPr/>
        </p:nvCxnSpPr>
        <p:spPr>
          <a:xfrm flipV="1">
            <a:off x="3342687" y="3091812"/>
            <a:ext cx="0" cy="76410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Shape">
            <a:extLst>
              <a:ext uri="{FF2B5EF4-FFF2-40B4-BE49-F238E27FC236}">
                <a16:creationId xmlns:a16="http://schemas.microsoft.com/office/drawing/2014/main" id="{279D5C7E-8629-2141-97E3-C5DB484F9E45}"/>
              </a:ext>
            </a:extLst>
          </p:cNvPr>
          <p:cNvSpPr/>
          <p:nvPr/>
        </p:nvSpPr>
        <p:spPr>
          <a:xfrm>
            <a:off x="2969914" y="2649727"/>
            <a:ext cx="1097237" cy="670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13815"/>
                </a:moveTo>
                <a:lnTo>
                  <a:pt x="20655" y="13815"/>
                </a:lnTo>
                <a:lnTo>
                  <a:pt x="21600" y="10768"/>
                </a:lnTo>
                <a:lnTo>
                  <a:pt x="21600" y="10768"/>
                </a:lnTo>
                <a:lnTo>
                  <a:pt x="20616" y="7673"/>
                </a:lnTo>
                <a:lnTo>
                  <a:pt x="18326" y="7689"/>
                </a:lnTo>
                <a:cubicBezTo>
                  <a:pt x="17963" y="7035"/>
                  <a:pt x="17523" y="6413"/>
                  <a:pt x="17006" y="5823"/>
                </a:cubicBezTo>
                <a:lnTo>
                  <a:pt x="17653" y="3765"/>
                </a:lnTo>
                <a:lnTo>
                  <a:pt x="17653" y="3765"/>
                </a:lnTo>
                <a:lnTo>
                  <a:pt x="14637" y="1579"/>
                </a:lnTo>
                <a:lnTo>
                  <a:pt x="13498" y="3127"/>
                </a:lnTo>
                <a:cubicBezTo>
                  <a:pt x="12592" y="2664"/>
                  <a:pt x="11622" y="2329"/>
                  <a:pt x="10651" y="2154"/>
                </a:cubicBezTo>
                <a:lnTo>
                  <a:pt x="9965" y="0"/>
                </a:lnTo>
                <a:lnTo>
                  <a:pt x="6678" y="16"/>
                </a:lnTo>
                <a:lnTo>
                  <a:pt x="5824" y="2744"/>
                </a:lnTo>
                <a:cubicBezTo>
                  <a:pt x="5578" y="2871"/>
                  <a:pt x="5358" y="3015"/>
                  <a:pt x="5151" y="3175"/>
                </a:cubicBezTo>
                <a:lnTo>
                  <a:pt x="3041" y="1659"/>
                </a:lnTo>
                <a:lnTo>
                  <a:pt x="1411" y="3861"/>
                </a:lnTo>
                <a:lnTo>
                  <a:pt x="1411" y="3861"/>
                </a:lnTo>
                <a:lnTo>
                  <a:pt x="466" y="6908"/>
                </a:lnTo>
                <a:lnTo>
                  <a:pt x="1682" y="7785"/>
                </a:lnTo>
                <a:lnTo>
                  <a:pt x="945" y="7785"/>
                </a:lnTo>
                <a:lnTo>
                  <a:pt x="945" y="7785"/>
                </a:lnTo>
                <a:lnTo>
                  <a:pt x="0" y="10832"/>
                </a:lnTo>
                <a:lnTo>
                  <a:pt x="984" y="13927"/>
                </a:lnTo>
                <a:lnTo>
                  <a:pt x="3274" y="13911"/>
                </a:lnTo>
                <a:cubicBezTo>
                  <a:pt x="3637" y="14565"/>
                  <a:pt x="4077" y="15187"/>
                  <a:pt x="4594" y="15777"/>
                </a:cubicBezTo>
                <a:lnTo>
                  <a:pt x="3960" y="17835"/>
                </a:lnTo>
                <a:lnTo>
                  <a:pt x="6976" y="20021"/>
                </a:lnTo>
                <a:lnTo>
                  <a:pt x="8115" y="18473"/>
                </a:lnTo>
                <a:cubicBezTo>
                  <a:pt x="9021" y="18936"/>
                  <a:pt x="9991" y="19271"/>
                  <a:pt x="10962" y="19446"/>
                </a:cubicBezTo>
                <a:lnTo>
                  <a:pt x="11648" y="21600"/>
                </a:lnTo>
                <a:lnTo>
                  <a:pt x="14935" y="21584"/>
                </a:lnTo>
                <a:lnTo>
                  <a:pt x="15789" y="18856"/>
                </a:lnTo>
                <a:cubicBezTo>
                  <a:pt x="16035" y="18729"/>
                  <a:pt x="16255" y="18585"/>
                  <a:pt x="16462" y="18425"/>
                </a:cubicBezTo>
                <a:lnTo>
                  <a:pt x="18572" y="19941"/>
                </a:lnTo>
                <a:lnTo>
                  <a:pt x="20189" y="17739"/>
                </a:lnTo>
                <a:lnTo>
                  <a:pt x="21134" y="14692"/>
                </a:lnTo>
                <a:lnTo>
                  <a:pt x="21134" y="14692"/>
                </a:lnTo>
                <a:lnTo>
                  <a:pt x="19918" y="13815"/>
                </a:lnTo>
                <a:close/>
                <a:moveTo>
                  <a:pt x="8943" y="7881"/>
                </a:moveTo>
                <a:cubicBezTo>
                  <a:pt x="11531" y="7865"/>
                  <a:pt x="14275" y="9843"/>
                  <a:pt x="15051" y="12284"/>
                </a:cubicBezTo>
                <a:cubicBezTo>
                  <a:pt x="15116" y="12475"/>
                  <a:pt x="15155" y="12666"/>
                  <a:pt x="15194" y="12842"/>
                </a:cubicBezTo>
                <a:cubicBezTo>
                  <a:pt x="14585" y="13368"/>
                  <a:pt x="13744" y="13687"/>
                  <a:pt x="12709" y="13703"/>
                </a:cubicBezTo>
                <a:cubicBezTo>
                  <a:pt x="10121" y="13719"/>
                  <a:pt x="7377" y="11741"/>
                  <a:pt x="6600" y="9300"/>
                </a:cubicBezTo>
                <a:cubicBezTo>
                  <a:pt x="6536" y="9109"/>
                  <a:pt x="6497" y="8918"/>
                  <a:pt x="6458" y="8742"/>
                </a:cubicBezTo>
                <a:cubicBezTo>
                  <a:pt x="7066" y="8200"/>
                  <a:pt x="7907" y="7881"/>
                  <a:pt x="8943" y="7881"/>
                </a:cubicBezTo>
                <a:close/>
              </a:path>
            </a:pathLst>
          </a:custGeom>
          <a:solidFill>
            <a:srgbClr val="FFCC4C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1192BFF5-02CB-B549-80ED-69D1ECC727AB}"/>
              </a:ext>
            </a:extLst>
          </p:cNvPr>
          <p:cNvSpPr/>
          <p:nvPr/>
        </p:nvSpPr>
        <p:spPr>
          <a:xfrm>
            <a:off x="3017904" y="2649060"/>
            <a:ext cx="1049247" cy="575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529"/>
                </a:moveTo>
                <a:lnTo>
                  <a:pt x="19204" y="12547"/>
                </a:lnTo>
                <a:cubicBezTo>
                  <a:pt x="19286" y="13551"/>
                  <a:pt x="19177" y="14499"/>
                  <a:pt x="18893" y="15336"/>
                </a:cubicBezTo>
                <a:lnTo>
                  <a:pt x="21099" y="17102"/>
                </a:lnTo>
                <a:lnTo>
                  <a:pt x="19407" y="19667"/>
                </a:lnTo>
                <a:lnTo>
                  <a:pt x="17202" y="17901"/>
                </a:lnTo>
                <a:cubicBezTo>
                  <a:pt x="16565" y="18440"/>
                  <a:pt x="15780" y="18849"/>
                  <a:pt x="14887" y="19072"/>
                </a:cubicBezTo>
                <a:lnTo>
                  <a:pt x="15604" y="21581"/>
                </a:lnTo>
                <a:lnTo>
                  <a:pt x="12167" y="21600"/>
                </a:lnTo>
                <a:lnTo>
                  <a:pt x="11450" y="19091"/>
                </a:lnTo>
                <a:cubicBezTo>
                  <a:pt x="10435" y="18886"/>
                  <a:pt x="9433" y="18477"/>
                  <a:pt x="8472" y="17957"/>
                </a:cubicBezTo>
                <a:lnTo>
                  <a:pt x="7281" y="19760"/>
                </a:lnTo>
                <a:lnTo>
                  <a:pt x="4128" y="17213"/>
                </a:lnTo>
                <a:lnTo>
                  <a:pt x="5319" y="15429"/>
                </a:lnTo>
                <a:cubicBezTo>
                  <a:pt x="4561" y="14592"/>
                  <a:pt x="3925" y="13663"/>
                  <a:pt x="3424" y="12659"/>
                </a:cubicBezTo>
                <a:lnTo>
                  <a:pt x="1029" y="12677"/>
                </a:lnTo>
                <a:lnTo>
                  <a:pt x="0" y="9071"/>
                </a:lnTo>
                <a:lnTo>
                  <a:pt x="2396" y="9053"/>
                </a:lnTo>
                <a:cubicBezTo>
                  <a:pt x="2314" y="8049"/>
                  <a:pt x="2423" y="7101"/>
                  <a:pt x="2707" y="6264"/>
                </a:cubicBezTo>
                <a:lnTo>
                  <a:pt x="501" y="4498"/>
                </a:lnTo>
                <a:lnTo>
                  <a:pt x="2206" y="1933"/>
                </a:lnTo>
                <a:lnTo>
                  <a:pt x="4412" y="3699"/>
                </a:lnTo>
                <a:cubicBezTo>
                  <a:pt x="5062" y="3160"/>
                  <a:pt x="5833" y="2751"/>
                  <a:pt x="6726" y="2528"/>
                </a:cubicBezTo>
                <a:lnTo>
                  <a:pt x="6009" y="19"/>
                </a:lnTo>
                <a:lnTo>
                  <a:pt x="9447" y="0"/>
                </a:lnTo>
                <a:lnTo>
                  <a:pt x="10164" y="2509"/>
                </a:lnTo>
                <a:cubicBezTo>
                  <a:pt x="11179" y="2714"/>
                  <a:pt x="12180" y="3123"/>
                  <a:pt x="13141" y="3643"/>
                </a:cubicBezTo>
                <a:lnTo>
                  <a:pt x="14332" y="1840"/>
                </a:lnTo>
                <a:lnTo>
                  <a:pt x="17486" y="4387"/>
                </a:lnTo>
                <a:lnTo>
                  <a:pt x="16295" y="6190"/>
                </a:lnTo>
                <a:cubicBezTo>
                  <a:pt x="17053" y="7027"/>
                  <a:pt x="17689" y="7956"/>
                  <a:pt x="18189" y="8960"/>
                </a:cubicBezTo>
                <a:lnTo>
                  <a:pt x="20585" y="8941"/>
                </a:lnTo>
                <a:lnTo>
                  <a:pt x="21600" y="12529"/>
                </a:lnTo>
                <a:close/>
                <a:moveTo>
                  <a:pt x="12275" y="15949"/>
                </a:moveTo>
                <a:cubicBezTo>
                  <a:pt x="14982" y="15930"/>
                  <a:pt x="16525" y="13588"/>
                  <a:pt x="15713" y="10744"/>
                </a:cubicBezTo>
                <a:cubicBezTo>
                  <a:pt x="14901" y="7900"/>
                  <a:pt x="12031" y="5595"/>
                  <a:pt x="9325" y="5614"/>
                </a:cubicBezTo>
                <a:cubicBezTo>
                  <a:pt x="6618" y="5632"/>
                  <a:pt x="5075" y="7956"/>
                  <a:pt x="5887" y="10819"/>
                </a:cubicBezTo>
                <a:cubicBezTo>
                  <a:pt x="6713" y="13663"/>
                  <a:pt x="9568" y="15968"/>
                  <a:pt x="12275" y="15949"/>
                </a:cubicBezTo>
              </a:path>
            </a:pathLst>
          </a:custGeom>
          <a:solidFill>
            <a:srgbClr val="FFCC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4228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/>
              <a:t>Challenges in implementing social accountability</a:t>
            </a:r>
            <a:endParaRPr lang="de-DE" sz="3000"/>
          </a:p>
        </p:txBody>
      </p:sp>
      <p:sp>
        <p:nvSpPr>
          <p:cNvPr id="31" name="Freeform: Shape 42">
            <a:extLst>
              <a:ext uri="{FF2B5EF4-FFF2-40B4-BE49-F238E27FC236}">
                <a16:creationId xmlns:a16="http://schemas.microsoft.com/office/drawing/2014/main" id="{74412F46-7DC6-5A42-B233-A804E85E62A3}"/>
              </a:ext>
            </a:extLst>
          </p:cNvPr>
          <p:cNvSpPr/>
          <p:nvPr/>
        </p:nvSpPr>
        <p:spPr>
          <a:xfrm>
            <a:off x="5271671" y="1627265"/>
            <a:ext cx="1571203" cy="2023267"/>
          </a:xfrm>
          <a:custGeom>
            <a:avLst/>
            <a:gdLst>
              <a:gd name="connsiteX0" fmla="*/ 128719 w 2099538"/>
              <a:gd name="connsiteY0" fmla="*/ 0 h 3144919"/>
              <a:gd name="connsiteX1" fmla="*/ 1815980 w 2099538"/>
              <a:gd name="connsiteY1" fmla="*/ 0 h 3144919"/>
              <a:gd name="connsiteX2" fmla="*/ 1815909 w 2099538"/>
              <a:gd name="connsiteY2" fmla="*/ 1720 h 3144919"/>
              <a:gd name="connsiteX3" fmla="*/ 2099538 w 2099538"/>
              <a:gd name="connsiteY3" fmla="*/ 20384 h 3144919"/>
              <a:gd name="connsiteX4" fmla="*/ 1970833 w 2099538"/>
              <a:gd name="connsiteY4" fmla="*/ 3144536 h 3144919"/>
              <a:gd name="connsiteX5" fmla="*/ 1967163 w 2099538"/>
              <a:gd name="connsiteY5" fmla="*/ 3144290 h 3144919"/>
              <a:gd name="connsiteX6" fmla="*/ 1970599 w 2099538"/>
              <a:gd name="connsiteY6" fmla="*/ 3144919 h 3144919"/>
              <a:gd name="connsiteX7" fmla="*/ 305626 w 2099538"/>
              <a:gd name="connsiteY7" fmla="*/ 3144919 h 3144919"/>
              <a:gd name="connsiteX8" fmla="*/ 171700 w 2099538"/>
              <a:gd name="connsiteY8" fmla="*/ 3123778 h 3144919"/>
              <a:gd name="connsiteX9" fmla="*/ 3 w 2099538"/>
              <a:gd name="connsiteY9" fmla="*/ 3123778 h 3144919"/>
              <a:gd name="connsiteX10" fmla="*/ 1113 w 2099538"/>
              <a:gd name="connsiteY10" fmla="*/ 3096850 h 3144919"/>
              <a:gd name="connsiteX11" fmla="*/ 0 w 2099538"/>
              <a:gd name="connsiteY11" fmla="*/ 3096674 h 3144919"/>
              <a:gd name="connsiteX12" fmla="*/ 1120 w 2099538"/>
              <a:gd name="connsiteY12" fmla="*/ 3096671 h 314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9538" h="3144919">
                <a:moveTo>
                  <a:pt x="128719" y="0"/>
                </a:moveTo>
                <a:lnTo>
                  <a:pt x="1815980" y="0"/>
                </a:lnTo>
                <a:lnTo>
                  <a:pt x="1815909" y="1720"/>
                </a:lnTo>
                <a:lnTo>
                  <a:pt x="2099538" y="20384"/>
                </a:lnTo>
                <a:lnTo>
                  <a:pt x="1970833" y="3144536"/>
                </a:lnTo>
                <a:lnTo>
                  <a:pt x="1967163" y="3144290"/>
                </a:lnTo>
                <a:lnTo>
                  <a:pt x="1970599" y="3144919"/>
                </a:lnTo>
                <a:lnTo>
                  <a:pt x="305626" y="3144919"/>
                </a:lnTo>
                <a:lnTo>
                  <a:pt x="171700" y="3123778"/>
                </a:lnTo>
                <a:lnTo>
                  <a:pt x="3" y="3123778"/>
                </a:lnTo>
                <a:lnTo>
                  <a:pt x="1113" y="3096850"/>
                </a:lnTo>
                <a:lnTo>
                  <a:pt x="0" y="3096674"/>
                </a:lnTo>
                <a:lnTo>
                  <a:pt x="1120" y="3096671"/>
                </a:lnTo>
                <a:close/>
              </a:path>
            </a:pathLst>
          </a:custGeom>
          <a:solidFill>
            <a:srgbClr val="FFCC4C">
              <a:lumMod val="75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40B7B5A1-29AF-6840-A7E2-DF10D0CBF377}"/>
              </a:ext>
            </a:extLst>
          </p:cNvPr>
          <p:cNvSpPr/>
          <p:nvPr/>
        </p:nvSpPr>
        <p:spPr>
          <a:xfrm>
            <a:off x="5271674" y="1627265"/>
            <a:ext cx="1358998" cy="2009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64" y="21600"/>
                </a:moveTo>
                <a:lnTo>
                  <a:pt x="0" y="21600"/>
                </a:lnTo>
                <a:lnTo>
                  <a:pt x="1531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4C">
              <a:lumMod val="5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C0D36DC4-8875-2140-9D74-E50A4ADCC0D7}"/>
              </a:ext>
            </a:extLst>
          </p:cNvPr>
          <p:cNvSpPr/>
          <p:nvPr/>
        </p:nvSpPr>
        <p:spPr>
          <a:xfrm>
            <a:off x="6514469" y="1627267"/>
            <a:ext cx="328406" cy="2023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55" y="0"/>
                </a:moveTo>
                <a:lnTo>
                  <a:pt x="21600" y="140"/>
                </a:lnTo>
                <a:lnTo>
                  <a:pt x="15265" y="21600"/>
                </a:lnTo>
                <a:lnTo>
                  <a:pt x="0" y="21457"/>
                </a:lnTo>
                <a:close/>
              </a:path>
            </a:pathLst>
          </a:custGeom>
          <a:solidFill>
            <a:srgbClr val="FFCC4C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A52DF9B7-3335-AB49-B64D-0D82CD1C9ED8}"/>
              </a:ext>
            </a:extLst>
          </p:cNvPr>
          <p:cNvSpPr/>
          <p:nvPr/>
        </p:nvSpPr>
        <p:spPr>
          <a:xfrm>
            <a:off x="5271672" y="3616430"/>
            <a:ext cx="1474710" cy="34102"/>
          </a:xfrm>
          <a:custGeom>
            <a:avLst/>
            <a:gdLst>
              <a:gd name="connsiteX0" fmla="*/ 21600 w 21600"/>
              <a:gd name="connsiteY0" fmla="*/ 23732 h 23732"/>
              <a:gd name="connsiteX1" fmla="*/ 3350 w 21600"/>
              <a:gd name="connsiteY1" fmla="*/ 23732 h 23732"/>
              <a:gd name="connsiteX2" fmla="*/ 0 w 21600"/>
              <a:gd name="connsiteY2" fmla="*/ 2132 h 23732"/>
              <a:gd name="connsiteX3" fmla="*/ 18428 w 21600"/>
              <a:gd name="connsiteY3" fmla="*/ 0 h 23732"/>
              <a:gd name="connsiteX4" fmla="*/ 21600 w 21600"/>
              <a:gd name="connsiteY4" fmla="*/ 23732 h 2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3732" extrusionOk="0">
                <a:moveTo>
                  <a:pt x="21600" y="23732"/>
                </a:moveTo>
                <a:lnTo>
                  <a:pt x="3350" y="23732"/>
                </a:lnTo>
                <a:lnTo>
                  <a:pt x="0" y="2132"/>
                </a:lnTo>
                <a:lnTo>
                  <a:pt x="18428" y="0"/>
                </a:lnTo>
                <a:cubicBezTo>
                  <a:pt x="19546" y="7200"/>
                  <a:pt x="20482" y="16532"/>
                  <a:pt x="21600" y="23732"/>
                </a:cubicBezTo>
                <a:close/>
              </a:path>
            </a:pathLst>
          </a:custGeom>
          <a:solidFill>
            <a:srgbClr val="F7931F">
              <a:lumMod val="5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35" name="Freeform: Shape 48">
            <a:extLst>
              <a:ext uri="{FF2B5EF4-FFF2-40B4-BE49-F238E27FC236}">
                <a16:creationId xmlns:a16="http://schemas.microsoft.com/office/drawing/2014/main" id="{6C2DA05D-24A0-7046-9A65-97A64BBF150F}"/>
              </a:ext>
            </a:extLst>
          </p:cNvPr>
          <p:cNvSpPr/>
          <p:nvPr/>
        </p:nvSpPr>
        <p:spPr>
          <a:xfrm>
            <a:off x="4401716" y="1694055"/>
            <a:ext cx="1965170" cy="2004309"/>
          </a:xfrm>
          <a:custGeom>
            <a:avLst/>
            <a:gdLst>
              <a:gd name="connsiteX0" fmla="*/ 298974 w 2625982"/>
              <a:gd name="connsiteY0" fmla="*/ 0 h 3115451"/>
              <a:gd name="connsiteX1" fmla="*/ 1952615 w 2625982"/>
              <a:gd name="connsiteY1" fmla="*/ 2361 h 3115451"/>
              <a:gd name="connsiteX2" fmla="*/ 1959221 w 2625982"/>
              <a:gd name="connsiteY2" fmla="*/ 0 h 3115451"/>
              <a:gd name="connsiteX3" fmla="*/ 1959746 w 2625982"/>
              <a:gd name="connsiteY3" fmla="*/ 2371 h 3115451"/>
              <a:gd name="connsiteX4" fmla="*/ 1966757 w 2625982"/>
              <a:gd name="connsiteY4" fmla="*/ 2381 h 3115451"/>
              <a:gd name="connsiteX5" fmla="*/ 1960283 w 2625982"/>
              <a:gd name="connsiteY5" fmla="*/ 4798 h 3115451"/>
              <a:gd name="connsiteX6" fmla="*/ 2625982 w 2625982"/>
              <a:gd name="connsiteY6" fmla="*/ 3011692 h 3115451"/>
              <a:gd name="connsiteX7" fmla="*/ 2352875 w 2625982"/>
              <a:gd name="connsiteY7" fmla="*/ 3112013 h 3115451"/>
              <a:gd name="connsiteX8" fmla="*/ 2353635 w 2625982"/>
              <a:gd name="connsiteY8" fmla="*/ 3115451 h 3115451"/>
              <a:gd name="connsiteX9" fmla="*/ 666755 w 2625982"/>
              <a:gd name="connsiteY9" fmla="*/ 3115451 h 3115451"/>
              <a:gd name="connsiteX10" fmla="*/ 648 w 2625982"/>
              <a:gd name="connsiteY10" fmla="*/ 106700 h 3115451"/>
              <a:gd name="connsiteX11" fmla="*/ 3 w 2625982"/>
              <a:gd name="connsiteY11" fmla="*/ 106700 h 3115451"/>
              <a:gd name="connsiteX12" fmla="*/ 601 w 2625982"/>
              <a:gd name="connsiteY12" fmla="*/ 106487 h 3115451"/>
              <a:gd name="connsiteX13" fmla="*/ 0 w 2625982"/>
              <a:gd name="connsiteY13" fmla="*/ 103774 h 3115451"/>
              <a:gd name="connsiteX14" fmla="*/ 8202 w 2625982"/>
              <a:gd name="connsiteY14" fmla="*/ 103774 h 311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25982" h="3115451">
                <a:moveTo>
                  <a:pt x="298974" y="0"/>
                </a:moveTo>
                <a:lnTo>
                  <a:pt x="1952615" y="2361"/>
                </a:lnTo>
                <a:lnTo>
                  <a:pt x="1959221" y="0"/>
                </a:lnTo>
                <a:lnTo>
                  <a:pt x="1959746" y="2371"/>
                </a:lnTo>
                <a:lnTo>
                  <a:pt x="1966757" y="2381"/>
                </a:lnTo>
                <a:lnTo>
                  <a:pt x="1960283" y="4798"/>
                </a:lnTo>
                <a:lnTo>
                  <a:pt x="2625982" y="3011692"/>
                </a:lnTo>
                <a:lnTo>
                  <a:pt x="2352875" y="3112013"/>
                </a:lnTo>
                <a:lnTo>
                  <a:pt x="2353635" y="3115451"/>
                </a:lnTo>
                <a:lnTo>
                  <a:pt x="666755" y="3115451"/>
                </a:lnTo>
                <a:lnTo>
                  <a:pt x="648" y="106700"/>
                </a:lnTo>
                <a:lnTo>
                  <a:pt x="3" y="106700"/>
                </a:lnTo>
                <a:lnTo>
                  <a:pt x="601" y="106487"/>
                </a:lnTo>
                <a:lnTo>
                  <a:pt x="0" y="103774"/>
                </a:lnTo>
                <a:lnTo>
                  <a:pt x="8202" y="103774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639DD635-323D-AA48-87B9-863EF44E481B}"/>
              </a:ext>
            </a:extLst>
          </p:cNvPr>
          <p:cNvSpPr/>
          <p:nvPr/>
        </p:nvSpPr>
        <p:spPr>
          <a:xfrm>
            <a:off x="5644510" y="1694055"/>
            <a:ext cx="722376" cy="2003129"/>
          </a:xfrm>
          <a:custGeom>
            <a:avLst/>
            <a:gdLst>
              <a:gd name="connsiteX0" fmla="*/ 6680 w 21600"/>
              <a:gd name="connsiteY0" fmla="*/ 0 h 21567"/>
              <a:gd name="connsiteX1" fmla="*/ 21600 w 21600"/>
              <a:gd name="connsiteY1" fmla="*/ 20861 h 21567"/>
              <a:gd name="connsiteX2" fmla="*/ 15231 w 21600"/>
              <a:gd name="connsiteY2" fmla="*/ 21567 h 21567"/>
              <a:gd name="connsiteX3" fmla="*/ 0 w 21600"/>
              <a:gd name="connsiteY3" fmla="*/ 739 h 21567"/>
              <a:gd name="connsiteX4" fmla="*/ 6680 w 21600"/>
              <a:gd name="connsiteY4" fmla="*/ 0 h 21567"/>
              <a:gd name="connsiteX0" fmla="*/ 6680 w 21600"/>
              <a:gd name="connsiteY0" fmla="*/ 0 h 21567"/>
              <a:gd name="connsiteX1" fmla="*/ 21600 w 21600"/>
              <a:gd name="connsiteY1" fmla="*/ 20861 h 21567"/>
              <a:gd name="connsiteX2" fmla="*/ 15391 w 21600"/>
              <a:gd name="connsiteY2" fmla="*/ 21567 h 21567"/>
              <a:gd name="connsiteX3" fmla="*/ 0 w 21600"/>
              <a:gd name="connsiteY3" fmla="*/ 739 h 21567"/>
              <a:gd name="connsiteX4" fmla="*/ 6680 w 21600"/>
              <a:gd name="connsiteY4" fmla="*/ 0 h 2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567" extrusionOk="0">
                <a:moveTo>
                  <a:pt x="6680" y="0"/>
                </a:moveTo>
                <a:lnTo>
                  <a:pt x="21600" y="20861"/>
                </a:lnTo>
                <a:lnTo>
                  <a:pt x="15391" y="21567"/>
                </a:lnTo>
                <a:lnTo>
                  <a:pt x="0" y="739"/>
                </a:lnTo>
                <a:lnTo>
                  <a:pt x="6680" y="0"/>
                </a:lnTo>
                <a:close/>
              </a:path>
            </a:pathLst>
          </a:custGeom>
          <a:solidFill>
            <a:srgbClr val="C13018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970EBCEE-20D5-1643-818A-041F8BEC7069}"/>
              </a:ext>
            </a:extLst>
          </p:cNvPr>
          <p:cNvSpPr/>
          <p:nvPr/>
        </p:nvSpPr>
        <p:spPr>
          <a:xfrm>
            <a:off x="4401718" y="1694055"/>
            <a:ext cx="1471833" cy="68645"/>
          </a:xfrm>
          <a:custGeom>
            <a:avLst/>
            <a:gdLst>
              <a:gd name="connsiteX0" fmla="*/ 18353 w 21393"/>
              <a:gd name="connsiteY0" fmla="*/ 21600 h 21600"/>
              <a:gd name="connsiteX1" fmla="*/ 0 w 21393"/>
              <a:gd name="connsiteY1" fmla="*/ 21600 h 21600"/>
              <a:gd name="connsiteX2" fmla="*/ 3252 w 21393"/>
              <a:gd name="connsiteY2" fmla="*/ 0 h 21600"/>
              <a:gd name="connsiteX3" fmla="*/ 21393 w 21393"/>
              <a:gd name="connsiteY3" fmla="*/ 482 h 21600"/>
              <a:gd name="connsiteX4" fmla="*/ 18353 w 21393"/>
              <a:gd name="connsiteY4" fmla="*/ 216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93" h="21600" extrusionOk="0">
                <a:moveTo>
                  <a:pt x="18353" y="21600"/>
                </a:moveTo>
                <a:lnTo>
                  <a:pt x="0" y="21600"/>
                </a:lnTo>
                <a:lnTo>
                  <a:pt x="3252" y="0"/>
                </a:lnTo>
                <a:lnTo>
                  <a:pt x="21393" y="482"/>
                </a:lnTo>
                <a:cubicBezTo>
                  <a:pt x="20311" y="7682"/>
                  <a:pt x="19435" y="14400"/>
                  <a:pt x="18353" y="21600"/>
                </a:cubicBez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111AA35D-F39C-CF4E-90F7-1DFDEF85BBF3}"/>
              </a:ext>
            </a:extLst>
          </p:cNvPr>
          <p:cNvSpPr/>
          <p:nvPr/>
        </p:nvSpPr>
        <p:spPr>
          <a:xfrm>
            <a:off x="4401716" y="1760817"/>
            <a:ext cx="1761358" cy="1937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6119" y="21600"/>
                </a:lnTo>
                <a:lnTo>
                  <a:pt x="0" y="0"/>
                </a:lnTo>
                <a:lnTo>
                  <a:pt x="15485" y="0"/>
                </a:lnTo>
                <a:close/>
              </a:path>
            </a:pathLst>
          </a:custGeom>
          <a:solidFill>
            <a:srgbClr val="C13018">
              <a:lumMod val="5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39" name="Freeform: Shape 49">
            <a:extLst>
              <a:ext uri="{FF2B5EF4-FFF2-40B4-BE49-F238E27FC236}">
                <a16:creationId xmlns:a16="http://schemas.microsoft.com/office/drawing/2014/main" id="{D4C99011-A102-5C4A-A7D0-F378D40C7A0D}"/>
              </a:ext>
            </a:extLst>
          </p:cNvPr>
          <p:cNvSpPr/>
          <p:nvPr/>
        </p:nvSpPr>
        <p:spPr>
          <a:xfrm>
            <a:off x="3531761" y="2026321"/>
            <a:ext cx="2479984" cy="1807044"/>
          </a:xfrm>
          <a:custGeom>
            <a:avLst/>
            <a:gdLst>
              <a:gd name="connsiteX0" fmla="*/ 1681387 w 3313908"/>
              <a:gd name="connsiteY0" fmla="*/ 222523 h 2808826"/>
              <a:gd name="connsiteX1" fmla="*/ 1767683 w 3313908"/>
              <a:gd name="connsiteY1" fmla="*/ 384101 h 2808826"/>
              <a:gd name="connsiteX2" fmla="*/ 1681826 w 3313908"/>
              <a:gd name="connsiteY2" fmla="*/ 222523 h 2808826"/>
              <a:gd name="connsiteX3" fmla="*/ 1941569 w 3313908"/>
              <a:gd name="connsiteY3" fmla="*/ 0 h 2808826"/>
              <a:gd name="connsiteX4" fmla="*/ 1942883 w 3313908"/>
              <a:gd name="connsiteY4" fmla="*/ 2480 h 2808826"/>
              <a:gd name="connsiteX5" fmla="*/ 1944681 w 3313908"/>
              <a:gd name="connsiteY5" fmla="*/ 2480 h 2808826"/>
              <a:gd name="connsiteX6" fmla="*/ 1943443 w 3313908"/>
              <a:gd name="connsiteY6" fmla="*/ 3537 h 2808826"/>
              <a:gd name="connsiteX7" fmla="*/ 3313908 w 3313908"/>
              <a:gd name="connsiteY7" fmla="*/ 2590034 h 2808826"/>
              <a:gd name="connsiteX8" fmla="*/ 3060644 w 3313908"/>
              <a:gd name="connsiteY8" fmla="*/ 2804980 h 2808826"/>
              <a:gd name="connsiteX9" fmla="*/ 3061495 w 3313908"/>
              <a:gd name="connsiteY9" fmla="*/ 2806574 h 2808826"/>
              <a:gd name="connsiteX10" fmla="*/ 3058766 w 3313908"/>
              <a:gd name="connsiteY10" fmla="*/ 2806574 h 2808826"/>
              <a:gd name="connsiteX11" fmla="*/ 3056113 w 3313908"/>
              <a:gd name="connsiteY11" fmla="*/ 2808826 h 2808826"/>
              <a:gd name="connsiteX12" fmla="*/ 3054916 w 3313908"/>
              <a:gd name="connsiteY12" fmla="*/ 2806574 h 2808826"/>
              <a:gd name="connsiteX13" fmla="*/ 1374697 w 3313908"/>
              <a:gd name="connsiteY13" fmla="*/ 2806574 h 2808826"/>
              <a:gd name="connsiteX14" fmla="*/ 3980 w 3313908"/>
              <a:gd name="connsiteY14" fmla="*/ 222523 h 2808826"/>
              <a:gd name="connsiteX15" fmla="*/ 0 w 3313908"/>
              <a:gd name="connsiteY15" fmla="*/ 222523 h 2808826"/>
              <a:gd name="connsiteX16" fmla="*/ 2738 w 3313908"/>
              <a:gd name="connsiteY16" fmla="*/ 220183 h 2808826"/>
              <a:gd name="connsiteX17" fmla="*/ 2410 w 3313908"/>
              <a:gd name="connsiteY17" fmla="*/ 219564 h 2808826"/>
              <a:gd name="connsiteX18" fmla="*/ 3465 w 3313908"/>
              <a:gd name="connsiteY18" fmla="*/ 219561 h 2808826"/>
              <a:gd name="connsiteX19" fmla="*/ 257400 w 3313908"/>
              <a:gd name="connsiteY19" fmla="*/ 2480 h 2808826"/>
              <a:gd name="connsiteX20" fmla="*/ 1938660 w 3313908"/>
              <a:gd name="connsiteY20" fmla="*/ 2480 h 2808826"/>
              <a:gd name="connsiteX0" fmla="*/ 1681387 w 3313908"/>
              <a:gd name="connsiteY0" fmla="*/ 222523 h 2808826"/>
              <a:gd name="connsiteX1" fmla="*/ 1681826 w 3313908"/>
              <a:gd name="connsiteY1" fmla="*/ 222523 h 2808826"/>
              <a:gd name="connsiteX2" fmla="*/ 1681387 w 3313908"/>
              <a:gd name="connsiteY2" fmla="*/ 222523 h 2808826"/>
              <a:gd name="connsiteX3" fmla="*/ 1941569 w 3313908"/>
              <a:gd name="connsiteY3" fmla="*/ 0 h 2808826"/>
              <a:gd name="connsiteX4" fmla="*/ 1942883 w 3313908"/>
              <a:gd name="connsiteY4" fmla="*/ 2480 h 2808826"/>
              <a:gd name="connsiteX5" fmla="*/ 1944681 w 3313908"/>
              <a:gd name="connsiteY5" fmla="*/ 2480 h 2808826"/>
              <a:gd name="connsiteX6" fmla="*/ 1943443 w 3313908"/>
              <a:gd name="connsiteY6" fmla="*/ 3537 h 2808826"/>
              <a:gd name="connsiteX7" fmla="*/ 3313908 w 3313908"/>
              <a:gd name="connsiteY7" fmla="*/ 2590034 h 2808826"/>
              <a:gd name="connsiteX8" fmla="*/ 3060644 w 3313908"/>
              <a:gd name="connsiteY8" fmla="*/ 2804980 h 2808826"/>
              <a:gd name="connsiteX9" fmla="*/ 3061495 w 3313908"/>
              <a:gd name="connsiteY9" fmla="*/ 2806574 h 2808826"/>
              <a:gd name="connsiteX10" fmla="*/ 3058766 w 3313908"/>
              <a:gd name="connsiteY10" fmla="*/ 2806574 h 2808826"/>
              <a:gd name="connsiteX11" fmla="*/ 3056113 w 3313908"/>
              <a:gd name="connsiteY11" fmla="*/ 2808826 h 2808826"/>
              <a:gd name="connsiteX12" fmla="*/ 3054916 w 3313908"/>
              <a:gd name="connsiteY12" fmla="*/ 2806574 h 2808826"/>
              <a:gd name="connsiteX13" fmla="*/ 1374697 w 3313908"/>
              <a:gd name="connsiteY13" fmla="*/ 2806574 h 2808826"/>
              <a:gd name="connsiteX14" fmla="*/ 3980 w 3313908"/>
              <a:gd name="connsiteY14" fmla="*/ 222523 h 2808826"/>
              <a:gd name="connsiteX15" fmla="*/ 0 w 3313908"/>
              <a:gd name="connsiteY15" fmla="*/ 222523 h 2808826"/>
              <a:gd name="connsiteX16" fmla="*/ 2738 w 3313908"/>
              <a:gd name="connsiteY16" fmla="*/ 220183 h 2808826"/>
              <a:gd name="connsiteX17" fmla="*/ 2410 w 3313908"/>
              <a:gd name="connsiteY17" fmla="*/ 219564 h 2808826"/>
              <a:gd name="connsiteX18" fmla="*/ 3465 w 3313908"/>
              <a:gd name="connsiteY18" fmla="*/ 219561 h 2808826"/>
              <a:gd name="connsiteX19" fmla="*/ 257400 w 3313908"/>
              <a:gd name="connsiteY19" fmla="*/ 2480 h 2808826"/>
              <a:gd name="connsiteX20" fmla="*/ 1938660 w 3313908"/>
              <a:gd name="connsiteY20" fmla="*/ 2480 h 2808826"/>
              <a:gd name="connsiteX21" fmla="*/ 1941569 w 3313908"/>
              <a:gd name="connsiteY21" fmla="*/ 0 h 2808826"/>
              <a:gd name="connsiteX0" fmla="*/ 1941569 w 3313908"/>
              <a:gd name="connsiteY0" fmla="*/ 0 h 2808826"/>
              <a:gd name="connsiteX1" fmla="*/ 1942883 w 3313908"/>
              <a:gd name="connsiteY1" fmla="*/ 2480 h 2808826"/>
              <a:gd name="connsiteX2" fmla="*/ 1944681 w 3313908"/>
              <a:gd name="connsiteY2" fmla="*/ 2480 h 2808826"/>
              <a:gd name="connsiteX3" fmla="*/ 1943443 w 3313908"/>
              <a:gd name="connsiteY3" fmla="*/ 3537 h 2808826"/>
              <a:gd name="connsiteX4" fmla="*/ 3313908 w 3313908"/>
              <a:gd name="connsiteY4" fmla="*/ 2590034 h 2808826"/>
              <a:gd name="connsiteX5" fmla="*/ 3060644 w 3313908"/>
              <a:gd name="connsiteY5" fmla="*/ 2804980 h 2808826"/>
              <a:gd name="connsiteX6" fmla="*/ 3061495 w 3313908"/>
              <a:gd name="connsiteY6" fmla="*/ 2806574 h 2808826"/>
              <a:gd name="connsiteX7" fmla="*/ 3058766 w 3313908"/>
              <a:gd name="connsiteY7" fmla="*/ 2806574 h 2808826"/>
              <a:gd name="connsiteX8" fmla="*/ 3056113 w 3313908"/>
              <a:gd name="connsiteY8" fmla="*/ 2808826 h 2808826"/>
              <a:gd name="connsiteX9" fmla="*/ 3054916 w 3313908"/>
              <a:gd name="connsiteY9" fmla="*/ 2806574 h 2808826"/>
              <a:gd name="connsiteX10" fmla="*/ 1374697 w 3313908"/>
              <a:gd name="connsiteY10" fmla="*/ 2806574 h 2808826"/>
              <a:gd name="connsiteX11" fmla="*/ 3980 w 3313908"/>
              <a:gd name="connsiteY11" fmla="*/ 222523 h 2808826"/>
              <a:gd name="connsiteX12" fmla="*/ 0 w 3313908"/>
              <a:gd name="connsiteY12" fmla="*/ 222523 h 2808826"/>
              <a:gd name="connsiteX13" fmla="*/ 2738 w 3313908"/>
              <a:gd name="connsiteY13" fmla="*/ 220183 h 2808826"/>
              <a:gd name="connsiteX14" fmla="*/ 2410 w 3313908"/>
              <a:gd name="connsiteY14" fmla="*/ 219564 h 2808826"/>
              <a:gd name="connsiteX15" fmla="*/ 3465 w 3313908"/>
              <a:gd name="connsiteY15" fmla="*/ 219561 h 2808826"/>
              <a:gd name="connsiteX16" fmla="*/ 257400 w 3313908"/>
              <a:gd name="connsiteY16" fmla="*/ 2480 h 2808826"/>
              <a:gd name="connsiteX17" fmla="*/ 1938660 w 3313908"/>
              <a:gd name="connsiteY17" fmla="*/ 2480 h 2808826"/>
              <a:gd name="connsiteX18" fmla="*/ 1941569 w 3313908"/>
              <a:gd name="connsiteY18" fmla="*/ 0 h 280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3908" h="2808826">
                <a:moveTo>
                  <a:pt x="1941569" y="0"/>
                </a:moveTo>
                <a:lnTo>
                  <a:pt x="1942883" y="2480"/>
                </a:lnTo>
                <a:lnTo>
                  <a:pt x="1944681" y="2480"/>
                </a:lnTo>
                <a:lnTo>
                  <a:pt x="1943443" y="3537"/>
                </a:lnTo>
                <a:lnTo>
                  <a:pt x="3313908" y="2590034"/>
                </a:lnTo>
                <a:lnTo>
                  <a:pt x="3060644" y="2804980"/>
                </a:lnTo>
                <a:lnTo>
                  <a:pt x="3061495" y="2806574"/>
                </a:lnTo>
                <a:lnTo>
                  <a:pt x="3058766" y="2806574"/>
                </a:lnTo>
                <a:lnTo>
                  <a:pt x="3056113" y="2808826"/>
                </a:lnTo>
                <a:lnTo>
                  <a:pt x="3054916" y="2806574"/>
                </a:lnTo>
                <a:lnTo>
                  <a:pt x="1374697" y="2806574"/>
                </a:lnTo>
                <a:lnTo>
                  <a:pt x="3980" y="222523"/>
                </a:lnTo>
                <a:lnTo>
                  <a:pt x="0" y="222523"/>
                </a:lnTo>
                <a:lnTo>
                  <a:pt x="2738" y="220183"/>
                </a:lnTo>
                <a:lnTo>
                  <a:pt x="2410" y="219564"/>
                </a:lnTo>
                <a:lnTo>
                  <a:pt x="3465" y="219561"/>
                </a:lnTo>
                <a:lnTo>
                  <a:pt x="257400" y="2480"/>
                </a:lnTo>
                <a:lnTo>
                  <a:pt x="1938660" y="2480"/>
                </a:lnTo>
                <a:lnTo>
                  <a:pt x="1941569" y="0"/>
                </a:lnTo>
                <a:close/>
              </a:path>
            </a:pathLst>
          </a:custGeom>
          <a:solidFill>
            <a:srgbClr val="A2B969">
              <a:lumMod val="75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C20701F3-8D38-2948-9B86-45F62F846DDB}"/>
              </a:ext>
            </a:extLst>
          </p:cNvPr>
          <p:cNvSpPr/>
          <p:nvPr/>
        </p:nvSpPr>
        <p:spPr>
          <a:xfrm>
            <a:off x="3533566" y="2164561"/>
            <a:ext cx="2289286" cy="1667355"/>
          </a:xfrm>
          <a:custGeom>
            <a:avLst/>
            <a:gdLst>
              <a:gd name="connsiteX0" fmla="*/ 21583 w 21583"/>
              <a:gd name="connsiteY0" fmla="*/ 21600 h 21600"/>
              <a:gd name="connsiteX1" fmla="*/ 9682 w 21583"/>
              <a:gd name="connsiteY1" fmla="*/ 21600 h 21600"/>
              <a:gd name="connsiteX2" fmla="*/ 0 w 21583"/>
              <a:gd name="connsiteY2" fmla="*/ 79 h 21600"/>
              <a:gd name="connsiteX3" fmla="*/ 11884 w 21583"/>
              <a:gd name="connsiteY3" fmla="*/ 0 h 21600"/>
              <a:gd name="connsiteX4" fmla="*/ 21583 w 21583"/>
              <a:gd name="connsiteY4" fmla="*/ 21600 h 21600"/>
              <a:gd name="connsiteX0" fmla="*/ 21583 w 21583"/>
              <a:gd name="connsiteY0" fmla="*/ 21560 h 21560"/>
              <a:gd name="connsiteX1" fmla="*/ 9682 w 21583"/>
              <a:gd name="connsiteY1" fmla="*/ 21560 h 21560"/>
              <a:gd name="connsiteX2" fmla="*/ 0 w 21583"/>
              <a:gd name="connsiteY2" fmla="*/ 39 h 21560"/>
              <a:gd name="connsiteX3" fmla="*/ 11817 w 21583"/>
              <a:gd name="connsiteY3" fmla="*/ 0 h 21560"/>
              <a:gd name="connsiteX4" fmla="*/ 21583 w 21583"/>
              <a:gd name="connsiteY4" fmla="*/ 21560 h 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3" h="21560" extrusionOk="0">
                <a:moveTo>
                  <a:pt x="21583" y="21560"/>
                </a:moveTo>
                <a:lnTo>
                  <a:pt x="9682" y="21560"/>
                </a:lnTo>
                <a:lnTo>
                  <a:pt x="0" y="39"/>
                </a:lnTo>
                <a:lnTo>
                  <a:pt x="11817" y="0"/>
                </a:lnTo>
                <a:lnTo>
                  <a:pt x="21583" y="21560"/>
                </a:lnTo>
                <a:close/>
              </a:path>
            </a:pathLst>
          </a:custGeom>
          <a:solidFill>
            <a:srgbClr val="A2B969">
              <a:lumMod val="5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C07E85C-708A-644B-B6AC-B2B8B5BFC428}"/>
              </a:ext>
            </a:extLst>
          </p:cNvPr>
          <p:cNvSpPr/>
          <p:nvPr/>
        </p:nvSpPr>
        <p:spPr>
          <a:xfrm>
            <a:off x="3531762" y="2027918"/>
            <a:ext cx="1455314" cy="141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6" y="21600"/>
                </a:moveTo>
                <a:lnTo>
                  <a:pt x="0" y="21600"/>
                </a:lnTo>
                <a:lnTo>
                  <a:pt x="2859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03F83121-87A5-FE48-81B6-DA293CB4994B}"/>
              </a:ext>
            </a:extLst>
          </p:cNvPr>
          <p:cNvSpPr/>
          <p:nvPr/>
        </p:nvSpPr>
        <p:spPr>
          <a:xfrm>
            <a:off x="4790072" y="2026322"/>
            <a:ext cx="1221675" cy="1807044"/>
          </a:xfrm>
          <a:custGeom>
            <a:avLst/>
            <a:gdLst>
              <a:gd name="connsiteX0" fmla="*/ 3442 w 21600"/>
              <a:gd name="connsiteY0" fmla="*/ 0 h 21637"/>
              <a:gd name="connsiteX1" fmla="*/ 21600 w 21600"/>
              <a:gd name="connsiteY1" fmla="*/ 19953 h 21637"/>
              <a:gd name="connsiteX2" fmla="*/ 18189 w 21600"/>
              <a:gd name="connsiteY2" fmla="*/ 21637 h 21637"/>
              <a:gd name="connsiteX3" fmla="*/ 0 w 21600"/>
              <a:gd name="connsiteY3" fmla="*/ 1725 h 21637"/>
              <a:gd name="connsiteX4" fmla="*/ 3442 w 21600"/>
              <a:gd name="connsiteY4" fmla="*/ 0 h 21637"/>
              <a:gd name="connsiteX0" fmla="*/ 3442 w 21600"/>
              <a:gd name="connsiteY0" fmla="*/ 0 h 21619"/>
              <a:gd name="connsiteX1" fmla="*/ 21600 w 21600"/>
              <a:gd name="connsiteY1" fmla="*/ 19935 h 21619"/>
              <a:gd name="connsiteX2" fmla="*/ 18189 w 21600"/>
              <a:gd name="connsiteY2" fmla="*/ 21619 h 21619"/>
              <a:gd name="connsiteX3" fmla="*/ 0 w 21600"/>
              <a:gd name="connsiteY3" fmla="*/ 1707 h 21619"/>
              <a:gd name="connsiteX4" fmla="*/ 3442 w 21600"/>
              <a:gd name="connsiteY4" fmla="*/ 0 h 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19" extrusionOk="0">
                <a:moveTo>
                  <a:pt x="3442" y="0"/>
                </a:moveTo>
                <a:lnTo>
                  <a:pt x="21600" y="19935"/>
                </a:lnTo>
                <a:lnTo>
                  <a:pt x="18189" y="21619"/>
                </a:lnTo>
                <a:lnTo>
                  <a:pt x="0" y="1707"/>
                </a:lnTo>
                <a:lnTo>
                  <a:pt x="3442" y="0"/>
                </a:lnTo>
                <a:close/>
              </a:path>
            </a:pathLst>
          </a:custGeom>
          <a:solidFill>
            <a:srgbClr val="A2B969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43" name="Freeform: Shape 50">
            <a:extLst>
              <a:ext uri="{FF2B5EF4-FFF2-40B4-BE49-F238E27FC236}">
                <a16:creationId xmlns:a16="http://schemas.microsoft.com/office/drawing/2014/main" id="{3FB1E47C-C5D6-5149-B75B-127C9A281F54}"/>
              </a:ext>
            </a:extLst>
          </p:cNvPr>
          <p:cNvSpPr/>
          <p:nvPr/>
        </p:nvSpPr>
        <p:spPr>
          <a:xfrm>
            <a:off x="2845454" y="2642184"/>
            <a:ext cx="2885124" cy="1370818"/>
          </a:xfrm>
          <a:custGeom>
            <a:avLst/>
            <a:gdLst>
              <a:gd name="connsiteX0" fmla="*/ 1862795 w 3855281"/>
              <a:gd name="connsiteY0" fmla="*/ 0 h 2130768"/>
              <a:gd name="connsiteX1" fmla="*/ 1863344 w 3855281"/>
              <a:gd name="connsiteY1" fmla="*/ 499 h 2130768"/>
              <a:gd name="connsiteX2" fmla="*/ 1866213 w 3855281"/>
              <a:gd name="connsiteY2" fmla="*/ 499 h 2130768"/>
              <a:gd name="connsiteX3" fmla="*/ 1865248 w 3855281"/>
              <a:gd name="connsiteY3" fmla="*/ 2228 h 2130768"/>
              <a:gd name="connsiteX4" fmla="*/ 3855281 w 3855281"/>
              <a:gd name="connsiteY4" fmla="*/ 1809051 h 2130768"/>
              <a:gd name="connsiteX5" fmla="*/ 3680004 w 3855281"/>
              <a:gd name="connsiteY5" fmla="*/ 2122400 h 2130768"/>
              <a:gd name="connsiteX6" fmla="*/ 3684078 w 3855281"/>
              <a:gd name="connsiteY6" fmla="*/ 2126078 h 2130768"/>
              <a:gd name="connsiteX7" fmla="*/ 3677937 w 3855281"/>
              <a:gd name="connsiteY7" fmla="*/ 2126095 h 2130768"/>
              <a:gd name="connsiteX8" fmla="*/ 3675548 w 3855281"/>
              <a:gd name="connsiteY8" fmla="*/ 2130366 h 2130768"/>
              <a:gd name="connsiteX9" fmla="*/ 3670822 w 3855281"/>
              <a:gd name="connsiteY9" fmla="*/ 2126115 h 2130768"/>
              <a:gd name="connsiteX10" fmla="*/ 2009147 w 3855281"/>
              <a:gd name="connsiteY10" fmla="*/ 2130768 h 2130768"/>
              <a:gd name="connsiteX11" fmla="*/ 3702 w 3855281"/>
              <a:gd name="connsiteY11" fmla="*/ 321848 h 2130768"/>
              <a:gd name="connsiteX12" fmla="*/ 0 w 3855281"/>
              <a:gd name="connsiteY12" fmla="*/ 321848 h 2130768"/>
              <a:gd name="connsiteX13" fmla="*/ 179364 w 3855281"/>
              <a:gd name="connsiteY13" fmla="*/ 499 h 2130768"/>
              <a:gd name="connsiteX14" fmla="*/ 1862487 w 3855281"/>
              <a:gd name="connsiteY14" fmla="*/ 499 h 213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5281" h="2130768">
                <a:moveTo>
                  <a:pt x="1862795" y="0"/>
                </a:moveTo>
                <a:lnTo>
                  <a:pt x="1863344" y="499"/>
                </a:lnTo>
                <a:lnTo>
                  <a:pt x="1866213" y="499"/>
                </a:lnTo>
                <a:lnTo>
                  <a:pt x="1865248" y="2228"/>
                </a:lnTo>
                <a:lnTo>
                  <a:pt x="3855281" y="1809051"/>
                </a:lnTo>
                <a:lnTo>
                  <a:pt x="3680004" y="2122400"/>
                </a:lnTo>
                <a:lnTo>
                  <a:pt x="3684078" y="2126078"/>
                </a:lnTo>
                <a:lnTo>
                  <a:pt x="3677937" y="2126095"/>
                </a:lnTo>
                <a:lnTo>
                  <a:pt x="3675548" y="2130366"/>
                </a:lnTo>
                <a:lnTo>
                  <a:pt x="3670822" y="2126115"/>
                </a:lnTo>
                <a:lnTo>
                  <a:pt x="2009147" y="2130768"/>
                </a:lnTo>
                <a:lnTo>
                  <a:pt x="3702" y="321848"/>
                </a:lnTo>
                <a:lnTo>
                  <a:pt x="0" y="321848"/>
                </a:lnTo>
                <a:lnTo>
                  <a:pt x="179364" y="499"/>
                </a:lnTo>
                <a:lnTo>
                  <a:pt x="1862487" y="499"/>
                </a:ln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8C9EEC08-FC1F-124C-90E3-025278DF69FB}"/>
              </a:ext>
            </a:extLst>
          </p:cNvPr>
          <p:cNvSpPr/>
          <p:nvPr/>
        </p:nvSpPr>
        <p:spPr>
          <a:xfrm>
            <a:off x="2845454" y="2642505"/>
            <a:ext cx="1396592" cy="206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24" y="21600"/>
                </a:moveTo>
                <a:lnTo>
                  <a:pt x="0" y="21600"/>
                </a:lnTo>
                <a:lnTo>
                  <a:pt x="2076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7931F">
              <a:lumMod val="60000"/>
              <a:lumOff val="4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ADDA521E-C38A-0D49-BC77-89CA334B914F}"/>
              </a:ext>
            </a:extLst>
          </p:cNvPr>
          <p:cNvSpPr/>
          <p:nvPr/>
        </p:nvSpPr>
        <p:spPr>
          <a:xfrm>
            <a:off x="2848225" y="2849244"/>
            <a:ext cx="2754233" cy="1163759"/>
          </a:xfrm>
          <a:custGeom>
            <a:avLst/>
            <a:gdLst>
              <a:gd name="connsiteX0" fmla="*/ 21558 w 21558"/>
              <a:gd name="connsiteY0" fmla="*/ 21572 h 21600"/>
              <a:gd name="connsiteX1" fmla="*/ 11747 w 21558"/>
              <a:gd name="connsiteY1" fmla="*/ 21600 h 21600"/>
              <a:gd name="connsiteX2" fmla="*/ 0 w 21558"/>
              <a:gd name="connsiteY2" fmla="*/ 0 h 21600"/>
              <a:gd name="connsiteX3" fmla="*/ 9853 w 21558"/>
              <a:gd name="connsiteY3" fmla="*/ 0 h 21600"/>
              <a:gd name="connsiteX4" fmla="*/ 21558 w 21558"/>
              <a:gd name="connsiteY4" fmla="*/ 21572 h 21600"/>
              <a:gd name="connsiteX0" fmla="*/ 21558 w 21558"/>
              <a:gd name="connsiteY0" fmla="*/ 21544 h 21600"/>
              <a:gd name="connsiteX1" fmla="*/ 11747 w 21558"/>
              <a:gd name="connsiteY1" fmla="*/ 21600 h 21600"/>
              <a:gd name="connsiteX2" fmla="*/ 0 w 21558"/>
              <a:gd name="connsiteY2" fmla="*/ 0 h 21600"/>
              <a:gd name="connsiteX3" fmla="*/ 9853 w 21558"/>
              <a:gd name="connsiteY3" fmla="*/ 0 h 21600"/>
              <a:gd name="connsiteX4" fmla="*/ 21558 w 21558"/>
              <a:gd name="connsiteY4" fmla="*/ 21544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8" h="21600" extrusionOk="0">
                <a:moveTo>
                  <a:pt x="21558" y="21544"/>
                </a:moveTo>
                <a:lnTo>
                  <a:pt x="11747" y="21600"/>
                </a:lnTo>
                <a:lnTo>
                  <a:pt x="0" y="0"/>
                </a:lnTo>
                <a:lnTo>
                  <a:pt x="9853" y="0"/>
                </a:lnTo>
                <a:lnTo>
                  <a:pt x="21558" y="21544"/>
                </a:lnTo>
                <a:close/>
              </a:path>
            </a:pathLst>
          </a:custGeom>
          <a:solidFill>
            <a:srgbClr val="F7931F">
              <a:lumMod val="75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B6EE3E81-3337-574E-9272-A4ABE7A4D5C1}"/>
              </a:ext>
            </a:extLst>
          </p:cNvPr>
          <p:cNvSpPr/>
          <p:nvPr/>
        </p:nvSpPr>
        <p:spPr>
          <a:xfrm>
            <a:off x="4091017" y="2642184"/>
            <a:ext cx="1639561" cy="1370560"/>
          </a:xfrm>
          <a:custGeom>
            <a:avLst/>
            <a:gdLst>
              <a:gd name="connsiteX0" fmla="*/ 1909 w 21600"/>
              <a:gd name="connsiteY0" fmla="*/ 0 h 21600"/>
              <a:gd name="connsiteX1" fmla="*/ 21600 w 21600"/>
              <a:gd name="connsiteY1" fmla="*/ 18342 h 21600"/>
              <a:gd name="connsiteX2" fmla="*/ 19828 w 21600"/>
              <a:gd name="connsiteY2" fmla="*/ 21600 h 21600"/>
              <a:gd name="connsiteX3" fmla="*/ 0 w 21600"/>
              <a:gd name="connsiteY3" fmla="*/ 3258 h 21600"/>
              <a:gd name="connsiteX4" fmla="*/ 1909 w 21600"/>
              <a:gd name="connsiteY4" fmla="*/ 0 h 21600"/>
              <a:gd name="connsiteX0" fmla="*/ 1909 w 21600"/>
              <a:gd name="connsiteY0" fmla="*/ 0 h 21600"/>
              <a:gd name="connsiteX1" fmla="*/ 21600 w 21600"/>
              <a:gd name="connsiteY1" fmla="*/ 18342 h 21600"/>
              <a:gd name="connsiteX2" fmla="*/ 19828 w 21600"/>
              <a:gd name="connsiteY2" fmla="*/ 21600 h 21600"/>
              <a:gd name="connsiteX3" fmla="*/ 0 w 21600"/>
              <a:gd name="connsiteY3" fmla="*/ 3258 h 21600"/>
              <a:gd name="connsiteX4" fmla="*/ 1909 w 21600"/>
              <a:gd name="connsiteY4" fmla="*/ 0 h 21600"/>
              <a:gd name="connsiteX0" fmla="*/ 1886 w 21600"/>
              <a:gd name="connsiteY0" fmla="*/ 0 h 21528"/>
              <a:gd name="connsiteX1" fmla="*/ 21600 w 21600"/>
              <a:gd name="connsiteY1" fmla="*/ 18270 h 21528"/>
              <a:gd name="connsiteX2" fmla="*/ 19828 w 21600"/>
              <a:gd name="connsiteY2" fmla="*/ 21528 h 21528"/>
              <a:gd name="connsiteX3" fmla="*/ 0 w 21600"/>
              <a:gd name="connsiteY3" fmla="*/ 3186 h 21528"/>
              <a:gd name="connsiteX4" fmla="*/ 1886 w 21600"/>
              <a:gd name="connsiteY4" fmla="*/ 0 h 21528"/>
              <a:gd name="connsiteX0" fmla="*/ 1956 w 21600"/>
              <a:gd name="connsiteY0" fmla="*/ 0 h 21625"/>
              <a:gd name="connsiteX1" fmla="*/ 21600 w 21600"/>
              <a:gd name="connsiteY1" fmla="*/ 18367 h 21625"/>
              <a:gd name="connsiteX2" fmla="*/ 19828 w 21600"/>
              <a:gd name="connsiteY2" fmla="*/ 21625 h 21625"/>
              <a:gd name="connsiteX3" fmla="*/ 0 w 21600"/>
              <a:gd name="connsiteY3" fmla="*/ 3283 h 21625"/>
              <a:gd name="connsiteX4" fmla="*/ 1956 w 21600"/>
              <a:gd name="connsiteY4" fmla="*/ 0 h 21625"/>
              <a:gd name="connsiteX0" fmla="*/ 1956 w 21600"/>
              <a:gd name="connsiteY0" fmla="*/ 0 h 21625"/>
              <a:gd name="connsiteX1" fmla="*/ 21600 w 21600"/>
              <a:gd name="connsiteY1" fmla="*/ 18367 h 21625"/>
              <a:gd name="connsiteX2" fmla="*/ 19828 w 21600"/>
              <a:gd name="connsiteY2" fmla="*/ 21625 h 21625"/>
              <a:gd name="connsiteX3" fmla="*/ 0 w 21600"/>
              <a:gd name="connsiteY3" fmla="*/ 3283 h 21625"/>
              <a:gd name="connsiteX4" fmla="*/ 1956 w 21600"/>
              <a:gd name="connsiteY4" fmla="*/ 0 h 21625"/>
              <a:gd name="connsiteX0" fmla="*/ 1956 w 21600"/>
              <a:gd name="connsiteY0" fmla="*/ 0 h 21601"/>
              <a:gd name="connsiteX1" fmla="*/ 21600 w 21600"/>
              <a:gd name="connsiteY1" fmla="*/ 18343 h 21601"/>
              <a:gd name="connsiteX2" fmla="*/ 19828 w 21600"/>
              <a:gd name="connsiteY2" fmla="*/ 21601 h 21601"/>
              <a:gd name="connsiteX3" fmla="*/ 0 w 21600"/>
              <a:gd name="connsiteY3" fmla="*/ 3259 h 21601"/>
              <a:gd name="connsiteX4" fmla="*/ 1956 w 21600"/>
              <a:gd name="connsiteY4" fmla="*/ 0 h 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1" extrusionOk="0">
                <a:moveTo>
                  <a:pt x="1956" y="0"/>
                </a:moveTo>
                <a:lnTo>
                  <a:pt x="21600" y="18343"/>
                </a:lnTo>
                <a:lnTo>
                  <a:pt x="19828" y="21601"/>
                </a:lnTo>
                <a:lnTo>
                  <a:pt x="0" y="3259"/>
                </a:lnTo>
                <a:cubicBezTo>
                  <a:pt x="589" y="2173"/>
                  <a:pt x="1367" y="1086"/>
                  <a:pt x="1956" y="0"/>
                </a:cubicBez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63BD06B2-DB59-4146-906B-AF2C43569BC4}"/>
              </a:ext>
            </a:extLst>
          </p:cNvPr>
          <p:cNvSpPr txBox="1"/>
          <p:nvPr/>
        </p:nvSpPr>
        <p:spPr>
          <a:xfrm>
            <a:off x="884143" y="1466008"/>
            <a:ext cx="2509482" cy="101566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>
              <a:defRPr/>
            </a:pPr>
            <a:r>
              <a:rPr lang="de-DE" sz="1200">
                <a:latin typeface="Roboto"/>
                <a:cs typeface="Roboto"/>
              </a:rPr>
              <a:t>Lack </a:t>
            </a:r>
            <a:r>
              <a:rPr lang="de-DE" sz="1200" err="1">
                <a:latin typeface="Roboto"/>
                <a:cs typeface="Roboto"/>
              </a:rPr>
              <a:t>of</a:t>
            </a:r>
            <a:r>
              <a:rPr lang="de-DE" sz="1200">
                <a:latin typeface="Roboto"/>
                <a:cs typeface="Roboto"/>
              </a:rPr>
              <a:t> administrative </a:t>
            </a:r>
            <a:r>
              <a:rPr lang="de-DE" sz="1200" err="1">
                <a:latin typeface="Roboto"/>
                <a:cs typeface="Roboto"/>
              </a:rPr>
              <a:t>capacity</a:t>
            </a:r>
            <a:r>
              <a:rPr lang="de-DE" sz="1200">
                <a:latin typeface="Roboto"/>
                <a:cs typeface="Roboto"/>
              </a:rPr>
              <a:t>, </a:t>
            </a:r>
            <a:r>
              <a:rPr lang="de-DE" sz="1200" err="1">
                <a:latin typeface="Roboto"/>
                <a:cs typeface="Roboto"/>
              </a:rPr>
              <a:t>community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trust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or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the</a:t>
            </a:r>
            <a:r>
              <a:rPr lang="de-DE" sz="1200">
                <a:latin typeface="Roboto"/>
                <a:cs typeface="Roboto"/>
              </a:rPr>
              <a:t> </a:t>
            </a:r>
            <a:r>
              <a:rPr lang="de-DE" sz="1200" err="1">
                <a:latin typeface="Roboto"/>
                <a:cs typeface="Roboto"/>
              </a:rPr>
              <a:t>constraining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effects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of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poverty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can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further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limit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the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success</a:t>
            </a:r>
            <a:r>
              <a:rPr lang="de-DE" sz="1200">
                <a:latin typeface="Roboto"/>
                <a:cs typeface="Roboto"/>
              </a:rPr>
              <a:t> </a:t>
            </a:r>
            <a:r>
              <a:rPr lang="de-DE" sz="1200" err="1">
                <a:latin typeface="Roboto"/>
                <a:cs typeface="Roboto"/>
              </a:rPr>
              <a:t>of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social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accountability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projects</a:t>
            </a:r>
            <a:r>
              <a:rPr lang="de-DE" sz="1200">
                <a:latin typeface="Roboto"/>
                <a:cs typeface="Roboto"/>
              </a:rPr>
              <a:t>​.</a:t>
            </a:r>
          </a:p>
        </p:txBody>
      </p:sp>
      <p:sp>
        <p:nvSpPr>
          <p:cNvPr id="48" name="TextBox 23">
            <a:extLst>
              <a:ext uri="{FF2B5EF4-FFF2-40B4-BE49-F238E27FC236}">
                <a16:creationId xmlns:a16="http://schemas.microsoft.com/office/drawing/2014/main" id="{7DA91BBC-3D7B-634E-A85D-4A03AF554924}"/>
              </a:ext>
            </a:extLst>
          </p:cNvPr>
          <p:cNvSpPr txBox="1"/>
          <p:nvPr/>
        </p:nvSpPr>
        <p:spPr>
          <a:xfrm>
            <a:off x="6198238" y="3806697"/>
            <a:ext cx="2094028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de-DE" sz="1200">
                <a:latin typeface="Roboto"/>
                <a:cs typeface="Roboto"/>
              </a:rPr>
              <a:t>Low </a:t>
            </a:r>
            <a:r>
              <a:rPr lang="de-DE" sz="1200" err="1">
                <a:latin typeface="Roboto"/>
                <a:cs typeface="Roboto"/>
              </a:rPr>
              <a:t>levels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of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security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or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even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direct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violence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discourages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the</a:t>
            </a:r>
            <a:r>
              <a:rPr lang="de-DE" sz="1200">
                <a:latin typeface="Roboto"/>
                <a:cs typeface="Roboto"/>
              </a:rPr>
              <a:t> </a:t>
            </a:r>
            <a:r>
              <a:rPr lang="de-DE" sz="1200" err="1">
                <a:latin typeface="Roboto"/>
                <a:cs typeface="Roboto"/>
              </a:rPr>
              <a:t>mobilization</a:t>
            </a:r>
            <a:r>
              <a:rPr lang="de-DE" sz="1200">
                <a:latin typeface="Roboto"/>
                <a:cs typeface="Roboto"/>
              </a:rPr>
              <a:t> </a:t>
            </a:r>
            <a:r>
              <a:rPr lang="de-DE" sz="1200" err="1">
                <a:latin typeface="Roboto"/>
                <a:cs typeface="Roboto"/>
              </a:rPr>
              <a:t>of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people</a:t>
            </a:r>
            <a:r>
              <a:rPr lang="de-DE" sz="1200">
                <a:latin typeface="Roboto"/>
                <a:cs typeface="Roboto"/>
              </a:rPr>
              <a:t>.​</a:t>
            </a:r>
          </a:p>
        </p:txBody>
      </p:sp>
      <p:sp>
        <p:nvSpPr>
          <p:cNvPr id="49" name="TextBox 26">
            <a:extLst>
              <a:ext uri="{FF2B5EF4-FFF2-40B4-BE49-F238E27FC236}">
                <a16:creationId xmlns:a16="http://schemas.microsoft.com/office/drawing/2014/main" id="{5E8AC23B-CC31-7843-8D2F-FE75FC866D91}"/>
              </a:ext>
            </a:extLst>
          </p:cNvPr>
          <p:cNvSpPr txBox="1"/>
          <p:nvPr/>
        </p:nvSpPr>
        <p:spPr>
          <a:xfrm>
            <a:off x="6936191" y="1466008"/>
            <a:ext cx="1505458" cy="138499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de-DE" sz="1200" err="1">
                <a:latin typeface="Roboto"/>
                <a:cs typeface="Roboto"/>
              </a:rPr>
              <a:t>Conflicting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or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special</a:t>
            </a:r>
            <a:r>
              <a:rPr lang="de-DE" sz="1200">
                <a:latin typeface="Roboto"/>
                <a:cs typeface="Roboto"/>
              </a:rPr>
              <a:t> </a:t>
            </a:r>
            <a:r>
              <a:rPr lang="de-DE" sz="1200" err="1">
                <a:latin typeface="Roboto"/>
                <a:cs typeface="Roboto"/>
              </a:rPr>
              <a:t>interests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and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existing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loyalties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can</a:t>
            </a:r>
            <a:r>
              <a:rPr lang="de-DE" sz="1200">
                <a:latin typeface="Roboto"/>
                <a:cs typeface="Roboto"/>
              </a:rPr>
              <a:t> </a:t>
            </a:r>
            <a:r>
              <a:rPr lang="de-DE" sz="1200" err="1">
                <a:latin typeface="Roboto"/>
                <a:cs typeface="Roboto"/>
              </a:rPr>
              <a:t>render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the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concept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ineffective</a:t>
            </a:r>
            <a:r>
              <a:rPr lang="de-DE" sz="1200">
                <a:latin typeface="Roboto"/>
                <a:cs typeface="Roboto"/>
              </a:rPr>
              <a:t>, e.g. </a:t>
            </a:r>
            <a:r>
              <a:rPr lang="de-DE" sz="1200" err="1">
                <a:latin typeface="Roboto"/>
                <a:cs typeface="Roboto"/>
              </a:rPr>
              <a:t>leading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to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elite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capture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of</a:t>
            </a:r>
            <a:r>
              <a:rPr lang="de-DE" sz="1200">
                <a:latin typeface="Roboto"/>
                <a:cs typeface="Roboto"/>
              </a:rPr>
              <a:t> initiatives​.</a:t>
            </a:r>
          </a:p>
        </p:txBody>
      </p:sp>
      <p:sp>
        <p:nvSpPr>
          <p:cNvPr id="50" name="TextBox 29">
            <a:extLst>
              <a:ext uri="{FF2B5EF4-FFF2-40B4-BE49-F238E27FC236}">
                <a16:creationId xmlns:a16="http://schemas.microsoft.com/office/drawing/2014/main" id="{DBB6D0FE-0A3A-894F-8427-255B85E8A047}"/>
              </a:ext>
            </a:extLst>
          </p:cNvPr>
          <p:cNvSpPr txBox="1"/>
          <p:nvPr/>
        </p:nvSpPr>
        <p:spPr>
          <a:xfrm>
            <a:off x="702351" y="2596142"/>
            <a:ext cx="2041057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>
              <a:defRPr/>
            </a:pPr>
            <a:r>
              <a:rPr lang="de-DE" sz="1200">
                <a:latin typeface="Roboto"/>
                <a:cs typeface="Roboto"/>
              </a:rPr>
              <a:t>Not </a:t>
            </a:r>
            <a:r>
              <a:rPr lang="de-DE" sz="1200" err="1">
                <a:latin typeface="Roboto"/>
                <a:cs typeface="Roboto"/>
              </a:rPr>
              <a:t>every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approach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is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universally</a:t>
            </a:r>
            <a:r>
              <a:rPr lang="de-DE" sz="1200">
                <a:latin typeface="Roboto"/>
                <a:cs typeface="Roboto"/>
              </a:rPr>
              <a:t> </a:t>
            </a:r>
            <a:r>
              <a:rPr lang="de-DE" sz="1200" err="1">
                <a:latin typeface="Roboto"/>
                <a:cs typeface="Roboto"/>
              </a:rPr>
              <a:t>applicable</a:t>
            </a:r>
            <a:r>
              <a:rPr lang="de-DE" sz="1200">
                <a:latin typeface="Roboto"/>
                <a:cs typeface="Roboto"/>
              </a:rPr>
              <a:t> (Baez </a:t>
            </a:r>
            <a:r>
              <a:rPr lang="de-DE" sz="1200" err="1">
                <a:latin typeface="Roboto"/>
                <a:cs typeface="Roboto"/>
              </a:rPr>
              <a:t>Camargo</a:t>
            </a:r>
            <a:r>
              <a:rPr lang="de-DE" sz="1200">
                <a:latin typeface="Roboto"/>
                <a:cs typeface="Roboto"/>
              </a:rPr>
              <a:t> &amp; Jacobs 2013: 13).</a:t>
            </a:r>
          </a:p>
        </p:txBody>
      </p:sp>
      <p:sp>
        <p:nvSpPr>
          <p:cNvPr id="53" name="Foliennummernplatzhalter 2">
            <a:extLst>
              <a:ext uri="{FF2B5EF4-FFF2-40B4-BE49-F238E27FC236}">
                <a16:creationId xmlns:a16="http://schemas.microsoft.com/office/drawing/2014/main" id="{3B1E68DB-1355-1847-96B6-B7CE1C8134CB}"/>
              </a:ext>
            </a:extLst>
          </p:cNvPr>
          <p:cNvSpPr txBox="1">
            <a:spLocks/>
          </p:cNvSpPr>
          <p:nvPr/>
        </p:nvSpPr>
        <p:spPr>
          <a:xfrm>
            <a:off x="6610350" y="49196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Roboto"/>
                <a:ea typeface="+mn-ea"/>
                <a:cs typeface="Robot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1E0DA8-AC27-403E-90E8-404BCA9BAC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0" name="Inhaltsplatzhalter 5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F4D2AD0-0BD9-F943-AC08-93D1682E64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51" y="3739062"/>
            <a:ext cx="2754233" cy="706052"/>
          </a:xfr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E163D825-5B3E-F944-866C-69D6808A0B22}"/>
              </a:ext>
            </a:extLst>
          </p:cNvPr>
          <p:cNvSpPr/>
          <p:nvPr/>
        </p:nvSpPr>
        <p:spPr>
          <a:xfrm>
            <a:off x="891388" y="3563499"/>
            <a:ext cx="3366968" cy="101243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Inhaltsplatzhalter 1">
            <a:extLst>
              <a:ext uri="{FF2B5EF4-FFF2-40B4-BE49-F238E27FC236}">
                <a16:creationId xmlns:a16="http://schemas.microsoft.com/office/drawing/2014/main" id="{4AD6A178-1553-C14C-B6AE-48D40DA4E8FA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7886700" cy="326350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7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 63" descr="5310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90253" y="583199"/>
            <a:ext cx="7036586" cy="4050341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Module </a:t>
            </a:r>
            <a:r>
              <a:rPr lang="de-DE" sz="4000" err="1"/>
              <a:t>agenda</a:t>
            </a:r>
            <a:endParaRPr lang="de-DE" sz="40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1428751" y="4444999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rgbClr val="FFFFFF"/>
                </a:solidFill>
                <a:latin typeface="Roboto"/>
                <a:cs typeface="Roboto"/>
              </a:rPr>
              <a:t>UN Photo/Stuart Price</a:t>
            </a:r>
          </a:p>
        </p:txBody>
      </p:sp>
      <p:grpSp>
        <p:nvGrpSpPr>
          <p:cNvPr id="35" name="Gruppierung 6">
            <a:extLst>
              <a:ext uri="{FF2B5EF4-FFF2-40B4-BE49-F238E27FC236}">
                <a16:creationId xmlns:a16="http://schemas.microsoft.com/office/drawing/2014/main" id="{E02547CD-55B7-AC44-94E9-A84574CBBE5A}"/>
              </a:ext>
            </a:extLst>
          </p:cNvPr>
          <p:cNvGrpSpPr/>
          <p:nvPr/>
        </p:nvGrpSpPr>
        <p:grpSpPr>
          <a:xfrm>
            <a:off x="1532859" y="1655849"/>
            <a:ext cx="3472803" cy="595894"/>
            <a:chOff x="1593920" y="1719947"/>
            <a:chExt cx="3472803" cy="595894"/>
          </a:xfrm>
        </p:grpSpPr>
        <p:sp>
          <p:nvSpPr>
            <p:cNvPr id="38" name="TextBox 174">
              <a:extLst>
                <a:ext uri="{FF2B5EF4-FFF2-40B4-BE49-F238E27FC236}">
                  <a16:creationId xmlns:a16="http://schemas.microsoft.com/office/drawing/2014/main" id="{8CC6FFB3-466D-BC40-B12E-7E97AAB05656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ea typeface="맑은 고딕"/>
                </a:rPr>
                <a:t>Tools related to social accountability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41" name="TextBox 161">
              <a:extLst>
                <a:ext uri="{FF2B5EF4-FFF2-40B4-BE49-F238E27FC236}">
                  <a16:creationId xmlns:a16="http://schemas.microsoft.com/office/drawing/2014/main" id="{0789AB29-92E2-2942-870A-BDB2DABA7EFE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cs typeface="Roboto"/>
                </a:rPr>
                <a:t>03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44" name="Gruppierung 4">
            <a:extLst>
              <a:ext uri="{FF2B5EF4-FFF2-40B4-BE49-F238E27FC236}">
                <a16:creationId xmlns:a16="http://schemas.microsoft.com/office/drawing/2014/main" id="{786E0808-7937-484C-8E03-5A3D7420882C}"/>
              </a:ext>
            </a:extLst>
          </p:cNvPr>
          <p:cNvGrpSpPr/>
          <p:nvPr/>
        </p:nvGrpSpPr>
        <p:grpSpPr>
          <a:xfrm>
            <a:off x="5054713" y="620738"/>
            <a:ext cx="3488205" cy="584775"/>
            <a:chOff x="5028571" y="636207"/>
            <a:chExt cx="3488205" cy="584775"/>
          </a:xfrm>
        </p:grpSpPr>
        <p:sp>
          <p:nvSpPr>
            <p:cNvPr id="47" name="TextBox 159">
              <a:extLst>
                <a:ext uri="{FF2B5EF4-FFF2-40B4-BE49-F238E27FC236}">
                  <a16:creationId xmlns:a16="http://schemas.microsoft.com/office/drawing/2014/main" id="{B267EED6-066C-254F-99ED-DC8DE1DCD368}"/>
                </a:ext>
              </a:extLst>
            </p:cNvPr>
            <p:cNvSpPr txBox="1"/>
            <p:nvPr/>
          </p:nvSpPr>
          <p:spPr>
            <a:xfrm>
              <a:off x="5028571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02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  <p:sp>
          <p:nvSpPr>
            <p:cNvPr id="49" name="TextBox 168">
              <a:extLst>
                <a:ext uri="{FF2B5EF4-FFF2-40B4-BE49-F238E27FC236}">
                  <a16:creationId xmlns:a16="http://schemas.microsoft.com/office/drawing/2014/main" id="{7D99DC86-8A34-A240-BEA1-6BB0C5078F9E}"/>
                </a:ext>
              </a:extLst>
            </p:cNvPr>
            <p:cNvSpPr txBox="1"/>
            <p:nvPr/>
          </p:nvSpPr>
          <p:spPr>
            <a:xfrm>
              <a:off x="5528776" y="63620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Enablers and challenges of social accountability</a:t>
              </a:r>
            </a:p>
          </p:txBody>
        </p:sp>
      </p:grpSp>
      <p:grpSp>
        <p:nvGrpSpPr>
          <p:cNvPr id="50" name="Gruppierung 5">
            <a:extLst>
              <a:ext uri="{FF2B5EF4-FFF2-40B4-BE49-F238E27FC236}">
                <a16:creationId xmlns:a16="http://schemas.microsoft.com/office/drawing/2014/main" id="{B24311BA-430F-2642-B34B-7B9C8F12D1AE}"/>
              </a:ext>
            </a:extLst>
          </p:cNvPr>
          <p:cNvGrpSpPr/>
          <p:nvPr/>
        </p:nvGrpSpPr>
        <p:grpSpPr>
          <a:xfrm>
            <a:off x="1532858" y="646625"/>
            <a:ext cx="3473618" cy="587387"/>
            <a:chOff x="1593920" y="646625"/>
            <a:chExt cx="3473618" cy="587387"/>
          </a:xfrm>
        </p:grpSpPr>
        <p:sp>
          <p:nvSpPr>
            <p:cNvPr id="51" name="TextBox 165">
              <a:extLst>
                <a:ext uri="{FF2B5EF4-FFF2-40B4-BE49-F238E27FC236}">
                  <a16:creationId xmlns:a16="http://schemas.microsoft.com/office/drawing/2014/main" id="{113CC32C-DCFC-AB43-A1C2-EA008F721800}"/>
                </a:ext>
              </a:extLst>
            </p:cNvPr>
            <p:cNvSpPr txBox="1"/>
            <p:nvPr/>
          </p:nvSpPr>
          <p:spPr>
            <a:xfrm>
              <a:off x="2079538" y="64923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What is social accountability and why it is important?</a:t>
              </a:r>
            </a:p>
          </p:txBody>
        </p:sp>
        <p:sp>
          <p:nvSpPr>
            <p:cNvPr id="52" name="TextBox 158">
              <a:extLst>
                <a:ext uri="{FF2B5EF4-FFF2-40B4-BE49-F238E27FC236}">
                  <a16:creationId xmlns:a16="http://schemas.microsoft.com/office/drawing/2014/main" id="{2CBBD562-008A-224D-A673-1F1484AB6535}"/>
                </a:ext>
              </a:extLst>
            </p:cNvPr>
            <p:cNvSpPr txBox="1"/>
            <p:nvPr/>
          </p:nvSpPr>
          <p:spPr>
            <a:xfrm>
              <a:off x="1593920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01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19" name="Gruppierung 6">
            <a:extLst>
              <a:ext uri="{FF2B5EF4-FFF2-40B4-BE49-F238E27FC236}">
                <a16:creationId xmlns:a16="http://schemas.microsoft.com/office/drawing/2014/main" id="{35C15354-1B9D-430D-8AC4-870B4E2FA4F7}"/>
              </a:ext>
            </a:extLst>
          </p:cNvPr>
          <p:cNvGrpSpPr/>
          <p:nvPr/>
        </p:nvGrpSpPr>
        <p:grpSpPr>
          <a:xfrm>
            <a:off x="1532858" y="2673581"/>
            <a:ext cx="3472803" cy="595894"/>
            <a:chOff x="1593920" y="1719947"/>
            <a:chExt cx="3472803" cy="595894"/>
          </a:xfrm>
        </p:grpSpPr>
        <p:sp>
          <p:nvSpPr>
            <p:cNvPr id="20" name="TextBox 174">
              <a:extLst>
                <a:ext uri="{FF2B5EF4-FFF2-40B4-BE49-F238E27FC236}">
                  <a16:creationId xmlns:a16="http://schemas.microsoft.com/office/drawing/2014/main" id="{8F207C37-F334-413E-9F5A-F709EBFC4F12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Activity: Fictitious social audit and quiz</a:t>
              </a:r>
            </a:p>
          </p:txBody>
        </p:sp>
        <p:sp>
          <p:nvSpPr>
            <p:cNvPr id="21" name="TextBox 161">
              <a:extLst>
                <a:ext uri="{FF2B5EF4-FFF2-40B4-BE49-F238E27FC236}">
                  <a16:creationId xmlns:a16="http://schemas.microsoft.com/office/drawing/2014/main" id="{D406FA4D-3BE7-4A91-B02C-091D3B3233F8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05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24" name="Gruppierung 6">
            <a:extLst>
              <a:ext uri="{FF2B5EF4-FFF2-40B4-BE49-F238E27FC236}">
                <a16:creationId xmlns:a16="http://schemas.microsoft.com/office/drawing/2014/main" id="{D380D8FB-1D47-405D-A792-8016EC2C32DC}"/>
              </a:ext>
            </a:extLst>
          </p:cNvPr>
          <p:cNvGrpSpPr/>
          <p:nvPr/>
        </p:nvGrpSpPr>
        <p:grpSpPr>
          <a:xfrm>
            <a:off x="5054713" y="1666968"/>
            <a:ext cx="3472803" cy="461665"/>
            <a:chOff x="1593920" y="1719947"/>
            <a:chExt cx="3472803" cy="461665"/>
          </a:xfrm>
        </p:grpSpPr>
        <p:sp>
          <p:nvSpPr>
            <p:cNvPr id="25" name="TextBox 174">
              <a:extLst>
                <a:ext uri="{FF2B5EF4-FFF2-40B4-BE49-F238E27FC236}">
                  <a16:creationId xmlns:a16="http://schemas.microsoft.com/office/drawing/2014/main" id="{C0DE9BC4-3A5A-48D4-BE57-BC2D5FD8A647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</a:rPr>
                <a:t>Practical examples</a:t>
              </a:r>
            </a:p>
          </p:txBody>
        </p:sp>
        <p:sp>
          <p:nvSpPr>
            <p:cNvPr id="27" name="TextBox 161">
              <a:extLst>
                <a:ext uri="{FF2B5EF4-FFF2-40B4-BE49-F238E27FC236}">
                  <a16:creationId xmlns:a16="http://schemas.microsoft.com/office/drawing/2014/main" id="{2564DE63-471B-4C3B-A2E3-5F6B21637C6A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04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38696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Training </a:t>
            </a:r>
            <a:r>
              <a:rPr lang="de-DE" sz="4000" err="1"/>
              <a:t>agenda</a:t>
            </a:r>
            <a:endParaRPr lang="de-DE" sz="40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7D1D0-1224-4110-8969-570D42C1CDD2}"/>
              </a:ext>
            </a:extLst>
          </p:cNvPr>
          <p:cNvSpPr txBox="1"/>
          <p:nvPr/>
        </p:nvSpPr>
        <p:spPr>
          <a:xfrm>
            <a:off x="3200400" y="2343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645E7D5-8332-CA44-93C5-8F0FDEFA2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53224"/>
              </p:ext>
            </p:extLst>
          </p:nvPr>
        </p:nvGraphicFramePr>
        <p:xfrm>
          <a:off x="1490400" y="583200"/>
          <a:ext cx="7052363" cy="3874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39">
                  <a:extLst>
                    <a:ext uri="{9D8B030D-6E8A-4147-A177-3AD203B41FA5}">
                      <a16:colId xmlns:a16="http://schemas.microsoft.com/office/drawing/2014/main" val="3384579710"/>
                    </a:ext>
                  </a:extLst>
                </a:gridCol>
                <a:gridCol w="129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3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3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757">
                <a:tc>
                  <a:txBody>
                    <a:bodyPr/>
                    <a:lstStyle/>
                    <a:p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Time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Day 1: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Fundamentals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of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public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integrity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Day 2: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public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integrity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at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the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institutional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policy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level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Day 3: Organizational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change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for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enhanced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integrity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Day</a:t>
                      </a:r>
                      <a:r>
                        <a:rPr lang="de-DE" sz="800" b="1" baseline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4: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Individual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ethical</a:t>
                      </a:r>
                      <a:r>
                        <a:rPr lang="de-DE" sz="800" b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behavior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Day 5: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Developing</a:t>
                      </a: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a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strategy</a:t>
                      </a: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,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roadmap</a:t>
                      </a: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and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action</a:t>
                      </a: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plan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for</a:t>
                      </a: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enhanced</a:t>
                      </a: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ethics</a:t>
                      </a: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and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public</a:t>
                      </a:r>
                      <a:r>
                        <a:rPr kumimoji="0" lang="de-DE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b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integrity</a:t>
                      </a:r>
                      <a:endParaRPr lang="de-DE" sz="800" b="1">
                        <a:solidFill>
                          <a:schemeClr val="bg1"/>
                        </a:solidFill>
                        <a:latin typeface="Roboto"/>
                        <a:cs typeface="Roboto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364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1">
                          <a:latin typeface="Roboto"/>
                        </a:rPr>
                        <a:t>Morning</a:t>
                      </a:r>
                      <a:endParaRPr lang="en-US" sz="800">
                        <a:latin typeface="Roboto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400"/>
                        </a:spcBef>
                        <a:buNone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1 -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How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would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a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world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without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corruption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look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?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400"/>
                        </a:spcBef>
                        <a:buNone/>
                      </a:pPr>
                      <a:r>
                        <a:rPr lang="de-DE" sz="800" b="0" i="0" u="none" strike="noStrike" noProof="0">
                          <a:latin typeface="Roboto"/>
                        </a:rPr>
                        <a:t>Module 6 -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Oversight</a:t>
                      </a:r>
                      <a:r>
                        <a:rPr lang="de-DE" sz="800" b="0" i="0" u="none" strike="noStrike" noProof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institutions</a:t>
                      </a:r>
                      <a:endParaRPr lang="en-US" sz="80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11 -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Staff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management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developing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capacities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for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integrity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 </a:t>
                      </a:r>
                      <a:endParaRPr lang="de-DE" sz="800" kern="1200">
                        <a:solidFill>
                          <a:schemeClr val="tx1"/>
                        </a:solidFill>
                        <a:latin typeface="Roboto"/>
                        <a:ea typeface="+mn-ea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400"/>
                        </a:spcBef>
                        <a:buNone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14 -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Ethical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leadership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de-DE" sz="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Module 18 -</a:t>
                      </a:r>
                      <a:r>
                        <a:rPr lang="de-DE" sz="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 </a:t>
                      </a:r>
                      <a:r>
                        <a:rPr kumimoji="0" lang="de-DE" sz="80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Preparation</a:t>
                      </a:r>
                      <a:r>
                        <a:rPr kumimoji="0" lang="de-DE" sz="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2 - Essentials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of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public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integrity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noProof="0">
                          <a:latin typeface="Roboto"/>
                        </a:rPr>
                        <a:t>Module 7 -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Social</a:t>
                      </a:r>
                      <a:r>
                        <a:rPr lang="de-DE" sz="800" b="0" i="0" u="none" strike="noStrike" noProof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accountability</a:t>
                      </a:r>
                      <a:r>
                        <a:rPr lang="de-DE" sz="800" b="0" i="0" u="none" strike="noStrike" noProof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mechanisms</a:t>
                      </a:r>
                      <a:endParaRPr lang="en-US" sz="800">
                        <a:latin typeface="Robot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12 -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Creating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an organizational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culture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of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integrity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noProof="0">
                          <a:latin typeface="Roboto"/>
                        </a:rPr>
                        <a:t>Module 15 -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Assessing</a:t>
                      </a:r>
                      <a:r>
                        <a:rPr lang="de-DE" sz="800" b="0" i="0" u="none" strike="noStrike" noProof="0">
                          <a:latin typeface="Roboto"/>
                        </a:rPr>
                        <a:t> personal vis-à-vis organizational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values</a:t>
                      </a:r>
                      <a:endParaRPr lang="en-US" sz="800">
                        <a:latin typeface="Roboto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1">
                          <a:latin typeface="Roboto"/>
                        </a:rPr>
                        <a:t>Lunch break</a:t>
                      </a:r>
                      <a:endParaRPr lang="en-US" sz="800">
                        <a:latin typeface="Roboto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42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1" baseline="0" err="1">
                          <a:latin typeface="Roboto"/>
                        </a:rPr>
                        <a:t>Afternoon</a:t>
                      </a:r>
                      <a:endParaRPr lang="en-US" sz="800">
                        <a:latin typeface="Roboto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3 - Transparency and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accountability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8 - Integrity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codes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13 - Transparent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public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procurement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16 - Behavioral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insights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staff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incentives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de-DE" sz="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Module 18 -</a:t>
                      </a:r>
                      <a:r>
                        <a:rPr lang="de-DE" sz="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 </a:t>
                      </a:r>
                      <a:r>
                        <a:rPr kumimoji="0" lang="de-DE" sz="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Presentation</a:t>
                      </a:r>
                      <a:r>
                        <a:rPr kumimoji="0" lang="de-DE" sz="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and </a:t>
                      </a:r>
                      <a:r>
                        <a:rPr kumimoji="0" lang="de-DE" sz="80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feedback</a:t>
                      </a:r>
                      <a:r>
                        <a:rPr kumimoji="0" lang="de-DE" sz="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u="none" strike="noStrike" kern="1200" cap="none" spc="0" normalizeH="0" baseline="0" noProof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4 - Understanding and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assessing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corruption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9 - Managing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conflict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of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interest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17 -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How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to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promote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desired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 behavioral </a:t>
                      </a:r>
                      <a:r>
                        <a:rPr lang="de-DE" sz="800" err="1">
                          <a:latin typeface="Roboto"/>
                          <a:cs typeface="Roboto"/>
                        </a:rPr>
                        <a:t>change</a:t>
                      </a:r>
                      <a:r>
                        <a:rPr lang="de-DE" sz="800">
                          <a:latin typeface="Roboto"/>
                          <a:cs typeface="Roboto"/>
                        </a:rPr>
                        <a:t>?</a:t>
                      </a: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7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>
                          <a:latin typeface="Roboto"/>
                        </a:rPr>
                        <a:t>Module 5 - International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frameworks</a:t>
                      </a:r>
                      <a:r>
                        <a:rPr lang="de-DE" sz="800" b="0" i="0" u="none" strike="noStrike" noProof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for</a:t>
                      </a:r>
                      <a:r>
                        <a:rPr lang="de-DE" sz="800" b="0" i="0" u="none" strike="noStrike" noProof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integrity</a:t>
                      </a:r>
                      <a:r>
                        <a:rPr lang="de-DE" sz="800" b="0" i="0" u="none" strike="noStrike" noProof="0">
                          <a:latin typeface="Roboto"/>
                        </a:rPr>
                        <a:t> and anti-</a:t>
                      </a:r>
                      <a:r>
                        <a:rPr lang="de-DE" sz="800" b="0" i="0" u="none" strike="noStrike" noProof="0" err="1">
                          <a:latin typeface="Roboto"/>
                        </a:rPr>
                        <a:t>corruption</a:t>
                      </a:r>
                      <a:endParaRPr lang="en-US" sz="80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800">
                          <a:latin typeface="Roboto"/>
                          <a:cs typeface="Roboto"/>
                        </a:rPr>
                        <a:t>Module 10 - Whistleblowing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700" b="0">
                        <a:latin typeface="Roboto"/>
                        <a:cs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23101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/>
              <a:t>Areas of application of social accountability mechanisms</a:t>
            </a:r>
            <a:endParaRPr lang="de-DE" sz="2800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buNone/>
            </a:pPr>
            <a:r>
              <a:rPr lang="en-US" sz="2000"/>
              <a:t>Social accountability mechanisms for involving the community can be applied – amongst others – in:</a:t>
            </a:r>
          </a:p>
          <a:p>
            <a:pPr marL="0" indent="0" fontAlgn="base">
              <a:buNone/>
            </a:pPr>
            <a:endParaRPr lang="en-US" sz="2000" b="1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D7FED7D-8D97-1646-93A8-C8538FF5C4B3}"/>
              </a:ext>
            </a:extLst>
          </p:cNvPr>
          <p:cNvGrpSpPr/>
          <p:nvPr/>
        </p:nvGrpSpPr>
        <p:grpSpPr>
          <a:xfrm>
            <a:off x="1201178" y="2165131"/>
            <a:ext cx="6741642" cy="2267537"/>
            <a:chOff x="1201178" y="2165131"/>
            <a:chExt cx="6741642" cy="2395860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CBE78DB9-D6F7-F44B-94D6-01D24AD58164}"/>
                </a:ext>
              </a:extLst>
            </p:cNvPr>
            <p:cNvGrpSpPr/>
            <p:nvPr/>
          </p:nvGrpSpPr>
          <p:grpSpPr>
            <a:xfrm>
              <a:off x="1201178" y="2165131"/>
              <a:ext cx="6741642" cy="2395860"/>
              <a:chOff x="1201178" y="2076994"/>
              <a:chExt cx="6741642" cy="2483997"/>
            </a:xfrm>
          </p:grpSpPr>
          <p:sp>
            <p:nvSpPr>
              <p:cNvPr id="39" name="Freihandform 38">
                <a:extLst>
                  <a:ext uri="{FF2B5EF4-FFF2-40B4-BE49-F238E27FC236}">
                    <a16:creationId xmlns:a16="http://schemas.microsoft.com/office/drawing/2014/main" id="{9B491E1A-175E-D54F-A209-355F6CAA9BEF}"/>
                  </a:ext>
                </a:extLst>
              </p:cNvPr>
              <p:cNvSpPr/>
              <p:nvPr/>
            </p:nvSpPr>
            <p:spPr>
              <a:xfrm>
                <a:off x="1201178" y="2076994"/>
                <a:ext cx="1648323" cy="2483997"/>
              </a:xfrm>
              <a:custGeom>
                <a:avLst/>
                <a:gdLst>
                  <a:gd name="connsiteX0" fmla="*/ 0 w 1648323"/>
                  <a:gd name="connsiteY0" fmla="*/ 164832 h 2483997"/>
                  <a:gd name="connsiteX1" fmla="*/ 164832 w 1648323"/>
                  <a:gd name="connsiteY1" fmla="*/ 0 h 2483997"/>
                  <a:gd name="connsiteX2" fmla="*/ 1483491 w 1648323"/>
                  <a:gd name="connsiteY2" fmla="*/ 0 h 2483997"/>
                  <a:gd name="connsiteX3" fmla="*/ 1648323 w 1648323"/>
                  <a:gd name="connsiteY3" fmla="*/ 164832 h 2483997"/>
                  <a:gd name="connsiteX4" fmla="*/ 1648323 w 1648323"/>
                  <a:gd name="connsiteY4" fmla="*/ 2319165 h 2483997"/>
                  <a:gd name="connsiteX5" fmla="*/ 1483491 w 1648323"/>
                  <a:gd name="connsiteY5" fmla="*/ 2483997 h 2483997"/>
                  <a:gd name="connsiteX6" fmla="*/ 164832 w 1648323"/>
                  <a:gd name="connsiteY6" fmla="*/ 2483997 h 2483997"/>
                  <a:gd name="connsiteX7" fmla="*/ 0 w 1648323"/>
                  <a:gd name="connsiteY7" fmla="*/ 2319165 h 2483997"/>
                  <a:gd name="connsiteX8" fmla="*/ 0 w 1648323"/>
                  <a:gd name="connsiteY8" fmla="*/ 164832 h 248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8323" h="2483997">
                    <a:moveTo>
                      <a:pt x="0" y="164832"/>
                    </a:moveTo>
                    <a:cubicBezTo>
                      <a:pt x="0" y="73798"/>
                      <a:pt x="73798" y="0"/>
                      <a:pt x="164832" y="0"/>
                    </a:cubicBezTo>
                    <a:lnTo>
                      <a:pt x="1483491" y="0"/>
                    </a:lnTo>
                    <a:cubicBezTo>
                      <a:pt x="1574525" y="0"/>
                      <a:pt x="1648323" y="73798"/>
                      <a:pt x="1648323" y="164832"/>
                    </a:cubicBezTo>
                    <a:lnTo>
                      <a:pt x="1648323" y="2319165"/>
                    </a:lnTo>
                    <a:cubicBezTo>
                      <a:pt x="1648323" y="2410199"/>
                      <a:pt x="1574525" y="2483997"/>
                      <a:pt x="1483491" y="2483997"/>
                    </a:cubicBezTo>
                    <a:lnTo>
                      <a:pt x="164832" y="2483997"/>
                    </a:lnTo>
                    <a:cubicBezTo>
                      <a:pt x="73798" y="2483997"/>
                      <a:pt x="0" y="2410199"/>
                      <a:pt x="0" y="2319165"/>
                    </a:cubicBezTo>
                    <a:lnTo>
                      <a:pt x="0" y="164832"/>
                    </a:lnTo>
                    <a:close/>
                  </a:path>
                </a:pathLst>
              </a:custGeom>
              <a:solidFill>
                <a:srgbClr val="53C2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04" tIns="1114502" rIns="120904" bIns="61770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700" kern="1200" err="1">
                    <a:latin typeface="Roboton"/>
                  </a:rPr>
                  <a:t>Policy</a:t>
                </a:r>
                <a:r>
                  <a:rPr lang="de-DE" sz="1700" kern="1200">
                    <a:latin typeface="Roboton"/>
                  </a:rPr>
                  <a:t> </a:t>
                </a:r>
                <a:r>
                  <a:rPr lang="de-DE" sz="1700" kern="1200" err="1">
                    <a:latin typeface="Roboton"/>
                  </a:rPr>
                  <a:t>planning</a:t>
                </a:r>
                <a:r>
                  <a:rPr lang="de-DE" sz="1700" kern="1200">
                    <a:latin typeface="Roboton"/>
                  </a:rPr>
                  <a:t> </a:t>
                </a:r>
                <a:r>
                  <a:rPr lang="de-DE" sz="1700" kern="1200" err="1">
                    <a:latin typeface="Roboton"/>
                  </a:rPr>
                  <a:t>and</a:t>
                </a:r>
                <a:r>
                  <a:rPr lang="de-DE" sz="1700" kern="1200">
                    <a:latin typeface="Roboton"/>
                  </a:rPr>
                  <a:t> </a:t>
                </a:r>
                <a:r>
                  <a:rPr lang="de-DE" sz="1700" kern="1200" err="1">
                    <a:latin typeface="Roboton"/>
                  </a:rPr>
                  <a:t>development</a:t>
                </a:r>
                <a:endParaRPr lang="de-DE" sz="1700" kern="1200">
                  <a:latin typeface="Roboton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62B4055-0888-C24A-A249-B1983DE11EA4}"/>
                  </a:ext>
                </a:extLst>
              </p:cNvPr>
              <p:cNvSpPr/>
              <p:nvPr/>
            </p:nvSpPr>
            <p:spPr>
              <a:xfrm>
                <a:off x="1611754" y="2226033"/>
                <a:ext cx="827171" cy="827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Freihandform 40">
                <a:extLst>
                  <a:ext uri="{FF2B5EF4-FFF2-40B4-BE49-F238E27FC236}">
                    <a16:creationId xmlns:a16="http://schemas.microsoft.com/office/drawing/2014/main" id="{A9DCD5E5-5223-D04F-A302-0B832663BA08}"/>
                  </a:ext>
                </a:extLst>
              </p:cNvPr>
              <p:cNvSpPr/>
              <p:nvPr/>
            </p:nvSpPr>
            <p:spPr>
              <a:xfrm>
                <a:off x="2898951" y="2076994"/>
                <a:ext cx="1648323" cy="2483997"/>
              </a:xfrm>
              <a:custGeom>
                <a:avLst/>
                <a:gdLst>
                  <a:gd name="connsiteX0" fmla="*/ 0 w 1648323"/>
                  <a:gd name="connsiteY0" fmla="*/ 164832 h 2483997"/>
                  <a:gd name="connsiteX1" fmla="*/ 164832 w 1648323"/>
                  <a:gd name="connsiteY1" fmla="*/ 0 h 2483997"/>
                  <a:gd name="connsiteX2" fmla="*/ 1483491 w 1648323"/>
                  <a:gd name="connsiteY2" fmla="*/ 0 h 2483997"/>
                  <a:gd name="connsiteX3" fmla="*/ 1648323 w 1648323"/>
                  <a:gd name="connsiteY3" fmla="*/ 164832 h 2483997"/>
                  <a:gd name="connsiteX4" fmla="*/ 1648323 w 1648323"/>
                  <a:gd name="connsiteY4" fmla="*/ 2319165 h 2483997"/>
                  <a:gd name="connsiteX5" fmla="*/ 1483491 w 1648323"/>
                  <a:gd name="connsiteY5" fmla="*/ 2483997 h 2483997"/>
                  <a:gd name="connsiteX6" fmla="*/ 164832 w 1648323"/>
                  <a:gd name="connsiteY6" fmla="*/ 2483997 h 2483997"/>
                  <a:gd name="connsiteX7" fmla="*/ 0 w 1648323"/>
                  <a:gd name="connsiteY7" fmla="*/ 2319165 h 2483997"/>
                  <a:gd name="connsiteX8" fmla="*/ 0 w 1648323"/>
                  <a:gd name="connsiteY8" fmla="*/ 164832 h 248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8323" h="2483997">
                    <a:moveTo>
                      <a:pt x="0" y="164832"/>
                    </a:moveTo>
                    <a:cubicBezTo>
                      <a:pt x="0" y="73798"/>
                      <a:pt x="73798" y="0"/>
                      <a:pt x="164832" y="0"/>
                    </a:cubicBezTo>
                    <a:lnTo>
                      <a:pt x="1483491" y="0"/>
                    </a:lnTo>
                    <a:cubicBezTo>
                      <a:pt x="1574525" y="0"/>
                      <a:pt x="1648323" y="73798"/>
                      <a:pt x="1648323" y="164832"/>
                    </a:cubicBezTo>
                    <a:lnTo>
                      <a:pt x="1648323" y="2319165"/>
                    </a:lnTo>
                    <a:cubicBezTo>
                      <a:pt x="1648323" y="2410199"/>
                      <a:pt x="1574525" y="2483997"/>
                      <a:pt x="1483491" y="2483997"/>
                    </a:cubicBezTo>
                    <a:lnTo>
                      <a:pt x="164832" y="2483997"/>
                    </a:lnTo>
                    <a:cubicBezTo>
                      <a:pt x="73798" y="2483997"/>
                      <a:pt x="0" y="2410199"/>
                      <a:pt x="0" y="2319165"/>
                    </a:cubicBezTo>
                    <a:lnTo>
                      <a:pt x="0" y="164832"/>
                    </a:lnTo>
                    <a:close/>
                  </a:path>
                </a:pathLst>
              </a:custGeom>
              <a:solidFill>
                <a:srgbClr val="53C2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04" tIns="1114502" rIns="120904" bIns="61770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700" kern="1200">
                    <a:latin typeface="Roboton"/>
                  </a:rPr>
                  <a:t>Setting </a:t>
                </a:r>
                <a:r>
                  <a:rPr lang="de-DE" sz="1700" kern="1200" err="1">
                    <a:latin typeface="Roboton"/>
                  </a:rPr>
                  <a:t>budgets</a:t>
                </a:r>
                <a:endParaRPr lang="de-DE" sz="1700" kern="1200">
                  <a:latin typeface="Roboton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2C9DED3-A1F3-A046-B493-42DF1A49B9D1}"/>
                  </a:ext>
                </a:extLst>
              </p:cNvPr>
              <p:cNvSpPr/>
              <p:nvPr/>
            </p:nvSpPr>
            <p:spPr>
              <a:xfrm>
                <a:off x="3309527" y="2226033"/>
                <a:ext cx="827171" cy="827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Freihandform 42">
                <a:extLst>
                  <a:ext uri="{FF2B5EF4-FFF2-40B4-BE49-F238E27FC236}">
                    <a16:creationId xmlns:a16="http://schemas.microsoft.com/office/drawing/2014/main" id="{8ED562C7-B687-9948-AA1A-756B0F0F4D31}"/>
                  </a:ext>
                </a:extLst>
              </p:cNvPr>
              <p:cNvSpPr/>
              <p:nvPr/>
            </p:nvSpPr>
            <p:spPr>
              <a:xfrm>
                <a:off x="4596724" y="2076994"/>
                <a:ext cx="1648323" cy="2483997"/>
              </a:xfrm>
              <a:custGeom>
                <a:avLst/>
                <a:gdLst>
                  <a:gd name="connsiteX0" fmla="*/ 0 w 1648323"/>
                  <a:gd name="connsiteY0" fmla="*/ 164832 h 2483997"/>
                  <a:gd name="connsiteX1" fmla="*/ 164832 w 1648323"/>
                  <a:gd name="connsiteY1" fmla="*/ 0 h 2483997"/>
                  <a:gd name="connsiteX2" fmla="*/ 1483491 w 1648323"/>
                  <a:gd name="connsiteY2" fmla="*/ 0 h 2483997"/>
                  <a:gd name="connsiteX3" fmla="*/ 1648323 w 1648323"/>
                  <a:gd name="connsiteY3" fmla="*/ 164832 h 2483997"/>
                  <a:gd name="connsiteX4" fmla="*/ 1648323 w 1648323"/>
                  <a:gd name="connsiteY4" fmla="*/ 2319165 h 2483997"/>
                  <a:gd name="connsiteX5" fmla="*/ 1483491 w 1648323"/>
                  <a:gd name="connsiteY5" fmla="*/ 2483997 h 2483997"/>
                  <a:gd name="connsiteX6" fmla="*/ 164832 w 1648323"/>
                  <a:gd name="connsiteY6" fmla="*/ 2483997 h 2483997"/>
                  <a:gd name="connsiteX7" fmla="*/ 0 w 1648323"/>
                  <a:gd name="connsiteY7" fmla="*/ 2319165 h 2483997"/>
                  <a:gd name="connsiteX8" fmla="*/ 0 w 1648323"/>
                  <a:gd name="connsiteY8" fmla="*/ 164832 h 248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8323" h="2483997">
                    <a:moveTo>
                      <a:pt x="0" y="164832"/>
                    </a:moveTo>
                    <a:cubicBezTo>
                      <a:pt x="0" y="73798"/>
                      <a:pt x="73798" y="0"/>
                      <a:pt x="164832" y="0"/>
                    </a:cubicBezTo>
                    <a:lnTo>
                      <a:pt x="1483491" y="0"/>
                    </a:lnTo>
                    <a:cubicBezTo>
                      <a:pt x="1574525" y="0"/>
                      <a:pt x="1648323" y="73798"/>
                      <a:pt x="1648323" y="164832"/>
                    </a:cubicBezTo>
                    <a:lnTo>
                      <a:pt x="1648323" y="2319165"/>
                    </a:lnTo>
                    <a:cubicBezTo>
                      <a:pt x="1648323" y="2410199"/>
                      <a:pt x="1574525" y="2483997"/>
                      <a:pt x="1483491" y="2483997"/>
                    </a:cubicBezTo>
                    <a:lnTo>
                      <a:pt x="164832" y="2483997"/>
                    </a:lnTo>
                    <a:cubicBezTo>
                      <a:pt x="73798" y="2483997"/>
                      <a:pt x="0" y="2410199"/>
                      <a:pt x="0" y="2319165"/>
                    </a:cubicBezTo>
                    <a:lnTo>
                      <a:pt x="0" y="164832"/>
                    </a:lnTo>
                    <a:close/>
                  </a:path>
                </a:pathLst>
              </a:custGeom>
              <a:solidFill>
                <a:srgbClr val="53C2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04" tIns="1114502" rIns="120904" bIns="61770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700" kern="1200">
                    <a:latin typeface="Roboton"/>
                  </a:rPr>
                  <a:t>Tracking </a:t>
                </a:r>
                <a:r>
                  <a:rPr lang="de-DE" sz="1700" kern="1200" err="1">
                    <a:latin typeface="Roboton"/>
                  </a:rPr>
                  <a:t>expenditure</a:t>
                </a:r>
                <a:endParaRPr lang="de-DE" sz="1700" kern="1200">
                  <a:latin typeface="Roboton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1E9DFBE-B0F7-9A41-9D9B-1E8A7829F8E9}"/>
                  </a:ext>
                </a:extLst>
              </p:cNvPr>
              <p:cNvSpPr/>
              <p:nvPr/>
            </p:nvSpPr>
            <p:spPr>
              <a:xfrm>
                <a:off x="5007301" y="2226033"/>
                <a:ext cx="827171" cy="827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Freihandform 44">
                <a:extLst>
                  <a:ext uri="{FF2B5EF4-FFF2-40B4-BE49-F238E27FC236}">
                    <a16:creationId xmlns:a16="http://schemas.microsoft.com/office/drawing/2014/main" id="{F34DBCA5-0081-4E46-9B6C-081E726F625A}"/>
                  </a:ext>
                </a:extLst>
              </p:cNvPr>
              <p:cNvSpPr/>
              <p:nvPr/>
            </p:nvSpPr>
            <p:spPr>
              <a:xfrm>
                <a:off x="6294497" y="2076994"/>
                <a:ext cx="1648323" cy="2483997"/>
              </a:xfrm>
              <a:custGeom>
                <a:avLst/>
                <a:gdLst>
                  <a:gd name="connsiteX0" fmla="*/ 0 w 1648323"/>
                  <a:gd name="connsiteY0" fmla="*/ 164832 h 2483997"/>
                  <a:gd name="connsiteX1" fmla="*/ 164832 w 1648323"/>
                  <a:gd name="connsiteY1" fmla="*/ 0 h 2483997"/>
                  <a:gd name="connsiteX2" fmla="*/ 1483491 w 1648323"/>
                  <a:gd name="connsiteY2" fmla="*/ 0 h 2483997"/>
                  <a:gd name="connsiteX3" fmla="*/ 1648323 w 1648323"/>
                  <a:gd name="connsiteY3" fmla="*/ 164832 h 2483997"/>
                  <a:gd name="connsiteX4" fmla="*/ 1648323 w 1648323"/>
                  <a:gd name="connsiteY4" fmla="*/ 2319165 h 2483997"/>
                  <a:gd name="connsiteX5" fmla="*/ 1483491 w 1648323"/>
                  <a:gd name="connsiteY5" fmla="*/ 2483997 h 2483997"/>
                  <a:gd name="connsiteX6" fmla="*/ 164832 w 1648323"/>
                  <a:gd name="connsiteY6" fmla="*/ 2483997 h 2483997"/>
                  <a:gd name="connsiteX7" fmla="*/ 0 w 1648323"/>
                  <a:gd name="connsiteY7" fmla="*/ 2319165 h 2483997"/>
                  <a:gd name="connsiteX8" fmla="*/ 0 w 1648323"/>
                  <a:gd name="connsiteY8" fmla="*/ 164832 h 248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8323" h="2483997">
                    <a:moveTo>
                      <a:pt x="0" y="164832"/>
                    </a:moveTo>
                    <a:cubicBezTo>
                      <a:pt x="0" y="73798"/>
                      <a:pt x="73798" y="0"/>
                      <a:pt x="164832" y="0"/>
                    </a:cubicBezTo>
                    <a:lnTo>
                      <a:pt x="1483491" y="0"/>
                    </a:lnTo>
                    <a:cubicBezTo>
                      <a:pt x="1574525" y="0"/>
                      <a:pt x="1648323" y="73798"/>
                      <a:pt x="1648323" y="164832"/>
                    </a:cubicBezTo>
                    <a:lnTo>
                      <a:pt x="1648323" y="2319165"/>
                    </a:lnTo>
                    <a:cubicBezTo>
                      <a:pt x="1648323" y="2410199"/>
                      <a:pt x="1574525" y="2483997"/>
                      <a:pt x="1483491" y="2483997"/>
                    </a:cubicBezTo>
                    <a:lnTo>
                      <a:pt x="164832" y="2483997"/>
                    </a:lnTo>
                    <a:cubicBezTo>
                      <a:pt x="73798" y="2483997"/>
                      <a:pt x="0" y="2410199"/>
                      <a:pt x="0" y="2319165"/>
                    </a:cubicBezTo>
                    <a:lnTo>
                      <a:pt x="0" y="164832"/>
                    </a:lnTo>
                    <a:close/>
                  </a:path>
                </a:pathLst>
              </a:custGeom>
              <a:solidFill>
                <a:srgbClr val="53C2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904" tIns="1114502" rIns="120904" bIns="61770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1700" kern="1200">
                    <a:latin typeface="Roboton"/>
                  </a:rPr>
                  <a:t>Monitoring </a:t>
                </a:r>
                <a:r>
                  <a:rPr lang="de-DE" sz="1700" kern="1200" err="1">
                    <a:latin typeface="Roboton"/>
                  </a:rPr>
                  <a:t>the</a:t>
                </a:r>
                <a:r>
                  <a:rPr lang="de-DE" sz="1700" kern="1200">
                    <a:latin typeface="Roboton"/>
                  </a:rPr>
                  <a:t> </a:t>
                </a:r>
                <a:r>
                  <a:rPr lang="de-DE" sz="1700" kern="1200" err="1">
                    <a:latin typeface="Roboton"/>
                  </a:rPr>
                  <a:t>performance</a:t>
                </a:r>
                <a:r>
                  <a:rPr lang="de-DE" sz="1700" kern="1200">
                    <a:latin typeface="Roboton"/>
                  </a:rPr>
                  <a:t> </a:t>
                </a:r>
                <a:r>
                  <a:rPr lang="de-DE" sz="1700" kern="1200" err="1">
                    <a:latin typeface="Roboton"/>
                  </a:rPr>
                  <a:t>of</a:t>
                </a:r>
                <a:r>
                  <a:rPr lang="de-DE" sz="1700" kern="1200">
                    <a:latin typeface="Roboton"/>
                  </a:rPr>
                  <a:t> </a:t>
                </a:r>
                <a:r>
                  <a:rPr lang="de-DE" sz="1700" kern="1200" err="1">
                    <a:latin typeface="Roboton"/>
                  </a:rPr>
                  <a:t>projects</a:t>
                </a:r>
                <a:endParaRPr lang="de-DE" sz="1700" kern="1200">
                  <a:latin typeface="Roboton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0A18ADD-8196-CC47-AC63-2AAFDBC30053}"/>
                  </a:ext>
                </a:extLst>
              </p:cNvPr>
              <p:cNvSpPr/>
              <p:nvPr/>
            </p:nvSpPr>
            <p:spPr>
              <a:xfrm>
                <a:off x="6705074" y="2226033"/>
                <a:ext cx="827171" cy="827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Pfeil nach links und rechts 46">
                <a:extLst>
                  <a:ext uri="{FF2B5EF4-FFF2-40B4-BE49-F238E27FC236}">
                    <a16:creationId xmlns:a16="http://schemas.microsoft.com/office/drawing/2014/main" id="{2C81F96A-3C7D-C240-AF47-58936C184DC5}"/>
                  </a:ext>
                </a:extLst>
              </p:cNvPr>
              <p:cNvSpPr/>
              <p:nvPr/>
            </p:nvSpPr>
            <p:spPr>
              <a:xfrm>
                <a:off x="1469397" y="4064191"/>
                <a:ext cx="6205204" cy="372599"/>
              </a:xfrm>
              <a:prstGeom prst="leftRightArrow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49" name="Grafik 48" descr="Abakus">
              <a:extLst>
                <a:ext uri="{FF2B5EF4-FFF2-40B4-BE49-F238E27FC236}">
                  <a16:creationId xmlns:a16="http://schemas.microsoft.com/office/drawing/2014/main" id="{39AA30D3-D367-B641-B236-8AE00ED14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07376" y="2394283"/>
              <a:ext cx="627017" cy="627017"/>
            </a:xfrm>
            <a:prstGeom prst="rect">
              <a:avLst/>
            </a:prstGeom>
          </p:spPr>
        </p:pic>
        <p:pic>
          <p:nvPicPr>
            <p:cNvPr id="51" name="Grafik 50" descr="Sparschwein">
              <a:extLst>
                <a:ext uri="{FF2B5EF4-FFF2-40B4-BE49-F238E27FC236}">
                  <a16:creationId xmlns:a16="http://schemas.microsoft.com/office/drawing/2014/main" id="{3F24AF92-B5BC-5A4A-AD34-4974E92A2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63224" y="2347903"/>
              <a:ext cx="719775" cy="719775"/>
            </a:xfrm>
            <a:prstGeom prst="rect">
              <a:avLst/>
            </a:prstGeom>
          </p:spPr>
        </p:pic>
        <p:pic>
          <p:nvPicPr>
            <p:cNvPr id="53" name="Grafik 52" descr="Dokument">
              <a:extLst>
                <a:ext uri="{FF2B5EF4-FFF2-40B4-BE49-F238E27FC236}">
                  <a16:creationId xmlns:a16="http://schemas.microsoft.com/office/drawing/2014/main" id="{7984BDF7-EEDE-8440-AA3C-BAAB37C2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94854" y="2378786"/>
              <a:ext cx="660970" cy="660970"/>
            </a:xfrm>
            <a:prstGeom prst="rect">
              <a:avLst/>
            </a:prstGeom>
          </p:spPr>
        </p:pic>
        <p:pic>
          <p:nvPicPr>
            <p:cNvPr id="55" name="Grafik 54" descr="Statistiken">
              <a:extLst>
                <a:ext uri="{FF2B5EF4-FFF2-40B4-BE49-F238E27FC236}">
                  <a16:creationId xmlns:a16="http://schemas.microsoft.com/office/drawing/2014/main" id="{A8C44102-8860-A944-8C8B-F33DD5267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06033" y="2416303"/>
              <a:ext cx="625249" cy="625249"/>
            </a:xfrm>
            <a:prstGeom prst="rect">
              <a:avLst/>
            </a:prstGeom>
          </p:spPr>
        </p:pic>
      </p:grpSp>
      <p:sp>
        <p:nvSpPr>
          <p:cNvPr id="56" name="Textfeld 55">
            <a:extLst>
              <a:ext uri="{FF2B5EF4-FFF2-40B4-BE49-F238E27FC236}">
                <a16:creationId xmlns:a16="http://schemas.microsoft.com/office/drawing/2014/main" id="{1DDFC724-EDA4-B54E-B3C0-D838A99387D0}"/>
              </a:ext>
            </a:extLst>
          </p:cNvPr>
          <p:cNvSpPr txBox="1"/>
          <p:nvPr/>
        </p:nvSpPr>
        <p:spPr>
          <a:xfrm>
            <a:off x="628650" y="4432668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latin typeface="Roboto"/>
                <a:cs typeface="Roboto"/>
              </a:rPr>
              <a:t>The Open University 2016</a:t>
            </a:r>
          </a:p>
        </p:txBody>
      </p:sp>
    </p:spTree>
    <p:extLst>
      <p:ext uri="{BB962C8B-B14F-4D97-AF65-F5344CB8AC3E}">
        <p14:creationId xmlns:p14="http://schemas.microsoft.com/office/powerpoint/2010/main" val="4020552999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b="1"/>
              <a:t>Community-led procurement</a:t>
            </a:r>
            <a:endParaRPr lang="de-DE"/>
          </a:p>
        </p:txBody>
      </p:sp>
      <p:pic>
        <p:nvPicPr>
          <p:cNvPr id="10" name="Inhaltsplatzhalter 9" descr="Reihen von Einkaufswagen">
            <a:extLst>
              <a:ext uri="{FF2B5EF4-FFF2-40B4-BE49-F238E27FC236}">
                <a16:creationId xmlns:a16="http://schemas.microsoft.com/office/drawing/2014/main" id="{7CDA62B3-E794-F248-9E26-C99A428AC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788" y="975798"/>
            <a:ext cx="4629150" cy="318555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043CB5-BDCD-534E-A520-D92C16035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/>
              <a:t>People‘s </a:t>
            </a:r>
            <a:r>
              <a:rPr lang="de-DE" err="1"/>
              <a:t>direct</a:t>
            </a:r>
            <a:r>
              <a:rPr lang="de-DE"/>
              <a:t> </a:t>
            </a:r>
            <a:r>
              <a:rPr lang="de-DE" err="1"/>
              <a:t>input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oversight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allocation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resources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granting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public</a:t>
            </a:r>
            <a:r>
              <a:rPr lang="de-DE"/>
              <a:t> </a:t>
            </a:r>
            <a:r>
              <a:rPr lang="de-DE" err="1"/>
              <a:t>contracts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goods</a:t>
            </a:r>
            <a:r>
              <a:rPr lang="de-DE"/>
              <a:t>, </a:t>
            </a:r>
            <a:r>
              <a:rPr lang="de-DE" err="1"/>
              <a:t>services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works</a:t>
            </a:r>
            <a:r>
              <a:rPr lang="de-DE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err="1"/>
              <a:t>Process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initiated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procurement</a:t>
            </a:r>
            <a:r>
              <a:rPr lang="de-DE"/>
              <a:t> </a:t>
            </a:r>
            <a:r>
              <a:rPr lang="de-DE" err="1"/>
              <a:t>budget</a:t>
            </a:r>
            <a:r>
              <a:rPr lang="de-DE"/>
              <a:t> holder, incl. </a:t>
            </a:r>
            <a:r>
              <a:rPr lang="de-DE" err="1"/>
              <a:t>governments</a:t>
            </a:r>
            <a:r>
              <a:rPr lang="de-DE"/>
              <a:t>, </a:t>
            </a:r>
            <a:r>
              <a:rPr lang="de-DE" err="1"/>
              <a:t>public</a:t>
            </a:r>
            <a:r>
              <a:rPr lang="de-DE"/>
              <a:t> / private </a:t>
            </a:r>
            <a:r>
              <a:rPr lang="de-DE" err="1"/>
              <a:t>partnerships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civil</a:t>
            </a:r>
            <a:r>
              <a:rPr lang="de-DE"/>
              <a:t> </a:t>
            </a:r>
            <a:r>
              <a:rPr lang="de-DE" err="1"/>
              <a:t>society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donor</a:t>
            </a:r>
            <a:r>
              <a:rPr lang="de-DE"/>
              <a:t> </a:t>
            </a:r>
            <a:r>
              <a:rPr lang="de-DE" err="1"/>
              <a:t>organizations</a:t>
            </a:r>
            <a:r>
              <a:rPr lang="de-DE"/>
              <a:t> </a:t>
            </a:r>
            <a:r>
              <a:rPr lang="en-US"/>
              <a:t>(</a:t>
            </a:r>
            <a:r>
              <a:rPr lang="en-US" err="1"/>
              <a:t>Melna</a:t>
            </a:r>
            <a:r>
              <a:rPr lang="en-US"/>
              <a:t> &amp; Holloway n. y.).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702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b="1"/>
              <a:t>Citizen report cards</a:t>
            </a:r>
            <a:endParaRPr lang="de-DE"/>
          </a:p>
        </p:txBody>
      </p:sp>
      <p:pic>
        <p:nvPicPr>
          <p:cNvPr id="8" name="Inhaltsplatzhalter 7" descr="Multiple-Choice-Testblatt mit Bleistift">
            <a:extLst>
              <a:ext uri="{FF2B5EF4-FFF2-40B4-BE49-F238E27FC236}">
                <a16:creationId xmlns:a16="http://schemas.microsoft.com/office/drawing/2014/main" id="{3179FCE7-DCFF-024C-93FD-402728051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788" y="1067718"/>
            <a:ext cx="4629150" cy="3001714"/>
          </a:xfrm>
          <a:prstGeom prst="rect">
            <a:avLst/>
          </a:prstGeom>
          <a:noFill/>
          <a:ln>
            <a:solidFill>
              <a:srgbClr val="53C2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D11FFF1-1673-6546-AB2A-7C9714715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53C2F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1450" indent="-1714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/>
              <a:t>Feedback mechanisms (“customer satisfaction survey”) for people involving:</a:t>
            </a:r>
          </a:p>
          <a:p>
            <a:pPr marL="342900" indent="-342900">
              <a:spcBef>
                <a:spcPts val="400"/>
              </a:spcBef>
              <a:buFont typeface="+mj-lt"/>
              <a:buAutoNum type="alphaLcPeriod"/>
              <a:defRPr/>
            </a:pPr>
            <a:r>
              <a:rPr lang="de-DE" sz="1000"/>
              <a:t>The </a:t>
            </a:r>
            <a:r>
              <a:rPr lang="de-DE" sz="1000" err="1"/>
              <a:t>collection</a:t>
            </a:r>
            <a:r>
              <a:rPr lang="de-DE" sz="1000"/>
              <a:t> </a:t>
            </a:r>
            <a:r>
              <a:rPr lang="de-DE" sz="1000" err="1"/>
              <a:t>of</a:t>
            </a:r>
            <a:r>
              <a:rPr lang="de-DE" sz="1000"/>
              <a:t> </a:t>
            </a:r>
            <a:r>
              <a:rPr lang="de-DE" sz="1000" err="1"/>
              <a:t>survey</a:t>
            </a:r>
            <a:r>
              <a:rPr lang="de-DE" sz="1000"/>
              <a:t> </a:t>
            </a:r>
            <a:r>
              <a:rPr lang="de-DE" sz="1000" err="1"/>
              <a:t>data</a:t>
            </a:r>
            <a:r>
              <a:rPr lang="de-DE" sz="1000"/>
              <a:t> on </a:t>
            </a:r>
            <a:r>
              <a:rPr lang="de-DE" sz="1000" err="1"/>
              <a:t>the</a:t>
            </a:r>
            <a:r>
              <a:rPr lang="de-DE" sz="1000"/>
              <a:t> </a:t>
            </a:r>
            <a:r>
              <a:rPr lang="de-DE" sz="1000" err="1"/>
              <a:t>quality</a:t>
            </a:r>
            <a:r>
              <a:rPr lang="de-DE" sz="1000"/>
              <a:t> </a:t>
            </a:r>
            <a:r>
              <a:rPr lang="de-DE" sz="1000" err="1"/>
              <a:t>and</a:t>
            </a:r>
            <a:r>
              <a:rPr lang="de-DE" sz="1000"/>
              <a:t>/</a:t>
            </a:r>
            <a:r>
              <a:rPr lang="de-DE" sz="1000" err="1"/>
              <a:t>or</a:t>
            </a:r>
            <a:r>
              <a:rPr lang="de-DE" sz="1000"/>
              <a:t> </a:t>
            </a:r>
            <a:r>
              <a:rPr lang="de-DE" sz="1000" err="1"/>
              <a:t>quantity</a:t>
            </a:r>
            <a:r>
              <a:rPr lang="de-DE" sz="1000"/>
              <a:t> </a:t>
            </a:r>
            <a:r>
              <a:rPr lang="de-DE" sz="1000" err="1"/>
              <a:t>of</a:t>
            </a:r>
            <a:r>
              <a:rPr lang="de-DE" sz="1000"/>
              <a:t> a </a:t>
            </a:r>
            <a:r>
              <a:rPr lang="de-DE" sz="1000" err="1"/>
              <a:t>public</a:t>
            </a:r>
            <a:r>
              <a:rPr lang="de-DE" sz="1000"/>
              <a:t> </a:t>
            </a:r>
            <a:r>
              <a:rPr lang="de-DE" sz="1000" err="1"/>
              <a:t>service</a:t>
            </a:r>
            <a:r>
              <a:rPr lang="de-DE" sz="1000"/>
              <a:t>, </a:t>
            </a:r>
            <a:r>
              <a:rPr lang="de-DE" sz="1000" err="1"/>
              <a:t>and</a:t>
            </a:r>
            <a:endParaRPr lang="de-DE" sz="1000"/>
          </a:p>
          <a:p>
            <a:pPr marL="342900" indent="-342900">
              <a:spcBef>
                <a:spcPts val="400"/>
              </a:spcBef>
              <a:buFont typeface="+mj-lt"/>
              <a:buAutoNum type="alphaLcPeriod"/>
              <a:defRPr/>
            </a:pPr>
            <a:r>
              <a:rPr lang="de-DE" sz="1000"/>
              <a:t>Awareness-</a:t>
            </a:r>
            <a:r>
              <a:rPr lang="de-DE" sz="1000" err="1"/>
              <a:t>raising</a:t>
            </a:r>
            <a:r>
              <a:rPr lang="de-DE" sz="1000"/>
              <a:t> </a:t>
            </a:r>
            <a:r>
              <a:rPr lang="de-DE" sz="1000" err="1"/>
              <a:t>and</a:t>
            </a:r>
            <a:r>
              <a:rPr lang="de-DE" sz="1000"/>
              <a:t> </a:t>
            </a:r>
            <a:r>
              <a:rPr lang="de-DE" sz="1000" err="1"/>
              <a:t>broad-based</a:t>
            </a:r>
            <a:r>
              <a:rPr lang="de-DE" sz="1000"/>
              <a:t> </a:t>
            </a:r>
            <a:r>
              <a:rPr lang="de-DE" sz="1000" err="1"/>
              <a:t>advocacy</a:t>
            </a:r>
            <a:r>
              <a:rPr lang="de-DE" sz="1000"/>
              <a:t> </a:t>
            </a:r>
            <a:r>
              <a:rPr lang="de-DE" sz="1000" err="1"/>
              <a:t>based</a:t>
            </a:r>
            <a:r>
              <a:rPr lang="de-DE" sz="1000"/>
              <a:t> on </a:t>
            </a:r>
            <a:r>
              <a:rPr lang="de-DE" sz="1000" err="1"/>
              <a:t>the</a:t>
            </a:r>
            <a:r>
              <a:rPr lang="de-DE" sz="1000"/>
              <a:t> </a:t>
            </a:r>
            <a:r>
              <a:rPr lang="de-DE" sz="1000" err="1"/>
              <a:t>results</a:t>
            </a:r>
            <a:r>
              <a:rPr lang="de-DE" sz="1000"/>
              <a:t> </a:t>
            </a:r>
            <a:r>
              <a:rPr lang="de-DE" sz="1000" err="1"/>
              <a:t>of</a:t>
            </a:r>
            <a:r>
              <a:rPr lang="de-DE" sz="1000"/>
              <a:t> </a:t>
            </a:r>
            <a:r>
              <a:rPr lang="de-DE" sz="1000" err="1"/>
              <a:t>the</a:t>
            </a:r>
            <a:r>
              <a:rPr lang="de-DE" sz="1000"/>
              <a:t> </a:t>
            </a:r>
            <a:r>
              <a:rPr lang="de-DE" sz="1000" err="1"/>
              <a:t>survey</a:t>
            </a:r>
            <a:r>
              <a:rPr lang="de-DE" sz="1000"/>
              <a:t>.</a:t>
            </a:r>
          </a:p>
          <a:p>
            <a:pPr marL="171450" indent="-1714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200" err="1"/>
              <a:t>Used</a:t>
            </a:r>
            <a:r>
              <a:rPr lang="de-DE" sz="1200"/>
              <a:t> in </a:t>
            </a:r>
            <a:r>
              <a:rPr lang="de-DE" sz="1200" err="1"/>
              <a:t>situations</a:t>
            </a:r>
            <a:r>
              <a:rPr lang="de-DE" sz="1200"/>
              <a:t> </a:t>
            </a:r>
            <a:r>
              <a:rPr lang="de-DE" sz="1200" err="1"/>
              <a:t>where</a:t>
            </a:r>
            <a:r>
              <a:rPr lang="de-DE" sz="1200"/>
              <a:t> </a:t>
            </a:r>
            <a:r>
              <a:rPr lang="de-DE" sz="1200" err="1"/>
              <a:t>demand</a:t>
            </a:r>
            <a:r>
              <a:rPr lang="de-DE" sz="1200"/>
              <a:t> </a:t>
            </a:r>
            <a:r>
              <a:rPr lang="de-DE" sz="1200" err="1"/>
              <a:t>side</a:t>
            </a:r>
            <a:r>
              <a:rPr lang="de-DE" sz="1200"/>
              <a:t> </a:t>
            </a:r>
            <a:r>
              <a:rPr lang="de-DE" sz="1200" err="1"/>
              <a:t>data</a:t>
            </a:r>
            <a:r>
              <a:rPr lang="de-DE" sz="1200"/>
              <a:t>, such </a:t>
            </a:r>
            <a:r>
              <a:rPr lang="de-DE" sz="1200" err="1"/>
              <a:t>as</a:t>
            </a:r>
            <a:r>
              <a:rPr lang="de-DE" sz="1200"/>
              <a:t> </a:t>
            </a:r>
            <a:r>
              <a:rPr lang="de-DE" sz="1200" err="1"/>
              <a:t>user</a:t>
            </a:r>
            <a:r>
              <a:rPr lang="de-DE" sz="1200"/>
              <a:t> </a:t>
            </a:r>
            <a:r>
              <a:rPr lang="de-DE" sz="1200" err="1"/>
              <a:t>perceptions</a:t>
            </a:r>
            <a:r>
              <a:rPr lang="de-DE" sz="1200"/>
              <a:t> on </a:t>
            </a:r>
            <a:r>
              <a:rPr lang="de-DE" sz="1200" err="1"/>
              <a:t>quality</a:t>
            </a:r>
            <a:r>
              <a:rPr lang="de-DE" sz="1200"/>
              <a:t> </a:t>
            </a:r>
            <a:r>
              <a:rPr lang="de-DE" sz="1200" err="1"/>
              <a:t>and</a:t>
            </a:r>
            <a:r>
              <a:rPr lang="de-DE" sz="1200"/>
              <a:t> </a:t>
            </a:r>
            <a:r>
              <a:rPr lang="de-DE" sz="1200" err="1"/>
              <a:t>satisfaction</a:t>
            </a:r>
            <a:r>
              <a:rPr lang="de-DE" sz="1200"/>
              <a:t> </a:t>
            </a:r>
            <a:r>
              <a:rPr lang="de-DE" sz="1200" err="1"/>
              <a:t>with</a:t>
            </a:r>
            <a:r>
              <a:rPr lang="de-DE" sz="1200"/>
              <a:t> </a:t>
            </a:r>
            <a:r>
              <a:rPr lang="de-DE" sz="1200" err="1"/>
              <a:t>public</a:t>
            </a:r>
            <a:r>
              <a:rPr lang="de-DE" sz="1200"/>
              <a:t> </a:t>
            </a:r>
            <a:r>
              <a:rPr lang="de-DE" sz="1200" err="1"/>
              <a:t>services</a:t>
            </a:r>
            <a:r>
              <a:rPr lang="de-DE" sz="1200"/>
              <a:t> </a:t>
            </a:r>
            <a:r>
              <a:rPr lang="de-DE" sz="1200" err="1"/>
              <a:t>is</a:t>
            </a:r>
            <a:r>
              <a:rPr lang="de-DE" sz="1200"/>
              <a:t> absent;</a:t>
            </a:r>
          </a:p>
          <a:p>
            <a:pPr marL="171450" indent="-1714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200"/>
              <a:t>Channel </a:t>
            </a:r>
            <a:r>
              <a:rPr lang="de-DE" sz="1200" err="1"/>
              <a:t>for</a:t>
            </a:r>
            <a:r>
              <a:rPr lang="de-DE" sz="1200"/>
              <a:t> </a:t>
            </a:r>
            <a:r>
              <a:rPr lang="de-DE" sz="1200" err="1"/>
              <a:t>denouncing</a:t>
            </a:r>
            <a:r>
              <a:rPr lang="de-DE" sz="1200"/>
              <a:t> </a:t>
            </a:r>
            <a:r>
              <a:rPr lang="de-DE" sz="1200" err="1"/>
              <a:t>bribery</a:t>
            </a:r>
            <a:r>
              <a:rPr lang="de-DE" sz="1200"/>
              <a:t>  </a:t>
            </a:r>
            <a:r>
              <a:rPr lang="de-DE" sz="1200" err="1"/>
              <a:t>as</a:t>
            </a:r>
            <a:r>
              <a:rPr lang="de-DE" sz="1200"/>
              <a:t> </a:t>
            </a:r>
            <a:r>
              <a:rPr lang="de-DE" sz="1200" err="1"/>
              <a:t>surveys</a:t>
            </a:r>
            <a:r>
              <a:rPr lang="de-DE" sz="1200"/>
              <a:t> </a:t>
            </a:r>
            <a:r>
              <a:rPr lang="de-DE" sz="1200" err="1"/>
              <a:t>might</a:t>
            </a:r>
            <a:r>
              <a:rPr lang="de-DE" sz="1200"/>
              <a:t> </a:t>
            </a:r>
            <a:r>
              <a:rPr lang="de-DE" sz="1200" err="1"/>
              <a:t>include</a:t>
            </a:r>
            <a:r>
              <a:rPr lang="de-DE" sz="1200"/>
              <a:t> </a:t>
            </a:r>
            <a:r>
              <a:rPr lang="de-DE" sz="1200" err="1"/>
              <a:t>options</a:t>
            </a:r>
            <a:r>
              <a:rPr lang="de-DE" sz="1200"/>
              <a:t> </a:t>
            </a:r>
            <a:r>
              <a:rPr lang="de-DE" sz="1200" err="1"/>
              <a:t>to</a:t>
            </a:r>
            <a:r>
              <a:rPr lang="de-DE" sz="1200"/>
              <a:t> </a:t>
            </a:r>
            <a:r>
              <a:rPr lang="de-DE" sz="1200" err="1"/>
              <a:t>indicate</a:t>
            </a:r>
            <a:r>
              <a:rPr lang="de-DE" sz="1200"/>
              <a:t> </a:t>
            </a:r>
            <a:r>
              <a:rPr lang="de-DE" sz="1200" err="1"/>
              <a:t>corrupt</a:t>
            </a:r>
            <a:r>
              <a:rPr lang="de-DE" sz="1200"/>
              <a:t> </a:t>
            </a:r>
            <a:r>
              <a:rPr lang="de-DE" sz="1200" err="1"/>
              <a:t>practices</a:t>
            </a:r>
            <a:r>
              <a:rPr lang="de-DE" sz="1200"/>
              <a:t>; </a:t>
            </a:r>
            <a:r>
              <a:rPr lang="de-DE" sz="1200" err="1"/>
              <a:t>and</a:t>
            </a:r>
            <a:r>
              <a:rPr lang="de-DE" sz="1200"/>
              <a:t> </a:t>
            </a:r>
          </a:p>
          <a:p>
            <a:pPr marL="171450" indent="-171450" fontAlgn="base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/>
              <a:t>Starting point for developing strategies for improvement (Baez Camargo &amp; Stahl 2016). </a:t>
            </a:r>
            <a:endParaRPr lang="de-DE" sz="12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77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b="1"/>
              <a:t>Citizen charters</a:t>
            </a:r>
            <a:endParaRPr lang="de-DE" sz="3200"/>
          </a:p>
        </p:txBody>
      </p:sp>
      <p:pic>
        <p:nvPicPr>
          <p:cNvPr id="8" name="Inhaltsplatzhalter 7" descr="Nahaufnahme einer zu einem Herz geformten Buchseite">
            <a:extLst>
              <a:ext uri="{FF2B5EF4-FFF2-40B4-BE49-F238E27FC236}">
                <a16:creationId xmlns:a16="http://schemas.microsoft.com/office/drawing/2014/main" id="{D977E310-6AC6-BD46-AC2B-2F280084E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788" y="1024019"/>
            <a:ext cx="4629150" cy="3089113"/>
          </a:xfrm>
          <a:prstGeom prst="rect">
            <a:avLst/>
          </a:prstGeom>
          <a:noFill/>
          <a:ln>
            <a:solidFill>
              <a:srgbClr val="53C2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13346B-C42D-7B4A-8470-2D5039BE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53C2F0"/>
            </a:solidFill>
          </a:ln>
        </p:spPr>
        <p:txBody>
          <a:bodyPr>
            <a:noAutofit/>
          </a:bodyPr>
          <a:lstStyle/>
          <a:p>
            <a:pPr fontAlgn="base"/>
            <a:r>
              <a:rPr lang="en-US"/>
              <a:t>”</a:t>
            </a:r>
            <a:r>
              <a:rPr lang="de-DE"/>
              <a:t>These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pacts</a:t>
            </a:r>
            <a:r>
              <a:rPr lang="de-DE"/>
              <a:t> </a:t>
            </a:r>
            <a:r>
              <a:rPr lang="de-DE" err="1"/>
              <a:t>between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community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service</a:t>
            </a:r>
            <a:r>
              <a:rPr lang="de-DE"/>
              <a:t> </a:t>
            </a:r>
            <a:r>
              <a:rPr lang="de-DE" err="1"/>
              <a:t>providers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spell</a:t>
            </a:r>
            <a:r>
              <a:rPr lang="de-DE"/>
              <a:t> out </a:t>
            </a:r>
            <a:r>
              <a:rPr lang="de-DE" err="1"/>
              <a:t>expectations</a:t>
            </a:r>
            <a:r>
              <a:rPr lang="de-DE"/>
              <a:t>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roles</a:t>
            </a:r>
            <a:r>
              <a:rPr lang="de-DE"/>
              <a:t>, </a:t>
            </a:r>
            <a:r>
              <a:rPr lang="de-DE" err="1"/>
              <a:t>enabling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citizens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interact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effectively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municipality</a:t>
            </a:r>
            <a:r>
              <a:rPr lang="de-DE"/>
              <a:t>.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specify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expected</a:t>
            </a:r>
            <a:r>
              <a:rPr lang="de-DE"/>
              <a:t> </a:t>
            </a:r>
            <a:r>
              <a:rPr lang="de-DE" err="1"/>
              <a:t>standards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services</a:t>
            </a:r>
            <a:r>
              <a:rPr lang="de-DE"/>
              <a:t>, </a:t>
            </a:r>
            <a:r>
              <a:rPr lang="de-DE" err="1"/>
              <a:t>identify</a:t>
            </a:r>
            <a:r>
              <a:rPr lang="de-DE"/>
              <a:t> </a:t>
            </a:r>
            <a:r>
              <a:rPr lang="de-DE" err="1"/>
              <a:t>who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responsible</a:t>
            </a:r>
            <a:r>
              <a:rPr lang="de-DE"/>
              <a:t>, </a:t>
            </a: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outline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procedures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redress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complaints</a:t>
            </a:r>
            <a:r>
              <a:rPr lang="de-DE"/>
              <a:t>“ (World Bank 2007: 50).</a:t>
            </a:r>
            <a:endParaRPr lang="en-US"/>
          </a:p>
          <a:p>
            <a:pPr fontAlgn="base"/>
            <a:endParaRPr lang="en-US"/>
          </a:p>
          <a:p>
            <a:pPr fontAlgn="base"/>
            <a:endParaRPr lang="en-US"/>
          </a:p>
          <a:p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78341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b="1"/>
              <a:t>Participatory budgeting</a:t>
            </a:r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49F5F5-38A7-3E40-B087-8FFA0EE1A96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53C2F0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DC96C30-346C-F148-8FC0-A7F11705C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53C2F0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Fn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hvrq3sbOa8u5Vht4UMkkjdFUDJJrnNP+Ifgq/u0tLXxHYPM5wql9u4+gJppNmc61ODSlJJvzOpooopGgUVT1rVNP0bTZdR1S6jtbSLG+VzwMnA/WprG6t76zhvLOZJreZA8ciHIZT0IoJ5lzct9SaiiigoKKKKACiiigAooooAKKKKACiiigAooooAKKKKACiiigAooooAKKKKACiiigAooooAKKKKACiiigAooooAKKMj1FGR6igAooyPUUZHqKACijI9RRkeooAKKMj1FGR6igAooyPUUZHqKACijI9RRkeooAKKKKACiiigAooooA5/4k/wDJP9f/AOwfN/6Aa8rs/Cmgah+zvHqc2n20d/DZSXC3SoBJvV2xk984xzXsHi3TptX8ManpduyJNdWskKM/3QWUgZryqy+HPxCuPDtv4S1DxDptroMXyutshaR13bsZIGefetIPTc8jH0pSq39nzJxa6btruUYPiLrdp4S8IaPaX1jZXl7aM9xqF/ykUaOyKfckLViP4oeJI/BHiCdTYahqGl3cUCX1uhMLxvn95j2x+orpPGHw5ujNoN/4TksornRoPsyQXqb4po/fjryfz7Vdt9F8dR+F7uJZPDMWpzzqyxx2hEHkgcxtx82fX3NNuL/rzOWNHGRk4uT0VtNV8Prvf5nNS+ItYvPhZ4g1XUtX8O+I4YoYmhWK3OEYsNyyoce2KsXHi7xJcSeFvCfhSHTrO+vdKjvJ5pIv3UKFc4VR0HB9e1Qad8Ldc/sTxT9qn0q1vtbjSOO3tFZbeLa4Ynp7dhUXi/QbjwzqnhfWLXxRo2latZ6atk63zERTKi4Yg4/2unHan7t/67Ev61GClJNKyT11tzd31sQL8RPGFj4R8Uz301hNqOi38NqsiQkIwZiG4z7cVqaZ4s8d2Pjnw9Z+Iv7Maw15C0cFuhzB8uQCx6kceo5rkvA/h3VPGnhLxpaW97bSzXupxOLxlZYpWUszEcZxyMfUV6frfg/UL7xN4Q1SK4tli0RSLhWJ3P8AKB8vHt3xQ7J6/wBaBh/rNWCqRlK2ltd/fd79/dO4ooorE+jCiiigAooooAKKKKACiiigAooooAKKKKACiiigAooooAKKKKACiiigAooooAKKKKACmXE0NvBJcXEiRRRqWd3OAoHUk0+vEv2i/FMwnh8K2cpWPYJrzafvZ+6h9u5/CtKVN1Jcpw5jjY4Kg60vku7HeOPjRIs8ln4VgQop2m8nXO73RfT3P5V5nqfjLxVqTs13r9+wbqqSlF/JcCsW2hmubiO3t42lllYIiKMlmJwAK3H8I6wJFRfscpNwtrIY7lGEMrcKrkH5STxz3r1I06dPQ/O6+Ox2Obk22uy2M3+2NX/6Ct//AOBL/wCNH9sav/0Fb/8A8CX/AMav2fhXVLqa+ijksQ1jIY5990ihSAScEnkYVufY1NceC9eimhgWO2nlldVVIblHI3IXBODwu0E5PGKvmgcyoYpq6T/Eyv7Y1f8A6Ct//wCBL/40f2xq/wD0Fb//AMCX/wAav/8ACK6o0sSwtZzxyJJIZorlGiRUOHLNnCgZHX1qS28H63dX8VlbR280k8DXFuyTqUnRfvbGzgkenWjmgCo4puyT/EzP7Y1f/oK3/wD4Ev8A40f2xq//AEFb/wD8CX/xqzpXh3U9SsHvoUijt0uEti80oQGVuijPerMvhDV47v7LusndWlWUpdIwh8sZfec/LgetDlBCVLEySkk7P1M3+2NX/wCgrf8A/gS/+NH9sav/ANBW/wD/AAJf/GpZtD1CPWIdJjjS4upwhiEEgdXDjKkEcdDVseE9Waa1jhNncLc3H2ZJYblHjEv9xmBwpPbPWneIlTxDvZPT1M/+2NX/AOgrf/8AgS/+NH9sav8A9BW//wDAl/8AGptR0S6sZbeOaeyfz5GjV4rhXVWUgEMR0xkda0pPA+vJeJa7bN5DcfZWKXSERzYyEY5+UkDjPWlzQGqOJbaSenqY/wDbGr/9BW//APAl/wDGj+2NX/6Ct/8A+BL/AONP1nR7zSlt5LnyXiuVZoZYZVkRwpw2CO4PBFZ1UuV7GU3Vg+WTaZs2HinxLYuHtde1GMg5x57MPyORXpPgT4zXcdxHZ+KkSWBiF+2RLhk92UcEe4rx2ionRhNao6cLmeKwslKnN+nT7j7St5oriCO4gkWWKRQyOpyGB6EGn14z+zl4okmjuPC93KW8pTNaFj0XPzJ+GQR9TXs1eTVpunJxZ+l5fjY43DxrR67+TCiiisztOf8AiP4gk8K+BdY8RQ26XEthatMkTvtV2HQE/WvK5viV4n0vx1DJq+nzSW8Wl6fDfafbTJ5UV5dTYVgSNxO0Z25PGfSvYvE+h6b4k0G60PWIDPY3ShZow5UkAgjkcjkCsR/hz4Td2kksZ3le6t7t5Hu5WdpYF2xMWLZOATx0OauDit0ZVIzb91lT4f8AxBTxnrN5Dp2iXqaVCJPK1J/9XKySbCuMcE4JHJ4GTiuXu/jhHam5km8L3K2kb6ikNx9rTbMbMZcgdQp6A+vFegeGfCGjeGIblNBhlthNvKo9xJJHEWJYhFYkKNxJwMVyfg74PeH9O8KnSvECf2vdywywXFyZZFDJJL5jBF3fJubG7HXFNcgmqtlqUbz4xXdlYTT33gu9tp7fThqtxA93HlLMlVV8jq7MzAJ1+U5xTPEXxC8OanpF7r2oeD11PQbG4azt7yfyy811uRPLSM/MAWbG7P8ACeOldxr/AIF8Ma5qUOoalp5lmjhSAgSuqSxI+9UkUHDqGGQDmqM3ww8GS2+oW7abMIb+4+0yRrdyhY5d4ffGA2I23AHK4p3h2JlCpJNOzRzWg/EtbbV9K8Mw+BbjSXu4JbiOFnSJXjR2UmFSB5hwu7HBwRxXU/Crxr/wnnh+TWY9N+wwiUxqhuFkcEfeVwMFGU8FT+tNm+GvhOe8S7uLe+mmjVhG0moTsUZkKNIuW4cqSNw5ra8K+G9I8M2U9rpFu0S3E7XE7vI0jyytjc7MxJJOB+VJuNtEVCM4tdjXooorM2CiiigAooooAKKKKACvP9W+LvhPTNVu9OnXUnltJWinaO1LIrA4PNegV8/aXN4vXXviFb+F9Is79Jr11uWmkAaMfPjapPzcZqopPc87MMRUo8ip9W+l+jex7j4e1nTdf0mHVdJuVuLWYHa4BHI6gg8gitCvnbTtcutK+FXhmHwjqNzZXM2sNa3TSov+tYZII5+XkV2HiyO98PaTpek6t8StShvpJJXZrez824uQSNoCjJAXkfjVOGplRzPmp80o6pJt3SWvTVnoXi/xFp/hfRJNX1MTG3R1QiGMu2ScDitGxuYryygvIdxinjWRNwwcMMjI7da8FtvGHiRvhP4okk1a4nuNN1COG2upogspQsOGUjr7HkZrc1PUPFesfEHSvDeneJJtNgvNDinnkWNWIOMsyjsx4/WjkFHNE2mk2mlZabttb38j2So7meG2ge4uJo4YkGXd2Cqo9STXhVl4g8dj4d+J7S11C5v9R0rVBbfaUTdMIed5H5fUAmqWo3T638KtemtfHWp6j9lEUlzZ3tuFkUZwUJz0JIOR/do9n5hLNo292DvZvWy2vpvrt0PoK2nhubeO4t5UlhkUMjocqwPQg1JXhU174o8PeAfC2lWPiGR7jxDNCkE7xAfYoiijYvryw59qvJq3ifwn4t1bwrfeILjV4ZdGmvLW5mUCSKRUYj/0E/pScC45mtOaDW19tG9up7PRXhek3njT/hU9/wCOLzxZcyyPYlLe3VABERKq7yehbAbt3qrcXnj2DUvCUg8ZzM/iaEKymEeXb5C8qvcgNnPHNP2etrkvNoqKl7N6pPps3ZdT36ivMfg/qOuR+LPFHhjWNYm1VdNkj8meYfNg5z/TivTqhqx34auq8OdK26+52CiiikbhRRRQAV8nfFC6a8+IWtzMScXbRjPovyj+VfWNfIvj7/keNb/6/pf/AEI124L4mfKcWN+wprz/AEIPCepR6P4m07VJY2kjtbhZHVepAPOPeul03VdG8OrqMlvqQ1M315bvGkcbKUijlEhZ9wHzcYAGe9ct4e0m61zWLfS7MxieckIZDheATyfwrs/+FQ+Kf+e2nf8Af4/4V2VHBP3mfMYKGLlC9GHMk3r2bVn+BjeI7jS1t9WWx1WO7bU79Z0CRuvlRgufnyBz84GBnoa0p9e0iPxp9p+3GWwudKFjLNCjZiYwCMttIBOCPyqf/hUPin/ntp3/AH+P+FH/AAqHxT/z207/AL/H/Cs+ala3MdX1fMObmVHqns+jb7+bMzRn0XS7LUNLl1yKb+1LR4TPDG5jtyrqyE5AOG2kHA44q5Ya5YaXZ6bY2eqRNPptvcyi52uEaaQgqicZwNoySAOTU/8AwqHxT/z207/v8f8ACj/hUPin/ntp3/f4/wCFDlSe8ghh8fC3LRtb173791csX3iLw9dQzwWV3HZWp1C1u44pEfO7czzNwD0LBR7LUN9rWnyeJX1Wz1/TrWXzLowGKzbY6PyonyvzbskHg03/AIVD4p/57ad/3+P+FH/CofFP/PbTv+/x/wAKV6X8xrKOZS3o/mtm30fmUF1zQrD4iW2q2cQWxEQS4+zKwQO0ZSRo1bnaCcge1WfDGpaJ4fS3sjq8N2JdWt7qSaON9kMUOTk5GdzZ6AcVN/wqHxT/AM9tO/7/AB/wo/4VD4p/57ad/wB/j/hT5qX8xnGhmEZcyo9W9tr6Pr1SOW12/h1DXVZUsbeGOYqJbeNkR1Llt7DrnB9O1ddc+LrJ/iAjQ3FlBov9orfSzxxSbpmVcAvnJyMkYAA5qL/hUPin/ntp3/f4/wCFH/CofFP/AD207/v8f8KHKk0tSYYfMoNtUnq09u3T01MXxtqljf6dpNtBNbT3NqsqytaxNHAEZsqApA+bqSQOciuWr0P/AIVD4p/57ad/3+P+FH/CofFP/PbTv+/x/wAKuNWnFW5jCvl+PrT55Un93bQ88or0P/hUPin/AJ7ad/3+P+FA+EHin/ntp3/f4/4U/b0+5j/ZON/59MxfhPetYfETRpVYqHuBC3uHG3+tfVlfJXg6B7X4h6TayYLw6nHG2OmRIAa+ta48b8SZ9Zwo37CpF9H+gUUUVxH1QGooLi3ntkuYZo5IHXcsisCrD1B9KZqdu15p1xaJO0DTRtH5ijJTIxke9crJ4XsHs7fw/b6oQtizybHTcyxShhsPIGOSBx06UAdiGUjgikWSNmZVkUlThgD0OM8/hXEQeCEmdLuPWndGljmURhghVVwAAG6Dqvp05qxfeC0Sxk+w3LfaI7fZbgkqA+wAnOeN2OT7mgEdjkeopNw9RXHaf4Vun8O6fZ3NxFbTW8c6MFXcMu2d4wwCt9MgBmAp8Pge2TbLJesZwSVdVIEfKkKo3cKNpAHYMaAOseaGMqHlRSxwuWAyacrqwyrAj1Brj18EWDWxS1u18tiGKlNyOQSQSM89aguPACyFwmqtChjKKkcZVQPML4I3cg5wfXGaAO4JHrSZHqK5vVvDTaro8FleX2yWBHSKRATjJAUnJyTtGD65NZ8HgjcJ1ur4pH92Py924gR7VdiW5KnkemO9AHa5HqKQum4LuXJzgZrhY/A6TRLHFrTbItiSIith2Qk4J3ZH3uAMYOD2qbUvA8LWr+RqS252OJJZId5AbbuIy3BOzk+9AHZLNE0hjWRC4GSobnHSniuPi8GxvbYi1aWNZJPM8yBdrSK3L5OeSwJ5+npW14S0pdG0ZLBbo3W1mJlJPzHPPc49/fNAGtRRRQAV5fd/C/VhrOr3ul+NbvTYdVnaW4iitxk5J4zu7ZPPFeoV89XfxMvLT/hJ/s62sbXd1qcpubm6laFLazRYsxrnKu7kKApAzk1cE3exy4qlSqJe0X4tfkegv8KtMj8P6No9jqE0Kadfi+eVkDtPJ3zyMdB+VX/HfgOTxD4g0/X9P1y50fUbKMxLLFGHyhz2J4PJ/OvL/A3xK17QfDCWbaat7pnhvT4zq91dXBM80rWxnbYS2SdzKoGDkZOQBV29+MXiu007WbptP0SZdLeyFzJbs8gtlmQySkrnMnlAoDtx1J7VbhO5zqhheTl5bJ279NvuOuX4UQr4X1zQv7euZE1a5juGnliDSIynJzz82T34rbsvBEdr42sPEw1F2az01bAQeUAGAGN2c8fTFdJo081zpFnc3DQPNLAju0GfLJKgkrnnHpnmrdZuTN4YKgrNR2t36Nv82cFb/D++sbTWl0nxRc2Fzqeoi+E8cAzH1+TGeQc/pVTTfhai6Z4hj1bXJr7UNdjEc90IVQIAcghRweQM/SvSKKOZi+oUHa8dr9XbW/T5s8yHwruLnwnHouqeKLq6ntJkl065WIKbTaMbQM8g8d+wqzofw1kgutT1LW/ENxq2q31k9mtzJEFEKMuDhc8n8u/rXolFHOxLL8Omny7eb/z6dDjIfAccfwubwN/aTlDEY/tXlDPL787c/h1plz4AjmuPCU39puv/AAjiqFHkj9/gKOefl+77121FHMy/qVCyXLskvkndficx4b8Ipo3jDXfES3zTNqxQmEx4EW33zzXT0UUm7m1OlGmrRXd/fqFFFFI0CiiigAr5F8ff8jxrf/X9L/6Ea+uq+RfH3/I8a3/1/S/+hGu3BfEz5Li3+DT9X+Rk2txcWlwtxazSQTJ92SNirD6EVpf8JD4k2GT+2tT2A4LfaHxn86yKvR6tfx6JNoqT4sZplnkj2jlwMA5616DV+h8XTqON1zNencn/AOEk8Q/9BzUf/Alv8a0b268aWoLPqWqyRiNZGkiuHdFDAMMsOBwR+dczXVQeNLmBUWGwjUIuMGZiCfKWMEjvwoP1qZR7I3oVVK/tKjX3kH2zxvn/AI+de6gfek6npTV1HxmxRVvNcJclUAeT5iOoH0q3F42uobgyw2QVWnkmdGuXYHehVlGeg5JHpU8Xj+6QQltNid43Zy5mbMhIYHdxzwxz/SotL+U6VKh1rS/Ep6dceNb69t7SHUNXV7j/AFZeWRVIzjOfT3qOwv8Axhevtt9U1Vk3lDIZ32AgZwW6dq0F+IF60kbTafDIi+WfLErKu9Cu1hjkfdGRzmszTvE0lnbW0P2NX+zyyvGRMygh+qsBweehotL+UTnRTVqsvx8v+D/WpIt540aCWb+0NYURuqFWmcMWY8KB3PtUI1XxeXmQahrRaE4lAkkyh9/Srlt43v4nRpLWGYrDHEcuw3bcgscfxMDgn2FVdO8UXFjbXttDAfLupRJkzEuuFK4LHlgQcU7P+Ul1KWlqsvPcf9t8b+YY/tOvbwu4rukyB6/oaQX3jUyNGLvXS6KGZd8mQD0Jras/HcEljex6hazrLKztGYpN33jISMnpy5H+7nvT4fHtvLb3ZubKS2ndAsIt23KMB8HJ6HL4PXK571PvfymyVB2/fv8AEw1vPG7EhbnXiRjOGk4z0pqah40c4S711juK8PIeR1H1FX7nx5fzvMzWoHmliQLhgF3I6kDA6fvGIpb3x9f3SFWtEjzHJGRHMwBDhhk8dRvbmnaX8qI5qH/P6X4mbd6p4wtIIp7rUdYhjlLKjPM4DFTgjr2NVf8AhJPEP/Qc1H/wJb/GpfEmvya2sXnWqQvG7sGWQtkMckYPv3rFq4x01RyVqzU7U5tr1Zu+BXaTx3oskjFnbUIizE5JJcc19cV8i+Av+R40P/r/AIf/AEMV9dVw434kfX8J/wAGp6/oFFFFcR9aV9Ut3u9OubWOZoHliZFkXqhI61zlp4S8nS763e8jkmu3ikJZW2KY33Ko+bO0dBznFb2u2811ot7bW7BZpYHRCWwAxBA57VzNv4Jl+3xTXerGW1SPabVEZVPz78Z3Z2joAc8UDJtP8ItZ6np91b6tL9mtiXNuGYKxKqN3XuQeOnNQ3fhe4EgabXPKV3kTeDIHJcnH8eMncAeP4RjFNl8CltOS3h1R7dxGkbGIMqsi7MLjdwPkJ+rGpp/BMUtzGz3zNDtPnI4ZjK3mbwcluMcDj0FMQJ4NtXYhdRmaEOT5YlfAbzMnnf8A3fk+lObwzdHEN7rrPEu0W4+ZW3BX5J38nLZ/4CKNM8OyWXiBJbjURJH5RRAWYSSkh9w+9jA3A9M5A54qFPBE32OaG6165vi7hl+0KSqkA8Y3dCSD+FICO08O6hBeW9xpWoI8DSGaWQsVWUhEVVYZOfmUNkAcAg9a0tV8My6hfXc7ak8Qly0TIXDxN5ZQfxbSATuHHWs/W/Ct3F4XutN0mUvJcTRyOobaMA/PjLY5+vv2oj8FXbxsW1y5tWkUq6wFuhBIyS3LKxXkYyEAxzQBHD4Jv1nikk10usKII0KsdrDPzZ3dRk49M1b0fwldWcEsE+rNcRy2D2kgfc2WYk7+Tx1PA/pSW/gyFLQW8moyNcDawfc2Vwu1cDd0ByRUVx4HjkhK2mrTwsZFMpVmPmbQoIPzccgnjuaAB/Bcm+3aDVnt2EqSTxxFlWXbx/eyMcYp3ia0t4dT515LKa/l+aN97l0+QBVAbj7h7Y+Zqt6R4ZhtdTW/t77ziqzROTksGbG4g7uDlRms1PAEExWebUt86DakiI3yEBlyMsSDltx565oAn07wrd2epxXD680jR3CzsjFsbACCoXOAOcA9gBWpouirDqX9rR6g06yh2UAnaUc7gAM4465x3rMvPBt3NbxxR6z5LLMHeRYiWkAbdk5b73qRx7VqeF9IfSbq8V79LgyJD+6CkbNqlc8k9cdOnBoA3aKKKACsGXwZ4RmULL4Y0d1DSMA1nGeZPvnp1bv61vVV/tHT/tosvttubokgQ+YN+QMnjr0FFxNJmcPCPhXz5J/+Ec0nzZYPs0j/AGRMtFt27DxyMcY9OKgPgXwWQAfCeiYBBH+hR9hgdvTiuiprSRrIkbOod87VJ5OOuKd2LlXYVVVVCqoVQMAAcAUtFISAMkgCkULRSBlZQykEHoRS0AFFMeWNHRGkUNISEBPLEDJx+FLLJHFE0kjqiKCWYnAAHegB1FIjK6hlYMp6EHiloAKKKKACiiigAooooAK+RfH3/I8a3/1/S/8AoRr66r5F8ff8jxrf/X9L/wChGu3BfEz5Li3+DT9X+RiVoRaTcSaDNrKy24ghnWBkMgEhYjOQvUj3rPor0WfERcV8SA9K7jU/BVotrFPZ6h5Q8rzJjOdwX93G+PlGQfnxg+mc1w56GvTV8NT3jJC/iLVcGDaVmccqyRnIG7lPmx/wGsqsuW2p34CiqqkuTm28jnm8C6jsuHju7aQQiQNhXA3pncmSP9k4PQ1Yu/ArpYpKl/bxtCHW6eViE80OwCrkf7JGfX61sWliVlkiGq61cTIYo5vMmwmx4WfBAbJAPGc9aINLupmksZdZ1iUkQx+cXzuRlZj5fzYKkqBzWbqS7nfHBUbfw99NzloPCrza1eaWuqWm+12B32PtLM4QKPlz1Ye1XbfwY0Pn/b7hC0aAMsLH93IdjAEkYYbW7d66LSdCNq9zd/2veub1khmbcvnYIVtu7PyuGwD9KqJo801raN/bGo2gW1Rdiyf6r5Nx35bjcQFGO4o9o+4lgYRSbp669fP+v61WU/gtXnkt7W88yYoHRWBAjBmZDuOPm4U9MVFp/hASQLfSXiz2T71VolZGJEbsrDcvTKEEUzxc19o9zBHZ63qcsLmQgyybWDJKwJ4Pcjd+NYx1zWihQ6te7SSSPObGT1/mfzq4qbWjOSrLDUqnLKnqv67/ANeRnDpRRRWx5YUUUUAFFFFAG34C/wCR40P/AK/4f/QxX11XyL4C/wCR40P/AK/4f/QxX11XnY34kfc8JfwanqvyCiiiuI+tKms2f9oaTd2O7Z9ohePdzxkEZ45rnx4a1M2Opwf2w0T3aIsbRs52YbPcnHB2cY4APWuj1O3a8064tVlaJpomQOucrkYyMVyk/gq482L7Hrl3bRJIzlFkc8knBBLHkAgY6YFAySTwne7oZINamWVXjZy8rsCF2gcZwejemc5qvL4X1LULOXf4hdrgMsYaGR1VVUgMp+bqcDJx1p9h4NvrRrZ11XMkckLySMXYvsL5HLYIIboehqe98K38+oXNxFq3lRys7KgDjG4klDhgNpzz34GDTEO1bw0t3rRuP7Q8mWUK0JDv5gdE254OCAMH+dQ/8Izqseh2mmjVJJ5Vu2lmuXmcEKUYBhgg53YO3pmrOjeG9Qs9WlvbjU0lRy2yJUbEYK7eCWPt+VZ9x4HvmLC28Q3UUfkeWq73O1sDJ+9zuOc/pSAkm8LXX23y4dbbJQSNHJNLmUbwWU4bhD6jkHjpxSHwhq3myv8A25MxklmY5lfG11IAAzwRkDPtRH4N1CO9iuk1cF4mi2u+9mZV6q2WwR2HA9etdnFv8tfMKl8DcVGBnvigDm5/D2oSDTHGqATWiwrKwDASbCc8Z5yD0P1pmpeF7q4ubm5h1SSN5Xyq7nC7SWJQhWHXIBI54rqaKAOOu/C+syJcQwaskEEu5gilwVYliOc9Pm59cCkv/CGqXEbLH4huI1bDGNNyKX3kscg5AI28diCe9dlRQBy+qeGb+/1qa6fVpEs3hSMQIzqcrjkkMO+enrVvwtol1pNxezXd4Lp7jYN/zbiFLHLZJ5+bGBgcVu0UAFFFFABXO674Yj1PUDeCcQyZVlZFIYMqSKDuBB6uD+FdFXIapoOpyavcNZ6yLT7RMZlHnvuX5Y1yEzg42kY6fPnqKBiDwzqMV2rWOtkSRIrESSSMWbdkhhu+6cE+vbpxWfo3hPWJNUuptVupt0UqtbT+cx3YyMgBuOOefUDBxmrsHh3xBayR3UOoRSSxusnltPIVYDf+7JPLD5hgk8e+MVd17QdTvNQS9t9YntVEsbSRpOyLsVTkDqB8xz0570xDNa8NPdXl1ex61PZzy5VHEr4jLAKAF3bfXt3qhB4L1BZUkn1iW4CCIpHLK5VSp5HXnuQT64pieFdYkEcLa1FJJFIrvmVyyYYMjn++2AR82BznFPPhXVI9LQ3muzSPCFaQy3cmwhWLnJGMAnHOMgDFCAg1rwtrEM9i1jd3FxF5yvdD7QyDCkkHluBgjp2XGOeNFvDmqzaTpFtFrm0Wru8kq7iZVJ+UZzzwcZPXrTodG1a40O3jh1dZD9tNysvnuweFs/KT/HwenA6enNeLwnrEVxbwx63KmnRReWYxPLvIOMjOfbg9RnFIZb0zwtc2Wt295/aBmggD+WsjOzpuDDAJYjHzZyeePSqg8I3aWzfataYyH5E3PJsyy7TkFuSx5I9TxUg8O6+PDM2nRa8z3j3fmfaXmckIOwxgjkA45HWnf8Izqgu7R21Rp4I7hJ5ElmkPzAqSRzz90jaeBnNMCG78G38luFh1yeGQsPM2O6hlG3Cjn5cEMcgdTXZqMKB1wKWikIKKKKACiiigAooooAK+RfH3/I8a3/1/S/8AoRr66r5F8ff8jxrf/X9L/wChGu3BfEz5Li3+DT9X+RiUUVoRXlkugzWDaZG9486yJeFzuRAOUx0wa9FnxEUnu7GfVm9a+uJXuLzz5JFCq7yKcgYwoP4dKrHpXoT+J9HnMQ1KzuZ1jMSeY0PyyRrEyqXU/eKOePUfSonJrZG+HpQqJqU+X+mee1LaXE9pcLcWszwzJna6HBGRg12OoazoM+l3KxaAsepEOkLx22IxliF+U99rk+uVWk0/VvDkdtAslkuIoYhIpsA5VgR5qls878HBP3c9qXO7bGywsFJWqLucVRXo0N/od0iouiqsWOD/AGcoPyJExG49T8shPqGFVrnWfDVxE6yacsWVZd6acF2EiQbuPTMX/fJ/Fe0fYp4GC/5eI4SNGkcJGpZjwFUZJptehNr3hlbpJILExxIwlR008K+fMJPIPTYQKhvL2yvdHurhLKCSYx29vabrZEcTGPY4I6suAWDdjij2j7A8DC2lRNnDSxSRFRLG6FlDKGGMg9D9KI4pJA5jjdwi7nKjO1fU+grvRqWiW1vFp+pabJLeW6xW07vbeYQI+HVDnqDk+hzVlNZ8MWzTSrp1ysF0mJFWx2/aFAQEA/wgMj5xjO6j2r7DWAp9aiPNqK75PEfhZb2Nm0+0MHnMZcaeMsmwBcZ6HOT6VR8Par4XtbBkv7dpJvtolG60V/3YdTjPuoYY6c0/aPsZ/VKd7e1XU5KOKSQOY43cIu59oztHqfQUyu4n1/w6dFuo7eP7Pe3Fo0UpjswokchcYIPygFTnHXNcPVRk3ujCvRhTtyyvc2/AX/I8aH/1/wAP/oYr66r5F8Bf8jxof/X/AA/+hivrquDG/Ej7LhL+DU9V+QUUUVxH1oUUUUAFFFFACSKHjZGzhgQcHBrzr4Lahd2X9s+AdZupZ9T8PXRWGWZyz3FnIS0EmTyeCVJ9Vr0avO/ixo+p2OoWHxE8M27XGr6MjR3lonW/sScyRe7L95fcEd6uOuhnUurSXQ9EorN8L67pniXQbTW9HuVuLK6jDxuOo9QR2IPBHYitKoLTvqFFFFAwooooAKKKKACiiigArkNY8K6jfatd3q6l5fmKViIkcOoIxtHULg9wMnPNdfRQBycWg+IIowF1aMytIpkkMknzINuQFJIGMEDHUHJ5pdJ8OatbLcR3WqmeOWye2AeR3wxYlW54zg8nv7d+rooA4UeD9cS/a7j1woxdmIEsgEhxhWf+W0YGDxVvT/C2qLp95ZahqzXSXOnm1JaRzhsnDDnjg49T7V19FAHNaN4dvrPUBcXWpzTxRuzJEJpMMSMBmBOOhxt6cA9azbXwrrT6ajXGqSrcbQfJ+1zFATs3ZYNkk7T9CeOK7eigDhbTwrr5czzaxPgjHkGdkVh5pY7tnQsMHIORnHNamj6Dqem6qtzHeK1v+9DRPNI4YPKXyAejAEjv0HSumoouAUUUUAFFFFABRRRQAUUUUAFfIvj7/keNb/6/pf8A0I19dV8i+Pv+R41v/r+l/wDQjXbgviZ8lxb/AAafq/yMSiir8Wk38mhza0kINjDMsDybhw5GQMda9Fux8PGEpfCigeldyPiA2EWSwnmRMYjkuMpx5WONvbyj/wB9GuGPSusu/BwW1S4tdSidDCsm+RdqSFmRcKRnkF8EHBGOnNZzUdOY7MJLERUvY/Pb9S5F4+aHyES0umjiY7i9yGaQFCuWO3lgTkH2FVNH8YR2MmpzTac11Lez+dlpQq/RlC4PPoBUC+CdWafyVnsGfJ6XAxgMULZx0DAr9adbeB9ZuMmF7NgSojIm4k3BSMHH+2vX+lRakdXPmDadnp5LsWG8aBg6mHUXG+ZovMvM7fMj2YPy87eopbrx1cXOn3lo9p5ZuYwCyMD85UiQkEHhixbAxg1mah4W1Cxa2We4st1zcCCJVmyWJ284xwPmX86u23gq+B827ngFt+9UPDIHJZFboO43KQaLUrXEqmPbcdfPbqSaf41ls7FLRbeYqlmlup80HayliSAVIw27BHsOatzePYZpS76ZcAsoUut0A4+QrlTtwp57f1rOh8F3q+S15d20KSyQqoDEs3mMV44xkFT1qKPwdqbhn8+zjRFDSGSbBjBAZd3oSpB70WpNjjUzCMUlf7ka178QGmDiCzntdySqBHOowX3YfO3O4bjnnnApknjuN3nc6fc/vYZovL+1fIBI5f8Au5BBPUY6Cqlr4IvjFKby5t7dyjeTmQFS6yrGQx7ct/Kov+ENv5I4zDNb+YYxujlkCkyHzDtX14jbrjpStSKdXMfv8kcwOlFX9d0u50bUXsLwxmZFDHY2RyMjmqFdCd1dHkThKEnGS1QUUUUEm34C/wCR40P/AK/4f/QxX11XyL4C/wCR40P/AK/4f/QxX11XnY34kfc8JfwanqvyCiiiuI+tCiiigAooooAKKKKAPLdd0LWvh9rt14r8FWT6hot45l1nQYvvBu9xbDoH/vJ/F25rufB/ifQ/Fmjx6roN9Hd27cMBw8bd0dTyrDuDWzXBeK/hzDdaw/iXwlqcvhjxG3MlzbqGgu/aeL7r/XhverupbmXK4ax27f5He0V5jH8RNe8LEW3xJ8Mz2cS8f2zpaNc2T/7TADfF9GH413Xh7xFoPiG0W70PV7LUYSM7reZXx9cdPxpOLRUZxloalFFFSWFFFFABRRVbUrT7ZamEXNxbNkMskD7WUj9D9CMUCZT16K/jkg1LTvMlktyRLahuJ4z1A7bx1B+o71j+K/iL4U8Nym31DUd90OtvAvmOv1xwPxrnPjB4o1nwj4T+x/2hFNqF/IY7e4jj8t0jA+diM43cgAjHXpXzezM7l3YszHJYnJJ9TVxjc8nGZg6EuWC18+h9M6Z8aPBd5crDLLeWe44DzwfL+JBOK6y5mn1m4s49OnxpbAXE13DID5oB+WNCPUjJPpx3r45r0r4C+MLvRvEsOhTTFtO1BvLVHPyxTH7rD0yeD9abh2MMNmcpyUKuzPpeisvTbDUFuRealqjzygECGFfLhTPtyWPuT+ArUrM91NvoFFFFAwooooAKKKKACiiigAooooAKKKKACvkXx9/yPGt/9f0v/oRr66r5F8ff8jxrf/X9L/6Ea7cF8TPkuLf4NP1f5GJTtzbCm5tpOSueM/Sm0V6J8MB6GvU7zSdQmaS9t/ELWlokIBjlgDFSREcgfxjJX5+vy15Yeld62kaHHA0iale3EoRY4VivlLSqxjG4DqB8z/J/s1lV6HpZe9Jq19urXfsaC6Pq0ktz9g8TTIkEgkl8+FVb50EhK/3gcyNjp8p71b+x6ja6JNa/29aMIY0mE/2c+ZGcL5bDHGAFADdRyMc1Sv8AwpokEk0ct/cxGNVEbSX6/vBuI+UEDK4yPY5FV4tL0M4hi1CRYJJEQl79N8cYaYMA3YEKjYxzuA9Kw0fX8D1uWUHZx11+0ytqWj6i2raRajWjIZbx1jY2ojEU2xHyoHBzuUdhkfjV8aLqEcqoPE7qBI7CR7NdqOzhHXdngln6dOppttp2k6e0N/BqJlusXHlRtqKNhvLfZk4xngA9Qc06+sNG1TUfO1DWG2yvH5hjvI1RCBEoXb0J2lju7bafN0/QzVJJOVtW/wCZ7WXUmXTdcmML3HixhK0piK/ZQ5V4zlhx/ErZ+vJzzVZdO1Ka0V18TXTW/wBnDyZsRkIYjIoxnk4XHtwKpSaFYTaXI2kahOL2Vomgt3vkwWYDcDjqw5644pmjaVpcug2t7earMJn3+bFHfqpwFkwMHocqg7/ep9N/wJ1clHl6X+J/1/wDYv8AStcjs7qaTxUxgiZgc2oBaQOxOR6ZjHzepFGpW+rWOhaisOq3N5ciZUieOzxJuV2RlHPCneeRzzWbrVlpun+HNQksNQNzJMkbKz3is8f7wZjAHJ4OSeh9Knt9P8PxXEkkWsagkkNxGi7b2NjyEbfzgEEkjvgrzS6f8At6Sslrb+Z9b/5HDapeXt9dma/meWdQEJYAbQOAMDpiqtel2uj+HE1SGQ3VrciGZyVkuY/3gL8s5I5wD0681R/4R3wkrxp9vnl3CIGQXUSqd5ALDqcDJyD6Vqqsex5s8uqt8zkn8zgqK7LVdF0BdGvLu3lEU0VtA0K/a0YSOQPM465znj2PNcbWkZKWxxV6EqLSk9zb8Bf8jxof/X/D/wChivrqvkXwF/yPGh/9f8P/AKGK+uq4Mb8SPs+Ev4NT1X5BRRRXEfWhRRRQAUUUUAFFFFABRRRQAMAwKsAQeCD3riPEHwp8D6vdm/XSP7L1HqL3S5WtJgfXMZAP4g129MnljggknmdY4o1LuzHAUAZJNNNrYmUVLdHnP/CD+PdJ/wCRc+J15LEPu2+tWUd0P+/i7W/nR9q+NlgcS6T4O1pB/FBdzWzN+DqwH510fgfxaPFT37waRe2lpay7IrmcbUuQeQyA84xg8juK6aq531RCgmrxbPNz4v8AifBxcfCcyn1t9cgYfqBSf8Jx8RG4X4Q6jn/a1a2A/PNek0Ucy7D5JfzP8P8AI83/AOEz+Jf/AESOf/wd29deqa7qFjZ3X2gaLO8KtPatEs5jc9RuBAOOnFbNV9Rku47UtZWy3E5ICq8mxR7k+g9gTSbT6By2Wrb/AK8jwn9pm1voptAlupvtAEMsbShNgL7genbjH5V5loXhrXNctri40rT5LmK3/wBYykDnBOBk8nAJwOa+kviL4TvPEfga9tb64judRQ/abXy49iRuo+4vcgjIyT3rwzwNqEMulDQ2v00zULfUY9QsJ5m2xvIo2mN2/hyMYJ46iri9DwMbQX1i8tmZfhjwne67A1wLyysIPOFvHJdybBNMeka8Ek9Ppmq/h2yvIvG2n6fsK3ceoxxFR1DrIAf5V6r8TZdA8J6jZ3FtJBJeWqST2OnodwjuZmLNPJ2woxtHfA7CqH7OvhyTVvEF34qvizrasyxO3Jedx8zfgD+Zp82lzJYVe1jSW/U9subHWpLt5IdcSGEtlYvsYbA9M7uay/Gmu+LNJvIIvD/gqTxBC8ZaSZdQig8ts/dw/J45zWvpo1m3uvs160N5b4JW6X5HHs6dD9V/IVp1kmfSJXWl0ebHx349t/mvvhHq/ldzaajbzMP+A7gTVnS/i54Rmvk07WTqHhm/c7Vt9atWttx9A5+Q/g1egVU1fS9N1ixksdVsLa+tZBh4biIOh/A1V49g5ZraX3lmKRJY1kjdXRhlWU5BHrTq8suvBXiLwG7al8NLp7nTlO6fw1ezFoXHf7PI3MTeinKn2rsfAXjDSfGOkteacZYZ4HMN5ZXC7J7SUdUkXsf0Pak49UOM9bS0Z0VFFFSWFFFFABRRRQAUUUUAFfIvj7/keNb/AOv6X/0I19dV8i+Pv+R41v8A6/pf/QjXbgviZ8lxb/Bp+r/IxKKK0ItSWPQJtK+wWjGWdZvtTL++TAxtB9DXos+Iik93Yz6tXmn32niOS7tJ7bfzGzoVz0OR+Yqqeldta+LtLXUJZbjT5XgNqkKBY03FgiqxfJwfujBqZNrZG1CnTndTlY5HUTeNckag0zThRnzmJYAjI6+xqvgegruo/GemxzwlbGVoh5hffDGSGMaKrDnnBUnGR941Rk8T2U2vadey20gtrWF1aKOGNP3jbvmA9OR1PapUpdjaeHo3v7Xr2OTwPapbu1mtLhre5haKVcbkYYIyMj9CK7iTxlorzFTps3kAlo18iLMbl5DuHqQHGP8Adqra+LLCDXr/AFA29xLHdGDAkijZiEADZzx82O3rRzy7DeGw6t+9/Dyf/AONUlW3KSp9QcGkwPQV3S+MdIBhdtOlZl2GYeTFiVh5eZD6H5GAHT5vrVHV/FFnfWdjEdPRnguRLNuhVfNAZj1B4yCARjsOaFKV9iZYeik7VfwMDTdJ1HUUd7CxluFRgrFFyAT2qpJG0crROuHVipX0PcV3c3jizMztDDcwxmR2VY4UXhomQZ5OSCw57gVHf+M9PnST7LYNZyYQxNHbx5AGcxEknK85BGCMDikpzvsaSw2F5dKuvp+X/DnFS280cSSyQsiOzKrMuASvUfhmo8D0Fdvc+MrJpppFs5rjzHnlHnogKuzK8ZyM5CkYPqDWN4x1u21qe2ktbRbZIo8FBGFwTjIyD8wyOOnXpVRlJ7oxrUKMYtwqXa6WMHA9KKKKs5Db8Bf8jxof/X/D/wChivrqvkXwF/yPGh/9f8P/AKGK+uq87G/Ej7nhL+DU9V+QUUUVxH1oUUUUAFFFFABRRRQAUUUUARzzwwKrTTRxBmCqXYDLHoB71yc2u6T4g8QLY2WutDDpFwj3vlkLHPI29UgLk+qkle/Aq5YWK65qc+o6tDp95b2d4f7J2ESeUFAVmJ6b9wb3XFVNatxDPf23iDSpNb03UrtPs0VvZeb5ChFB8zA4+bcQ3PXtQQ2zrxgAAcDtRWZ4ah1WHTnj1d4Gm8+Tylh6JDuPlrnuQuMmtOgtBRRRQAUUUUAFfIvxZ0qPR/iBrNlEu2IzGVB6Bxux+tfXVeG/Hjwmmp+NLGWx85r+/tzuTMax4jwM7mYYOCOParg9TzM0pOpRTW6Z578WxjxcpPfT7M/+QEr6I+EWkx6P8PNIt1XDywC4lPqz/Mf5gfhXjHjPwzd6hrdhearbzWUMotbA+VPBM2QBGGwHzz9OK+jbG2js7GCzhz5cEaxpn0UYH8qJPRGWX0mq85tf0yaiiioPYCiiigArzr4keFtRstVX4geCYVXxDZpi8tAdqarbjrE/+2ByjdQeK9Fr56HxC+KGoXmpx6TDDcR6fI4mMNoG2KCRk5P+yaqN7nLiq8KSSknr2PbvBviHT/FXhqy17TGY213HuCuMMjA4ZGHZlIIPuK16+dE8V/F+N7K3htHi+3AvarHYIBKMbiRxjocn61B/wm3xaa/msfOlW5hk8uWM2salG2lsHI/uqT9BTcTn/tOCWsX93/BPpKivmyHxt8WJAzJeEqsph3GGEAuOoBPXr2rQ0zx98SbDxDp9prjxiCa9jt5Vkt0HJIyuV6HBpcjGszpv7L+4+g6KKKk9EKKKKACvkXx9/wAjxrf/AF/S/wDoRr66r5O+J9q1p8QdbhYHm7Zxn0b5h/Ou3BfEz5PixP2FN+f6HN0UUV6J8KB6V6AnhXw2Ymla8mEKxwmWYXMeIC6ybiwxzgoMKDzmvP6essiwtCsjiJyGZAx2sR0JHepnFvZnRh60KTfPDmO6uPDfhVJJIYtQnc5CJKbmILyshD+4+VOOPvYq4dC8O/ZILJpbbywwU3AuYvMdDIvz57cEkA9BXm2B6CjA9BUezf8AMdKx1JXtSX9fI7i68MaOvhy71e3+1ylYg8cYmRth2oTkgfMFLHd0xx61w9TR3NzHbvbR3EqQOctGrkKx9x0qGrjFq92c2Iq06luSNu4UUUVRzhRRRQAUUUUAFFFFAG34C/5HjQ/+v+H/ANDFfXVfJXw4ha48faHGnX7bG34A5P8AKvrWvOxvxI+64SX7io/P9ApHzsbb1xxS0kjbEZsE4BOAM1xH1hxkmu+KLSyN1c6dB5MUAZ2ZHD7ghyTgY6joKcfEHijyUkXR4m3yeXENkg8zGMHp8gbORnpg5plp4r1i7sDdP4f2QYZT5gkznc2GI2/dwoJ789KfL4n1Kw0vTpLi0WV57UySzOHUI+4AZAXIXB9M9BigCfTNe8QXt9JDJoZso/sbTRGUNu38hQR+HI68iqQ1zxXbWjXH9mpdiZ4yh8p0EWVXdkHnG4kDuO+akl8Wa3E8DSeHmEEqsSwZyRtjVjxt7ljgdTtPel0vxJrWpXMZGmtaYsZZTC6P88gA2knbgLnI6568UDLd9rmtf2/Pp2n2EM6Rsis5V/3eVViScYOdxAA9MmqDeKPEf2SSQaJ86oGQeTL+8JYBsZHGzJznrjIpB4k8QWqCVtHS7W6mTZIm5AgKjO7K9M8A/nV/XPE2q6fq81jB4dubmNF3LcqT5ZG3dzgHsHzjuAO4oEJpuv63Pq0FrdaT5cTztHI6RuQo2BgQSAMZyCfoMHrXVVxdx4k16SK326Ytuk0scaygSMW+YbiBs4BU5GccA5xXWale2um6fPf3syw21vGZJZG6KoGSaAOZ0DVLHRWvtCOnSWl1Fc3M1paI++S8j/1hkTPqWI9AeK1LDxJaTTWFpfW9zpd9fK7QWt2gDts6jKkrnHOM5xWZp/h68kWDxDcXkM/iJIphDOgKQtHISUicAZZF4PPOeavW9r4ivLzSrnUn060jtld7q3hXzjJLyq7XYDauDngZzx0oIVzfooooLCiiigAooooAK4v4keE7zXJrXVtNniF9YxOsUE1tHKku4jI+fgHjg12lFCZFSnGpHlkeReH/AAX4l1i6jbXoLPSoLaaOZdmn2wkkZWBwCnIHHWvXaKKbdyKNCNJaBRRRSNgooooAK+UP+Eg1jRNQ8T2mimaKW9vWWSaNclUDyZXp33dfavq+vlbQ7LT9U+JLWOptts59cdZBuwG5fC59zgfjVw6nk5nzXgouz1NnSviXrNrqelXMuj3FxFp0bQRw7sAxsiqe33gVyD6HFUNR+IsV5r13qk2kSJLdTZlQSKdqLC8SgBlIz85JyCDjpXo3xM0rwTd+Dr1rK1trC408x+XPHDs2MXC7GwMnIOcde9eJ+JNNsLXULkQatFLjLL8jkyH1BC4GfrVKzODEutR93nut+noO1bWdOv7KCI2Nws1o7/Zn8xApRn3kOoUDOSeVwOnHFWrbWv7S8S2hWN4hNrYvNpYFV3sox0znjrVmC4gEMMiahocMiLuJ8glz8vcHgn+tUNP1i6v9d0yGeO3Ci+hYFIQpzvHcUzlu7q7Pr+iiisT68KKKKACvCf2j/DskOqW3iSCMmG4UQXBA+64+6T9Rx+Fe7VT1rTLLWNLn03UIRNbTrtdT/MehHrWtGp7OakefmeBWNw0qXXp6nxtRXf8Ajz4X674fuJJ7CGTUtNySskS5dB6Oo5/EcVwTq0bFZFKsOoYYIr14TjNXiz8wxGFrYabhVjZjaKM0ZqjAKKM0ZoAKKM0ZoAKKM0ZoAKKM0ZoAKKM0ZoAKKkghlnkEcETyueiopYn8BXoXgf4T69rU0dxq0b6VYZBYyDErj0Ve31NTOcYK8mdGGwlbFS5aUbs0P2dfDst54hl8QzRkW1khjiYjhpWGDj6DP5ivf6paJpdjoulwabpsCwW0K7VUfqSe5PrV2vIrVPaS5j9NyvALA4dUt3u/UKbJuEbFcbsHGfWnUVkeicX4Y1jxI5s9Pu7DfKQhuJ5Q42ZXcxPygc8hQOmOal1PxBrkGoLatoKS20lwVWX5iqoGYAtx947QwxnrXX0UAclp/iXVm03UNQ1DSfsgtrVbgWzBhIMFt4LEYJwuQB6iqv8Awl+uCcJJ4blQNcRRqBuY7W5LHA4wD+hFdpNFFNGY5o0kQ9Vdcg/gafQBk+G7rU7qOd9ThSF8oUjQHChkBIyQMkEmtaiigArG8aJcy+H5YLWztbx5pIo2huceWyNIofOSM/Lnj1rZrnviEtr/AMIy815bXVzFb3FvN5dscPlZUIP0B5PsDQKWzOhAAAAGAKKKKBhRRRQAUUUUAFFFFABRRRQAUUUUAFFFFABRRRQAV8ca5M8eqanPExV01V3UjqCGYg19j18a3i6i+san9hjnkT7VIX8tCwB3NjPH1q4HjZvtD5npPxH1eTxVo9pY6KtvI0s39oXSxzLkgRouT0/iJ9+K8m1BCuoXKkciVgcc9zVuC71q0mcwtcQyjKMVjwR7dOD0rV0ue4eY3tzavas8TGW6FqZI5R1yVxgHrkirSseVVqe3ld7j76/ga2ilXVrV5ICHSMWRBc4xhjjB681Mb61vNd0OO3ufNP26EuPsoi/iGDx171KNUtvJtbi7iu1bbtBWyURsW9BjngZFU9KmtLrxFo7Nc3Ml4moRIFeMKoj8zgfWgd9Vr/X3n1xRRRWJ9aFFFFABRRRQAVTu9K0u8bdd6bZ3DessCsf1FXKKE7ClFSVmjK/4Rrw7/wBALTP/AAFT/Cj/AIRrw7/0AtM/8BU/wrVoquaXcz9hS/lX3GV/wjXh3/oBaZ/4Cp/hR/wjXh3/AKAWmf8AgKn+FatFHNLuHsKX8q+4yv8AhGvDv/QC0z/wFT/Cj/hGvDv/AEAtM/8AAVP8K1aKOaXcPYUv5V9xlf8ACNeHf+gFpn/gKn+FH/CNeHf+gFpn/gKn+FatFHNLuHsKX8q+4yv+Ea8O/wDQC0z/AMBU/wAKP+Ea8O/9ALTP/AVP8K1aKOaXcPYUv5V9xlf8I14d/wCgFpn/AICp/hR/wjXh3/oBaZ/4Cp/hWrRRzS7h7Cl/KvuK1np9hZj/AEOxtrf/AK5RKv8AIVZooqTRRUVZIKKKKBhRRRQAUUUUAFFFFABRRSFlDBSQCeg9aAFqprVtNeaReWltdSWk80DpHOn3omIIDD6HmrdFAGb4Xv4dT8P2V5BdC7VogrTbSu91+Vjg8j5geK0qitYba3jMNrFFEgYsUjUABick4Hck5/GpaBLYKKKKBhRRRQAUUUUAFFFFABTJpY4YXmmdUjRSzsxwFA6k1neJPEWi+HLRLrWtQis4nbahfOWPoAOTXjPxg+Kun6zobaH4bkmaO4OLq4ZCgKf3Vzzz39vrTSbObEYqnQi7vXsdNofxs8P3es3FlqMMllbecVtrv7yOueCw6rn8RXqFrcQXVulxbTRzQyDcjowKsPUEV8t/Cv4eX3jG9FxNvttIibE0+OXP9xPU+/avp3RtNsdH0yDTdOt0t7WBdsaL2H+NOSS2OfL61erFyqLToW6KKKk9EDwCa+O7K+gi1G/+0X17aiSdmX7OM7iWOc19hyZ8ttvJwcV8rXvw71yK6cTJcrKTuYJYTuFJ5xuVSDjPargeRmsZvkcV3/QpR3V1HNPb2zavIJ5FO7yhudcYfgjOcfypyyRrHeRP/b6QRYQJgYjBA4fj1/StOfwz4qlKGW+1NigIX/iXXPA/749qhPhHxFl/9K1L5/vf8S65+b6/JVnlck+xVubWQWUQludbba6eXE1scBs8AHpn/Cq+mxBfiHpJEN3F5t9A5FyuHJMgyeg4rS/4RPxJgD7ZqeB0H9n3XH/jlXNB8K6xF4n0u/vH1G4FvdROc6dcZIDA4yUx+dFxqnJtadj6cooorE+rCiiigAooooAKKKKACiiigAooooAKKKKACiiigAooooAKKKKACiiigAooooAKKKKACiiigAooooASRlRGduFUEnjtWZcra63Zxz6fex+dC4eCeM7vLbuCPQjII96vXtzHaW5mkWVlBAxHGzt+SgmuM+I/iGLRPA+p+INJtmgvpNtussluY33McBiGAJxkkU0ZVZqMW5bIsfEvxvY+FtCumgvbF9XVB5FrI+SxJHVRz0yfwpnw38c2XijQbbzr+wj1p0bzbVGxtbJxhSckYweK8C0/wlPqngHWPG97qDs0EoREPzNK+5QzMT/vVp2vwz1m68FaZ4s8PTSXNxIpkktk+WWMhiAyEden1q+VWPJWNxEqnMo6WvbyvufRVsLPQrAfbLxPMkcvLNIcNNIepx+gA6AAVqA5APrXK+Fp7uDwvpOoeKLCT+2fI8uVktzJIvJ67QSMjBPua6W0nS5t0njWRVboJEKN+IPIqGevTkmkS0UUUjQKKKKACiiigArP8R6ta6Hod3q1422C2iLt7nsB7k4H41oV4R+0j4na5u4PCdi5KQ4nvSvTcfuKfoOT9RTSuznxVdUKTn16HN/ELxZb+PLK21a8hn09LBWhW3XD+dM/I2t7ADORwPqKh8A/DW48Q6klvfXclqgQSTCKLeYgRkBiSAGPpyR3Ap/iG3g0bwtbz2nlQzRMqRP8kolfAHmp/dJAJzz90dCc16b+zx4YfS/DcmvXgb7Zqp3LuPIiHTPuxyfyrRuyPEo0XXxCVRX6s9D0DSbLQ9HttK0+Py7a3QIg7n1J9STzV6iisj6JJJWQUUUUDCiiigAorJ1XxFpema9pOh3Uzfb9WaRbWJELEiNdzMcdFA7nuRWtRYV0FcX4k+J/hHw/rM2k6leTpdQY8xUt3YLkAjkD0IrtK8n8L28Fx+0B4tjuIIpk+xRfLIgYdI/Wqik3qcmMq1Kagqdrydtdej9Ox6J4a8QaP4j0/wC36LfR3cGdrFeCp9CDyD9a1K8BstUXwR44+IUmiRJ9ktrRZY4R/q0mLIBx6Au3H4VH4d8YeKpdV0RY/FlxqcmrP5N5bmw2LZl+FZWK4OCfpx3qvZ32OKGbRjaNRe9dp220dr6v/M+gqK8JT4geKV8IXGgvdk+Ll1ldPR/LXJUnO7bjHYjp3qLxL4z8QTeKNV0keLJtIi0eMQxGKy81rydV+YtgHaCwPtyOKPZs0lm9FJOz/DfXTV7qx7LqXiLSdP16w0O6uGS+1AMbaMISGx15AwPxrWrwmw1jUNe8a/DXVNUj2XssVws3ybclSy5x2zjNaV3qvjbxZ4m8ULoWvro9loLGOKJYVYzuM/eJ9dp/ShwCnmald8rd2kkt/hUtbs9korwt/H3izW9J8F/2ZqEVhe6rPPZ3TmEMhdSqh8Hpwc4Heul+HOreJbH4j6x4L1/Vv7XW3tluYLhowrDO3jj2bp7UvZsunmdOpJKMXZ2V+l2rrrc9PoooqD0gooooAKKKKACiiigAooooAKKKKACiiigAooooAKKKKACiiigAooooAR2CIzNnAGTgZrmfFGlN408MahpM1tLZQzIPs80vDbwchinUDIHXnk8V09V7++stPhE19dwWsRYKHlkCAsegye9CInFSTUtj5U1qDxh4L0/UPDOowyQ6ffEbwy7opCCCHRvXgf1FenfBT4kaDDoen+FtRZrG5hBjjmkI8qUliRz/AAnnvXXfHIK3wt1dsK3yxlT1/wCWi8ivDfEPg+0tfhbofi61kkE1y5iuo2OVJLNhl9Pu4xWmklqeHOFTB1r03dJX17XPpzULye0dHFlJcWxH7x4TudD67epH0yfarqnIBHQ1w3wM1i61n4dWUt47STW7vbF2OSwU/KT+BA/Cu5qGe3Sn7SCmtmFFFFI0CiiigAopHbahbGcDNeNan8U9Z1SR4vC7aXFcKSrWd+rJcZH90lgjfTOfamlcxrYiFG3Mep+KtWXQvD17qzRPN9niLLGikl27Dj3xXzn4G+IUOjya5JrVhJd3OrSiSS4RVZl5OVIbqvPSrq+P/GFxqU9p4l8U3HhwRrnbHp2XY56AYyPqTWXIPCepXrXEg8W+I7pjy0cEcIb8txq0rHjYnFurKMqbtbvb/h/wJNC0HRvGXxBtbDw6l7FpDE3F3DLwIFB+YLyevAH1r6ghjjhhSGJAkaKFVQOAB0FfNFjDqukQ3b6B4dudBluMbby+1QRvEo7AHaD+IPWt3RviN4k0nauseMPD12q9U8p5pPziAH60SVy8HXp0L8y1fXZfjY98orlvh540sPGNpdS2KTA2jKkrum1WYgn5RknHHeuprM9mE4zipRegUUUUFhUV3cQWlrLdXUqQwQoZJJHOFVQMkk+mKkYhVLMQAOST2ryXW7yb4t65J4b0eR18FWE2NZ1BDgajIpz9liPdM/fYcdhVRjcicuX1L3wqhm8W+J9R+J9/E6W90n2HQIpBgx2Stky4PQytz9AK9NplvDDb28dvbxpFDEgSNEGFVQMAAdhin0pO7HCPKgrzLxB8O/Ec/jbUvEmg+Kl0p79FjkUW+5goUDGfqM16bXjWofFTxDb+M7rT4rLSJNKh11tKR9z+eyx25lmlxnGI+ATTgnfQwxNKnVilU76WutfkdRoHwx0nT/C2raRdXc99c6up+23sn32PUEDtg8+5pvg7wj4y0W5sbe68Zrc6RY/KlstoA0iYwFZjzgf0rjtN+KXjiXRtFu9R0/w9ZNrljPqFrIXlKQQQRl3MgOMs2Y8AHjJJPaq8Hxm8VXMkE8OiaWluW0qKS3dpPPaa7Xc8aDoSqZbJ7da05Z3OdUMNHlcU1btdeevfvqehSfD2xb4op4184cRZNts6zY2iTP0/WqWr+A9cg8W3/iDwl4kXSX1ID7XDLbiVSw/iGe//ANeuP/4XH4nntDeadoWn3f23SbjUrC1WRvNiWOcRoshzhmddzBVwcrgZ61FL8a9YntLdtLXQ7iQixXe4lX7TJdykRpGhOV2xgsxJPPA9aFCegSo4Zp6W15tLrXv9x2Xin4f67qs/h/UbXxV5er6TG0b3cluCZSf4to4B7Yqvrfw11r+29S1Dw54oOlrq6BdQiMG4O2PmZfTOSfbJ5rh9L8dazoWoajqdh9nlstd8WXNp9ovJJJY7REKxQgIpyqvIHG4cA9q+hh0561L5o2GsHh6jejv6vppfft954V4+8LP4fvvh74c0K9aC4juZRFePHuIlYoS5HTr2r0D4feCbnQdX1HX9a1c6trN+Akk3l7FVB2A/AfkK7N443ZWeNGZTlSRkj6U6lzuwUsupU6rqell0Vlb+mFFFFQegFFFFABRRRQAUUUUAFFFFABRRRQAUUUUAFFFFABRRRQAUUUUAFFFFABXFfF/wZJ4z8OJbWs4ivLWQzQBz8jnGCp9M9j2rtaKEyKlONSDhLZny5r+s+PtG8K3PhHxBZT/YWCoslxESUCsCAsg4I475qLSovGvjTw/pfhfTtPZtLsmJSQIVjLEn5nc8cZPAr6W8T6LZ+ItCudHv/MFvcKA5jbDDBBBB+oFL4Z0a08P6Fa6PYmQ29spVDI2WOSScn6k1fNoeX/ZsnUs5vltbz9Cn4D8Ow+FfC1po0T+Y0SlpZMY3yE5Y/n+lW/E+lya1oV1pkWpXumSTrhLuzfbLEwIIKn6jp3GRWlRU3PVjBRjyrY8vTxH8QPBH7jxdo0nijSU4XWdHi/fqvrNb9c+pTI9q6rwr4+8H+KFH9i+ILK4m/it2fZMh9DG2GB/CumrmvFPgLwb4nfzNc8OafeTf89zFtlH/AANcN+tVeL3RHLOPwu/r/mdKCD05orzcfCDSbXI0XxV4x0de0dtrDsg9gsm6j/hWWsfw/FPxoB2zPCf/AGnRaPcfNP8AlPSK+U/FviJZvFGq2evabBqcEd5KiSD91cRqHOAsgHOPRga+kfBuhXPh/TZLS68QaprjvKZBPfsjOowBtG1Rxx+tfKXjtGj8a62rqVP26bgjH8ZpwWp5ebTkoRZ12k3ST6Hetpfia3eK3EbRR6zArSWYLYOGZWBByB8v5Cs661RHXZqXj+/nXvFp1u4X6c7FrB0X/kA69/1wh/8ARy1a8B6XZ6zfXVhdKofyBNHIWxtEbq0n/kPf+VVY8pVJS5Yrr5v/ADFa78JLJ+60fV9Tl/vXV2Eyf91FJ/WpbjVbuxtkurfwlpunwMxWOaW0eUk+gaQkE/hXWpqkGly2t9D9gsNLmktZLJ4QgcEndOSR82AMqQeOgrj/ABdqtrqej6RtvBcXkURW4DLIZNxZiSzMdp69h9TQOa5E9dfRL/gnv/wIu7q/+H8N5eMjTSXEvKRKgwDgDCgCu9rzX4U6ONV+Ctlpv2+/0/7SJG+0WU3lTJ+9J+VsHHTH0qT/AIVSv/RQvH3/AIN//sKiyvufRYdyVGGl9EejEgdeK5Txf8RPCHhciHU9Yhe8biOytszXMh7BY0y1YbfB/RbjjVPE3jLVI+8dzrUgQ/UJtrpvCngjwl4VBOgaBY2MjfemSPMrfVzlj+dHuo2vUfSxxcun+NPiaQmtw3PhDwi3LWKyY1C/X0lYf6lD3UfMe9elaPptho+mW+maXZw2dlbII4YYl2qijsBVuik5XHGCWvUKKKKksK5Lwj8PvD/h46jILeO/udQuZ557m6hRpSJjl492OV9vTiutrHvvEml2N49rdSPFIj7WyvbaG3cdQdwH14p3sJxTJL7w5oF9Z2tne6Lp9xbWeBbRSW6skIAwAoIwBjjArI8OeAtD0bxLq3iARLd3+o3f2kSzxIWtztCbY2xkLtAGK1I/EektaNdSXSRxq5UZOdwDEAjHXOOKiHi3w9uw2pwpyQC+VBwgfIJ7YYc++KOZi5U+gHwf4UNvcW58N6V5VxIJZkFomHcEkE8dQST+JpZPCPhWSZJpPDektJGsaoxs0yqxnKAccBe3pUlp4m0O7uIbe21COWWYgRqoPJIzjp1wPwqzf6tptjv+13ccRTG4E8jOMcf8CH50XY+VdijH4P8ACsdzFdR+HNJWeGQyRyC0QMrk7iwOOuec+vNblZV94h0m1g81ruNichFU8swBO32Jx3osdf026gkkNwkTR+YZEdhlFQ8k+2MH8aLsEkjVorCvfFWlwKBFI08m0OY1BVgpUkHnHp+opy+KdGmuba3tLtLqSe48gCLnaQCST6D+fakM26KyLDxHpN2sn+lJFJE7I6SHBUh9ufpnvVWLxl4fbf5l8sO1mC71I3ADr079vXtQB0NFU9J1Sx1WGSawm86NHMZYKQCcA8Z6jkcirlABRRRQAUUUUAFFFFABRRRQAUUUUAFFFFABRRRQAUVm+KNSfR/Dmo6rHEsr2ls8wQnAYqpOM1594X8e+Pddjsby38DRHTbp1/0lbvgJuwzYIzxz+VNRbOati6dKahK932Tf5HqdFRLdWzLIy3ERWLiQhxhPr6U03lphW+1Q4ZS6neOVHU/SkdF0T0VDZ3dreRGa0uYbiMHBeNwwz9RXI+LvHUOkeIdA0qwW0vv7TuzbzMs4zByozgZ9T1x0ppNuxnVrwpQ55PQ7SiiikahRRRQAUUUUAFFFFABXF/En4d6T4xtjMQtpqiLiK6Revorj+IfqK7SimnYipTjUjyyV0fJ2o+G9W8MWniHT9XtjFILeIxuOUkXzl5U9xWV4e8MeJtYfOj6TfTAgr5iIVXB4OWOB+tfYF3aWt3GI7q2hnQEELIgYZ+hqVVVVCqoVRwABgCq5zynlEXL4tD558P8AwL125KyaxqFrp6Hqkf72T9MD9a9D0D4O+DdMCtdW82pyjq1zJ8uf91cD8816JRScmddLL6FPaN/UhsrW2sbWO1s7eK3gjGEjjUKqj2AqaiipO1aBRRRQAUUUUAFFFFABXL+IJfCv9tSJqUiR3hth5swlKGNEcFRkEYOX4xyfpXUVxesReFr7xFe2uqM8UqvGuZJsI0pVGBVfXCxgnGOgoAWD/hCLeQXTTxWzW4LLG1y2FCuQGC5x1yR7GkuYfATTHz5rckRuhBmbaFCorL1wOCn1OKyfEWn+EZ9NubjT7/ZKSskrRjecAswGOCPunjPbBGKvWOmeDbomz+1SSPcz8M8//Hw+1GyB7ELxjgjFAzYh0zwzfaayWtwDBaPvMsVwf3bhMbt2cZAxVR5fB+s3DSz3Sia4R4Qr3LJvRW2khc452deuBRA3hGzlvEXVAEnWSGeDzflbACngDqAMZHriqz2XgR1mea+jnJiVZnknLM4Zt4JbrnJzweAeaBCSWngNphmRJI4i8pk+1uUjIKjH3v8AaGB9at2sHhS2bVr77bDNAYUtrgBi3lxlm4yCScs55+g7VWmtPBsKF7aYhpZ5DGLeXad+8b9pHoR/PFaGl6b4fh0W4livmezuW8sTeaQsa+YSqIewDNx6mgClZ2/gu/uvO88te3Dm2Ilu3MjMo24+96UQ/wDCGaXqNuiN9meDzJuZmCx7W2/MM4PLfKDnrS+d4OOt29xHMkl1BEksMqyBg6sScAnjtu7U0WPg/V9Wks1keSSZPPUCU+W7FyS6g8bsxD8B6ZpgWksfB13qCwpcRzXLykhBdOSx+/txnle+OnNY02k+Df7YE02plUKLBJayOzuSWwuWJJHzFT7YXkDir1pF4HsL9L6PUlSbzTKN05+8Mp+AHPHTj0FT6h/wikOpDS5pHimMvLB2UK7bGAz05wtIDd8PLpf2N5NJmWW3d+SshZdwABxnp0H860qwPDl94cgEen6XqMczzMzKDKXZyBjqfZcD2Fb9ABRRRQAUUUUAFFFFABRRRQAUUUUAFFFFABRRRQBz/wASf+Sf6/8A9g+b/wBANec/Brw54sl8PaBq0PjCSLSQfMOneQCNgc5Td78/nXr2pWdtqOnz2F5H5tvcRtHKmSNykYIyKh0fTdP0HR4tPsIltrK2Q7FLEhFySeT9TVKVkzhq4T2uIjUb0S7ta3XboeH6NeWdr4b+KsNzcxQyPdyhEdwCxO8DA781Rs9Ltda1P4ZaXfCRrW40uRZVRyu9QzHaSOxxzXq8PgjwB4ivl8VQ6faah9sBkE8cpaKXPG7AO0n3rTh8I+GNNfTr5bFITo0LrayNK2IUOS3U8jk9avnS/rysed/ZlaVlJqy9dVzqXbtoeKTxyeGLH4n6boTS29tbtbpEiOf3au+GwfocZqSfQ/DOk6n8NbjQ/Ka6vJ4pLuRZdzSH5DkjPHJYV7Ppeg+FdQivtXsbe2vINeiVrmZZDJHcpjg9cY57VQ0r4Y+CtMnjuLTRlWaOdZ45GlcsjKcjBz09qaqW3FLKqn2bW6eXvc2mnbQ7GiiisT6AKKq2+pafcajdabBeQSXloENxArgvEHGV3DqMgcVaoAKKByMjpRQAUUUUAFFFFABRRRQAUVkeKPEmjeGbSK71q7+ywSyeWjlGYbsZxwDjoak8QeINI0HSP7W1W8W3ssqBJgtkt0wByadmZurBXvJab+Rp0VHazx3NtFcQkmOVA6EggkEZHB6UrzRJIkbSIrv91Swy30FIu6tcfRRRQMKKKKACiiigArnNesvC0t59o1O4t4rgSEFmn2kMVVSOvHGzp7GujrE1Xwro2p3z311bk3DGNi4bumQODxyGIPHIx6CgDCsLPwH5Wy3vogoRY1LXLDG9nxjJ6k7qktl8HWt3HqccgBgvDbC6aXcpkMYcksT3wMn1rUn8IaROYvO+0SCJw6K0mVBG7HBHTDkfTFSDwtpo002HmXflGXzMmY7vueXtz/d2fLigZTj07w3a2M91cakrCRsNdNc4KbnDoqnPy4OCPzqommeD43eKTVoyXZvLX7ZjywFAdVwe4Hzeua0YfCOmnRjpt0vmBrtrxig2gSEkgAHPygHbg54qKXwPosjyIwn+yzb2mt/MO2SRzkue+c8+meaBGa1n4B+3Ryf2hD53zzJtuzhcrktwcDit618O6SdLubNfNnsb1dzRtKSpyS2Vx0yTnj0FNHhXS1shaIJkT5txVgN25AhyMYPAHbqK1dOs47G0S1ikleOMBV8xyxAAwBk/SgDOi8L6HFbfZo7FVh3btgZsZyx9f9tvzx2qez0SwtfL8tZWMYCozysxVQGAGc9AHYD61pUUAc/F4N0GKzFqtqxQSCUFpCx3DPPP+8351fudF0+5upbieJ3aVQrKXO3jHb8B+VaNFAGVpfh7StNWJbS32CEgx/MeMBgPyDEVq0UUAFFFFABRRRQAUUUUAFFFFABRRRQAUUUUAFFFFAHNfFKPVJPh1r39hz3UGppYySWr23+s8xVyoX1yRjHvXjv9q/Fa9ttem1K11m1jtdOXU7VLdCGYtamNLXgfM/mHzGHYjFfQ9FVGVk1YznDmadz50sF8fW9/YrBf+I4LGG+0axWNLZljZfKEl1KV2ZCk/KegyaqT3/xKh064vnuPFMr3el6tdR2pgZhGxmEdrFjb94DL89u1fS1FX7TyI9h5nzqLnxnpOpw3cura/ZaLa6rp9od8BSBLeK133MzjbwjN8vYZz+Gv8B9U1jW/FU0viTxJrIvbaxFz/ZlzHJEkiyO+LjBAXbtKqFUkDGc5r229tba+s5rO8gjuLadDHLFIoZXUjBBB6gis/RPDehaLDLDpel29qsqCOQquWZQMBSTzgdh0FDqJp6AqLTWuh89aT4g8e6tYX+v6LqfiS+g8vV52iVCYkQkx2cUR2/O+4b+M4ArW8RWnxH0VF0mHXfFWoXU+ixT2UqJuD6mzojIzKuFjRQW2tgfMSSa940TStO0TTYtN0mzis7OLPlwxDCpk5OB25Jq4yhlKt0IwaPaK+iEqLtqz5wutV8bX2p6jcWGoahDp2oeILiynv7S1eZoVt4FVVXyxu2tMXx/ugZAqfxNN4wvPCvjK1vbrxi+rWS/Y7GKC2eOGW2KRoJm2rh3Ys7kKcjBHQV9AaXp9jpdhFYadaxWtrEMJFEu1V5yePrzVmj2i7D9i+54v4G/tyH4r2OlWl14kufDNrpqpGLiOWFbeSNMYk8xQJFfcCpByCuOgNe0UUVEpcxpCHIrBRRRUlhRRRQAUUUUAcr8WNB/4SPwFqenqm6dYvOg9fMTkfngj8a8htdYfx1pvgXwtIWZbdnm1L/cg4GfqoP4mvoiuC8B/Dm28MeLda1oTxzR3pZbaIJjyUZtzAnv2H0FXCVkeVjsHOrWjKGz0l6Xv/mvmcKnij4hap4W1Tx7p+s2tnp1jcMsWm/Z1YNGpAOT17j9elVdTm8S+Ifir4b1LTtYt7O51HS/tFizQ7ltkKNvQj+IkhufcV0Vx8J9fit77QdL8VJbeGr6fzpbZ4N0igkEqD+A7jOK1vFPw61OTV9C1PwprUWlz6TZ/Y0M0W/5MEZHqcE5zVqUTz3hcVKPvqTtZvXdp6ta6aenTscv4y8da5L4z1TRbfxPDoFtpcQVX+yGVrqYKMg8HAz/k16P8KNev/Engax1TU4wl4xeOUhdoYqxG7HbOKwNU8B+JLfxTceIvDHiG0s7m+hRL5Li23o7qAC6jtnGcV3Xh61vrHRra11O+F/dxriW4EYj8w567R0qZNcp34OliFiJSqN219N9OvReS8y/RRRWZ6wUUUUAFFFFABRRRQAUUUUAFFFFABRRRQAUUUUAFFFFABRRRQAUUUUAFFFFABRRRQAUUUUAFFFFABRRRQBDe3VtZWzXN5PHBCn3pJGCqPqTTdPvrPULYXNlcRzwlmUOjZBIJBH5g0albC80+4tGfYJo2jLYzjIxmuYvPBdu05uU1KS3X7V9qmUZVZDuducMORu4P+yKAOvyPUUZHqK4ObwlqF94o1K+urhYLaWRWifduO0DGBhhgjkgnoTjBFW08DKbxJrjWLq6QJsZJCeV35A4bptwp9doPWgDsNw9RS5HqK5RvBNg4CyTs8e/zNhBxuyuT17hcfQ1WsvBNu4e4bWJrpJSskbkk4wBg/exx29qAOxEsRZVEiFmXcBnqPX6cikmmihTfLIqLuVck9yQB+pArm7rwvaSaXp2l3F4qRwQtboiIVWQ4yDjd1GM9e1VD4Mk+2yeVqH2eBVUQFVJcfMW2/extHGB6gHPGKAOyyPUUMyqCzMAB1JNcdZeA7aG2gWa/llmhX5JfmyDljkZY45IP1FRR+ArdrOS1l1R55cEbpAW67s5BbvkE9M4oA7WSSONC8jqqjqSaIpI5YkkjYMjqGUjuD3rmJfDKR6ZcR3F9Ds+2/bgXiOyLA5HLZ9TnPH0GKNG8IQ6brMF/DfSNBDCY0t+Qi5GCRzjnOTkdcUAdO8kalVZ1UscKCepxnA/AGh5I0275FXcdq5OMn0rj7HwbG32gPr93eIZMFHOQmMhl6/3dgP8Au57mph4JgVGVNQmUurKxAPKlQqr16KAcfU0AdZkeoorkPDvhy90vxjc3hCvYfZzHbktygJU7QM57EYPAxx1NdfQAUUUUAI7KqlmYKoGSSeAKjtbi3uoRNbTxzRN0eNgyn8RUeqQrcaZdW7SCJZIXQueigqRmuNXwPfQrItrrk5iaNwmZGX5mYnc2373UDtwooA7jzod6x+am5s7Rnk46/lT81w0/g/UboGaLXFO6IhJY9ykhnVio5ICnaeQM/NU1x4RmaUbNVd52ST/WTybvmDDcCDwQGQdMcUAdnRmuZ1Hw7qV1DaqusOphtVjmjG5UnkUjBODkAguCBycg9qq6X4Sv7LUrO4bWJZIoZTLKokcGViqjLZJzjaRj0PrQB2GajSaF5XiSVGeM4dQeVOAefwI/Ouc0/wAPXVhqqXh1BUtYmmcqHfozO3OTt/jBPHVBiqVj4Pv4o2ca00UskoZ5IdxMi4VXyS2csoPPYkEdKAOwWaFpBGsqFiu8AHkr6/SnGSMSrEXUSMCwXPJAxk/qPzriJPBWpG6SVdaZQjRglC6s6L/CTkgAHkYHbmtK/wDCzXWu3GppeGBnZXjZGfcrYjB74xiP0/ioGdPTJ5ooImlmkSNFGSzHAFck/hrUE0XS9PfXXQwXW+aVpG3zAn7qnIwTzxz1qCTwhq8khN14iM6tb+W29D877t2SM4A4wMdjQI7OS4gjYq8yKQhkILfwjqfpT1YMoZSCDyCK4aLwjqVxeS3UutxTM0soJQv+6DbcoBuxztwQfU1v+E9Hu9IiulvL+S8eaXeGZiQo9AD09PwFAG3RRRQAUUUUAFFFFABRRRQAUUUUAFFFFABRRRQAUUUUAFFFFABRRRQAUUUUAFFFFAGX4ot5bvR3toXjSSSWIDzHKqRvXIJBB5GRgHmuXl8NyyQI2n64Ly4MW45mYmQbQoI+bABwQcg8E966zxHp/wDami3FiLk2skgHlTgZMUgIKsB3IIFZPh/wlFo7EW1/KEDvsVVA2xkrtj5zwNp/76PSgDHtfDa3NrdL/wAJHFfxSCYOzzMwUvgBvlYAHsR+WK29P0XUbeDU7WS9ja3vRIyFWffE7ADAbOcDn3HHpUlr4cW3sPskV7Lj7MsG5ssQQ2d3J/TtVK88KzjSY9NtLw7WuhLI8jP8g8oqSMNkndhuuM0AQjQNRga3ju9dhkjhUSCJg6hwgUMThug4Ix361IfDMsnh42Gl6x5SPcRzeaNzYCqAwHzcZYZ9KbdeEb66uFkuNYD7GYRt5bbkQkHruwScYPGME8VPD4cu7S01BkvkmknspIoydyeWx3Hg7sBcn0zx1oBDbjwzqD6I9jHqqLKbqSZJHVm2o6sNuc5J+Y81m6d4Sv7hUuX1hZNu3yJg7t5g8rZ5n3sAjJIx6nNLpHhuG81KKRPEcN3BbxjzbW3clRmTeBneTt+UgZ96v6H4V1DR762nh1g3SxqY3FwpyyFgSODgEAEDAHGM9M0wKJ8Haq7TRnVBEvlARssknBLMdmC33BkHnJOPSt240FrjVYdQbUHzFsIVcgFlKZPBwchWHOfvGo7Tw20euPqNxfvKn2gzJECwBPz4LfNgkbwBwBhRxWdP4Jka2WK31P7Oyzq+5Fb/AFYd32gbuCSwyfakBDBpkOtanqLWevQ3cDySb4QXYReYoGQQ2CRjgdAD9Kmn8H3SyP5GrlYBnZG7SY27s+WcP9z6c5744pLDwJHp5jNnfbUDI0kTK+yTaqryA3+zke+Kn1zwpe6jqk11FrJt4ZZ4pWiCFj8gwRndxn06UAN8OaTdwXtvqllrEV5ayrsYybsyLuyWHON3B5759q6+uCbwUdOt2mXUnnEQVbdHcptxEYwqndhTlhg12Gh2s9lpFrbXVwbi5SMedKf45Dyx+mScDtTAu0UUUgCiiigCvqlu15pl1aKwVpoXjDHsWUjP61yf9ha/a2fktrUKW2B8rzycEtxHvPO0jjd15rrr+Oaaxnit5FjmeNljds4ViODxz1rlbnwtqtxoemafPqiyvbMTMzs+GPmBlI5+YgDbhuOc0AYujeGPE/21reTULm2tbd4gjJcsEkjUEYXr356cjAPPNbl14Z1OSw0uC01IWlxZ27wm4WWRmGSvzDP3s7eQ3TPHSo7jwlqvnJJb65cBRE4ZDM4UsWJ6DoNuF4xjGRV6y0bUrbT9SsY54oUuN0kUomkZlduoJY5AGMZBzznrQBlW/hbXPsRaz8SPHO4TdcCZ5d23dlcHAxnbz14Ip0fhPxGtwrv4nuZFFwkjfvWXcoU8Yxxgnp0I602HwhqEKMk2uSRQNGsaRxXEiqjEngc5PzEHOcnJFPuPDmpR3kdvH4gKhgTFDJcSB5EDZaP72dpBGWHzD6UDL1x4aun0eKxOoPKyXBk3yzyE7TEUYZzk/MxbB47U3SPD+p2GpSXI1ie4sxbvHBAZmOwkkjrnd25JyMY6VVvvCWqT3e9NWPkMsheJp5TucvuUZ3cKAFHGDwfWtCy0HUbezv4P7QxJPGBbzK75iYDgbM4wDzxycnNMRl23hnXP7MXztYlS6dEURG8lKpwdw3ZyTnDZ9sdKLfw74iP72bWXi/fMSDcyE/f4f0yy/Ls+6Ac9alfwprTO7HXHc4GGZ3y52kHPPydSMrzg+tXLHw9qMf8AaXn6m8gumjMKmRnWEKQdoB+mM556mkMyz4X8Qqpe712IxRwKq/vpAVKnO8sc4YDPzAfhWtqGiX9/4Xg026vYRPFgecjuN/7srnOdwOW65qO58L3Emhx6d9uaVkn8zfLLIeDEUbnOTyS2DxVf/hEtSW9LJrc/2VY9sMTSMRH+8LDrnPGMHORincDY0rS7qz1qa685FtJLdV8hXZgJAcswzxzk5PJNbNQafbCzsYLVWdxEgXc7FicdyTyanpCCiiigAooooAKKKKACiiigAooooAKKKKACiiigAooooAKKKKACiiigAooooAKKKKAKesWj31g1vHN5LFlYPjphgf6Vy114VvbfyVtNTlEbSgyvJcy/JgNhhluTkjA6Z611WrWY1CyNq0jRqzoWKsVJUMCRkEHkDH41ytp4Q1GNoydelkAMhZ2ZnLZKkEDOAflz/wDr4AFHhfUGll+xeIpY3Rdpk8x3YScEhlLYxzn1+b0p0Pg66LSLda3dzp57OubiQHaWUgHBH8IK9+uagsvBN9Fc+ZNrD+W+fMjid1BPAJ65JYDnn0xV7TfC91Y6xb3keoAxxvukyXJkHlBMEE4/hGD9aBle38IahumN1r91MWcMjec4wRjHAI6cjqc8Vd8LaPeaTetC19BLELeGNoN7uVCqyhhuPGSOnPeqVx4Pvfswjs9W+yuJlIdS5wgd34BbAYlhn/dq3pHhu+stUhvm1UtstjA8Q3FZGyxEpJOd3zdOnJx607gVrvwbIXnnsNRNlcSI6K8IK8FpmwQDg/6xecZG3iqep6LrV5daNHY3ksllDaNHJcC6OPM5G4kEFvTpk5HTFWbPwfqUVo3na48tzyA2XCbSWJTG7oSw564FWX8ImXTrG1e+dDaweWPKd0XPPOA3uOuelAFVvCWsbI8+JLkRpKknkiRlCjncoY5JGduM/wB33q0fCjSJF5erXBXy0Vz58h8wAgtzu7kE/jjpTB4SvHMrT6zKWMheMqz/AHs53kbuuOMdOBxUP/CG3gxHFqphi3OSY2kDfMOTw2MnOD7KMYNIQJ4RvFvY1/t65a2SMK0PnuCM9TnOTu57jHany+G7630O80u31dIbi9nRo53dy5wgyOvXCZ49Oav6t4YW/vUk+2SxQJHGixK7r91u5DAnIyOfWsVvB2sTCfOsNAwbbG+92Z12bdxyflPJHHYnPNAy7ceE72S7ik/tRpI/PWaWOV5CCwk37gN2M4AUDp3xXX5HqK45/Bs5gYx61dxXRi2CbznYr8u3oTg/XFKng+4WGJjqLSTI0bYlkkZfkMZA6jptbHT71MR2FFY3hPSb3SdP8i+1J7yTczdMKMtnjPPf1xWzSAKKKKAINQjmmsLiG3m8mZ4mWOTH3GI4P4GuXbw9r00oD6tJbw+WqlY7yVm428ZIB6gnd1O7HQV19FAHJjwzq2UP9vXn7v7n+kyf7R+b+9yR17DHSmtoHiG5VmvNXUMPlRY5XKFdoB3DABJwT04zXXUUBY4yx0DWVkuLKa7kNrFanyC0zN/pDM211ZgSNq7T04Y8ZxVi50HWytpeQ30B1KCxFszNI4Rm3Ase57detdXRQBx8fh/xEkZtU1RUt5HkaVxcSGT5mc/LkcfeHfjbxWr4Z07VtOlu1v743sUszvGzyszIuflABHHHXnsPU1t0UAFFFFABRRRQAUUUUAFFFFABRRRQAUUUUAFFFFABRRRQAUUUUAFFFFABRRRQAUUUUAFFFFABRRRQA3NGaKKAKGv2T6jpj2sbBH8yORSXZR8jq2CV5GcYrnf+EV1VnkVtakSLbhRFLIvO3C8A4AU88dc80UUAdbb+cIVE+wyDOSucHnjr7VJmiigAzRmiigAzRmiigAzRmiigAzRmiigAzRmiigAzRmiigAzRmiigAzRmiigAzRmiigAzRmiigAzRmiigAzRmiigAzRmiigAzRmiigAzRmiigAzRmiigAzRmiigAzRmiigAzRmiigAzRmiigAzRmiigAzRmiigAzRmiigAzRmiigAzRmiigD/2Q==">
            <a:extLst>
              <a:ext uri="{FF2B5EF4-FFF2-40B4-BE49-F238E27FC236}">
                <a16:creationId xmlns:a16="http://schemas.microsoft.com/office/drawing/2014/main" id="{764D4B06-B996-C648-A35C-40CC3F2391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Fn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hvrq3sbOa8u5Vht4UMkkjdFUDJJrnNP+Ifgq/u0tLXxHYPM5wql9u4+gJppNmc61ODSlJJvzOpooopGgUVT1rVNP0bTZdR1S6jtbSLG+VzwMnA/WprG6t76zhvLOZJreZA8ciHIZT0IoJ5lzct9SaiiigoKKKKACiiigAooooAKKKKACiiigAooooAKKKKACiiigAooooAKKKKACiiigAooooAKKKKACiiigAooooAKKMj1FGR6igAooyPUUZHqKACijI9RRkeooAKKMj1FGR6igAooyPUUZHqKACijI9RRkeooAKKKKACiiigAooooA5/4k/wDJP9f/AOwfN/6Aa8rs/Cmgah+zvHqc2n20d/DZSXC3SoBJvV2xk984xzXsHi3TptX8ManpduyJNdWskKM/3QWUgZryqy+HPxCuPDtv4S1DxDptroMXyutshaR13bsZIGefetIPTc8jH0pSq39nzJxa6btruUYPiLrdp4S8IaPaX1jZXl7aM9xqF/ykUaOyKfckLViP4oeJI/BHiCdTYahqGl3cUCX1uhMLxvn95j2x+orpPGHw5ujNoN/4TksornRoPsyQXqb4po/fjryfz7Vdt9F8dR+F7uJZPDMWpzzqyxx2hEHkgcxtx82fX3NNuL/rzOWNHGRk4uT0VtNV8Prvf5nNS+ItYvPhZ4g1XUtX8O+I4YoYmhWK3OEYsNyyoce2KsXHi7xJcSeFvCfhSHTrO+vdKjvJ5pIv3UKFc4VR0HB9e1Qad8Ldc/sTxT9qn0q1vtbjSOO3tFZbeLa4Ynp7dhUXi/QbjwzqnhfWLXxRo2latZ6atk63zERTKi4Yg4/2unHan7t/67Ev61GClJNKyT11tzd31sQL8RPGFj4R8Uz301hNqOi38NqsiQkIwZiG4z7cVqaZ4s8d2Pjnw9Z+Iv7Maw15C0cFuhzB8uQCx6kceo5rkvA/h3VPGnhLxpaW97bSzXupxOLxlZYpWUszEcZxyMfUV6frfg/UL7xN4Q1SK4tli0RSLhWJ3P8AKB8vHt3xQ7J6/wBaBh/rNWCqRlK2ltd/fd79/dO4ooorE+jCiiigAooooAKKKKACiiigAooooAKKKKACiiigAooooAKKKKACiiigAooooAKKKKACmXE0NvBJcXEiRRRqWd3OAoHUk0+vEv2i/FMwnh8K2cpWPYJrzafvZ+6h9u5/CtKVN1Jcpw5jjY4Kg60vku7HeOPjRIs8ln4VgQop2m8nXO73RfT3P5V5nqfjLxVqTs13r9+wbqqSlF/JcCsW2hmubiO3t42lllYIiKMlmJwAK3H8I6wJFRfscpNwtrIY7lGEMrcKrkH5STxz3r1I06dPQ/O6+Ox2Obk22uy2M3+2NX/6Ct//AOBL/wCNH9sav/0Fb/8A8CX/AMav2fhXVLqa+ijksQ1jIY5990ihSAScEnkYVufY1NceC9eimhgWO2nlldVVIblHI3IXBODwu0E5PGKvmgcyoYpq6T/Eyv7Y1f8A6Ct//wCBL/40f2xq/wD0Fb//AMCX/wAav/8ACK6o0sSwtZzxyJJIZorlGiRUOHLNnCgZHX1qS28H63dX8VlbR280k8DXFuyTqUnRfvbGzgkenWjmgCo4puyT/EzP7Y1f/oK3/wD4Ev8A40f2xq//AEFb/wD8CX/xqzpXh3U9SsHvoUijt0uEti80oQGVuijPerMvhDV47v7LusndWlWUpdIwh8sZfec/LgetDlBCVLEySkk7P1M3+2NX/wCgrf8A/gS/+NH9sav/ANBW/wD/AAJf/GpZtD1CPWIdJjjS4upwhiEEgdXDjKkEcdDVseE9Waa1jhNncLc3H2ZJYblHjEv9xmBwpPbPWneIlTxDvZPT1M/+2NX/AOgrf/8AgS/+NH9sav8A9BW//wDAl/8AGptR0S6sZbeOaeyfz5GjV4rhXVWUgEMR0xkda0pPA+vJeJa7bN5DcfZWKXSERzYyEY5+UkDjPWlzQGqOJbaSenqY/wDbGr/9BW//APAl/wDGj+2NX/6Ct/8A+BL/AONP1nR7zSlt5LnyXiuVZoZYZVkRwpw2CO4PBFZ1UuV7GU3Vg+WTaZs2HinxLYuHtde1GMg5x57MPyORXpPgT4zXcdxHZ+KkSWBiF+2RLhk92UcEe4rx2ionRhNao6cLmeKwslKnN+nT7j7St5oriCO4gkWWKRQyOpyGB6EGn14z+zl4okmjuPC93KW8pTNaFj0XPzJ+GQR9TXs1eTVpunJxZ+l5fjY43DxrR67+TCiiisztOf8AiP4gk8K+BdY8RQ26XEthatMkTvtV2HQE/WvK5viV4n0vx1DJq+nzSW8Wl6fDfafbTJ5UV5dTYVgSNxO0Z25PGfSvYvE+h6b4k0G60PWIDPY3ShZow5UkAgjkcjkCsR/hz4Td2kksZ3le6t7t5Hu5WdpYF2xMWLZOATx0OauDit0ZVIzb91lT4f8AxBTxnrN5Dp2iXqaVCJPK1J/9XKySbCuMcE4JHJ4GTiuXu/jhHam5km8L3K2kb6ikNx9rTbMbMZcgdQp6A+vFegeGfCGjeGIblNBhlthNvKo9xJJHEWJYhFYkKNxJwMVyfg74PeH9O8KnSvECf2vdywywXFyZZFDJJL5jBF3fJubG7HXFNcgmqtlqUbz4xXdlYTT33gu9tp7fThqtxA93HlLMlVV8jq7MzAJ1+U5xTPEXxC8OanpF7r2oeD11PQbG4azt7yfyy811uRPLSM/MAWbG7P8ACeOldxr/AIF8Ma5qUOoalp5lmjhSAgSuqSxI+9UkUHDqGGQDmqM3ww8GS2+oW7abMIb+4+0yRrdyhY5d4ffGA2I23AHK4p3h2JlCpJNOzRzWg/EtbbV9K8Mw+BbjSXu4JbiOFnSJXjR2UmFSB5hwu7HBwRxXU/Crxr/wnnh+TWY9N+wwiUxqhuFkcEfeVwMFGU8FT+tNm+GvhOe8S7uLe+mmjVhG0moTsUZkKNIuW4cqSNw5ra8K+G9I8M2U9rpFu0S3E7XE7vI0jyytjc7MxJJOB+VJuNtEVCM4tdjXooorM2CiiigAooooAKKKKACvP9W+LvhPTNVu9OnXUnltJWinaO1LIrA4PNegV8/aXN4vXXviFb+F9Is79Jr11uWmkAaMfPjapPzcZqopPc87MMRUo8ip9W+l+jex7j4e1nTdf0mHVdJuVuLWYHa4BHI6gg8gitCvnbTtcutK+FXhmHwjqNzZXM2sNa3TSov+tYZII5+XkV2HiyO98PaTpek6t8StShvpJJXZrez824uQSNoCjJAXkfjVOGplRzPmp80o6pJt3SWvTVnoXi/xFp/hfRJNX1MTG3R1QiGMu2ScDitGxuYryygvIdxinjWRNwwcMMjI7da8FtvGHiRvhP4okk1a4nuNN1COG2upogspQsOGUjr7HkZrc1PUPFesfEHSvDeneJJtNgvNDinnkWNWIOMsyjsx4/WjkFHNE2mk2mlZabttb38j2So7meG2ge4uJo4YkGXd2Cqo9STXhVl4g8dj4d+J7S11C5v9R0rVBbfaUTdMIed5H5fUAmqWo3T638KtemtfHWp6j9lEUlzZ3tuFkUZwUJz0JIOR/do9n5hLNo292DvZvWy2vpvrt0PoK2nhubeO4t5UlhkUMjocqwPQg1JXhU174o8PeAfC2lWPiGR7jxDNCkE7xAfYoiijYvryw59qvJq3ifwn4t1bwrfeILjV4ZdGmvLW5mUCSKRUYj/0E/pScC45mtOaDW19tG9up7PRXhek3njT/hU9/wCOLzxZcyyPYlLe3VABERKq7yehbAbt3qrcXnj2DUvCUg8ZzM/iaEKymEeXb5C8qvcgNnPHNP2etrkvNoqKl7N6pPps3ZdT36ivMfg/qOuR+LPFHhjWNYm1VdNkj8meYfNg5z/TivTqhqx34auq8OdK26+52CiiikbhRRRQAV8nfFC6a8+IWtzMScXbRjPovyj+VfWNfIvj7/keNb/6/pf/AEI124L4mfKcWN+wprz/AEIPCepR6P4m07VJY2kjtbhZHVepAPOPeul03VdG8OrqMlvqQ1M315bvGkcbKUijlEhZ9wHzcYAGe9ct4e0m61zWLfS7MxieckIZDheATyfwrs/+FQ+Kf+e2nf8Af4/4V2VHBP3mfMYKGLlC9GHMk3r2bVn+BjeI7jS1t9WWx1WO7bU79Z0CRuvlRgufnyBz84GBnoa0p9e0iPxp9p+3GWwudKFjLNCjZiYwCMttIBOCPyqf/hUPin/ntp3/AH+P+FH/AAqHxT/z207/AL/H/Cs+ala3MdX1fMObmVHqns+jb7+bMzRn0XS7LUNLl1yKb+1LR4TPDG5jtyrqyE5AOG2kHA44q5Ya5YaXZ6bY2eqRNPptvcyi52uEaaQgqicZwNoySAOTU/8AwqHxT/z207/v8f8ACj/hUPin/ntp3/f4/wCFDlSe8ghh8fC3LRtb173791csX3iLw9dQzwWV3HZWp1C1u44pEfO7czzNwD0LBR7LUN9rWnyeJX1Wz1/TrWXzLowGKzbY6PyonyvzbskHg03/AIVD4p/57ad/3+P+FH/CofFP/PbTv+/x/wAKV6X8xrKOZS3o/mtm30fmUF1zQrD4iW2q2cQWxEQS4+zKwQO0ZSRo1bnaCcge1WfDGpaJ4fS3sjq8N2JdWt7qSaON9kMUOTk5GdzZ6AcVN/wqHxT/AM9tO/7/AB/wo/4VD4p/57ad/wB/j/hT5qX8xnGhmEZcyo9W9tr6Pr1SOW12/h1DXVZUsbeGOYqJbeNkR1Llt7DrnB9O1ddc+LrJ/iAjQ3FlBov9orfSzxxSbpmVcAvnJyMkYAA5qL/hUPin/ntp3/f4/wCFH/CofFP/AD207/v8f8KHKk0tSYYfMoNtUnq09u3T01MXxtqljf6dpNtBNbT3NqsqytaxNHAEZsqApA+bqSQOciuWr0P/AIVD4p/57ad/3+P+FH/CofFP/PbTv+/x/wAKuNWnFW5jCvl+PrT55Un93bQ88or0P/hUPin/AJ7ad/3+P+FA+EHin/ntp3/f4/4U/b0+5j/ZON/59MxfhPetYfETRpVYqHuBC3uHG3+tfVlfJXg6B7X4h6TayYLw6nHG2OmRIAa+ta48b8SZ9Zwo37CpF9H+gUUUVxH1QGooLi3ntkuYZo5IHXcsisCrD1B9KZqdu15p1xaJO0DTRtH5ijJTIxke9crJ4XsHs7fw/b6oQtizybHTcyxShhsPIGOSBx06UAdiGUjgikWSNmZVkUlThgD0OM8/hXEQeCEmdLuPWndGljmURhghVVwAAG6Dqvp05qxfeC0Sxk+w3LfaI7fZbgkqA+wAnOeN2OT7mgEdjkeopNw9RXHaf4Vun8O6fZ3NxFbTW8c6MFXcMu2d4wwCt9MgBmAp8Pge2TbLJesZwSVdVIEfKkKo3cKNpAHYMaAOseaGMqHlRSxwuWAyacrqwyrAj1Brj18EWDWxS1u18tiGKlNyOQSQSM89aguPACyFwmqtChjKKkcZVQPML4I3cg5wfXGaAO4JHrSZHqK5vVvDTaro8FleX2yWBHSKRATjJAUnJyTtGD65NZ8HgjcJ1ur4pH92Py924gR7VdiW5KnkemO9AHa5HqKQum4LuXJzgZrhY/A6TRLHFrTbItiSIith2Qk4J3ZH3uAMYOD2qbUvA8LWr+RqS252OJJZId5AbbuIy3BOzk+9AHZLNE0hjWRC4GSobnHSniuPi8GxvbYi1aWNZJPM8yBdrSK3L5OeSwJ5+npW14S0pdG0ZLBbo3W1mJlJPzHPPc49/fNAGtRRRQAV5fd/C/VhrOr3ul+NbvTYdVnaW4iitxk5J4zu7ZPPFeoV89XfxMvLT/hJ/s62sbXd1qcpubm6laFLazRYsxrnKu7kKApAzk1cE3exy4qlSqJe0X4tfkegv8KtMj8P6No9jqE0Kadfi+eVkDtPJ3zyMdB+VX/HfgOTxD4g0/X9P1y50fUbKMxLLFGHyhz2J4PJ/OvL/A3xK17QfDCWbaat7pnhvT4zq91dXBM80rWxnbYS2SdzKoGDkZOQBV29+MXiu007WbptP0SZdLeyFzJbs8gtlmQySkrnMnlAoDtx1J7VbhO5zqhheTl5bJ279NvuOuX4UQr4X1zQv7euZE1a5juGnliDSIynJzz82T34rbsvBEdr42sPEw1F2az01bAQeUAGAGN2c8fTFdJo081zpFnc3DQPNLAju0GfLJKgkrnnHpnmrdZuTN4YKgrNR2t36Nv82cFb/D++sbTWl0nxRc2Fzqeoi+E8cAzH1+TGeQc/pVTTfhai6Z4hj1bXJr7UNdjEc90IVQIAcghRweQM/SvSKKOZi+oUHa8dr9XbW/T5s8yHwruLnwnHouqeKLq6ntJkl065WIKbTaMbQM8g8d+wqzofw1kgutT1LW/ENxq2q31k9mtzJEFEKMuDhc8n8u/rXolFHOxLL8Omny7eb/z6dDjIfAccfwubwN/aTlDEY/tXlDPL787c/h1plz4AjmuPCU39puv/AAjiqFHkj9/gKOefl+77121FHMy/qVCyXLskvkndficx4b8Ipo3jDXfES3zTNqxQmEx4EW33zzXT0UUm7m1OlGmrRXd/fqFFFFI0CiiigAr5F8ff8jxrf/X9L/6Ea+uq+RfH3/I8a3/1/S/+hGu3BfEz5Li3+DT9X+Rk2txcWlwtxazSQTJ92SNirD6EVpf8JD4k2GT+2tT2A4LfaHxn86yKvR6tfx6JNoqT4sZplnkj2jlwMA5616DV+h8XTqON1zNencn/AOEk8Q/9BzUf/Alv8a0b268aWoLPqWqyRiNZGkiuHdFDAMMsOBwR+dczXVQeNLmBUWGwjUIuMGZiCfKWMEjvwoP1qZR7I3oVVK/tKjX3kH2zxvn/AI+de6gfek6npTV1HxmxRVvNcJclUAeT5iOoH0q3F42uobgyw2QVWnkmdGuXYHehVlGeg5JHpU8Xj+6QQltNid43Zy5mbMhIYHdxzwxz/SotL+U6VKh1rS/Ep6dceNb69t7SHUNXV7j/AFZeWRVIzjOfT3qOwv8Axhevtt9U1Vk3lDIZ32AgZwW6dq0F+IF60kbTafDIi+WfLErKu9Cu1hjkfdGRzmszTvE0lnbW0P2NX+zyyvGRMygh+qsBweehotL+UTnRTVqsvx8v+D/WpIt540aCWb+0NYURuqFWmcMWY8KB3PtUI1XxeXmQahrRaE4lAkkyh9/Srlt43v4nRpLWGYrDHEcuw3bcgscfxMDgn2FVdO8UXFjbXttDAfLupRJkzEuuFK4LHlgQcU7P+Ul1KWlqsvPcf9t8b+YY/tOvbwu4rukyB6/oaQX3jUyNGLvXS6KGZd8mQD0Jras/HcEljex6hazrLKztGYpN33jISMnpy5H+7nvT4fHtvLb3ZubKS2ndAsIt23KMB8HJ6HL4PXK571PvfymyVB2/fv8AEw1vPG7EhbnXiRjOGk4z0pqah40c4S711juK8PIeR1H1FX7nx5fzvMzWoHmliQLhgF3I6kDA6fvGIpb3x9f3SFWtEjzHJGRHMwBDhhk8dRvbmnaX8qI5qH/P6X4mbd6p4wtIIp7rUdYhjlLKjPM4DFTgjr2NVf8AhJPEP/Qc1H/wJb/GpfEmvya2sXnWqQvG7sGWQtkMckYPv3rFq4x01RyVqzU7U5tr1Zu+BXaTx3oskjFnbUIizE5JJcc19cV8i+Av+R40P/r/AIf/AEMV9dVw434kfX8J/wAGp6/oFFFFcR9aV9Ut3u9OubWOZoHliZFkXqhI61zlp4S8nS763e8jkmu3ikJZW2KY33Ko+bO0dBznFb2u2811ot7bW7BZpYHRCWwAxBA57VzNv4Jl+3xTXerGW1SPabVEZVPz78Z3Z2joAc8UDJtP8ItZ6np91b6tL9mtiXNuGYKxKqN3XuQeOnNQ3fhe4EgabXPKV3kTeDIHJcnH8eMncAeP4RjFNl8CltOS3h1R7dxGkbGIMqsi7MLjdwPkJ+rGpp/BMUtzGz3zNDtPnI4ZjK3mbwcluMcDj0FMQJ4NtXYhdRmaEOT5YlfAbzMnnf8A3fk+lObwzdHEN7rrPEu0W4+ZW3BX5J38nLZ/4CKNM8OyWXiBJbjURJH5RRAWYSSkh9w+9jA3A9M5A54qFPBE32OaG6165vi7hl+0KSqkA8Y3dCSD+FICO08O6hBeW9xpWoI8DSGaWQsVWUhEVVYZOfmUNkAcAg9a0tV8My6hfXc7ak8Qly0TIXDxN5ZQfxbSATuHHWs/W/Ct3F4XutN0mUvJcTRyOobaMA/PjLY5+vv2oj8FXbxsW1y5tWkUq6wFuhBIyS3LKxXkYyEAxzQBHD4Jv1nikk10usKII0KsdrDPzZ3dRk49M1b0fwldWcEsE+rNcRy2D2kgfc2WYk7+Tx1PA/pSW/gyFLQW8moyNcDawfc2Vwu1cDd0ByRUVx4HjkhK2mrTwsZFMpVmPmbQoIPzccgnjuaAB/Bcm+3aDVnt2EqSTxxFlWXbx/eyMcYp3ia0t4dT515LKa/l+aN97l0+QBVAbj7h7Y+Zqt6R4ZhtdTW/t77ziqzROTksGbG4g7uDlRms1PAEExWebUt86DakiI3yEBlyMsSDltx565oAn07wrd2epxXD680jR3CzsjFsbACCoXOAOcA9gBWpouirDqX9rR6g06yh2UAnaUc7gAM4465x3rMvPBt3NbxxR6z5LLMHeRYiWkAbdk5b73qRx7VqeF9IfSbq8V79LgyJD+6CkbNqlc8k9cdOnBoA3aKKKACsGXwZ4RmULL4Y0d1DSMA1nGeZPvnp1bv61vVV/tHT/tosvttubokgQ+YN+QMnjr0FFxNJmcPCPhXz5J/+Ec0nzZYPs0j/AGRMtFt27DxyMcY9OKgPgXwWQAfCeiYBBH+hR9hgdvTiuiprSRrIkbOod87VJ5OOuKd2LlXYVVVVCqoVQMAAcAUtFISAMkgCkULRSBlZQykEHoRS0AFFMeWNHRGkUNISEBPLEDJx+FLLJHFE0kjqiKCWYnAAHegB1FIjK6hlYMp6EHiloAKKKKACiiigAooooAK+RfH3/I8a3/1/S/8AoRr66r5F8ff8jxrf/X9L/wChGu3BfEz5Li3+DT9X+RiVoRaTcSaDNrKy24ghnWBkMgEhYjOQvUj3rPor0WfERcV8SA9K7jU/BVotrFPZ6h5Q8rzJjOdwX93G+PlGQfnxg+mc1w56GvTV8NT3jJC/iLVcGDaVmccqyRnIG7lPmx/wGsqsuW2p34CiqqkuTm28jnm8C6jsuHju7aQQiQNhXA3pncmSP9k4PQ1Yu/ArpYpKl/bxtCHW6eViE80OwCrkf7JGfX61sWliVlkiGq61cTIYo5vMmwmx4WfBAbJAPGc9aINLupmksZdZ1iUkQx+cXzuRlZj5fzYKkqBzWbqS7nfHBUbfw99NzloPCrza1eaWuqWm+12B32PtLM4QKPlz1Ye1XbfwY0Pn/b7hC0aAMsLH93IdjAEkYYbW7d66LSdCNq9zd/2veub1khmbcvnYIVtu7PyuGwD9KqJo801raN/bGo2gW1Rdiyf6r5Nx35bjcQFGO4o9o+4lgYRSbp669fP+v61WU/gtXnkt7W88yYoHRWBAjBmZDuOPm4U9MVFp/hASQLfSXiz2T71VolZGJEbsrDcvTKEEUzxc19o9zBHZ63qcsLmQgyybWDJKwJ4Pcjd+NYx1zWihQ6te7SSSPObGT1/mfzq4qbWjOSrLDUqnLKnqv67/ANeRnDpRRRWx5YUUUUAFFFFAG34C/wCR40P/AK/4f/QxX11XyL4C/wCR40P/AK/4f/QxX11XnY34kfc8JfwanqvyCiiiuI+tKms2f9oaTd2O7Z9ohePdzxkEZ45rnx4a1M2Opwf2w0T3aIsbRs52YbPcnHB2cY4APWuj1O3a8064tVlaJpomQOucrkYyMVyk/gq482L7Hrl3bRJIzlFkc8knBBLHkAgY6YFAySTwne7oZINamWVXjZy8rsCF2gcZwejemc5qvL4X1LULOXf4hdrgMsYaGR1VVUgMp+bqcDJx1p9h4NvrRrZ11XMkckLySMXYvsL5HLYIIboehqe98K38+oXNxFq3lRys7KgDjG4klDhgNpzz34GDTEO1bw0t3rRuP7Q8mWUK0JDv5gdE254OCAMH+dQ/8Izqseh2mmjVJJ5Vu2lmuXmcEKUYBhgg53YO3pmrOjeG9Qs9WlvbjU0lRy2yJUbEYK7eCWPt+VZ9x4HvmLC28Q3UUfkeWq73O1sDJ+9zuOc/pSAkm8LXX23y4dbbJQSNHJNLmUbwWU4bhD6jkHjpxSHwhq3myv8A25MxklmY5lfG11IAAzwRkDPtRH4N1CO9iuk1cF4mi2u+9mZV6q2WwR2HA9etdnFv8tfMKl8DcVGBnvigDm5/D2oSDTHGqATWiwrKwDASbCc8Z5yD0P1pmpeF7q4ubm5h1SSN5Xyq7nC7SWJQhWHXIBI54rqaKAOOu/C+syJcQwaskEEu5gilwVYliOc9Pm59cCkv/CGqXEbLH4huI1bDGNNyKX3kscg5AI28diCe9dlRQBy+qeGb+/1qa6fVpEs3hSMQIzqcrjkkMO+enrVvwtol1pNxezXd4Lp7jYN/zbiFLHLZJ5+bGBgcVu0UAFFFFABXO674Yj1PUDeCcQyZVlZFIYMqSKDuBB6uD+FdFXIapoOpyavcNZ6yLT7RMZlHnvuX5Y1yEzg42kY6fPnqKBiDwzqMV2rWOtkSRIrESSSMWbdkhhu+6cE+vbpxWfo3hPWJNUuptVupt0UqtbT+cx3YyMgBuOOefUDBxmrsHh3xBayR3UOoRSSxusnltPIVYDf+7JPLD5hgk8e+MVd17QdTvNQS9t9YntVEsbSRpOyLsVTkDqB8xz0570xDNa8NPdXl1ex61PZzy5VHEr4jLAKAF3bfXt3qhB4L1BZUkn1iW4CCIpHLK5VSp5HXnuQT64pieFdYkEcLa1FJJFIrvmVyyYYMjn++2AR82BznFPPhXVI9LQ3muzSPCFaQy3cmwhWLnJGMAnHOMgDFCAg1rwtrEM9i1jd3FxF5yvdD7QyDCkkHluBgjp2XGOeNFvDmqzaTpFtFrm0Wru8kq7iZVJ+UZzzwcZPXrTodG1a40O3jh1dZD9tNysvnuweFs/KT/HwenA6enNeLwnrEVxbwx63KmnRReWYxPLvIOMjOfbg9RnFIZb0zwtc2Wt295/aBmggD+WsjOzpuDDAJYjHzZyeePSqg8I3aWzfataYyH5E3PJsyy7TkFuSx5I9TxUg8O6+PDM2nRa8z3j3fmfaXmckIOwxgjkA45HWnf8Izqgu7R21Rp4I7hJ5ElmkPzAqSRzz90jaeBnNMCG78G38luFh1yeGQsPM2O6hlG3Cjn5cEMcgdTXZqMKB1wKWikIKKKKACiiigAooooAK+RfH3/I8a3/1/S/8AoRr66r5F8ff8jxrf/X9L/wChGu3BfEz5Li3+DT9X+RiUUVoRXlkugzWDaZG9486yJeFzuRAOUx0wa9FnxEUnu7GfVm9a+uJXuLzz5JFCq7yKcgYwoP4dKrHpXoT+J9HnMQ1KzuZ1jMSeY0PyyRrEyqXU/eKOePUfSonJrZG+HpQqJqU+X+mee1LaXE9pcLcWszwzJna6HBGRg12OoazoM+l3KxaAsepEOkLx22IxliF+U99rk+uVWk0/VvDkdtAslkuIoYhIpsA5VgR5qls878HBP3c9qXO7bGywsFJWqLucVRXo0N/od0iouiqsWOD/AGcoPyJExG49T8shPqGFVrnWfDVxE6yacsWVZd6acF2EiQbuPTMX/fJ/Fe0fYp4GC/5eI4SNGkcJGpZjwFUZJptehNr3hlbpJILExxIwlR008K+fMJPIPTYQKhvL2yvdHurhLKCSYx29vabrZEcTGPY4I6suAWDdjij2j7A8DC2lRNnDSxSRFRLG6FlDKGGMg9D9KI4pJA5jjdwi7nKjO1fU+grvRqWiW1vFp+pabJLeW6xW07vbeYQI+HVDnqDk+hzVlNZ8MWzTSrp1ysF0mJFWx2/aFAQEA/wgMj5xjO6j2r7DWAp9aiPNqK75PEfhZb2Nm0+0MHnMZcaeMsmwBcZ6HOT6VR8Par4XtbBkv7dpJvtolG60V/3YdTjPuoYY6c0/aPsZ/VKd7e1XU5KOKSQOY43cIu59oztHqfQUyu4n1/w6dFuo7eP7Pe3Fo0UpjswokchcYIPygFTnHXNcPVRk3ujCvRhTtyyvc2/AX/I8aH/1/wAP/oYr66r5F8Bf8jxof/X/AA/+hivrquDG/Ej7LhL+DU9V+QUUUVxH1oUUUUAFFFFACSKHjZGzhgQcHBrzr4Lahd2X9s+AdZupZ9T8PXRWGWZyz3FnIS0EmTyeCVJ9Vr0avO/ixo+p2OoWHxE8M27XGr6MjR3lonW/sScyRe7L95fcEd6uOuhnUurSXQ9EorN8L67pniXQbTW9HuVuLK6jDxuOo9QR2IPBHYitKoLTvqFFFFAwooooAKKKKACiiigArkNY8K6jfatd3q6l5fmKViIkcOoIxtHULg9wMnPNdfRQBycWg+IIowF1aMytIpkkMknzINuQFJIGMEDHUHJ5pdJ8OatbLcR3WqmeOWye2AeR3wxYlW54zg8nv7d+rooA4UeD9cS/a7j1woxdmIEsgEhxhWf+W0YGDxVvT/C2qLp95ZahqzXSXOnm1JaRzhsnDDnjg49T7V19FAHNaN4dvrPUBcXWpzTxRuzJEJpMMSMBmBOOhxt6cA9azbXwrrT6ajXGqSrcbQfJ+1zFATs3ZYNkk7T9CeOK7eigDhbTwrr5czzaxPgjHkGdkVh5pY7tnQsMHIORnHNamj6Dqem6qtzHeK1v+9DRPNI4YPKXyAejAEjv0HSumoouAUUUUAFFFFABRRRQAUUUUAFfIvj7/keNb/6/pf8A0I19dV8i+Pv+R41v/r+l/wDQjXbgviZ8lxb/AAafq/yMSiir8Wk38mhza0kINjDMsDybhw5GQMda9Fux8PGEpfCigeldyPiA2EWSwnmRMYjkuMpx5WONvbyj/wB9GuGPSusu/BwW1S4tdSidDCsm+RdqSFmRcKRnkF8EHBGOnNZzUdOY7MJLERUvY/Pb9S5F4+aHyES0umjiY7i9yGaQFCuWO3lgTkH2FVNH8YR2MmpzTac11Lez+dlpQq/RlC4PPoBUC+CdWafyVnsGfJ6XAxgMULZx0DAr9adbeB9ZuMmF7NgSojIm4k3BSMHH+2vX+lRakdXPmDadnp5LsWG8aBg6mHUXG+ZovMvM7fMj2YPy87eopbrx1cXOn3lo9p5ZuYwCyMD85UiQkEHhixbAxg1mah4W1Cxa2We4st1zcCCJVmyWJ284xwPmX86u23gq+B827ngFt+9UPDIHJZFboO43KQaLUrXEqmPbcdfPbqSaf41ls7FLRbeYqlmlup80HayliSAVIw27BHsOatzePYZpS76ZcAsoUut0A4+QrlTtwp57f1rOh8F3q+S15d20KSyQqoDEs3mMV44xkFT1qKPwdqbhn8+zjRFDSGSbBjBAZd3oSpB70WpNjjUzCMUlf7ka178QGmDiCzntdySqBHOowX3YfO3O4bjnnnApknjuN3nc6fc/vYZovL+1fIBI5f8Au5BBPUY6Cqlr4IvjFKby5t7dyjeTmQFS6yrGQx7ct/Kov+ENv5I4zDNb+YYxujlkCkyHzDtX14jbrjpStSKdXMfv8kcwOlFX9d0u50bUXsLwxmZFDHY2RyMjmqFdCd1dHkThKEnGS1QUUUUEm34C/wCR40P/AK/4f/QxX11XyL4C/wCR40P/AK/4f/QxX11XnY34kfc8JfwanqvyCiiiuI+tCiiigAooooAKKKKAPLdd0LWvh9rt14r8FWT6hot45l1nQYvvBu9xbDoH/vJ/F25rufB/ifQ/Fmjx6roN9Hd27cMBw8bd0dTyrDuDWzXBeK/hzDdaw/iXwlqcvhjxG3MlzbqGgu/aeL7r/XhverupbmXK4ax27f5He0V5jH8RNe8LEW3xJ8Mz2cS8f2zpaNc2T/7TADfF9GH413Xh7xFoPiG0W70PV7LUYSM7reZXx9cdPxpOLRUZxloalFFFSWFFFFABRRVbUrT7ZamEXNxbNkMskD7WUj9D9CMUCZT16K/jkg1LTvMlktyRLahuJ4z1A7bx1B+o71j+K/iL4U8Nym31DUd90OtvAvmOv1xwPxrnPjB4o1nwj4T+x/2hFNqF/IY7e4jj8t0jA+diM43cgAjHXpXzezM7l3YszHJYnJJ9TVxjc8nGZg6EuWC18+h9M6Z8aPBd5crDLLeWe44DzwfL+JBOK6y5mn1m4s49OnxpbAXE13DID5oB+WNCPUjJPpx3r45r0r4C+MLvRvEsOhTTFtO1BvLVHPyxTH7rD0yeD9abh2MMNmcpyUKuzPpeisvTbDUFuRealqjzygECGFfLhTPtyWPuT+ArUrM91NvoFFFFAwooooAKKKKACiiigAooooAKKKKACvkXx9/yPGt/9f0v/oRr66r5F8ff8jxrf/X9L/6Ea7cF8TPkuLf4NP1f5GJTtzbCm5tpOSueM/Sm0V6J8MB6GvU7zSdQmaS9t/ELWlokIBjlgDFSREcgfxjJX5+vy15Yeld62kaHHA0iale3EoRY4VivlLSqxjG4DqB8z/J/s1lV6HpZe9Jq19urXfsaC6Pq0ktz9g8TTIkEgkl8+FVb50EhK/3gcyNjp8p71b+x6ja6JNa/29aMIY0mE/2c+ZGcL5bDHGAFADdRyMc1Sv8AwpokEk0ct/cxGNVEbSX6/vBuI+UEDK4yPY5FV4tL0M4hi1CRYJJEQl79N8cYaYMA3YEKjYxzuA9Kw0fX8D1uWUHZx11+0ytqWj6i2raRajWjIZbx1jY2ojEU2xHyoHBzuUdhkfjV8aLqEcqoPE7qBI7CR7NdqOzhHXdngln6dOppttp2k6e0N/BqJlusXHlRtqKNhvLfZk4xngA9Qc06+sNG1TUfO1DWG2yvH5hjvI1RCBEoXb0J2lju7bafN0/QzVJJOVtW/wCZ7WXUmXTdcmML3HixhK0piK/ZQ5V4zlhx/ErZ+vJzzVZdO1Ka0V18TXTW/wBnDyZsRkIYjIoxnk4XHtwKpSaFYTaXI2kahOL2Vomgt3vkwWYDcDjqw5644pmjaVpcug2t7earMJn3+bFHfqpwFkwMHocqg7/ep9N/wJ1clHl6X+J/1/wDYv8AStcjs7qaTxUxgiZgc2oBaQOxOR6ZjHzepFGpW+rWOhaisOq3N5ciZUieOzxJuV2RlHPCneeRzzWbrVlpun+HNQksNQNzJMkbKz3is8f7wZjAHJ4OSeh9Knt9P8PxXEkkWsagkkNxGi7b2NjyEbfzgEEkjvgrzS6f8At6Sslrb+Z9b/5HDapeXt9dma/meWdQEJYAbQOAMDpiqtel2uj+HE1SGQ3VrciGZyVkuY/3gL8s5I5wD0681R/4R3wkrxp9vnl3CIGQXUSqd5ALDqcDJyD6Vqqsex5s8uqt8zkn8zgqK7LVdF0BdGvLu3lEU0VtA0K/a0YSOQPM465znj2PNcbWkZKWxxV6EqLSk9zb8Bf8jxof/X/D/wChivrqvkXwF/yPGh/9f8P/AKGK+uq4Mb8SPs+Ev4NT1X5BRRRXEfWhRRRQAUUUUAFFFFABRRRQAMAwKsAQeCD3riPEHwp8D6vdm/XSP7L1HqL3S5WtJgfXMZAP4g129MnljggknmdY4o1LuzHAUAZJNNNrYmUVLdHnP/CD+PdJ/wCRc+J15LEPu2+tWUd0P+/i7W/nR9q+NlgcS6T4O1pB/FBdzWzN+DqwH510fgfxaPFT37waRe2lpay7IrmcbUuQeQyA84xg8juK6aq531RCgmrxbPNz4v8AifBxcfCcyn1t9cgYfqBSf8Jx8RG4X4Q6jn/a1a2A/PNek0Ucy7D5JfzP8P8AI83/AOEz+Jf/AESOf/wd29deqa7qFjZ3X2gaLO8KtPatEs5jc9RuBAOOnFbNV9Rku47UtZWy3E5ICq8mxR7k+g9gTSbT6By2Wrb/AK8jwn9pm1voptAlupvtAEMsbShNgL7genbjH5V5loXhrXNctri40rT5LmK3/wBYykDnBOBk8nAJwOa+kviL4TvPEfga9tb64judRQ/abXy49iRuo+4vcgjIyT3rwzwNqEMulDQ2v00zULfUY9QsJ5m2xvIo2mN2/hyMYJ46iri9DwMbQX1i8tmZfhjwne67A1wLyysIPOFvHJdybBNMeka8Ek9Ppmq/h2yvIvG2n6fsK3ceoxxFR1DrIAf5V6r8TZdA8J6jZ3FtJBJeWqST2OnodwjuZmLNPJ2woxtHfA7CqH7OvhyTVvEF34qvizrasyxO3Jedx8zfgD+Zp82lzJYVe1jSW/U9subHWpLt5IdcSGEtlYvsYbA9M7uay/Gmu+LNJvIIvD/gqTxBC8ZaSZdQig8ts/dw/J45zWvpo1m3uvs160N5b4JW6X5HHs6dD9V/IVp1kmfSJXWl0ebHx349t/mvvhHq/ldzaajbzMP+A7gTVnS/i54Rmvk07WTqHhm/c7Vt9atWttx9A5+Q/g1egVU1fS9N1ixksdVsLa+tZBh4biIOh/A1V49g5ZraX3lmKRJY1kjdXRhlWU5BHrTq8suvBXiLwG7al8NLp7nTlO6fw1ezFoXHf7PI3MTeinKn2rsfAXjDSfGOkteacZYZ4HMN5ZXC7J7SUdUkXsf0Pak49UOM9bS0Z0VFFFSWFFFFABRRRQAUUUUAFfIvj7/keNb/AOv6X/0I19dV8i+Pv+R41v8A6/pf/QjXbgviZ8lxb/Bp+r/IxKKK0ItSWPQJtK+wWjGWdZvtTL++TAxtB9DXos+Iik93Yz6tXmn32niOS7tJ7bfzGzoVz0OR+Yqqeldta+LtLXUJZbjT5XgNqkKBY03FgiqxfJwfujBqZNrZG1CnTndTlY5HUTeNckag0zThRnzmJYAjI6+xqvgegruo/GemxzwlbGVoh5hffDGSGMaKrDnnBUnGR941Rk8T2U2vadey20gtrWF1aKOGNP3jbvmA9OR1PapUpdjaeHo3v7Xr2OTwPapbu1mtLhre5haKVcbkYYIyMj9CK7iTxlorzFTps3kAlo18iLMbl5DuHqQHGP8Adqra+LLCDXr/AFA29xLHdGDAkijZiEADZzx82O3rRzy7DeGw6t+9/Dyf/AONUlW3KSp9QcGkwPQV3S+MdIBhdtOlZl2GYeTFiVh5eZD6H5GAHT5vrVHV/FFnfWdjEdPRnguRLNuhVfNAZj1B4yCARjsOaFKV9iZYeik7VfwMDTdJ1HUUd7CxluFRgrFFyAT2qpJG0crROuHVipX0PcV3c3jizMztDDcwxmR2VY4UXhomQZ5OSCw57gVHf+M9PnST7LYNZyYQxNHbx5AGcxEknK85BGCMDikpzvsaSw2F5dKuvp+X/DnFS280cSSyQsiOzKrMuASvUfhmo8D0Fdvc+MrJpppFs5rjzHnlHnogKuzK8ZyM5CkYPqDWN4x1u21qe2ktbRbZIo8FBGFwTjIyD8wyOOnXpVRlJ7oxrUKMYtwqXa6WMHA9KKKKs5Db8Bf8jxof/X/D/wChivrqvkXwF/yPGh/9f8P/AKGK+uq87G/Ej7nhL+DU9V+QUUUVxH1oUUUUAFFFFABRRRQAUUUUARzzwwKrTTRxBmCqXYDLHoB71yc2u6T4g8QLY2WutDDpFwj3vlkLHPI29UgLk+qkle/Aq5YWK65qc+o6tDp95b2d4f7J2ESeUFAVmJ6b9wb3XFVNatxDPf23iDSpNb03UrtPs0VvZeb5ChFB8zA4+bcQ3PXtQQ2zrxgAAcDtRWZ4ah1WHTnj1d4Gm8+Tylh6JDuPlrnuQuMmtOgtBRRRQAUUUUAFfIvxZ0qPR/iBrNlEu2IzGVB6Bxux+tfXVeG/Hjwmmp+NLGWx85r+/tzuTMax4jwM7mYYOCOParg9TzM0pOpRTW6Z578WxjxcpPfT7M/+QEr6I+EWkx6P8PNIt1XDywC4lPqz/Mf5gfhXjHjPwzd6hrdhearbzWUMotbA+VPBM2QBGGwHzz9OK+jbG2js7GCzhz5cEaxpn0UYH8qJPRGWX0mq85tf0yaiiioPYCiiigArzr4keFtRstVX4geCYVXxDZpi8tAdqarbjrE/+2ByjdQeK9Fr56HxC+KGoXmpx6TDDcR6fI4mMNoG2KCRk5P+yaqN7nLiq8KSSknr2PbvBviHT/FXhqy17TGY213HuCuMMjA4ZGHZlIIPuK16+dE8V/F+N7K3htHi+3AvarHYIBKMbiRxjocn61B/wm3xaa/msfOlW5hk8uWM2salG2lsHI/uqT9BTcTn/tOCWsX93/BPpKivmyHxt8WJAzJeEqsph3GGEAuOoBPXr2rQ0zx98SbDxDp9prjxiCa9jt5Vkt0HJIyuV6HBpcjGszpv7L+4+g6KKKk9EKKKKACvkXx9/wAjxrf/AF/S/wDoRr66r5O+J9q1p8QdbhYHm7Zxn0b5h/Ou3BfEz5PixP2FN+f6HN0UUV6J8KB6V6AnhXw2Ymla8mEKxwmWYXMeIC6ybiwxzgoMKDzmvP6essiwtCsjiJyGZAx2sR0JHepnFvZnRh60KTfPDmO6uPDfhVJJIYtQnc5CJKbmILyshD+4+VOOPvYq4dC8O/ZILJpbbywwU3AuYvMdDIvz57cEkA9BXm2B6CjA9BUezf8AMdKx1JXtSX9fI7i68MaOvhy71e3+1ylYg8cYmRth2oTkgfMFLHd0xx61w9TR3NzHbvbR3EqQOctGrkKx9x0qGrjFq92c2Iq06luSNu4UUUVRzhRRRQAUUUUAFFFFAG34C/5HjQ/+v+H/ANDFfXVfJXw4ha48faHGnX7bG34A5P8AKvrWvOxvxI+64SX7io/P9ApHzsbb1xxS0kjbEZsE4BOAM1xH1hxkmu+KLSyN1c6dB5MUAZ2ZHD7ghyTgY6joKcfEHijyUkXR4m3yeXENkg8zGMHp8gbORnpg5plp4r1i7sDdP4f2QYZT5gkznc2GI2/dwoJ789KfL4n1Kw0vTpLi0WV57UySzOHUI+4AZAXIXB9M9BigCfTNe8QXt9JDJoZso/sbTRGUNu38hQR+HI68iqQ1zxXbWjXH9mpdiZ4yh8p0EWVXdkHnG4kDuO+akl8Wa3E8DSeHmEEqsSwZyRtjVjxt7ljgdTtPel0vxJrWpXMZGmtaYsZZTC6P88gA2knbgLnI6568UDLd9rmtf2/Pp2n2EM6Rsis5V/3eVViScYOdxAA9MmqDeKPEf2SSQaJ86oGQeTL+8JYBsZHGzJznrjIpB4k8QWqCVtHS7W6mTZIm5AgKjO7K9M8A/nV/XPE2q6fq81jB4dubmNF3LcqT5ZG3dzgHsHzjuAO4oEJpuv63Pq0FrdaT5cTztHI6RuQo2BgQSAMZyCfoMHrXVVxdx4k16SK326Ytuk0scaygSMW+YbiBs4BU5GccA5xXWale2um6fPf3syw21vGZJZG6KoGSaAOZ0DVLHRWvtCOnSWl1Fc3M1paI++S8j/1hkTPqWI9AeK1LDxJaTTWFpfW9zpd9fK7QWt2gDts6jKkrnHOM5xWZp/h68kWDxDcXkM/iJIphDOgKQtHISUicAZZF4PPOeavW9r4ivLzSrnUn060jtld7q3hXzjJLyq7XYDauDngZzx0oIVzfooooLCiiigAooooAK4v4keE7zXJrXVtNniF9YxOsUE1tHKku4jI+fgHjg12lFCZFSnGpHlkeReH/AAX4l1i6jbXoLPSoLaaOZdmn2wkkZWBwCnIHHWvXaKKbdyKNCNJaBRRRSNgooooAK+UP+Eg1jRNQ8T2mimaKW9vWWSaNclUDyZXp33dfavq+vlbQ7LT9U+JLWOptts59cdZBuwG5fC59zgfjVw6nk5nzXgouz1NnSviXrNrqelXMuj3FxFp0bQRw7sAxsiqe33gVyD6HFUNR+IsV5r13qk2kSJLdTZlQSKdqLC8SgBlIz85JyCDjpXo3xM0rwTd+Dr1rK1trC408x+XPHDs2MXC7GwMnIOcde9eJ+JNNsLXULkQatFLjLL8jkyH1BC4GfrVKzODEutR93nut+noO1bWdOv7KCI2Nws1o7/Zn8xApRn3kOoUDOSeVwOnHFWrbWv7S8S2hWN4hNrYvNpYFV3sox0znjrVmC4gEMMiahocMiLuJ8glz8vcHgn+tUNP1i6v9d0yGeO3Ci+hYFIQpzvHcUzlu7q7Pr+iiisT68KKKKACvCf2j/DskOqW3iSCMmG4UQXBA+64+6T9Rx+Fe7VT1rTLLWNLn03UIRNbTrtdT/MehHrWtGp7OakefmeBWNw0qXXp6nxtRXf8Ajz4X674fuJJ7CGTUtNySskS5dB6Oo5/EcVwTq0bFZFKsOoYYIr14TjNXiz8wxGFrYabhVjZjaKM0ZqjAKKM0ZoAKKM0ZoAKKM0ZoAKKM0ZoAKKM0ZoAKKkghlnkEcETyueiopYn8BXoXgf4T69rU0dxq0b6VYZBYyDErj0Ve31NTOcYK8mdGGwlbFS5aUbs0P2dfDst54hl8QzRkW1khjiYjhpWGDj6DP5ivf6paJpdjoulwabpsCwW0K7VUfqSe5PrV2vIrVPaS5j9NyvALA4dUt3u/UKbJuEbFcbsHGfWnUVkeicX4Y1jxI5s9Pu7DfKQhuJ5Q42ZXcxPygc8hQOmOal1PxBrkGoLatoKS20lwVWX5iqoGYAtx947QwxnrXX0UAclp/iXVm03UNQ1DSfsgtrVbgWzBhIMFt4LEYJwuQB6iqv8Awl+uCcJJ4blQNcRRqBuY7W5LHA4wD+hFdpNFFNGY5o0kQ9Vdcg/gafQBk+G7rU7qOd9ThSF8oUjQHChkBIyQMkEmtaiigArG8aJcy+H5YLWztbx5pIo2huceWyNIofOSM/Lnj1rZrnviEtr/AMIy815bXVzFb3FvN5dscPlZUIP0B5PsDQKWzOhAAAAGAKKKKBhRRRQAUUUUAFFFFABRRRQAUUUUAFFFFABRRRQAV8ca5M8eqanPExV01V3UjqCGYg19j18a3i6i+san9hjnkT7VIX8tCwB3NjPH1q4HjZvtD5npPxH1eTxVo9pY6KtvI0s39oXSxzLkgRouT0/iJ9+K8m1BCuoXKkciVgcc9zVuC71q0mcwtcQyjKMVjwR7dOD0rV0ue4eY3tzavas8TGW6FqZI5R1yVxgHrkirSseVVqe3ld7j76/ga2ilXVrV5ICHSMWRBc4xhjjB681Mb61vNd0OO3ufNP26EuPsoi/iGDx171KNUtvJtbi7iu1bbtBWyURsW9BjngZFU9KmtLrxFo7Nc3Ml4moRIFeMKoj8zgfWgd9Vr/X3n1xRRRWJ9aFFFFABRRRQAVTu9K0u8bdd6bZ3DessCsf1FXKKE7ClFSVmjK/4Rrw7/wBALTP/AAFT/Cj/AIRrw7/0AtM/8BU/wrVoquaXcz9hS/lX3GV/wjXh3/oBaZ/4Cp/hR/wjXh3/AKAWmf8AgKn+FatFHNLuHsKX8q+4yv8AhGvDv/QC0z/wFT/Cj/hGvDv/AEAtM/8AAVP8K1aKOaXcPYUv5V9xlf8ACNeHf+gFpn/gKn+FH/CNeHf+gFpn/gKn+FatFHNLuHsKX8q+4yv+Ea8O/wDQC0z/AMBU/wAKP+Ea8O/9ALTP/AVP8K1aKOaXcPYUv5V9xlf8I14d/wCgFpn/AICp/hR/wjXh3/oBaZ/4Cp/hWrRRzS7h7Cl/KvuK1np9hZj/AEOxtrf/AK5RKv8AIVZooqTRRUVZIKKKKBhRRRQAUUUUAFFFFABRRSFlDBSQCeg9aAFqprVtNeaReWltdSWk80DpHOn3omIIDD6HmrdFAGb4Xv4dT8P2V5BdC7VogrTbSu91+Vjg8j5geK0qitYba3jMNrFFEgYsUjUABick4Hck5/GpaBLYKKKKBhRRRQAUUUUAFFFFABTJpY4YXmmdUjRSzsxwFA6k1neJPEWi+HLRLrWtQis4nbahfOWPoAOTXjPxg+Kun6zobaH4bkmaO4OLq4ZCgKf3Vzzz39vrTSbObEYqnQi7vXsdNofxs8P3es3FlqMMllbecVtrv7yOueCw6rn8RXqFrcQXVulxbTRzQyDcjowKsPUEV8t/Cv4eX3jG9FxNvttIibE0+OXP9xPU+/avp3RtNsdH0yDTdOt0t7WBdsaL2H+NOSS2OfL61erFyqLToW6KKKk9EDwCa+O7K+gi1G/+0X17aiSdmX7OM7iWOc19hyZ8ttvJwcV8rXvw71yK6cTJcrKTuYJYTuFJ5xuVSDjPargeRmsZvkcV3/QpR3V1HNPb2zavIJ5FO7yhudcYfgjOcfypyyRrHeRP/b6QRYQJgYjBA4fj1/StOfwz4qlKGW+1NigIX/iXXPA/749qhPhHxFl/9K1L5/vf8S65+b6/JVnlck+xVubWQWUQludbba6eXE1scBs8AHpn/Cq+mxBfiHpJEN3F5t9A5FyuHJMgyeg4rS/4RPxJgD7ZqeB0H9n3XH/jlXNB8K6xF4n0u/vH1G4FvdROc6dcZIDA4yUx+dFxqnJtadj6cooorE+rCiiigAooooAKKKKACiiigAooooAKKKKACiiigAooooAKKKKACiiigAooooAKKKKACiiigAooooASRlRGduFUEnjtWZcra63Zxz6fex+dC4eCeM7vLbuCPQjII96vXtzHaW5mkWVlBAxHGzt+SgmuM+I/iGLRPA+p+INJtmgvpNtussluY33McBiGAJxkkU0ZVZqMW5bIsfEvxvY+FtCumgvbF9XVB5FrI+SxJHVRz0yfwpnw38c2XijQbbzr+wj1p0bzbVGxtbJxhSckYweK8C0/wlPqngHWPG97qDs0EoREPzNK+5QzMT/vVp2vwz1m68FaZ4s8PTSXNxIpkktk+WWMhiAyEden1q+VWPJWNxEqnMo6WvbyvufRVsLPQrAfbLxPMkcvLNIcNNIepx+gA6AAVqA5APrXK+Fp7uDwvpOoeKLCT+2fI8uVktzJIvJ67QSMjBPua6W0nS5t0njWRVboJEKN+IPIqGevTkmkS0UUUjQKKKKACiiigArP8R6ta6Hod3q1422C2iLt7nsB7k4H41oV4R+0j4na5u4PCdi5KQ4nvSvTcfuKfoOT9RTSuznxVdUKTn16HN/ELxZb+PLK21a8hn09LBWhW3XD+dM/I2t7ADORwPqKh8A/DW48Q6klvfXclqgQSTCKLeYgRkBiSAGPpyR3Ap/iG3g0bwtbz2nlQzRMqRP8kolfAHmp/dJAJzz90dCc16b+zx4YfS/DcmvXgb7Zqp3LuPIiHTPuxyfyrRuyPEo0XXxCVRX6s9D0DSbLQ9HttK0+Py7a3QIg7n1J9STzV6iisj6JJJWQUUUUDCiiigAorJ1XxFpema9pOh3Uzfb9WaRbWJELEiNdzMcdFA7nuRWtRYV0FcX4k+J/hHw/rM2k6leTpdQY8xUt3YLkAjkD0IrtK8n8L28Fx+0B4tjuIIpk+xRfLIgYdI/Wqik3qcmMq1Kagqdrydtdej9Ox6J4a8QaP4j0/wC36LfR3cGdrFeCp9CDyD9a1K8BstUXwR44+IUmiRJ9ktrRZY4R/q0mLIBx6Au3H4VH4d8YeKpdV0RY/FlxqcmrP5N5bmw2LZl+FZWK4OCfpx3qvZ32OKGbRjaNRe9dp220dr6v/M+gqK8JT4geKV8IXGgvdk+Ll1ldPR/LXJUnO7bjHYjp3qLxL4z8QTeKNV0keLJtIi0eMQxGKy81rydV+YtgHaCwPtyOKPZs0lm9FJOz/DfXTV7qx7LqXiLSdP16w0O6uGS+1AMbaMISGx15AwPxrWrwmw1jUNe8a/DXVNUj2XssVws3ybclSy5x2zjNaV3qvjbxZ4m8ULoWvro9loLGOKJYVYzuM/eJ9dp/ShwCnmald8rd2kkt/hUtbs9korwt/H3izW9J8F/2ZqEVhe6rPPZ3TmEMhdSqh8Hpwc4Heul+HOreJbH4j6x4L1/Vv7XW3tluYLhowrDO3jj2bp7UvZsunmdOpJKMXZ2V+l2rrrc9PoooqD0gooooAKKKKACiiigAooooAKKKKACiiigAooooAKKKKACiiigAooooAR2CIzNnAGTgZrmfFGlN408MahpM1tLZQzIPs80vDbwchinUDIHXnk8V09V7++stPhE19dwWsRYKHlkCAsegye9CInFSTUtj5U1qDxh4L0/UPDOowyQ6ffEbwy7opCCCHRvXgf1FenfBT4kaDDoen+FtRZrG5hBjjmkI8qUliRz/AAnnvXXfHIK3wt1dsK3yxlT1/wCWi8ivDfEPg+0tfhbofi61kkE1y5iuo2OVJLNhl9Pu4xWmklqeHOFTB1r03dJX17XPpzULye0dHFlJcWxH7x4TudD67epH0yfarqnIBHQ1w3wM1i61n4dWUt47STW7vbF2OSwU/KT+BA/Cu5qGe3Sn7SCmtmFFFFI0CiiigAopHbahbGcDNeNan8U9Z1SR4vC7aXFcKSrWd+rJcZH90lgjfTOfamlcxrYiFG3Mep+KtWXQvD17qzRPN9niLLGikl27Dj3xXzn4G+IUOjya5JrVhJd3OrSiSS4RVZl5OVIbqvPSrq+P/GFxqU9p4l8U3HhwRrnbHp2XY56AYyPqTWXIPCepXrXEg8W+I7pjy0cEcIb8txq0rHjYnFurKMqbtbvb/h/wJNC0HRvGXxBtbDw6l7FpDE3F3DLwIFB+YLyevAH1r6ghjjhhSGJAkaKFVQOAB0FfNFjDqukQ3b6B4dudBluMbby+1QRvEo7AHaD+IPWt3RviN4k0nauseMPD12q9U8p5pPziAH60SVy8HXp0L8y1fXZfjY98orlvh540sPGNpdS2KTA2jKkrum1WYgn5RknHHeuprM9mE4zipRegUUUUFhUV3cQWlrLdXUqQwQoZJJHOFVQMkk+mKkYhVLMQAOST2ryXW7yb4t65J4b0eR18FWE2NZ1BDgajIpz9liPdM/fYcdhVRjcicuX1L3wqhm8W+J9R+J9/E6W90n2HQIpBgx2Stky4PQytz9AK9NplvDDb28dvbxpFDEgSNEGFVQMAAdhin0pO7HCPKgrzLxB8O/Ec/jbUvEmg+Kl0p79FjkUW+5goUDGfqM16bXjWofFTxDb+M7rT4rLSJNKh11tKR9z+eyx25lmlxnGI+ATTgnfQwxNKnVilU76WutfkdRoHwx0nT/C2raRdXc99c6up+23sn32PUEDtg8+5pvg7wj4y0W5sbe68Zrc6RY/KlstoA0iYwFZjzgf0rjtN+KXjiXRtFu9R0/w9ZNrljPqFrIXlKQQQRl3MgOMs2Y8AHjJJPaq8Hxm8VXMkE8OiaWluW0qKS3dpPPaa7Xc8aDoSqZbJ7da05Z3OdUMNHlcU1btdeevfvqehSfD2xb4op4184cRZNts6zY2iTP0/WqWr+A9cg8W3/iDwl4kXSX1ID7XDLbiVSw/iGe//ANeuP/4XH4nntDeadoWn3f23SbjUrC1WRvNiWOcRoshzhmddzBVwcrgZ61FL8a9YntLdtLXQ7iQixXe4lX7TJdykRpGhOV2xgsxJPPA9aFCegSo4Zp6W15tLrXv9x2Xin4f67qs/h/UbXxV5er6TG0b3cluCZSf4to4B7Yqvrfw11r+29S1Dw54oOlrq6BdQiMG4O2PmZfTOSfbJ5rh9L8dazoWoajqdh9nlstd8WXNp9ovJJJY7REKxQgIpyqvIHG4cA9q+hh0561L5o2GsHh6jejv6vppfft954V4+8LP4fvvh74c0K9aC4juZRFePHuIlYoS5HTr2r0D4feCbnQdX1HX9a1c6trN+Akk3l7FVB2A/AfkK7N443ZWeNGZTlSRkj6U6lzuwUsupU6rqell0Vlb+mFFFFQegFFFFABRRRQAUUUUAFFFFABRRRQAUUUUAFFFFABRRRQAUUUUAFFFFABXFfF/wZJ4z8OJbWs4ivLWQzQBz8jnGCp9M9j2rtaKEyKlONSDhLZny5r+s+PtG8K3PhHxBZT/YWCoslxESUCsCAsg4I475qLSovGvjTw/pfhfTtPZtLsmJSQIVjLEn5nc8cZPAr6W8T6LZ+ItCudHv/MFvcKA5jbDDBBBB+oFL4Z0a08P6Fa6PYmQ29spVDI2WOSScn6k1fNoeX/ZsnUs5vltbz9Cn4D8Ow+FfC1po0T+Y0SlpZMY3yE5Y/n+lW/E+lya1oV1pkWpXumSTrhLuzfbLEwIIKn6jp3GRWlRU3PVjBRjyrY8vTxH8QPBH7jxdo0nijSU4XWdHi/fqvrNb9c+pTI9q6rwr4+8H+KFH9i+ILK4m/it2fZMh9DG2GB/CumrmvFPgLwb4nfzNc8OafeTf89zFtlH/AANcN+tVeL3RHLOPwu/r/mdKCD05orzcfCDSbXI0XxV4x0de0dtrDsg9gsm6j/hWWsfw/FPxoB2zPCf/AGnRaPcfNP8AlPSK+U/FviJZvFGq2evabBqcEd5KiSD91cRqHOAsgHOPRga+kfBuhXPh/TZLS68QaprjvKZBPfsjOowBtG1Rxx+tfKXjtGj8a62rqVP26bgjH8ZpwWp5ebTkoRZ12k3ST6Hetpfia3eK3EbRR6zArSWYLYOGZWBByB8v5Cs661RHXZqXj+/nXvFp1u4X6c7FrB0X/kA69/1wh/8ARy1a8B6XZ6zfXVhdKofyBNHIWxtEbq0n/kPf+VVY8pVJS5Yrr5v/ADFa78JLJ+60fV9Tl/vXV2Eyf91FJ/WpbjVbuxtkurfwlpunwMxWOaW0eUk+gaQkE/hXWpqkGly2t9D9gsNLmktZLJ4QgcEndOSR82AMqQeOgrj/ABdqtrqej6RtvBcXkURW4DLIZNxZiSzMdp69h9TQOa5E9dfRL/gnv/wIu7q/+H8N5eMjTSXEvKRKgwDgDCgCu9rzX4U6ONV+Ctlpv2+/0/7SJG+0WU3lTJ+9J+VsHHTH0qT/AIVSv/RQvH3/AIN//sKiyvufRYdyVGGl9EejEgdeK5Txf8RPCHhciHU9Yhe8biOytszXMh7BY0y1YbfB/RbjjVPE3jLVI+8dzrUgQ/UJtrpvCngjwl4VBOgaBY2MjfemSPMrfVzlj+dHuo2vUfSxxcun+NPiaQmtw3PhDwi3LWKyY1C/X0lYf6lD3UfMe9elaPptho+mW+maXZw2dlbII4YYl2qijsBVuik5XHGCWvUKKKKksK5Lwj8PvD/h46jILeO/udQuZ557m6hRpSJjl492OV9vTiutrHvvEml2N49rdSPFIj7WyvbaG3cdQdwH14p3sJxTJL7w5oF9Z2tne6Lp9xbWeBbRSW6skIAwAoIwBjjArI8OeAtD0bxLq3iARLd3+o3f2kSzxIWtztCbY2xkLtAGK1I/EektaNdSXSRxq5UZOdwDEAjHXOOKiHi3w9uw2pwpyQC+VBwgfIJ7YYc++KOZi5U+gHwf4UNvcW58N6V5VxIJZkFomHcEkE8dQST+JpZPCPhWSZJpPDektJGsaoxs0yqxnKAccBe3pUlp4m0O7uIbe21COWWYgRqoPJIzjp1wPwqzf6tptjv+13ccRTG4E8jOMcf8CH50XY+VdijH4P8ACsdzFdR+HNJWeGQyRyC0QMrk7iwOOuec+vNblZV94h0m1g81ruNichFU8swBO32Jx3osdf026gkkNwkTR+YZEdhlFQ8k+2MH8aLsEkjVorCvfFWlwKBFI08m0OY1BVgpUkHnHp+opy+KdGmuba3tLtLqSe48gCLnaQCST6D+fakM26KyLDxHpN2sn+lJFJE7I6SHBUh9ufpnvVWLxl4fbf5l8sO1mC71I3ADr079vXtQB0NFU9J1Sx1WGSawm86NHMZYKQCcA8Z6jkcirlABRRRQAUUUUAFFFFABRRRQAUUUUAFFFFABRRRQAUVm+KNSfR/Dmo6rHEsr2ls8wQnAYqpOM1594X8e+Pddjsby38DRHTbp1/0lbvgJuwzYIzxz+VNRbOati6dKahK932Tf5HqdFRLdWzLIy3ERWLiQhxhPr6U03lphW+1Q4ZS6neOVHU/SkdF0T0VDZ3dreRGa0uYbiMHBeNwwz9RXI+LvHUOkeIdA0qwW0vv7TuzbzMs4zByozgZ9T1x0ppNuxnVrwpQ55PQ7SiiikahRRRQAUUUUAFFFFABXF/En4d6T4xtjMQtpqiLiK6Revorj+IfqK7SimnYipTjUjyyV0fJ2o+G9W8MWniHT9XtjFILeIxuOUkXzl5U9xWV4e8MeJtYfOj6TfTAgr5iIVXB4OWOB+tfYF3aWt3GI7q2hnQEELIgYZ+hqVVVVCqoVRwABgCq5zynlEXL4tD558P8AwL125KyaxqFrp6Hqkf72T9MD9a9D0D4O+DdMCtdW82pyjq1zJ8uf91cD8816JRScmddLL6FPaN/UhsrW2sbWO1s7eK3gjGEjjUKqj2AqaiipO1aBRRRQAUUUUAFFFFABXL+IJfCv9tSJqUiR3hth5swlKGNEcFRkEYOX4xyfpXUVxesReFr7xFe2uqM8UqvGuZJsI0pVGBVfXCxgnGOgoAWD/hCLeQXTTxWzW4LLG1y2FCuQGC5x1yR7GkuYfATTHz5rckRuhBmbaFCorL1wOCn1OKyfEWn+EZ9NubjT7/ZKSskrRjecAswGOCPunjPbBGKvWOmeDbomz+1SSPcz8M8//Hw+1GyB7ELxjgjFAzYh0zwzfaayWtwDBaPvMsVwf3bhMbt2cZAxVR5fB+s3DSz3Sia4R4Qr3LJvRW2khc452deuBRA3hGzlvEXVAEnWSGeDzflbACngDqAMZHriqz2XgR1mea+jnJiVZnknLM4Zt4JbrnJzweAeaBCSWngNphmRJI4i8pk+1uUjIKjH3v8AaGB9at2sHhS2bVr77bDNAYUtrgBi3lxlm4yCScs55+g7VWmtPBsKF7aYhpZ5DGLeXad+8b9pHoR/PFaGl6b4fh0W4livmezuW8sTeaQsa+YSqIewDNx6mgClZ2/gu/uvO88te3Dm2Ilu3MjMo24+96UQ/wDCGaXqNuiN9meDzJuZmCx7W2/MM4PLfKDnrS+d4OOt29xHMkl1BEksMqyBg6sScAnjtu7U0WPg/V9Wks1keSSZPPUCU+W7FyS6g8bsxD8B6ZpgWksfB13qCwpcRzXLykhBdOSx+/txnle+OnNY02k+Df7YE02plUKLBJayOzuSWwuWJJHzFT7YXkDir1pF4HsL9L6PUlSbzTKN05+8Mp+AHPHTj0FT6h/wikOpDS5pHimMvLB2UK7bGAz05wtIDd8PLpf2N5NJmWW3d+SshZdwABxnp0H860qwPDl94cgEen6XqMczzMzKDKXZyBjqfZcD2Fb9ABRRRQAUUUUAFFFFABRRRQAUUUUAFFFFABRRRQBz/wASf+Sf6/8A9g+b/wBANec/Brw54sl8PaBq0PjCSLSQfMOneQCNgc5Td78/nXr2pWdtqOnz2F5H5tvcRtHKmSNykYIyKh0fTdP0HR4tPsIltrK2Q7FLEhFySeT9TVKVkzhq4T2uIjUb0S7ta3XboeH6NeWdr4b+KsNzcxQyPdyhEdwCxO8DA781Rs9Ltda1P4ZaXfCRrW40uRZVRyu9QzHaSOxxzXq8PgjwB4ivl8VQ6faah9sBkE8cpaKXPG7AO0n3rTh8I+GNNfTr5bFITo0LrayNK2IUOS3U8jk9avnS/rysed/ZlaVlJqy9dVzqXbtoeKTxyeGLH4n6boTS29tbtbpEiOf3au+GwfocZqSfQ/DOk6n8NbjQ/Ka6vJ4pLuRZdzSH5DkjPHJYV7Ppeg+FdQivtXsbe2vINeiVrmZZDJHcpjg9cY57VQ0r4Y+CtMnjuLTRlWaOdZ45GlcsjKcjBz09qaqW3FLKqn2bW6eXvc2mnbQ7GiiisT6AKKq2+pafcajdabBeQSXloENxArgvEHGV3DqMgcVaoAKKByMjpRQAUUUUAFFFFABRRRQAUVkeKPEmjeGbSK71q7+ywSyeWjlGYbsZxwDjoak8QeINI0HSP7W1W8W3ssqBJgtkt0wByadmZurBXvJab+Rp0VHazx3NtFcQkmOVA6EggkEZHB6UrzRJIkbSIrv91Swy30FIu6tcfRRRQMKKKKACiiigArnNesvC0t59o1O4t4rgSEFmn2kMVVSOvHGzp7GujrE1Xwro2p3z311bk3DGNi4bumQODxyGIPHIx6CgDCsLPwH5Wy3vogoRY1LXLDG9nxjJ6k7qktl8HWt3HqccgBgvDbC6aXcpkMYcksT3wMn1rUn8IaROYvO+0SCJw6K0mVBG7HBHTDkfTFSDwtpo002HmXflGXzMmY7vueXtz/d2fLigZTj07w3a2M91cakrCRsNdNc4KbnDoqnPy4OCPzqommeD43eKTVoyXZvLX7ZjywFAdVwe4Hzeua0YfCOmnRjpt0vmBrtrxig2gSEkgAHPygHbg54qKXwPosjyIwn+yzb2mt/MO2SRzkue+c8+meaBGa1n4B+3Ryf2hD53zzJtuzhcrktwcDit618O6SdLubNfNnsb1dzRtKSpyS2Vx0yTnj0FNHhXS1shaIJkT5txVgN25AhyMYPAHbqK1dOs47G0S1ikleOMBV8xyxAAwBk/SgDOi8L6HFbfZo7FVh3btgZsZyx9f9tvzx2qez0SwtfL8tZWMYCozysxVQGAGc9AHYD61pUUAc/F4N0GKzFqtqxQSCUFpCx3DPPP+8351fudF0+5upbieJ3aVQrKXO3jHb8B+VaNFAGVpfh7StNWJbS32CEgx/MeMBgPyDEVq0UUAFFFFABRRRQAUUUUAFFFFABRRRQAUUUUAFFFFAHNfFKPVJPh1r39hz3UGppYySWr23+s8xVyoX1yRjHvXjv9q/Fa9ttem1K11m1jtdOXU7VLdCGYtamNLXgfM/mHzGHYjFfQ9FVGVk1YznDmadz50sF8fW9/YrBf+I4LGG+0axWNLZljZfKEl1KV2ZCk/KegyaqT3/xKh064vnuPFMr3el6tdR2pgZhGxmEdrFjb94DL89u1fS1FX7TyI9h5nzqLnxnpOpw3cura/ZaLa6rp9od8BSBLeK133MzjbwjN8vYZz+Gv8B9U1jW/FU0viTxJrIvbaxFz/ZlzHJEkiyO+LjBAXbtKqFUkDGc5r229tba+s5rO8gjuLadDHLFIoZXUjBBB6gis/RPDehaLDLDpel29qsqCOQquWZQMBSTzgdh0FDqJp6AqLTWuh89aT4g8e6tYX+v6LqfiS+g8vV52iVCYkQkx2cUR2/O+4b+M4ArW8RWnxH0VF0mHXfFWoXU+ixT2UqJuD6mzojIzKuFjRQW2tgfMSSa940TStO0TTYtN0mzis7OLPlwxDCpk5OB25Jq4yhlKt0IwaPaK+iEqLtqz5wutV8bX2p6jcWGoahDp2oeILiynv7S1eZoVt4FVVXyxu2tMXx/ugZAqfxNN4wvPCvjK1vbrxi+rWS/Y7GKC2eOGW2KRoJm2rh3Ys7kKcjBHQV9AaXp9jpdhFYadaxWtrEMJFEu1V5yePrzVmj2i7D9i+54v4G/tyH4r2OlWl14kufDNrpqpGLiOWFbeSNMYk8xQJFfcCpByCuOgNe0UUVEpcxpCHIrBRRRUlhRRRQAUUUUAcr8WNB/4SPwFqenqm6dYvOg9fMTkfngj8a8htdYfx1pvgXwtIWZbdnm1L/cg4GfqoP4mvoiuC8B/Dm28MeLda1oTxzR3pZbaIJjyUZtzAnv2H0FXCVkeVjsHOrWjKGz0l6Xv/mvmcKnij4hap4W1Tx7p+s2tnp1jcMsWm/Z1YNGpAOT17j9elVdTm8S+Ifir4b1LTtYt7O51HS/tFizQ7ltkKNvQj+IkhufcV0Vx8J9fit77QdL8VJbeGr6fzpbZ4N0igkEqD+A7jOK1vFPw61OTV9C1PwprUWlz6TZ/Y0M0W/5MEZHqcE5zVqUTz3hcVKPvqTtZvXdp6ta6aenTscv4y8da5L4z1TRbfxPDoFtpcQVX+yGVrqYKMg8HAz/k16P8KNev/Engax1TU4wl4xeOUhdoYqxG7HbOKwNU8B+JLfxTceIvDHiG0s7m+hRL5Li23o7qAC6jtnGcV3Xh61vrHRra11O+F/dxriW4EYj8w567R0qZNcp34OliFiJSqN219N9OvReS8y/RRRWZ6wUUUUAFFFFABRRRQAUUUUAFFFFABRRRQAUUUUAFFFFABRRRQAUUUUAFFFFABRRRQAUUUUAFFFFABRRRQBDe3VtZWzXN5PHBCn3pJGCqPqTTdPvrPULYXNlcRzwlmUOjZBIJBH5g0albC80+4tGfYJo2jLYzjIxmuYvPBdu05uU1KS3X7V9qmUZVZDuducMORu4P+yKAOvyPUUZHqK4ObwlqF94o1K+urhYLaWRWifduO0DGBhhgjkgnoTjBFW08DKbxJrjWLq6QJsZJCeV35A4bptwp9doPWgDsNw9RS5HqK5RvBNg4CyTs8e/zNhBxuyuT17hcfQ1WsvBNu4e4bWJrpJSskbkk4wBg/exx29qAOxEsRZVEiFmXcBnqPX6cikmmihTfLIqLuVck9yQB+pArm7rwvaSaXp2l3F4qRwQtboiIVWQ4yDjd1GM9e1VD4Mk+2yeVqH2eBVUQFVJcfMW2/extHGB6gHPGKAOyyPUUMyqCzMAB1JNcdZeA7aG2gWa/llmhX5JfmyDljkZY45IP1FRR+ArdrOS1l1R55cEbpAW67s5BbvkE9M4oA7WSSONC8jqqjqSaIpI5YkkjYMjqGUjuD3rmJfDKR6ZcR3F9Ds+2/bgXiOyLA5HLZ9TnPH0GKNG8IQ6brMF/DfSNBDCY0t+Qi5GCRzjnOTkdcUAdO8kalVZ1UscKCepxnA/AGh5I0275FXcdq5OMn0rj7HwbG32gPr93eIZMFHOQmMhl6/3dgP8Au57mph4JgVGVNQmUurKxAPKlQqr16KAcfU0AdZkeoorkPDvhy90vxjc3hCvYfZzHbktygJU7QM57EYPAxx1NdfQAUUUUAI7KqlmYKoGSSeAKjtbi3uoRNbTxzRN0eNgyn8RUeqQrcaZdW7SCJZIXQueigqRmuNXwPfQrItrrk5iaNwmZGX5mYnc2373UDtwooA7jzod6x+am5s7Rnk46/lT81w0/g/UboGaLXFO6IhJY9ykhnVio5ICnaeQM/NU1x4RmaUbNVd52ST/WTybvmDDcCDwQGQdMcUAdnRmuZ1Hw7qV1DaqusOphtVjmjG5UnkUjBODkAguCBycg9qq6X4Sv7LUrO4bWJZIoZTLKokcGViqjLZJzjaRj0PrQB2GajSaF5XiSVGeM4dQeVOAefwI/Ouc0/wAPXVhqqXh1BUtYmmcqHfozO3OTt/jBPHVBiqVj4Pv4o2ca00UskoZ5IdxMi4VXyS2csoPPYkEdKAOwWaFpBGsqFiu8AHkr6/SnGSMSrEXUSMCwXPJAxk/qPzriJPBWpG6SVdaZQjRglC6s6L/CTkgAHkYHbmtK/wDCzXWu3GppeGBnZXjZGfcrYjB74xiP0/ioGdPTJ5ooImlmkSNFGSzHAFck/hrUE0XS9PfXXQwXW+aVpG3zAn7qnIwTzxz1qCTwhq8khN14iM6tb+W29D877t2SM4A4wMdjQI7OS4gjYq8yKQhkILfwjqfpT1YMoZSCDyCK4aLwjqVxeS3UutxTM0soJQv+6DbcoBuxztwQfU1v+E9Hu9IiulvL+S8eaXeGZiQo9AD09PwFAG3RRRQAUUUUAFFFFABRRRQAUUUUAFFFFABRRRQAUUUUAFFFFABRRRQAUUUUAFFFFAGX4ot5bvR3toXjSSSWIDzHKqRvXIJBB5GRgHmuXl8NyyQI2n64Ly4MW45mYmQbQoI+bABwQcg8E966zxHp/wDami3FiLk2skgHlTgZMUgIKsB3IIFZPh/wlFo7EW1/KEDvsVVA2xkrtj5zwNp/76PSgDHtfDa3NrdL/wAJHFfxSCYOzzMwUvgBvlYAHsR+WK29P0XUbeDU7WS9ja3vRIyFWffE7ADAbOcDn3HHpUlr4cW3sPskV7Lj7MsG5ssQQ2d3J/TtVK88KzjSY9NtLw7WuhLI8jP8g8oqSMNkndhuuM0AQjQNRga3ju9dhkjhUSCJg6hwgUMThug4Ix361IfDMsnh42Gl6x5SPcRzeaNzYCqAwHzcZYZ9KbdeEb66uFkuNYD7GYRt5bbkQkHruwScYPGME8VPD4cu7S01BkvkmknspIoydyeWx3Hg7sBcn0zx1oBDbjwzqD6I9jHqqLKbqSZJHVm2o6sNuc5J+Y81m6d4Sv7hUuX1hZNu3yJg7t5g8rZ5n3sAjJIx6nNLpHhuG81KKRPEcN3BbxjzbW3clRmTeBneTt+UgZ96v6H4V1DR762nh1g3SxqY3FwpyyFgSODgEAEDAHGM9M0wKJ8Haq7TRnVBEvlARssknBLMdmC33BkHnJOPSt240FrjVYdQbUHzFsIVcgFlKZPBwchWHOfvGo7Tw20euPqNxfvKn2gzJECwBPz4LfNgkbwBwBhRxWdP4Jka2WK31P7Oyzq+5Fb/AFYd32gbuCSwyfakBDBpkOtanqLWevQ3cDySb4QXYReYoGQQ2CRjgdAD9Kmn8H3SyP5GrlYBnZG7SY27s+WcP9z6c5744pLDwJHp5jNnfbUDI0kTK+yTaqryA3+zke+Kn1zwpe6jqk11FrJt4ZZ4pWiCFj8gwRndxn06UAN8OaTdwXtvqllrEV5ayrsYybsyLuyWHON3B5759q6+uCbwUdOt2mXUnnEQVbdHcptxEYwqndhTlhg12Gh2s9lpFrbXVwbi5SMedKf45Dyx+mScDtTAu0UUUgCiiigCvqlu15pl1aKwVpoXjDHsWUjP61yf9ha/a2fktrUKW2B8rzycEtxHvPO0jjd15rrr+Oaaxnit5FjmeNljds4ViODxz1rlbnwtqtxoemafPqiyvbMTMzs+GPmBlI5+YgDbhuOc0AYujeGPE/21reTULm2tbd4gjJcsEkjUEYXr356cjAPPNbl14Z1OSw0uC01IWlxZ27wm4WWRmGSvzDP3s7eQ3TPHSo7jwlqvnJJb65cBRE4ZDM4UsWJ6DoNuF4xjGRV6y0bUrbT9SsY54oUuN0kUomkZlduoJY5AGMZBzznrQBlW/hbXPsRaz8SPHO4TdcCZ5d23dlcHAxnbz14Ip0fhPxGtwrv4nuZFFwkjfvWXcoU8Yxxgnp0I602HwhqEKMk2uSRQNGsaRxXEiqjEngc5PzEHOcnJFPuPDmpR3kdvH4gKhgTFDJcSB5EDZaP72dpBGWHzD6UDL1x4aun0eKxOoPKyXBk3yzyE7TEUYZzk/MxbB47U3SPD+p2GpSXI1ie4sxbvHBAZmOwkkjrnd25JyMY6VVvvCWqT3e9NWPkMsheJp5TucvuUZ3cKAFHGDwfWtCy0HUbezv4P7QxJPGBbzK75iYDgbM4wDzxycnNMRl23hnXP7MXztYlS6dEURG8lKpwdw3ZyTnDZ9sdKLfw74iP72bWXi/fMSDcyE/f4f0yy/Ls+6Ac9alfwprTO7HXHc4GGZ3y52kHPPydSMrzg+tXLHw9qMf8AaXn6m8gumjMKmRnWEKQdoB+mM556mkMyz4X8Qqpe712IxRwKq/vpAVKnO8sc4YDPzAfhWtqGiX9/4Xg026vYRPFgecjuN/7srnOdwOW65qO58L3Emhx6d9uaVkn8zfLLIeDEUbnOTyS2DxVf/hEtSW9LJrc/2VY9sMTSMRH+8LDrnPGMHORincDY0rS7qz1qa685FtJLdV8hXZgJAcswzxzk5PJNbNQafbCzsYLVWdxEgXc7FicdyTyanpCCiiigAooooAKKKKACiiigAooooAKKKKACiiigAooooAKKKKACiiigAooooAKKKKAKesWj31g1vHN5LFlYPjphgf6Vy114VvbfyVtNTlEbSgyvJcy/JgNhhluTkjA6Z611WrWY1CyNq0jRqzoWKsVJUMCRkEHkDH41ytp4Q1GNoydelkAMhZ2ZnLZKkEDOAflz/wDr4AFHhfUGll+xeIpY3Rdpk8x3YScEhlLYxzn1+b0p0Pg66LSLda3dzp57OubiQHaWUgHBH8IK9+uagsvBN9Fc+ZNrD+W+fMjid1BPAJ65JYDnn0xV7TfC91Y6xb3keoAxxvukyXJkHlBMEE4/hGD9aBle38IahumN1r91MWcMjec4wRjHAI6cjqc8Vd8LaPeaTetC19BLELeGNoN7uVCqyhhuPGSOnPeqVx4Pvfswjs9W+yuJlIdS5wgd34BbAYlhn/dq3pHhu+stUhvm1UtstjA8Q3FZGyxEpJOd3zdOnJx607gVrvwbIXnnsNRNlcSI6K8IK8FpmwQDg/6xecZG3iqep6LrV5daNHY3ksllDaNHJcC6OPM5G4kEFvTpk5HTFWbPwfqUVo3na48tzyA2XCbSWJTG7oSw564FWX8ImXTrG1e+dDaweWPKd0XPPOA3uOuelAFVvCWsbI8+JLkRpKknkiRlCjncoY5JGduM/wB33q0fCjSJF5erXBXy0Vz58h8wAgtzu7kE/jjpTB4SvHMrT6zKWMheMqz/AHs53kbuuOMdOBxUP/CG3gxHFqphi3OSY2kDfMOTw2MnOD7KMYNIQJ4RvFvY1/t65a2SMK0PnuCM9TnOTu57jHany+G7630O80u31dIbi9nRo53dy5wgyOvXCZ49Oav6t4YW/vUk+2SxQJHGixK7r91u5DAnIyOfWsVvB2sTCfOsNAwbbG+92Z12bdxyflPJHHYnPNAy7ceE72S7ik/tRpI/PWaWOV5CCwk37gN2M4AUDp3xXX5HqK45/Bs5gYx61dxXRi2CbznYr8u3oTg/XFKng+4WGJjqLSTI0bYlkkZfkMZA6jptbHT71MR2FFY3hPSb3SdP8i+1J7yTczdMKMtnjPPf1xWzSAKKKKAINQjmmsLiG3m8mZ4mWOTH3GI4P4GuXbw9r00oD6tJbw+WqlY7yVm428ZIB6gnd1O7HQV19FAHJjwzq2UP9vXn7v7n+kyf7R+b+9yR17DHSmtoHiG5VmvNXUMPlRY5XKFdoB3DABJwT04zXXUUBY4yx0DWVkuLKa7kNrFanyC0zN/pDM211ZgSNq7T04Y8ZxVi50HWytpeQ30B1KCxFszNI4Rm3Ase57detdXRQBx8fh/xEkZtU1RUt5HkaVxcSGT5mc/LkcfeHfjbxWr4Z07VtOlu1v743sUszvGzyszIuflABHHHXnsPU1t0UAFFFFABRRRQAUUUUAFFFFABRRRQAUUUUAFFFFABRRRQAUUUUAFFFFABRRRQAUUUUAFFFFABRRRQA3NGaKKAKGv2T6jpj2sbBH8yORSXZR8jq2CV5GcYrnf+EV1VnkVtakSLbhRFLIvO3C8A4AU88dc80UUAdbb+cIVE+wyDOSucHnjr7VJmiigAzRmiigAzRmiigAzRmiigAzRmiigAzRmiigAzRmiigAzRmiigAzRmiigAzRmiigAzRmiigAzRmiigAzRmiigAzRmiigAzRmiigAzRmiigAzRmiigAzRmiigAzRmiigAzRmiigAzRmiigAzRmiigAzRmiigAzRmiigAzRmiigAzRmiigD/2Q==">
            <a:extLst>
              <a:ext uri="{FF2B5EF4-FFF2-40B4-BE49-F238E27FC236}">
                <a16:creationId xmlns:a16="http://schemas.microsoft.com/office/drawing/2014/main" id="{AE7BA78F-CE51-124F-A8C5-97A354F0C2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Grafik 12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D13E2C08-8032-684A-BB08-A011C312C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44"/>
          <a:stretch/>
        </p:blipFill>
        <p:spPr>
          <a:xfrm>
            <a:off x="3946431" y="784738"/>
            <a:ext cx="4629150" cy="355299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BA45E8E-6E02-534A-A4C9-B57AEF59AFCC}"/>
              </a:ext>
            </a:extLst>
          </p:cNvPr>
          <p:cNvSpPr/>
          <p:nvPr/>
        </p:nvSpPr>
        <p:spPr>
          <a:xfrm>
            <a:off x="6670024" y="893758"/>
            <a:ext cx="1769424" cy="1674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Inhaltsplatzhalter 7" descr="Unbenannt11.png">
            <a:extLst>
              <a:ext uri="{FF2B5EF4-FFF2-40B4-BE49-F238E27FC236}">
                <a16:creationId xmlns:a16="http://schemas.microsoft.com/office/drawing/2014/main" id="{5D308529-051D-414E-8010-B8FF7B4262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5" t="2863" r="489" b="48741"/>
          <a:stretch/>
        </p:blipFill>
        <p:spPr bwMode="auto">
          <a:xfrm>
            <a:off x="680470" y="1600829"/>
            <a:ext cx="2847920" cy="274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982A094-4385-5549-B559-8C6BE28D199E}"/>
              </a:ext>
            </a:extLst>
          </p:cNvPr>
          <p:cNvSpPr txBox="1"/>
          <p:nvPr/>
        </p:nvSpPr>
        <p:spPr>
          <a:xfrm>
            <a:off x="6889333" y="4202625"/>
            <a:ext cx="16248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err="1">
                <a:latin typeface="Roboto"/>
                <a:cs typeface="Roboto"/>
              </a:rPr>
              <a:t>Participatory</a:t>
            </a:r>
            <a:r>
              <a:rPr lang="de-DE" sz="700">
                <a:latin typeface="Roboto"/>
                <a:cs typeface="Roboto"/>
              </a:rPr>
              <a:t> </a:t>
            </a:r>
            <a:r>
              <a:rPr lang="de-DE" sz="700" err="1">
                <a:latin typeface="Roboto"/>
                <a:cs typeface="Roboto"/>
              </a:rPr>
              <a:t>Budgeting</a:t>
            </a:r>
            <a:r>
              <a:rPr lang="de-DE" sz="700">
                <a:latin typeface="Roboto"/>
                <a:cs typeface="Roboto"/>
              </a:rPr>
              <a:t> Project n. y.</a:t>
            </a:r>
          </a:p>
        </p:txBody>
      </p:sp>
    </p:spTree>
    <p:extLst>
      <p:ext uri="{BB962C8B-B14F-4D97-AF65-F5344CB8AC3E}">
        <p14:creationId xmlns:p14="http://schemas.microsoft.com/office/powerpoint/2010/main" val="290535294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700" b="1"/>
              <a:t>Public</a:t>
            </a:r>
            <a:r>
              <a:rPr lang="en-US" sz="3100" b="1"/>
              <a:t> hearings</a:t>
            </a:r>
            <a:endParaRPr lang="de-DE" sz="3100"/>
          </a:p>
        </p:txBody>
      </p:sp>
      <p:pic>
        <p:nvPicPr>
          <p:cNvPr id="8" name="Inhaltsplatzhalter 7" descr="Im Kreis aufeinandergelegte Hände in der Mitte">
            <a:extLst>
              <a:ext uri="{FF2B5EF4-FFF2-40B4-BE49-F238E27FC236}">
                <a16:creationId xmlns:a16="http://schemas.microsoft.com/office/drawing/2014/main" id="{8BA3161C-0B19-6D42-BB01-3C7F576C0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788" y="1027032"/>
            <a:ext cx="4629150" cy="3083086"/>
          </a:xfrm>
          <a:prstGeom prst="rect">
            <a:avLst/>
          </a:prstGeom>
          <a:noFill/>
          <a:ln>
            <a:solidFill>
              <a:srgbClr val="53C2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830B7BB-F52A-3649-B02D-4D50E5D2B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53C2F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defTabSz="457200" fontAlgn="base">
              <a:lnSpc>
                <a:spcPct val="100000"/>
              </a:lnSpc>
              <a:spcBef>
                <a:spcPts val="0"/>
              </a:spcBef>
            </a:pPr>
            <a:r>
              <a:rPr lang="de-DE" sz="1300" b="1">
                <a:cs typeface="Calibri"/>
              </a:rPr>
              <a:t>Formal </a:t>
            </a:r>
            <a:r>
              <a:rPr lang="de-DE" sz="1300" b="1" err="1">
                <a:cs typeface="Calibri"/>
              </a:rPr>
              <a:t>meeting</a:t>
            </a:r>
            <a:r>
              <a:rPr lang="de-DE" sz="1300" b="1">
                <a:cs typeface="Calibri"/>
              </a:rPr>
              <a:t> </a:t>
            </a:r>
            <a:r>
              <a:rPr lang="de-DE" sz="1300" b="1" err="1">
                <a:cs typeface="Calibri"/>
              </a:rPr>
              <a:t>for</a:t>
            </a:r>
            <a:r>
              <a:rPr lang="de-DE" sz="1300" b="1">
                <a:cs typeface="Calibri"/>
              </a:rPr>
              <a:t> </a:t>
            </a:r>
            <a:r>
              <a:rPr lang="de-DE" sz="1300" b="1" err="1">
                <a:cs typeface="Calibri"/>
              </a:rPr>
              <a:t>receiving</a:t>
            </a:r>
            <a:r>
              <a:rPr lang="de-DE" sz="1300" b="1">
                <a:cs typeface="Calibri"/>
              </a:rPr>
              <a:t> </a:t>
            </a:r>
            <a:r>
              <a:rPr lang="de-DE" sz="1300" b="1" err="1">
                <a:cs typeface="Calibri"/>
              </a:rPr>
              <a:t>testimony</a:t>
            </a:r>
            <a:r>
              <a:rPr lang="de-DE" sz="1300" b="1">
                <a:cs typeface="Calibri"/>
              </a:rPr>
              <a:t> </a:t>
            </a:r>
            <a:r>
              <a:rPr lang="de-DE" sz="1300" b="1" err="1">
                <a:cs typeface="Calibri"/>
              </a:rPr>
              <a:t>from</a:t>
            </a:r>
            <a:r>
              <a:rPr lang="de-DE" sz="1300" b="1">
                <a:cs typeface="Calibri"/>
              </a:rPr>
              <a:t> </a:t>
            </a:r>
            <a:r>
              <a:rPr lang="de-DE" sz="1300" b="1" err="1">
                <a:cs typeface="Calibri"/>
              </a:rPr>
              <a:t>the</a:t>
            </a:r>
            <a:r>
              <a:rPr lang="de-DE" sz="1300" b="1">
                <a:cs typeface="Calibri"/>
              </a:rPr>
              <a:t> </a:t>
            </a:r>
            <a:r>
              <a:rPr lang="de-DE" sz="1300" b="1" err="1">
                <a:cs typeface="Calibri"/>
              </a:rPr>
              <a:t>public</a:t>
            </a:r>
            <a:r>
              <a:rPr lang="de-DE" sz="1300" b="1">
                <a:cs typeface="Calibri"/>
              </a:rPr>
              <a:t> at large on a </a:t>
            </a:r>
            <a:r>
              <a:rPr lang="de-DE" sz="1300" b="1" err="1">
                <a:cs typeface="Calibri"/>
              </a:rPr>
              <a:t>local</a:t>
            </a:r>
            <a:r>
              <a:rPr lang="de-DE" sz="1300" b="1">
                <a:cs typeface="Calibri"/>
              </a:rPr>
              <a:t> </a:t>
            </a:r>
            <a:r>
              <a:rPr lang="de-DE" sz="1300" b="1" err="1">
                <a:cs typeface="Calibri"/>
              </a:rPr>
              <a:t>issue</a:t>
            </a:r>
            <a:r>
              <a:rPr lang="de-DE" sz="1300" b="1">
                <a:cs typeface="Calibri"/>
              </a:rPr>
              <a:t>, </a:t>
            </a:r>
            <a:r>
              <a:rPr lang="de-DE" sz="1300" b="1" err="1">
                <a:cs typeface="Calibri"/>
              </a:rPr>
              <a:t>or</a:t>
            </a:r>
            <a:r>
              <a:rPr lang="de-DE" sz="1300" b="1">
                <a:cs typeface="Calibri"/>
              </a:rPr>
              <a:t> </a:t>
            </a:r>
            <a:r>
              <a:rPr lang="de-DE" sz="1300" b="1" err="1">
                <a:cs typeface="Calibri"/>
              </a:rPr>
              <a:t>proposed</a:t>
            </a:r>
            <a:r>
              <a:rPr lang="de-DE" sz="1300" b="1">
                <a:cs typeface="Calibri"/>
              </a:rPr>
              <a:t> </a:t>
            </a:r>
            <a:r>
              <a:rPr lang="de-DE" sz="1300" b="1" err="1">
                <a:cs typeface="Calibri"/>
              </a:rPr>
              <a:t>government</a:t>
            </a:r>
            <a:r>
              <a:rPr lang="de-DE" sz="1300" b="1">
                <a:cs typeface="Calibri"/>
              </a:rPr>
              <a:t> </a:t>
            </a:r>
            <a:r>
              <a:rPr lang="de-DE" sz="1300" b="1" err="1">
                <a:cs typeface="Calibri"/>
              </a:rPr>
              <a:t>action</a:t>
            </a:r>
            <a:r>
              <a:rPr lang="de-DE" sz="1300" b="1">
                <a:cs typeface="Calibri"/>
              </a:rPr>
              <a:t> </a:t>
            </a:r>
            <a:r>
              <a:rPr lang="de-DE" sz="1300" b="1" err="1">
                <a:cs typeface="Calibri"/>
              </a:rPr>
              <a:t>to</a:t>
            </a:r>
            <a:r>
              <a:rPr lang="de-DE" sz="1300" b="1">
                <a:cs typeface="Calibri"/>
              </a:rPr>
              <a:t>:</a:t>
            </a:r>
            <a:endParaRPr lang="en-US" sz="1300" b="1">
              <a:cs typeface="Calibri"/>
            </a:endParaRPr>
          </a:p>
          <a:p>
            <a:pPr marL="285750" lvl="0" indent="-285750" defTabSz="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>
                <a:cs typeface="Calibri"/>
              </a:rPr>
              <a:t>Clarify </a:t>
            </a:r>
            <a:r>
              <a:rPr lang="de-DE" sz="1300" err="1">
                <a:cs typeface="Calibri"/>
              </a:rPr>
              <a:t>needs</a:t>
            </a:r>
            <a:r>
              <a:rPr lang="de-DE" sz="1300">
                <a:cs typeface="Calibri"/>
              </a:rPr>
              <a:t>;</a:t>
            </a:r>
          </a:p>
          <a:p>
            <a:pPr marL="285750" lvl="0" indent="-285750" defTabSz="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>
                <a:cs typeface="Calibri"/>
              </a:rPr>
              <a:t>Express </a:t>
            </a:r>
            <a:r>
              <a:rPr lang="de-DE" sz="1300" err="1">
                <a:cs typeface="Calibri"/>
              </a:rPr>
              <a:t>community</a:t>
            </a:r>
            <a:r>
              <a:rPr lang="de-DE" sz="1300">
                <a:cs typeface="Calibri"/>
              </a:rPr>
              <a:t> </a:t>
            </a:r>
            <a:r>
              <a:rPr lang="de-DE" sz="1300" err="1">
                <a:cs typeface="Calibri"/>
              </a:rPr>
              <a:t>concern</a:t>
            </a:r>
            <a:r>
              <a:rPr lang="de-DE" sz="1300">
                <a:cs typeface="Calibri"/>
              </a:rPr>
              <a:t> </a:t>
            </a:r>
            <a:r>
              <a:rPr lang="de-DE" sz="1300" err="1">
                <a:cs typeface="Calibri"/>
              </a:rPr>
              <a:t>about</a:t>
            </a:r>
            <a:r>
              <a:rPr lang="de-DE" sz="1300">
                <a:cs typeface="Calibri"/>
              </a:rPr>
              <a:t> an </a:t>
            </a:r>
            <a:r>
              <a:rPr lang="de-DE" sz="1300" err="1">
                <a:cs typeface="Calibri"/>
              </a:rPr>
              <a:t>issue</a:t>
            </a:r>
            <a:r>
              <a:rPr lang="de-DE" sz="1300">
                <a:cs typeface="Calibri"/>
              </a:rPr>
              <a:t>;</a:t>
            </a:r>
          </a:p>
          <a:p>
            <a:pPr marL="285750" lvl="0" indent="-285750" defTabSz="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 err="1">
                <a:cs typeface="Calibri"/>
              </a:rPr>
              <a:t>Increase</a:t>
            </a:r>
            <a:r>
              <a:rPr lang="de-DE" sz="1300">
                <a:cs typeface="Calibri"/>
              </a:rPr>
              <a:t> </a:t>
            </a:r>
            <a:r>
              <a:rPr lang="de-DE" sz="1300" err="1">
                <a:cs typeface="Calibri"/>
              </a:rPr>
              <a:t>community</a:t>
            </a:r>
            <a:r>
              <a:rPr lang="de-DE" sz="1300">
                <a:cs typeface="Calibri"/>
              </a:rPr>
              <a:t> </a:t>
            </a:r>
            <a:r>
              <a:rPr lang="de-DE" sz="1300" err="1">
                <a:cs typeface="Calibri"/>
              </a:rPr>
              <a:t>awareness</a:t>
            </a:r>
            <a:r>
              <a:rPr lang="de-DE" sz="1300">
                <a:cs typeface="Calibri"/>
              </a:rPr>
              <a:t>;</a:t>
            </a:r>
          </a:p>
          <a:p>
            <a:pPr marL="285750" lvl="0" indent="-285750" defTabSz="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>
                <a:cs typeface="Calibri"/>
              </a:rPr>
              <a:t>Find a </a:t>
            </a:r>
            <a:r>
              <a:rPr lang="de-DE" sz="1300" err="1">
                <a:cs typeface="Calibri"/>
              </a:rPr>
              <a:t>solution</a:t>
            </a:r>
            <a:r>
              <a:rPr lang="de-DE" sz="1300">
                <a:cs typeface="Calibri"/>
              </a:rPr>
              <a:t> </a:t>
            </a:r>
            <a:r>
              <a:rPr lang="de-DE" sz="1300" err="1">
                <a:cs typeface="Calibri"/>
              </a:rPr>
              <a:t>to</a:t>
            </a:r>
            <a:r>
              <a:rPr lang="de-DE" sz="1300">
                <a:cs typeface="Calibri"/>
              </a:rPr>
              <a:t> a </a:t>
            </a:r>
            <a:r>
              <a:rPr lang="de-DE" sz="1300" err="1">
                <a:cs typeface="Calibri"/>
              </a:rPr>
              <a:t>community</a:t>
            </a:r>
            <a:r>
              <a:rPr lang="de-DE" sz="1300">
                <a:cs typeface="Calibri"/>
              </a:rPr>
              <a:t> </a:t>
            </a:r>
            <a:r>
              <a:rPr lang="de-DE" sz="1300" err="1">
                <a:cs typeface="Calibri"/>
              </a:rPr>
              <a:t>issue</a:t>
            </a:r>
            <a:r>
              <a:rPr lang="de-DE" sz="1300">
                <a:cs typeface="Calibri"/>
              </a:rPr>
              <a:t>​;</a:t>
            </a:r>
          </a:p>
          <a:p>
            <a:pPr marL="285750" lvl="0" indent="-285750" defTabSz="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 err="1">
                <a:cs typeface="Calibri"/>
              </a:rPr>
              <a:t>Communicate</a:t>
            </a:r>
            <a:r>
              <a:rPr lang="de-DE" sz="1300">
                <a:cs typeface="Calibri"/>
              </a:rPr>
              <a:t> </a:t>
            </a:r>
            <a:r>
              <a:rPr lang="de-DE" sz="1300" err="1">
                <a:cs typeface="Calibri"/>
              </a:rPr>
              <a:t>ideas</a:t>
            </a:r>
            <a:r>
              <a:rPr lang="de-DE" sz="1300">
                <a:cs typeface="Calibri"/>
              </a:rPr>
              <a:t> </a:t>
            </a:r>
            <a:r>
              <a:rPr lang="de-DE" sz="1300" err="1">
                <a:cs typeface="Calibri"/>
              </a:rPr>
              <a:t>and</a:t>
            </a:r>
            <a:r>
              <a:rPr lang="de-DE" sz="1300">
                <a:cs typeface="Calibri"/>
              </a:rPr>
              <a:t> </a:t>
            </a:r>
            <a:r>
              <a:rPr lang="de-DE" sz="1300" err="1">
                <a:cs typeface="Calibri"/>
              </a:rPr>
              <a:t>plans</a:t>
            </a:r>
            <a:r>
              <a:rPr lang="de-DE" sz="1300">
                <a:cs typeface="Calibri"/>
              </a:rPr>
              <a:t>​;</a:t>
            </a:r>
          </a:p>
          <a:p>
            <a:pPr marL="285750" lvl="0" indent="-285750" defTabSz="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300">
                <a:cs typeface="Calibri"/>
              </a:rPr>
              <a:t>Take </a:t>
            </a:r>
            <a:r>
              <a:rPr lang="de-DE" sz="1300" err="1">
                <a:cs typeface="Calibri"/>
              </a:rPr>
              <a:t>the</a:t>
            </a:r>
            <a:r>
              <a:rPr lang="de-DE" sz="1300">
                <a:cs typeface="Calibri"/>
              </a:rPr>
              <a:t> pulse </a:t>
            </a:r>
            <a:r>
              <a:rPr lang="de-DE" sz="1300" err="1">
                <a:cs typeface="Calibri"/>
              </a:rPr>
              <a:t>of</a:t>
            </a:r>
            <a:r>
              <a:rPr lang="de-DE" sz="1300">
                <a:cs typeface="Calibri"/>
              </a:rPr>
              <a:t> </a:t>
            </a:r>
            <a:r>
              <a:rPr lang="de-DE" sz="1300" err="1">
                <a:cs typeface="Calibri"/>
              </a:rPr>
              <a:t>the</a:t>
            </a:r>
            <a:r>
              <a:rPr lang="de-DE" sz="1300">
                <a:cs typeface="Calibri"/>
              </a:rPr>
              <a:t> </a:t>
            </a:r>
            <a:r>
              <a:rPr lang="de-DE" sz="1300" err="1">
                <a:cs typeface="Calibri"/>
              </a:rPr>
              <a:t>community</a:t>
            </a:r>
            <a:r>
              <a:rPr lang="de-DE" sz="1300">
                <a:cs typeface="Calibri"/>
              </a:rPr>
              <a:t>​ </a:t>
            </a:r>
            <a:r>
              <a:rPr lang="en-US" sz="1300">
                <a:cs typeface="Calibri"/>
              </a:rPr>
              <a:t>(University of Kansas 2019).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431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 63" descr="5310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90253" y="583199"/>
            <a:ext cx="7036586" cy="4050341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Module </a:t>
            </a:r>
            <a:r>
              <a:rPr lang="de-DE" sz="4000" err="1"/>
              <a:t>agenda</a:t>
            </a:r>
            <a:endParaRPr lang="de-DE" sz="40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1428751" y="4444999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rgbClr val="FFFFFF"/>
                </a:solidFill>
                <a:latin typeface="Roboto"/>
                <a:cs typeface="Roboto"/>
              </a:rPr>
              <a:t>UN Photo/Stuart Price</a:t>
            </a:r>
          </a:p>
        </p:txBody>
      </p:sp>
      <p:grpSp>
        <p:nvGrpSpPr>
          <p:cNvPr id="35" name="Gruppierung 6">
            <a:extLst>
              <a:ext uri="{FF2B5EF4-FFF2-40B4-BE49-F238E27FC236}">
                <a16:creationId xmlns:a16="http://schemas.microsoft.com/office/drawing/2014/main" id="{E02547CD-55B7-AC44-94E9-A84574CBBE5A}"/>
              </a:ext>
            </a:extLst>
          </p:cNvPr>
          <p:cNvGrpSpPr/>
          <p:nvPr/>
        </p:nvGrpSpPr>
        <p:grpSpPr>
          <a:xfrm>
            <a:off x="1532859" y="1655849"/>
            <a:ext cx="3472803" cy="595894"/>
            <a:chOff x="1593920" y="1719947"/>
            <a:chExt cx="3472803" cy="595894"/>
          </a:xfrm>
        </p:grpSpPr>
        <p:sp>
          <p:nvSpPr>
            <p:cNvPr id="38" name="TextBox 174">
              <a:extLst>
                <a:ext uri="{FF2B5EF4-FFF2-40B4-BE49-F238E27FC236}">
                  <a16:creationId xmlns:a16="http://schemas.microsoft.com/office/drawing/2014/main" id="{8CC6FFB3-466D-BC40-B12E-7E97AAB05656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</a:rPr>
                <a:t>Tools related to social accountability</a:t>
              </a:r>
              <a:endParaRPr lang="en-US">
                <a:solidFill>
                  <a:schemeClr val="bg1">
                    <a:lumMod val="65000"/>
                  </a:schemeClr>
                </a:solidFill>
                <a:cs typeface="Calibri"/>
              </a:endParaRPr>
            </a:p>
          </p:txBody>
        </p:sp>
        <p:sp>
          <p:nvSpPr>
            <p:cNvPr id="41" name="TextBox 161">
              <a:extLst>
                <a:ext uri="{FF2B5EF4-FFF2-40B4-BE49-F238E27FC236}">
                  <a16:creationId xmlns:a16="http://schemas.microsoft.com/office/drawing/2014/main" id="{0789AB29-92E2-2942-870A-BDB2DABA7EFE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03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44" name="Gruppierung 4">
            <a:extLst>
              <a:ext uri="{FF2B5EF4-FFF2-40B4-BE49-F238E27FC236}">
                <a16:creationId xmlns:a16="http://schemas.microsoft.com/office/drawing/2014/main" id="{786E0808-7937-484C-8E03-5A3D7420882C}"/>
              </a:ext>
            </a:extLst>
          </p:cNvPr>
          <p:cNvGrpSpPr/>
          <p:nvPr/>
        </p:nvGrpSpPr>
        <p:grpSpPr>
          <a:xfrm>
            <a:off x="5054713" y="620738"/>
            <a:ext cx="3488205" cy="584775"/>
            <a:chOff x="5028571" y="636207"/>
            <a:chExt cx="3488205" cy="584775"/>
          </a:xfrm>
        </p:grpSpPr>
        <p:sp>
          <p:nvSpPr>
            <p:cNvPr id="47" name="TextBox 159">
              <a:extLst>
                <a:ext uri="{FF2B5EF4-FFF2-40B4-BE49-F238E27FC236}">
                  <a16:creationId xmlns:a16="http://schemas.microsoft.com/office/drawing/2014/main" id="{B267EED6-066C-254F-99ED-DC8DE1DCD368}"/>
                </a:ext>
              </a:extLst>
            </p:cNvPr>
            <p:cNvSpPr txBox="1"/>
            <p:nvPr/>
          </p:nvSpPr>
          <p:spPr>
            <a:xfrm>
              <a:off x="5028571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02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  <p:sp>
          <p:nvSpPr>
            <p:cNvPr id="49" name="TextBox 168">
              <a:extLst>
                <a:ext uri="{FF2B5EF4-FFF2-40B4-BE49-F238E27FC236}">
                  <a16:creationId xmlns:a16="http://schemas.microsoft.com/office/drawing/2014/main" id="{7D99DC86-8A34-A240-BEA1-6BB0C5078F9E}"/>
                </a:ext>
              </a:extLst>
            </p:cNvPr>
            <p:cNvSpPr txBox="1"/>
            <p:nvPr/>
          </p:nvSpPr>
          <p:spPr>
            <a:xfrm>
              <a:off x="5528776" y="63620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Enablers and challenges of social accountability</a:t>
              </a:r>
            </a:p>
          </p:txBody>
        </p:sp>
      </p:grpSp>
      <p:grpSp>
        <p:nvGrpSpPr>
          <p:cNvPr id="50" name="Gruppierung 5">
            <a:extLst>
              <a:ext uri="{FF2B5EF4-FFF2-40B4-BE49-F238E27FC236}">
                <a16:creationId xmlns:a16="http://schemas.microsoft.com/office/drawing/2014/main" id="{B24311BA-430F-2642-B34B-7B9C8F12D1AE}"/>
              </a:ext>
            </a:extLst>
          </p:cNvPr>
          <p:cNvGrpSpPr/>
          <p:nvPr/>
        </p:nvGrpSpPr>
        <p:grpSpPr>
          <a:xfrm>
            <a:off x="1532858" y="646625"/>
            <a:ext cx="3473618" cy="587387"/>
            <a:chOff x="1593920" y="646625"/>
            <a:chExt cx="3473618" cy="587387"/>
          </a:xfrm>
        </p:grpSpPr>
        <p:sp>
          <p:nvSpPr>
            <p:cNvPr id="51" name="TextBox 165">
              <a:extLst>
                <a:ext uri="{FF2B5EF4-FFF2-40B4-BE49-F238E27FC236}">
                  <a16:creationId xmlns:a16="http://schemas.microsoft.com/office/drawing/2014/main" id="{113CC32C-DCFC-AB43-A1C2-EA008F721800}"/>
                </a:ext>
              </a:extLst>
            </p:cNvPr>
            <p:cNvSpPr txBox="1"/>
            <p:nvPr/>
          </p:nvSpPr>
          <p:spPr>
            <a:xfrm>
              <a:off x="2079538" y="64923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What is social accountability and why it is important?</a:t>
              </a:r>
            </a:p>
          </p:txBody>
        </p:sp>
        <p:sp>
          <p:nvSpPr>
            <p:cNvPr id="52" name="TextBox 158">
              <a:extLst>
                <a:ext uri="{FF2B5EF4-FFF2-40B4-BE49-F238E27FC236}">
                  <a16:creationId xmlns:a16="http://schemas.microsoft.com/office/drawing/2014/main" id="{2CBBD562-008A-224D-A673-1F1484AB6535}"/>
                </a:ext>
              </a:extLst>
            </p:cNvPr>
            <p:cNvSpPr txBox="1"/>
            <p:nvPr/>
          </p:nvSpPr>
          <p:spPr>
            <a:xfrm>
              <a:off x="1593920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01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19" name="Gruppierung 6">
            <a:extLst>
              <a:ext uri="{FF2B5EF4-FFF2-40B4-BE49-F238E27FC236}">
                <a16:creationId xmlns:a16="http://schemas.microsoft.com/office/drawing/2014/main" id="{35C15354-1B9D-430D-8AC4-870B4E2FA4F7}"/>
              </a:ext>
            </a:extLst>
          </p:cNvPr>
          <p:cNvGrpSpPr/>
          <p:nvPr/>
        </p:nvGrpSpPr>
        <p:grpSpPr>
          <a:xfrm>
            <a:off x="1532858" y="2673581"/>
            <a:ext cx="3472803" cy="595894"/>
            <a:chOff x="1593920" y="1719947"/>
            <a:chExt cx="3472803" cy="595894"/>
          </a:xfrm>
        </p:grpSpPr>
        <p:sp>
          <p:nvSpPr>
            <p:cNvPr id="20" name="TextBox 174">
              <a:extLst>
                <a:ext uri="{FF2B5EF4-FFF2-40B4-BE49-F238E27FC236}">
                  <a16:creationId xmlns:a16="http://schemas.microsoft.com/office/drawing/2014/main" id="{8F207C37-F334-413E-9F5A-F709EBFC4F12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Activity: Fictitious social audit and quiz</a:t>
              </a:r>
            </a:p>
          </p:txBody>
        </p:sp>
        <p:sp>
          <p:nvSpPr>
            <p:cNvPr id="21" name="TextBox 161">
              <a:extLst>
                <a:ext uri="{FF2B5EF4-FFF2-40B4-BE49-F238E27FC236}">
                  <a16:creationId xmlns:a16="http://schemas.microsoft.com/office/drawing/2014/main" id="{D406FA4D-3BE7-4A91-B02C-091D3B3233F8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05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24" name="Gruppierung 6">
            <a:extLst>
              <a:ext uri="{FF2B5EF4-FFF2-40B4-BE49-F238E27FC236}">
                <a16:creationId xmlns:a16="http://schemas.microsoft.com/office/drawing/2014/main" id="{D380D8FB-1D47-405D-A792-8016EC2C32DC}"/>
              </a:ext>
            </a:extLst>
          </p:cNvPr>
          <p:cNvGrpSpPr/>
          <p:nvPr/>
        </p:nvGrpSpPr>
        <p:grpSpPr>
          <a:xfrm>
            <a:off x="5054713" y="1666968"/>
            <a:ext cx="3472803" cy="461665"/>
            <a:chOff x="1593920" y="1719947"/>
            <a:chExt cx="3472803" cy="461665"/>
          </a:xfrm>
        </p:grpSpPr>
        <p:sp>
          <p:nvSpPr>
            <p:cNvPr id="25" name="TextBox 174">
              <a:extLst>
                <a:ext uri="{FF2B5EF4-FFF2-40B4-BE49-F238E27FC236}">
                  <a16:creationId xmlns:a16="http://schemas.microsoft.com/office/drawing/2014/main" id="{C0DE9BC4-3A5A-48D4-BE57-BC2D5FD8A647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ea typeface="맑은 고딕"/>
                </a:rPr>
                <a:t>Practical examples</a:t>
              </a:r>
            </a:p>
          </p:txBody>
        </p:sp>
        <p:sp>
          <p:nvSpPr>
            <p:cNvPr id="27" name="TextBox 161">
              <a:extLst>
                <a:ext uri="{FF2B5EF4-FFF2-40B4-BE49-F238E27FC236}">
                  <a16:creationId xmlns:a16="http://schemas.microsoft.com/office/drawing/2014/main" id="{2564DE63-471B-4C3B-A2E3-5F6B21637C6A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ea typeface="맑은 고딕"/>
                  <a:cs typeface="Roboto"/>
                </a:rPr>
                <a:t>04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770341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e-DE" sz="4400" err="1">
                <a:solidFill>
                  <a:srgbClr val="000000"/>
                </a:solidFill>
              </a:rPr>
              <a:t>Practical</a:t>
            </a:r>
            <a:r>
              <a:rPr lang="de-DE" sz="4400">
                <a:solidFill>
                  <a:srgbClr val="000000"/>
                </a:solidFill>
              </a:rPr>
              <a:t> </a:t>
            </a:r>
            <a:r>
              <a:rPr lang="de-DE" sz="4400" err="1">
                <a:solidFill>
                  <a:srgbClr val="000000"/>
                </a:solidFill>
              </a:rPr>
              <a:t>examples</a:t>
            </a:r>
            <a:endParaRPr lang="de-DE" sz="440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grpSp>
        <p:nvGrpSpPr>
          <p:cNvPr id="9" name="Google Shape;31;p7"/>
          <p:cNvGrpSpPr>
            <a:grpSpLocks/>
          </p:cNvGrpSpPr>
          <p:nvPr/>
        </p:nvGrpSpPr>
        <p:grpSpPr>
          <a:xfrm>
            <a:off x="1490400" y="644418"/>
            <a:ext cx="7056000" cy="4006781"/>
            <a:chOff x="238125" y="1072500"/>
            <a:chExt cx="7143750" cy="3569975"/>
          </a:xfrm>
        </p:grpSpPr>
        <p:sp>
          <p:nvSpPr>
            <p:cNvPr id="10" name="Google Shape;32;p7"/>
            <p:cNvSpPr/>
            <p:nvPr/>
          </p:nvSpPr>
          <p:spPr>
            <a:xfrm>
              <a:off x="6570850" y="3084850"/>
              <a:ext cx="56875" cy="98575"/>
            </a:xfrm>
            <a:custGeom>
              <a:avLst/>
              <a:gdLst/>
              <a:ahLst/>
              <a:cxnLst/>
              <a:rect l="l" t="t" r="r" b="b"/>
              <a:pathLst>
                <a:path w="2275" h="3943" extrusionOk="0">
                  <a:moveTo>
                    <a:pt x="1213" y="1"/>
                  </a:moveTo>
                  <a:lnTo>
                    <a:pt x="455" y="759"/>
                  </a:lnTo>
                  <a:lnTo>
                    <a:pt x="304" y="1062"/>
                  </a:lnTo>
                  <a:lnTo>
                    <a:pt x="0" y="3184"/>
                  </a:lnTo>
                  <a:lnTo>
                    <a:pt x="304" y="3639"/>
                  </a:lnTo>
                  <a:lnTo>
                    <a:pt x="1516" y="3942"/>
                  </a:lnTo>
                  <a:lnTo>
                    <a:pt x="1971" y="3488"/>
                  </a:lnTo>
                  <a:lnTo>
                    <a:pt x="1820" y="1820"/>
                  </a:lnTo>
                  <a:lnTo>
                    <a:pt x="2274" y="1062"/>
                  </a:lnTo>
                  <a:lnTo>
                    <a:pt x="2274" y="456"/>
                  </a:lnTo>
                  <a:lnTo>
                    <a:pt x="1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;p7"/>
            <p:cNvSpPr/>
            <p:nvPr/>
          </p:nvSpPr>
          <p:spPr>
            <a:xfrm>
              <a:off x="6309350" y="2861275"/>
              <a:ext cx="87200" cy="83400"/>
            </a:xfrm>
            <a:custGeom>
              <a:avLst/>
              <a:gdLst/>
              <a:ahLst/>
              <a:cxnLst/>
              <a:rect l="l" t="t" r="r" b="b"/>
              <a:pathLst>
                <a:path w="3488" h="3336" extrusionOk="0">
                  <a:moveTo>
                    <a:pt x="2729" y="0"/>
                  </a:moveTo>
                  <a:lnTo>
                    <a:pt x="1" y="2426"/>
                  </a:lnTo>
                  <a:lnTo>
                    <a:pt x="304" y="3184"/>
                  </a:lnTo>
                  <a:lnTo>
                    <a:pt x="1213" y="3335"/>
                  </a:lnTo>
                  <a:lnTo>
                    <a:pt x="1668" y="3335"/>
                  </a:lnTo>
                  <a:lnTo>
                    <a:pt x="3336" y="1819"/>
                  </a:lnTo>
                  <a:lnTo>
                    <a:pt x="3487" y="1516"/>
                  </a:lnTo>
                  <a:lnTo>
                    <a:pt x="3487" y="303"/>
                  </a:lnTo>
                  <a:lnTo>
                    <a:pt x="2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;p7"/>
            <p:cNvSpPr/>
            <p:nvPr/>
          </p:nvSpPr>
          <p:spPr>
            <a:xfrm>
              <a:off x="6358625" y="3115175"/>
              <a:ext cx="181925" cy="212250"/>
            </a:xfrm>
            <a:custGeom>
              <a:avLst/>
              <a:gdLst/>
              <a:ahLst/>
              <a:cxnLst/>
              <a:rect l="l" t="t" r="r" b="b"/>
              <a:pathLst>
                <a:path w="7277" h="8490" extrusionOk="0">
                  <a:moveTo>
                    <a:pt x="2577" y="1"/>
                  </a:moveTo>
                  <a:lnTo>
                    <a:pt x="910" y="1517"/>
                  </a:lnTo>
                  <a:lnTo>
                    <a:pt x="758" y="1820"/>
                  </a:lnTo>
                  <a:lnTo>
                    <a:pt x="910" y="3942"/>
                  </a:lnTo>
                  <a:lnTo>
                    <a:pt x="152" y="5003"/>
                  </a:lnTo>
                  <a:lnTo>
                    <a:pt x="0" y="5306"/>
                  </a:lnTo>
                  <a:lnTo>
                    <a:pt x="607" y="8187"/>
                  </a:lnTo>
                  <a:lnTo>
                    <a:pt x="1213" y="8490"/>
                  </a:lnTo>
                  <a:lnTo>
                    <a:pt x="2274" y="8187"/>
                  </a:lnTo>
                  <a:lnTo>
                    <a:pt x="2577" y="7732"/>
                  </a:lnTo>
                  <a:lnTo>
                    <a:pt x="2274" y="5913"/>
                  </a:lnTo>
                  <a:lnTo>
                    <a:pt x="2577" y="6671"/>
                  </a:lnTo>
                  <a:lnTo>
                    <a:pt x="2881" y="6974"/>
                  </a:lnTo>
                  <a:lnTo>
                    <a:pt x="4245" y="7429"/>
                  </a:lnTo>
                  <a:lnTo>
                    <a:pt x="4851" y="6974"/>
                  </a:lnTo>
                  <a:lnTo>
                    <a:pt x="4851" y="5913"/>
                  </a:lnTo>
                  <a:lnTo>
                    <a:pt x="4851" y="5761"/>
                  </a:lnTo>
                  <a:lnTo>
                    <a:pt x="4245" y="4397"/>
                  </a:lnTo>
                  <a:lnTo>
                    <a:pt x="5306" y="3336"/>
                  </a:lnTo>
                  <a:lnTo>
                    <a:pt x="5003" y="2578"/>
                  </a:lnTo>
                  <a:lnTo>
                    <a:pt x="3032" y="2729"/>
                  </a:lnTo>
                  <a:lnTo>
                    <a:pt x="2881" y="2578"/>
                  </a:lnTo>
                  <a:lnTo>
                    <a:pt x="3335" y="1971"/>
                  </a:lnTo>
                  <a:lnTo>
                    <a:pt x="4700" y="2578"/>
                  </a:lnTo>
                  <a:lnTo>
                    <a:pt x="5003" y="2578"/>
                  </a:lnTo>
                  <a:lnTo>
                    <a:pt x="5761" y="2426"/>
                  </a:lnTo>
                  <a:lnTo>
                    <a:pt x="6064" y="2275"/>
                  </a:lnTo>
                  <a:lnTo>
                    <a:pt x="7277" y="759"/>
                  </a:lnTo>
                  <a:lnTo>
                    <a:pt x="6974" y="152"/>
                  </a:lnTo>
                  <a:lnTo>
                    <a:pt x="5912" y="1"/>
                  </a:lnTo>
                  <a:lnTo>
                    <a:pt x="5609" y="152"/>
                  </a:lnTo>
                  <a:lnTo>
                    <a:pt x="5154" y="455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;p7"/>
            <p:cNvSpPr/>
            <p:nvPr/>
          </p:nvSpPr>
          <p:spPr>
            <a:xfrm>
              <a:off x="2079950" y="1110375"/>
              <a:ext cx="113725" cy="64450"/>
            </a:xfrm>
            <a:custGeom>
              <a:avLst/>
              <a:gdLst/>
              <a:ahLst/>
              <a:cxnLst/>
              <a:rect l="l" t="t" r="r" b="b"/>
              <a:pathLst>
                <a:path w="4549" h="2578" extrusionOk="0">
                  <a:moveTo>
                    <a:pt x="3032" y="1"/>
                  </a:moveTo>
                  <a:lnTo>
                    <a:pt x="0" y="1214"/>
                  </a:lnTo>
                  <a:lnTo>
                    <a:pt x="0" y="2123"/>
                  </a:lnTo>
                  <a:lnTo>
                    <a:pt x="2729" y="2578"/>
                  </a:lnTo>
                  <a:lnTo>
                    <a:pt x="3032" y="2578"/>
                  </a:lnTo>
                  <a:lnTo>
                    <a:pt x="4548" y="1668"/>
                  </a:lnTo>
                  <a:lnTo>
                    <a:pt x="4548" y="910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;p7"/>
            <p:cNvSpPr/>
            <p:nvPr/>
          </p:nvSpPr>
          <p:spPr>
            <a:xfrm>
              <a:off x="6578425" y="3228875"/>
              <a:ext cx="83400" cy="45500"/>
            </a:xfrm>
            <a:custGeom>
              <a:avLst/>
              <a:gdLst/>
              <a:ahLst/>
              <a:cxnLst/>
              <a:rect l="l" t="t" r="r" b="b"/>
              <a:pathLst>
                <a:path w="3336" h="1820" extrusionOk="0">
                  <a:moveTo>
                    <a:pt x="607" y="0"/>
                  </a:moveTo>
                  <a:lnTo>
                    <a:pt x="304" y="304"/>
                  </a:lnTo>
                  <a:lnTo>
                    <a:pt x="1" y="1213"/>
                  </a:lnTo>
                  <a:lnTo>
                    <a:pt x="455" y="1820"/>
                  </a:lnTo>
                  <a:lnTo>
                    <a:pt x="3032" y="1516"/>
                  </a:lnTo>
                  <a:lnTo>
                    <a:pt x="3336" y="1062"/>
                  </a:lnTo>
                  <a:lnTo>
                    <a:pt x="3336" y="455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;p7"/>
            <p:cNvSpPr/>
            <p:nvPr/>
          </p:nvSpPr>
          <p:spPr>
            <a:xfrm>
              <a:off x="6593575" y="1959300"/>
              <a:ext cx="121300" cy="113725"/>
            </a:xfrm>
            <a:custGeom>
              <a:avLst/>
              <a:gdLst/>
              <a:ahLst/>
              <a:cxnLst/>
              <a:rect l="l" t="t" r="r" b="b"/>
              <a:pathLst>
                <a:path w="4852" h="4549" extrusionOk="0">
                  <a:moveTo>
                    <a:pt x="607" y="0"/>
                  </a:moveTo>
                  <a:lnTo>
                    <a:pt x="1" y="304"/>
                  </a:lnTo>
                  <a:lnTo>
                    <a:pt x="153" y="3639"/>
                  </a:lnTo>
                  <a:lnTo>
                    <a:pt x="304" y="4093"/>
                  </a:lnTo>
                  <a:lnTo>
                    <a:pt x="1062" y="4548"/>
                  </a:lnTo>
                  <a:lnTo>
                    <a:pt x="1668" y="4397"/>
                  </a:lnTo>
                  <a:lnTo>
                    <a:pt x="2123" y="3790"/>
                  </a:lnTo>
                  <a:lnTo>
                    <a:pt x="3639" y="3790"/>
                  </a:lnTo>
                  <a:lnTo>
                    <a:pt x="4094" y="3487"/>
                  </a:lnTo>
                  <a:lnTo>
                    <a:pt x="4852" y="2274"/>
                  </a:lnTo>
                  <a:lnTo>
                    <a:pt x="4549" y="1668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;p7"/>
            <p:cNvSpPr/>
            <p:nvPr/>
          </p:nvSpPr>
          <p:spPr>
            <a:xfrm>
              <a:off x="6491275" y="2065400"/>
              <a:ext cx="227400" cy="272900"/>
            </a:xfrm>
            <a:custGeom>
              <a:avLst/>
              <a:gdLst/>
              <a:ahLst/>
              <a:cxnLst/>
              <a:rect l="l" t="t" r="r" b="b"/>
              <a:pathLst>
                <a:path w="9096" h="10916" extrusionOk="0">
                  <a:moveTo>
                    <a:pt x="4396" y="7580"/>
                  </a:moveTo>
                  <a:lnTo>
                    <a:pt x="4396" y="7884"/>
                  </a:lnTo>
                  <a:lnTo>
                    <a:pt x="4245" y="7580"/>
                  </a:lnTo>
                  <a:close/>
                  <a:moveTo>
                    <a:pt x="2425" y="7884"/>
                  </a:moveTo>
                  <a:lnTo>
                    <a:pt x="2274" y="8338"/>
                  </a:lnTo>
                  <a:lnTo>
                    <a:pt x="2122" y="8187"/>
                  </a:lnTo>
                  <a:lnTo>
                    <a:pt x="1819" y="8035"/>
                  </a:lnTo>
                  <a:lnTo>
                    <a:pt x="2425" y="7884"/>
                  </a:lnTo>
                  <a:close/>
                  <a:moveTo>
                    <a:pt x="6215" y="1"/>
                  </a:moveTo>
                  <a:lnTo>
                    <a:pt x="5609" y="607"/>
                  </a:lnTo>
                  <a:lnTo>
                    <a:pt x="6215" y="3488"/>
                  </a:lnTo>
                  <a:lnTo>
                    <a:pt x="4093" y="5458"/>
                  </a:lnTo>
                  <a:lnTo>
                    <a:pt x="910" y="6216"/>
                  </a:lnTo>
                  <a:lnTo>
                    <a:pt x="606" y="6519"/>
                  </a:lnTo>
                  <a:lnTo>
                    <a:pt x="303" y="7580"/>
                  </a:lnTo>
                  <a:lnTo>
                    <a:pt x="758" y="8035"/>
                  </a:lnTo>
                  <a:lnTo>
                    <a:pt x="303" y="8187"/>
                  </a:lnTo>
                  <a:lnTo>
                    <a:pt x="0" y="8793"/>
                  </a:lnTo>
                  <a:lnTo>
                    <a:pt x="1364" y="10915"/>
                  </a:lnTo>
                  <a:lnTo>
                    <a:pt x="2122" y="10915"/>
                  </a:lnTo>
                  <a:lnTo>
                    <a:pt x="2729" y="9248"/>
                  </a:lnTo>
                  <a:lnTo>
                    <a:pt x="2577" y="8945"/>
                  </a:lnTo>
                  <a:lnTo>
                    <a:pt x="3183" y="9551"/>
                  </a:lnTo>
                  <a:lnTo>
                    <a:pt x="3941" y="9400"/>
                  </a:lnTo>
                  <a:lnTo>
                    <a:pt x="4548" y="8338"/>
                  </a:lnTo>
                  <a:lnTo>
                    <a:pt x="4548" y="8642"/>
                  </a:lnTo>
                  <a:lnTo>
                    <a:pt x="5154" y="9096"/>
                  </a:lnTo>
                  <a:lnTo>
                    <a:pt x="6064" y="8642"/>
                  </a:lnTo>
                  <a:lnTo>
                    <a:pt x="6367" y="8338"/>
                  </a:lnTo>
                  <a:lnTo>
                    <a:pt x="6367" y="7429"/>
                  </a:lnTo>
                  <a:lnTo>
                    <a:pt x="8792" y="6823"/>
                  </a:lnTo>
                  <a:lnTo>
                    <a:pt x="9096" y="6368"/>
                  </a:lnTo>
                  <a:lnTo>
                    <a:pt x="8944" y="2881"/>
                  </a:lnTo>
                  <a:lnTo>
                    <a:pt x="8944" y="2730"/>
                  </a:lnTo>
                  <a:lnTo>
                    <a:pt x="7731" y="607"/>
                  </a:lnTo>
                  <a:lnTo>
                    <a:pt x="7428" y="456"/>
                  </a:lnTo>
                  <a:lnTo>
                    <a:pt x="62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;p7"/>
            <p:cNvSpPr/>
            <p:nvPr/>
          </p:nvSpPr>
          <p:spPr>
            <a:xfrm>
              <a:off x="6464725" y="3380475"/>
              <a:ext cx="121300" cy="68225"/>
            </a:xfrm>
            <a:custGeom>
              <a:avLst/>
              <a:gdLst/>
              <a:ahLst/>
              <a:cxnLst/>
              <a:rect l="l" t="t" r="r" b="b"/>
              <a:pathLst>
                <a:path w="4852" h="2729" extrusionOk="0">
                  <a:moveTo>
                    <a:pt x="1820" y="0"/>
                  </a:moveTo>
                  <a:lnTo>
                    <a:pt x="1668" y="152"/>
                  </a:lnTo>
                  <a:lnTo>
                    <a:pt x="1517" y="152"/>
                  </a:lnTo>
                  <a:lnTo>
                    <a:pt x="1" y="1819"/>
                  </a:lnTo>
                  <a:lnTo>
                    <a:pt x="304" y="2577"/>
                  </a:lnTo>
                  <a:lnTo>
                    <a:pt x="1365" y="2729"/>
                  </a:lnTo>
                  <a:lnTo>
                    <a:pt x="1820" y="2577"/>
                  </a:lnTo>
                  <a:lnTo>
                    <a:pt x="2730" y="1819"/>
                  </a:lnTo>
                  <a:lnTo>
                    <a:pt x="4397" y="1668"/>
                  </a:lnTo>
                  <a:lnTo>
                    <a:pt x="4852" y="1213"/>
                  </a:lnTo>
                  <a:lnTo>
                    <a:pt x="4852" y="45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;p7"/>
            <p:cNvSpPr/>
            <p:nvPr/>
          </p:nvSpPr>
          <p:spPr>
            <a:xfrm>
              <a:off x="6032700" y="3319825"/>
              <a:ext cx="265300" cy="94775"/>
            </a:xfrm>
            <a:custGeom>
              <a:avLst/>
              <a:gdLst/>
              <a:ahLst/>
              <a:cxnLst/>
              <a:rect l="l" t="t" r="r" b="b"/>
              <a:pathLst>
                <a:path w="10612" h="3791" extrusionOk="0">
                  <a:moveTo>
                    <a:pt x="1971" y="1"/>
                  </a:moveTo>
                  <a:lnTo>
                    <a:pt x="1516" y="152"/>
                  </a:lnTo>
                  <a:lnTo>
                    <a:pt x="0" y="1213"/>
                  </a:lnTo>
                  <a:lnTo>
                    <a:pt x="304" y="2123"/>
                  </a:lnTo>
                  <a:lnTo>
                    <a:pt x="10005" y="3790"/>
                  </a:lnTo>
                  <a:lnTo>
                    <a:pt x="10612" y="3184"/>
                  </a:lnTo>
                  <a:lnTo>
                    <a:pt x="10460" y="2578"/>
                  </a:lnTo>
                  <a:lnTo>
                    <a:pt x="10157" y="2275"/>
                  </a:lnTo>
                  <a:lnTo>
                    <a:pt x="6670" y="455"/>
                  </a:lnTo>
                  <a:lnTo>
                    <a:pt x="6367" y="455"/>
                  </a:lnTo>
                  <a:lnTo>
                    <a:pt x="4245" y="910"/>
                  </a:lnTo>
                  <a:lnTo>
                    <a:pt x="1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;p7"/>
            <p:cNvSpPr/>
            <p:nvPr/>
          </p:nvSpPr>
          <p:spPr>
            <a:xfrm>
              <a:off x="6362400" y="3372875"/>
              <a:ext cx="102350" cy="75825"/>
            </a:xfrm>
            <a:custGeom>
              <a:avLst/>
              <a:gdLst/>
              <a:ahLst/>
              <a:cxnLst/>
              <a:rect l="l" t="t" r="r" b="b"/>
              <a:pathLst>
                <a:path w="4094" h="3033" extrusionOk="0">
                  <a:moveTo>
                    <a:pt x="1517" y="1"/>
                  </a:moveTo>
                  <a:lnTo>
                    <a:pt x="1062" y="607"/>
                  </a:lnTo>
                  <a:lnTo>
                    <a:pt x="1365" y="1365"/>
                  </a:lnTo>
                  <a:lnTo>
                    <a:pt x="304" y="1668"/>
                  </a:lnTo>
                  <a:lnTo>
                    <a:pt x="1" y="2426"/>
                  </a:lnTo>
                  <a:lnTo>
                    <a:pt x="456" y="2881"/>
                  </a:lnTo>
                  <a:lnTo>
                    <a:pt x="759" y="3033"/>
                  </a:lnTo>
                  <a:lnTo>
                    <a:pt x="1820" y="3033"/>
                  </a:lnTo>
                  <a:lnTo>
                    <a:pt x="2275" y="2426"/>
                  </a:lnTo>
                  <a:lnTo>
                    <a:pt x="2123" y="1972"/>
                  </a:lnTo>
                  <a:lnTo>
                    <a:pt x="3184" y="1972"/>
                  </a:lnTo>
                  <a:lnTo>
                    <a:pt x="3487" y="1820"/>
                  </a:lnTo>
                  <a:lnTo>
                    <a:pt x="4094" y="1365"/>
                  </a:lnTo>
                  <a:lnTo>
                    <a:pt x="4094" y="607"/>
                  </a:lnTo>
                  <a:lnTo>
                    <a:pt x="3184" y="153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;p7"/>
            <p:cNvSpPr/>
            <p:nvPr/>
          </p:nvSpPr>
          <p:spPr>
            <a:xfrm>
              <a:off x="6127450" y="2982550"/>
              <a:ext cx="238775" cy="284250"/>
            </a:xfrm>
            <a:custGeom>
              <a:avLst/>
              <a:gdLst/>
              <a:ahLst/>
              <a:cxnLst/>
              <a:rect l="l" t="t" r="r" b="b"/>
              <a:pathLst>
                <a:path w="9551" h="11370" extrusionOk="0">
                  <a:moveTo>
                    <a:pt x="9096" y="0"/>
                  </a:moveTo>
                  <a:lnTo>
                    <a:pt x="7277" y="152"/>
                  </a:lnTo>
                  <a:lnTo>
                    <a:pt x="6973" y="455"/>
                  </a:lnTo>
                  <a:lnTo>
                    <a:pt x="5003" y="3032"/>
                  </a:lnTo>
                  <a:lnTo>
                    <a:pt x="303" y="5306"/>
                  </a:lnTo>
                  <a:lnTo>
                    <a:pt x="0" y="5760"/>
                  </a:lnTo>
                  <a:lnTo>
                    <a:pt x="0" y="8338"/>
                  </a:lnTo>
                  <a:lnTo>
                    <a:pt x="152" y="8489"/>
                  </a:lnTo>
                  <a:lnTo>
                    <a:pt x="1668" y="11218"/>
                  </a:lnTo>
                  <a:lnTo>
                    <a:pt x="1971" y="11369"/>
                  </a:lnTo>
                  <a:lnTo>
                    <a:pt x="6670" y="11369"/>
                  </a:lnTo>
                  <a:lnTo>
                    <a:pt x="7125" y="11218"/>
                  </a:lnTo>
                  <a:lnTo>
                    <a:pt x="9399" y="8186"/>
                  </a:lnTo>
                  <a:lnTo>
                    <a:pt x="9550" y="7883"/>
                  </a:lnTo>
                  <a:lnTo>
                    <a:pt x="9550" y="455"/>
                  </a:lnTo>
                  <a:lnTo>
                    <a:pt x="90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;p7"/>
            <p:cNvSpPr/>
            <p:nvPr/>
          </p:nvSpPr>
          <p:spPr>
            <a:xfrm>
              <a:off x="6669375" y="3172025"/>
              <a:ext cx="485125" cy="291850"/>
            </a:xfrm>
            <a:custGeom>
              <a:avLst/>
              <a:gdLst/>
              <a:ahLst/>
              <a:cxnLst/>
              <a:rect l="l" t="t" r="r" b="b"/>
              <a:pathLst>
                <a:path w="19405" h="11674" extrusionOk="0">
                  <a:moveTo>
                    <a:pt x="3033" y="1"/>
                  </a:moveTo>
                  <a:lnTo>
                    <a:pt x="152" y="455"/>
                  </a:lnTo>
                  <a:lnTo>
                    <a:pt x="1" y="1365"/>
                  </a:lnTo>
                  <a:lnTo>
                    <a:pt x="1820" y="2123"/>
                  </a:lnTo>
                  <a:lnTo>
                    <a:pt x="1517" y="2274"/>
                  </a:lnTo>
                  <a:lnTo>
                    <a:pt x="1214" y="3790"/>
                  </a:lnTo>
                  <a:lnTo>
                    <a:pt x="1668" y="4397"/>
                  </a:lnTo>
                  <a:lnTo>
                    <a:pt x="3033" y="4245"/>
                  </a:lnTo>
                  <a:lnTo>
                    <a:pt x="6671" y="5761"/>
                  </a:lnTo>
                  <a:lnTo>
                    <a:pt x="7277" y="7277"/>
                  </a:lnTo>
                  <a:lnTo>
                    <a:pt x="6216" y="7883"/>
                  </a:lnTo>
                  <a:lnTo>
                    <a:pt x="6368" y="8641"/>
                  </a:lnTo>
                  <a:lnTo>
                    <a:pt x="10915" y="10157"/>
                  </a:lnTo>
                  <a:lnTo>
                    <a:pt x="11370" y="10157"/>
                  </a:lnTo>
                  <a:lnTo>
                    <a:pt x="13341" y="8338"/>
                  </a:lnTo>
                  <a:lnTo>
                    <a:pt x="16070" y="10915"/>
                  </a:lnTo>
                  <a:lnTo>
                    <a:pt x="16221" y="11067"/>
                  </a:lnTo>
                  <a:lnTo>
                    <a:pt x="18950" y="11673"/>
                  </a:lnTo>
                  <a:lnTo>
                    <a:pt x="19405" y="10915"/>
                  </a:lnTo>
                  <a:lnTo>
                    <a:pt x="16070" y="7580"/>
                  </a:lnTo>
                  <a:lnTo>
                    <a:pt x="16221" y="6064"/>
                  </a:lnTo>
                  <a:lnTo>
                    <a:pt x="16070" y="5609"/>
                  </a:lnTo>
                  <a:lnTo>
                    <a:pt x="7277" y="1062"/>
                  </a:lnTo>
                  <a:lnTo>
                    <a:pt x="6822" y="1062"/>
                  </a:lnTo>
                  <a:lnTo>
                    <a:pt x="4549" y="2881"/>
                  </a:lnTo>
                  <a:lnTo>
                    <a:pt x="3487" y="2578"/>
                  </a:lnTo>
                  <a:lnTo>
                    <a:pt x="3791" y="2274"/>
                  </a:lnTo>
                  <a:lnTo>
                    <a:pt x="3487" y="455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;p7"/>
            <p:cNvSpPr/>
            <p:nvPr/>
          </p:nvSpPr>
          <p:spPr>
            <a:xfrm>
              <a:off x="6078175" y="2626300"/>
              <a:ext cx="60650" cy="68250"/>
            </a:xfrm>
            <a:custGeom>
              <a:avLst/>
              <a:gdLst/>
              <a:ahLst/>
              <a:cxnLst/>
              <a:rect l="l" t="t" r="r" b="b"/>
              <a:pathLst>
                <a:path w="2426" h="2730" extrusionOk="0">
                  <a:moveTo>
                    <a:pt x="1971" y="0"/>
                  </a:moveTo>
                  <a:lnTo>
                    <a:pt x="304" y="304"/>
                  </a:lnTo>
                  <a:lnTo>
                    <a:pt x="1" y="758"/>
                  </a:lnTo>
                  <a:lnTo>
                    <a:pt x="1" y="1668"/>
                  </a:lnTo>
                  <a:lnTo>
                    <a:pt x="152" y="1971"/>
                  </a:lnTo>
                  <a:lnTo>
                    <a:pt x="758" y="2729"/>
                  </a:lnTo>
                  <a:lnTo>
                    <a:pt x="1516" y="2729"/>
                  </a:lnTo>
                  <a:lnTo>
                    <a:pt x="2426" y="1516"/>
                  </a:lnTo>
                  <a:lnTo>
                    <a:pt x="2426" y="1365"/>
                  </a:lnTo>
                  <a:lnTo>
                    <a:pt x="2426" y="455"/>
                  </a:lnTo>
                  <a:lnTo>
                    <a:pt x="19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;p7"/>
            <p:cNvSpPr/>
            <p:nvPr/>
          </p:nvSpPr>
          <p:spPr>
            <a:xfrm>
              <a:off x="6449575" y="2899175"/>
              <a:ext cx="117500" cy="128875"/>
            </a:xfrm>
            <a:custGeom>
              <a:avLst/>
              <a:gdLst/>
              <a:ahLst/>
              <a:cxnLst/>
              <a:rect l="l" t="t" r="r" b="b"/>
              <a:pathLst>
                <a:path w="4700" h="5155" extrusionOk="0">
                  <a:moveTo>
                    <a:pt x="2881" y="0"/>
                  </a:moveTo>
                  <a:lnTo>
                    <a:pt x="2274" y="1516"/>
                  </a:lnTo>
                  <a:lnTo>
                    <a:pt x="304" y="1516"/>
                  </a:lnTo>
                  <a:lnTo>
                    <a:pt x="0" y="2425"/>
                  </a:lnTo>
                  <a:lnTo>
                    <a:pt x="1668" y="3638"/>
                  </a:lnTo>
                  <a:lnTo>
                    <a:pt x="1668" y="4699"/>
                  </a:lnTo>
                  <a:lnTo>
                    <a:pt x="2274" y="5154"/>
                  </a:lnTo>
                  <a:lnTo>
                    <a:pt x="3790" y="4699"/>
                  </a:lnTo>
                  <a:lnTo>
                    <a:pt x="3942" y="4093"/>
                  </a:lnTo>
                  <a:lnTo>
                    <a:pt x="3790" y="3790"/>
                  </a:lnTo>
                  <a:lnTo>
                    <a:pt x="4397" y="3638"/>
                  </a:lnTo>
                  <a:lnTo>
                    <a:pt x="4700" y="3032"/>
                  </a:lnTo>
                  <a:lnTo>
                    <a:pt x="37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;p7"/>
            <p:cNvSpPr/>
            <p:nvPr/>
          </p:nvSpPr>
          <p:spPr>
            <a:xfrm>
              <a:off x="6320725" y="2486075"/>
              <a:ext cx="75825" cy="94775"/>
            </a:xfrm>
            <a:custGeom>
              <a:avLst/>
              <a:gdLst/>
              <a:ahLst/>
              <a:cxnLst/>
              <a:rect l="l" t="t" r="r" b="b"/>
              <a:pathLst>
                <a:path w="3033" h="3791" extrusionOk="0">
                  <a:moveTo>
                    <a:pt x="1365" y="1"/>
                  </a:moveTo>
                  <a:lnTo>
                    <a:pt x="0" y="1971"/>
                  </a:lnTo>
                  <a:lnTo>
                    <a:pt x="152" y="2578"/>
                  </a:lnTo>
                  <a:lnTo>
                    <a:pt x="1365" y="3790"/>
                  </a:lnTo>
                  <a:lnTo>
                    <a:pt x="2123" y="3487"/>
                  </a:lnTo>
                  <a:lnTo>
                    <a:pt x="3032" y="1365"/>
                  </a:lnTo>
                  <a:lnTo>
                    <a:pt x="2881" y="910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;p7"/>
            <p:cNvSpPr/>
            <p:nvPr/>
          </p:nvSpPr>
          <p:spPr>
            <a:xfrm>
              <a:off x="6358625" y="2664200"/>
              <a:ext cx="193300" cy="272875"/>
            </a:xfrm>
            <a:custGeom>
              <a:avLst/>
              <a:gdLst/>
              <a:ahLst/>
              <a:cxnLst/>
              <a:rect l="l" t="t" r="r" b="b"/>
              <a:pathLst>
                <a:path w="7732" h="10915" extrusionOk="0">
                  <a:moveTo>
                    <a:pt x="910" y="0"/>
                  </a:moveTo>
                  <a:lnTo>
                    <a:pt x="303" y="455"/>
                  </a:lnTo>
                  <a:lnTo>
                    <a:pt x="0" y="3487"/>
                  </a:lnTo>
                  <a:lnTo>
                    <a:pt x="152" y="3790"/>
                  </a:lnTo>
                  <a:lnTo>
                    <a:pt x="1819" y="5761"/>
                  </a:lnTo>
                  <a:lnTo>
                    <a:pt x="1213" y="5912"/>
                  </a:lnTo>
                  <a:lnTo>
                    <a:pt x="1061" y="6822"/>
                  </a:lnTo>
                  <a:lnTo>
                    <a:pt x="1213" y="7125"/>
                  </a:lnTo>
                  <a:lnTo>
                    <a:pt x="1971" y="8035"/>
                  </a:lnTo>
                  <a:lnTo>
                    <a:pt x="2426" y="7883"/>
                  </a:lnTo>
                  <a:lnTo>
                    <a:pt x="2274" y="8186"/>
                  </a:lnTo>
                  <a:lnTo>
                    <a:pt x="2426" y="8793"/>
                  </a:lnTo>
                  <a:lnTo>
                    <a:pt x="3184" y="9247"/>
                  </a:lnTo>
                  <a:lnTo>
                    <a:pt x="3638" y="9247"/>
                  </a:lnTo>
                  <a:lnTo>
                    <a:pt x="3184" y="9702"/>
                  </a:lnTo>
                  <a:lnTo>
                    <a:pt x="3184" y="10157"/>
                  </a:lnTo>
                  <a:lnTo>
                    <a:pt x="3790" y="10915"/>
                  </a:lnTo>
                  <a:lnTo>
                    <a:pt x="4548" y="10915"/>
                  </a:lnTo>
                  <a:lnTo>
                    <a:pt x="5003" y="10309"/>
                  </a:lnTo>
                  <a:lnTo>
                    <a:pt x="5003" y="10157"/>
                  </a:lnTo>
                  <a:lnTo>
                    <a:pt x="5761" y="10157"/>
                  </a:lnTo>
                  <a:lnTo>
                    <a:pt x="6216" y="9551"/>
                  </a:lnTo>
                  <a:lnTo>
                    <a:pt x="6216" y="9096"/>
                  </a:lnTo>
                  <a:lnTo>
                    <a:pt x="6216" y="8944"/>
                  </a:lnTo>
                  <a:lnTo>
                    <a:pt x="7428" y="8944"/>
                  </a:lnTo>
                  <a:lnTo>
                    <a:pt x="7731" y="8186"/>
                  </a:lnTo>
                  <a:lnTo>
                    <a:pt x="6822" y="6670"/>
                  </a:lnTo>
                  <a:lnTo>
                    <a:pt x="6216" y="6367"/>
                  </a:lnTo>
                  <a:lnTo>
                    <a:pt x="5154" y="6822"/>
                  </a:lnTo>
                  <a:lnTo>
                    <a:pt x="5003" y="7428"/>
                  </a:lnTo>
                  <a:lnTo>
                    <a:pt x="5306" y="7883"/>
                  </a:lnTo>
                  <a:lnTo>
                    <a:pt x="5154" y="7883"/>
                  </a:lnTo>
                  <a:lnTo>
                    <a:pt x="4396" y="8338"/>
                  </a:lnTo>
                  <a:lnTo>
                    <a:pt x="4245" y="8944"/>
                  </a:lnTo>
                  <a:lnTo>
                    <a:pt x="3942" y="8944"/>
                  </a:lnTo>
                  <a:lnTo>
                    <a:pt x="4548" y="8035"/>
                  </a:lnTo>
                  <a:lnTo>
                    <a:pt x="4245" y="7277"/>
                  </a:lnTo>
                  <a:lnTo>
                    <a:pt x="3184" y="7125"/>
                  </a:lnTo>
                  <a:lnTo>
                    <a:pt x="3032" y="7277"/>
                  </a:lnTo>
                  <a:lnTo>
                    <a:pt x="3032" y="6670"/>
                  </a:lnTo>
                  <a:lnTo>
                    <a:pt x="2729" y="6367"/>
                  </a:lnTo>
                  <a:lnTo>
                    <a:pt x="4851" y="6670"/>
                  </a:lnTo>
                  <a:lnTo>
                    <a:pt x="5306" y="6367"/>
                  </a:lnTo>
                  <a:lnTo>
                    <a:pt x="5609" y="5306"/>
                  </a:lnTo>
                  <a:lnTo>
                    <a:pt x="5154" y="4851"/>
                  </a:lnTo>
                  <a:lnTo>
                    <a:pt x="3184" y="4548"/>
                  </a:lnTo>
                  <a:lnTo>
                    <a:pt x="2729" y="3942"/>
                  </a:lnTo>
                  <a:lnTo>
                    <a:pt x="3487" y="2426"/>
                  </a:lnTo>
                  <a:lnTo>
                    <a:pt x="3487" y="2123"/>
                  </a:lnTo>
                  <a:lnTo>
                    <a:pt x="2729" y="304"/>
                  </a:lnTo>
                  <a:lnTo>
                    <a:pt x="2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;p7"/>
            <p:cNvSpPr/>
            <p:nvPr/>
          </p:nvSpPr>
          <p:spPr>
            <a:xfrm>
              <a:off x="2015525" y="4562875"/>
              <a:ext cx="151625" cy="79600"/>
            </a:xfrm>
            <a:custGeom>
              <a:avLst/>
              <a:gdLst/>
              <a:ahLst/>
              <a:cxnLst/>
              <a:rect l="l" t="t" r="r" b="b"/>
              <a:pathLst>
                <a:path w="6065" h="3184" extrusionOk="0">
                  <a:moveTo>
                    <a:pt x="1668" y="1"/>
                  </a:moveTo>
                  <a:lnTo>
                    <a:pt x="1062" y="152"/>
                  </a:lnTo>
                  <a:lnTo>
                    <a:pt x="0" y="1062"/>
                  </a:lnTo>
                  <a:lnTo>
                    <a:pt x="0" y="1668"/>
                  </a:lnTo>
                  <a:lnTo>
                    <a:pt x="1365" y="2881"/>
                  </a:lnTo>
                  <a:lnTo>
                    <a:pt x="1668" y="3032"/>
                  </a:lnTo>
                  <a:lnTo>
                    <a:pt x="5761" y="3184"/>
                  </a:lnTo>
                  <a:lnTo>
                    <a:pt x="6064" y="2274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;p7"/>
            <p:cNvSpPr/>
            <p:nvPr/>
          </p:nvSpPr>
          <p:spPr>
            <a:xfrm>
              <a:off x="1443275" y="2531550"/>
              <a:ext cx="231200" cy="113725"/>
            </a:xfrm>
            <a:custGeom>
              <a:avLst/>
              <a:gdLst/>
              <a:ahLst/>
              <a:cxnLst/>
              <a:rect l="l" t="t" r="r" b="b"/>
              <a:pathLst>
                <a:path w="9248" h="4549" extrusionOk="0">
                  <a:moveTo>
                    <a:pt x="1364" y="1"/>
                  </a:moveTo>
                  <a:lnTo>
                    <a:pt x="1061" y="152"/>
                  </a:lnTo>
                  <a:lnTo>
                    <a:pt x="0" y="1062"/>
                  </a:lnTo>
                  <a:lnTo>
                    <a:pt x="303" y="1820"/>
                  </a:lnTo>
                  <a:lnTo>
                    <a:pt x="3184" y="1820"/>
                  </a:lnTo>
                  <a:lnTo>
                    <a:pt x="5003" y="3032"/>
                  </a:lnTo>
                  <a:lnTo>
                    <a:pt x="4396" y="3790"/>
                  </a:lnTo>
                  <a:lnTo>
                    <a:pt x="4851" y="4548"/>
                  </a:lnTo>
                  <a:lnTo>
                    <a:pt x="8944" y="4548"/>
                  </a:lnTo>
                  <a:lnTo>
                    <a:pt x="9247" y="3639"/>
                  </a:lnTo>
                  <a:lnTo>
                    <a:pt x="42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;p7"/>
            <p:cNvSpPr/>
            <p:nvPr/>
          </p:nvSpPr>
          <p:spPr>
            <a:xfrm>
              <a:off x="1655500" y="2626300"/>
              <a:ext cx="151600" cy="60650"/>
            </a:xfrm>
            <a:custGeom>
              <a:avLst/>
              <a:gdLst/>
              <a:ahLst/>
              <a:cxnLst/>
              <a:rect l="l" t="t" r="r" b="b"/>
              <a:pathLst>
                <a:path w="6064" h="2426" extrusionOk="0">
                  <a:moveTo>
                    <a:pt x="910" y="0"/>
                  </a:moveTo>
                  <a:lnTo>
                    <a:pt x="607" y="758"/>
                  </a:lnTo>
                  <a:lnTo>
                    <a:pt x="607" y="910"/>
                  </a:lnTo>
                  <a:lnTo>
                    <a:pt x="455" y="910"/>
                  </a:lnTo>
                  <a:lnTo>
                    <a:pt x="0" y="1365"/>
                  </a:lnTo>
                  <a:lnTo>
                    <a:pt x="0" y="1668"/>
                  </a:lnTo>
                  <a:lnTo>
                    <a:pt x="455" y="2123"/>
                  </a:lnTo>
                  <a:lnTo>
                    <a:pt x="2426" y="2123"/>
                  </a:lnTo>
                  <a:lnTo>
                    <a:pt x="3032" y="2426"/>
                  </a:lnTo>
                  <a:lnTo>
                    <a:pt x="3942" y="1820"/>
                  </a:lnTo>
                  <a:lnTo>
                    <a:pt x="5306" y="1820"/>
                  </a:lnTo>
                  <a:lnTo>
                    <a:pt x="5761" y="1668"/>
                  </a:lnTo>
                  <a:lnTo>
                    <a:pt x="6064" y="1062"/>
                  </a:lnTo>
                  <a:lnTo>
                    <a:pt x="5761" y="304"/>
                  </a:lnTo>
                  <a:lnTo>
                    <a:pt x="2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;p7"/>
            <p:cNvSpPr/>
            <p:nvPr/>
          </p:nvSpPr>
          <p:spPr>
            <a:xfrm>
              <a:off x="1545600" y="2649025"/>
              <a:ext cx="83400" cy="53100"/>
            </a:xfrm>
            <a:custGeom>
              <a:avLst/>
              <a:gdLst/>
              <a:ahLst/>
              <a:cxnLst/>
              <a:rect l="l" t="t" r="r" b="b"/>
              <a:pathLst>
                <a:path w="3336" h="2124" extrusionOk="0">
                  <a:moveTo>
                    <a:pt x="455" y="1"/>
                  </a:moveTo>
                  <a:lnTo>
                    <a:pt x="0" y="456"/>
                  </a:lnTo>
                  <a:lnTo>
                    <a:pt x="0" y="1214"/>
                  </a:lnTo>
                  <a:lnTo>
                    <a:pt x="152" y="1517"/>
                  </a:lnTo>
                  <a:lnTo>
                    <a:pt x="758" y="2123"/>
                  </a:lnTo>
                  <a:lnTo>
                    <a:pt x="2880" y="2123"/>
                  </a:lnTo>
                  <a:lnTo>
                    <a:pt x="3335" y="1668"/>
                  </a:lnTo>
                  <a:lnTo>
                    <a:pt x="3335" y="1062"/>
                  </a:lnTo>
                  <a:lnTo>
                    <a:pt x="3183" y="759"/>
                  </a:lnTo>
                  <a:lnTo>
                    <a:pt x="2577" y="15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;p7"/>
            <p:cNvSpPr/>
            <p:nvPr/>
          </p:nvSpPr>
          <p:spPr>
            <a:xfrm>
              <a:off x="1814675" y="2656625"/>
              <a:ext cx="53075" cy="37925"/>
            </a:xfrm>
            <a:custGeom>
              <a:avLst/>
              <a:gdLst/>
              <a:ahLst/>
              <a:cxnLst/>
              <a:rect l="l" t="t" r="r" b="b"/>
              <a:pathLst>
                <a:path w="2123" h="1517" extrusionOk="0">
                  <a:moveTo>
                    <a:pt x="758" y="0"/>
                  </a:moveTo>
                  <a:lnTo>
                    <a:pt x="303" y="152"/>
                  </a:lnTo>
                  <a:lnTo>
                    <a:pt x="0" y="758"/>
                  </a:lnTo>
                  <a:lnTo>
                    <a:pt x="455" y="1516"/>
                  </a:lnTo>
                  <a:lnTo>
                    <a:pt x="1364" y="1516"/>
                  </a:lnTo>
                  <a:lnTo>
                    <a:pt x="1819" y="1213"/>
                  </a:lnTo>
                  <a:lnTo>
                    <a:pt x="2122" y="60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;p7"/>
            <p:cNvSpPr/>
            <p:nvPr/>
          </p:nvSpPr>
          <p:spPr>
            <a:xfrm>
              <a:off x="238125" y="1072500"/>
              <a:ext cx="2387575" cy="3494200"/>
            </a:xfrm>
            <a:custGeom>
              <a:avLst/>
              <a:gdLst/>
              <a:ahLst/>
              <a:cxnLst/>
              <a:rect l="l" t="t" r="r" b="b"/>
              <a:pathLst>
                <a:path w="95503" h="139768" extrusionOk="0">
                  <a:moveTo>
                    <a:pt x="67458" y="15311"/>
                  </a:moveTo>
                  <a:lnTo>
                    <a:pt x="65791" y="16523"/>
                  </a:lnTo>
                  <a:lnTo>
                    <a:pt x="65791" y="16523"/>
                  </a:lnTo>
                  <a:lnTo>
                    <a:pt x="66094" y="16069"/>
                  </a:lnTo>
                  <a:lnTo>
                    <a:pt x="65639" y="15462"/>
                  </a:lnTo>
                  <a:lnTo>
                    <a:pt x="67458" y="15311"/>
                  </a:lnTo>
                  <a:close/>
                  <a:moveTo>
                    <a:pt x="23951" y="30621"/>
                  </a:moveTo>
                  <a:lnTo>
                    <a:pt x="24255" y="30773"/>
                  </a:lnTo>
                  <a:lnTo>
                    <a:pt x="24255" y="31531"/>
                  </a:lnTo>
                  <a:lnTo>
                    <a:pt x="24103" y="31683"/>
                  </a:lnTo>
                  <a:lnTo>
                    <a:pt x="24103" y="30925"/>
                  </a:lnTo>
                  <a:lnTo>
                    <a:pt x="23951" y="30621"/>
                  </a:lnTo>
                  <a:close/>
                  <a:moveTo>
                    <a:pt x="55331" y="32441"/>
                  </a:moveTo>
                  <a:lnTo>
                    <a:pt x="55634" y="33653"/>
                  </a:lnTo>
                  <a:lnTo>
                    <a:pt x="53967" y="33653"/>
                  </a:lnTo>
                  <a:lnTo>
                    <a:pt x="53209" y="33198"/>
                  </a:lnTo>
                  <a:lnTo>
                    <a:pt x="52754" y="33198"/>
                  </a:lnTo>
                  <a:lnTo>
                    <a:pt x="51693" y="33653"/>
                  </a:lnTo>
                  <a:lnTo>
                    <a:pt x="51086" y="33653"/>
                  </a:lnTo>
                  <a:lnTo>
                    <a:pt x="51390" y="33350"/>
                  </a:lnTo>
                  <a:lnTo>
                    <a:pt x="55331" y="32441"/>
                  </a:lnTo>
                  <a:close/>
                  <a:moveTo>
                    <a:pt x="56392" y="34563"/>
                  </a:moveTo>
                  <a:lnTo>
                    <a:pt x="56847" y="35018"/>
                  </a:lnTo>
                  <a:lnTo>
                    <a:pt x="57150" y="35169"/>
                  </a:lnTo>
                  <a:lnTo>
                    <a:pt x="58514" y="35018"/>
                  </a:lnTo>
                  <a:lnTo>
                    <a:pt x="58818" y="36079"/>
                  </a:lnTo>
                  <a:lnTo>
                    <a:pt x="58211" y="36079"/>
                  </a:lnTo>
                  <a:lnTo>
                    <a:pt x="56998" y="36988"/>
                  </a:lnTo>
                  <a:lnTo>
                    <a:pt x="56392" y="37140"/>
                  </a:lnTo>
                  <a:lnTo>
                    <a:pt x="56695" y="35472"/>
                  </a:lnTo>
                  <a:lnTo>
                    <a:pt x="56240" y="34866"/>
                  </a:lnTo>
                  <a:lnTo>
                    <a:pt x="56392" y="34563"/>
                  </a:lnTo>
                  <a:close/>
                  <a:moveTo>
                    <a:pt x="53967" y="35624"/>
                  </a:moveTo>
                  <a:lnTo>
                    <a:pt x="53663" y="35776"/>
                  </a:lnTo>
                  <a:lnTo>
                    <a:pt x="53663" y="35927"/>
                  </a:lnTo>
                  <a:lnTo>
                    <a:pt x="51541" y="38959"/>
                  </a:lnTo>
                  <a:lnTo>
                    <a:pt x="51390" y="38959"/>
                  </a:lnTo>
                  <a:lnTo>
                    <a:pt x="53209" y="35776"/>
                  </a:lnTo>
                  <a:lnTo>
                    <a:pt x="53967" y="35624"/>
                  </a:lnTo>
                  <a:close/>
                  <a:moveTo>
                    <a:pt x="57302" y="38807"/>
                  </a:moveTo>
                  <a:lnTo>
                    <a:pt x="57150" y="38959"/>
                  </a:lnTo>
                  <a:lnTo>
                    <a:pt x="56847" y="38959"/>
                  </a:lnTo>
                  <a:lnTo>
                    <a:pt x="56998" y="38807"/>
                  </a:lnTo>
                  <a:close/>
                  <a:moveTo>
                    <a:pt x="94442" y="0"/>
                  </a:moveTo>
                  <a:lnTo>
                    <a:pt x="80495" y="1061"/>
                  </a:lnTo>
                  <a:lnTo>
                    <a:pt x="80040" y="1516"/>
                  </a:lnTo>
                  <a:lnTo>
                    <a:pt x="80040" y="2122"/>
                  </a:lnTo>
                  <a:lnTo>
                    <a:pt x="80495" y="2577"/>
                  </a:lnTo>
                  <a:lnTo>
                    <a:pt x="79586" y="2577"/>
                  </a:lnTo>
                  <a:lnTo>
                    <a:pt x="79282" y="3335"/>
                  </a:lnTo>
                  <a:lnTo>
                    <a:pt x="79434" y="3638"/>
                  </a:lnTo>
                  <a:lnTo>
                    <a:pt x="79434" y="3638"/>
                  </a:lnTo>
                  <a:lnTo>
                    <a:pt x="78221" y="3335"/>
                  </a:lnTo>
                  <a:lnTo>
                    <a:pt x="77766" y="4093"/>
                  </a:lnTo>
                  <a:lnTo>
                    <a:pt x="78070" y="4548"/>
                  </a:lnTo>
                  <a:lnTo>
                    <a:pt x="75341" y="4548"/>
                  </a:lnTo>
                  <a:lnTo>
                    <a:pt x="75038" y="5306"/>
                  </a:lnTo>
                  <a:lnTo>
                    <a:pt x="75493" y="5760"/>
                  </a:lnTo>
                  <a:lnTo>
                    <a:pt x="74583" y="5760"/>
                  </a:lnTo>
                  <a:lnTo>
                    <a:pt x="72916" y="5003"/>
                  </a:lnTo>
                  <a:lnTo>
                    <a:pt x="72461" y="5154"/>
                  </a:lnTo>
                  <a:lnTo>
                    <a:pt x="70793" y="6518"/>
                  </a:lnTo>
                  <a:lnTo>
                    <a:pt x="71096" y="7276"/>
                  </a:lnTo>
                  <a:lnTo>
                    <a:pt x="74735" y="7580"/>
                  </a:lnTo>
                  <a:lnTo>
                    <a:pt x="74583" y="7731"/>
                  </a:lnTo>
                  <a:lnTo>
                    <a:pt x="73522" y="8489"/>
                  </a:lnTo>
                  <a:lnTo>
                    <a:pt x="73522" y="8489"/>
                  </a:lnTo>
                  <a:lnTo>
                    <a:pt x="73673" y="8186"/>
                  </a:lnTo>
                  <a:lnTo>
                    <a:pt x="73370" y="7580"/>
                  </a:lnTo>
                  <a:lnTo>
                    <a:pt x="72158" y="7580"/>
                  </a:lnTo>
                  <a:lnTo>
                    <a:pt x="71854" y="7731"/>
                  </a:lnTo>
                  <a:lnTo>
                    <a:pt x="68974" y="10763"/>
                  </a:lnTo>
                  <a:lnTo>
                    <a:pt x="69277" y="11521"/>
                  </a:lnTo>
                  <a:lnTo>
                    <a:pt x="70490" y="11369"/>
                  </a:lnTo>
                  <a:lnTo>
                    <a:pt x="70490" y="11369"/>
                  </a:lnTo>
                  <a:lnTo>
                    <a:pt x="68368" y="12734"/>
                  </a:lnTo>
                  <a:lnTo>
                    <a:pt x="68519" y="12127"/>
                  </a:lnTo>
                  <a:lnTo>
                    <a:pt x="68216" y="11673"/>
                  </a:lnTo>
                  <a:lnTo>
                    <a:pt x="67155" y="11521"/>
                  </a:lnTo>
                  <a:lnTo>
                    <a:pt x="66852" y="9853"/>
                  </a:lnTo>
                  <a:lnTo>
                    <a:pt x="66245" y="9399"/>
                  </a:lnTo>
                  <a:lnTo>
                    <a:pt x="65791" y="9702"/>
                  </a:lnTo>
                  <a:lnTo>
                    <a:pt x="65942" y="9399"/>
                  </a:lnTo>
                  <a:lnTo>
                    <a:pt x="66245" y="8792"/>
                  </a:lnTo>
                  <a:lnTo>
                    <a:pt x="66397" y="9399"/>
                  </a:lnTo>
                  <a:lnTo>
                    <a:pt x="67003" y="9702"/>
                  </a:lnTo>
                  <a:lnTo>
                    <a:pt x="70035" y="8944"/>
                  </a:lnTo>
                  <a:lnTo>
                    <a:pt x="70338" y="8186"/>
                  </a:lnTo>
                  <a:lnTo>
                    <a:pt x="69732" y="7428"/>
                  </a:lnTo>
                  <a:lnTo>
                    <a:pt x="69277" y="7276"/>
                  </a:lnTo>
                  <a:lnTo>
                    <a:pt x="66549" y="7883"/>
                  </a:lnTo>
                  <a:lnTo>
                    <a:pt x="65942" y="7276"/>
                  </a:lnTo>
                  <a:lnTo>
                    <a:pt x="62001" y="8489"/>
                  </a:lnTo>
                  <a:lnTo>
                    <a:pt x="61849" y="9247"/>
                  </a:lnTo>
                  <a:lnTo>
                    <a:pt x="62910" y="10308"/>
                  </a:lnTo>
                  <a:lnTo>
                    <a:pt x="63365" y="10460"/>
                  </a:lnTo>
                  <a:lnTo>
                    <a:pt x="65336" y="9853"/>
                  </a:lnTo>
                  <a:lnTo>
                    <a:pt x="65336" y="9853"/>
                  </a:lnTo>
                  <a:lnTo>
                    <a:pt x="63668" y="10460"/>
                  </a:lnTo>
                  <a:lnTo>
                    <a:pt x="63517" y="11066"/>
                  </a:lnTo>
                  <a:lnTo>
                    <a:pt x="63972" y="11976"/>
                  </a:lnTo>
                  <a:lnTo>
                    <a:pt x="61243" y="13340"/>
                  </a:lnTo>
                  <a:lnTo>
                    <a:pt x="55634" y="12279"/>
                  </a:lnTo>
                  <a:lnTo>
                    <a:pt x="55331" y="12279"/>
                  </a:lnTo>
                  <a:lnTo>
                    <a:pt x="52602" y="13643"/>
                  </a:lnTo>
                  <a:lnTo>
                    <a:pt x="45326" y="10763"/>
                  </a:lnTo>
                  <a:lnTo>
                    <a:pt x="45174" y="10763"/>
                  </a:lnTo>
                  <a:lnTo>
                    <a:pt x="31379" y="11066"/>
                  </a:lnTo>
                  <a:lnTo>
                    <a:pt x="29257" y="10157"/>
                  </a:lnTo>
                  <a:lnTo>
                    <a:pt x="17433" y="10157"/>
                  </a:lnTo>
                  <a:lnTo>
                    <a:pt x="17281" y="10308"/>
                  </a:lnTo>
                  <a:lnTo>
                    <a:pt x="12582" y="12127"/>
                  </a:lnTo>
                  <a:lnTo>
                    <a:pt x="12279" y="12582"/>
                  </a:lnTo>
                  <a:lnTo>
                    <a:pt x="12279" y="14250"/>
                  </a:lnTo>
                  <a:lnTo>
                    <a:pt x="7428" y="14098"/>
                  </a:lnTo>
                  <a:lnTo>
                    <a:pt x="7125" y="14250"/>
                  </a:lnTo>
                  <a:lnTo>
                    <a:pt x="6064" y="15765"/>
                  </a:lnTo>
                  <a:lnTo>
                    <a:pt x="6518" y="16372"/>
                  </a:lnTo>
                  <a:lnTo>
                    <a:pt x="8186" y="16372"/>
                  </a:lnTo>
                  <a:lnTo>
                    <a:pt x="5003" y="17585"/>
                  </a:lnTo>
                  <a:lnTo>
                    <a:pt x="4851" y="17736"/>
                  </a:lnTo>
                  <a:lnTo>
                    <a:pt x="2122" y="21374"/>
                  </a:lnTo>
                  <a:lnTo>
                    <a:pt x="2425" y="22132"/>
                  </a:lnTo>
                  <a:lnTo>
                    <a:pt x="3183" y="22132"/>
                  </a:lnTo>
                  <a:lnTo>
                    <a:pt x="0" y="24255"/>
                  </a:lnTo>
                  <a:lnTo>
                    <a:pt x="152" y="25164"/>
                  </a:lnTo>
                  <a:lnTo>
                    <a:pt x="1819" y="25316"/>
                  </a:lnTo>
                  <a:lnTo>
                    <a:pt x="2122" y="25164"/>
                  </a:lnTo>
                  <a:lnTo>
                    <a:pt x="10763" y="21071"/>
                  </a:lnTo>
                  <a:lnTo>
                    <a:pt x="20465" y="20768"/>
                  </a:lnTo>
                  <a:lnTo>
                    <a:pt x="23194" y="23497"/>
                  </a:lnTo>
                  <a:lnTo>
                    <a:pt x="22132" y="28651"/>
                  </a:lnTo>
                  <a:lnTo>
                    <a:pt x="22284" y="29106"/>
                  </a:lnTo>
                  <a:lnTo>
                    <a:pt x="23648" y="30318"/>
                  </a:lnTo>
                  <a:lnTo>
                    <a:pt x="22284" y="29257"/>
                  </a:lnTo>
                  <a:lnTo>
                    <a:pt x="21829" y="29257"/>
                  </a:lnTo>
                  <a:lnTo>
                    <a:pt x="21071" y="29863"/>
                  </a:lnTo>
                  <a:lnTo>
                    <a:pt x="21071" y="30470"/>
                  </a:lnTo>
                  <a:lnTo>
                    <a:pt x="22132" y="31986"/>
                  </a:lnTo>
                  <a:lnTo>
                    <a:pt x="22436" y="32137"/>
                  </a:lnTo>
                  <a:lnTo>
                    <a:pt x="23648" y="32137"/>
                  </a:lnTo>
                  <a:lnTo>
                    <a:pt x="23800" y="31986"/>
                  </a:lnTo>
                  <a:lnTo>
                    <a:pt x="16675" y="39565"/>
                  </a:lnTo>
                  <a:lnTo>
                    <a:pt x="16523" y="39869"/>
                  </a:lnTo>
                  <a:lnTo>
                    <a:pt x="16523" y="46084"/>
                  </a:lnTo>
                  <a:lnTo>
                    <a:pt x="16675" y="46387"/>
                  </a:lnTo>
                  <a:lnTo>
                    <a:pt x="19404" y="49116"/>
                  </a:lnTo>
                  <a:lnTo>
                    <a:pt x="19707" y="53512"/>
                  </a:lnTo>
                  <a:lnTo>
                    <a:pt x="19858" y="53663"/>
                  </a:lnTo>
                  <a:lnTo>
                    <a:pt x="22890" y="59424"/>
                  </a:lnTo>
                  <a:lnTo>
                    <a:pt x="23497" y="59575"/>
                  </a:lnTo>
                  <a:lnTo>
                    <a:pt x="24709" y="58514"/>
                  </a:lnTo>
                  <a:lnTo>
                    <a:pt x="24861" y="58059"/>
                  </a:lnTo>
                  <a:lnTo>
                    <a:pt x="22587" y="53057"/>
                  </a:lnTo>
                  <a:lnTo>
                    <a:pt x="22587" y="50631"/>
                  </a:lnTo>
                  <a:lnTo>
                    <a:pt x="23042" y="50631"/>
                  </a:lnTo>
                  <a:lnTo>
                    <a:pt x="23194" y="52905"/>
                  </a:lnTo>
                  <a:lnTo>
                    <a:pt x="23194" y="53057"/>
                  </a:lnTo>
                  <a:lnTo>
                    <a:pt x="27741" y="63820"/>
                  </a:lnTo>
                  <a:lnTo>
                    <a:pt x="27893" y="63972"/>
                  </a:lnTo>
                  <a:lnTo>
                    <a:pt x="35321" y="67155"/>
                  </a:lnTo>
                  <a:lnTo>
                    <a:pt x="35624" y="67155"/>
                  </a:lnTo>
                  <a:lnTo>
                    <a:pt x="37292" y="66700"/>
                  </a:lnTo>
                  <a:lnTo>
                    <a:pt x="38656" y="68216"/>
                  </a:lnTo>
                  <a:lnTo>
                    <a:pt x="38807" y="68216"/>
                  </a:lnTo>
                  <a:lnTo>
                    <a:pt x="41233" y="69429"/>
                  </a:lnTo>
                  <a:lnTo>
                    <a:pt x="43204" y="70338"/>
                  </a:lnTo>
                  <a:lnTo>
                    <a:pt x="44719" y="72309"/>
                  </a:lnTo>
                  <a:lnTo>
                    <a:pt x="46539" y="74735"/>
                  </a:lnTo>
                  <a:lnTo>
                    <a:pt x="46690" y="74886"/>
                  </a:lnTo>
                  <a:lnTo>
                    <a:pt x="49874" y="76099"/>
                  </a:lnTo>
                  <a:lnTo>
                    <a:pt x="50480" y="75796"/>
                  </a:lnTo>
                  <a:lnTo>
                    <a:pt x="50935" y="75189"/>
                  </a:lnTo>
                  <a:lnTo>
                    <a:pt x="51844" y="75189"/>
                  </a:lnTo>
                  <a:lnTo>
                    <a:pt x="52602" y="77766"/>
                  </a:lnTo>
                  <a:lnTo>
                    <a:pt x="52299" y="80343"/>
                  </a:lnTo>
                  <a:lnTo>
                    <a:pt x="51086" y="81859"/>
                  </a:lnTo>
                  <a:lnTo>
                    <a:pt x="49267" y="84133"/>
                  </a:lnTo>
                  <a:lnTo>
                    <a:pt x="49116" y="84436"/>
                  </a:lnTo>
                  <a:lnTo>
                    <a:pt x="48812" y="89136"/>
                  </a:lnTo>
                  <a:lnTo>
                    <a:pt x="48812" y="89439"/>
                  </a:lnTo>
                  <a:lnTo>
                    <a:pt x="55482" y="100505"/>
                  </a:lnTo>
                  <a:lnTo>
                    <a:pt x="55482" y="100657"/>
                  </a:lnTo>
                  <a:lnTo>
                    <a:pt x="61091" y="104295"/>
                  </a:lnTo>
                  <a:lnTo>
                    <a:pt x="62001" y="127337"/>
                  </a:lnTo>
                  <a:lnTo>
                    <a:pt x="62153" y="127640"/>
                  </a:lnTo>
                  <a:lnTo>
                    <a:pt x="64426" y="129611"/>
                  </a:lnTo>
                  <a:lnTo>
                    <a:pt x="64578" y="133552"/>
                  </a:lnTo>
                  <a:lnTo>
                    <a:pt x="64730" y="133704"/>
                  </a:lnTo>
                  <a:lnTo>
                    <a:pt x="68974" y="139312"/>
                  </a:lnTo>
                  <a:lnTo>
                    <a:pt x="69277" y="139616"/>
                  </a:lnTo>
                  <a:lnTo>
                    <a:pt x="70793" y="139767"/>
                  </a:lnTo>
                  <a:lnTo>
                    <a:pt x="71854" y="139767"/>
                  </a:lnTo>
                  <a:lnTo>
                    <a:pt x="72309" y="139312"/>
                  </a:lnTo>
                  <a:lnTo>
                    <a:pt x="71854" y="127488"/>
                  </a:lnTo>
                  <a:lnTo>
                    <a:pt x="78070" y="124760"/>
                  </a:lnTo>
                  <a:lnTo>
                    <a:pt x="78373" y="124002"/>
                  </a:lnTo>
                  <a:lnTo>
                    <a:pt x="76251" y="121121"/>
                  </a:lnTo>
                  <a:lnTo>
                    <a:pt x="76251" y="121121"/>
                  </a:lnTo>
                  <a:lnTo>
                    <a:pt x="78373" y="121879"/>
                  </a:lnTo>
                  <a:lnTo>
                    <a:pt x="78979" y="121728"/>
                  </a:lnTo>
                  <a:lnTo>
                    <a:pt x="80344" y="119151"/>
                  </a:lnTo>
                  <a:lnTo>
                    <a:pt x="83224" y="114148"/>
                  </a:lnTo>
                  <a:lnTo>
                    <a:pt x="83375" y="113997"/>
                  </a:lnTo>
                  <a:lnTo>
                    <a:pt x="83982" y="109752"/>
                  </a:lnTo>
                  <a:lnTo>
                    <a:pt x="90803" y="106720"/>
                  </a:lnTo>
                  <a:lnTo>
                    <a:pt x="91107" y="106417"/>
                  </a:lnTo>
                  <a:lnTo>
                    <a:pt x="92319" y="96715"/>
                  </a:lnTo>
                  <a:lnTo>
                    <a:pt x="95351" y="92925"/>
                  </a:lnTo>
                  <a:lnTo>
                    <a:pt x="95503" y="92622"/>
                  </a:lnTo>
                  <a:lnTo>
                    <a:pt x="95503" y="90197"/>
                  </a:lnTo>
                  <a:lnTo>
                    <a:pt x="95199" y="89742"/>
                  </a:lnTo>
                  <a:lnTo>
                    <a:pt x="90197" y="86559"/>
                  </a:lnTo>
                  <a:lnTo>
                    <a:pt x="90045" y="86407"/>
                  </a:lnTo>
                  <a:lnTo>
                    <a:pt x="85649" y="86255"/>
                  </a:lnTo>
                  <a:lnTo>
                    <a:pt x="85649" y="85346"/>
                  </a:lnTo>
                  <a:lnTo>
                    <a:pt x="85346" y="84891"/>
                  </a:lnTo>
                  <a:lnTo>
                    <a:pt x="83224" y="83830"/>
                  </a:lnTo>
                  <a:lnTo>
                    <a:pt x="82769" y="83982"/>
                  </a:lnTo>
                  <a:lnTo>
                    <a:pt x="81556" y="84588"/>
                  </a:lnTo>
                  <a:lnTo>
                    <a:pt x="81859" y="83830"/>
                  </a:lnTo>
                  <a:lnTo>
                    <a:pt x="81708" y="83224"/>
                  </a:lnTo>
                  <a:lnTo>
                    <a:pt x="80192" y="82617"/>
                  </a:lnTo>
                  <a:lnTo>
                    <a:pt x="79737" y="82617"/>
                  </a:lnTo>
                  <a:lnTo>
                    <a:pt x="79737" y="82162"/>
                  </a:lnTo>
                  <a:lnTo>
                    <a:pt x="77615" y="77463"/>
                  </a:lnTo>
                  <a:lnTo>
                    <a:pt x="77312" y="77160"/>
                  </a:lnTo>
                  <a:lnTo>
                    <a:pt x="72916" y="76857"/>
                  </a:lnTo>
                  <a:lnTo>
                    <a:pt x="68823" y="73067"/>
                  </a:lnTo>
                  <a:lnTo>
                    <a:pt x="68671" y="72915"/>
                  </a:lnTo>
                  <a:lnTo>
                    <a:pt x="64730" y="72612"/>
                  </a:lnTo>
                  <a:lnTo>
                    <a:pt x="62607" y="71096"/>
                  </a:lnTo>
                  <a:lnTo>
                    <a:pt x="62456" y="70945"/>
                  </a:lnTo>
                  <a:lnTo>
                    <a:pt x="56240" y="70945"/>
                  </a:lnTo>
                  <a:lnTo>
                    <a:pt x="55786" y="71096"/>
                  </a:lnTo>
                  <a:lnTo>
                    <a:pt x="53815" y="73825"/>
                  </a:lnTo>
                  <a:lnTo>
                    <a:pt x="53360" y="73825"/>
                  </a:lnTo>
                  <a:lnTo>
                    <a:pt x="53057" y="73067"/>
                  </a:lnTo>
                  <a:lnTo>
                    <a:pt x="52602" y="72764"/>
                  </a:lnTo>
                  <a:lnTo>
                    <a:pt x="50177" y="73067"/>
                  </a:lnTo>
                  <a:lnTo>
                    <a:pt x="50025" y="73067"/>
                  </a:lnTo>
                  <a:lnTo>
                    <a:pt x="49419" y="73522"/>
                  </a:lnTo>
                  <a:lnTo>
                    <a:pt x="48206" y="72915"/>
                  </a:lnTo>
                  <a:lnTo>
                    <a:pt x="48206" y="72309"/>
                  </a:lnTo>
                  <a:lnTo>
                    <a:pt x="48055" y="66549"/>
                  </a:lnTo>
                  <a:lnTo>
                    <a:pt x="47751" y="66397"/>
                  </a:lnTo>
                  <a:lnTo>
                    <a:pt x="47600" y="66245"/>
                  </a:lnTo>
                  <a:lnTo>
                    <a:pt x="43507" y="66245"/>
                  </a:lnTo>
                  <a:lnTo>
                    <a:pt x="45023" y="63365"/>
                  </a:lnTo>
                  <a:lnTo>
                    <a:pt x="45174" y="63062"/>
                  </a:lnTo>
                  <a:lnTo>
                    <a:pt x="45174" y="61091"/>
                  </a:lnTo>
                  <a:lnTo>
                    <a:pt x="44719" y="60637"/>
                  </a:lnTo>
                  <a:lnTo>
                    <a:pt x="42597" y="60485"/>
                  </a:lnTo>
                  <a:lnTo>
                    <a:pt x="42294" y="60788"/>
                  </a:lnTo>
                  <a:lnTo>
                    <a:pt x="40778" y="63214"/>
                  </a:lnTo>
                  <a:lnTo>
                    <a:pt x="36685" y="63214"/>
                  </a:lnTo>
                  <a:lnTo>
                    <a:pt x="34714" y="58969"/>
                  </a:lnTo>
                  <a:lnTo>
                    <a:pt x="36382" y="56998"/>
                  </a:lnTo>
                  <a:lnTo>
                    <a:pt x="40627" y="51693"/>
                  </a:lnTo>
                  <a:lnTo>
                    <a:pt x="50177" y="51693"/>
                  </a:lnTo>
                  <a:lnTo>
                    <a:pt x="50783" y="56392"/>
                  </a:lnTo>
                  <a:lnTo>
                    <a:pt x="51238" y="56847"/>
                  </a:lnTo>
                  <a:lnTo>
                    <a:pt x="52754" y="56847"/>
                  </a:lnTo>
                  <a:lnTo>
                    <a:pt x="53209" y="56392"/>
                  </a:lnTo>
                  <a:lnTo>
                    <a:pt x="53360" y="50328"/>
                  </a:lnTo>
                  <a:lnTo>
                    <a:pt x="69581" y="36382"/>
                  </a:lnTo>
                  <a:lnTo>
                    <a:pt x="70490" y="36230"/>
                  </a:lnTo>
                  <a:lnTo>
                    <a:pt x="70642" y="36230"/>
                  </a:lnTo>
                  <a:lnTo>
                    <a:pt x="71096" y="36079"/>
                  </a:lnTo>
                  <a:lnTo>
                    <a:pt x="71096" y="36382"/>
                  </a:lnTo>
                  <a:lnTo>
                    <a:pt x="71248" y="37140"/>
                  </a:lnTo>
                  <a:lnTo>
                    <a:pt x="71854" y="37443"/>
                  </a:lnTo>
                  <a:lnTo>
                    <a:pt x="77463" y="35624"/>
                  </a:lnTo>
                  <a:lnTo>
                    <a:pt x="77312" y="34714"/>
                  </a:lnTo>
                  <a:lnTo>
                    <a:pt x="74735" y="34563"/>
                  </a:lnTo>
                  <a:lnTo>
                    <a:pt x="73825" y="33805"/>
                  </a:lnTo>
                  <a:lnTo>
                    <a:pt x="74886" y="32137"/>
                  </a:lnTo>
                  <a:lnTo>
                    <a:pt x="74886" y="31531"/>
                  </a:lnTo>
                  <a:lnTo>
                    <a:pt x="74280" y="30925"/>
                  </a:lnTo>
                  <a:lnTo>
                    <a:pt x="73673" y="30925"/>
                  </a:lnTo>
                  <a:lnTo>
                    <a:pt x="70490" y="32441"/>
                  </a:lnTo>
                  <a:lnTo>
                    <a:pt x="73825" y="30773"/>
                  </a:lnTo>
                  <a:lnTo>
                    <a:pt x="79737" y="30470"/>
                  </a:lnTo>
                  <a:lnTo>
                    <a:pt x="80040" y="30470"/>
                  </a:lnTo>
                  <a:lnTo>
                    <a:pt x="81859" y="29409"/>
                  </a:lnTo>
                  <a:lnTo>
                    <a:pt x="81859" y="29409"/>
                  </a:lnTo>
                  <a:lnTo>
                    <a:pt x="78676" y="32592"/>
                  </a:lnTo>
                  <a:lnTo>
                    <a:pt x="78979" y="33350"/>
                  </a:lnTo>
                  <a:lnTo>
                    <a:pt x="84740" y="33350"/>
                  </a:lnTo>
                  <a:lnTo>
                    <a:pt x="85194" y="32744"/>
                  </a:lnTo>
                  <a:lnTo>
                    <a:pt x="83982" y="30773"/>
                  </a:lnTo>
                  <a:lnTo>
                    <a:pt x="83679" y="30621"/>
                  </a:lnTo>
                  <a:lnTo>
                    <a:pt x="82921" y="30470"/>
                  </a:lnTo>
                  <a:lnTo>
                    <a:pt x="82921" y="29409"/>
                  </a:lnTo>
                  <a:lnTo>
                    <a:pt x="82314" y="29106"/>
                  </a:lnTo>
                  <a:lnTo>
                    <a:pt x="84588" y="28044"/>
                  </a:lnTo>
                  <a:lnTo>
                    <a:pt x="84740" y="27590"/>
                  </a:lnTo>
                  <a:lnTo>
                    <a:pt x="84740" y="26528"/>
                  </a:lnTo>
                  <a:lnTo>
                    <a:pt x="84436" y="26074"/>
                  </a:lnTo>
                  <a:lnTo>
                    <a:pt x="81405" y="25467"/>
                  </a:lnTo>
                  <a:lnTo>
                    <a:pt x="81101" y="20465"/>
                  </a:lnTo>
                  <a:lnTo>
                    <a:pt x="80495" y="20162"/>
                  </a:lnTo>
                  <a:lnTo>
                    <a:pt x="76705" y="21526"/>
                  </a:lnTo>
                  <a:lnTo>
                    <a:pt x="76857" y="19707"/>
                  </a:lnTo>
                  <a:lnTo>
                    <a:pt x="76554" y="19404"/>
                  </a:lnTo>
                  <a:lnTo>
                    <a:pt x="74583" y="17585"/>
                  </a:lnTo>
                  <a:lnTo>
                    <a:pt x="74280" y="17433"/>
                  </a:lnTo>
                  <a:lnTo>
                    <a:pt x="71400" y="17433"/>
                  </a:lnTo>
                  <a:lnTo>
                    <a:pt x="71096" y="17585"/>
                  </a:lnTo>
                  <a:lnTo>
                    <a:pt x="63517" y="28651"/>
                  </a:lnTo>
                  <a:lnTo>
                    <a:pt x="62304" y="28651"/>
                  </a:lnTo>
                  <a:lnTo>
                    <a:pt x="62456" y="25467"/>
                  </a:lnTo>
                  <a:lnTo>
                    <a:pt x="62153" y="25013"/>
                  </a:lnTo>
                  <a:lnTo>
                    <a:pt x="56240" y="21829"/>
                  </a:lnTo>
                  <a:lnTo>
                    <a:pt x="62153" y="17433"/>
                  </a:lnTo>
                  <a:lnTo>
                    <a:pt x="65791" y="16675"/>
                  </a:lnTo>
                  <a:lnTo>
                    <a:pt x="65942" y="17433"/>
                  </a:lnTo>
                  <a:lnTo>
                    <a:pt x="69581" y="17736"/>
                  </a:lnTo>
                  <a:lnTo>
                    <a:pt x="70035" y="17585"/>
                  </a:lnTo>
                  <a:lnTo>
                    <a:pt x="70338" y="16675"/>
                  </a:lnTo>
                  <a:lnTo>
                    <a:pt x="70187" y="16069"/>
                  </a:lnTo>
                  <a:lnTo>
                    <a:pt x="68216" y="15159"/>
                  </a:lnTo>
                  <a:lnTo>
                    <a:pt x="70642" y="14856"/>
                  </a:lnTo>
                  <a:lnTo>
                    <a:pt x="70945" y="14704"/>
                  </a:lnTo>
                  <a:lnTo>
                    <a:pt x="73370" y="12279"/>
                  </a:lnTo>
                  <a:lnTo>
                    <a:pt x="73067" y="11521"/>
                  </a:lnTo>
                  <a:lnTo>
                    <a:pt x="71248" y="11369"/>
                  </a:lnTo>
                  <a:lnTo>
                    <a:pt x="75947" y="11066"/>
                  </a:lnTo>
                  <a:lnTo>
                    <a:pt x="79131" y="13946"/>
                  </a:lnTo>
                  <a:lnTo>
                    <a:pt x="77312" y="13946"/>
                  </a:lnTo>
                  <a:lnTo>
                    <a:pt x="75947" y="15008"/>
                  </a:lnTo>
                  <a:lnTo>
                    <a:pt x="72916" y="15008"/>
                  </a:lnTo>
                  <a:lnTo>
                    <a:pt x="72461" y="15462"/>
                  </a:lnTo>
                  <a:lnTo>
                    <a:pt x="72461" y="16372"/>
                  </a:lnTo>
                  <a:lnTo>
                    <a:pt x="72916" y="16827"/>
                  </a:lnTo>
                  <a:lnTo>
                    <a:pt x="75947" y="16827"/>
                  </a:lnTo>
                  <a:lnTo>
                    <a:pt x="78676" y="19101"/>
                  </a:lnTo>
                  <a:lnTo>
                    <a:pt x="79131" y="19101"/>
                  </a:lnTo>
                  <a:lnTo>
                    <a:pt x="79889" y="18797"/>
                  </a:lnTo>
                  <a:lnTo>
                    <a:pt x="80040" y="18191"/>
                  </a:lnTo>
                  <a:lnTo>
                    <a:pt x="79889" y="17888"/>
                  </a:lnTo>
                  <a:lnTo>
                    <a:pt x="79889" y="17888"/>
                  </a:lnTo>
                  <a:lnTo>
                    <a:pt x="80798" y="18191"/>
                  </a:lnTo>
                  <a:lnTo>
                    <a:pt x="81101" y="18191"/>
                  </a:lnTo>
                  <a:lnTo>
                    <a:pt x="81708" y="18039"/>
                  </a:lnTo>
                  <a:lnTo>
                    <a:pt x="82011" y="17585"/>
                  </a:lnTo>
                  <a:lnTo>
                    <a:pt x="82011" y="15462"/>
                  </a:lnTo>
                  <a:lnTo>
                    <a:pt x="83527" y="15917"/>
                  </a:lnTo>
                  <a:lnTo>
                    <a:pt x="83982" y="15917"/>
                  </a:lnTo>
                  <a:lnTo>
                    <a:pt x="85194" y="15008"/>
                  </a:lnTo>
                  <a:lnTo>
                    <a:pt x="85346" y="14401"/>
                  </a:lnTo>
                  <a:lnTo>
                    <a:pt x="84740" y="13188"/>
                  </a:lnTo>
                  <a:lnTo>
                    <a:pt x="84436" y="12885"/>
                  </a:lnTo>
                  <a:lnTo>
                    <a:pt x="83527" y="12582"/>
                  </a:lnTo>
                  <a:lnTo>
                    <a:pt x="83375" y="10915"/>
                  </a:lnTo>
                  <a:lnTo>
                    <a:pt x="83072" y="10460"/>
                  </a:lnTo>
                  <a:lnTo>
                    <a:pt x="76554" y="7731"/>
                  </a:lnTo>
                  <a:lnTo>
                    <a:pt x="77918" y="7883"/>
                  </a:lnTo>
                  <a:lnTo>
                    <a:pt x="78070" y="7731"/>
                  </a:lnTo>
                  <a:lnTo>
                    <a:pt x="79889" y="6518"/>
                  </a:lnTo>
                  <a:lnTo>
                    <a:pt x="79737" y="5912"/>
                  </a:lnTo>
                  <a:lnTo>
                    <a:pt x="80192" y="6367"/>
                  </a:lnTo>
                  <a:lnTo>
                    <a:pt x="80647" y="6367"/>
                  </a:lnTo>
                  <a:lnTo>
                    <a:pt x="86407" y="3790"/>
                  </a:lnTo>
                  <a:lnTo>
                    <a:pt x="90955" y="2880"/>
                  </a:lnTo>
                  <a:lnTo>
                    <a:pt x="94593" y="758"/>
                  </a:lnTo>
                  <a:lnTo>
                    <a:pt x="944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;p7"/>
            <p:cNvSpPr/>
            <p:nvPr/>
          </p:nvSpPr>
          <p:spPr>
            <a:xfrm>
              <a:off x="4490250" y="3497950"/>
              <a:ext cx="212250" cy="356275"/>
            </a:xfrm>
            <a:custGeom>
              <a:avLst/>
              <a:gdLst/>
              <a:ahLst/>
              <a:cxnLst/>
              <a:rect l="l" t="t" r="r" b="b"/>
              <a:pathLst>
                <a:path w="8490" h="14251" extrusionOk="0">
                  <a:moveTo>
                    <a:pt x="6368" y="0"/>
                  </a:moveTo>
                  <a:lnTo>
                    <a:pt x="1365" y="5155"/>
                  </a:lnTo>
                  <a:lnTo>
                    <a:pt x="1365" y="5458"/>
                  </a:lnTo>
                  <a:lnTo>
                    <a:pt x="759" y="8793"/>
                  </a:lnTo>
                  <a:lnTo>
                    <a:pt x="1" y="11218"/>
                  </a:lnTo>
                  <a:lnTo>
                    <a:pt x="1" y="11521"/>
                  </a:lnTo>
                  <a:lnTo>
                    <a:pt x="1062" y="13947"/>
                  </a:lnTo>
                  <a:lnTo>
                    <a:pt x="1365" y="14250"/>
                  </a:lnTo>
                  <a:lnTo>
                    <a:pt x="3942" y="14250"/>
                  </a:lnTo>
                  <a:lnTo>
                    <a:pt x="4397" y="13947"/>
                  </a:lnTo>
                  <a:lnTo>
                    <a:pt x="8490" y="455"/>
                  </a:lnTo>
                  <a:lnTo>
                    <a:pt x="81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;p7"/>
            <p:cNvSpPr/>
            <p:nvPr/>
          </p:nvSpPr>
          <p:spPr>
            <a:xfrm>
              <a:off x="3038775" y="1197550"/>
              <a:ext cx="3994450" cy="2895425"/>
            </a:xfrm>
            <a:custGeom>
              <a:avLst/>
              <a:gdLst/>
              <a:ahLst/>
              <a:cxnLst/>
              <a:rect l="l" t="t" r="r" b="b"/>
              <a:pathLst>
                <a:path w="159778" h="115817" extrusionOk="0">
                  <a:moveTo>
                    <a:pt x="51086" y="28954"/>
                  </a:moveTo>
                  <a:lnTo>
                    <a:pt x="51086" y="29258"/>
                  </a:lnTo>
                  <a:lnTo>
                    <a:pt x="50632" y="29409"/>
                  </a:lnTo>
                  <a:lnTo>
                    <a:pt x="50177" y="29864"/>
                  </a:lnTo>
                  <a:lnTo>
                    <a:pt x="50480" y="31532"/>
                  </a:lnTo>
                  <a:lnTo>
                    <a:pt x="50783" y="31986"/>
                  </a:lnTo>
                  <a:lnTo>
                    <a:pt x="54270" y="33199"/>
                  </a:lnTo>
                  <a:lnTo>
                    <a:pt x="54270" y="34260"/>
                  </a:lnTo>
                  <a:lnTo>
                    <a:pt x="44265" y="34563"/>
                  </a:lnTo>
                  <a:lnTo>
                    <a:pt x="43962" y="34715"/>
                  </a:lnTo>
                  <a:lnTo>
                    <a:pt x="43658" y="35170"/>
                  </a:lnTo>
                  <a:lnTo>
                    <a:pt x="42901" y="33654"/>
                  </a:lnTo>
                  <a:lnTo>
                    <a:pt x="44113" y="30167"/>
                  </a:lnTo>
                  <a:lnTo>
                    <a:pt x="46236" y="30167"/>
                  </a:lnTo>
                  <a:lnTo>
                    <a:pt x="46387" y="30925"/>
                  </a:lnTo>
                  <a:lnTo>
                    <a:pt x="47448" y="31532"/>
                  </a:lnTo>
                  <a:lnTo>
                    <a:pt x="47600" y="31532"/>
                  </a:lnTo>
                  <a:lnTo>
                    <a:pt x="49116" y="31380"/>
                  </a:lnTo>
                  <a:lnTo>
                    <a:pt x="49419" y="30774"/>
                  </a:lnTo>
                  <a:lnTo>
                    <a:pt x="48509" y="29561"/>
                  </a:lnTo>
                  <a:lnTo>
                    <a:pt x="51086" y="28954"/>
                  </a:lnTo>
                  <a:close/>
                  <a:moveTo>
                    <a:pt x="30318" y="31228"/>
                  </a:moveTo>
                  <a:lnTo>
                    <a:pt x="32289" y="33351"/>
                  </a:lnTo>
                  <a:lnTo>
                    <a:pt x="32441" y="33502"/>
                  </a:lnTo>
                  <a:lnTo>
                    <a:pt x="32895" y="33654"/>
                  </a:lnTo>
                  <a:lnTo>
                    <a:pt x="33350" y="33805"/>
                  </a:lnTo>
                  <a:lnTo>
                    <a:pt x="34411" y="35624"/>
                  </a:lnTo>
                  <a:lnTo>
                    <a:pt x="34411" y="35624"/>
                  </a:lnTo>
                  <a:lnTo>
                    <a:pt x="29257" y="31228"/>
                  </a:lnTo>
                  <a:close/>
                  <a:moveTo>
                    <a:pt x="62911" y="28954"/>
                  </a:moveTo>
                  <a:lnTo>
                    <a:pt x="63972" y="29561"/>
                  </a:lnTo>
                  <a:lnTo>
                    <a:pt x="62456" y="30319"/>
                  </a:lnTo>
                  <a:lnTo>
                    <a:pt x="62153" y="30774"/>
                  </a:lnTo>
                  <a:lnTo>
                    <a:pt x="62153" y="32289"/>
                  </a:lnTo>
                  <a:lnTo>
                    <a:pt x="62304" y="32744"/>
                  </a:lnTo>
                  <a:lnTo>
                    <a:pt x="63669" y="33957"/>
                  </a:lnTo>
                  <a:lnTo>
                    <a:pt x="66549" y="36231"/>
                  </a:lnTo>
                  <a:lnTo>
                    <a:pt x="66397" y="39263"/>
                  </a:lnTo>
                  <a:lnTo>
                    <a:pt x="64123" y="39263"/>
                  </a:lnTo>
                  <a:lnTo>
                    <a:pt x="60334" y="32744"/>
                  </a:lnTo>
                  <a:lnTo>
                    <a:pt x="60334" y="30016"/>
                  </a:lnTo>
                  <a:lnTo>
                    <a:pt x="62911" y="28954"/>
                  </a:lnTo>
                  <a:close/>
                  <a:moveTo>
                    <a:pt x="62759" y="46842"/>
                  </a:moveTo>
                  <a:lnTo>
                    <a:pt x="62911" y="46994"/>
                  </a:lnTo>
                  <a:lnTo>
                    <a:pt x="64275" y="47145"/>
                  </a:lnTo>
                  <a:lnTo>
                    <a:pt x="67458" y="50480"/>
                  </a:lnTo>
                  <a:lnTo>
                    <a:pt x="67610" y="50480"/>
                  </a:lnTo>
                  <a:lnTo>
                    <a:pt x="70187" y="51238"/>
                  </a:lnTo>
                  <a:lnTo>
                    <a:pt x="68823" y="52754"/>
                  </a:lnTo>
                  <a:lnTo>
                    <a:pt x="67004" y="52451"/>
                  </a:lnTo>
                  <a:lnTo>
                    <a:pt x="67155" y="52300"/>
                  </a:lnTo>
                  <a:lnTo>
                    <a:pt x="67155" y="51693"/>
                  </a:lnTo>
                  <a:lnTo>
                    <a:pt x="66246" y="50329"/>
                  </a:lnTo>
                  <a:lnTo>
                    <a:pt x="65488" y="50480"/>
                  </a:lnTo>
                  <a:lnTo>
                    <a:pt x="65184" y="51087"/>
                  </a:lnTo>
                  <a:lnTo>
                    <a:pt x="62759" y="46842"/>
                  </a:lnTo>
                  <a:close/>
                  <a:moveTo>
                    <a:pt x="50025" y="78525"/>
                  </a:moveTo>
                  <a:lnTo>
                    <a:pt x="49419" y="79586"/>
                  </a:lnTo>
                  <a:lnTo>
                    <a:pt x="48661" y="79586"/>
                  </a:lnTo>
                  <a:lnTo>
                    <a:pt x="49267" y="78525"/>
                  </a:lnTo>
                  <a:close/>
                  <a:moveTo>
                    <a:pt x="81253" y="1"/>
                  </a:moveTo>
                  <a:lnTo>
                    <a:pt x="70945" y="4700"/>
                  </a:lnTo>
                  <a:lnTo>
                    <a:pt x="70793" y="5306"/>
                  </a:lnTo>
                  <a:lnTo>
                    <a:pt x="72764" y="7883"/>
                  </a:lnTo>
                  <a:lnTo>
                    <a:pt x="71703" y="8944"/>
                  </a:lnTo>
                  <a:lnTo>
                    <a:pt x="70187" y="3942"/>
                  </a:lnTo>
                  <a:lnTo>
                    <a:pt x="69732" y="3639"/>
                  </a:lnTo>
                  <a:lnTo>
                    <a:pt x="66700" y="3336"/>
                  </a:lnTo>
                  <a:lnTo>
                    <a:pt x="66246" y="4093"/>
                  </a:lnTo>
                  <a:lnTo>
                    <a:pt x="67458" y="6822"/>
                  </a:lnTo>
                  <a:lnTo>
                    <a:pt x="56089" y="7125"/>
                  </a:lnTo>
                  <a:lnTo>
                    <a:pt x="45023" y="11673"/>
                  </a:lnTo>
                  <a:lnTo>
                    <a:pt x="44113" y="9854"/>
                  </a:lnTo>
                  <a:lnTo>
                    <a:pt x="47600" y="10006"/>
                  </a:lnTo>
                  <a:lnTo>
                    <a:pt x="47751" y="10006"/>
                  </a:lnTo>
                  <a:lnTo>
                    <a:pt x="49874" y="8944"/>
                  </a:lnTo>
                  <a:lnTo>
                    <a:pt x="49874" y="8035"/>
                  </a:lnTo>
                  <a:lnTo>
                    <a:pt x="41536" y="5458"/>
                  </a:lnTo>
                  <a:lnTo>
                    <a:pt x="39717" y="5458"/>
                  </a:lnTo>
                  <a:lnTo>
                    <a:pt x="34411" y="5761"/>
                  </a:lnTo>
                  <a:lnTo>
                    <a:pt x="34260" y="5913"/>
                  </a:lnTo>
                  <a:lnTo>
                    <a:pt x="22284" y="14099"/>
                  </a:lnTo>
                  <a:lnTo>
                    <a:pt x="22132" y="14705"/>
                  </a:lnTo>
                  <a:lnTo>
                    <a:pt x="23345" y="17434"/>
                  </a:lnTo>
                  <a:lnTo>
                    <a:pt x="23800" y="17737"/>
                  </a:lnTo>
                  <a:lnTo>
                    <a:pt x="27135" y="17130"/>
                  </a:lnTo>
                  <a:lnTo>
                    <a:pt x="29560" y="20011"/>
                  </a:lnTo>
                  <a:lnTo>
                    <a:pt x="30167" y="20011"/>
                  </a:lnTo>
                  <a:lnTo>
                    <a:pt x="33957" y="16676"/>
                  </a:lnTo>
                  <a:lnTo>
                    <a:pt x="33957" y="16069"/>
                  </a:lnTo>
                  <a:lnTo>
                    <a:pt x="32441" y="14099"/>
                  </a:lnTo>
                  <a:lnTo>
                    <a:pt x="36079" y="10309"/>
                  </a:lnTo>
                  <a:lnTo>
                    <a:pt x="36534" y="10309"/>
                  </a:lnTo>
                  <a:lnTo>
                    <a:pt x="35018" y="13947"/>
                  </a:lnTo>
                  <a:lnTo>
                    <a:pt x="35169" y="14553"/>
                  </a:lnTo>
                  <a:lnTo>
                    <a:pt x="37443" y="15614"/>
                  </a:lnTo>
                  <a:lnTo>
                    <a:pt x="37595" y="15766"/>
                  </a:lnTo>
                  <a:lnTo>
                    <a:pt x="37140" y="15766"/>
                  </a:lnTo>
                  <a:lnTo>
                    <a:pt x="36837" y="16069"/>
                  </a:lnTo>
                  <a:lnTo>
                    <a:pt x="36534" y="16676"/>
                  </a:lnTo>
                  <a:lnTo>
                    <a:pt x="36685" y="17130"/>
                  </a:lnTo>
                  <a:lnTo>
                    <a:pt x="37443" y="17737"/>
                  </a:lnTo>
                  <a:lnTo>
                    <a:pt x="37443" y="17888"/>
                  </a:lnTo>
                  <a:lnTo>
                    <a:pt x="36079" y="17130"/>
                  </a:lnTo>
                  <a:lnTo>
                    <a:pt x="35321" y="17585"/>
                  </a:lnTo>
                  <a:lnTo>
                    <a:pt x="35473" y="20011"/>
                  </a:lnTo>
                  <a:lnTo>
                    <a:pt x="35321" y="20011"/>
                  </a:lnTo>
                  <a:lnTo>
                    <a:pt x="35321" y="20617"/>
                  </a:lnTo>
                  <a:lnTo>
                    <a:pt x="34108" y="20617"/>
                  </a:lnTo>
                  <a:lnTo>
                    <a:pt x="33805" y="20314"/>
                  </a:lnTo>
                  <a:lnTo>
                    <a:pt x="33350" y="20162"/>
                  </a:lnTo>
                  <a:lnTo>
                    <a:pt x="30622" y="20920"/>
                  </a:lnTo>
                  <a:lnTo>
                    <a:pt x="27438" y="20920"/>
                  </a:lnTo>
                  <a:lnTo>
                    <a:pt x="28348" y="20769"/>
                  </a:lnTo>
                  <a:lnTo>
                    <a:pt x="28803" y="20617"/>
                  </a:lnTo>
                  <a:lnTo>
                    <a:pt x="29106" y="20162"/>
                  </a:lnTo>
                  <a:lnTo>
                    <a:pt x="29106" y="19556"/>
                  </a:lnTo>
                  <a:lnTo>
                    <a:pt x="28348" y="18798"/>
                  </a:lnTo>
                  <a:lnTo>
                    <a:pt x="27893" y="18798"/>
                  </a:lnTo>
                  <a:lnTo>
                    <a:pt x="27287" y="18949"/>
                  </a:lnTo>
                  <a:lnTo>
                    <a:pt x="27438" y="18191"/>
                  </a:lnTo>
                  <a:lnTo>
                    <a:pt x="26983" y="17585"/>
                  </a:lnTo>
                  <a:lnTo>
                    <a:pt x="25771" y="17585"/>
                  </a:lnTo>
                  <a:lnTo>
                    <a:pt x="25468" y="17888"/>
                  </a:lnTo>
                  <a:lnTo>
                    <a:pt x="24558" y="19707"/>
                  </a:lnTo>
                  <a:lnTo>
                    <a:pt x="24558" y="20011"/>
                  </a:lnTo>
                  <a:lnTo>
                    <a:pt x="25013" y="21072"/>
                  </a:lnTo>
                  <a:lnTo>
                    <a:pt x="23497" y="21981"/>
                  </a:lnTo>
                  <a:lnTo>
                    <a:pt x="19101" y="24619"/>
                  </a:lnTo>
                  <a:lnTo>
                    <a:pt x="19101" y="24104"/>
                  </a:lnTo>
                  <a:lnTo>
                    <a:pt x="19252" y="24104"/>
                  </a:lnTo>
                  <a:lnTo>
                    <a:pt x="19707" y="23649"/>
                  </a:lnTo>
                  <a:lnTo>
                    <a:pt x="19859" y="22739"/>
                  </a:lnTo>
                  <a:lnTo>
                    <a:pt x="19404" y="22133"/>
                  </a:lnTo>
                  <a:lnTo>
                    <a:pt x="18040" y="21981"/>
                  </a:lnTo>
                  <a:lnTo>
                    <a:pt x="16220" y="17585"/>
                  </a:lnTo>
                  <a:lnTo>
                    <a:pt x="15766" y="17282"/>
                  </a:lnTo>
                  <a:lnTo>
                    <a:pt x="14250" y="17282"/>
                  </a:lnTo>
                  <a:lnTo>
                    <a:pt x="13795" y="17737"/>
                  </a:lnTo>
                  <a:lnTo>
                    <a:pt x="13795" y="19859"/>
                  </a:lnTo>
                  <a:lnTo>
                    <a:pt x="11673" y="19859"/>
                  </a:lnTo>
                  <a:lnTo>
                    <a:pt x="9854" y="21223"/>
                  </a:lnTo>
                  <a:lnTo>
                    <a:pt x="9702" y="21526"/>
                  </a:lnTo>
                  <a:lnTo>
                    <a:pt x="9702" y="24255"/>
                  </a:lnTo>
                  <a:lnTo>
                    <a:pt x="10157" y="24710"/>
                  </a:lnTo>
                  <a:lnTo>
                    <a:pt x="11218" y="24710"/>
                  </a:lnTo>
                  <a:lnTo>
                    <a:pt x="11673" y="24255"/>
                  </a:lnTo>
                  <a:lnTo>
                    <a:pt x="11673" y="23800"/>
                  </a:lnTo>
                  <a:lnTo>
                    <a:pt x="13037" y="24104"/>
                  </a:lnTo>
                  <a:lnTo>
                    <a:pt x="13643" y="23649"/>
                  </a:lnTo>
                  <a:lnTo>
                    <a:pt x="13492" y="21981"/>
                  </a:lnTo>
                  <a:lnTo>
                    <a:pt x="13947" y="21830"/>
                  </a:lnTo>
                  <a:lnTo>
                    <a:pt x="14250" y="21375"/>
                  </a:lnTo>
                  <a:lnTo>
                    <a:pt x="14250" y="20617"/>
                  </a:lnTo>
                  <a:lnTo>
                    <a:pt x="15159" y="20769"/>
                  </a:lnTo>
                  <a:lnTo>
                    <a:pt x="15159" y="21526"/>
                  </a:lnTo>
                  <a:lnTo>
                    <a:pt x="14401" y="21981"/>
                  </a:lnTo>
                  <a:lnTo>
                    <a:pt x="14250" y="22588"/>
                  </a:lnTo>
                  <a:lnTo>
                    <a:pt x="15008" y="23649"/>
                  </a:lnTo>
                  <a:lnTo>
                    <a:pt x="13492" y="25013"/>
                  </a:lnTo>
                  <a:lnTo>
                    <a:pt x="13795" y="25771"/>
                  </a:lnTo>
                  <a:lnTo>
                    <a:pt x="16220" y="25468"/>
                  </a:lnTo>
                  <a:lnTo>
                    <a:pt x="18343" y="25013"/>
                  </a:lnTo>
                  <a:lnTo>
                    <a:pt x="15917" y="26529"/>
                  </a:lnTo>
                  <a:lnTo>
                    <a:pt x="14401" y="26529"/>
                  </a:lnTo>
                  <a:lnTo>
                    <a:pt x="13947" y="26984"/>
                  </a:lnTo>
                  <a:lnTo>
                    <a:pt x="13947" y="27742"/>
                  </a:lnTo>
                  <a:lnTo>
                    <a:pt x="14098" y="28045"/>
                  </a:lnTo>
                  <a:lnTo>
                    <a:pt x="15917" y="29106"/>
                  </a:lnTo>
                  <a:lnTo>
                    <a:pt x="16220" y="31835"/>
                  </a:lnTo>
                  <a:lnTo>
                    <a:pt x="9702" y="31986"/>
                  </a:lnTo>
                  <a:lnTo>
                    <a:pt x="9247" y="32441"/>
                  </a:lnTo>
                  <a:lnTo>
                    <a:pt x="9096" y="37595"/>
                  </a:lnTo>
                  <a:lnTo>
                    <a:pt x="9247" y="37898"/>
                  </a:lnTo>
                  <a:lnTo>
                    <a:pt x="10157" y="39566"/>
                  </a:lnTo>
                  <a:lnTo>
                    <a:pt x="10612" y="39717"/>
                  </a:lnTo>
                  <a:lnTo>
                    <a:pt x="11066" y="39869"/>
                  </a:lnTo>
                  <a:lnTo>
                    <a:pt x="15311" y="40172"/>
                  </a:lnTo>
                  <a:lnTo>
                    <a:pt x="15766" y="40021"/>
                  </a:lnTo>
                  <a:lnTo>
                    <a:pt x="20010" y="34563"/>
                  </a:lnTo>
                  <a:lnTo>
                    <a:pt x="20768" y="33502"/>
                  </a:lnTo>
                  <a:lnTo>
                    <a:pt x="24861" y="33502"/>
                  </a:lnTo>
                  <a:lnTo>
                    <a:pt x="25164" y="33351"/>
                  </a:lnTo>
                  <a:lnTo>
                    <a:pt x="25164" y="34109"/>
                  </a:lnTo>
                  <a:lnTo>
                    <a:pt x="25316" y="34412"/>
                  </a:lnTo>
                  <a:lnTo>
                    <a:pt x="25316" y="34412"/>
                  </a:lnTo>
                  <a:lnTo>
                    <a:pt x="25164" y="34260"/>
                  </a:lnTo>
                  <a:lnTo>
                    <a:pt x="24558" y="34715"/>
                  </a:lnTo>
                  <a:lnTo>
                    <a:pt x="24558" y="37140"/>
                  </a:lnTo>
                  <a:lnTo>
                    <a:pt x="25013" y="37595"/>
                  </a:lnTo>
                  <a:lnTo>
                    <a:pt x="26074" y="37595"/>
                  </a:lnTo>
                  <a:lnTo>
                    <a:pt x="26529" y="37140"/>
                  </a:lnTo>
                  <a:lnTo>
                    <a:pt x="26529" y="35018"/>
                  </a:lnTo>
                  <a:lnTo>
                    <a:pt x="26225" y="34563"/>
                  </a:lnTo>
                  <a:lnTo>
                    <a:pt x="26074" y="34563"/>
                  </a:lnTo>
                  <a:lnTo>
                    <a:pt x="26529" y="34412"/>
                  </a:lnTo>
                  <a:lnTo>
                    <a:pt x="26832" y="33199"/>
                  </a:lnTo>
                  <a:lnTo>
                    <a:pt x="26377" y="32593"/>
                  </a:lnTo>
                  <a:lnTo>
                    <a:pt x="25619" y="32593"/>
                  </a:lnTo>
                  <a:lnTo>
                    <a:pt x="25316" y="32744"/>
                  </a:lnTo>
                  <a:lnTo>
                    <a:pt x="25468" y="31683"/>
                  </a:lnTo>
                  <a:lnTo>
                    <a:pt x="26529" y="31683"/>
                  </a:lnTo>
                  <a:lnTo>
                    <a:pt x="31076" y="36382"/>
                  </a:lnTo>
                  <a:lnTo>
                    <a:pt x="31380" y="37747"/>
                  </a:lnTo>
                  <a:lnTo>
                    <a:pt x="31076" y="37595"/>
                  </a:lnTo>
                  <a:lnTo>
                    <a:pt x="28803" y="37595"/>
                  </a:lnTo>
                  <a:lnTo>
                    <a:pt x="28348" y="38050"/>
                  </a:lnTo>
                  <a:lnTo>
                    <a:pt x="28348" y="38656"/>
                  </a:lnTo>
                  <a:lnTo>
                    <a:pt x="28499" y="38959"/>
                  </a:lnTo>
                  <a:lnTo>
                    <a:pt x="29409" y="39566"/>
                  </a:lnTo>
                  <a:lnTo>
                    <a:pt x="29560" y="39717"/>
                  </a:lnTo>
                  <a:lnTo>
                    <a:pt x="29106" y="40172"/>
                  </a:lnTo>
                  <a:lnTo>
                    <a:pt x="29106" y="41082"/>
                  </a:lnTo>
                  <a:lnTo>
                    <a:pt x="29409" y="41537"/>
                  </a:lnTo>
                  <a:lnTo>
                    <a:pt x="30925" y="41991"/>
                  </a:lnTo>
                  <a:lnTo>
                    <a:pt x="31531" y="41537"/>
                  </a:lnTo>
                  <a:lnTo>
                    <a:pt x="31531" y="40172"/>
                  </a:lnTo>
                  <a:lnTo>
                    <a:pt x="31076" y="39869"/>
                  </a:lnTo>
                  <a:lnTo>
                    <a:pt x="31531" y="39414"/>
                  </a:lnTo>
                  <a:lnTo>
                    <a:pt x="31531" y="38353"/>
                  </a:lnTo>
                  <a:lnTo>
                    <a:pt x="31986" y="38505"/>
                  </a:lnTo>
                  <a:lnTo>
                    <a:pt x="32895" y="38050"/>
                  </a:lnTo>
                  <a:lnTo>
                    <a:pt x="33199" y="37747"/>
                  </a:lnTo>
                  <a:lnTo>
                    <a:pt x="33350" y="36534"/>
                  </a:lnTo>
                  <a:lnTo>
                    <a:pt x="34260" y="36382"/>
                  </a:lnTo>
                  <a:lnTo>
                    <a:pt x="34411" y="35624"/>
                  </a:lnTo>
                  <a:lnTo>
                    <a:pt x="34715" y="36079"/>
                  </a:lnTo>
                  <a:lnTo>
                    <a:pt x="35776" y="37444"/>
                  </a:lnTo>
                  <a:lnTo>
                    <a:pt x="35927" y="37444"/>
                  </a:lnTo>
                  <a:lnTo>
                    <a:pt x="36534" y="37595"/>
                  </a:lnTo>
                  <a:lnTo>
                    <a:pt x="36382" y="38202"/>
                  </a:lnTo>
                  <a:lnTo>
                    <a:pt x="37746" y="39869"/>
                  </a:lnTo>
                  <a:lnTo>
                    <a:pt x="38504" y="39869"/>
                  </a:lnTo>
                  <a:lnTo>
                    <a:pt x="39262" y="38505"/>
                  </a:lnTo>
                  <a:lnTo>
                    <a:pt x="39262" y="38202"/>
                  </a:lnTo>
                  <a:lnTo>
                    <a:pt x="38504" y="36534"/>
                  </a:lnTo>
                  <a:lnTo>
                    <a:pt x="39869" y="35776"/>
                  </a:lnTo>
                  <a:lnTo>
                    <a:pt x="41233" y="35776"/>
                  </a:lnTo>
                  <a:lnTo>
                    <a:pt x="40930" y="36231"/>
                  </a:lnTo>
                  <a:lnTo>
                    <a:pt x="42597" y="39566"/>
                  </a:lnTo>
                  <a:lnTo>
                    <a:pt x="43052" y="39869"/>
                  </a:lnTo>
                  <a:lnTo>
                    <a:pt x="50177" y="40324"/>
                  </a:lnTo>
                  <a:lnTo>
                    <a:pt x="49874" y="41385"/>
                  </a:lnTo>
                  <a:lnTo>
                    <a:pt x="49571" y="43052"/>
                  </a:lnTo>
                  <a:lnTo>
                    <a:pt x="48964" y="45175"/>
                  </a:lnTo>
                  <a:lnTo>
                    <a:pt x="40778" y="44114"/>
                  </a:lnTo>
                  <a:lnTo>
                    <a:pt x="37292" y="43659"/>
                  </a:lnTo>
                  <a:lnTo>
                    <a:pt x="36837" y="43810"/>
                  </a:lnTo>
                  <a:lnTo>
                    <a:pt x="35473" y="45781"/>
                  </a:lnTo>
                  <a:lnTo>
                    <a:pt x="32744" y="45175"/>
                  </a:lnTo>
                  <a:lnTo>
                    <a:pt x="31531" y="43810"/>
                  </a:lnTo>
                  <a:lnTo>
                    <a:pt x="31228" y="43659"/>
                  </a:lnTo>
                  <a:lnTo>
                    <a:pt x="28499" y="42901"/>
                  </a:lnTo>
                  <a:lnTo>
                    <a:pt x="27893" y="42749"/>
                  </a:lnTo>
                  <a:lnTo>
                    <a:pt x="27893" y="39566"/>
                  </a:lnTo>
                  <a:lnTo>
                    <a:pt x="27590" y="39111"/>
                  </a:lnTo>
                  <a:lnTo>
                    <a:pt x="24406" y="39111"/>
                  </a:lnTo>
                  <a:lnTo>
                    <a:pt x="20920" y="38959"/>
                  </a:lnTo>
                  <a:lnTo>
                    <a:pt x="20617" y="38959"/>
                  </a:lnTo>
                  <a:lnTo>
                    <a:pt x="15917" y="40779"/>
                  </a:lnTo>
                  <a:lnTo>
                    <a:pt x="10612" y="41385"/>
                  </a:lnTo>
                  <a:lnTo>
                    <a:pt x="10157" y="41537"/>
                  </a:lnTo>
                  <a:lnTo>
                    <a:pt x="455" y="54119"/>
                  </a:lnTo>
                  <a:lnTo>
                    <a:pt x="455" y="54422"/>
                  </a:lnTo>
                  <a:lnTo>
                    <a:pt x="0" y="65791"/>
                  </a:lnTo>
                  <a:lnTo>
                    <a:pt x="152" y="66094"/>
                  </a:lnTo>
                  <a:lnTo>
                    <a:pt x="5003" y="71400"/>
                  </a:lnTo>
                  <a:lnTo>
                    <a:pt x="8489" y="75190"/>
                  </a:lnTo>
                  <a:lnTo>
                    <a:pt x="8641" y="75038"/>
                  </a:lnTo>
                  <a:lnTo>
                    <a:pt x="8944" y="75341"/>
                  </a:lnTo>
                  <a:lnTo>
                    <a:pt x="19252" y="72310"/>
                  </a:lnTo>
                  <a:lnTo>
                    <a:pt x="21678" y="72613"/>
                  </a:lnTo>
                  <a:lnTo>
                    <a:pt x="21981" y="74129"/>
                  </a:lnTo>
                  <a:lnTo>
                    <a:pt x="22436" y="74432"/>
                  </a:lnTo>
                  <a:lnTo>
                    <a:pt x="25771" y="74432"/>
                  </a:lnTo>
                  <a:lnTo>
                    <a:pt x="25771" y="76099"/>
                  </a:lnTo>
                  <a:lnTo>
                    <a:pt x="25619" y="77767"/>
                  </a:lnTo>
                  <a:lnTo>
                    <a:pt x="25619" y="80344"/>
                  </a:lnTo>
                  <a:lnTo>
                    <a:pt x="25771" y="80647"/>
                  </a:lnTo>
                  <a:lnTo>
                    <a:pt x="29560" y="85801"/>
                  </a:lnTo>
                  <a:lnTo>
                    <a:pt x="29560" y="92623"/>
                  </a:lnTo>
                  <a:lnTo>
                    <a:pt x="27741" y="95503"/>
                  </a:lnTo>
                  <a:lnTo>
                    <a:pt x="27741" y="95806"/>
                  </a:lnTo>
                  <a:lnTo>
                    <a:pt x="27893" y="97777"/>
                  </a:lnTo>
                  <a:lnTo>
                    <a:pt x="31834" y="109146"/>
                  </a:lnTo>
                  <a:lnTo>
                    <a:pt x="34260" y="115513"/>
                  </a:lnTo>
                  <a:lnTo>
                    <a:pt x="34715" y="115816"/>
                  </a:lnTo>
                  <a:lnTo>
                    <a:pt x="42294" y="115816"/>
                  </a:lnTo>
                  <a:lnTo>
                    <a:pt x="42749" y="115665"/>
                  </a:lnTo>
                  <a:lnTo>
                    <a:pt x="48661" y="108843"/>
                  </a:lnTo>
                  <a:lnTo>
                    <a:pt x="48661" y="108691"/>
                  </a:lnTo>
                  <a:lnTo>
                    <a:pt x="48964" y="106872"/>
                  </a:lnTo>
                  <a:lnTo>
                    <a:pt x="48964" y="106721"/>
                  </a:lnTo>
                  <a:lnTo>
                    <a:pt x="48964" y="106418"/>
                  </a:lnTo>
                  <a:lnTo>
                    <a:pt x="51238" y="104902"/>
                  </a:lnTo>
                  <a:lnTo>
                    <a:pt x="51390" y="104599"/>
                  </a:lnTo>
                  <a:lnTo>
                    <a:pt x="51238" y="99899"/>
                  </a:lnTo>
                  <a:lnTo>
                    <a:pt x="56392" y="95655"/>
                  </a:lnTo>
                  <a:lnTo>
                    <a:pt x="56695" y="95200"/>
                  </a:lnTo>
                  <a:lnTo>
                    <a:pt x="56089" y="90197"/>
                  </a:lnTo>
                  <a:lnTo>
                    <a:pt x="55483" y="83073"/>
                  </a:lnTo>
                  <a:lnTo>
                    <a:pt x="67610" y="68823"/>
                  </a:lnTo>
                  <a:lnTo>
                    <a:pt x="67762" y="68520"/>
                  </a:lnTo>
                  <a:lnTo>
                    <a:pt x="67307" y="66398"/>
                  </a:lnTo>
                  <a:lnTo>
                    <a:pt x="66700" y="65943"/>
                  </a:lnTo>
                  <a:lnTo>
                    <a:pt x="59727" y="67004"/>
                  </a:lnTo>
                  <a:lnTo>
                    <a:pt x="51996" y="53512"/>
                  </a:lnTo>
                  <a:lnTo>
                    <a:pt x="49267" y="49116"/>
                  </a:lnTo>
                  <a:lnTo>
                    <a:pt x="49419" y="49268"/>
                  </a:lnTo>
                  <a:lnTo>
                    <a:pt x="50177" y="48965"/>
                  </a:lnTo>
                  <a:lnTo>
                    <a:pt x="50480" y="48358"/>
                  </a:lnTo>
                  <a:lnTo>
                    <a:pt x="57605" y="60789"/>
                  </a:lnTo>
                  <a:lnTo>
                    <a:pt x="58969" y="65640"/>
                  </a:lnTo>
                  <a:lnTo>
                    <a:pt x="59727" y="65943"/>
                  </a:lnTo>
                  <a:lnTo>
                    <a:pt x="69581" y="61395"/>
                  </a:lnTo>
                  <a:lnTo>
                    <a:pt x="69732" y="61243"/>
                  </a:lnTo>
                  <a:lnTo>
                    <a:pt x="74735" y="55180"/>
                  </a:lnTo>
                  <a:lnTo>
                    <a:pt x="74583" y="54573"/>
                  </a:lnTo>
                  <a:lnTo>
                    <a:pt x="71400" y="51693"/>
                  </a:lnTo>
                  <a:lnTo>
                    <a:pt x="73825" y="52300"/>
                  </a:lnTo>
                  <a:lnTo>
                    <a:pt x="80798" y="52451"/>
                  </a:lnTo>
                  <a:lnTo>
                    <a:pt x="82011" y="53815"/>
                  </a:lnTo>
                  <a:lnTo>
                    <a:pt x="82163" y="54119"/>
                  </a:lnTo>
                  <a:lnTo>
                    <a:pt x="82466" y="54270"/>
                  </a:lnTo>
                  <a:lnTo>
                    <a:pt x="83679" y="54573"/>
                  </a:lnTo>
                  <a:lnTo>
                    <a:pt x="83224" y="55028"/>
                  </a:lnTo>
                  <a:lnTo>
                    <a:pt x="83224" y="55635"/>
                  </a:lnTo>
                  <a:lnTo>
                    <a:pt x="84133" y="56696"/>
                  </a:lnTo>
                  <a:lnTo>
                    <a:pt x="84437" y="56847"/>
                  </a:lnTo>
                  <a:lnTo>
                    <a:pt x="85953" y="56999"/>
                  </a:lnTo>
                  <a:lnTo>
                    <a:pt x="86407" y="56696"/>
                  </a:lnTo>
                  <a:lnTo>
                    <a:pt x="86559" y="55938"/>
                  </a:lnTo>
                  <a:lnTo>
                    <a:pt x="91410" y="69581"/>
                  </a:lnTo>
                  <a:lnTo>
                    <a:pt x="92016" y="69884"/>
                  </a:lnTo>
                  <a:lnTo>
                    <a:pt x="95200" y="67913"/>
                  </a:lnTo>
                  <a:lnTo>
                    <a:pt x="95351" y="67610"/>
                  </a:lnTo>
                  <a:lnTo>
                    <a:pt x="95806" y="62153"/>
                  </a:lnTo>
                  <a:lnTo>
                    <a:pt x="102779" y="55331"/>
                  </a:lnTo>
                  <a:lnTo>
                    <a:pt x="103234" y="54877"/>
                  </a:lnTo>
                  <a:lnTo>
                    <a:pt x="107782" y="58666"/>
                  </a:lnTo>
                  <a:lnTo>
                    <a:pt x="108388" y="61547"/>
                  </a:lnTo>
                  <a:lnTo>
                    <a:pt x="108691" y="61850"/>
                  </a:lnTo>
                  <a:lnTo>
                    <a:pt x="109752" y="62153"/>
                  </a:lnTo>
                  <a:lnTo>
                    <a:pt x="110207" y="62001"/>
                  </a:lnTo>
                  <a:lnTo>
                    <a:pt x="110662" y="61547"/>
                  </a:lnTo>
                  <a:lnTo>
                    <a:pt x="111571" y="62608"/>
                  </a:lnTo>
                  <a:lnTo>
                    <a:pt x="112329" y="65336"/>
                  </a:lnTo>
                  <a:lnTo>
                    <a:pt x="112178" y="68368"/>
                  </a:lnTo>
                  <a:lnTo>
                    <a:pt x="112178" y="69581"/>
                  </a:lnTo>
                  <a:lnTo>
                    <a:pt x="112329" y="69884"/>
                  </a:lnTo>
                  <a:lnTo>
                    <a:pt x="114300" y="71703"/>
                  </a:lnTo>
                  <a:lnTo>
                    <a:pt x="115361" y="74887"/>
                  </a:lnTo>
                  <a:lnTo>
                    <a:pt x="115513" y="75190"/>
                  </a:lnTo>
                  <a:lnTo>
                    <a:pt x="118848" y="78070"/>
                  </a:lnTo>
                  <a:lnTo>
                    <a:pt x="119606" y="77767"/>
                  </a:lnTo>
                  <a:lnTo>
                    <a:pt x="119909" y="76706"/>
                  </a:lnTo>
                  <a:lnTo>
                    <a:pt x="119909" y="76403"/>
                  </a:lnTo>
                  <a:lnTo>
                    <a:pt x="116574" y="71552"/>
                  </a:lnTo>
                  <a:lnTo>
                    <a:pt x="114603" y="68671"/>
                  </a:lnTo>
                  <a:lnTo>
                    <a:pt x="114907" y="65033"/>
                  </a:lnTo>
                  <a:lnTo>
                    <a:pt x="117787" y="67913"/>
                  </a:lnTo>
                  <a:lnTo>
                    <a:pt x="118999" y="67913"/>
                  </a:lnTo>
                  <a:lnTo>
                    <a:pt x="118999" y="69429"/>
                  </a:lnTo>
                  <a:lnTo>
                    <a:pt x="119757" y="69884"/>
                  </a:lnTo>
                  <a:lnTo>
                    <a:pt x="123547" y="67307"/>
                  </a:lnTo>
                  <a:lnTo>
                    <a:pt x="123699" y="67004"/>
                  </a:lnTo>
                  <a:lnTo>
                    <a:pt x="123547" y="63214"/>
                  </a:lnTo>
                  <a:lnTo>
                    <a:pt x="123396" y="62911"/>
                  </a:lnTo>
                  <a:lnTo>
                    <a:pt x="119757" y="58970"/>
                  </a:lnTo>
                  <a:lnTo>
                    <a:pt x="119909" y="57150"/>
                  </a:lnTo>
                  <a:lnTo>
                    <a:pt x="120970" y="56544"/>
                  </a:lnTo>
                  <a:lnTo>
                    <a:pt x="121728" y="56089"/>
                  </a:lnTo>
                  <a:lnTo>
                    <a:pt x="121728" y="56696"/>
                  </a:lnTo>
                  <a:lnTo>
                    <a:pt x="122334" y="56999"/>
                  </a:lnTo>
                  <a:lnTo>
                    <a:pt x="129914" y="54270"/>
                  </a:lnTo>
                  <a:lnTo>
                    <a:pt x="130066" y="54119"/>
                  </a:lnTo>
                  <a:lnTo>
                    <a:pt x="132643" y="48510"/>
                  </a:lnTo>
                  <a:lnTo>
                    <a:pt x="132491" y="48207"/>
                  </a:lnTo>
                  <a:lnTo>
                    <a:pt x="128247" y="41233"/>
                  </a:lnTo>
                  <a:lnTo>
                    <a:pt x="130369" y="38959"/>
                  </a:lnTo>
                  <a:lnTo>
                    <a:pt x="130066" y="38202"/>
                  </a:lnTo>
                  <a:lnTo>
                    <a:pt x="127185" y="38202"/>
                  </a:lnTo>
                  <a:lnTo>
                    <a:pt x="126731" y="38505"/>
                  </a:lnTo>
                  <a:lnTo>
                    <a:pt x="125518" y="36534"/>
                  </a:lnTo>
                  <a:lnTo>
                    <a:pt x="126882" y="35321"/>
                  </a:lnTo>
                  <a:lnTo>
                    <a:pt x="128095" y="37595"/>
                  </a:lnTo>
                  <a:lnTo>
                    <a:pt x="128701" y="37747"/>
                  </a:lnTo>
                  <a:lnTo>
                    <a:pt x="130369" y="36686"/>
                  </a:lnTo>
                  <a:lnTo>
                    <a:pt x="131127" y="38353"/>
                  </a:lnTo>
                  <a:lnTo>
                    <a:pt x="131430" y="38656"/>
                  </a:lnTo>
                  <a:lnTo>
                    <a:pt x="132794" y="38959"/>
                  </a:lnTo>
                  <a:lnTo>
                    <a:pt x="134159" y="42143"/>
                  </a:lnTo>
                  <a:lnTo>
                    <a:pt x="134613" y="42446"/>
                  </a:lnTo>
                  <a:lnTo>
                    <a:pt x="136584" y="42294"/>
                  </a:lnTo>
                  <a:lnTo>
                    <a:pt x="137039" y="41840"/>
                  </a:lnTo>
                  <a:lnTo>
                    <a:pt x="137342" y="39717"/>
                  </a:lnTo>
                  <a:lnTo>
                    <a:pt x="137190" y="39263"/>
                  </a:lnTo>
                  <a:lnTo>
                    <a:pt x="134159" y="36837"/>
                  </a:lnTo>
                  <a:lnTo>
                    <a:pt x="134613" y="36837"/>
                  </a:lnTo>
                  <a:lnTo>
                    <a:pt x="135068" y="36382"/>
                  </a:lnTo>
                  <a:lnTo>
                    <a:pt x="134765" y="33805"/>
                  </a:lnTo>
                  <a:lnTo>
                    <a:pt x="137190" y="33351"/>
                  </a:lnTo>
                  <a:lnTo>
                    <a:pt x="137494" y="33199"/>
                  </a:lnTo>
                  <a:lnTo>
                    <a:pt x="139010" y="30925"/>
                  </a:lnTo>
                  <a:lnTo>
                    <a:pt x="139010" y="30622"/>
                  </a:lnTo>
                  <a:lnTo>
                    <a:pt x="139010" y="26529"/>
                  </a:lnTo>
                  <a:lnTo>
                    <a:pt x="139010" y="26377"/>
                  </a:lnTo>
                  <a:lnTo>
                    <a:pt x="139464" y="26984"/>
                  </a:lnTo>
                  <a:lnTo>
                    <a:pt x="141132" y="29864"/>
                  </a:lnTo>
                  <a:lnTo>
                    <a:pt x="141435" y="30167"/>
                  </a:lnTo>
                  <a:lnTo>
                    <a:pt x="142648" y="30167"/>
                  </a:lnTo>
                  <a:lnTo>
                    <a:pt x="143103" y="29409"/>
                  </a:lnTo>
                  <a:lnTo>
                    <a:pt x="141587" y="27287"/>
                  </a:lnTo>
                  <a:lnTo>
                    <a:pt x="141890" y="27287"/>
                  </a:lnTo>
                  <a:lnTo>
                    <a:pt x="142193" y="26529"/>
                  </a:lnTo>
                  <a:lnTo>
                    <a:pt x="138100" y="22284"/>
                  </a:lnTo>
                  <a:lnTo>
                    <a:pt x="137797" y="22133"/>
                  </a:lnTo>
                  <a:lnTo>
                    <a:pt x="136584" y="22133"/>
                  </a:lnTo>
                  <a:lnTo>
                    <a:pt x="136129" y="22891"/>
                  </a:lnTo>
                  <a:lnTo>
                    <a:pt x="138100" y="25316"/>
                  </a:lnTo>
                  <a:lnTo>
                    <a:pt x="134613" y="21223"/>
                  </a:lnTo>
                  <a:lnTo>
                    <a:pt x="134310" y="21072"/>
                  </a:lnTo>
                  <a:lnTo>
                    <a:pt x="130672" y="21072"/>
                  </a:lnTo>
                  <a:lnTo>
                    <a:pt x="131278" y="16827"/>
                  </a:lnTo>
                  <a:lnTo>
                    <a:pt x="139464" y="16979"/>
                  </a:lnTo>
                  <a:lnTo>
                    <a:pt x="139919" y="16524"/>
                  </a:lnTo>
                  <a:lnTo>
                    <a:pt x="140677" y="14099"/>
                  </a:lnTo>
                  <a:lnTo>
                    <a:pt x="143860" y="15311"/>
                  </a:lnTo>
                  <a:lnTo>
                    <a:pt x="144467" y="14856"/>
                  </a:lnTo>
                  <a:lnTo>
                    <a:pt x="144467" y="14099"/>
                  </a:lnTo>
                  <a:lnTo>
                    <a:pt x="144770" y="14099"/>
                  </a:lnTo>
                  <a:lnTo>
                    <a:pt x="145831" y="15160"/>
                  </a:lnTo>
                  <a:lnTo>
                    <a:pt x="144770" y="15766"/>
                  </a:lnTo>
                  <a:lnTo>
                    <a:pt x="144467" y="16221"/>
                  </a:lnTo>
                  <a:lnTo>
                    <a:pt x="144315" y="19253"/>
                  </a:lnTo>
                  <a:lnTo>
                    <a:pt x="144467" y="19556"/>
                  </a:lnTo>
                  <a:lnTo>
                    <a:pt x="150531" y="25316"/>
                  </a:lnTo>
                  <a:lnTo>
                    <a:pt x="151288" y="25013"/>
                  </a:lnTo>
                  <a:lnTo>
                    <a:pt x="151288" y="19404"/>
                  </a:lnTo>
                  <a:lnTo>
                    <a:pt x="151288" y="19101"/>
                  </a:lnTo>
                  <a:lnTo>
                    <a:pt x="148257" y="16372"/>
                  </a:lnTo>
                  <a:lnTo>
                    <a:pt x="155836" y="13947"/>
                  </a:lnTo>
                  <a:lnTo>
                    <a:pt x="156139" y="13644"/>
                  </a:lnTo>
                  <a:lnTo>
                    <a:pt x="156139" y="12734"/>
                  </a:lnTo>
                  <a:lnTo>
                    <a:pt x="155836" y="12279"/>
                  </a:lnTo>
                  <a:lnTo>
                    <a:pt x="152653" y="11370"/>
                  </a:lnTo>
                  <a:lnTo>
                    <a:pt x="153411" y="10763"/>
                  </a:lnTo>
                  <a:lnTo>
                    <a:pt x="156746" y="11521"/>
                  </a:lnTo>
                  <a:lnTo>
                    <a:pt x="159323" y="11521"/>
                  </a:lnTo>
                  <a:lnTo>
                    <a:pt x="159778" y="10763"/>
                  </a:lnTo>
                  <a:lnTo>
                    <a:pt x="157655" y="8641"/>
                  </a:lnTo>
                  <a:lnTo>
                    <a:pt x="157504" y="8490"/>
                  </a:lnTo>
                  <a:lnTo>
                    <a:pt x="144618" y="6064"/>
                  </a:lnTo>
                  <a:lnTo>
                    <a:pt x="124912" y="5458"/>
                  </a:lnTo>
                  <a:lnTo>
                    <a:pt x="123850" y="4093"/>
                  </a:lnTo>
                  <a:lnTo>
                    <a:pt x="123547" y="3942"/>
                  </a:lnTo>
                  <a:lnTo>
                    <a:pt x="116726" y="2729"/>
                  </a:lnTo>
                  <a:lnTo>
                    <a:pt x="116271" y="2881"/>
                  </a:lnTo>
                  <a:lnTo>
                    <a:pt x="114452" y="4548"/>
                  </a:lnTo>
                  <a:lnTo>
                    <a:pt x="109146" y="4548"/>
                  </a:lnTo>
                  <a:lnTo>
                    <a:pt x="107024" y="2881"/>
                  </a:lnTo>
                  <a:lnTo>
                    <a:pt x="106721" y="2729"/>
                  </a:lnTo>
                  <a:lnTo>
                    <a:pt x="94290" y="2729"/>
                  </a:lnTo>
                  <a:lnTo>
                    <a:pt x="93684" y="304"/>
                  </a:lnTo>
                  <a:lnTo>
                    <a:pt x="932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;p7"/>
            <p:cNvSpPr/>
            <p:nvPr/>
          </p:nvSpPr>
          <p:spPr>
            <a:xfrm>
              <a:off x="3076675" y="1421150"/>
              <a:ext cx="204650" cy="98550"/>
            </a:xfrm>
            <a:custGeom>
              <a:avLst/>
              <a:gdLst/>
              <a:ahLst/>
              <a:cxnLst/>
              <a:rect l="l" t="t" r="r" b="b"/>
              <a:pathLst>
                <a:path w="8186" h="3942" extrusionOk="0">
                  <a:moveTo>
                    <a:pt x="6215" y="0"/>
                  </a:moveTo>
                  <a:lnTo>
                    <a:pt x="4396" y="607"/>
                  </a:lnTo>
                  <a:lnTo>
                    <a:pt x="2274" y="455"/>
                  </a:lnTo>
                  <a:lnTo>
                    <a:pt x="1819" y="607"/>
                  </a:lnTo>
                  <a:lnTo>
                    <a:pt x="1516" y="1213"/>
                  </a:lnTo>
                  <a:lnTo>
                    <a:pt x="455" y="1062"/>
                  </a:lnTo>
                  <a:lnTo>
                    <a:pt x="0" y="1516"/>
                  </a:lnTo>
                  <a:lnTo>
                    <a:pt x="0" y="2729"/>
                  </a:lnTo>
                  <a:lnTo>
                    <a:pt x="303" y="3184"/>
                  </a:lnTo>
                  <a:lnTo>
                    <a:pt x="5003" y="3942"/>
                  </a:lnTo>
                  <a:lnTo>
                    <a:pt x="5154" y="3942"/>
                  </a:lnTo>
                  <a:lnTo>
                    <a:pt x="7883" y="2577"/>
                  </a:lnTo>
                  <a:lnTo>
                    <a:pt x="8186" y="2123"/>
                  </a:lnTo>
                  <a:lnTo>
                    <a:pt x="8186" y="1819"/>
                  </a:lnTo>
                  <a:lnTo>
                    <a:pt x="8034" y="1365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7;p7"/>
            <p:cNvSpPr/>
            <p:nvPr/>
          </p:nvSpPr>
          <p:spPr>
            <a:xfrm>
              <a:off x="2405875" y="1076275"/>
              <a:ext cx="951250" cy="504075"/>
            </a:xfrm>
            <a:custGeom>
              <a:avLst/>
              <a:gdLst/>
              <a:ahLst/>
              <a:cxnLst/>
              <a:rect l="l" t="t" r="r" b="b"/>
              <a:pathLst>
                <a:path w="38050" h="20163" extrusionOk="0">
                  <a:moveTo>
                    <a:pt x="28500" y="1"/>
                  </a:moveTo>
                  <a:lnTo>
                    <a:pt x="20314" y="910"/>
                  </a:lnTo>
                  <a:lnTo>
                    <a:pt x="10612" y="910"/>
                  </a:lnTo>
                  <a:lnTo>
                    <a:pt x="4851" y="2881"/>
                  </a:lnTo>
                  <a:lnTo>
                    <a:pt x="304" y="4397"/>
                  </a:lnTo>
                  <a:lnTo>
                    <a:pt x="0" y="4700"/>
                  </a:lnTo>
                  <a:lnTo>
                    <a:pt x="0" y="6064"/>
                  </a:lnTo>
                  <a:lnTo>
                    <a:pt x="455" y="6519"/>
                  </a:lnTo>
                  <a:lnTo>
                    <a:pt x="7125" y="6671"/>
                  </a:lnTo>
                  <a:lnTo>
                    <a:pt x="8641" y="9399"/>
                  </a:lnTo>
                  <a:lnTo>
                    <a:pt x="8641" y="11673"/>
                  </a:lnTo>
                  <a:lnTo>
                    <a:pt x="5609" y="13492"/>
                  </a:lnTo>
                  <a:lnTo>
                    <a:pt x="5306" y="13795"/>
                  </a:lnTo>
                  <a:lnTo>
                    <a:pt x="5458" y="17585"/>
                  </a:lnTo>
                  <a:lnTo>
                    <a:pt x="5609" y="17888"/>
                  </a:lnTo>
                  <a:lnTo>
                    <a:pt x="7580" y="20011"/>
                  </a:lnTo>
                  <a:lnTo>
                    <a:pt x="8035" y="20162"/>
                  </a:lnTo>
                  <a:lnTo>
                    <a:pt x="10460" y="20162"/>
                  </a:lnTo>
                  <a:lnTo>
                    <a:pt x="10763" y="20011"/>
                  </a:lnTo>
                  <a:lnTo>
                    <a:pt x="14402" y="16069"/>
                  </a:lnTo>
                  <a:lnTo>
                    <a:pt x="19556" y="14553"/>
                  </a:lnTo>
                  <a:lnTo>
                    <a:pt x="21526" y="13037"/>
                  </a:lnTo>
                  <a:lnTo>
                    <a:pt x="25316" y="12886"/>
                  </a:lnTo>
                  <a:lnTo>
                    <a:pt x="28196" y="11976"/>
                  </a:lnTo>
                  <a:lnTo>
                    <a:pt x="28500" y="11825"/>
                  </a:lnTo>
                  <a:lnTo>
                    <a:pt x="33654" y="3639"/>
                  </a:lnTo>
                  <a:lnTo>
                    <a:pt x="36685" y="3032"/>
                  </a:lnTo>
                  <a:lnTo>
                    <a:pt x="36989" y="2881"/>
                  </a:lnTo>
                  <a:lnTo>
                    <a:pt x="38050" y="1820"/>
                  </a:lnTo>
                  <a:lnTo>
                    <a:pt x="37747" y="910"/>
                  </a:lnTo>
                  <a:lnTo>
                    <a:pt x="285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8;p7"/>
            <p:cNvSpPr/>
            <p:nvPr/>
          </p:nvSpPr>
          <p:spPr>
            <a:xfrm>
              <a:off x="5782575" y="3005275"/>
              <a:ext cx="280475" cy="329725"/>
            </a:xfrm>
            <a:custGeom>
              <a:avLst/>
              <a:gdLst/>
              <a:ahLst/>
              <a:cxnLst/>
              <a:rect l="l" t="t" r="r" b="b"/>
              <a:pathLst>
                <a:path w="11219" h="13189" extrusionOk="0">
                  <a:moveTo>
                    <a:pt x="455" y="1"/>
                  </a:moveTo>
                  <a:lnTo>
                    <a:pt x="0" y="759"/>
                  </a:lnTo>
                  <a:lnTo>
                    <a:pt x="9096" y="13037"/>
                  </a:lnTo>
                  <a:lnTo>
                    <a:pt x="9702" y="13189"/>
                  </a:lnTo>
                  <a:lnTo>
                    <a:pt x="11067" y="11976"/>
                  </a:lnTo>
                  <a:lnTo>
                    <a:pt x="11218" y="11673"/>
                  </a:lnTo>
                  <a:lnTo>
                    <a:pt x="11218" y="9702"/>
                  </a:lnTo>
                  <a:lnTo>
                    <a:pt x="11218" y="9248"/>
                  </a:lnTo>
                  <a:lnTo>
                    <a:pt x="3335" y="1213"/>
                  </a:lnTo>
                  <a:lnTo>
                    <a:pt x="3184" y="1062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;p7"/>
            <p:cNvSpPr/>
            <p:nvPr/>
          </p:nvSpPr>
          <p:spPr>
            <a:xfrm>
              <a:off x="7097625" y="3228875"/>
              <a:ext cx="140250" cy="128875"/>
            </a:xfrm>
            <a:custGeom>
              <a:avLst/>
              <a:gdLst/>
              <a:ahLst/>
              <a:cxnLst/>
              <a:rect l="l" t="t" r="r" b="b"/>
              <a:pathLst>
                <a:path w="5610" h="5155" extrusionOk="0">
                  <a:moveTo>
                    <a:pt x="2881" y="0"/>
                  </a:moveTo>
                  <a:lnTo>
                    <a:pt x="1820" y="152"/>
                  </a:lnTo>
                  <a:lnTo>
                    <a:pt x="1668" y="910"/>
                  </a:lnTo>
                  <a:lnTo>
                    <a:pt x="3184" y="1971"/>
                  </a:lnTo>
                  <a:lnTo>
                    <a:pt x="1" y="3639"/>
                  </a:lnTo>
                  <a:lnTo>
                    <a:pt x="1" y="4397"/>
                  </a:lnTo>
                  <a:lnTo>
                    <a:pt x="1213" y="5155"/>
                  </a:lnTo>
                  <a:lnTo>
                    <a:pt x="1668" y="5155"/>
                  </a:lnTo>
                  <a:lnTo>
                    <a:pt x="3790" y="3942"/>
                  </a:lnTo>
                  <a:lnTo>
                    <a:pt x="3942" y="3639"/>
                  </a:lnTo>
                  <a:lnTo>
                    <a:pt x="3942" y="2578"/>
                  </a:lnTo>
                  <a:lnTo>
                    <a:pt x="4094" y="2729"/>
                  </a:lnTo>
                  <a:lnTo>
                    <a:pt x="4548" y="2729"/>
                  </a:lnTo>
                  <a:lnTo>
                    <a:pt x="5458" y="2426"/>
                  </a:lnTo>
                  <a:lnTo>
                    <a:pt x="5610" y="1668"/>
                  </a:lnTo>
                  <a:lnTo>
                    <a:pt x="3032" y="152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;p7"/>
            <p:cNvSpPr/>
            <p:nvPr/>
          </p:nvSpPr>
          <p:spPr>
            <a:xfrm>
              <a:off x="1359900" y="1243025"/>
              <a:ext cx="390375" cy="151625"/>
            </a:xfrm>
            <a:custGeom>
              <a:avLst/>
              <a:gdLst/>
              <a:ahLst/>
              <a:cxnLst/>
              <a:rect l="l" t="t" r="r" b="b"/>
              <a:pathLst>
                <a:path w="15615" h="6065" extrusionOk="0">
                  <a:moveTo>
                    <a:pt x="6064" y="1"/>
                  </a:moveTo>
                  <a:lnTo>
                    <a:pt x="303" y="1517"/>
                  </a:lnTo>
                  <a:lnTo>
                    <a:pt x="0" y="2274"/>
                  </a:lnTo>
                  <a:lnTo>
                    <a:pt x="1213" y="3487"/>
                  </a:lnTo>
                  <a:lnTo>
                    <a:pt x="1668" y="3639"/>
                  </a:lnTo>
                  <a:lnTo>
                    <a:pt x="5003" y="2578"/>
                  </a:lnTo>
                  <a:lnTo>
                    <a:pt x="4851" y="3032"/>
                  </a:lnTo>
                  <a:lnTo>
                    <a:pt x="5609" y="3336"/>
                  </a:lnTo>
                  <a:lnTo>
                    <a:pt x="3941" y="3790"/>
                  </a:lnTo>
                  <a:lnTo>
                    <a:pt x="3790" y="4700"/>
                  </a:lnTo>
                  <a:lnTo>
                    <a:pt x="7580" y="6064"/>
                  </a:lnTo>
                  <a:lnTo>
                    <a:pt x="7883" y="6064"/>
                  </a:lnTo>
                  <a:lnTo>
                    <a:pt x="10460" y="5003"/>
                  </a:lnTo>
                  <a:lnTo>
                    <a:pt x="13189" y="5609"/>
                  </a:lnTo>
                  <a:lnTo>
                    <a:pt x="13340" y="5609"/>
                  </a:lnTo>
                  <a:lnTo>
                    <a:pt x="15462" y="5155"/>
                  </a:lnTo>
                  <a:lnTo>
                    <a:pt x="15614" y="4397"/>
                  </a:lnTo>
                  <a:lnTo>
                    <a:pt x="13947" y="3639"/>
                  </a:lnTo>
                  <a:lnTo>
                    <a:pt x="15311" y="1971"/>
                  </a:lnTo>
                  <a:lnTo>
                    <a:pt x="14856" y="1213"/>
                  </a:lnTo>
                  <a:lnTo>
                    <a:pt x="13340" y="1213"/>
                  </a:lnTo>
                  <a:lnTo>
                    <a:pt x="12885" y="1365"/>
                  </a:lnTo>
                  <a:lnTo>
                    <a:pt x="12431" y="1971"/>
                  </a:lnTo>
                  <a:lnTo>
                    <a:pt x="12279" y="1517"/>
                  </a:lnTo>
                  <a:lnTo>
                    <a:pt x="11824" y="1213"/>
                  </a:lnTo>
                  <a:lnTo>
                    <a:pt x="10157" y="1820"/>
                  </a:lnTo>
                  <a:lnTo>
                    <a:pt x="8641" y="1062"/>
                  </a:lnTo>
                  <a:lnTo>
                    <a:pt x="8186" y="1062"/>
                  </a:lnTo>
                  <a:lnTo>
                    <a:pt x="7731" y="1213"/>
                  </a:lnTo>
                  <a:lnTo>
                    <a:pt x="7731" y="759"/>
                  </a:lnTo>
                  <a:lnTo>
                    <a:pt x="6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;p7"/>
            <p:cNvSpPr/>
            <p:nvPr/>
          </p:nvSpPr>
          <p:spPr>
            <a:xfrm>
              <a:off x="4206025" y="2205625"/>
              <a:ext cx="68225" cy="49300"/>
            </a:xfrm>
            <a:custGeom>
              <a:avLst/>
              <a:gdLst/>
              <a:ahLst/>
              <a:cxnLst/>
              <a:rect l="l" t="t" r="r" b="b"/>
              <a:pathLst>
                <a:path w="2729" h="1972" extrusionOk="0">
                  <a:moveTo>
                    <a:pt x="2123" y="1"/>
                  </a:moveTo>
                  <a:lnTo>
                    <a:pt x="0" y="759"/>
                  </a:lnTo>
                  <a:lnTo>
                    <a:pt x="0" y="1668"/>
                  </a:lnTo>
                  <a:lnTo>
                    <a:pt x="1516" y="1971"/>
                  </a:lnTo>
                  <a:lnTo>
                    <a:pt x="2123" y="1820"/>
                  </a:lnTo>
                  <a:lnTo>
                    <a:pt x="2729" y="607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2;p7"/>
            <p:cNvSpPr/>
            <p:nvPr/>
          </p:nvSpPr>
          <p:spPr>
            <a:xfrm>
              <a:off x="1750250" y="1337775"/>
              <a:ext cx="79600" cy="60650"/>
            </a:xfrm>
            <a:custGeom>
              <a:avLst/>
              <a:gdLst/>
              <a:ahLst/>
              <a:cxnLst/>
              <a:rect l="l" t="t" r="r" b="b"/>
              <a:pathLst>
                <a:path w="3184" h="2426" extrusionOk="0">
                  <a:moveTo>
                    <a:pt x="2122" y="0"/>
                  </a:moveTo>
                  <a:lnTo>
                    <a:pt x="303" y="758"/>
                  </a:lnTo>
                  <a:lnTo>
                    <a:pt x="0" y="1516"/>
                  </a:lnTo>
                  <a:lnTo>
                    <a:pt x="758" y="2274"/>
                  </a:lnTo>
                  <a:lnTo>
                    <a:pt x="1364" y="2426"/>
                  </a:lnTo>
                  <a:lnTo>
                    <a:pt x="3032" y="1668"/>
                  </a:lnTo>
                  <a:lnTo>
                    <a:pt x="3183" y="910"/>
                  </a:lnTo>
                  <a:lnTo>
                    <a:pt x="2729" y="152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;p7"/>
            <p:cNvSpPr/>
            <p:nvPr/>
          </p:nvSpPr>
          <p:spPr>
            <a:xfrm>
              <a:off x="3512500" y="2088150"/>
              <a:ext cx="53075" cy="49300"/>
            </a:xfrm>
            <a:custGeom>
              <a:avLst/>
              <a:gdLst/>
              <a:ahLst/>
              <a:cxnLst/>
              <a:rect l="l" t="t" r="r" b="b"/>
              <a:pathLst>
                <a:path w="2123" h="1972" extrusionOk="0">
                  <a:moveTo>
                    <a:pt x="1364" y="0"/>
                  </a:moveTo>
                  <a:lnTo>
                    <a:pt x="0" y="1062"/>
                  </a:lnTo>
                  <a:lnTo>
                    <a:pt x="303" y="1971"/>
                  </a:lnTo>
                  <a:lnTo>
                    <a:pt x="1668" y="1971"/>
                  </a:lnTo>
                  <a:lnTo>
                    <a:pt x="2122" y="1516"/>
                  </a:lnTo>
                  <a:lnTo>
                    <a:pt x="2122" y="304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;p7"/>
            <p:cNvSpPr/>
            <p:nvPr/>
          </p:nvSpPr>
          <p:spPr>
            <a:xfrm>
              <a:off x="6002375" y="3475200"/>
              <a:ext cx="974000" cy="731450"/>
            </a:xfrm>
            <a:custGeom>
              <a:avLst/>
              <a:gdLst/>
              <a:ahLst/>
              <a:cxnLst/>
              <a:rect l="l" t="t" r="r" b="b"/>
              <a:pathLst>
                <a:path w="38960" h="29258" extrusionOk="0">
                  <a:moveTo>
                    <a:pt x="31077" y="1"/>
                  </a:moveTo>
                  <a:lnTo>
                    <a:pt x="30471" y="456"/>
                  </a:lnTo>
                  <a:lnTo>
                    <a:pt x="30471" y="4397"/>
                  </a:lnTo>
                  <a:lnTo>
                    <a:pt x="27894" y="6822"/>
                  </a:lnTo>
                  <a:lnTo>
                    <a:pt x="24255" y="3639"/>
                  </a:lnTo>
                  <a:lnTo>
                    <a:pt x="25316" y="1517"/>
                  </a:lnTo>
                  <a:lnTo>
                    <a:pt x="25013" y="759"/>
                  </a:lnTo>
                  <a:lnTo>
                    <a:pt x="19708" y="910"/>
                  </a:lnTo>
                  <a:lnTo>
                    <a:pt x="19253" y="1214"/>
                  </a:lnTo>
                  <a:lnTo>
                    <a:pt x="18040" y="3639"/>
                  </a:lnTo>
                  <a:lnTo>
                    <a:pt x="15311" y="2426"/>
                  </a:lnTo>
                  <a:lnTo>
                    <a:pt x="14857" y="2578"/>
                  </a:lnTo>
                  <a:lnTo>
                    <a:pt x="9096" y="8945"/>
                  </a:lnTo>
                  <a:lnTo>
                    <a:pt x="1365" y="12431"/>
                  </a:lnTo>
                  <a:lnTo>
                    <a:pt x="1213" y="12886"/>
                  </a:lnTo>
                  <a:lnTo>
                    <a:pt x="1213" y="21375"/>
                  </a:lnTo>
                  <a:lnTo>
                    <a:pt x="1" y="24255"/>
                  </a:lnTo>
                  <a:lnTo>
                    <a:pt x="1" y="24710"/>
                  </a:lnTo>
                  <a:lnTo>
                    <a:pt x="910" y="25771"/>
                  </a:lnTo>
                  <a:lnTo>
                    <a:pt x="1365" y="25923"/>
                  </a:lnTo>
                  <a:lnTo>
                    <a:pt x="15918" y="22740"/>
                  </a:lnTo>
                  <a:lnTo>
                    <a:pt x="18192" y="24710"/>
                  </a:lnTo>
                  <a:lnTo>
                    <a:pt x="18646" y="24862"/>
                  </a:lnTo>
                  <a:lnTo>
                    <a:pt x="20617" y="23952"/>
                  </a:lnTo>
                  <a:lnTo>
                    <a:pt x="21527" y="28500"/>
                  </a:lnTo>
                  <a:lnTo>
                    <a:pt x="21830" y="28803"/>
                  </a:lnTo>
                  <a:lnTo>
                    <a:pt x="29409" y="29258"/>
                  </a:lnTo>
                  <a:lnTo>
                    <a:pt x="29713" y="29106"/>
                  </a:lnTo>
                  <a:lnTo>
                    <a:pt x="38353" y="20163"/>
                  </a:lnTo>
                  <a:lnTo>
                    <a:pt x="38505" y="19859"/>
                  </a:lnTo>
                  <a:lnTo>
                    <a:pt x="38960" y="14857"/>
                  </a:lnTo>
                  <a:lnTo>
                    <a:pt x="38808" y="14554"/>
                  </a:lnTo>
                  <a:lnTo>
                    <a:pt x="34109" y="8035"/>
                  </a:lnTo>
                  <a:lnTo>
                    <a:pt x="32744" y="759"/>
                  </a:lnTo>
                  <a:lnTo>
                    <a:pt x="32441" y="456"/>
                  </a:lnTo>
                  <a:lnTo>
                    <a:pt x="310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;p7"/>
            <p:cNvSpPr/>
            <p:nvPr/>
          </p:nvSpPr>
          <p:spPr>
            <a:xfrm>
              <a:off x="7253000" y="4104325"/>
              <a:ext cx="128875" cy="189500"/>
            </a:xfrm>
            <a:custGeom>
              <a:avLst/>
              <a:gdLst/>
              <a:ahLst/>
              <a:cxnLst/>
              <a:rect l="l" t="t" r="r" b="b"/>
              <a:pathLst>
                <a:path w="5155" h="7580" extrusionOk="0">
                  <a:moveTo>
                    <a:pt x="3336" y="0"/>
                  </a:moveTo>
                  <a:lnTo>
                    <a:pt x="2578" y="303"/>
                  </a:lnTo>
                  <a:lnTo>
                    <a:pt x="2426" y="758"/>
                  </a:lnTo>
                  <a:lnTo>
                    <a:pt x="2426" y="3335"/>
                  </a:lnTo>
                  <a:lnTo>
                    <a:pt x="607" y="5003"/>
                  </a:lnTo>
                  <a:lnTo>
                    <a:pt x="607" y="5154"/>
                  </a:lnTo>
                  <a:lnTo>
                    <a:pt x="1" y="7125"/>
                  </a:lnTo>
                  <a:lnTo>
                    <a:pt x="607" y="7580"/>
                  </a:lnTo>
                  <a:lnTo>
                    <a:pt x="5155" y="4548"/>
                  </a:lnTo>
                  <a:lnTo>
                    <a:pt x="5155" y="3790"/>
                  </a:lnTo>
                  <a:lnTo>
                    <a:pt x="3942" y="2274"/>
                  </a:lnTo>
                  <a:lnTo>
                    <a:pt x="3942" y="455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;p7"/>
            <p:cNvSpPr/>
            <p:nvPr/>
          </p:nvSpPr>
          <p:spPr>
            <a:xfrm>
              <a:off x="6980150" y="4271075"/>
              <a:ext cx="250150" cy="166775"/>
            </a:xfrm>
            <a:custGeom>
              <a:avLst/>
              <a:gdLst/>
              <a:ahLst/>
              <a:cxnLst/>
              <a:rect l="l" t="t" r="r" b="b"/>
              <a:pathLst>
                <a:path w="10006" h="6671" extrusionOk="0">
                  <a:moveTo>
                    <a:pt x="9247" y="0"/>
                  </a:moveTo>
                  <a:lnTo>
                    <a:pt x="0" y="4699"/>
                  </a:lnTo>
                  <a:lnTo>
                    <a:pt x="0" y="5457"/>
                  </a:lnTo>
                  <a:lnTo>
                    <a:pt x="2123" y="6670"/>
                  </a:lnTo>
                  <a:lnTo>
                    <a:pt x="2577" y="6670"/>
                  </a:lnTo>
                  <a:lnTo>
                    <a:pt x="9702" y="1971"/>
                  </a:lnTo>
                  <a:lnTo>
                    <a:pt x="10005" y="1516"/>
                  </a:lnTo>
                  <a:lnTo>
                    <a:pt x="10005" y="303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;p7"/>
            <p:cNvSpPr/>
            <p:nvPr/>
          </p:nvSpPr>
          <p:spPr>
            <a:xfrm>
              <a:off x="4107475" y="3933775"/>
              <a:ext cx="56875" cy="49300"/>
            </a:xfrm>
            <a:custGeom>
              <a:avLst/>
              <a:gdLst/>
              <a:ahLst/>
              <a:cxnLst/>
              <a:rect l="l" t="t" r="r" b="b"/>
              <a:pathLst>
                <a:path w="2275" h="1972" extrusionOk="0">
                  <a:moveTo>
                    <a:pt x="1062" y="0"/>
                  </a:moveTo>
                  <a:lnTo>
                    <a:pt x="1" y="758"/>
                  </a:lnTo>
                  <a:lnTo>
                    <a:pt x="1" y="1971"/>
                  </a:lnTo>
                  <a:lnTo>
                    <a:pt x="1365" y="1971"/>
                  </a:lnTo>
                  <a:lnTo>
                    <a:pt x="2275" y="1062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8;p7"/>
            <p:cNvSpPr/>
            <p:nvPr/>
          </p:nvSpPr>
          <p:spPr>
            <a:xfrm>
              <a:off x="3846000" y="3767025"/>
              <a:ext cx="405525" cy="314575"/>
            </a:xfrm>
            <a:custGeom>
              <a:avLst/>
              <a:gdLst/>
              <a:ahLst/>
              <a:cxnLst/>
              <a:rect l="l" t="t" r="r" b="b"/>
              <a:pathLst>
                <a:path w="16221" h="12583" extrusionOk="0">
                  <a:moveTo>
                    <a:pt x="12279" y="0"/>
                  </a:moveTo>
                  <a:lnTo>
                    <a:pt x="5761" y="4397"/>
                  </a:lnTo>
                  <a:lnTo>
                    <a:pt x="4093" y="2577"/>
                  </a:lnTo>
                  <a:lnTo>
                    <a:pt x="4093" y="6216"/>
                  </a:lnTo>
                  <a:lnTo>
                    <a:pt x="0" y="6216"/>
                  </a:lnTo>
                  <a:lnTo>
                    <a:pt x="2426" y="12582"/>
                  </a:lnTo>
                  <a:lnTo>
                    <a:pt x="10005" y="12582"/>
                  </a:lnTo>
                  <a:lnTo>
                    <a:pt x="15917" y="5761"/>
                  </a:lnTo>
                  <a:lnTo>
                    <a:pt x="16220" y="3942"/>
                  </a:lnTo>
                  <a:lnTo>
                    <a:pt x="15159" y="3942"/>
                  </a:lnTo>
                  <a:lnTo>
                    <a:pt x="15159" y="5306"/>
                  </a:lnTo>
                  <a:lnTo>
                    <a:pt x="14098" y="4548"/>
                  </a:lnTo>
                  <a:lnTo>
                    <a:pt x="14098" y="3639"/>
                  </a:lnTo>
                  <a:lnTo>
                    <a:pt x="15159" y="3639"/>
                  </a:lnTo>
                  <a:lnTo>
                    <a:pt x="1515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9;p7"/>
            <p:cNvSpPr/>
            <p:nvPr/>
          </p:nvSpPr>
          <p:spPr>
            <a:xfrm>
              <a:off x="1621375" y="2031300"/>
              <a:ext cx="87200" cy="26550"/>
            </a:xfrm>
            <a:custGeom>
              <a:avLst/>
              <a:gdLst/>
              <a:ahLst/>
              <a:cxnLst/>
              <a:rect l="l" t="t" r="r" b="b"/>
              <a:pathLst>
                <a:path w="3488" h="1062" extrusionOk="0">
                  <a:moveTo>
                    <a:pt x="1517" y="1"/>
                  </a:moveTo>
                  <a:lnTo>
                    <a:pt x="1" y="1062"/>
                  </a:lnTo>
                  <a:lnTo>
                    <a:pt x="1972" y="1062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;p7"/>
            <p:cNvSpPr/>
            <p:nvPr/>
          </p:nvSpPr>
          <p:spPr>
            <a:xfrm>
              <a:off x="662575" y="1864550"/>
              <a:ext cx="1352975" cy="625350"/>
            </a:xfrm>
            <a:custGeom>
              <a:avLst/>
              <a:gdLst/>
              <a:ahLst/>
              <a:cxnLst/>
              <a:rect l="l" t="t" r="r" b="b"/>
              <a:pathLst>
                <a:path w="54119" h="25014" extrusionOk="0">
                  <a:moveTo>
                    <a:pt x="7731" y="1"/>
                  </a:moveTo>
                  <a:lnTo>
                    <a:pt x="0" y="8187"/>
                  </a:lnTo>
                  <a:lnTo>
                    <a:pt x="0" y="14402"/>
                  </a:lnTo>
                  <a:lnTo>
                    <a:pt x="2729" y="17282"/>
                  </a:lnTo>
                  <a:lnTo>
                    <a:pt x="12734" y="18495"/>
                  </a:lnTo>
                  <a:lnTo>
                    <a:pt x="13947" y="20617"/>
                  </a:lnTo>
                  <a:lnTo>
                    <a:pt x="16827" y="20465"/>
                  </a:lnTo>
                  <a:lnTo>
                    <a:pt x="19101" y="25013"/>
                  </a:lnTo>
                  <a:lnTo>
                    <a:pt x="23345" y="19556"/>
                  </a:lnTo>
                  <a:lnTo>
                    <a:pt x="33502" y="19556"/>
                  </a:lnTo>
                  <a:lnTo>
                    <a:pt x="34260" y="24710"/>
                  </a:lnTo>
                  <a:lnTo>
                    <a:pt x="35776" y="24710"/>
                  </a:lnTo>
                  <a:lnTo>
                    <a:pt x="35927" y="18495"/>
                  </a:lnTo>
                  <a:lnTo>
                    <a:pt x="52299" y="4397"/>
                  </a:lnTo>
                  <a:lnTo>
                    <a:pt x="53512" y="4094"/>
                  </a:lnTo>
                  <a:lnTo>
                    <a:pt x="54118" y="2123"/>
                  </a:lnTo>
                  <a:lnTo>
                    <a:pt x="52299" y="2123"/>
                  </a:lnTo>
                  <a:lnTo>
                    <a:pt x="50329" y="3790"/>
                  </a:lnTo>
                  <a:lnTo>
                    <a:pt x="45932" y="3790"/>
                  </a:lnTo>
                  <a:lnTo>
                    <a:pt x="44417" y="4852"/>
                  </a:lnTo>
                  <a:lnTo>
                    <a:pt x="45478" y="4852"/>
                  </a:lnTo>
                  <a:lnTo>
                    <a:pt x="44113" y="5761"/>
                  </a:lnTo>
                  <a:lnTo>
                    <a:pt x="42901" y="5761"/>
                  </a:lnTo>
                  <a:lnTo>
                    <a:pt x="44417" y="4852"/>
                  </a:lnTo>
                  <a:lnTo>
                    <a:pt x="41536" y="4852"/>
                  </a:lnTo>
                  <a:lnTo>
                    <a:pt x="40172" y="5761"/>
                  </a:lnTo>
                  <a:lnTo>
                    <a:pt x="38959" y="5913"/>
                  </a:lnTo>
                  <a:lnTo>
                    <a:pt x="39262" y="3639"/>
                  </a:lnTo>
                  <a:lnTo>
                    <a:pt x="38201" y="3639"/>
                  </a:lnTo>
                  <a:lnTo>
                    <a:pt x="36989" y="4397"/>
                  </a:lnTo>
                  <a:lnTo>
                    <a:pt x="34866" y="7732"/>
                  </a:lnTo>
                  <a:lnTo>
                    <a:pt x="33502" y="7732"/>
                  </a:lnTo>
                  <a:lnTo>
                    <a:pt x="36079" y="3639"/>
                  </a:lnTo>
                  <a:lnTo>
                    <a:pt x="38959" y="3032"/>
                  </a:lnTo>
                  <a:lnTo>
                    <a:pt x="38808" y="2426"/>
                  </a:lnTo>
                  <a:lnTo>
                    <a:pt x="36837" y="2426"/>
                  </a:lnTo>
                  <a:lnTo>
                    <a:pt x="35927" y="1820"/>
                  </a:lnTo>
                  <a:lnTo>
                    <a:pt x="34866" y="2426"/>
                  </a:lnTo>
                  <a:lnTo>
                    <a:pt x="33502" y="2426"/>
                  </a:lnTo>
                  <a:lnTo>
                    <a:pt x="33957" y="1213"/>
                  </a:lnTo>
                  <a:lnTo>
                    <a:pt x="3122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1;p7"/>
            <p:cNvSpPr/>
            <p:nvPr/>
          </p:nvSpPr>
          <p:spPr>
            <a:xfrm>
              <a:off x="2216375" y="1807700"/>
              <a:ext cx="140250" cy="87200"/>
            </a:xfrm>
            <a:custGeom>
              <a:avLst/>
              <a:gdLst/>
              <a:ahLst/>
              <a:cxnLst/>
              <a:rect l="l" t="t" r="r" b="b"/>
              <a:pathLst>
                <a:path w="5610" h="3488" extrusionOk="0">
                  <a:moveTo>
                    <a:pt x="3336" y="1"/>
                  </a:moveTo>
                  <a:lnTo>
                    <a:pt x="1" y="3487"/>
                  </a:lnTo>
                  <a:lnTo>
                    <a:pt x="5610" y="3487"/>
                  </a:lnTo>
                  <a:lnTo>
                    <a:pt x="4549" y="1668"/>
                  </a:lnTo>
                  <a:lnTo>
                    <a:pt x="3336" y="136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2;p7"/>
            <p:cNvSpPr/>
            <p:nvPr/>
          </p:nvSpPr>
          <p:spPr>
            <a:xfrm>
              <a:off x="730775" y="2296575"/>
              <a:ext cx="625350" cy="473750"/>
            </a:xfrm>
            <a:custGeom>
              <a:avLst/>
              <a:gdLst/>
              <a:ahLst/>
              <a:cxnLst/>
              <a:rect l="l" t="t" r="r" b="b"/>
              <a:pathLst>
                <a:path w="25014" h="18950" extrusionOk="0">
                  <a:moveTo>
                    <a:pt x="1" y="1"/>
                  </a:moveTo>
                  <a:lnTo>
                    <a:pt x="154" y="20"/>
                  </a:lnTo>
                  <a:lnTo>
                    <a:pt x="154" y="20"/>
                  </a:lnTo>
                  <a:lnTo>
                    <a:pt x="152" y="1"/>
                  </a:lnTo>
                  <a:close/>
                  <a:moveTo>
                    <a:pt x="154" y="20"/>
                  </a:moveTo>
                  <a:lnTo>
                    <a:pt x="456" y="4397"/>
                  </a:lnTo>
                  <a:lnTo>
                    <a:pt x="3488" y="10158"/>
                  </a:lnTo>
                  <a:lnTo>
                    <a:pt x="4852" y="9248"/>
                  </a:lnTo>
                  <a:lnTo>
                    <a:pt x="2426" y="4094"/>
                  </a:lnTo>
                  <a:lnTo>
                    <a:pt x="2426" y="1214"/>
                  </a:lnTo>
                  <a:lnTo>
                    <a:pt x="3791" y="1214"/>
                  </a:lnTo>
                  <a:lnTo>
                    <a:pt x="3791" y="3942"/>
                  </a:lnTo>
                  <a:lnTo>
                    <a:pt x="8338" y="14554"/>
                  </a:lnTo>
                  <a:lnTo>
                    <a:pt x="15766" y="17737"/>
                  </a:lnTo>
                  <a:lnTo>
                    <a:pt x="17737" y="17282"/>
                  </a:lnTo>
                  <a:lnTo>
                    <a:pt x="19253" y="18950"/>
                  </a:lnTo>
                  <a:lnTo>
                    <a:pt x="20163" y="17434"/>
                  </a:lnTo>
                  <a:lnTo>
                    <a:pt x="21830" y="17434"/>
                  </a:lnTo>
                  <a:lnTo>
                    <a:pt x="21527" y="15615"/>
                  </a:lnTo>
                  <a:lnTo>
                    <a:pt x="23043" y="15615"/>
                  </a:lnTo>
                  <a:lnTo>
                    <a:pt x="25013" y="14099"/>
                  </a:lnTo>
                  <a:lnTo>
                    <a:pt x="25013" y="12128"/>
                  </a:lnTo>
                  <a:lnTo>
                    <a:pt x="22891" y="11977"/>
                  </a:lnTo>
                  <a:lnTo>
                    <a:pt x="21224" y="14705"/>
                  </a:lnTo>
                  <a:lnTo>
                    <a:pt x="16676" y="14705"/>
                  </a:lnTo>
                  <a:lnTo>
                    <a:pt x="14554" y="10006"/>
                  </a:lnTo>
                  <a:lnTo>
                    <a:pt x="16373" y="7732"/>
                  </a:lnTo>
                  <a:lnTo>
                    <a:pt x="14099" y="3184"/>
                  </a:lnTo>
                  <a:lnTo>
                    <a:pt x="11219" y="3336"/>
                  </a:lnTo>
                  <a:lnTo>
                    <a:pt x="10006" y="1214"/>
                  </a:lnTo>
                  <a:lnTo>
                    <a:pt x="154" y="2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3;p7"/>
            <p:cNvSpPr/>
            <p:nvPr/>
          </p:nvSpPr>
          <p:spPr>
            <a:xfrm>
              <a:off x="3088025" y="1428725"/>
              <a:ext cx="181950" cy="79600"/>
            </a:xfrm>
            <a:custGeom>
              <a:avLst/>
              <a:gdLst/>
              <a:ahLst/>
              <a:cxnLst/>
              <a:rect l="l" t="t" r="r" b="b"/>
              <a:pathLst>
                <a:path w="7278" h="3184" extrusionOk="0">
                  <a:moveTo>
                    <a:pt x="5913" y="1"/>
                  </a:moveTo>
                  <a:lnTo>
                    <a:pt x="4094" y="759"/>
                  </a:lnTo>
                  <a:lnTo>
                    <a:pt x="1668" y="607"/>
                  </a:lnTo>
                  <a:lnTo>
                    <a:pt x="1214" y="1365"/>
                  </a:lnTo>
                  <a:lnTo>
                    <a:pt x="1" y="1213"/>
                  </a:lnTo>
                  <a:lnTo>
                    <a:pt x="1" y="2426"/>
                  </a:lnTo>
                  <a:lnTo>
                    <a:pt x="4549" y="3184"/>
                  </a:lnTo>
                  <a:lnTo>
                    <a:pt x="7277" y="1820"/>
                  </a:lnTo>
                  <a:lnTo>
                    <a:pt x="7277" y="1516"/>
                  </a:lnTo>
                  <a:lnTo>
                    <a:pt x="591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;p7"/>
            <p:cNvSpPr/>
            <p:nvPr/>
          </p:nvSpPr>
          <p:spPr>
            <a:xfrm>
              <a:off x="3777775" y="2201850"/>
              <a:ext cx="37925" cy="34125"/>
            </a:xfrm>
            <a:custGeom>
              <a:avLst/>
              <a:gdLst/>
              <a:ahLst/>
              <a:cxnLst/>
              <a:rect l="l" t="t" r="r" b="b"/>
              <a:pathLst>
                <a:path w="1517" h="1365" extrusionOk="0">
                  <a:moveTo>
                    <a:pt x="0" y="0"/>
                  </a:moveTo>
                  <a:lnTo>
                    <a:pt x="0" y="910"/>
                  </a:lnTo>
                  <a:lnTo>
                    <a:pt x="1516" y="1365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5;p7"/>
            <p:cNvSpPr/>
            <p:nvPr/>
          </p:nvSpPr>
          <p:spPr>
            <a:xfrm>
              <a:off x="2417250" y="1087650"/>
              <a:ext cx="932300" cy="481325"/>
            </a:xfrm>
            <a:custGeom>
              <a:avLst/>
              <a:gdLst/>
              <a:ahLst/>
              <a:cxnLst/>
              <a:rect l="l" t="t" r="r" b="b"/>
              <a:pathLst>
                <a:path w="37292" h="19253" extrusionOk="0">
                  <a:moveTo>
                    <a:pt x="27893" y="0"/>
                  </a:moveTo>
                  <a:lnTo>
                    <a:pt x="19859" y="910"/>
                  </a:lnTo>
                  <a:lnTo>
                    <a:pt x="10157" y="910"/>
                  </a:lnTo>
                  <a:lnTo>
                    <a:pt x="4548" y="2881"/>
                  </a:lnTo>
                  <a:lnTo>
                    <a:pt x="0" y="4245"/>
                  </a:lnTo>
                  <a:lnTo>
                    <a:pt x="0" y="5609"/>
                  </a:lnTo>
                  <a:lnTo>
                    <a:pt x="6822" y="5761"/>
                  </a:lnTo>
                  <a:lnTo>
                    <a:pt x="8641" y="8793"/>
                  </a:lnTo>
                  <a:lnTo>
                    <a:pt x="8641" y="11521"/>
                  </a:lnTo>
                  <a:lnTo>
                    <a:pt x="5306" y="13340"/>
                  </a:lnTo>
                  <a:lnTo>
                    <a:pt x="5457" y="17130"/>
                  </a:lnTo>
                  <a:lnTo>
                    <a:pt x="7580" y="19252"/>
                  </a:lnTo>
                  <a:lnTo>
                    <a:pt x="10005" y="19252"/>
                  </a:lnTo>
                  <a:lnTo>
                    <a:pt x="13643" y="15311"/>
                  </a:lnTo>
                  <a:lnTo>
                    <a:pt x="18949" y="13644"/>
                  </a:lnTo>
                  <a:lnTo>
                    <a:pt x="20920" y="12128"/>
                  </a:lnTo>
                  <a:lnTo>
                    <a:pt x="24861" y="11976"/>
                  </a:lnTo>
                  <a:lnTo>
                    <a:pt x="27741" y="11067"/>
                  </a:lnTo>
                  <a:lnTo>
                    <a:pt x="32895" y="2729"/>
                  </a:lnTo>
                  <a:lnTo>
                    <a:pt x="36079" y="2123"/>
                  </a:lnTo>
                  <a:lnTo>
                    <a:pt x="37292" y="910"/>
                  </a:lnTo>
                  <a:lnTo>
                    <a:pt x="2789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6;p7"/>
            <p:cNvSpPr/>
            <p:nvPr/>
          </p:nvSpPr>
          <p:spPr>
            <a:xfrm>
              <a:off x="6332100" y="2493650"/>
              <a:ext cx="53075" cy="75825"/>
            </a:xfrm>
            <a:custGeom>
              <a:avLst/>
              <a:gdLst/>
              <a:ahLst/>
              <a:cxnLst/>
              <a:rect l="l" t="t" r="r" b="b"/>
              <a:pathLst>
                <a:path w="2123" h="3033" extrusionOk="0">
                  <a:moveTo>
                    <a:pt x="1213" y="1"/>
                  </a:moveTo>
                  <a:lnTo>
                    <a:pt x="0" y="1820"/>
                  </a:lnTo>
                  <a:lnTo>
                    <a:pt x="1213" y="3033"/>
                  </a:lnTo>
                  <a:lnTo>
                    <a:pt x="2122" y="910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;p7"/>
            <p:cNvSpPr/>
            <p:nvPr/>
          </p:nvSpPr>
          <p:spPr>
            <a:xfrm>
              <a:off x="5369475" y="1784975"/>
              <a:ext cx="708725" cy="250150"/>
            </a:xfrm>
            <a:custGeom>
              <a:avLst/>
              <a:gdLst/>
              <a:ahLst/>
              <a:cxnLst/>
              <a:rect l="l" t="t" r="r" b="b"/>
              <a:pathLst>
                <a:path w="28349" h="10006" extrusionOk="0">
                  <a:moveTo>
                    <a:pt x="8642" y="0"/>
                  </a:moveTo>
                  <a:lnTo>
                    <a:pt x="7580" y="2577"/>
                  </a:lnTo>
                  <a:lnTo>
                    <a:pt x="3184" y="1213"/>
                  </a:lnTo>
                  <a:lnTo>
                    <a:pt x="1" y="3790"/>
                  </a:lnTo>
                  <a:lnTo>
                    <a:pt x="10461" y="9854"/>
                  </a:lnTo>
                  <a:lnTo>
                    <a:pt x="22740" y="10005"/>
                  </a:lnTo>
                  <a:lnTo>
                    <a:pt x="24104" y="6973"/>
                  </a:lnTo>
                  <a:lnTo>
                    <a:pt x="28045" y="6215"/>
                  </a:lnTo>
                  <a:lnTo>
                    <a:pt x="28349" y="4699"/>
                  </a:lnTo>
                  <a:lnTo>
                    <a:pt x="25620" y="4245"/>
                  </a:lnTo>
                  <a:lnTo>
                    <a:pt x="24559" y="2577"/>
                  </a:lnTo>
                  <a:lnTo>
                    <a:pt x="19405" y="2577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;p7"/>
            <p:cNvSpPr/>
            <p:nvPr/>
          </p:nvSpPr>
          <p:spPr>
            <a:xfrm>
              <a:off x="6089550" y="2637675"/>
              <a:ext cx="37925" cy="49275"/>
            </a:xfrm>
            <a:custGeom>
              <a:avLst/>
              <a:gdLst/>
              <a:ahLst/>
              <a:cxnLst/>
              <a:rect l="l" t="t" r="r" b="b"/>
              <a:pathLst>
                <a:path w="1517" h="1971" extrusionOk="0">
                  <a:moveTo>
                    <a:pt x="1516" y="0"/>
                  </a:moveTo>
                  <a:lnTo>
                    <a:pt x="0" y="303"/>
                  </a:lnTo>
                  <a:lnTo>
                    <a:pt x="0" y="1213"/>
                  </a:lnTo>
                  <a:lnTo>
                    <a:pt x="607" y="1971"/>
                  </a:lnTo>
                  <a:lnTo>
                    <a:pt x="1516" y="91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9;p7"/>
            <p:cNvSpPr/>
            <p:nvPr/>
          </p:nvSpPr>
          <p:spPr>
            <a:xfrm>
              <a:off x="5161050" y="1747075"/>
              <a:ext cx="1235500" cy="867875"/>
            </a:xfrm>
            <a:custGeom>
              <a:avLst/>
              <a:gdLst/>
              <a:ahLst/>
              <a:cxnLst/>
              <a:rect l="l" t="t" r="r" b="b"/>
              <a:pathLst>
                <a:path w="49420" h="34715" extrusionOk="0">
                  <a:moveTo>
                    <a:pt x="33805" y="0"/>
                  </a:moveTo>
                  <a:lnTo>
                    <a:pt x="34866" y="3638"/>
                  </a:lnTo>
                  <a:lnTo>
                    <a:pt x="32896" y="4093"/>
                  </a:lnTo>
                  <a:lnTo>
                    <a:pt x="33957" y="5761"/>
                  </a:lnTo>
                  <a:lnTo>
                    <a:pt x="36686" y="6215"/>
                  </a:lnTo>
                  <a:lnTo>
                    <a:pt x="36382" y="7731"/>
                  </a:lnTo>
                  <a:lnTo>
                    <a:pt x="32441" y="8489"/>
                  </a:lnTo>
                  <a:lnTo>
                    <a:pt x="31077" y="11521"/>
                  </a:lnTo>
                  <a:lnTo>
                    <a:pt x="18798" y="11370"/>
                  </a:lnTo>
                  <a:lnTo>
                    <a:pt x="8338" y="5306"/>
                  </a:lnTo>
                  <a:lnTo>
                    <a:pt x="3790" y="8641"/>
                  </a:lnTo>
                  <a:lnTo>
                    <a:pt x="4548" y="12279"/>
                  </a:lnTo>
                  <a:lnTo>
                    <a:pt x="0" y="13947"/>
                  </a:lnTo>
                  <a:lnTo>
                    <a:pt x="1213" y="17130"/>
                  </a:lnTo>
                  <a:lnTo>
                    <a:pt x="6064" y="19404"/>
                  </a:lnTo>
                  <a:lnTo>
                    <a:pt x="6367" y="23194"/>
                  </a:lnTo>
                  <a:lnTo>
                    <a:pt x="18949" y="27590"/>
                  </a:lnTo>
                  <a:lnTo>
                    <a:pt x="21375" y="25468"/>
                  </a:lnTo>
                  <a:lnTo>
                    <a:pt x="26377" y="27590"/>
                  </a:lnTo>
                  <a:lnTo>
                    <a:pt x="25619" y="29561"/>
                  </a:lnTo>
                  <a:lnTo>
                    <a:pt x="28196" y="33957"/>
                  </a:lnTo>
                  <a:lnTo>
                    <a:pt x="32896" y="31531"/>
                  </a:lnTo>
                  <a:lnTo>
                    <a:pt x="35928" y="34108"/>
                  </a:lnTo>
                  <a:lnTo>
                    <a:pt x="37140" y="33350"/>
                  </a:lnTo>
                  <a:lnTo>
                    <a:pt x="37292" y="34715"/>
                  </a:lnTo>
                  <a:lnTo>
                    <a:pt x="44871" y="31986"/>
                  </a:lnTo>
                  <a:lnTo>
                    <a:pt x="47297" y="26377"/>
                  </a:lnTo>
                  <a:lnTo>
                    <a:pt x="42901" y="19101"/>
                  </a:lnTo>
                  <a:lnTo>
                    <a:pt x="45175" y="16675"/>
                  </a:lnTo>
                  <a:lnTo>
                    <a:pt x="42598" y="16675"/>
                  </a:lnTo>
                  <a:lnTo>
                    <a:pt x="41688" y="17130"/>
                  </a:lnTo>
                  <a:lnTo>
                    <a:pt x="40021" y="14553"/>
                  </a:lnTo>
                  <a:lnTo>
                    <a:pt x="42143" y="12734"/>
                  </a:lnTo>
                  <a:lnTo>
                    <a:pt x="43507" y="15463"/>
                  </a:lnTo>
                  <a:lnTo>
                    <a:pt x="45629" y="14098"/>
                  </a:lnTo>
                  <a:lnTo>
                    <a:pt x="49419" y="11370"/>
                  </a:lnTo>
                  <a:lnTo>
                    <a:pt x="49419" y="6215"/>
                  </a:lnTo>
                  <a:lnTo>
                    <a:pt x="43052" y="4548"/>
                  </a:lnTo>
                  <a:lnTo>
                    <a:pt x="3835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0;p7"/>
            <p:cNvSpPr/>
            <p:nvPr/>
          </p:nvSpPr>
          <p:spPr>
            <a:xfrm>
              <a:off x="6604950" y="1966875"/>
              <a:ext cx="98575" cy="94775"/>
            </a:xfrm>
            <a:custGeom>
              <a:avLst/>
              <a:gdLst/>
              <a:ahLst/>
              <a:cxnLst/>
              <a:rect l="l" t="t" r="r" b="b"/>
              <a:pathLst>
                <a:path w="3943" h="3791" extrusionOk="0">
                  <a:moveTo>
                    <a:pt x="1" y="1"/>
                  </a:moveTo>
                  <a:lnTo>
                    <a:pt x="152" y="3336"/>
                  </a:lnTo>
                  <a:lnTo>
                    <a:pt x="910" y="3790"/>
                  </a:lnTo>
                  <a:lnTo>
                    <a:pt x="1517" y="3032"/>
                  </a:lnTo>
                  <a:lnTo>
                    <a:pt x="3184" y="3032"/>
                  </a:lnTo>
                  <a:lnTo>
                    <a:pt x="3942" y="16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;p7"/>
            <p:cNvSpPr/>
            <p:nvPr/>
          </p:nvSpPr>
          <p:spPr>
            <a:xfrm>
              <a:off x="6510200" y="2076775"/>
              <a:ext cx="197100" cy="204675"/>
            </a:xfrm>
            <a:custGeom>
              <a:avLst/>
              <a:gdLst/>
              <a:ahLst/>
              <a:cxnLst/>
              <a:rect l="l" t="t" r="r" b="b"/>
              <a:pathLst>
                <a:path w="7884" h="8187" extrusionOk="0">
                  <a:moveTo>
                    <a:pt x="5307" y="1"/>
                  </a:moveTo>
                  <a:lnTo>
                    <a:pt x="6065" y="3184"/>
                  </a:lnTo>
                  <a:lnTo>
                    <a:pt x="3639" y="5306"/>
                  </a:lnTo>
                  <a:lnTo>
                    <a:pt x="304" y="6216"/>
                  </a:lnTo>
                  <a:lnTo>
                    <a:pt x="1" y="7277"/>
                  </a:lnTo>
                  <a:lnTo>
                    <a:pt x="3942" y="6671"/>
                  </a:lnTo>
                  <a:lnTo>
                    <a:pt x="4246" y="8187"/>
                  </a:lnTo>
                  <a:lnTo>
                    <a:pt x="5155" y="7732"/>
                  </a:lnTo>
                  <a:lnTo>
                    <a:pt x="5307" y="6519"/>
                  </a:lnTo>
                  <a:lnTo>
                    <a:pt x="7884" y="5913"/>
                  </a:lnTo>
                  <a:lnTo>
                    <a:pt x="7732" y="2426"/>
                  </a:lnTo>
                  <a:lnTo>
                    <a:pt x="6519" y="304"/>
                  </a:lnTo>
                  <a:lnTo>
                    <a:pt x="530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2;p7"/>
            <p:cNvSpPr/>
            <p:nvPr/>
          </p:nvSpPr>
          <p:spPr>
            <a:xfrm>
              <a:off x="6498850" y="2277650"/>
              <a:ext cx="49275" cy="56850"/>
            </a:xfrm>
            <a:custGeom>
              <a:avLst/>
              <a:gdLst/>
              <a:ahLst/>
              <a:cxnLst/>
              <a:rect l="l" t="t" r="r" b="b"/>
              <a:pathLst>
                <a:path w="1971" h="2274" extrusionOk="0">
                  <a:moveTo>
                    <a:pt x="1516" y="0"/>
                  </a:moveTo>
                  <a:lnTo>
                    <a:pt x="0" y="152"/>
                  </a:lnTo>
                  <a:lnTo>
                    <a:pt x="1516" y="2274"/>
                  </a:lnTo>
                  <a:lnTo>
                    <a:pt x="1971" y="606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3;p7"/>
            <p:cNvSpPr/>
            <p:nvPr/>
          </p:nvSpPr>
          <p:spPr>
            <a:xfrm>
              <a:off x="6555700" y="2262475"/>
              <a:ext cx="37900" cy="34125"/>
            </a:xfrm>
            <a:custGeom>
              <a:avLst/>
              <a:gdLst/>
              <a:ahLst/>
              <a:cxnLst/>
              <a:rect l="l" t="t" r="r" b="b"/>
              <a:pathLst>
                <a:path w="1516" h="1365" extrusionOk="0">
                  <a:moveTo>
                    <a:pt x="1516" y="1"/>
                  </a:moveTo>
                  <a:lnTo>
                    <a:pt x="0" y="304"/>
                  </a:lnTo>
                  <a:lnTo>
                    <a:pt x="910" y="1365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;p7"/>
            <p:cNvSpPr/>
            <p:nvPr/>
          </p:nvSpPr>
          <p:spPr>
            <a:xfrm>
              <a:off x="6370000" y="2675575"/>
              <a:ext cx="117500" cy="144025"/>
            </a:xfrm>
            <a:custGeom>
              <a:avLst/>
              <a:gdLst/>
              <a:ahLst/>
              <a:cxnLst/>
              <a:rect l="l" t="t" r="r" b="b"/>
              <a:pathLst>
                <a:path w="4700" h="5761" extrusionOk="0">
                  <a:moveTo>
                    <a:pt x="303" y="0"/>
                  </a:moveTo>
                  <a:lnTo>
                    <a:pt x="0" y="3032"/>
                  </a:lnTo>
                  <a:lnTo>
                    <a:pt x="1971" y="5457"/>
                  </a:lnTo>
                  <a:lnTo>
                    <a:pt x="4396" y="5761"/>
                  </a:lnTo>
                  <a:lnTo>
                    <a:pt x="4699" y="4851"/>
                  </a:lnTo>
                  <a:lnTo>
                    <a:pt x="2577" y="4548"/>
                  </a:lnTo>
                  <a:lnTo>
                    <a:pt x="1819" y="3638"/>
                  </a:lnTo>
                  <a:lnTo>
                    <a:pt x="2577" y="1819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;p7"/>
            <p:cNvSpPr/>
            <p:nvPr/>
          </p:nvSpPr>
          <p:spPr>
            <a:xfrm>
              <a:off x="6316925" y="2868850"/>
              <a:ext cx="68250" cy="64450"/>
            </a:xfrm>
            <a:custGeom>
              <a:avLst/>
              <a:gdLst/>
              <a:ahLst/>
              <a:cxnLst/>
              <a:rect l="l" t="t" r="r" b="b"/>
              <a:pathLst>
                <a:path w="2730" h="2578" extrusionOk="0">
                  <a:moveTo>
                    <a:pt x="2729" y="0"/>
                  </a:moveTo>
                  <a:lnTo>
                    <a:pt x="1" y="2426"/>
                  </a:lnTo>
                  <a:lnTo>
                    <a:pt x="1062" y="2577"/>
                  </a:lnTo>
                  <a:lnTo>
                    <a:pt x="2729" y="1213"/>
                  </a:lnTo>
                  <a:lnTo>
                    <a:pt x="272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;p7"/>
            <p:cNvSpPr/>
            <p:nvPr/>
          </p:nvSpPr>
          <p:spPr>
            <a:xfrm>
              <a:off x="6457150" y="2902950"/>
              <a:ext cx="98575" cy="113725"/>
            </a:xfrm>
            <a:custGeom>
              <a:avLst/>
              <a:gdLst/>
              <a:ahLst/>
              <a:cxnLst/>
              <a:rect l="l" t="t" r="r" b="b"/>
              <a:pathLst>
                <a:path w="3943" h="4549" extrusionOk="0">
                  <a:moveTo>
                    <a:pt x="3033" y="1"/>
                  </a:moveTo>
                  <a:lnTo>
                    <a:pt x="2275" y="1820"/>
                  </a:lnTo>
                  <a:lnTo>
                    <a:pt x="1" y="1820"/>
                  </a:lnTo>
                  <a:lnTo>
                    <a:pt x="1820" y="3184"/>
                  </a:lnTo>
                  <a:lnTo>
                    <a:pt x="1820" y="4548"/>
                  </a:lnTo>
                  <a:lnTo>
                    <a:pt x="3336" y="4094"/>
                  </a:lnTo>
                  <a:lnTo>
                    <a:pt x="2881" y="3336"/>
                  </a:lnTo>
                  <a:lnTo>
                    <a:pt x="3942" y="3032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;p7"/>
            <p:cNvSpPr/>
            <p:nvPr/>
          </p:nvSpPr>
          <p:spPr>
            <a:xfrm>
              <a:off x="6396525" y="2815775"/>
              <a:ext cx="30325" cy="37925"/>
            </a:xfrm>
            <a:custGeom>
              <a:avLst/>
              <a:gdLst/>
              <a:ahLst/>
              <a:cxnLst/>
              <a:rect l="l" t="t" r="r" b="b"/>
              <a:pathLst>
                <a:path w="1213" h="1517" extrusionOk="0">
                  <a:moveTo>
                    <a:pt x="152" y="1"/>
                  </a:moveTo>
                  <a:lnTo>
                    <a:pt x="0" y="759"/>
                  </a:lnTo>
                  <a:lnTo>
                    <a:pt x="758" y="1517"/>
                  </a:lnTo>
                  <a:lnTo>
                    <a:pt x="1213" y="91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8;p7"/>
            <p:cNvSpPr/>
            <p:nvPr/>
          </p:nvSpPr>
          <p:spPr>
            <a:xfrm>
              <a:off x="6426825" y="2853675"/>
              <a:ext cx="34150" cy="34150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456" y="1"/>
                  </a:moveTo>
                  <a:lnTo>
                    <a:pt x="1" y="910"/>
                  </a:lnTo>
                  <a:lnTo>
                    <a:pt x="607" y="1365"/>
                  </a:lnTo>
                  <a:lnTo>
                    <a:pt x="1365" y="153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9;p7"/>
            <p:cNvSpPr/>
            <p:nvPr/>
          </p:nvSpPr>
          <p:spPr>
            <a:xfrm>
              <a:off x="6491275" y="2834725"/>
              <a:ext cx="53075" cy="41725"/>
            </a:xfrm>
            <a:custGeom>
              <a:avLst/>
              <a:gdLst/>
              <a:ahLst/>
              <a:cxnLst/>
              <a:rect l="l" t="t" r="r" b="b"/>
              <a:pathLst>
                <a:path w="2123" h="1669" extrusionOk="0">
                  <a:moveTo>
                    <a:pt x="1061" y="1"/>
                  </a:moveTo>
                  <a:lnTo>
                    <a:pt x="0" y="456"/>
                  </a:lnTo>
                  <a:lnTo>
                    <a:pt x="1061" y="1668"/>
                  </a:lnTo>
                  <a:lnTo>
                    <a:pt x="2122" y="1668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0;p7"/>
            <p:cNvSpPr/>
            <p:nvPr/>
          </p:nvSpPr>
          <p:spPr>
            <a:xfrm>
              <a:off x="6476100" y="2872625"/>
              <a:ext cx="30350" cy="37925"/>
            </a:xfrm>
            <a:custGeom>
              <a:avLst/>
              <a:gdLst/>
              <a:ahLst/>
              <a:cxnLst/>
              <a:rect l="l" t="t" r="r" b="b"/>
              <a:pathLst>
                <a:path w="1214" h="1517" extrusionOk="0">
                  <a:moveTo>
                    <a:pt x="607" y="1"/>
                  </a:moveTo>
                  <a:lnTo>
                    <a:pt x="1" y="304"/>
                  </a:lnTo>
                  <a:lnTo>
                    <a:pt x="759" y="1517"/>
                  </a:lnTo>
                  <a:lnTo>
                    <a:pt x="1213" y="91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1;p7"/>
            <p:cNvSpPr/>
            <p:nvPr/>
          </p:nvSpPr>
          <p:spPr>
            <a:xfrm>
              <a:off x="6449575" y="2895375"/>
              <a:ext cx="26550" cy="34125"/>
            </a:xfrm>
            <a:custGeom>
              <a:avLst/>
              <a:gdLst/>
              <a:ahLst/>
              <a:cxnLst/>
              <a:rect l="l" t="t" r="r" b="b"/>
              <a:pathLst>
                <a:path w="1062" h="1365" extrusionOk="0">
                  <a:moveTo>
                    <a:pt x="455" y="0"/>
                  </a:moveTo>
                  <a:lnTo>
                    <a:pt x="0" y="607"/>
                  </a:lnTo>
                  <a:lnTo>
                    <a:pt x="455" y="1365"/>
                  </a:lnTo>
                  <a:lnTo>
                    <a:pt x="1062" y="75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;p7"/>
            <p:cNvSpPr/>
            <p:nvPr/>
          </p:nvSpPr>
          <p:spPr>
            <a:xfrm>
              <a:off x="6510200" y="3391825"/>
              <a:ext cx="64450" cy="22775"/>
            </a:xfrm>
            <a:custGeom>
              <a:avLst/>
              <a:gdLst/>
              <a:ahLst/>
              <a:cxnLst/>
              <a:rect l="l" t="t" r="r" b="b"/>
              <a:pathLst>
                <a:path w="2578" h="911" extrusionOk="0">
                  <a:moveTo>
                    <a:pt x="1" y="1"/>
                  </a:moveTo>
                  <a:lnTo>
                    <a:pt x="607" y="910"/>
                  </a:lnTo>
                  <a:lnTo>
                    <a:pt x="2578" y="759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;p7"/>
            <p:cNvSpPr/>
            <p:nvPr/>
          </p:nvSpPr>
          <p:spPr>
            <a:xfrm>
              <a:off x="6138800" y="3043175"/>
              <a:ext cx="216050" cy="212250"/>
            </a:xfrm>
            <a:custGeom>
              <a:avLst/>
              <a:gdLst/>
              <a:ahLst/>
              <a:cxnLst/>
              <a:rect l="l" t="t" r="r" b="b"/>
              <a:pathLst>
                <a:path w="8642" h="8490" extrusionOk="0">
                  <a:moveTo>
                    <a:pt x="8642" y="0"/>
                  </a:moveTo>
                  <a:lnTo>
                    <a:pt x="6974" y="304"/>
                  </a:lnTo>
                  <a:lnTo>
                    <a:pt x="5610" y="2881"/>
                  </a:lnTo>
                  <a:lnTo>
                    <a:pt x="911" y="3790"/>
                  </a:lnTo>
                  <a:lnTo>
                    <a:pt x="1" y="3335"/>
                  </a:lnTo>
                  <a:lnTo>
                    <a:pt x="1" y="5913"/>
                  </a:lnTo>
                  <a:lnTo>
                    <a:pt x="1517" y="8490"/>
                  </a:lnTo>
                  <a:lnTo>
                    <a:pt x="6216" y="8490"/>
                  </a:lnTo>
                  <a:lnTo>
                    <a:pt x="8642" y="5458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4;p7"/>
            <p:cNvSpPr/>
            <p:nvPr/>
          </p:nvSpPr>
          <p:spPr>
            <a:xfrm>
              <a:off x="5790150" y="3016650"/>
              <a:ext cx="261525" cy="310775"/>
            </a:xfrm>
            <a:custGeom>
              <a:avLst/>
              <a:gdLst/>
              <a:ahLst/>
              <a:cxnLst/>
              <a:rect l="l" t="t" r="r" b="b"/>
              <a:pathLst>
                <a:path w="10461" h="12431" extrusionOk="0">
                  <a:moveTo>
                    <a:pt x="1" y="0"/>
                  </a:moveTo>
                  <a:lnTo>
                    <a:pt x="9096" y="12431"/>
                  </a:lnTo>
                  <a:lnTo>
                    <a:pt x="10460" y="11218"/>
                  </a:lnTo>
                  <a:lnTo>
                    <a:pt x="10460" y="9247"/>
                  </a:lnTo>
                  <a:lnTo>
                    <a:pt x="2729" y="10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5;p7"/>
            <p:cNvSpPr/>
            <p:nvPr/>
          </p:nvSpPr>
          <p:spPr>
            <a:xfrm>
              <a:off x="6040275" y="3331200"/>
              <a:ext cx="246375" cy="72025"/>
            </a:xfrm>
            <a:custGeom>
              <a:avLst/>
              <a:gdLst/>
              <a:ahLst/>
              <a:cxnLst/>
              <a:rect l="l" t="t" r="r" b="b"/>
              <a:pathLst>
                <a:path w="9855" h="2881" extrusionOk="0">
                  <a:moveTo>
                    <a:pt x="1517" y="0"/>
                  </a:moveTo>
                  <a:lnTo>
                    <a:pt x="1" y="1213"/>
                  </a:lnTo>
                  <a:lnTo>
                    <a:pt x="9854" y="2881"/>
                  </a:lnTo>
                  <a:lnTo>
                    <a:pt x="9702" y="2123"/>
                  </a:lnTo>
                  <a:lnTo>
                    <a:pt x="6064" y="455"/>
                  </a:lnTo>
                  <a:lnTo>
                    <a:pt x="3942" y="910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6;p7"/>
            <p:cNvSpPr/>
            <p:nvPr/>
          </p:nvSpPr>
          <p:spPr>
            <a:xfrm>
              <a:off x="6400300" y="3384250"/>
              <a:ext cx="56875" cy="26550"/>
            </a:xfrm>
            <a:custGeom>
              <a:avLst/>
              <a:gdLst/>
              <a:ahLst/>
              <a:cxnLst/>
              <a:rect l="l" t="t" r="r" b="b"/>
              <a:pathLst>
                <a:path w="2275" h="1062" extrusionOk="0">
                  <a:moveTo>
                    <a:pt x="1" y="1"/>
                  </a:moveTo>
                  <a:lnTo>
                    <a:pt x="304" y="1062"/>
                  </a:lnTo>
                  <a:lnTo>
                    <a:pt x="1668" y="1062"/>
                  </a:lnTo>
                  <a:lnTo>
                    <a:pt x="2275" y="455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7;p7"/>
            <p:cNvSpPr/>
            <p:nvPr/>
          </p:nvSpPr>
          <p:spPr>
            <a:xfrm>
              <a:off x="6370000" y="3418375"/>
              <a:ext cx="37900" cy="18950"/>
            </a:xfrm>
            <a:custGeom>
              <a:avLst/>
              <a:gdLst/>
              <a:ahLst/>
              <a:cxnLst/>
              <a:rect l="l" t="t" r="r" b="b"/>
              <a:pathLst>
                <a:path w="1516" h="758" extrusionOk="0">
                  <a:moveTo>
                    <a:pt x="1213" y="0"/>
                  </a:moveTo>
                  <a:lnTo>
                    <a:pt x="0" y="303"/>
                  </a:lnTo>
                  <a:lnTo>
                    <a:pt x="455" y="758"/>
                  </a:lnTo>
                  <a:lnTo>
                    <a:pt x="1516" y="758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8;p7"/>
            <p:cNvSpPr/>
            <p:nvPr/>
          </p:nvSpPr>
          <p:spPr>
            <a:xfrm>
              <a:off x="6472325" y="3391825"/>
              <a:ext cx="53075" cy="45500"/>
            </a:xfrm>
            <a:custGeom>
              <a:avLst/>
              <a:gdLst/>
              <a:ahLst/>
              <a:cxnLst/>
              <a:rect l="l" t="t" r="r" b="b"/>
              <a:pathLst>
                <a:path w="2123" h="1820" extrusionOk="0">
                  <a:moveTo>
                    <a:pt x="1516" y="1"/>
                  </a:moveTo>
                  <a:lnTo>
                    <a:pt x="0" y="1668"/>
                  </a:lnTo>
                  <a:lnTo>
                    <a:pt x="1213" y="1820"/>
                  </a:lnTo>
                  <a:lnTo>
                    <a:pt x="2122" y="910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9;p7"/>
            <p:cNvSpPr/>
            <p:nvPr/>
          </p:nvSpPr>
          <p:spPr>
            <a:xfrm>
              <a:off x="6370000" y="3126550"/>
              <a:ext cx="162975" cy="193300"/>
            </a:xfrm>
            <a:custGeom>
              <a:avLst/>
              <a:gdLst/>
              <a:ahLst/>
              <a:cxnLst/>
              <a:rect l="l" t="t" r="r" b="b"/>
              <a:pathLst>
                <a:path w="6519" h="7732" extrusionOk="0">
                  <a:moveTo>
                    <a:pt x="2426" y="0"/>
                  </a:moveTo>
                  <a:lnTo>
                    <a:pt x="758" y="1365"/>
                  </a:lnTo>
                  <a:lnTo>
                    <a:pt x="910" y="3639"/>
                  </a:lnTo>
                  <a:lnTo>
                    <a:pt x="0" y="4851"/>
                  </a:lnTo>
                  <a:lnTo>
                    <a:pt x="606" y="7732"/>
                  </a:lnTo>
                  <a:lnTo>
                    <a:pt x="1668" y="7277"/>
                  </a:lnTo>
                  <a:lnTo>
                    <a:pt x="1364" y="5306"/>
                  </a:lnTo>
                  <a:lnTo>
                    <a:pt x="1971" y="4548"/>
                  </a:lnTo>
                  <a:lnTo>
                    <a:pt x="2577" y="6064"/>
                  </a:lnTo>
                  <a:lnTo>
                    <a:pt x="3941" y="6519"/>
                  </a:lnTo>
                  <a:lnTo>
                    <a:pt x="3941" y="5458"/>
                  </a:lnTo>
                  <a:lnTo>
                    <a:pt x="3183" y="3790"/>
                  </a:lnTo>
                  <a:lnTo>
                    <a:pt x="4548" y="2578"/>
                  </a:lnTo>
                  <a:lnTo>
                    <a:pt x="4548" y="2578"/>
                  </a:lnTo>
                  <a:lnTo>
                    <a:pt x="2274" y="2729"/>
                  </a:lnTo>
                  <a:lnTo>
                    <a:pt x="1819" y="1971"/>
                  </a:lnTo>
                  <a:lnTo>
                    <a:pt x="2729" y="1062"/>
                  </a:lnTo>
                  <a:lnTo>
                    <a:pt x="4396" y="1668"/>
                  </a:lnTo>
                  <a:lnTo>
                    <a:pt x="5306" y="1516"/>
                  </a:lnTo>
                  <a:lnTo>
                    <a:pt x="6519" y="152"/>
                  </a:lnTo>
                  <a:lnTo>
                    <a:pt x="5457" y="0"/>
                  </a:lnTo>
                  <a:lnTo>
                    <a:pt x="4699" y="455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;p7"/>
            <p:cNvSpPr/>
            <p:nvPr/>
          </p:nvSpPr>
          <p:spPr>
            <a:xfrm>
              <a:off x="6589800" y="3240250"/>
              <a:ext cx="60650" cy="22750"/>
            </a:xfrm>
            <a:custGeom>
              <a:avLst/>
              <a:gdLst/>
              <a:ahLst/>
              <a:cxnLst/>
              <a:rect l="l" t="t" r="r" b="b"/>
              <a:pathLst>
                <a:path w="2426" h="910" extrusionOk="0">
                  <a:moveTo>
                    <a:pt x="152" y="0"/>
                  </a:moveTo>
                  <a:lnTo>
                    <a:pt x="0" y="910"/>
                  </a:lnTo>
                  <a:lnTo>
                    <a:pt x="0" y="910"/>
                  </a:lnTo>
                  <a:lnTo>
                    <a:pt x="2426" y="607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1;p7"/>
            <p:cNvSpPr/>
            <p:nvPr/>
          </p:nvSpPr>
          <p:spPr>
            <a:xfrm>
              <a:off x="6582225" y="3092450"/>
              <a:ext cx="37925" cy="79600"/>
            </a:xfrm>
            <a:custGeom>
              <a:avLst/>
              <a:gdLst/>
              <a:ahLst/>
              <a:cxnLst/>
              <a:rect l="l" t="t" r="r" b="b"/>
              <a:pathLst>
                <a:path w="1517" h="3184" extrusionOk="0">
                  <a:moveTo>
                    <a:pt x="1061" y="0"/>
                  </a:moveTo>
                  <a:lnTo>
                    <a:pt x="303" y="758"/>
                  </a:lnTo>
                  <a:lnTo>
                    <a:pt x="0" y="2880"/>
                  </a:lnTo>
                  <a:lnTo>
                    <a:pt x="1061" y="3184"/>
                  </a:lnTo>
                  <a:lnTo>
                    <a:pt x="910" y="1364"/>
                  </a:lnTo>
                  <a:lnTo>
                    <a:pt x="1516" y="455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2;p7"/>
            <p:cNvSpPr/>
            <p:nvPr/>
          </p:nvSpPr>
          <p:spPr>
            <a:xfrm>
              <a:off x="6676950" y="3183400"/>
              <a:ext cx="75825" cy="45500"/>
            </a:xfrm>
            <a:custGeom>
              <a:avLst/>
              <a:gdLst/>
              <a:ahLst/>
              <a:cxnLst/>
              <a:rect l="l" t="t" r="r" b="b"/>
              <a:pathLst>
                <a:path w="3033" h="1820" extrusionOk="0">
                  <a:moveTo>
                    <a:pt x="2730" y="0"/>
                  </a:moveTo>
                  <a:lnTo>
                    <a:pt x="1" y="455"/>
                  </a:lnTo>
                  <a:lnTo>
                    <a:pt x="3033" y="1819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3;p7"/>
            <p:cNvSpPr/>
            <p:nvPr/>
          </p:nvSpPr>
          <p:spPr>
            <a:xfrm>
              <a:off x="6711075" y="3206125"/>
              <a:ext cx="204675" cy="200900"/>
            </a:xfrm>
            <a:custGeom>
              <a:avLst/>
              <a:gdLst/>
              <a:ahLst/>
              <a:cxnLst/>
              <a:rect l="l" t="t" r="r" b="b"/>
              <a:pathLst>
                <a:path w="8187" h="8036" extrusionOk="0">
                  <a:moveTo>
                    <a:pt x="5458" y="1"/>
                  </a:moveTo>
                  <a:lnTo>
                    <a:pt x="2881" y="2123"/>
                  </a:lnTo>
                  <a:lnTo>
                    <a:pt x="304" y="1062"/>
                  </a:lnTo>
                  <a:lnTo>
                    <a:pt x="0" y="2578"/>
                  </a:lnTo>
                  <a:lnTo>
                    <a:pt x="1516" y="2426"/>
                  </a:lnTo>
                  <a:lnTo>
                    <a:pt x="5458" y="4094"/>
                  </a:lnTo>
                  <a:lnTo>
                    <a:pt x="6064" y="6065"/>
                  </a:lnTo>
                  <a:lnTo>
                    <a:pt x="4851" y="6823"/>
                  </a:lnTo>
                  <a:lnTo>
                    <a:pt x="8186" y="8035"/>
                  </a:lnTo>
                  <a:lnTo>
                    <a:pt x="8186" y="1517"/>
                  </a:lnTo>
                  <a:lnTo>
                    <a:pt x="545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4;p7"/>
            <p:cNvSpPr/>
            <p:nvPr/>
          </p:nvSpPr>
          <p:spPr>
            <a:xfrm>
              <a:off x="6366200" y="2133625"/>
              <a:ext cx="94775" cy="113725"/>
            </a:xfrm>
            <a:custGeom>
              <a:avLst/>
              <a:gdLst/>
              <a:ahLst/>
              <a:cxnLst/>
              <a:rect l="l" t="t" r="r" b="b"/>
              <a:pathLst>
                <a:path w="3791" h="4549" extrusionOk="0">
                  <a:moveTo>
                    <a:pt x="1213" y="1"/>
                  </a:moveTo>
                  <a:lnTo>
                    <a:pt x="0" y="1062"/>
                  </a:lnTo>
                  <a:lnTo>
                    <a:pt x="1516" y="4548"/>
                  </a:lnTo>
                  <a:lnTo>
                    <a:pt x="3487" y="4397"/>
                  </a:lnTo>
                  <a:lnTo>
                    <a:pt x="3790" y="2274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5;p7"/>
            <p:cNvSpPr/>
            <p:nvPr/>
          </p:nvSpPr>
          <p:spPr>
            <a:xfrm>
              <a:off x="6301775" y="2031300"/>
              <a:ext cx="102350" cy="128875"/>
            </a:xfrm>
            <a:custGeom>
              <a:avLst/>
              <a:gdLst/>
              <a:ahLst/>
              <a:cxnLst/>
              <a:rect l="l" t="t" r="r" b="b"/>
              <a:pathLst>
                <a:path w="4094" h="5155" extrusionOk="0">
                  <a:moveTo>
                    <a:pt x="3790" y="1"/>
                  </a:moveTo>
                  <a:lnTo>
                    <a:pt x="0" y="2729"/>
                  </a:lnTo>
                  <a:lnTo>
                    <a:pt x="1062" y="4852"/>
                  </a:lnTo>
                  <a:lnTo>
                    <a:pt x="2577" y="5155"/>
                  </a:lnTo>
                  <a:lnTo>
                    <a:pt x="3790" y="4094"/>
                  </a:lnTo>
                  <a:lnTo>
                    <a:pt x="2577" y="3184"/>
                  </a:lnTo>
                  <a:lnTo>
                    <a:pt x="4093" y="3032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6;p7"/>
            <p:cNvSpPr/>
            <p:nvPr/>
          </p:nvSpPr>
          <p:spPr>
            <a:xfrm>
              <a:off x="6138800" y="2993900"/>
              <a:ext cx="216050" cy="144050"/>
            </a:xfrm>
            <a:custGeom>
              <a:avLst/>
              <a:gdLst/>
              <a:ahLst/>
              <a:cxnLst/>
              <a:rect l="l" t="t" r="r" b="b"/>
              <a:pathLst>
                <a:path w="8642" h="5762" extrusionOk="0">
                  <a:moveTo>
                    <a:pt x="8642" y="1"/>
                  </a:moveTo>
                  <a:lnTo>
                    <a:pt x="6823" y="152"/>
                  </a:lnTo>
                  <a:lnTo>
                    <a:pt x="4852" y="3033"/>
                  </a:lnTo>
                  <a:lnTo>
                    <a:pt x="1" y="5306"/>
                  </a:lnTo>
                  <a:lnTo>
                    <a:pt x="911" y="5761"/>
                  </a:lnTo>
                  <a:lnTo>
                    <a:pt x="5610" y="4852"/>
                  </a:lnTo>
                  <a:lnTo>
                    <a:pt x="6974" y="2275"/>
                  </a:lnTo>
                  <a:lnTo>
                    <a:pt x="8642" y="1971"/>
                  </a:lnTo>
                  <a:lnTo>
                    <a:pt x="864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7;p7"/>
            <p:cNvSpPr/>
            <p:nvPr/>
          </p:nvSpPr>
          <p:spPr>
            <a:xfrm>
              <a:off x="5911425" y="2993900"/>
              <a:ext cx="113725" cy="147825"/>
            </a:xfrm>
            <a:custGeom>
              <a:avLst/>
              <a:gdLst/>
              <a:ahLst/>
              <a:cxnLst/>
              <a:rect l="l" t="t" r="r" b="b"/>
              <a:pathLst>
                <a:path w="4549" h="5913" extrusionOk="0">
                  <a:moveTo>
                    <a:pt x="1365" y="1"/>
                  </a:moveTo>
                  <a:lnTo>
                    <a:pt x="1" y="152"/>
                  </a:lnTo>
                  <a:lnTo>
                    <a:pt x="910" y="2881"/>
                  </a:lnTo>
                  <a:lnTo>
                    <a:pt x="4245" y="5913"/>
                  </a:lnTo>
                  <a:lnTo>
                    <a:pt x="4548" y="4852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8;p7"/>
            <p:cNvSpPr/>
            <p:nvPr/>
          </p:nvSpPr>
          <p:spPr>
            <a:xfrm>
              <a:off x="6915725" y="3244025"/>
              <a:ext cx="231200" cy="208475"/>
            </a:xfrm>
            <a:custGeom>
              <a:avLst/>
              <a:gdLst/>
              <a:ahLst/>
              <a:cxnLst/>
              <a:rect l="l" t="t" r="r" b="b"/>
              <a:pathLst>
                <a:path w="9248" h="8339" extrusionOk="0">
                  <a:moveTo>
                    <a:pt x="0" y="1"/>
                  </a:moveTo>
                  <a:lnTo>
                    <a:pt x="0" y="6519"/>
                  </a:lnTo>
                  <a:lnTo>
                    <a:pt x="1213" y="6974"/>
                  </a:lnTo>
                  <a:lnTo>
                    <a:pt x="3487" y="4852"/>
                  </a:lnTo>
                  <a:lnTo>
                    <a:pt x="6519" y="7732"/>
                  </a:lnTo>
                  <a:lnTo>
                    <a:pt x="9247" y="8338"/>
                  </a:lnTo>
                  <a:lnTo>
                    <a:pt x="5761" y="4852"/>
                  </a:lnTo>
                  <a:lnTo>
                    <a:pt x="5912" y="30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9;p7"/>
            <p:cNvSpPr/>
            <p:nvPr/>
          </p:nvSpPr>
          <p:spPr>
            <a:xfrm>
              <a:off x="7101425" y="3285725"/>
              <a:ext cx="83400" cy="60650"/>
            </a:xfrm>
            <a:custGeom>
              <a:avLst/>
              <a:gdLst/>
              <a:ahLst/>
              <a:cxnLst/>
              <a:rect l="l" t="t" r="r" b="b"/>
              <a:pathLst>
                <a:path w="3336" h="2426" extrusionOk="0">
                  <a:moveTo>
                    <a:pt x="3335" y="0"/>
                  </a:moveTo>
                  <a:lnTo>
                    <a:pt x="0" y="1819"/>
                  </a:lnTo>
                  <a:lnTo>
                    <a:pt x="1213" y="2426"/>
                  </a:lnTo>
                  <a:lnTo>
                    <a:pt x="3335" y="1365"/>
                  </a:lnTo>
                  <a:lnTo>
                    <a:pt x="3335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0;p7"/>
            <p:cNvSpPr/>
            <p:nvPr/>
          </p:nvSpPr>
          <p:spPr>
            <a:xfrm>
              <a:off x="7146900" y="3240250"/>
              <a:ext cx="83400" cy="45500"/>
            </a:xfrm>
            <a:custGeom>
              <a:avLst/>
              <a:gdLst/>
              <a:ahLst/>
              <a:cxnLst/>
              <a:rect l="l" t="t" r="r" b="b"/>
              <a:pathLst>
                <a:path w="3336" h="1820" extrusionOk="0">
                  <a:moveTo>
                    <a:pt x="910" y="0"/>
                  </a:moveTo>
                  <a:lnTo>
                    <a:pt x="0" y="152"/>
                  </a:lnTo>
                  <a:lnTo>
                    <a:pt x="2426" y="1819"/>
                  </a:lnTo>
                  <a:lnTo>
                    <a:pt x="3335" y="1516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1;p7"/>
            <p:cNvSpPr/>
            <p:nvPr/>
          </p:nvSpPr>
          <p:spPr>
            <a:xfrm>
              <a:off x="5706775" y="2421650"/>
              <a:ext cx="178150" cy="485125"/>
            </a:xfrm>
            <a:custGeom>
              <a:avLst/>
              <a:gdLst/>
              <a:ahLst/>
              <a:cxnLst/>
              <a:rect l="l" t="t" r="r" b="b"/>
              <a:pathLst>
                <a:path w="7126" h="19405" extrusionOk="0">
                  <a:moveTo>
                    <a:pt x="2881" y="1"/>
                  </a:moveTo>
                  <a:lnTo>
                    <a:pt x="910" y="1516"/>
                  </a:lnTo>
                  <a:lnTo>
                    <a:pt x="1" y="8186"/>
                  </a:lnTo>
                  <a:lnTo>
                    <a:pt x="1516" y="9399"/>
                  </a:lnTo>
                  <a:lnTo>
                    <a:pt x="1971" y="12431"/>
                  </a:lnTo>
                  <a:lnTo>
                    <a:pt x="3184" y="12734"/>
                  </a:lnTo>
                  <a:lnTo>
                    <a:pt x="3942" y="11825"/>
                  </a:lnTo>
                  <a:lnTo>
                    <a:pt x="5306" y="13341"/>
                  </a:lnTo>
                  <a:lnTo>
                    <a:pt x="6064" y="16372"/>
                  </a:lnTo>
                  <a:lnTo>
                    <a:pt x="5913" y="19404"/>
                  </a:lnTo>
                  <a:lnTo>
                    <a:pt x="7125" y="16979"/>
                  </a:lnTo>
                  <a:lnTo>
                    <a:pt x="5003" y="8944"/>
                  </a:lnTo>
                  <a:lnTo>
                    <a:pt x="6367" y="7883"/>
                  </a:lnTo>
                  <a:lnTo>
                    <a:pt x="6367" y="6822"/>
                  </a:lnTo>
                  <a:lnTo>
                    <a:pt x="3790" y="2426"/>
                  </a:lnTo>
                  <a:lnTo>
                    <a:pt x="4548" y="607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2;p7"/>
            <p:cNvSpPr/>
            <p:nvPr/>
          </p:nvSpPr>
          <p:spPr>
            <a:xfrm>
              <a:off x="5865950" y="2577025"/>
              <a:ext cx="208450" cy="212250"/>
            </a:xfrm>
            <a:custGeom>
              <a:avLst/>
              <a:gdLst/>
              <a:ahLst/>
              <a:cxnLst/>
              <a:rect l="l" t="t" r="r" b="b"/>
              <a:pathLst>
                <a:path w="8338" h="8490" extrusionOk="0">
                  <a:moveTo>
                    <a:pt x="1365" y="1"/>
                  </a:moveTo>
                  <a:lnTo>
                    <a:pt x="0" y="607"/>
                  </a:lnTo>
                  <a:lnTo>
                    <a:pt x="0" y="1668"/>
                  </a:lnTo>
                  <a:lnTo>
                    <a:pt x="1365" y="2426"/>
                  </a:lnTo>
                  <a:lnTo>
                    <a:pt x="1365" y="4397"/>
                  </a:lnTo>
                  <a:lnTo>
                    <a:pt x="4548" y="4397"/>
                  </a:lnTo>
                  <a:lnTo>
                    <a:pt x="6216" y="6822"/>
                  </a:lnTo>
                  <a:lnTo>
                    <a:pt x="4548" y="8490"/>
                  </a:lnTo>
                  <a:lnTo>
                    <a:pt x="8338" y="8490"/>
                  </a:lnTo>
                  <a:lnTo>
                    <a:pt x="8338" y="7580"/>
                  </a:lnTo>
                  <a:lnTo>
                    <a:pt x="4700" y="3639"/>
                  </a:lnTo>
                  <a:lnTo>
                    <a:pt x="3942" y="121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3;p7"/>
            <p:cNvSpPr/>
            <p:nvPr/>
          </p:nvSpPr>
          <p:spPr>
            <a:xfrm>
              <a:off x="5831850" y="2618725"/>
              <a:ext cx="189500" cy="379000"/>
            </a:xfrm>
            <a:custGeom>
              <a:avLst/>
              <a:gdLst/>
              <a:ahLst/>
              <a:cxnLst/>
              <a:rect l="l" t="t" r="r" b="b"/>
              <a:pathLst>
                <a:path w="7580" h="15160" extrusionOk="0">
                  <a:moveTo>
                    <a:pt x="1364" y="0"/>
                  </a:moveTo>
                  <a:lnTo>
                    <a:pt x="0" y="1061"/>
                  </a:lnTo>
                  <a:lnTo>
                    <a:pt x="2122" y="9096"/>
                  </a:lnTo>
                  <a:lnTo>
                    <a:pt x="910" y="11521"/>
                  </a:lnTo>
                  <a:lnTo>
                    <a:pt x="910" y="12734"/>
                  </a:lnTo>
                  <a:lnTo>
                    <a:pt x="3032" y="14553"/>
                  </a:lnTo>
                  <a:lnTo>
                    <a:pt x="3184" y="15159"/>
                  </a:lnTo>
                  <a:lnTo>
                    <a:pt x="4548" y="15008"/>
                  </a:lnTo>
                  <a:lnTo>
                    <a:pt x="2426" y="11976"/>
                  </a:lnTo>
                  <a:lnTo>
                    <a:pt x="2880" y="7125"/>
                  </a:lnTo>
                  <a:lnTo>
                    <a:pt x="5306" y="9551"/>
                  </a:lnTo>
                  <a:lnTo>
                    <a:pt x="5306" y="7580"/>
                  </a:lnTo>
                  <a:lnTo>
                    <a:pt x="7580" y="5154"/>
                  </a:lnTo>
                  <a:lnTo>
                    <a:pt x="5912" y="2729"/>
                  </a:lnTo>
                  <a:lnTo>
                    <a:pt x="2729" y="2729"/>
                  </a:lnTo>
                  <a:lnTo>
                    <a:pt x="2729" y="758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4;p7"/>
            <p:cNvSpPr/>
            <p:nvPr/>
          </p:nvSpPr>
          <p:spPr>
            <a:xfrm>
              <a:off x="5964475" y="2789250"/>
              <a:ext cx="109925" cy="94775"/>
            </a:xfrm>
            <a:custGeom>
              <a:avLst/>
              <a:gdLst/>
              <a:ahLst/>
              <a:cxnLst/>
              <a:rect l="l" t="t" r="r" b="b"/>
              <a:pathLst>
                <a:path w="4397" h="3791" extrusionOk="0">
                  <a:moveTo>
                    <a:pt x="607" y="1"/>
                  </a:moveTo>
                  <a:lnTo>
                    <a:pt x="1" y="759"/>
                  </a:lnTo>
                  <a:lnTo>
                    <a:pt x="1" y="2730"/>
                  </a:lnTo>
                  <a:lnTo>
                    <a:pt x="1062" y="3791"/>
                  </a:lnTo>
                  <a:lnTo>
                    <a:pt x="2426" y="3639"/>
                  </a:lnTo>
                  <a:lnTo>
                    <a:pt x="4397" y="2275"/>
                  </a:lnTo>
                  <a:lnTo>
                    <a:pt x="439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5;p7"/>
            <p:cNvSpPr/>
            <p:nvPr/>
          </p:nvSpPr>
          <p:spPr>
            <a:xfrm>
              <a:off x="5900050" y="2535350"/>
              <a:ext cx="219850" cy="397950"/>
            </a:xfrm>
            <a:custGeom>
              <a:avLst/>
              <a:gdLst/>
              <a:ahLst/>
              <a:cxnLst/>
              <a:rect l="l" t="t" r="r" b="b"/>
              <a:pathLst>
                <a:path w="8794" h="15918" extrusionOk="0">
                  <a:moveTo>
                    <a:pt x="3336" y="0"/>
                  </a:moveTo>
                  <a:lnTo>
                    <a:pt x="1" y="1668"/>
                  </a:lnTo>
                  <a:lnTo>
                    <a:pt x="2578" y="2880"/>
                  </a:lnTo>
                  <a:lnTo>
                    <a:pt x="3336" y="5306"/>
                  </a:lnTo>
                  <a:lnTo>
                    <a:pt x="6974" y="9247"/>
                  </a:lnTo>
                  <a:lnTo>
                    <a:pt x="6974" y="12431"/>
                  </a:lnTo>
                  <a:lnTo>
                    <a:pt x="5003" y="13795"/>
                  </a:lnTo>
                  <a:lnTo>
                    <a:pt x="5003" y="15917"/>
                  </a:lnTo>
                  <a:lnTo>
                    <a:pt x="8793" y="13492"/>
                  </a:lnTo>
                  <a:lnTo>
                    <a:pt x="8641" y="9702"/>
                  </a:lnTo>
                  <a:lnTo>
                    <a:pt x="4700" y="5609"/>
                  </a:lnTo>
                  <a:lnTo>
                    <a:pt x="5003" y="3335"/>
                  </a:lnTo>
                  <a:lnTo>
                    <a:pt x="6368" y="2577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6;p7"/>
            <p:cNvSpPr/>
            <p:nvPr/>
          </p:nvSpPr>
          <p:spPr>
            <a:xfrm>
              <a:off x="5574125" y="2470925"/>
              <a:ext cx="136475" cy="155400"/>
            </a:xfrm>
            <a:custGeom>
              <a:avLst/>
              <a:gdLst/>
              <a:ahLst/>
              <a:cxnLst/>
              <a:rect l="l" t="t" r="r" b="b"/>
              <a:pathLst>
                <a:path w="5459" h="6216" extrusionOk="0">
                  <a:moveTo>
                    <a:pt x="759" y="0"/>
                  </a:moveTo>
                  <a:lnTo>
                    <a:pt x="1" y="303"/>
                  </a:lnTo>
                  <a:lnTo>
                    <a:pt x="1062" y="4093"/>
                  </a:lnTo>
                  <a:lnTo>
                    <a:pt x="1820" y="3335"/>
                  </a:lnTo>
                  <a:lnTo>
                    <a:pt x="5307" y="6215"/>
                  </a:lnTo>
                  <a:lnTo>
                    <a:pt x="5458" y="4700"/>
                  </a:lnTo>
                  <a:lnTo>
                    <a:pt x="3639" y="3032"/>
                  </a:lnTo>
                  <a:lnTo>
                    <a:pt x="3336" y="1061"/>
                  </a:lnTo>
                  <a:lnTo>
                    <a:pt x="1972" y="1516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7;p7"/>
            <p:cNvSpPr/>
            <p:nvPr/>
          </p:nvSpPr>
          <p:spPr>
            <a:xfrm>
              <a:off x="5096625" y="2213200"/>
              <a:ext cx="682175" cy="720100"/>
            </a:xfrm>
            <a:custGeom>
              <a:avLst/>
              <a:gdLst/>
              <a:ahLst/>
              <a:cxnLst/>
              <a:rect l="l" t="t" r="r" b="b"/>
              <a:pathLst>
                <a:path w="27287" h="28804" extrusionOk="0">
                  <a:moveTo>
                    <a:pt x="5761" y="1"/>
                  </a:moveTo>
                  <a:lnTo>
                    <a:pt x="3790" y="1517"/>
                  </a:lnTo>
                  <a:lnTo>
                    <a:pt x="3639" y="2730"/>
                  </a:lnTo>
                  <a:lnTo>
                    <a:pt x="4851" y="3488"/>
                  </a:lnTo>
                  <a:lnTo>
                    <a:pt x="5458" y="5913"/>
                  </a:lnTo>
                  <a:lnTo>
                    <a:pt x="2729" y="8339"/>
                  </a:lnTo>
                  <a:lnTo>
                    <a:pt x="1061" y="8339"/>
                  </a:lnTo>
                  <a:lnTo>
                    <a:pt x="1061" y="10158"/>
                  </a:lnTo>
                  <a:lnTo>
                    <a:pt x="2426" y="10612"/>
                  </a:lnTo>
                  <a:lnTo>
                    <a:pt x="2426" y="12280"/>
                  </a:lnTo>
                  <a:lnTo>
                    <a:pt x="0" y="12886"/>
                  </a:lnTo>
                  <a:lnTo>
                    <a:pt x="152" y="13189"/>
                  </a:lnTo>
                  <a:lnTo>
                    <a:pt x="2123" y="13796"/>
                  </a:lnTo>
                  <a:lnTo>
                    <a:pt x="1213" y="14705"/>
                  </a:lnTo>
                  <a:lnTo>
                    <a:pt x="2123" y="15766"/>
                  </a:lnTo>
                  <a:lnTo>
                    <a:pt x="3639" y="15918"/>
                  </a:lnTo>
                  <a:lnTo>
                    <a:pt x="3942" y="14705"/>
                  </a:lnTo>
                  <a:lnTo>
                    <a:pt x="4548" y="14705"/>
                  </a:lnTo>
                  <a:lnTo>
                    <a:pt x="9399" y="28803"/>
                  </a:lnTo>
                  <a:lnTo>
                    <a:pt x="12582" y="26984"/>
                  </a:lnTo>
                  <a:lnTo>
                    <a:pt x="13037" y="21224"/>
                  </a:lnTo>
                  <a:lnTo>
                    <a:pt x="20162" y="14402"/>
                  </a:lnTo>
                  <a:lnTo>
                    <a:pt x="19101" y="10612"/>
                  </a:lnTo>
                  <a:lnTo>
                    <a:pt x="19859" y="10309"/>
                  </a:lnTo>
                  <a:lnTo>
                    <a:pt x="21072" y="11825"/>
                  </a:lnTo>
                  <a:lnTo>
                    <a:pt x="22436" y="11370"/>
                  </a:lnTo>
                  <a:lnTo>
                    <a:pt x="22739" y="13341"/>
                  </a:lnTo>
                  <a:lnTo>
                    <a:pt x="24558" y="15009"/>
                  </a:lnTo>
                  <a:lnTo>
                    <a:pt x="25316" y="9854"/>
                  </a:lnTo>
                  <a:lnTo>
                    <a:pt x="27287" y="8339"/>
                  </a:lnTo>
                  <a:lnTo>
                    <a:pt x="23952" y="6823"/>
                  </a:lnTo>
                  <a:lnTo>
                    <a:pt x="21526" y="8945"/>
                  </a:lnTo>
                  <a:lnTo>
                    <a:pt x="21072" y="10006"/>
                  </a:lnTo>
                  <a:lnTo>
                    <a:pt x="19101" y="9551"/>
                  </a:lnTo>
                  <a:lnTo>
                    <a:pt x="19252" y="8187"/>
                  </a:lnTo>
                  <a:lnTo>
                    <a:pt x="18798" y="8035"/>
                  </a:lnTo>
                  <a:lnTo>
                    <a:pt x="17433" y="10006"/>
                  </a:lnTo>
                  <a:lnTo>
                    <a:pt x="10612" y="7429"/>
                  </a:lnTo>
                  <a:lnTo>
                    <a:pt x="10612" y="5155"/>
                  </a:lnTo>
                  <a:lnTo>
                    <a:pt x="8944" y="4549"/>
                  </a:lnTo>
                  <a:lnTo>
                    <a:pt x="8641" y="759"/>
                  </a:lnTo>
                  <a:lnTo>
                    <a:pt x="712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8;p7"/>
            <p:cNvSpPr/>
            <p:nvPr/>
          </p:nvSpPr>
          <p:spPr>
            <a:xfrm>
              <a:off x="5361900" y="2342075"/>
              <a:ext cx="204675" cy="121300"/>
            </a:xfrm>
            <a:custGeom>
              <a:avLst/>
              <a:gdLst/>
              <a:ahLst/>
              <a:cxnLst/>
              <a:rect l="l" t="t" r="r" b="b"/>
              <a:pathLst>
                <a:path w="8187" h="4852" extrusionOk="0">
                  <a:moveTo>
                    <a:pt x="1" y="0"/>
                  </a:moveTo>
                  <a:lnTo>
                    <a:pt x="1" y="2274"/>
                  </a:lnTo>
                  <a:lnTo>
                    <a:pt x="6822" y="4851"/>
                  </a:lnTo>
                  <a:lnTo>
                    <a:pt x="8187" y="2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9;p7"/>
            <p:cNvSpPr/>
            <p:nvPr/>
          </p:nvSpPr>
          <p:spPr>
            <a:xfrm>
              <a:off x="5574125" y="2417850"/>
              <a:ext cx="60675" cy="45525"/>
            </a:xfrm>
            <a:custGeom>
              <a:avLst/>
              <a:gdLst/>
              <a:ahLst/>
              <a:cxnLst/>
              <a:rect l="l" t="t" r="r" b="b"/>
              <a:pathLst>
                <a:path w="2427" h="1821" extrusionOk="0">
                  <a:moveTo>
                    <a:pt x="152" y="1"/>
                  </a:moveTo>
                  <a:lnTo>
                    <a:pt x="1" y="1365"/>
                  </a:lnTo>
                  <a:lnTo>
                    <a:pt x="1972" y="1820"/>
                  </a:lnTo>
                  <a:lnTo>
                    <a:pt x="2426" y="759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0;p7"/>
            <p:cNvSpPr/>
            <p:nvPr/>
          </p:nvSpPr>
          <p:spPr>
            <a:xfrm>
              <a:off x="4501625" y="1705375"/>
              <a:ext cx="867875" cy="360050"/>
            </a:xfrm>
            <a:custGeom>
              <a:avLst/>
              <a:gdLst/>
              <a:ahLst/>
              <a:cxnLst/>
              <a:rect l="l" t="t" r="r" b="b"/>
              <a:pathLst>
                <a:path w="34715" h="14402" extrusionOk="0">
                  <a:moveTo>
                    <a:pt x="16676" y="1"/>
                  </a:moveTo>
                  <a:lnTo>
                    <a:pt x="10763" y="1365"/>
                  </a:lnTo>
                  <a:lnTo>
                    <a:pt x="10763" y="4094"/>
                  </a:lnTo>
                  <a:lnTo>
                    <a:pt x="0" y="4094"/>
                  </a:lnTo>
                  <a:lnTo>
                    <a:pt x="0" y="7580"/>
                  </a:lnTo>
                  <a:lnTo>
                    <a:pt x="1516" y="9399"/>
                  </a:lnTo>
                  <a:lnTo>
                    <a:pt x="4548" y="8187"/>
                  </a:lnTo>
                  <a:lnTo>
                    <a:pt x="6367" y="9399"/>
                  </a:lnTo>
                  <a:lnTo>
                    <a:pt x="4093" y="10461"/>
                  </a:lnTo>
                  <a:lnTo>
                    <a:pt x="4093" y="11976"/>
                  </a:lnTo>
                  <a:lnTo>
                    <a:pt x="5458" y="13189"/>
                  </a:lnTo>
                  <a:lnTo>
                    <a:pt x="7428" y="12734"/>
                  </a:lnTo>
                  <a:lnTo>
                    <a:pt x="9096" y="14099"/>
                  </a:lnTo>
                  <a:lnTo>
                    <a:pt x="9096" y="14099"/>
                  </a:lnTo>
                  <a:lnTo>
                    <a:pt x="8793" y="10612"/>
                  </a:lnTo>
                  <a:lnTo>
                    <a:pt x="11218" y="10006"/>
                  </a:lnTo>
                  <a:lnTo>
                    <a:pt x="14705" y="12280"/>
                  </a:lnTo>
                  <a:lnTo>
                    <a:pt x="17433" y="11673"/>
                  </a:lnTo>
                  <a:lnTo>
                    <a:pt x="19556" y="14402"/>
                  </a:lnTo>
                  <a:lnTo>
                    <a:pt x="21526" y="14402"/>
                  </a:lnTo>
                  <a:lnTo>
                    <a:pt x="23346" y="12734"/>
                  </a:lnTo>
                  <a:lnTo>
                    <a:pt x="27893" y="12583"/>
                  </a:lnTo>
                  <a:lnTo>
                    <a:pt x="30925" y="13947"/>
                  </a:lnTo>
                  <a:lnTo>
                    <a:pt x="30167" y="10309"/>
                  </a:lnTo>
                  <a:lnTo>
                    <a:pt x="34715" y="6974"/>
                  </a:lnTo>
                  <a:lnTo>
                    <a:pt x="31986" y="5306"/>
                  </a:lnTo>
                  <a:lnTo>
                    <a:pt x="1667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1;p7"/>
            <p:cNvSpPr/>
            <p:nvPr/>
          </p:nvSpPr>
          <p:spPr>
            <a:xfrm>
              <a:off x="4494050" y="2114675"/>
              <a:ext cx="466175" cy="382800"/>
            </a:xfrm>
            <a:custGeom>
              <a:avLst/>
              <a:gdLst/>
              <a:ahLst/>
              <a:cxnLst/>
              <a:rect l="l" t="t" r="r" b="b"/>
              <a:pathLst>
                <a:path w="18647" h="15312" extrusionOk="0">
                  <a:moveTo>
                    <a:pt x="3942" y="1"/>
                  </a:moveTo>
                  <a:lnTo>
                    <a:pt x="0" y="455"/>
                  </a:lnTo>
                  <a:lnTo>
                    <a:pt x="0" y="1668"/>
                  </a:lnTo>
                  <a:lnTo>
                    <a:pt x="4851" y="9854"/>
                  </a:lnTo>
                  <a:lnTo>
                    <a:pt x="6216" y="10006"/>
                  </a:lnTo>
                  <a:lnTo>
                    <a:pt x="9551" y="13492"/>
                  </a:lnTo>
                  <a:lnTo>
                    <a:pt x="15614" y="15311"/>
                  </a:lnTo>
                  <a:lnTo>
                    <a:pt x="17433" y="15311"/>
                  </a:lnTo>
                  <a:lnTo>
                    <a:pt x="18646" y="13189"/>
                  </a:lnTo>
                  <a:lnTo>
                    <a:pt x="17282" y="11370"/>
                  </a:lnTo>
                  <a:lnTo>
                    <a:pt x="15311" y="5761"/>
                  </a:lnTo>
                  <a:lnTo>
                    <a:pt x="16069" y="4094"/>
                  </a:lnTo>
                  <a:lnTo>
                    <a:pt x="15008" y="2426"/>
                  </a:lnTo>
                  <a:lnTo>
                    <a:pt x="11066" y="1213"/>
                  </a:lnTo>
                  <a:lnTo>
                    <a:pt x="8641" y="1971"/>
                  </a:lnTo>
                  <a:lnTo>
                    <a:pt x="8641" y="3032"/>
                  </a:lnTo>
                  <a:lnTo>
                    <a:pt x="5609" y="3032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2;p7"/>
            <p:cNvSpPr/>
            <p:nvPr/>
          </p:nvSpPr>
          <p:spPr>
            <a:xfrm>
              <a:off x="4638050" y="2023725"/>
              <a:ext cx="352475" cy="193300"/>
            </a:xfrm>
            <a:custGeom>
              <a:avLst/>
              <a:gdLst/>
              <a:ahLst/>
              <a:cxnLst/>
              <a:rect l="l" t="t" r="r" b="b"/>
              <a:pathLst>
                <a:path w="14099" h="7732" extrusionOk="0">
                  <a:moveTo>
                    <a:pt x="1971" y="0"/>
                  </a:moveTo>
                  <a:lnTo>
                    <a:pt x="1" y="455"/>
                  </a:lnTo>
                  <a:lnTo>
                    <a:pt x="3033" y="3032"/>
                  </a:lnTo>
                  <a:lnTo>
                    <a:pt x="2881" y="5609"/>
                  </a:lnTo>
                  <a:lnTo>
                    <a:pt x="5306" y="4851"/>
                  </a:lnTo>
                  <a:lnTo>
                    <a:pt x="9248" y="6064"/>
                  </a:lnTo>
                  <a:lnTo>
                    <a:pt x="10309" y="7732"/>
                  </a:lnTo>
                  <a:lnTo>
                    <a:pt x="14099" y="5761"/>
                  </a:lnTo>
                  <a:lnTo>
                    <a:pt x="7884" y="758"/>
                  </a:lnTo>
                  <a:lnTo>
                    <a:pt x="5155" y="758"/>
                  </a:lnTo>
                  <a:lnTo>
                    <a:pt x="3639" y="1365"/>
                  </a:lnTo>
                  <a:lnTo>
                    <a:pt x="197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3;p7"/>
            <p:cNvSpPr/>
            <p:nvPr/>
          </p:nvSpPr>
          <p:spPr>
            <a:xfrm>
              <a:off x="4918500" y="2179100"/>
              <a:ext cx="356275" cy="356275"/>
            </a:xfrm>
            <a:custGeom>
              <a:avLst/>
              <a:gdLst/>
              <a:ahLst/>
              <a:cxnLst/>
              <a:rect l="l" t="t" r="r" b="b"/>
              <a:pathLst>
                <a:path w="14251" h="14251" extrusionOk="0">
                  <a:moveTo>
                    <a:pt x="11370" y="1"/>
                  </a:moveTo>
                  <a:lnTo>
                    <a:pt x="8338" y="455"/>
                  </a:lnTo>
                  <a:lnTo>
                    <a:pt x="7277" y="4700"/>
                  </a:lnTo>
                  <a:lnTo>
                    <a:pt x="3790" y="8035"/>
                  </a:lnTo>
                  <a:lnTo>
                    <a:pt x="1" y="8035"/>
                  </a:lnTo>
                  <a:lnTo>
                    <a:pt x="304" y="8793"/>
                  </a:lnTo>
                  <a:lnTo>
                    <a:pt x="1668" y="10612"/>
                  </a:lnTo>
                  <a:lnTo>
                    <a:pt x="455" y="12734"/>
                  </a:lnTo>
                  <a:lnTo>
                    <a:pt x="5761" y="12734"/>
                  </a:lnTo>
                  <a:lnTo>
                    <a:pt x="7125" y="14250"/>
                  </a:lnTo>
                  <a:lnTo>
                    <a:pt x="9551" y="13644"/>
                  </a:lnTo>
                  <a:lnTo>
                    <a:pt x="9551" y="11976"/>
                  </a:lnTo>
                  <a:lnTo>
                    <a:pt x="8186" y="11522"/>
                  </a:lnTo>
                  <a:lnTo>
                    <a:pt x="8186" y="9703"/>
                  </a:lnTo>
                  <a:lnTo>
                    <a:pt x="9854" y="9703"/>
                  </a:lnTo>
                  <a:lnTo>
                    <a:pt x="12583" y="7277"/>
                  </a:lnTo>
                  <a:lnTo>
                    <a:pt x="11976" y="4852"/>
                  </a:lnTo>
                  <a:lnTo>
                    <a:pt x="10764" y="4094"/>
                  </a:lnTo>
                  <a:lnTo>
                    <a:pt x="10915" y="2881"/>
                  </a:lnTo>
                  <a:lnTo>
                    <a:pt x="12886" y="1365"/>
                  </a:lnTo>
                  <a:lnTo>
                    <a:pt x="14250" y="1365"/>
                  </a:lnTo>
                  <a:lnTo>
                    <a:pt x="1137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4;p7"/>
            <p:cNvSpPr/>
            <p:nvPr/>
          </p:nvSpPr>
          <p:spPr>
            <a:xfrm>
              <a:off x="4721425" y="1955500"/>
              <a:ext cx="375225" cy="227425"/>
            </a:xfrm>
            <a:custGeom>
              <a:avLst/>
              <a:gdLst/>
              <a:ahLst/>
              <a:cxnLst/>
              <a:rect l="l" t="t" r="r" b="b"/>
              <a:pathLst>
                <a:path w="15009" h="9097" extrusionOk="0">
                  <a:moveTo>
                    <a:pt x="2426" y="1"/>
                  </a:moveTo>
                  <a:lnTo>
                    <a:pt x="1" y="607"/>
                  </a:lnTo>
                  <a:lnTo>
                    <a:pt x="304" y="4094"/>
                  </a:lnTo>
                  <a:lnTo>
                    <a:pt x="1820" y="3487"/>
                  </a:lnTo>
                  <a:lnTo>
                    <a:pt x="4549" y="3487"/>
                  </a:lnTo>
                  <a:lnTo>
                    <a:pt x="10764" y="8490"/>
                  </a:lnTo>
                  <a:lnTo>
                    <a:pt x="12886" y="9096"/>
                  </a:lnTo>
                  <a:lnTo>
                    <a:pt x="12886" y="9096"/>
                  </a:lnTo>
                  <a:lnTo>
                    <a:pt x="11976" y="6368"/>
                  </a:lnTo>
                  <a:lnTo>
                    <a:pt x="14857" y="5458"/>
                  </a:lnTo>
                  <a:lnTo>
                    <a:pt x="15008" y="4245"/>
                  </a:lnTo>
                  <a:lnTo>
                    <a:pt x="10764" y="4397"/>
                  </a:lnTo>
                  <a:lnTo>
                    <a:pt x="8641" y="1668"/>
                  </a:lnTo>
                  <a:lnTo>
                    <a:pt x="5913" y="2275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5;p7"/>
            <p:cNvSpPr/>
            <p:nvPr/>
          </p:nvSpPr>
          <p:spPr>
            <a:xfrm>
              <a:off x="4876825" y="2145000"/>
              <a:ext cx="250150" cy="234975"/>
            </a:xfrm>
            <a:custGeom>
              <a:avLst/>
              <a:gdLst/>
              <a:ahLst/>
              <a:cxnLst/>
              <a:rect l="l" t="t" r="r" b="b"/>
              <a:pathLst>
                <a:path w="10006" h="9399" extrusionOk="0">
                  <a:moveTo>
                    <a:pt x="9399" y="0"/>
                  </a:moveTo>
                  <a:lnTo>
                    <a:pt x="6670" y="1516"/>
                  </a:lnTo>
                  <a:lnTo>
                    <a:pt x="4548" y="910"/>
                  </a:lnTo>
                  <a:lnTo>
                    <a:pt x="758" y="2881"/>
                  </a:lnTo>
                  <a:lnTo>
                    <a:pt x="0" y="4548"/>
                  </a:lnTo>
                  <a:lnTo>
                    <a:pt x="1668" y="9399"/>
                  </a:lnTo>
                  <a:lnTo>
                    <a:pt x="5457" y="9399"/>
                  </a:lnTo>
                  <a:lnTo>
                    <a:pt x="8944" y="6064"/>
                  </a:lnTo>
                  <a:lnTo>
                    <a:pt x="10005" y="1819"/>
                  </a:lnTo>
                  <a:lnTo>
                    <a:pt x="939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6;p7"/>
            <p:cNvSpPr/>
            <p:nvPr/>
          </p:nvSpPr>
          <p:spPr>
            <a:xfrm>
              <a:off x="5020825" y="2107100"/>
              <a:ext cx="181925" cy="83400"/>
            </a:xfrm>
            <a:custGeom>
              <a:avLst/>
              <a:gdLst/>
              <a:ahLst/>
              <a:cxnLst/>
              <a:rect l="l" t="t" r="r" b="b"/>
              <a:pathLst>
                <a:path w="7277" h="3336" extrusionOk="0">
                  <a:moveTo>
                    <a:pt x="910" y="0"/>
                  </a:moveTo>
                  <a:lnTo>
                    <a:pt x="0" y="304"/>
                  </a:lnTo>
                  <a:lnTo>
                    <a:pt x="910" y="3032"/>
                  </a:lnTo>
                  <a:lnTo>
                    <a:pt x="3639" y="1516"/>
                  </a:lnTo>
                  <a:lnTo>
                    <a:pt x="4245" y="3335"/>
                  </a:lnTo>
                  <a:lnTo>
                    <a:pt x="7277" y="2881"/>
                  </a:lnTo>
                  <a:lnTo>
                    <a:pt x="6822" y="2729"/>
                  </a:lnTo>
                  <a:lnTo>
                    <a:pt x="5913" y="455"/>
                  </a:lnTo>
                  <a:lnTo>
                    <a:pt x="3336" y="758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7;p7"/>
            <p:cNvSpPr/>
            <p:nvPr/>
          </p:nvSpPr>
          <p:spPr>
            <a:xfrm>
              <a:off x="5039775" y="2019925"/>
              <a:ext cx="235000" cy="106150"/>
            </a:xfrm>
            <a:custGeom>
              <a:avLst/>
              <a:gdLst/>
              <a:ahLst/>
              <a:cxnLst/>
              <a:rect l="l" t="t" r="r" b="b"/>
              <a:pathLst>
                <a:path w="9400" h="4246" extrusionOk="0">
                  <a:moveTo>
                    <a:pt x="6367" y="1"/>
                  </a:moveTo>
                  <a:lnTo>
                    <a:pt x="1820" y="152"/>
                  </a:lnTo>
                  <a:lnTo>
                    <a:pt x="0" y="1820"/>
                  </a:lnTo>
                  <a:lnTo>
                    <a:pt x="2274" y="1668"/>
                  </a:lnTo>
                  <a:lnTo>
                    <a:pt x="2123" y="2881"/>
                  </a:lnTo>
                  <a:lnTo>
                    <a:pt x="152" y="3487"/>
                  </a:lnTo>
                  <a:lnTo>
                    <a:pt x="2578" y="4245"/>
                  </a:lnTo>
                  <a:lnTo>
                    <a:pt x="5155" y="3942"/>
                  </a:lnTo>
                  <a:lnTo>
                    <a:pt x="4851" y="3033"/>
                  </a:lnTo>
                  <a:lnTo>
                    <a:pt x="9399" y="1365"/>
                  </a:lnTo>
                  <a:lnTo>
                    <a:pt x="636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8;p7"/>
            <p:cNvSpPr/>
            <p:nvPr/>
          </p:nvSpPr>
          <p:spPr>
            <a:xfrm>
              <a:off x="4501625" y="2050250"/>
              <a:ext cx="90975" cy="72025"/>
            </a:xfrm>
            <a:custGeom>
              <a:avLst/>
              <a:gdLst/>
              <a:ahLst/>
              <a:cxnLst/>
              <a:rect l="l" t="t" r="r" b="b"/>
              <a:pathLst>
                <a:path w="3639" h="2881" extrusionOk="0">
                  <a:moveTo>
                    <a:pt x="910" y="1"/>
                  </a:moveTo>
                  <a:lnTo>
                    <a:pt x="0" y="1213"/>
                  </a:lnTo>
                  <a:lnTo>
                    <a:pt x="1820" y="2881"/>
                  </a:lnTo>
                  <a:lnTo>
                    <a:pt x="3639" y="2578"/>
                  </a:lnTo>
                  <a:lnTo>
                    <a:pt x="2274" y="304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9;p7"/>
            <p:cNvSpPr/>
            <p:nvPr/>
          </p:nvSpPr>
          <p:spPr>
            <a:xfrm>
              <a:off x="4406875" y="2012350"/>
              <a:ext cx="117500" cy="68250"/>
            </a:xfrm>
            <a:custGeom>
              <a:avLst/>
              <a:gdLst/>
              <a:ahLst/>
              <a:cxnLst/>
              <a:rect l="l" t="t" r="r" b="b"/>
              <a:pathLst>
                <a:path w="4700" h="2730" extrusionOk="0">
                  <a:moveTo>
                    <a:pt x="1365" y="1"/>
                  </a:moveTo>
                  <a:lnTo>
                    <a:pt x="1" y="304"/>
                  </a:lnTo>
                  <a:lnTo>
                    <a:pt x="1" y="2123"/>
                  </a:lnTo>
                  <a:lnTo>
                    <a:pt x="2578" y="2729"/>
                  </a:lnTo>
                  <a:lnTo>
                    <a:pt x="3790" y="2729"/>
                  </a:lnTo>
                  <a:lnTo>
                    <a:pt x="4700" y="1517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0;p7"/>
            <p:cNvSpPr/>
            <p:nvPr/>
          </p:nvSpPr>
          <p:spPr>
            <a:xfrm>
              <a:off x="4471300" y="2080575"/>
              <a:ext cx="75825" cy="45500"/>
            </a:xfrm>
            <a:custGeom>
              <a:avLst/>
              <a:gdLst/>
              <a:ahLst/>
              <a:cxnLst/>
              <a:rect l="l" t="t" r="r" b="b"/>
              <a:pathLst>
                <a:path w="3033" h="1820" extrusionOk="0">
                  <a:moveTo>
                    <a:pt x="1" y="0"/>
                  </a:moveTo>
                  <a:lnTo>
                    <a:pt x="910" y="1819"/>
                  </a:lnTo>
                  <a:lnTo>
                    <a:pt x="3033" y="1668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1;p7"/>
            <p:cNvSpPr/>
            <p:nvPr/>
          </p:nvSpPr>
          <p:spPr>
            <a:xfrm>
              <a:off x="3933150" y="1629575"/>
              <a:ext cx="132675" cy="75825"/>
            </a:xfrm>
            <a:custGeom>
              <a:avLst/>
              <a:gdLst/>
              <a:ahLst/>
              <a:cxnLst/>
              <a:rect l="l" t="t" r="r" b="b"/>
              <a:pathLst>
                <a:path w="5307" h="3033" extrusionOk="0">
                  <a:moveTo>
                    <a:pt x="2729" y="1"/>
                  </a:moveTo>
                  <a:lnTo>
                    <a:pt x="1971" y="153"/>
                  </a:lnTo>
                  <a:lnTo>
                    <a:pt x="2123" y="304"/>
                  </a:lnTo>
                  <a:lnTo>
                    <a:pt x="1971" y="1214"/>
                  </a:lnTo>
                  <a:lnTo>
                    <a:pt x="1" y="304"/>
                  </a:lnTo>
                  <a:lnTo>
                    <a:pt x="1" y="1517"/>
                  </a:lnTo>
                  <a:lnTo>
                    <a:pt x="2729" y="2123"/>
                  </a:lnTo>
                  <a:lnTo>
                    <a:pt x="4548" y="3033"/>
                  </a:lnTo>
                  <a:lnTo>
                    <a:pt x="5306" y="2275"/>
                  </a:lnTo>
                  <a:lnTo>
                    <a:pt x="5003" y="456"/>
                  </a:lnTo>
                  <a:lnTo>
                    <a:pt x="4094" y="759"/>
                  </a:lnTo>
                  <a:lnTo>
                    <a:pt x="2729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2;p7"/>
            <p:cNvSpPr/>
            <p:nvPr/>
          </p:nvSpPr>
          <p:spPr>
            <a:xfrm>
              <a:off x="3933150" y="1667475"/>
              <a:ext cx="113725" cy="87200"/>
            </a:xfrm>
            <a:custGeom>
              <a:avLst/>
              <a:gdLst/>
              <a:ahLst/>
              <a:cxnLst/>
              <a:rect l="l" t="t" r="r" b="b"/>
              <a:pathLst>
                <a:path w="4549" h="3488" extrusionOk="0">
                  <a:moveTo>
                    <a:pt x="1" y="1"/>
                  </a:moveTo>
                  <a:lnTo>
                    <a:pt x="152" y="1214"/>
                  </a:lnTo>
                  <a:lnTo>
                    <a:pt x="1517" y="1668"/>
                  </a:lnTo>
                  <a:lnTo>
                    <a:pt x="1971" y="2578"/>
                  </a:lnTo>
                  <a:lnTo>
                    <a:pt x="2275" y="3487"/>
                  </a:lnTo>
                  <a:lnTo>
                    <a:pt x="4548" y="1517"/>
                  </a:lnTo>
                  <a:lnTo>
                    <a:pt x="2729" y="6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;p7"/>
            <p:cNvSpPr/>
            <p:nvPr/>
          </p:nvSpPr>
          <p:spPr>
            <a:xfrm>
              <a:off x="3990000" y="1686425"/>
              <a:ext cx="189525" cy="117525"/>
            </a:xfrm>
            <a:custGeom>
              <a:avLst/>
              <a:gdLst/>
              <a:ahLst/>
              <a:cxnLst/>
              <a:rect l="l" t="t" r="r" b="b"/>
              <a:pathLst>
                <a:path w="7581" h="4701" extrusionOk="0">
                  <a:moveTo>
                    <a:pt x="3032" y="1"/>
                  </a:moveTo>
                  <a:lnTo>
                    <a:pt x="1" y="2729"/>
                  </a:lnTo>
                  <a:lnTo>
                    <a:pt x="455" y="3942"/>
                  </a:lnTo>
                  <a:lnTo>
                    <a:pt x="4852" y="4700"/>
                  </a:lnTo>
                  <a:lnTo>
                    <a:pt x="7580" y="4094"/>
                  </a:lnTo>
                  <a:lnTo>
                    <a:pt x="5913" y="3487"/>
                  </a:lnTo>
                  <a:lnTo>
                    <a:pt x="6974" y="2881"/>
                  </a:lnTo>
                  <a:lnTo>
                    <a:pt x="515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;p7"/>
            <p:cNvSpPr/>
            <p:nvPr/>
          </p:nvSpPr>
          <p:spPr>
            <a:xfrm>
              <a:off x="3963475" y="1587900"/>
              <a:ext cx="94775" cy="60650"/>
            </a:xfrm>
            <a:custGeom>
              <a:avLst/>
              <a:gdLst/>
              <a:ahLst/>
              <a:cxnLst/>
              <a:rect l="l" t="t" r="r" b="b"/>
              <a:pathLst>
                <a:path w="3791" h="2426" extrusionOk="0">
                  <a:moveTo>
                    <a:pt x="3487" y="0"/>
                  </a:moveTo>
                  <a:lnTo>
                    <a:pt x="3032" y="607"/>
                  </a:lnTo>
                  <a:lnTo>
                    <a:pt x="152" y="607"/>
                  </a:lnTo>
                  <a:lnTo>
                    <a:pt x="0" y="1213"/>
                  </a:lnTo>
                  <a:lnTo>
                    <a:pt x="758" y="1820"/>
                  </a:lnTo>
                  <a:lnTo>
                    <a:pt x="1516" y="1668"/>
                  </a:lnTo>
                  <a:lnTo>
                    <a:pt x="2881" y="2426"/>
                  </a:lnTo>
                  <a:lnTo>
                    <a:pt x="3790" y="2123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;p7"/>
            <p:cNvSpPr/>
            <p:nvPr/>
          </p:nvSpPr>
          <p:spPr>
            <a:xfrm>
              <a:off x="3971050" y="1784975"/>
              <a:ext cx="375225" cy="189500"/>
            </a:xfrm>
            <a:custGeom>
              <a:avLst/>
              <a:gdLst/>
              <a:ahLst/>
              <a:cxnLst/>
              <a:rect l="l" t="t" r="r" b="b"/>
              <a:pathLst>
                <a:path w="15009" h="7580" extrusionOk="0">
                  <a:moveTo>
                    <a:pt x="1213" y="0"/>
                  </a:moveTo>
                  <a:lnTo>
                    <a:pt x="1517" y="758"/>
                  </a:lnTo>
                  <a:lnTo>
                    <a:pt x="1" y="2729"/>
                  </a:lnTo>
                  <a:lnTo>
                    <a:pt x="1" y="3942"/>
                  </a:lnTo>
                  <a:lnTo>
                    <a:pt x="5913" y="3942"/>
                  </a:lnTo>
                  <a:lnTo>
                    <a:pt x="6367" y="5003"/>
                  </a:lnTo>
                  <a:lnTo>
                    <a:pt x="5458" y="6519"/>
                  </a:lnTo>
                  <a:lnTo>
                    <a:pt x="6216" y="6973"/>
                  </a:lnTo>
                  <a:lnTo>
                    <a:pt x="6519" y="6215"/>
                  </a:lnTo>
                  <a:lnTo>
                    <a:pt x="10006" y="6215"/>
                  </a:lnTo>
                  <a:lnTo>
                    <a:pt x="9248" y="6973"/>
                  </a:lnTo>
                  <a:lnTo>
                    <a:pt x="10309" y="7580"/>
                  </a:lnTo>
                  <a:lnTo>
                    <a:pt x="11825" y="7428"/>
                  </a:lnTo>
                  <a:lnTo>
                    <a:pt x="10460" y="5761"/>
                  </a:lnTo>
                  <a:lnTo>
                    <a:pt x="14099" y="5003"/>
                  </a:lnTo>
                  <a:lnTo>
                    <a:pt x="15008" y="2880"/>
                  </a:lnTo>
                  <a:lnTo>
                    <a:pt x="8338" y="152"/>
                  </a:lnTo>
                  <a:lnTo>
                    <a:pt x="5610" y="758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6;p7"/>
            <p:cNvSpPr/>
            <p:nvPr/>
          </p:nvSpPr>
          <p:spPr>
            <a:xfrm>
              <a:off x="3728500" y="1375675"/>
              <a:ext cx="227425" cy="314575"/>
            </a:xfrm>
            <a:custGeom>
              <a:avLst/>
              <a:gdLst/>
              <a:ahLst/>
              <a:cxnLst/>
              <a:rect l="l" t="t" r="r" b="b"/>
              <a:pathLst>
                <a:path w="9097" h="12583" extrusionOk="0">
                  <a:moveTo>
                    <a:pt x="6974" y="0"/>
                  </a:moveTo>
                  <a:lnTo>
                    <a:pt x="910" y="4548"/>
                  </a:lnTo>
                  <a:lnTo>
                    <a:pt x="910" y="8489"/>
                  </a:lnTo>
                  <a:lnTo>
                    <a:pt x="1" y="9854"/>
                  </a:lnTo>
                  <a:lnTo>
                    <a:pt x="2275" y="12582"/>
                  </a:lnTo>
                  <a:lnTo>
                    <a:pt x="6064" y="9247"/>
                  </a:lnTo>
                  <a:lnTo>
                    <a:pt x="4245" y="6974"/>
                  </a:lnTo>
                  <a:lnTo>
                    <a:pt x="8338" y="2729"/>
                  </a:lnTo>
                  <a:lnTo>
                    <a:pt x="9096" y="2729"/>
                  </a:lnTo>
                  <a:lnTo>
                    <a:pt x="8035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7;p7"/>
            <p:cNvSpPr/>
            <p:nvPr/>
          </p:nvSpPr>
          <p:spPr>
            <a:xfrm>
              <a:off x="3603450" y="1349150"/>
              <a:ext cx="382775" cy="280450"/>
            </a:xfrm>
            <a:custGeom>
              <a:avLst/>
              <a:gdLst/>
              <a:ahLst/>
              <a:cxnLst/>
              <a:rect l="l" t="t" r="r" b="b"/>
              <a:pathLst>
                <a:path w="15311" h="11218" extrusionOk="0">
                  <a:moveTo>
                    <a:pt x="15311" y="0"/>
                  </a:moveTo>
                  <a:lnTo>
                    <a:pt x="11824" y="152"/>
                  </a:lnTo>
                  <a:lnTo>
                    <a:pt x="0" y="8489"/>
                  </a:lnTo>
                  <a:lnTo>
                    <a:pt x="1213" y="11218"/>
                  </a:lnTo>
                  <a:lnTo>
                    <a:pt x="4700" y="10612"/>
                  </a:lnTo>
                  <a:lnTo>
                    <a:pt x="5003" y="10915"/>
                  </a:lnTo>
                  <a:lnTo>
                    <a:pt x="5912" y="9550"/>
                  </a:lnTo>
                  <a:lnTo>
                    <a:pt x="5912" y="5609"/>
                  </a:lnTo>
                  <a:lnTo>
                    <a:pt x="11976" y="1061"/>
                  </a:lnTo>
                  <a:lnTo>
                    <a:pt x="15311" y="1061"/>
                  </a:lnTo>
                  <a:lnTo>
                    <a:pt x="1531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8;p7"/>
            <p:cNvSpPr/>
            <p:nvPr/>
          </p:nvSpPr>
          <p:spPr>
            <a:xfrm>
              <a:off x="3921775" y="1345350"/>
              <a:ext cx="189525" cy="235000"/>
            </a:xfrm>
            <a:custGeom>
              <a:avLst/>
              <a:gdLst/>
              <a:ahLst/>
              <a:cxnLst/>
              <a:rect l="l" t="t" r="r" b="b"/>
              <a:pathLst>
                <a:path w="7581" h="9400" extrusionOk="0">
                  <a:moveTo>
                    <a:pt x="4397" y="1"/>
                  </a:moveTo>
                  <a:lnTo>
                    <a:pt x="2578" y="152"/>
                  </a:lnTo>
                  <a:lnTo>
                    <a:pt x="2578" y="1213"/>
                  </a:lnTo>
                  <a:lnTo>
                    <a:pt x="304" y="1213"/>
                  </a:lnTo>
                  <a:lnTo>
                    <a:pt x="1365" y="3942"/>
                  </a:lnTo>
                  <a:lnTo>
                    <a:pt x="1972" y="3942"/>
                  </a:lnTo>
                  <a:lnTo>
                    <a:pt x="1" y="8187"/>
                  </a:lnTo>
                  <a:lnTo>
                    <a:pt x="2275" y="9399"/>
                  </a:lnTo>
                  <a:lnTo>
                    <a:pt x="5610" y="9399"/>
                  </a:lnTo>
                  <a:lnTo>
                    <a:pt x="7581" y="7125"/>
                  </a:lnTo>
                  <a:lnTo>
                    <a:pt x="439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9;p7"/>
            <p:cNvSpPr/>
            <p:nvPr/>
          </p:nvSpPr>
          <p:spPr>
            <a:xfrm>
              <a:off x="6453375" y="1762225"/>
              <a:ext cx="151600" cy="178150"/>
            </a:xfrm>
            <a:custGeom>
              <a:avLst/>
              <a:gdLst/>
              <a:ahLst/>
              <a:cxnLst/>
              <a:rect l="l" t="t" r="r" b="b"/>
              <a:pathLst>
                <a:path w="6064" h="7126" extrusionOk="0">
                  <a:moveTo>
                    <a:pt x="0" y="1"/>
                  </a:moveTo>
                  <a:lnTo>
                    <a:pt x="3335" y="4094"/>
                  </a:lnTo>
                  <a:lnTo>
                    <a:pt x="4851" y="7125"/>
                  </a:lnTo>
                  <a:lnTo>
                    <a:pt x="6064" y="7125"/>
                  </a:lnTo>
                  <a:lnTo>
                    <a:pt x="4093" y="4245"/>
                  </a:lnTo>
                  <a:lnTo>
                    <a:pt x="5306" y="4245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0;p7"/>
            <p:cNvSpPr/>
            <p:nvPr/>
          </p:nvSpPr>
          <p:spPr>
            <a:xfrm>
              <a:off x="3933150" y="1697800"/>
              <a:ext cx="49300" cy="34125"/>
            </a:xfrm>
            <a:custGeom>
              <a:avLst/>
              <a:gdLst/>
              <a:ahLst/>
              <a:cxnLst/>
              <a:rect l="l" t="t" r="r" b="b"/>
              <a:pathLst>
                <a:path w="1972" h="1365" extrusionOk="0">
                  <a:moveTo>
                    <a:pt x="1" y="1"/>
                  </a:moveTo>
                  <a:lnTo>
                    <a:pt x="1" y="1062"/>
                  </a:lnTo>
                  <a:lnTo>
                    <a:pt x="1971" y="1365"/>
                  </a:lnTo>
                  <a:lnTo>
                    <a:pt x="1517" y="4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1;p7"/>
            <p:cNvSpPr/>
            <p:nvPr/>
          </p:nvSpPr>
          <p:spPr>
            <a:xfrm>
              <a:off x="4031700" y="1208925"/>
              <a:ext cx="2990150" cy="848925"/>
            </a:xfrm>
            <a:custGeom>
              <a:avLst/>
              <a:gdLst/>
              <a:ahLst/>
              <a:cxnLst/>
              <a:rect l="l" t="t" r="r" b="b"/>
              <a:pathLst>
                <a:path w="119606" h="33957" extrusionOk="0">
                  <a:moveTo>
                    <a:pt x="41839" y="0"/>
                  </a:moveTo>
                  <a:lnTo>
                    <a:pt x="31380" y="4548"/>
                  </a:lnTo>
                  <a:lnTo>
                    <a:pt x="33653" y="7428"/>
                  </a:lnTo>
                  <a:lnTo>
                    <a:pt x="31834" y="9399"/>
                  </a:lnTo>
                  <a:lnTo>
                    <a:pt x="30015" y="3638"/>
                  </a:lnTo>
                  <a:lnTo>
                    <a:pt x="26832" y="3335"/>
                  </a:lnTo>
                  <a:lnTo>
                    <a:pt x="28348" y="6822"/>
                  </a:lnTo>
                  <a:lnTo>
                    <a:pt x="16372" y="7125"/>
                  </a:lnTo>
                  <a:lnTo>
                    <a:pt x="5003" y="11824"/>
                  </a:lnTo>
                  <a:lnTo>
                    <a:pt x="3638" y="8944"/>
                  </a:lnTo>
                  <a:lnTo>
                    <a:pt x="3638" y="8944"/>
                  </a:lnTo>
                  <a:lnTo>
                    <a:pt x="7883" y="9096"/>
                  </a:lnTo>
                  <a:lnTo>
                    <a:pt x="10005" y="8035"/>
                  </a:lnTo>
                  <a:lnTo>
                    <a:pt x="1819" y="5458"/>
                  </a:lnTo>
                  <a:lnTo>
                    <a:pt x="0" y="5458"/>
                  </a:lnTo>
                  <a:lnTo>
                    <a:pt x="3184" y="12582"/>
                  </a:lnTo>
                  <a:lnTo>
                    <a:pt x="1213" y="14856"/>
                  </a:lnTo>
                  <a:lnTo>
                    <a:pt x="758" y="15159"/>
                  </a:lnTo>
                  <a:lnTo>
                    <a:pt x="1061" y="17282"/>
                  </a:lnTo>
                  <a:lnTo>
                    <a:pt x="1364" y="19252"/>
                  </a:lnTo>
                  <a:lnTo>
                    <a:pt x="3487" y="19252"/>
                  </a:lnTo>
                  <a:lnTo>
                    <a:pt x="5306" y="21981"/>
                  </a:lnTo>
                  <a:lnTo>
                    <a:pt x="4245" y="22587"/>
                  </a:lnTo>
                  <a:lnTo>
                    <a:pt x="5912" y="23194"/>
                  </a:lnTo>
                  <a:lnTo>
                    <a:pt x="12582" y="25922"/>
                  </a:lnTo>
                  <a:lnTo>
                    <a:pt x="11673" y="28045"/>
                  </a:lnTo>
                  <a:lnTo>
                    <a:pt x="11976" y="29106"/>
                  </a:lnTo>
                  <a:lnTo>
                    <a:pt x="10915" y="29409"/>
                  </a:lnTo>
                  <a:lnTo>
                    <a:pt x="11218" y="31077"/>
                  </a:lnTo>
                  <a:lnTo>
                    <a:pt x="15008" y="32441"/>
                  </a:lnTo>
                  <a:lnTo>
                    <a:pt x="16372" y="32138"/>
                  </a:lnTo>
                  <a:lnTo>
                    <a:pt x="19707" y="33654"/>
                  </a:lnTo>
                  <a:lnTo>
                    <a:pt x="21071" y="33957"/>
                  </a:lnTo>
                  <a:lnTo>
                    <a:pt x="20162" y="32441"/>
                  </a:lnTo>
                  <a:lnTo>
                    <a:pt x="20162" y="29257"/>
                  </a:lnTo>
                  <a:lnTo>
                    <a:pt x="18797" y="27438"/>
                  </a:lnTo>
                  <a:lnTo>
                    <a:pt x="18797" y="23952"/>
                  </a:lnTo>
                  <a:lnTo>
                    <a:pt x="29560" y="23952"/>
                  </a:lnTo>
                  <a:lnTo>
                    <a:pt x="29560" y="21223"/>
                  </a:lnTo>
                  <a:lnTo>
                    <a:pt x="35473" y="19859"/>
                  </a:lnTo>
                  <a:lnTo>
                    <a:pt x="50783" y="25164"/>
                  </a:lnTo>
                  <a:lnTo>
                    <a:pt x="53512" y="26832"/>
                  </a:lnTo>
                  <a:lnTo>
                    <a:pt x="56695" y="24255"/>
                  </a:lnTo>
                  <a:lnTo>
                    <a:pt x="61091" y="25619"/>
                  </a:lnTo>
                  <a:lnTo>
                    <a:pt x="62153" y="23042"/>
                  </a:lnTo>
                  <a:lnTo>
                    <a:pt x="72916" y="25619"/>
                  </a:lnTo>
                  <a:lnTo>
                    <a:pt x="78070" y="25619"/>
                  </a:lnTo>
                  <a:lnTo>
                    <a:pt x="80040" y="25164"/>
                  </a:lnTo>
                  <a:lnTo>
                    <a:pt x="78979" y="21526"/>
                  </a:lnTo>
                  <a:lnTo>
                    <a:pt x="83527" y="21526"/>
                  </a:lnTo>
                  <a:lnTo>
                    <a:pt x="88226" y="26074"/>
                  </a:lnTo>
                  <a:lnTo>
                    <a:pt x="94593" y="27741"/>
                  </a:lnTo>
                  <a:lnTo>
                    <a:pt x="94593" y="32896"/>
                  </a:lnTo>
                  <a:lnTo>
                    <a:pt x="97322" y="32441"/>
                  </a:lnTo>
                  <a:lnTo>
                    <a:pt x="98838" y="30167"/>
                  </a:lnTo>
                  <a:lnTo>
                    <a:pt x="98838" y="26074"/>
                  </a:lnTo>
                  <a:lnTo>
                    <a:pt x="94593" y="21071"/>
                  </a:lnTo>
                  <a:lnTo>
                    <a:pt x="90349" y="21071"/>
                  </a:lnTo>
                  <a:lnTo>
                    <a:pt x="91107" y="15917"/>
                  </a:lnTo>
                  <a:lnTo>
                    <a:pt x="99747" y="15917"/>
                  </a:lnTo>
                  <a:lnTo>
                    <a:pt x="100657" y="13037"/>
                  </a:lnTo>
                  <a:lnTo>
                    <a:pt x="104295" y="14401"/>
                  </a:lnTo>
                  <a:lnTo>
                    <a:pt x="104295" y="13037"/>
                  </a:lnTo>
                  <a:lnTo>
                    <a:pt x="105205" y="13189"/>
                  </a:lnTo>
                  <a:lnTo>
                    <a:pt x="106721" y="14705"/>
                  </a:lnTo>
                  <a:lnTo>
                    <a:pt x="105205" y="15766"/>
                  </a:lnTo>
                  <a:lnTo>
                    <a:pt x="105053" y="18798"/>
                  </a:lnTo>
                  <a:lnTo>
                    <a:pt x="111117" y="24558"/>
                  </a:lnTo>
                  <a:lnTo>
                    <a:pt x="111117" y="18949"/>
                  </a:lnTo>
                  <a:lnTo>
                    <a:pt x="107782" y="15614"/>
                  </a:lnTo>
                  <a:lnTo>
                    <a:pt x="115968" y="13037"/>
                  </a:lnTo>
                  <a:lnTo>
                    <a:pt x="115968" y="12279"/>
                  </a:lnTo>
                  <a:lnTo>
                    <a:pt x="111875" y="11066"/>
                  </a:lnTo>
                  <a:lnTo>
                    <a:pt x="113542" y="9854"/>
                  </a:lnTo>
                  <a:lnTo>
                    <a:pt x="117180" y="10612"/>
                  </a:lnTo>
                  <a:lnTo>
                    <a:pt x="119606" y="10612"/>
                  </a:lnTo>
                  <a:lnTo>
                    <a:pt x="117635" y="8489"/>
                  </a:lnTo>
                  <a:lnTo>
                    <a:pt x="104901" y="6064"/>
                  </a:lnTo>
                  <a:lnTo>
                    <a:pt x="84891" y="5458"/>
                  </a:lnTo>
                  <a:lnTo>
                    <a:pt x="83830" y="3942"/>
                  </a:lnTo>
                  <a:lnTo>
                    <a:pt x="76857" y="2729"/>
                  </a:lnTo>
                  <a:lnTo>
                    <a:pt x="74886" y="4548"/>
                  </a:lnTo>
                  <a:lnTo>
                    <a:pt x="69277" y="4548"/>
                  </a:lnTo>
                  <a:lnTo>
                    <a:pt x="67004" y="2729"/>
                  </a:lnTo>
                  <a:lnTo>
                    <a:pt x="54270" y="2729"/>
                  </a:lnTo>
                  <a:lnTo>
                    <a:pt x="53512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2;p7"/>
            <p:cNvSpPr/>
            <p:nvPr/>
          </p:nvSpPr>
          <p:spPr>
            <a:xfrm>
              <a:off x="3827050" y="1872125"/>
              <a:ext cx="159175" cy="68250"/>
            </a:xfrm>
            <a:custGeom>
              <a:avLst/>
              <a:gdLst/>
              <a:ahLst/>
              <a:cxnLst/>
              <a:rect l="l" t="t" r="r" b="b"/>
              <a:pathLst>
                <a:path w="6367" h="2730" extrusionOk="0">
                  <a:moveTo>
                    <a:pt x="5609" y="1"/>
                  </a:moveTo>
                  <a:lnTo>
                    <a:pt x="1516" y="759"/>
                  </a:lnTo>
                  <a:lnTo>
                    <a:pt x="0" y="1971"/>
                  </a:lnTo>
                  <a:lnTo>
                    <a:pt x="2274" y="2729"/>
                  </a:lnTo>
                  <a:lnTo>
                    <a:pt x="4548" y="2275"/>
                  </a:lnTo>
                  <a:lnTo>
                    <a:pt x="6367" y="456"/>
                  </a:lnTo>
                  <a:lnTo>
                    <a:pt x="5609" y="456"/>
                  </a:lnTo>
                  <a:lnTo>
                    <a:pt x="5609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3;p7"/>
            <p:cNvSpPr/>
            <p:nvPr/>
          </p:nvSpPr>
          <p:spPr>
            <a:xfrm>
              <a:off x="3838400" y="1841825"/>
              <a:ext cx="128900" cy="49275"/>
            </a:xfrm>
            <a:custGeom>
              <a:avLst/>
              <a:gdLst/>
              <a:ahLst/>
              <a:cxnLst/>
              <a:rect l="l" t="t" r="r" b="b"/>
              <a:pathLst>
                <a:path w="5156" h="1971" extrusionOk="0">
                  <a:moveTo>
                    <a:pt x="1365" y="0"/>
                  </a:moveTo>
                  <a:lnTo>
                    <a:pt x="1" y="910"/>
                  </a:lnTo>
                  <a:lnTo>
                    <a:pt x="1062" y="1971"/>
                  </a:lnTo>
                  <a:lnTo>
                    <a:pt x="5155" y="1213"/>
                  </a:lnTo>
                  <a:lnTo>
                    <a:pt x="5155" y="455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4;p7"/>
            <p:cNvSpPr/>
            <p:nvPr/>
          </p:nvSpPr>
          <p:spPr>
            <a:xfrm>
              <a:off x="3637550" y="1902450"/>
              <a:ext cx="64450" cy="37925"/>
            </a:xfrm>
            <a:custGeom>
              <a:avLst/>
              <a:gdLst/>
              <a:ahLst/>
              <a:cxnLst/>
              <a:rect l="l" t="t" r="r" b="b"/>
              <a:pathLst>
                <a:path w="2578" h="1517" extrusionOk="0">
                  <a:moveTo>
                    <a:pt x="1062" y="0"/>
                  </a:moveTo>
                  <a:lnTo>
                    <a:pt x="304" y="304"/>
                  </a:lnTo>
                  <a:lnTo>
                    <a:pt x="1" y="1365"/>
                  </a:lnTo>
                  <a:lnTo>
                    <a:pt x="1365" y="1516"/>
                  </a:lnTo>
                  <a:lnTo>
                    <a:pt x="2578" y="1213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5;p7"/>
            <p:cNvSpPr/>
            <p:nvPr/>
          </p:nvSpPr>
          <p:spPr>
            <a:xfrm>
              <a:off x="3743675" y="1815275"/>
              <a:ext cx="128875" cy="49300"/>
            </a:xfrm>
            <a:custGeom>
              <a:avLst/>
              <a:gdLst/>
              <a:ahLst/>
              <a:cxnLst/>
              <a:rect l="l" t="t" r="r" b="b"/>
              <a:pathLst>
                <a:path w="5155" h="1972" extrusionOk="0">
                  <a:moveTo>
                    <a:pt x="2426" y="1"/>
                  </a:moveTo>
                  <a:lnTo>
                    <a:pt x="0" y="759"/>
                  </a:lnTo>
                  <a:lnTo>
                    <a:pt x="910" y="1972"/>
                  </a:lnTo>
                  <a:lnTo>
                    <a:pt x="3790" y="1972"/>
                  </a:lnTo>
                  <a:lnTo>
                    <a:pt x="5154" y="1062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6;p7"/>
            <p:cNvSpPr/>
            <p:nvPr/>
          </p:nvSpPr>
          <p:spPr>
            <a:xfrm>
              <a:off x="3277525" y="2038875"/>
              <a:ext cx="56875" cy="144050"/>
            </a:xfrm>
            <a:custGeom>
              <a:avLst/>
              <a:gdLst/>
              <a:ahLst/>
              <a:cxnLst/>
              <a:rect l="l" t="t" r="r" b="b"/>
              <a:pathLst>
                <a:path w="2275" h="5762" extrusionOk="0">
                  <a:moveTo>
                    <a:pt x="152" y="1"/>
                  </a:moveTo>
                  <a:lnTo>
                    <a:pt x="0" y="3942"/>
                  </a:lnTo>
                  <a:lnTo>
                    <a:pt x="1062" y="5610"/>
                  </a:lnTo>
                  <a:lnTo>
                    <a:pt x="1516" y="5761"/>
                  </a:lnTo>
                  <a:lnTo>
                    <a:pt x="2274" y="456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7;p7"/>
            <p:cNvSpPr/>
            <p:nvPr/>
          </p:nvSpPr>
          <p:spPr>
            <a:xfrm>
              <a:off x="4073375" y="1883500"/>
              <a:ext cx="56875" cy="64450"/>
            </a:xfrm>
            <a:custGeom>
              <a:avLst/>
              <a:gdLst/>
              <a:ahLst/>
              <a:cxnLst/>
              <a:rect l="l" t="t" r="r" b="b"/>
              <a:pathLst>
                <a:path w="2275" h="2578" extrusionOk="0">
                  <a:moveTo>
                    <a:pt x="1" y="1"/>
                  </a:moveTo>
                  <a:lnTo>
                    <a:pt x="1213" y="2578"/>
                  </a:lnTo>
                  <a:lnTo>
                    <a:pt x="2274" y="1062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8;p7"/>
            <p:cNvSpPr/>
            <p:nvPr/>
          </p:nvSpPr>
          <p:spPr>
            <a:xfrm>
              <a:off x="3796725" y="1712950"/>
              <a:ext cx="212250" cy="140250"/>
            </a:xfrm>
            <a:custGeom>
              <a:avLst/>
              <a:gdLst/>
              <a:ahLst/>
              <a:cxnLst/>
              <a:rect l="l" t="t" r="r" b="b"/>
              <a:pathLst>
                <a:path w="8490" h="5610" extrusionOk="0">
                  <a:moveTo>
                    <a:pt x="3184" y="1"/>
                  </a:moveTo>
                  <a:lnTo>
                    <a:pt x="304" y="759"/>
                  </a:lnTo>
                  <a:lnTo>
                    <a:pt x="0" y="759"/>
                  </a:lnTo>
                  <a:lnTo>
                    <a:pt x="304" y="4094"/>
                  </a:lnTo>
                  <a:lnTo>
                    <a:pt x="3032" y="5155"/>
                  </a:lnTo>
                  <a:lnTo>
                    <a:pt x="3184" y="5155"/>
                  </a:lnTo>
                  <a:lnTo>
                    <a:pt x="6822" y="5610"/>
                  </a:lnTo>
                  <a:lnTo>
                    <a:pt x="8490" y="3639"/>
                  </a:lnTo>
                  <a:lnTo>
                    <a:pt x="8186" y="2881"/>
                  </a:lnTo>
                  <a:lnTo>
                    <a:pt x="7732" y="1668"/>
                  </a:lnTo>
                  <a:lnTo>
                    <a:pt x="7428" y="759"/>
                  </a:lnTo>
                  <a:lnTo>
                    <a:pt x="5458" y="456"/>
                  </a:lnTo>
                  <a:lnTo>
                    <a:pt x="3487" y="456"/>
                  </a:lnTo>
                  <a:lnTo>
                    <a:pt x="3184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9;p7"/>
            <p:cNvSpPr/>
            <p:nvPr/>
          </p:nvSpPr>
          <p:spPr>
            <a:xfrm>
              <a:off x="3940725" y="1883500"/>
              <a:ext cx="185725" cy="117500"/>
            </a:xfrm>
            <a:custGeom>
              <a:avLst/>
              <a:gdLst/>
              <a:ahLst/>
              <a:cxnLst/>
              <a:rect l="l" t="t" r="r" b="b"/>
              <a:pathLst>
                <a:path w="7429" h="4700" extrusionOk="0">
                  <a:moveTo>
                    <a:pt x="1820" y="1"/>
                  </a:moveTo>
                  <a:lnTo>
                    <a:pt x="1" y="1820"/>
                  </a:lnTo>
                  <a:lnTo>
                    <a:pt x="1668" y="4700"/>
                  </a:lnTo>
                  <a:lnTo>
                    <a:pt x="5761" y="4245"/>
                  </a:lnTo>
                  <a:lnTo>
                    <a:pt x="6974" y="4548"/>
                  </a:lnTo>
                  <a:lnTo>
                    <a:pt x="7429" y="3032"/>
                  </a:lnTo>
                  <a:lnTo>
                    <a:pt x="6519" y="2578"/>
                  </a:lnTo>
                  <a:lnTo>
                    <a:pt x="530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0;p7"/>
            <p:cNvSpPr/>
            <p:nvPr/>
          </p:nvSpPr>
          <p:spPr>
            <a:xfrm>
              <a:off x="3626175" y="1712950"/>
              <a:ext cx="178150" cy="197100"/>
            </a:xfrm>
            <a:custGeom>
              <a:avLst/>
              <a:gdLst/>
              <a:ahLst/>
              <a:cxnLst/>
              <a:rect l="l" t="t" r="r" b="b"/>
              <a:pathLst>
                <a:path w="7126" h="7884" extrusionOk="0">
                  <a:moveTo>
                    <a:pt x="1820" y="1"/>
                  </a:moveTo>
                  <a:lnTo>
                    <a:pt x="2123" y="607"/>
                  </a:lnTo>
                  <a:lnTo>
                    <a:pt x="152" y="1820"/>
                  </a:lnTo>
                  <a:lnTo>
                    <a:pt x="1" y="5003"/>
                  </a:lnTo>
                  <a:lnTo>
                    <a:pt x="1214" y="5610"/>
                  </a:lnTo>
                  <a:lnTo>
                    <a:pt x="759" y="7884"/>
                  </a:lnTo>
                  <a:lnTo>
                    <a:pt x="1517" y="7580"/>
                  </a:lnTo>
                  <a:lnTo>
                    <a:pt x="4094" y="7580"/>
                  </a:lnTo>
                  <a:lnTo>
                    <a:pt x="4397" y="7429"/>
                  </a:lnTo>
                  <a:lnTo>
                    <a:pt x="6368" y="6823"/>
                  </a:lnTo>
                  <a:lnTo>
                    <a:pt x="5610" y="6065"/>
                  </a:lnTo>
                  <a:lnTo>
                    <a:pt x="4700" y="4852"/>
                  </a:lnTo>
                  <a:lnTo>
                    <a:pt x="7126" y="4094"/>
                  </a:lnTo>
                  <a:lnTo>
                    <a:pt x="6822" y="759"/>
                  </a:lnTo>
                  <a:lnTo>
                    <a:pt x="3336" y="607"/>
                  </a:lnTo>
                  <a:lnTo>
                    <a:pt x="3184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1;p7"/>
            <p:cNvSpPr/>
            <p:nvPr/>
          </p:nvSpPr>
          <p:spPr>
            <a:xfrm>
              <a:off x="3664075" y="1648525"/>
              <a:ext cx="49300" cy="64450"/>
            </a:xfrm>
            <a:custGeom>
              <a:avLst/>
              <a:gdLst/>
              <a:ahLst/>
              <a:cxnLst/>
              <a:rect l="l" t="t" r="r" b="b"/>
              <a:pathLst>
                <a:path w="1972" h="2578" extrusionOk="0">
                  <a:moveTo>
                    <a:pt x="759" y="1"/>
                  </a:moveTo>
                  <a:lnTo>
                    <a:pt x="1" y="1820"/>
                  </a:lnTo>
                  <a:lnTo>
                    <a:pt x="304" y="2578"/>
                  </a:lnTo>
                  <a:lnTo>
                    <a:pt x="1668" y="2578"/>
                  </a:lnTo>
                  <a:lnTo>
                    <a:pt x="1517" y="2275"/>
                  </a:lnTo>
                  <a:lnTo>
                    <a:pt x="197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2;p7"/>
            <p:cNvSpPr/>
            <p:nvPr/>
          </p:nvSpPr>
          <p:spPr>
            <a:xfrm>
              <a:off x="3717150" y="1675075"/>
              <a:ext cx="37900" cy="34125"/>
            </a:xfrm>
            <a:custGeom>
              <a:avLst/>
              <a:gdLst/>
              <a:ahLst/>
              <a:cxnLst/>
              <a:rect l="l" t="t" r="r" b="b"/>
              <a:pathLst>
                <a:path w="1516" h="1365" extrusionOk="0">
                  <a:moveTo>
                    <a:pt x="910" y="0"/>
                  </a:moveTo>
                  <a:lnTo>
                    <a:pt x="303" y="303"/>
                  </a:lnTo>
                  <a:lnTo>
                    <a:pt x="0" y="1364"/>
                  </a:lnTo>
                  <a:lnTo>
                    <a:pt x="1213" y="1213"/>
                  </a:lnTo>
                  <a:lnTo>
                    <a:pt x="1516" y="758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3;p7"/>
            <p:cNvSpPr/>
            <p:nvPr/>
          </p:nvSpPr>
          <p:spPr>
            <a:xfrm>
              <a:off x="3690600" y="1864550"/>
              <a:ext cx="174375" cy="68250"/>
            </a:xfrm>
            <a:custGeom>
              <a:avLst/>
              <a:gdLst/>
              <a:ahLst/>
              <a:cxnLst/>
              <a:rect l="l" t="t" r="r" b="b"/>
              <a:pathLst>
                <a:path w="6975" h="2730" extrusionOk="0">
                  <a:moveTo>
                    <a:pt x="3033" y="1"/>
                  </a:moveTo>
                  <a:lnTo>
                    <a:pt x="3791" y="759"/>
                  </a:lnTo>
                  <a:lnTo>
                    <a:pt x="1517" y="1516"/>
                  </a:lnTo>
                  <a:lnTo>
                    <a:pt x="1" y="1516"/>
                  </a:lnTo>
                  <a:lnTo>
                    <a:pt x="456" y="2729"/>
                  </a:lnTo>
                  <a:lnTo>
                    <a:pt x="2881" y="2274"/>
                  </a:lnTo>
                  <a:lnTo>
                    <a:pt x="5458" y="2274"/>
                  </a:lnTo>
                  <a:lnTo>
                    <a:pt x="6519" y="1365"/>
                  </a:lnTo>
                  <a:lnTo>
                    <a:pt x="6974" y="1062"/>
                  </a:lnTo>
                  <a:lnTo>
                    <a:pt x="591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4;p7"/>
            <p:cNvSpPr/>
            <p:nvPr/>
          </p:nvSpPr>
          <p:spPr>
            <a:xfrm>
              <a:off x="3758825" y="2148775"/>
              <a:ext cx="56875" cy="34150"/>
            </a:xfrm>
            <a:custGeom>
              <a:avLst/>
              <a:gdLst/>
              <a:ahLst/>
              <a:cxnLst/>
              <a:rect l="l" t="t" r="r" b="b"/>
              <a:pathLst>
                <a:path w="2275" h="1366" extrusionOk="0">
                  <a:moveTo>
                    <a:pt x="1" y="1"/>
                  </a:moveTo>
                  <a:lnTo>
                    <a:pt x="1" y="607"/>
                  </a:lnTo>
                  <a:lnTo>
                    <a:pt x="910" y="1214"/>
                  </a:lnTo>
                  <a:lnTo>
                    <a:pt x="2274" y="1365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5;p7"/>
            <p:cNvSpPr/>
            <p:nvPr/>
          </p:nvSpPr>
          <p:spPr>
            <a:xfrm>
              <a:off x="3664075" y="2065400"/>
              <a:ext cx="26550" cy="60675"/>
            </a:xfrm>
            <a:custGeom>
              <a:avLst/>
              <a:gdLst/>
              <a:ahLst/>
              <a:cxnLst/>
              <a:rect l="l" t="t" r="r" b="b"/>
              <a:pathLst>
                <a:path w="1062" h="2427" extrusionOk="0">
                  <a:moveTo>
                    <a:pt x="1" y="1"/>
                  </a:moveTo>
                  <a:lnTo>
                    <a:pt x="1" y="2426"/>
                  </a:lnTo>
                  <a:lnTo>
                    <a:pt x="1062" y="2426"/>
                  </a:lnTo>
                  <a:lnTo>
                    <a:pt x="1062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6;p7"/>
            <p:cNvSpPr/>
            <p:nvPr/>
          </p:nvSpPr>
          <p:spPr>
            <a:xfrm>
              <a:off x="3633775" y="1921400"/>
              <a:ext cx="257725" cy="231200"/>
            </a:xfrm>
            <a:custGeom>
              <a:avLst/>
              <a:gdLst/>
              <a:ahLst/>
              <a:cxnLst/>
              <a:rect l="l" t="t" r="r" b="b"/>
              <a:pathLst>
                <a:path w="10309" h="9248" extrusionOk="0">
                  <a:moveTo>
                    <a:pt x="5154" y="0"/>
                  </a:moveTo>
                  <a:lnTo>
                    <a:pt x="1516" y="758"/>
                  </a:lnTo>
                  <a:lnTo>
                    <a:pt x="152" y="607"/>
                  </a:lnTo>
                  <a:lnTo>
                    <a:pt x="0" y="1668"/>
                  </a:lnTo>
                  <a:lnTo>
                    <a:pt x="1364" y="2274"/>
                  </a:lnTo>
                  <a:lnTo>
                    <a:pt x="2880" y="2274"/>
                  </a:lnTo>
                  <a:lnTo>
                    <a:pt x="7731" y="7125"/>
                  </a:lnTo>
                  <a:lnTo>
                    <a:pt x="8034" y="9248"/>
                  </a:lnTo>
                  <a:lnTo>
                    <a:pt x="8944" y="8641"/>
                  </a:lnTo>
                  <a:lnTo>
                    <a:pt x="9247" y="7277"/>
                  </a:lnTo>
                  <a:lnTo>
                    <a:pt x="10308" y="6974"/>
                  </a:lnTo>
                  <a:lnTo>
                    <a:pt x="4396" y="1820"/>
                  </a:lnTo>
                  <a:lnTo>
                    <a:pt x="6064" y="1820"/>
                  </a:lnTo>
                  <a:lnTo>
                    <a:pt x="515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7;p7"/>
            <p:cNvSpPr/>
            <p:nvPr/>
          </p:nvSpPr>
          <p:spPr>
            <a:xfrm>
              <a:off x="3679250" y="2023725"/>
              <a:ext cx="18975" cy="30350"/>
            </a:xfrm>
            <a:custGeom>
              <a:avLst/>
              <a:gdLst/>
              <a:ahLst/>
              <a:cxnLst/>
              <a:rect l="l" t="t" r="r" b="b"/>
              <a:pathLst>
                <a:path w="759" h="1214" extrusionOk="0">
                  <a:moveTo>
                    <a:pt x="0" y="0"/>
                  </a:moveTo>
                  <a:lnTo>
                    <a:pt x="0" y="1062"/>
                  </a:lnTo>
                  <a:lnTo>
                    <a:pt x="455" y="1213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8;p7"/>
            <p:cNvSpPr/>
            <p:nvPr/>
          </p:nvSpPr>
          <p:spPr>
            <a:xfrm>
              <a:off x="3398800" y="1803925"/>
              <a:ext cx="269100" cy="250150"/>
            </a:xfrm>
            <a:custGeom>
              <a:avLst/>
              <a:gdLst/>
              <a:ahLst/>
              <a:cxnLst/>
              <a:rect l="l" t="t" r="r" b="b"/>
              <a:pathLst>
                <a:path w="10764" h="10006" extrusionOk="0">
                  <a:moveTo>
                    <a:pt x="6367" y="0"/>
                  </a:moveTo>
                  <a:lnTo>
                    <a:pt x="1668" y="2729"/>
                  </a:lnTo>
                  <a:lnTo>
                    <a:pt x="0" y="2729"/>
                  </a:lnTo>
                  <a:lnTo>
                    <a:pt x="0" y="3487"/>
                  </a:lnTo>
                  <a:lnTo>
                    <a:pt x="1971" y="4548"/>
                  </a:lnTo>
                  <a:lnTo>
                    <a:pt x="2274" y="8034"/>
                  </a:lnTo>
                  <a:lnTo>
                    <a:pt x="5154" y="10005"/>
                  </a:lnTo>
                  <a:lnTo>
                    <a:pt x="6216" y="8792"/>
                  </a:lnTo>
                  <a:lnTo>
                    <a:pt x="10460" y="8792"/>
                  </a:lnTo>
                  <a:lnTo>
                    <a:pt x="10612" y="6973"/>
                  </a:lnTo>
                  <a:lnTo>
                    <a:pt x="10763" y="6973"/>
                  </a:lnTo>
                  <a:lnTo>
                    <a:pt x="9399" y="6367"/>
                  </a:lnTo>
                  <a:lnTo>
                    <a:pt x="10309" y="1971"/>
                  </a:lnTo>
                  <a:lnTo>
                    <a:pt x="636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9;p7"/>
            <p:cNvSpPr/>
            <p:nvPr/>
          </p:nvSpPr>
          <p:spPr>
            <a:xfrm>
              <a:off x="3557975" y="1784975"/>
              <a:ext cx="72025" cy="45500"/>
            </a:xfrm>
            <a:custGeom>
              <a:avLst/>
              <a:gdLst/>
              <a:ahLst/>
              <a:cxnLst/>
              <a:rect l="l" t="t" r="r" b="b"/>
              <a:pathLst>
                <a:path w="2881" h="1820" extrusionOk="0">
                  <a:moveTo>
                    <a:pt x="1061" y="0"/>
                  </a:moveTo>
                  <a:lnTo>
                    <a:pt x="0" y="758"/>
                  </a:lnTo>
                  <a:lnTo>
                    <a:pt x="2122" y="1819"/>
                  </a:lnTo>
                  <a:lnTo>
                    <a:pt x="2880" y="1516"/>
                  </a:lnTo>
                  <a:lnTo>
                    <a:pt x="2880" y="910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0;p7"/>
            <p:cNvSpPr/>
            <p:nvPr/>
          </p:nvSpPr>
          <p:spPr>
            <a:xfrm>
              <a:off x="3584500" y="1758450"/>
              <a:ext cx="45500" cy="49275"/>
            </a:xfrm>
            <a:custGeom>
              <a:avLst/>
              <a:gdLst/>
              <a:ahLst/>
              <a:cxnLst/>
              <a:rect l="l" t="t" r="r" b="b"/>
              <a:pathLst>
                <a:path w="1820" h="1971" extrusionOk="0">
                  <a:moveTo>
                    <a:pt x="1819" y="0"/>
                  </a:moveTo>
                  <a:lnTo>
                    <a:pt x="0" y="1061"/>
                  </a:lnTo>
                  <a:lnTo>
                    <a:pt x="1819" y="1971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1;p7"/>
            <p:cNvSpPr/>
            <p:nvPr/>
          </p:nvSpPr>
          <p:spPr>
            <a:xfrm>
              <a:off x="3611025" y="1822875"/>
              <a:ext cx="18975" cy="15175"/>
            </a:xfrm>
            <a:custGeom>
              <a:avLst/>
              <a:gdLst/>
              <a:ahLst/>
              <a:cxnLst/>
              <a:rect l="l" t="t" r="r" b="b"/>
              <a:pathLst>
                <a:path w="759" h="607" extrusionOk="0">
                  <a:moveTo>
                    <a:pt x="758" y="0"/>
                  </a:moveTo>
                  <a:lnTo>
                    <a:pt x="0" y="303"/>
                  </a:lnTo>
                  <a:lnTo>
                    <a:pt x="607" y="606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62;p7"/>
            <p:cNvSpPr/>
            <p:nvPr/>
          </p:nvSpPr>
          <p:spPr>
            <a:xfrm>
              <a:off x="3383625" y="1640950"/>
              <a:ext cx="140250" cy="189525"/>
            </a:xfrm>
            <a:custGeom>
              <a:avLst/>
              <a:gdLst/>
              <a:ahLst/>
              <a:cxnLst/>
              <a:rect l="l" t="t" r="r" b="b"/>
              <a:pathLst>
                <a:path w="5610" h="7581" extrusionOk="0">
                  <a:moveTo>
                    <a:pt x="456" y="1"/>
                  </a:moveTo>
                  <a:lnTo>
                    <a:pt x="456" y="2426"/>
                  </a:lnTo>
                  <a:lnTo>
                    <a:pt x="1820" y="2578"/>
                  </a:lnTo>
                  <a:lnTo>
                    <a:pt x="1820" y="4094"/>
                  </a:lnTo>
                  <a:lnTo>
                    <a:pt x="911" y="4548"/>
                  </a:lnTo>
                  <a:lnTo>
                    <a:pt x="1820" y="5913"/>
                  </a:lnTo>
                  <a:lnTo>
                    <a:pt x="1" y="7580"/>
                  </a:lnTo>
                  <a:lnTo>
                    <a:pt x="1" y="7580"/>
                  </a:lnTo>
                  <a:lnTo>
                    <a:pt x="2426" y="7277"/>
                  </a:lnTo>
                  <a:lnTo>
                    <a:pt x="4852" y="6822"/>
                  </a:lnTo>
                  <a:lnTo>
                    <a:pt x="5003" y="5913"/>
                  </a:lnTo>
                  <a:lnTo>
                    <a:pt x="5458" y="5913"/>
                  </a:lnTo>
                  <a:lnTo>
                    <a:pt x="5610" y="4852"/>
                  </a:lnTo>
                  <a:lnTo>
                    <a:pt x="3942" y="4548"/>
                  </a:lnTo>
                  <a:lnTo>
                    <a:pt x="197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63;p7"/>
            <p:cNvSpPr/>
            <p:nvPr/>
          </p:nvSpPr>
          <p:spPr>
            <a:xfrm>
              <a:off x="3338150" y="1705375"/>
              <a:ext cx="45500" cy="34150"/>
            </a:xfrm>
            <a:custGeom>
              <a:avLst/>
              <a:gdLst/>
              <a:ahLst/>
              <a:cxnLst/>
              <a:rect l="l" t="t" r="r" b="b"/>
              <a:pathLst>
                <a:path w="1820" h="1366" extrusionOk="0">
                  <a:moveTo>
                    <a:pt x="1" y="1"/>
                  </a:moveTo>
                  <a:lnTo>
                    <a:pt x="1062" y="1365"/>
                  </a:lnTo>
                  <a:lnTo>
                    <a:pt x="1820" y="1062"/>
                  </a:lnTo>
                  <a:lnTo>
                    <a:pt x="182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64;p7"/>
            <p:cNvSpPr/>
            <p:nvPr/>
          </p:nvSpPr>
          <p:spPr>
            <a:xfrm>
              <a:off x="3292675" y="1705375"/>
              <a:ext cx="75825" cy="98575"/>
            </a:xfrm>
            <a:custGeom>
              <a:avLst/>
              <a:gdLst/>
              <a:ahLst/>
              <a:cxnLst/>
              <a:rect l="l" t="t" r="r" b="b"/>
              <a:pathLst>
                <a:path w="3033" h="3943" extrusionOk="0">
                  <a:moveTo>
                    <a:pt x="1820" y="1"/>
                  </a:moveTo>
                  <a:lnTo>
                    <a:pt x="1" y="1213"/>
                  </a:lnTo>
                  <a:lnTo>
                    <a:pt x="1" y="3942"/>
                  </a:lnTo>
                  <a:lnTo>
                    <a:pt x="1062" y="3942"/>
                  </a:lnTo>
                  <a:lnTo>
                    <a:pt x="1062" y="3033"/>
                  </a:lnTo>
                  <a:lnTo>
                    <a:pt x="3033" y="3336"/>
                  </a:lnTo>
                  <a:lnTo>
                    <a:pt x="2881" y="1365"/>
                  </a:lnTo>
                  <a:lnTo>
                    <a:pt x="182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65;p7"/>
            <p:cNvSpPr/>
            <p:nvPr/>
          </p:nvSpPr>
          <p:spPr>
            <a:xfrm>
              <a:off x="3281300" y="2004775"/>
              <a:ext cx="246375" cy="185725"/>
            </a:xfrm>
            <a:custGeom>
              <a:avLst/>
              <a:gdLst/>
              <a:ahLst/>
              <a:cxnLst/>
              <a:rect l="l" t="t" r="r" b="b"/>
              <a:pathLst>
                <a:path w="9855" h="7429" extrusionOk="0">
                  <a:moveTo>
                    <a:pt x="6974" y="0"/>
                  </a:moveTo>
                  <a:lnTo>
                    <a:pt x="1" y="152"/>
                  </a:lnTo>
                  <a:lnTo>
                    <a:pt x="1" y="1365"/>
                  </a:lnTo>
                  <a:lnTo>
                    <a:pt x="2123" y="1820"/>
                  </a:lnTo>
                  <a:lnTo>
                    <a:pt x="1365" y="7125"/>
                  </a:lnTo>
                  <a:lnTo>
                    <a:pt x="5761" y="7428"/>
                  </a:lnTo>
                  <a:lnTo>
                    <a:pt x="9854" y="1971"/>
                  </a:lnTo>
                  <a:lnTo>
                    <a:pt x="697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66;p7"/>
            <p:cNvSpPr/>
            <p:nvPr/>
          </p:nvSpPr>
          <p:spPr>
            <a:xfrm>
              <a:off x="3520075" y="2095725"/>
              <a:ext cx="34125" cy="30350"/>
            </a:xfrm>
            <a:custGeom>
              <a:avLst/>
              <a:gdLst/>
              <a:ahLst/>
              <a:cxnLst/>
              <a:rect l="l" t="t" r="r" b="b"/>
              <a:pathLst>
                <a:path w="1365" h="1214" extrusionOk="0">
                  <a:moveTo>
                    <a:pt x="1365" y="1"/>
                  </a:moveTo>
                  <a:lnTo>
                    <a:pt x="0" y="1213"/>
                  </a:lnTo>
                  <a:lnTo>
                    <a:pt x="1365" y="1213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67;p7"/>
            <p:cNvSpPr/>
            <p:nvPr/>
          </p:nvSpPr>
          <p:spPr>
            <a:xfrm>
              <a:off x="3940725" y="2031300"/>
              <a:ext cx="72050" cy="60675"/>
            </a:xfrm>
            <a:custGeom>
              <a:avLst/>
              <a:gdLst/>
              <a:ahLst/>
              <a:cxnLst/>
              <a:rect l="l" t="t" r="r" b="b"/>
              <a:pathLst>
                <a:path w="2882" h="2427" extrusionOk="0">
                  <a:moveTo>
                    <a:pt x="2275" y="1"/>
                  </a:moveTo>
                  <a:lnTo>
                    <a:pt x="1" y="455"/>
                  </a:lnTo>
                  <a:lnTo>
                    <a:pt x="153" y="2426"/>
                  </a:lnTo>
                  <a:lnTo>
                    <a:pt x="2881" y="151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68;p7"/>
            <p:cNvSpPr/>
            <p:nvPr/>
          </p:nvSpPr>
          <p:spPr>
            <a:xfrm>
              <a:off x="3902825" y="1928975"/>
              <a:ext cx="94775" cy="113725"/>
            </a:xfrm>
            <a:custGeom>
              <a:avLst/>
              <a:gdLst/>
              <a:ahLst/>
              <a:cxnLst/>
              <a:rect l="l" t="t" r="r" b="b"/>
              <a:pathLst>
                <a:path w="3791" h="4549" extrusionOk="0">
                  <a:moveTo>
                    <a:pt x="1517" y="1"/>
                  </a:moveTo>
                  <a:lnTo>
                    <a:pt x="1" y="304"/>
                  </a:lnTo>
                  <a:lnTo>
                    <a:pt x="456" y="3032"/>
                  </a:lnTo>
                  <a:lnTo>
                    <a:pt x="1517" y="4548"/>
                  </a:lnTo>
                  <a:lnTo>
                    <a:pt x="3791" y="4094"/>
                  </a:lnTo>
                  <a:lnTo>
                    <a:pt x="3184" y="2881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69;p7"/>
            <p:cNvSpPr/>
            <p:nvPr/>
          </p:nvSpPr>
          <p:spPr>
            <a:xfrm>
              <a:off x="3762625" y="1921400"/>
              <a:ext cx="75800" cy="45500"/>
            </a:xfrm>
            <a:custGeom>
              <a:avLst/>
              <a:gdLst/>
              <a:ahLst/>
              <a:cxnLst/>
              <a:rect l="l" t="t" r="r" b="b"/>
              <a:pathLst>
                <a:path w="3032" h="1820" extrusionOk="0">
                  <a:moveTo>
                    <a:pt x="0" y="0"/>
                  </a:moveTo>
                  <a:lnTo>
                    <a:pt x="910" y="1820"/>
                  </a:lnTo>
                  <a:lnTo>
                    <a:pt x="1213" y="1820"/>
                  </a:lnTo>
                  <a:lnTo>
                    <a:pt x="2426" y="1062"/>
                  </a:lnTo>
                  <a:lnTo>
                    <a:pt x="3032" y="152"/>
                  </a:lnTo>
                  <a:lnTo>
                    <a:pt x="257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0;p7"/>
            <p:cNvSpPr/>
            <p:nvPr/>
          </p:nvSpPr>
          <p:spPr>
            <a:xfrm>
              <a:off x="4073375" y="2065400"/>
              <a:ext cx="420700" cy="128900"/>
            </a:xfrm>
            <a:custGeom>
              <a:avLst/>
              <a:gdLst/>
              <a:ahLst/>
              <a:cxnLst/>
              <a:rect l="l" t="t" r="r" b="b"/>
              <a:pathLst>
                <a:path w="16828" h="5156" extrusionOk="0">
                  <a:moveTo>
                    <a:pt x="13341" y="1"/>
                  </a:moveTo>
                  <a:lnTo>
                    <a:pt x="2881" y="304"/>
                  </a:lnTo>
                  <a:lnTo>
                    <a:pt x="1971" y="1365"/>
                  </a:lnTo>
                  <a:lnTo>
                    <a:pt x="1" y="1365"/>
                  </a:lnTo>
                  <a:lnTo>
                    <a:pt x="1668" y="4700"/>
                  </a:lnTo>
                  <a:lnTo>
                    <a:pt x="9248" y="5155"/>
                  </a:lnTo>
                  <a:lnTo>
                    <a:pt x="16827" y="3639"/>
                  </a:lnTo>
                  <a:lnTo>
                    <a:pt x="16827" y="2426"/>
                  </a:lnTo>
                  <a:lnTo>
                    <a:pt x="15918" y="607"/>
                  </a:lnTo>
                  <a:lnTo>
                    <a:pt x="1334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1;p7"/>
            <p:cNvSpPr/>
            <p:nvPr/>
          </p:nvSpPr>
          <p:spPr>
            <a:xfrm>
              <a:off x="4073375" y="2038875"/>
              <a:ext cx="45500" cy="41725"/>
            </a:xfrm>
            <a:custGeom>
              <a:avLst/>
              <a:gdLst/>
              <a:ahLst/>
              <a:cxnLst/>
              <a:rect l="l" t="t" r="r" b="b"/>
              <a:pathLst>
                <a:path w="1820" h="1669" extrusionOk="0">
                  <a:moveTo>
                    <a:pt x="1062" y="1"/>
                  </a:moveTo>
                  <a:lnTo>
                    <a:pt x="1" y="456"/>
                  </a:lnTo>
                  <a:lnTo>
                    <a:pt x="1" y="1668"/>
                  </a:lnTo>
                  <a:lnTo>
                    <a:pt x="1820" y="166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2;p7"/>
            <p:cNvSpPr/>
            <p:nvPr/>
          </p:nvSpPr>
          <p:spPr>
            <a:xfrm>
              <a:off x="3834625" y="1955500"/>
              <a:ext cx="79600" cy="75825"/>
            </a:xfrm>
            <a:custGeom>
              <a:avLst/>
              <a:gdLst/>
              <a:ahLst/>
              <a:cxnLst/>
              <a:rect l="l" t="t" r="r" b="b"/>
              <a:pathLst>
                <a:path w="3184" h="3033" extrusionOk="0">
                  <a:moveTo>
                    <a:pt x="2729" y="1"/>
                  </a:moveTo>
                  <a:lnTo>
                    <a:pt x="0" y="456"/>
                  </a:lnTo>
                  <a:lnTo>
                    <a:pt x="1213" y="2881"/>
                  </a:lnTo>
                  <a:lnTo>
                    <a:pt x="1819" y="3033"/>
                  </a:lnTo>
                  <a:lnTo>
                    <a:pt x="3184" y="1971"/>
                  </a:lnTo>
                  <a:lnTo>
                    <a:pt x="2729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3;p7"/>
            <p:cNvSpPr/>
            <p:nvPr/>
          </p:nvSpPr>
          <p:spPr>
            <a:xfrm>
              <a:off x="3918000" y="2050250"/>
              <a:ext cx="155400" cy="140250"/>
            </a:xfrm>
            <a:custGeom>
              <a:avLst/>
              <a:gdLst/>
              <a:ahLst/>
              <a:cxnLst/>
              <a:rect l="l" t="t" r="r" b="b"/>
              <a:pathLst>
                <a:path w="6216" h="5610" extrusionOk="0">
                  <a:moveTo>
                    <a:pt x="6216" y="1"/>
                  </a:moveTo>
                  <a:lnTo>
                    <a:pt x="0" y="1971"/>
                  </a:lnTo>
                  <a:lnTo>
                    <a:pt x="910" y="3032"/>
                  </a:lnTo>
                  <a:lnTo>
                    <a:pt x="2577" y="3487"/>
                  </a:lnTo>
                  <a:lnTo>
                    <a:pt x="1516" y="3790"/>
                  </a:lnTo>
                  <a:lnTo>
                    <a:pt x="2881" y="5609"/>
                  </a:lnTo>
                  <a:lnTo>
                    <a:pt x="3790" y="4245"/>
                  </a:lnTo>
                  <a:lnTo>
                    <a:pt x="2729" y="2123"/>
                  </a:lnTo>
                  <a:lnTo>
                    <a:pt x="4700" y="1213"/>
                  </a:lnTo>
                  <a:lnTo>
                    <a:pt x="6216" y="1213"/>
                  </a:lnTo>
                  <a:lnTo>
                    <a:pt x="621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4;p7"/>
            <p:cNvSpPr/>
            <p:nvPr/>
          </p:nvSpPr>
          <p:spPr>
            <a:xfrm>
              <a:off x="3792925" y="1925200"/>
              <a:ext cx="109925" cy="102350"/>
            </a:xfrm>
            <a:custGeom>
              <a:avLst/>
              <a:gdLst/>
              <a:ahLst/>
              <a:cxnLst/>
              <a:rect l="l" t="t" r="r" b="b"/>
              <a:pathLst>
                <a:path w="4397" h="4094" extrusionOk="0">
                  <a:moveTo>
                    <a:pt x="1820" y="0"/>
                  </a:moveTo>
                  <a:lnTo>
                    <a:pt x="1214" y="910"/>
                  </a:lnTo>
                  <a:lnTo>
                    <a:pt x="1" y="1668"/>
                  </a:lnTo>
                  <a:lnTo>
                    <a:pt x="456" y="1668"/>
                  </a:lnTo>
                  <a:lnTo>
                    <a:pt x="2426" y="3941"/>
                  </a:lnTo>
                  <a:lnTo>
                    <a:pt x="2881" y="4093"/>
                  </a:lnTo>
                  <a:lnTo>
                    <a:pt x="1668" y="1668"/>
                  </a:lnTo>
                  <a:lnTo>
                    <a:pt x="4397" y="1213"/>
                  </a:lnTo>
                  <a:lnTo>
                    <a:pt x="4397" y="455"/>
                  </a:lnTo>
                  <a:lnTo>
                    <a:pt x="3639" y="606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5;p7"/>
            <p:cNvSpPr/>
            <p:nvPr/>
          </p:nvSpPr>
          <p:spPr>
            <a:xfrm>
              <a:off x="3880100" y="2004775"/>
              <a:ext cx="64450" cy="94775"/>
            </a:xfrm>
            <a:custGeom>
              <a:avLst/>
              <a:gdLst/>
              <a:ahLst/>
              <a:cxnLst/>
              <a:rect l="l" t="t" r="r" b="b"/>
              <a:pathLst>
                <a:path w="2578" h="3791" extrusionOk="0">
                  <a:moveTo>
                    <a:pt x="1365" y="0"/>
                  </a:moveTo>
                  <a:lnTo>
                    <a:pt x="0" y="1062"/>
                  </a:lnTo>
                  <a:lnTo>
                    <a:pt x="1365" y="3639"/>
                  </a:lnTo>
                  <a:lnTo>
                    <a:pt x="1516" y="3790"/>
                  </a:lnTo>
                  <a:lnTo>
                    <a:pt x="2578" y="3487"/>
                  </a:lnTo>
                  <a:lnTo>
                    <a:pt x="2426" y="1516"/>
                  </a:lnTo>
                  <a:lnTo>
                    <a:pt x="1820" y="758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6;p7"/>
            <p:cNvSpPr/>
            <p:nvPr/>
          </p:nvSpPr>
          <p:spPr>
            <a:xfrm>
              <a:off x="3982425" y="1989625"/>
              <a:ext cx="132675" cy="79600"/>
            </a:xfrm>
            <a:custGeom>
              <a:avLst/>
              <a:gdLst/>
              <a:ahLst/>
              <a:cxnLst/>
              <a:rect l="l" t="t" r="r" b="b"/>
              <a:pathLst>
                <a:path w="5307" h="3184" extrusionOk="0">
                  <a:moveTo>
                    <a:pt x="4093" y="0"/>
                  </a:moveTo>
                  <a:lnTo>
                    <a:pt x="0" y="455"/>
                  </a:lnTo>
                  <a:lnTo>
                    <a:pt x="1213" y="3184"/>
                  </a:lnTo>
                  <a:lnTo>
                    <a:pt x="4700" y="1971"/>
                  </a:lnTo>
                  <a:lnTo>
                    <a:pt x="5306" y="303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7;p7"/>
            <p:cNvSpPr/>
            <p:nvPr/>
          </p:nvSpPr>
          <p:spPr>
            <a:xfrm>
              <a:off x="4675950" y="2463350"/>
              <a:ext cx="34125" cy="45500"/>
            </a:xfrm>
            <a:custGeom>
              <a:avLst/>
              <a:gdLst/>
              <a:ahLst/>
              <a:cxnLst/>
              <a:rect l="l" t="t" r="r" b="b"/>
              <a:pathLst>
                <a:path w="1365" h="1820" extrusionOk="0">
                  <a:moveTo>
                    <a:pt x="304" y="0"/>
                  </a:moveTo>
                  <a:lnTo>
                    <a:pt x="1" y="1364"/>
                  </a:lnTo>
                  <a:lnTo>
                    <a:pt x="759" y="1819"/>
                  </a:lnTo>
                  <a:lnTo>
                    <a:pt x="1365" y="136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8;p7"/>
            <p:cNvSpPr/>
            <p:nvPr/>
          </p:nvSpPr>
          <p:spPr>
            <a:xfrm>
              <a:off x="4209800" y="2217000"/>
              <a:ext cx="53100" cy="26550"/>
            </a:xfrm>
            <a:custGeom>
              <a:avLst/>
              <a:gdLst/>
              <a:ahLst/>
              <a:cxnLst/>
              <a:rect l="l" t="t" r="r" b="b"/>
              <a:pathLst>
                <a:path w="2124" h="1062" extrusionOk="0">
                  <a:moveTo>
                    <a:pt x="2123" y="1"/>
                  </a:moveTo>
                  <a:lnTo>
                    <a:pt x="1" y="759"/>
                  </a:lnTo>
                  <a:lnTo>
                    <a:pt x="1517" y="1062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9;p7"/>
            <p:cNvSpPr/>
            <p:nvPr/>
          </p:nvSpPr>
          <p:spPr>
            <a:xfrm>
              <a:off x="4296975" y="2277650"/>
              <a:ext cx="87200" cy="106125"/>
            </a:xfrm>
            <a:custGeom>
              <a:avLst/>
              <a:gdLst/>
              <a:ahLst/>
              <a:cxnLst/>
              <a:rect l="l" t="t" r="r" b="b"/>
              <a:pathLst>
                <a:path w="3488" h="4245" extrusionOk="0">
                  <a:moveTo>
                    <a:pt x="3184" y="0"/>
                  </a:moveTo>
                  <a:lnTo>
                    <a:pt x="1213" y="1061"/>
                  </a:lnTo>
                  <a:lnTo>
                    <a:pt x="1" y="303"/>
                  </a:lnTo>
                  <a:lnTo>
                    <a:pt x="1" y="4245"/>
                  </a:lnTo>
                  <a:lnTo>
                    <a:pt x="910" y="4245"/>
                  </a:lnTo>
                  <a:lnTo>
                    <a:pt x="2123" y="3790"/>
                  </a:lnTo>
                  <a:lnTo>
                    <a:pt x="2426" y="1516"/>
                  </a:lnTo>
                  <a:lnTo>
                    <a:pt x="3487" y="1061"/>
                  </a:lnTo>
                  <a:lnTo>
                    <a:pt x="318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80;p7"/>
            <p:cNvSpPr/>
            <p:nvPr/>
          </p:nvSpPr>
          <p:spPr>
            <a:xfrm>
              <a:off x="4296975" y="2304175"/>
              <a:ext cx="504075" cy="420675"/>
            </a:xfrm>
            <a:custGeom>
              <a:avLst/>
              <a:gdLst/>
              <a:ahLst/>
              <a:cxnLst/>
              <a:rect l="l" t="t" r="r" b="b"/>
              <a:pathLst>
                <a:path w="20163" h="16827" extrusionOk="0">
                  <a:moveTo>
                    <a:pt x="3487" y="0"/>
                  </a:moveTo>
                  <a:lnTo>
                    <a:pt x="2426" y="455"/>
                  </a:lnTo>
                  <a:lnTo>
                    <a:pt x="2123" y="2729"/>
                  </a:lnTo>
                  <a:lnTo>
                    <a:pt x="910" y="3184"/>
                  </a:lnTo>
                  <a:lnTo>
                    <a:pt x="1" y="3184"/>
                  </a:lnTo>
                  <a:lnTo>
                    <a:pt x="7580" y="16372"/>
                  </a:lnTo>
                  <a:lnTo>
                    <a:pt x="7732" y="16827"/>
                  </a:lnTo>
                  <a:lnTo>
                    <a:pt x="8641" y="15462"/>
                  </a:lnTo>
                  <a:lnTo>
                    <a:pt x="11218" y="15766"/>
                  </a:lnTo>
                  <a:lnTo>
                    <a:pt x="11067" y="16827"/>
                  </a:lnTo>
                  <a:lnTo>
                    <a:pt x="14856" y="14856"/>
                  </a:lnTo>
                  <a:lnTo>
                    <a:pt x="20162" y="13340"/>
                  </a:lnTo>
                  <a:lnTo>
                    <a:pt x="20162" y="10612"/>
                  </a:lnTo>
                  <a:lnTo>
                    <a:pt x="17434" y="10157"/>
                  </a:lnTo>
                  <a:lnTo>
                    <a:pt x="16524" y="8641"/>
                  </a:lnTo>
                  <a:lnTo>
                    <a:pt x="14856" y="7428"/>
                  </a:lnTo>
                  <a:lnTo>
                    <a:pt x="12734" y="3942"/>
                  </a:lnTo>
                  <a:lnTo>
                    <a:pt x="11825" y="3942"/>
                  </a:lnTo>
                  <a:lnTo>
                    <a:pt x="11067" y="3184"/>
                  </a:lnTo>
                  <a:lnTo>
                    <a:pt x="9248" y="3032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1;p7"/>
            <p:cNvSpPr/>
            <p:nvPr/>
          </p:nvSpPr>
          <p:spPr>
            <a:xfrm>
              <a:off x="4554675" y="2357225"/>
              <a:ext cx="60675" cy="45500"/>
            </a:xfrm>
            <a:custGeom>
              <a:avLst/>
              <a:gdLst/>
              <a:ahLst/>
              <a:cxnLst/>
              <a:rect l="l" t="t" r="r" b="b"/>
              <a:pathLst>
                <a:path w="2427" h="1820" extrusionOk="0">
                  <a:moveTo>
                    <a:pt x="152" y="0"/>
                  </a:moveTo>
                  <a:lnTo>
                    <a:pt x="1" y="1062"/>
                  </a:lnTo>
                  <a:lnTo>
                    <a:pt x="759" y="1062"/>
                  </a:lnTo>
                  <a:lnTo>
                    <a:pt x="1517" y="1820"/>
                  </a:lnTo>
                  <a:lnTo>
                    <a:pt x="2426" y="1820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2;p7"/>
            <p:cNvSpPr/>
            <p:nvPr/>
          </p:nvSpPr>
          <p:spPr>
            <a:xfrm>
              <a:off x="4376550" y="2156375"/>
              <a:ext cx="235000" cy="227400"/>
            </a:xfrm>
            <a:custGeom>
              <a:avLst/>
              <a:gdLst/>
              <a:ahLst/>
              <a:cxnLst/>
              <a:rect l="l" t="t" r="r" b="b"/>
              <a:pathLst>
                <a:path w="9400" h="9096" extrusionOk="0">
                  <a:moveTo>
                    <a:pt x="4700" y="0"/>
                  </a:moveTo>
                  <a:lnTo>
                    <a:pt x="2426" y="455"/>
                  </a:lnTo>
                  <a:lnTo>
                    <a:pt x="1668" y="3790"/>
                  </a:lnTo>
                  <a:lnTo>
                    <a:pt x="1" y="4851"/>
                  </a:lnTo>
                  <a:lnTo>
                    <a:pt x="304" y="6064"/>
                  </a:lnTo>
                  <a:lnTo>
                    <a:pt x="6065" y="8944"/>
                  </a:lnTo>
                  <a:lnTo>
                    <a:pt x="7126" y="9096"/>
                  </a:lnTo>
                  <a:lnTo>
                    <a:pt x="7277" y="8034"/>
                  </a:lnTo>
                  <a:lnTo>
                    <a:pt x="9400" y="8034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3;p7"/>
            <p:cNvSpPr/>
            <p:nvPr/>
          </p:nvSpPr>
          <p:spPr>
            <a:xfrm>
              <a:off x="4710050" y="2486075"/>
              <a:ext cx="117525" cy="79600"/>
            </a:xfrm>
            <a:custGeom>
              <a:avLst/>
              <a:gdLst/>
              <a:ahLst/>
              <a:cxnLst/>
              <a:rect l="l" t="t" r="r" b="b"/>
              <a:pathLst>
                <a:path w="4701" h="3184" extrusionOk="0">
                  <a:moveTo>
                    <a:pt x="3639" y="1"/>
                  </a:moveTo>
                  <a:lnTo>
                    <a:pt x="2123" y="1820"/>
                  </a:lnTo>
                  <a:lnTo>
                    <a:pt x="1" y="1365"/>
                  </a:lnTo>
                  <a:lnTo>
                    <a:pt x="911" y="2881"/>
                  </a:lnTo>
                  <a:lnTo>
                    <a:pt x="2426" y="3184"/>
                  </a:lnTo>
                  <a:lnTo>
                    <a:pt x="4700" y="910"/>
                  </a:lnTo>
                  <a:lnTo>
                    <a:pt x="3639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4;p7"/>
            <p:cNvSpPr/>
            <p:nvPr/>
          </p:nvSpPr>
          <p:spPr>
            <a:xfrm>
              <a:off x="4736600" y="2508825"/>
              <a:ext cx="159175" cy="216025"/>
            </a:xfrm>
            <a:custGeom>
              <a:avLst/>
              <a:gdLst/>
              <a:ahLst/>
              <a:cxnLst/>
              <a:rect l="l" t="t" r="r" b="b"/>
              <a:pathLst>
                <a:path w="6367" h="8641" extrusionOk="0">
                  <a:moveTo>
                    <a:pt x="3638" y="0"/>
                  </a:moveTo>
                  <a:lnTo>
                    <a:pt x="1364" y="2274"/>
                  </a:lnTo>
                  <a:lnTo>
                    <a:pt x="2577" y="2426"/>
                  </a:lnTo>
                  <a:lnTo>
                    <a:pt x="2577" y="5154"/>
                  </a:lnTo>
                  <a:lnTo>
                    <a:pt x="0" y="5912"/>
                  </a:lnTo>
                  <a:lnTo>
                    <a:pt x="0" y="7580"/>
                  </a:lnTo>
                  <a:lnTo>
                    <a:pt x="1364" y="8641"/>
                  </a:lnTo>
                  <a:lnTo>
                    <a:pt x="6367" y="2426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5;p7"/>
            <p:cNvSpPr/>
            <p:nvPr/>
          </p:nvSpPr>
          <p:spPr>
            <a:xfrm>
              <a:off x="4296975" y="2167725"/>
              <a:ext cx="140250" cy="136475"/>
            </a:xfrm>
            <a:custGeom>
              <a:avLst/>
              <a:gdLst/>
              <a:ahLst/>
              <a:cxnLst/>
              <a:rect l="l" t="t" r="r" b="b"/>
              <a:pathLst>
                <a:path w="5610" h="5459" extrusionOk="0">
                  <a:moveTo>
                    <a:pt x="5609" y="1"/>
                  </a:moveTo>
                  <a:lnTo>
                    <a:pt x="304" y="1062"/>
                  </a:lnTo>
                  <a:lnTo>
                    <a:pt x="1" y="2730"/>
                  </a:lnTo>
                  <a:lnTo>
                    <a:pt x="910" y="3033"/>
                  </a:lnTo>
                  <a:lnTo>
                    <a:pt x="1" y="4700"/>
                  </a:lnTo>
                  <a:lnTo>
                    <a:pt x="1213" y="5458"/>
                  </a:lnTo>
                  <a:lnTo>
                    <a:pt x="4851" y="3336"/>
                  </a:lnTo>
                  <a:lnTo>
                    <a:pt x="5609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6;p7"/>
            <p:cNvSpPr/>
            <p:nvPr/>
          </p:nvSpPr>
          <p:spPr>
            <a:xfrm>
              <a:off x="4490250" y="2656625"/>
              <a:ext cx="280475" cy="178125"/>
            </a:xfrm>
            <a:custGeom>
              <a:avLst/>
              <a:gdLst/>
              <a:ahLst/>
              <a:cxnLst/>
              <a:rect l="l" t="t" r="r" b="b"/>
              <a:pathLst>
                <a:path w="11219" h="7125" extrusionOk="0">
                  <a:moveTo>
                    <a:pt x="9854" y="0"/>
                  </a:moveTo>
                  <a:lnTo>
                    <a:pt x="7125" y="758"/>
                  </a:lnTo>
                  <a:lnTo>
                    <a:pt x="3336" y="2729"/>
                  </a:lnTo>
                  <a:lnTo>
                    <a:pt x="3487" y="1668"/>
                  </a:lnTo>
                  <a:lnTo>
                    <a:pt x="910" y="1364"/>
                  </a:lnTo>
                  <a:lnTo>
                    <a:pt x="1" y="2729"/>
                  </a:lnTo>
                  <a:lnTo>
                    <a:pt x="1365" y="7125"/>
                  </a:lnTo>
                  <a:lnTo>
                    <a:pt x="11218" y="2729"/>
                  </a:lnTo>
                  <a:lnTo>
                    <a:pt x="9854" y="1668"/>
                  </a:lnTo>
                  <a:lnTo>
                    <a:pt x="985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7;p7"/>
            <p:cNvSpPr/>
            <p:nvPr/>
          </p:nvSpPr>
          <p:spPr>
            <a:xfrm>
              <a:off x="4289400" y="2235950"/>
              <a:ext cx="30350" cy="49300"/>
            </a:xfrm>
            <a:custGeom>
              <a:avLst/>
              <a:gdLst/>
              <a:ahLst/>
              <a:cxnLst/>
              <a:rect l="l" t="t" r="r" b="b"/>
              <a:pathLst>
                <a:path w="1214" h="1972" extrusionOk="0">
                  <a:moveTo>
                    <a:pt x="304" y="1"/>
                  </a:moveTo>
                  <a:lnTo>
                    <a:pt x="0" y="1668"/>
                  </a:lnTo>
                  <a:lnTo>
                    <a:pt x="304" y="1971"/>
                  </a:lnTo>
                  <a:lnTo>
                    <a:pt x="1213" y="30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8;p7"/>
            <p:cNvSpPr/>
            <p:nvPr/>
          </p:nvSpPr>
          <p:spPr>
            <a:xfrm>
              <a:off x="4270450" y="2277650"/>
              <a:ext cx="26550" cy="106125"/>
            </a:xfrm>
            <a:custGeom>
              <a:avLst/>
              <a:gdLst/>
              <a:ahLst/>
              <a:cxnLst/>
              <a:rect l="l" t="t" r="r" b="b"/>
              <a:pathLst>
                <a:path w="1062" h="4245" extrusionOk="0">
                  <a:moveTo>
                    <a:pt x="758" y="0"/>
                  </a:moveTo>
                  <a:lnTo>
                    <a:pt x="0" y="2425"/>
                  </a:lnTo>
                  <a:lnTo>
                    <a:pt x="1062" y="4245"/>
                  </a:lnTo>
                  <a:lnTo>
                    <a:pt x="1062" y="303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9;p7"/>
            <p:cNvSpPr/>
            <p:nvPr/>
          </p:nvSpPr>
          <p:spPr>
            <a:xfrm>
              <a:off x="4501625" y="3505525"/>
              <a:ext cx="193300" cy="337325"/>
            </a:xfrm>
            <a:custGeom>
              <a:avLst/>
              <a:gdLst/>
              <a:ahLst/>
              <a:cxnLst/>
              <a:rect l="l" t="t" r="r" b="b"/>
              <a:pathLst>
                <a:path w="7732" h="13493" extrusionOk="0">
                  <a:moveTo>
                    <a:pt x="6216" y="1"/>
                  </a:moveTo>
                  <a:lnTo>
                    <a:pt x="1365" y="5155"/>
                  </a:lnTo>
                  <a:lnTo>
                    <a:pt x="758" y="8641"/>
                  </a:lnTo>
                  <a:lnTo>
                    <a:pt x="0" y="11067"/>
                  </a:lnTo>
                  <a:lnTo>
                    <a:pt x="1062" y="13492"/>
                  </a:lnTo>
                  <a:lnTo>
                    <a:pt x="3487" y="13492"/>
                  </a:lnTo>
                  <a:lnTo>
                    <a:pt x="773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0;p7"/>
            <p:cNvSpPr/>
            <p:nvPr/>
          </p:nvSpPr>
          <p:spPr>
            <a:xfrm>
              <a:off x="3671650" y="2808200"/>
              <a:ext cx="181950" cy="291850"/>
            </a:xfrm>
            <a:custGeom>
              <a:avLst/>
              <a:gdLst/>
              <a:ahLst/>
              <a:cxnLst/>
              <a:rect l="l" t="t" r="r" b="b"/>
              <a:pathLst>
                <a:path w="7278" h="11674" extrusionOk="0">
                  <a:moveTo>
                    <a:pt x="5003" y="1"/>
                  </a:moveTo>
                  <a:lnTo>
                    <a:pt x="5003" y="1972"/>
                  </a:lnTo>
                  <a:lnTo>
                    <a:pt x="2426" y="7277"/>
                  </a:lnTo>
                  <a:lnTo>
                    <a:pt x="304" y="7429"/>
                  </a:lnTo>
                  <a:lnTo>
                    <a:pt x="1" y="9551"/>
                  </a:lnTo>
                  <a:lnTo>
                    <a:pt x="910" y="9551"/>
                  </a:lnTo>
                  <a:lnTo>
                    <a:pt x="910" y="11673"/>
                  </a:lnTo>
                  <a:lnTo>
                    <a:pt x="6974" y="11673"/>
                  </a:lnTo>
                  <a:lnTo>
                    <a:pt x="7277" y="10915"/>
                  </a:lnTo>
                  <a:lnTo>
                    <a:pt x="5458" y="8338"/>
                  </a:lnTo>
                  <a:lnTo>
                    <a:pt x="6065" y="5761"/>
                  </a:lnTo>
                  <a:lnTo>
                    <a:pt x="5307" y="3639"/>
                  </a:lnTo>
                  <a:lnTo>
                    <a:pt x="6823" y="3639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1;p7"/>
            <p:cNvSpPr/>
            <p:nvPr/>
          </p:nvSpPr>
          <p:spPr>
            <a:xfrm>
              <a:off x="3690600" y="3100025"/>
              <a:ext cx="125100" cy="181925"/>
            </a:xfrm>
            <a:custGeom>
              <a:avLst/>
              <a:gdLst/>
              <a:ahLst/>
              <a:cxnLst/>
              <a:rect l="l" t="t" r="r" b="b"/>
              <a:pathLst>
                <a:path w="5004" h="7277" extrusionOk="0">
                  <a:moveTo>
                    <a:pt x="152" y="0"/>
                  </a:moveTo>
                  <a:lnTo>
                    <a:pt x="1" y="1668"/>
                  </a:lnTo>
                  <a:lnTo>
                    <a:pt x="1" y="4245"/>
                  </a:lnTo>
                  <a:lnTo>
                    <a:pt x="2123" y="7277"/>
                  </a:lnTo>
                  <a:lnTo>
                    <a:pt x="2123" y="4700"/>
                  </a:lnTo>
                  <a:lnTo>
                    <a:pt x="5003" y="4700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2;p7"/>
            <p:cNvSpPr/>
            <p:nvPr/>
          </p:nvSpPr>
          <p:spPr>
            <a:xfrm>
              <a:off x="3520075" y="2808200"/>
              <a:ext cx="276675" cy="238800"/>
            </a:xfrm>
            <a:custGeom>
              <a:avLst/>
              <a:gdLst/>
              <a:ahLst/>
              <a:cxnLst/>
              <a:rect l="l" t="t" r="r" b="b"/>
              <a:pathLst>
                <a:path w="11067" h="9552" extrusionOk="0">
                  <a:moveTo>
                    <a:pt x="1516" y="1"/>
                  </a:moveTo>
                  <a:lnTo>
                    <a:pt x="0" y="7429"/>
                  </a:lnTo>
                  <a:lnTo>
                    <a:pt x="2880" y="7884"/>
                  </a:lnTo>
                  <a:lnTo>
                    <a:pt x="3184" y="9551"/>
                  </a:lnTo>
                  <a:lnTo>
                    <a:pt x="6064" y="9551"/>
                  </a:lnTo>
                  <a:lnTo>
                    <a:pt x="6367" y="7429"/>
                  </a:lnTo>
                  <a:lnTo>
                    <a:pt x="8489" y="7277"/>
                  </a:lnTo>
                  <a:lnTo>
                    <a:pt x="11066" y="1972"/>
                  </a:lnTo>
                  <a:lnTo>
                    <a:pt x="1106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3;p7"/>
            <p:cNvSpPr/>
            <p:nvPr/>
          </p:nvSpPr>
          <p:spPr>
            <a:xfrm>
              <a:off x="3239625" y="2887800"/>
              <a:ext cx="147825" cy="181925"/>
            </a:xfrm>
            <a:custGeom>
              <a:avLst/>
              <a:gdLst/>
              <a:ahLst/>
              <a:cxnLst/>
              <a:rect l="l" t="t" r="r" b="b"/>
              <a:pathLst>
                <a:path w="5913" h="7277" extrusionOk="0">
                  <a:moveTo>
                    <a:pt x="910" y="0"/>
                  </a:moveTo>
                  <a:lnTo>
                    <a:pt x="910" y="2426"/>
                  </a:lnTo>
                  <a:lnTo>
                    <a:pt x="0" y="3184"/>
                  </a:lnTo>
                  <a:lnTo>
                    <a:pt x="758" y="3942"/>
                  </a:lnTo>
                  <a:lnTo>
                    <a:pt x="758" y="7277"/>
                  </a:lnTo>
                  <a:lnTo>
                    <a:pt x="5913" y="5761"/>
                  </a:lnTo>
                  <a:lnTo>
                    <a:pt x="5913" y="910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4;p7"/>
            <p:cNvSpPr/>
            <p:nvPr/>
          </p:nvSpPr>
          <p:spPr>
            <a:xfrm>
              <a:off x="3171400" y="2933275"/>
              <a:ext cx="87200" cy="136450"/>
            </a:xfrm>
            <a:custGeom>
              <a:avLst/>
              <a:gdLst/>
              <a:ahLst/>
              <a:cxnLst/>
              <a:rect l="l" t="t" r="r" b="b"/>
              <a:pathLst>
                <a:path w="3488" h="5458" extrusionOk="0">
                  <a:moveTo>
                    <a:pt x="1668" y="0"/>
                  </a:moveTo>
                  <a:lnTo>
                    <a:pt x="1" y="1668"/>
                  </a:lnTo>
                  <a:lnTo>
                    <a:pt x="3487" y="5458"/>
                  </a:lnTo>
                  <a:lnTo>
                    <a:pt x="3487" y="2123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5;p7"/>
            <p:cNvSpPr/>
            <p:nvPr/>
          </p:nvSpPr>
          <p:spPr>
            <a:xfrm>
              <a:off x="3743675" y="3338775"/>
              <a:ext cx="295625" cy="299425"/>
            </a:xfrm>
            <a:custGeom>
              <a:avLst/>
              <a:gdLst/>
              <a:ahLst/>
              <a:cxnLst/>
              <a:rect l="l" t="t" r="r" b="b"/>
              <a:pathLst>
                <a:path w="11825" h="11977" extrusionOk="0">
                  <a:moveTo>
                    <a:pt x="1819" y="1"/>
                  </a:moveTo>
                  <a:lnTo>
                    <a:pt x="1819" y="7125"/>
                  </a:lnTo>
                  <a:lnTo>
                    <a:pt x="0" y="10157"/>
                  </a:lnTo>
                  <a:lnTo>
                    <a:pt x="152" y="11976"/>
                  </a:lnTo>
                  <a:lnTo>
                    <a:pt x="11370" y="11976"/>
                  </a:lnTo>
                  <a:lnTo>
                    <a:pt x="9550" y="9702"/>
                  </a:lnTo>
                  <a:lnTo>
                    <a:pt x="9550" y="7277"/>
                  </a:lnTo>
                  <a:lnTo>
                    <a:pt x="11824" y="7277"/>
                  </a:lnTo>
                  <a:lnTo>
                    <a:pt x="11673" y="4397"/>
                  </a:lnTo>
                  <a:lnTo>
                    <a:pt x="9854" y="3487"/>
                  </a:lnTo>
                  <a:lnTo>
                    <a:pt x="9854" y="304"/>
                  </a:lnTo>
                  <a:lnTo>
                    <a:pt x="7883" y="304"/>
                  </a:lnTo>
                  <a:lnTo>
                    <a:pt x="7580" y="1668"/>
                  </a:lnTo>
                  <a:lnTo>
                    <a:pt x="5457" y="1820"/>
                  </a:lnTo>
                  <a:lnTo>
                    <a:pt x="500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6;p7"/>
            <p:cNvSpPr/>
            <p:nvPr/>
          </p:nvSpPr>
          <p:spPr>
            <a:xfrm>
              <a:off x="3387425" y="2876425"/>
              <a:ext cx="87200" cy="155400"/>
            </a:xfrm>
            <a:custGeom>
              <a:avLst/>
              <a:gdLst/>
              <a:ahLst/>
              <a:cxnLst/>
              <a:rect l="l" t="t" r="r" b="b"/>
              <a:pathLst>
                <a:path w="3488" h="6216" extrusionOk="0">
                  <a:moveTo>
                    <a:pt x="1" y="0"/>
                  </a:moveTo>
                  <a:lnTo>
                    <a:pt x="1" y="6216"/>
                  </a:lnTo>
                  <a:lnTo>
                    <a:pt x="3487" y="5155"/>
                  </a:lnTo>
                  <a:lnTo>
                    <a:pt x="272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7;p7"/>
            <p:cNvSpPr/>
            <p:nvPr/>
          </p:nvSpPr>
          <p:spPr>
            <a:xfrm>
              <a:off x="3743675" y="3081075"/>
              <a:ext cx="178125" cy="238775"/>
            </a:xfrm>
            <a:custGeom>
              <a:avLst/>
              <a:gdLst/>
              <a:ahLst/>
              <a:cxnLst/>
              <a:rect l="l" t="t" r="r" b="b"/>
              <a:pathLst>
                <a:path w="7125" h="9551" extrusionOk="0">
                  <a:moveTo>
                    <a:pt x="4396" y="0"/>
                  </a:moveTo>
                  <a:lnTo>
                    <a:pt x="4093" y="758"/>
                  </a:lnTo>
                  <a:lnTo>
                    <a:pt x="1516" y="758"/>
                  </a:lnTo>
                  <a:lnTo>
                    <a:pt x="2880" y="5458"/>
                  </a:lnTo>
                  <a:lnTo>
                    <a:pt x="0" y="5458"/>
                  </a:lnTo>
                  <a:lnTo>
                    <a:pt x="0" y="8035"/>
                  </a:lnTo>
                  <a:lnTo>
                    <a:pt x="1213" y="9551"/>
                  </a:lnTo>
                  <a:lnTo>
                    <a:pt x="3942" y="8186"/>
                  </a:lnTo>
                  <a:lnTo>
                    <a:pt x="6670" y="3487"/>
                  </a:lnTo>
                  <a:lnTo>
                    <a:pt x="7125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8;p7"/>
            <p:cNvSpPr/>
            <p:nvPr/>
          </p:nvSpPr>
          <p:spPr>
            <a:xfrm>
              <a:off x="4334875" y="2649025"/>
              <a:ext cx="159200" cy="197100"/>
            </a:xfrm>
            <a:custGeom>
              <a:avLst/>
              <a:gdLst/>
              <a:ahLst/>
              <a:cxnLst/>
              <a:rect l="l" t="t" r="r" b="b"/>
              <a:pathLst>
                <a:path w="6368" h="7884" extrusionOk="0">
                  <a:moveTo>
                    <a:pt x="2274" y="1"/>
                  </a:moveTo>
                  <a:lnTo>
                    <a:pt x="0" y="5155"/>
                  </a:lnTo>
                  <a:lnTo>
                    <a:pt x="4093" y="5155"/>
                  </a:lnTo>
                  <a:lnTo>
                    <a:pt x="5761" y="7884"/>
                  </a:lnTo>
                  <a:lnTo>
                    <a:pt x="6367" y="7277"/>
                  </a:lnTo>
                  <a:lnTo>
                    <a:pt x="2274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9;p7"/>
            <p:cNvSpPr/>
            <p:nvPr/>
          </p:nvSpPr>
          <p:spPr>
            <a:xfrm>
              <a:off x="3129725" y="2887800"/>
              <a:ext cx="83400" cy="87175"/>
            </a:xfrm>
            <a:custGeom>
              <a:avLst/>
              <a:gdLst/>
              <a:ahLst/>
              <a:cxnLst/>
              <a:rect l="l" t="t" r="r" b="b"/>
              <a:pathLst>
                <a:path w="3336" h="3487" extrusionOk="0">
                  <a:moveTo>
                    <a:pt x="1668" y="0"/>
                  </a:moveTo>
                  <a:lnTo>
                    <a:pt x="0" y="1668"/>
                  </a:lnTo>
                  <a:lnTo>
                    <a:pt x="1668" y="3487"/>
                  </a:lnTo>
                  <a:lnTo>
                    <a:pt x="3335" y="1819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0;p7"/>
            <p:cNvSpPr/>
            <p:nvPr/>
          </p:nvSpPr>
          <p:spPr>
            <a:xfrm>
              <a:off x="4463725" y="2830950"/>
              <a:ext cx="53075" cy="56875"/>
            </a:xfrm>
            <a:custGeom>
              <a:avLst/>
              <a:gdLst/>
              <a:ahLst/>
              <a:cxnLst/>
              <a:rect l="l" t="t" r="r" b="b"/>
              <a:pathLst>
                <a:path w="2123" h="2275" extrusionOk="0">
                  <a:moveTo>
                    <a:pt x="1213" y="0"/>
                  </a:moveTo>
                  <a:lnTo>
                    <a:pt x="1" y="1062"/>
                  </a:lnTo>
                  <a:lnTo>
                    <a:pt x="1062" y="2274"/>
                  </a:lnTo>
                  <a:lnTo>
                    <a:pt x="2123" y="1516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1;p7"/>
            <p:cNvSpPr/>
            <p:nvPr/>
          </p:nvSpPr>
          <p:spPr>
            <a:xfrm>
              <a:off x="4202225" y="3452475"/>
              <a:ext cx="242575" cy="413100"/>
            </a:xfrm>
            <a:custGeom>
              <a:avLst/>
              <a:gdLst/>
              <a:ahLst/>
              <a:cxnLst/>
              <a:rect l="l" t="t" r="r" b="b"/>
              <a:pathLst>
                <a:path w="9703" h="16524" extrusionOk="0">
                  <a:moveTo>
                    <a:pt x="9096" y="0"/>
                  </a:moveTo>
                  <a:lnTo>
                    <a:pt x="3639" y="1061"/>
                  </a:lnTo>
                  <a:lnTo>
                    <a:pt x="3639" y="2729"/>
                  </a:lnTo>
                  <a:lnTo>
                    <a:pt x="5003" y="3639"/>
                  </a:lnTo>
                  <a:lnTo>
                    <a:pt x="5003" y="5609"/>
                  </a:lnTo>
                  <a:lnTo>
                    <a:pt x="3791" y="6670"/>
                  </a:lnTo>
                  <a:lnTo>
                    <a:pt x="3791" y="4396"/>
                  </a:lnTo>
                  <a:lnTo>
                    <a:pt x="2426" y="3335"/>
                  </a:lnTo>
                  <a:lnTo>
                    <a:pt x="1" y="5003"/>
                  </a:lnTo>
                  <a:lnTo>
                    <a:pt x="2426" y="6670"/>
                  </a:lnTo>
                  <a:lnTo>
                    <a:pt x="2426" y="8944"/>
                  </a:lnTo>
                  <a:lnTo>
                    <a:pt x="910" y="12582"/>
                  </a:lnTo>
                  <a:lnTo>
                    <a:pt x="910" y="16524"/>
                  </a:lnTo>
                  <a:lnTo>
                    <a:pt x="1971" y="16524"/>
                  </a:lnTo>
                  <a:lnTo>
                    <a:pt x="2123" y="15917"/>
                  </a:lnTo>
                  <a:lnTo>
                    <a:pt x="4397" y="14402"/>
                  </a:lnTo>
                  <a:lnTo>
                    <a:pt x="4245" y="9551"/>
                  </a:lnTo>
                  <a:lnTo>
                    <a:pt x="9703" y="5003"/>
                  </a:lnTo>
                  <a:lnTo>
                    <a:pt x="9096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2;p7"/>
            <p:cNvSpPr/>
            <p:nvPr/>
          </p:nvSpPr>
          <p:spPr>
            <a:xfrm>
              <a:off x="4456150" y="2857475"/>
              <a:ext cx="265300" cy="360050"/>
            </a:xfrm>
            <a:custGeom>
              <a:avLst/>
              <a:gdLst/>
              <a:ahLst/>
              <a:cxnLst/>
              <a:rect l="l" t="t" r="r" b="b"/>
              <a:pathLst>
                <a:path w="10612" h="14402" extrusionOk="0">
                  <a:moveTo>
                    <a:pt x="10157" y="1"/>
                  </a:moveTo>
                  <a:lnTo>
                    <a:pt x="2881" y="1062"/>
                  </a:lnTo>
                  <a:lnTo>
                    <a:pt x="2426" y="455"/>
                  </a:lnTo>
                  <a:lnTo>
                    <a:pt x="1365" y="1213"/>
                  </a:lnTo>
                  <a:lnTo>
                    <a:pt x="2426" y="2426"/>
                  </a:lnTo>
                  <a:lnTo>
                    <a:pt x="6822" y="3942"/>
                  </a:lnTo>
                  <a:lnTo>
                    <a:pt x="0" y="9551"/>
                  </a:lnTo>
                  <a:lnTo>
                    <a:pt x="0" y="14402"/>
                  </a:lnTo>
                  <a:lnTo>
                    <a:pt x="10612" y="2123"/>
                  </a:lnTo>
                  <a:lnTo>
                    <a:pt x="1015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3;p7"/>
            <p:cNvSpPr/>
            <p:nvPr/>
          </p:nvSpPr>
          <p:spPr>
            <a:xfrm>
              <a:off x="3747450" y="3638175"/>
              <a:ext cx="333525" cy="284250"/>
            </a:xfrm>
            <a:custGeom>
              <a:avLst/>
              <a:gdLst/>
              <a:ahLst/>
              <a:cxnLst/>
              <a:rect l="l" t="t" r="r" b="b"/>
              <a:pathLst>
                <a:path w="13341" h="11370" extrusionOk="0">
                  <a:moveTo>
                    <a:pt x="1" y="0"/>
                  </a:moveTo>
                  <a:lnTo>
                    <a:pt x="3942" y="11370"/>
                  </a:lnTo>
                  <a:lnTo>
                    <a:pt x="8035" y="11370"/>
                  </a:lnTo>
                  <a:lnTo>
                    <a:pt x="8035" y="1061"/>
                  </a:lnTo>
                  <a:lnTo>
                    <a:pt x="13341" y="1061"/>
                  </a:lnTo>
                  <a:lnTo>
                    <a:pt x="1273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4;p7"/>
            <p:cNvSpPr/>
            <p:nvPr/>
          </p:nvSpPr>
          <p:spPr>
            <a:xfrm>
              <a:off x="4285600" y="3039375"/>
              <a:ext cx="219850" cy="231200"/>
            </a:xfrm>
            <a:custGeom>
              <a:avLst/>
              <a:gdLst/>
              <a:ahLst/>
              <a:cxnLst/>
              <a:rect l="l" t="t" r="r" b="b"/>
              <a:pathLst>
                <a:path w="8794" h="9248" extrusionOk="0">
                  <a:moveTo>
                    <a:pt x="2426" y="1"/>
                  </a:moveTo>
                  <a:lnTo>
                    <a:pt x="607" y="304"/>
                  </a:lnTo>
                  <a:lnTo>
                    <a:pt x="1213" y="2426"/>
                  </a:lnTo>
                  <a:lnTo>
                    <a:pt x="910" y="4397"/>
                  </a:lnTo>
                  <a:lnTo>
                    <a:pt x="1" y="5913"/>
                  </a:lnTo>
                  <a:lnTo>
                    <a:pt x="5155" y="9248"/>
                  </a:lnTo>
                  <a:lnTo>
                    <a:pt x="6822" y="7126"/>
                  </a:lnTo>
                  <a:lnTo>
                    <a:pt x="6822" y="2275"/>
                  </a:lnTo>
                  <a:lnTo>
                    <a:pt x="8793" y="607"/>
                  </a:lnTo>
                  <a:lnTo>
                    <a:pt x="3033" y="607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5;p7"/>
            <p:cNvSpPr/>
            <p:nvPr/>
          </p:nvSpPr>
          <p:spPr>
            <a:xfrm>
              <a:off x="4179500" y="3179600"/>
              <a:ext cx="250150" cy="299425"/>
            </a:xfrm>
            <a:custGeom>
              <a:avLst/>
              <a:gdLst/>
              <a:ahLst/>
              <a:cxnLst/>
              <a:rect l="l" t="t" r="r" b="b"/>
              <a:pathLst>
                <a:path w="10006" h="11977" extrusionOk="0">
                  <a:moveTo>
                    <a:pt x="1819" y="1"/>
                  </a:moveTo>
                  <a:lnTo>
                    <a:pt x="0" y="4549"/>
                  </a:lnTo>
                  <a:lnTo>
                    <a:pt x="3335" y="9399"/>
                  </a:lnTo>
                  <a:lnTo>
                    <a:pt x="4548" y="9399"/>
                  </a:lnTo>
                  <a:lnTo>
                    <a:pt x="4548" y="11976"/>
                  </a:lnTo>
                  <a:lnTo>
                    <a:pt x="10005" y="10915"/>
                  </a:lnTo>
                  <a:lnTo>
                    <a:pt x="9399" y="3639"/>
                  </a:lnTo>
                  <a:lnTo>
                    <a:pt x="4245" y="304"/>
                  </a:lnTo>
                  <a:lnTo>
                    <a:pt x="3942" y="759"/>
                  </a:lnTo>
                  <a:lnTo>
                    <a:pt x="2122" y="759"/>
                  </a:lnTo>
                  <a:lnTo>
                    <a:pt x="257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6;p7"/>
            <p:cNvSpPr/>
            <p:nvPr/>
          </p:nvSpPr>
          <p:spPr>
            <a:xfrm>
              <a:off x="3057725" y="2429225"/>
              <a:ext cx="306975" cy="344900"/>
            </a:xfrm>
            <a:custGeom>
              <a:avLst/>
              <a:gdLst/>
              <a:ahLst/>
              <a:cxnLst/>
              <a:rect l="l" t="t" r="r" b="b"/>
              <a:pathLst>
                <a:path w="12279" h="13796" extrusionOk="0">
                  <a:moveTo>
                    <a:pt x="7883" y="1"/>
                  </a:moveTo>
                  <a:lnTo>
                    <a:pt x="7883" y="1517"/>
                  </a:lnTo>
                  <a:lnTo>
                    <a:pt x="4851" y="1517"/>
                  </a:lnTo>
                  <a:lnTo>
                    <a:pt x="4851" y="4852"/>
                  </a:lnTo>
                  <a:lnTo>
                    <a:pt x="3790" y="6519"/>
                  </a:lnTo>
                  <a:lnTo>
                    <a:pt x="0" y="6519"/>
                  </a:lnTo>
                  <a:lnTo>
                    <a:pt x="0" y="10460"/>
                  </a:lnTo>
                  <a:lnTo>
                    <a:pt x="4548" y="13795"/>
                  </a:lnTo>
                  <a:lnTo>
                    <a:pt x="4548" y="12583"/>
                  </a:lnTo>
                  <a:lnTo>
                    <a:pt x="10005" y="12583"/>
                  </a:lnTo>
                  <a:lnTo>
                    <a:pt x="9399" y="3184"/>
                  </a:lnTo>
                  <a:lnTo>
                    <a:pt x="12279" y="3184"/>
                  </a:lnTo>
                  <a:lnTo>
                    <a:pt x="788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;p7"/>
            <p:cNvSpPr/>
            <p:nvPr/>
          </p:nvSpPr>
          <p:spPr>
            <a:xfrm>
              <a:off x="4171900" y="3179600"/>
              <a:ext cx="53100" cy="53100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456" y="1"/>
                  </a:moveTo>
                  <a:lnTo>
                    <a:pt x="1" y="2123"/>
                  </a:lnTo>
                  <a:lnTo>
                    <a:pt x="1365" y="1820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8;p7"/>
            <p:cNvSpPr/>
            <p:nvPr/>
          </p:nvSpPr>
          <p:spPr>
            <a:xfrm>
              <a:off x="4164325" y="3225075"/>
              <a:ext cx="41725" cy="68250"/>
            </a:xfrm>
            <a:custGeom>
              <a:avLst/>
              <a:gdLst/>
              <a:ahLst/>
              <a:cxnLst/>
              <a:rect l="l" t="t" r="r" b="b"/>
              <a:pathLst>
                <a:path w="1669" h="2730" extrusionOk="0">
                  <a:moveTo>
                    <a:pt x="1668" y="1"/>
                  </a:moveTo>
                  <a:lnTo>
                    <a:pt x="304" y="304"/>
                  </a:lnTo>
                  <a:lnTo>
                    <a:pt x="1" y="1972"/>
                  </a:lnTo>
                  <a:lnTo>
                    <a:pt x="607" y="2730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9;p7"/>
            <p:cNvSpPr/>
            <p:nvPr/>
          </p:nvSpPr>
          <p:spPr>
            <a:xfrm>
              <a:off x="3084250" y="2842325"/>
              <a:ext cx="178150" cy="125075"/>
            </a:xfrm>
            <a:custGeom>
              <a:avLst/>
              <a:gdLst/>
              <a:ahLst/>
              <a:cxnLst/>
              <a:rect l="l" t="t" r="r" b="b"/>
              <a:pathLst>
                <a:path w="7126" h="5003" extrusionOk="0">
                  <a:moveTo>
                    <a:pt x="1516" y="0"/>
                  </a:moveTo>
                  <a:lnTo>
                    <a:pt x="0" y="1516"/>
                  </a:lnTo>
                  <a:lnTo>
                    <a:pt x="1819" y="3487"/>
                  </a:lnTo>
                  <a:lnTo>
                    <a:pt x="3487" y="1819"/>
                  </a:lnTo>
                  <a:lnTo>
                    <a:pt x="5154" y="3638"/>
                  </a:lnTo>
                  <a:lnTo>
                    <a:pt x="6215" y="5003"/>
                  </a:lnTo>
                  <a:lnTo>
                    <a:pt x="7125" y="4245"/>
                  </a:lnTo>
                  <a:lnTo>
                    <a:pt x="7125" y="1819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10;p7"/>
            <p:cNvSpPr/>
            <p:nvPr/>
          </p:nvSpPr>
          <p:spPr>
            <a:xfrm>
              <a:off x="3171400" y="2508825"/>
              <a:ext cx="394175" cy="390375"/>
            </a:xfrm>
            <a:custGeom>
              <a:avLst/>
              <a:gdLst/>
              <a:ahLst/>
              <a:cxnLst/>
              <a:rect l="l" t="t" r="r" b="b"/>
              <a:pathLst>
                <a:path w="15767" h="15615" extrusionOk="0">
                  <a:moveTo>
                    <a:pt x="4852" y="0"/>
                  </a:moveTo>
                  <a:lnTo>
                    <a:pt x="5458" y="9399"/>
                  </a:lnTo>
                  <a:lnTo>
                    <a:pt x="1" y="9399"/>
                  </a:lnTo>
                  <a:lnTo>
                    <a:pt x="1" y="10611"/>
                  </a:lnTo>
                  <a:lnTo>
                    <a:pt x="1214" y="13340"/>
                  </a:lnTo>
                  <a:lnTo>
                    <a:pt x="3184" y="13340"/>
                  </a:lnTo>
                  <a:lnTo>
                    <a:pt x="3639" y="15159"/>
                  </a:lnTo>
                  <a:lnTo>
                    <a:pt x="6216" y="15614"/>
                  </a:lnTo>
                  <a:lnTo>
                    <a:pt x="6216" y="13037"/>
                  </a:lnTo>
                  <a:lnTo>
                    <a:pt x="15766" y="9247"/>
                  </a:lnTo>
                  <a:lnTo>
                    <a:pt x="15766" y="5912"/>
                  </a:lnTo>
                  <a:lnTo>
                    <a:pt x="7732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1;p7"/>
            <p:cNvSpPr/>
            <p:nvPr/>
          </p:nvSpPr>
          <p:spPr>
            <a:xfrm>
              <a:off x="3982425" y="3388050"/>
              <a:ext cx="280475" cy="250150"/>
            </a:xfrm>
            <a:custGeom>
              <a:avLst/>
              <a:gdLst/>
              <a:ahLst/>
              <a:cxnLst/>
              <a:rect l="l" t="t" r="r" b="b"/>
              <a:pathLst>
                <a:path w="11219" h="10006" extrusionOk="0">
                  <a:moveTo>
                    <a:pt x="10460" y="0"/>
                  </a:moveTo>
                  <a:lnTo>
                    <a:pt x="7277" y="455"/>
                  </a:lnTo>
                  <a:lnTo>
                    <a:pt x="6670" y="3032"/>
                  </a:lnTo>
                  <a:lnTo>
                    <a:pt x="8641" y="3942"/>
                  </a:lnTo>
                  <a:lnTo>
                    <a:pt x="7883" y="5306"/>
                  </a:lnTo>
                  <a:lnTo>
                    <a:pt x="2123" y="2426"/>
                  </a:lnTo>
                  <a:lnTo>
                    <a:pt x="2274" y="5306"/>
                  </a:lnTo>
                  <a:lnTo>
                    <a:pt x="0" y="5306"/>
                  </a:lnTo>
                  <a:lnTo>
                    <a:pt x="0" y="7731"/>
                  </a:lnTo>
                  <a:lnTo>
                    <a:pt x="1820" y="10005"/>
                  </a:lnTo>
                  <a:lnTo>
                    <a:pt x="5306" y="10005"/>
                  </a:lnTo>
                  <a:lnTo>
                    <a:pt x="11218" y="5912"/>
                  </a:lnTo>
                  <a:lnTo>
                    <a:pt x="11218" y="1061"/>
                  </a:lnTo>
                  <a:lnTo>
                    <a:pt x="1046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2;p7"/>
            <p:cNvSpPr/>
            <p:nvPr/>
          </p:nvSpPr>
          <p:spPr>
            <a:xfrm>
              <a:off x="3948325" y="3664700"/>
              <a:ext cx="204675" cy="212250"/>
            </a:xfrm>
            <a:custGeom>
              <a:avLst/>
              <a:gdLst/>
              <a:ahLst/>
              <a:cxnLst/>
              <a:rect l="l" t="t" r="r" b="b"/>
              <a:pathLst>
                <a:path w="8187" h="8490" extrusionOk="0">
                  <a:moveTo>
                    <a:pt x="0" y="0"/>
                  </a:moveTo>
                  <a:lnTo>
                    <a:pt x="0" y="6670"/>
                  </a:lnTo>
                  <a:lnTo>
                    <a:pt x="1668" y="8490"/>
                  </a:lnTo>
                  <a:lnTo>
                    <a:pt x="8186" y="4093"/>
                  </a:lnTo>
                  <a:lnTo>
                    <a:pt x="5306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13;p7"/>
            <p:cNvSpPr/>
            <p:nvPr/>
          </p:nvSpPr>
          <p:spPr>
            <a:xfrm>
              <a:off x="3326800" y="2781675"/>
              <a:ext cx="204675" cy="128875"/>
            </a:xfrm>
            <a:custGeom>
              <a:avLst/>
              <a:gdLst/>
              <a:ahLst/>
              <a:cxnLst/>
              <a:rect l="l" t="t" r="r" b="b"/>
              <a:pathLst>
                <a:path w="8187" h="5155" extrusionOk="0">
                  <a:moveTo>
                    <a:pt x="5306" y="1"/>
                  </a:moveTo>
                  <a:lnTo>
                    <a:pt x="0" y="2123"/>
                  </a:lnTo>
                  <a:lnTo>
                    <a:pt x="0" y="4700"/>
                  </a:lnTo>
                  <a:lnTo>
                    <a:pt x="2426" y="5155"/>
                  </a:lnTo>
                  <a:lnTo>
                    <a:pt x="2426" y="3790"/>
                  </a:lnTo>
                  <a:lnTo>
                    <a:pt x="5154" y="3790"/>
                  </a:lnTo>
                  <a:lnTo>
                    <a:pt x="8186" y="2729"/>
                  </a:lnTo>
                  <a:lnTo>
                    <a:pt x="5306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4;p7"/>
            <p:cNvSpPr/>
            <p:nvPr/>
          </p:nvSpPr>
          <p:spPr>
            <a:xfrm>
              <a:off x="4262875" y="3414575"/>
              <a:ext cx="64450" cy="204675"/>
            </a:xfrm>
            <a:custGeom>
              <a:avLst/>
              <a:gdLst/>
              <a:ahLst/>
              <a:cxnLst/>
              <a:rect l="l" t="t" r="r" b="b"/>
              <a:pathLst>
                <a:path w="2578" h="8187" extrusionOk="0">
                  <a:moveTo>
                    <a:pt x="0" y="0"/>
                  </a:moveTo>
                  <a:lnTo>
                    <a:pt x="0" y="4851"/>
                  </a:lnTo>
                  <a:lnTo>
                    <a:pt x="1365" y="5912"/>
                  </a:lnTo>
                  <a:lnTo>
                    <a:pt x="1365" y="8186"/>
                  </a:lnTo>
                  <a:lnTo>
                    <a:pt x="2577" y="7125"/>
                  </a:lnTo>
                  <a:lnTo>
                    <a:pt x="2577" y="5155"/>
                  </a:lnTo>
                  <a:lnTo>
                    <a:pt x="1213" y="4245"/>
                  </a:lnTo>
                  <a:lnTo>
                    <a:pt x="121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15;p7"/>
            <p:cNvSpPr/>
            <p:nvPr/>
          </p:nvSpPr>
          <p:spPr>
            <a:xfrm>
              <a:off x="4262875" y="2777900"/>
              <a:ext cx="363825" cy="276675"/>
            </a:xfrm>
            <a:custGeom>
              <a:avLst/>
              <a:gdLst/>
              <a:ahLst/>
              <a:cxnLst/>
              <a:rect l="l" t="t" r="r" b="b"/>
              <a:pathLst>
                <a:path w="14553" h="11067" extrusionOk="0">
                  <a:moveTo>
                    <a:pt x="2880" y="0"/>
                  </a:moveTo>
                  <a:lnTo>
                    <a:pt x="0" y="6973"/>
                  </a:lnTo>
                  <a:lnTo>
                    <a:pt x="3942" y="11066"/>
                  </a:lnTo>
                  <a:lnTo>
                    <a:pt x="9702" y="11066"/>
                  </a:lnTo>
                  <a:lnTo>
                    <a:pt x="14553" y="7125"/>
                  </a:lnTo>
                  <a:lnTo>
                    <a:pt x="10157" y="5609"/>
                  </a:lnTo>
                  <a:lnTo>
                    <a:pt x="8035" y="3184"/>
                  </a:lnTo>
                  <a:lnTo>
                    <a:pt x="8641" y="2729"/>
                  </a:lnTo>
                  <a:lnTo>
                    <a:pt x="697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16;p7"/>
            <p:cNvSpPr/>
            <p:nvPr/>
          </p:nvSpPr>
          <p:spPr>
            <a:xfrm>
              <a:off x="4183275" y="3046975"/>
              <a:ext cx="132675" cy="132650"/>
            </a:xfrm>
            <a:custGeom>
              <a:avLst/>
              <a:gdLst/>
              <a:ahLst/>
              <a:cxnLst/>
              <a:rect l="l" t="t" r="r" b="b"/>
              <a:pathLst>
                <a:path w="5307" h="5306" extrusionOk="0">
                  <a:moveTo>
                    <a:pt x="4700" y="0"/>
                  </a:moveTo>
                  <a:lnTo>
                    <a:pt x="1214" y="455"/>
                  </a:lnTo>
                  <a:lnTo>
                    <a:pt x="1" y="5306"/>
                  </a:lnTo>
                  <a:lnTo>
                    <a:pt x="2426" y="5306"/>
                  </a:lnTo>
                  <a:lnTo>
                    <a:pt x="3184" y="4093"/>
                  </a:lnTo>
                  <a:lnTo>
                    <a:pt x="5003" y="4093"/>
                  </a:lnTo>
                  <a:lnTo>
                    <a:pt x="5306" y="2122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17;p7"/>
            <p:cNvSpPr/>
            <p:nvPr/>
          </p:nvSpPr>
          <p:spPr>
            <a:xfrm>
              <a:off x="3459425" y="2550500"/>
              <a:ext cx="390375" cy="299425"/>
            </a:xfrm>
            <a:custGeom>
              <a:avLst/>
              <a:gdLst/>
              <a:ahLst/>
              <a:cxnLst/>
              <a:rect l="l" t="t" r="r" b="b"/>
              <a:pathLst>
                <a:path w="15615" h="11977" extrusionOk="0">
                  <a:moveTo>
                    <a:pt x="10612" y="1"/>
                  </a:moveTo>
                  <a:lnTo>
                    <a:pt x="4245" y="4245"/>
                  </a:lnTo>
                  <a:lnTo>
                    <a:pt x="4245" y="7580"/>
                  </a:lnTo>
                  <a:lnTo>
                    <a:pt x="1" y="9248"/>
                  </a:lnTo>
                  <a:lnTo>
                    <a:pt x="2881" y="11976"/>
                  </a:lnTo>
                  <a:lnTo>
                    <a:pt x="3639" y="11673"/>
                  </a:lnTo>
                  <a:lnTo>
                    <a:pt x="3942" y="10309"/>
                  </a:lnTo>
                  <a:lnTo>
                    <a:pt x="13492" y="10309"/>
                  </a:lnTo>
                  <a:lnTo>
                    <a:pt x="15615" y="5913"/>
                  </a:lnTo>
                  <a:lnTo>
                    <a:pt x="1470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18;p7"/>
            <p:cNvSpPr/>
            <p:nvPr/>
          </p:nvSpPr>
          <p:spPr>
            <a:xfrm>
              <a:off x="3061500" y="2414075"/>
              <a:ext cx="193300" cy="178150"/>
            </a:xfrm>
            <a:custGeom>
              <a:avLst/>
              <a:gdLst/>
              <a:ahLst/>
              <a:cxnLst/>
              <a:rect l="l" t="t" r="r" b="b"/>
              <a:pathLst>
                <a:path w="7732" h="7126" extrusionOk="0">
                  <a:moveTo>
                    <a:pt x="4397" y="0"/>
                  </a:moveTo>
                  <a:lnTo>
                    <a:pt x="1" y="5761"/>
                  </a:lnTo>
                  <a:lnTo>
                    <a:pt x="1" y="7125"/>
                  </a:lnTo>
                  <a:lnTo>
                    <a:pt x="3639" y="7125"/>
                  </a:lnTo>
                  <a:lnTo>
                    <a:pt x="4700" y="5458"/>
                  </a:lnTo>
                  <a:lnTo>
                    <a:pt x="4700" y="2123"/>
                  </a:lnTo>
                  <a:lnTo>
                    <a:pt x="7732" y="2123"/>
                  </a:lnTo>
                  <a:lnTo>
                    <a:pt x="7732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;p7"/>
            <p:cNvSpPr/>
            <p:nvPr/>
          </p:nvSpPr>
          <p:spPr>
            <a:xfrm>
              <a:off x="3050125" y="2690725"/>
              <a:ext cx="151625" cy="151625"/>
            </a:xfrm>
            <a:custGeom>
              <a:avLst/>
              <a:gdLst/>
              <a:ahLst/>
              <a:cxnLst/>
              <a:rect l="l" t="t" r="r" b="b"/>
              <a:pathLst>
                <a:path w="6065" h="6065" extrusionOk="0">
                  <a:moveTo>
                    <a:pt x="304" y="0"/>
                  </a:moveTo>
                  <a:lnTo>
                    <a:pt x="152" y="3790"/>
                  </a:lnTo>
                  <a:lnTo>
                    <a:pt x="3033" y="4700"/>
                  </a:lnTo>
                  <a:lnTo>
                    <a:pt x="152" y="4700"/>
                  </a:lnTo>
                  <a:lnTo>
                    <a:pt x="1" y="6064"/>
                  </a:lnTo>
                  <a:lnTo>
                    <a:pt x="6065" y="6064"/>
                  </a:lnTo>
                  <a:lnTo>
                    <a:pt x="4852" y="333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0;p7"/>
            <p:cNvSpPr/>
            <p:nvPr/>
          </p:nvSpPr>
          <p:spPr>
            <a:xfrm>
              <a:off x="3053925" y="2785475"/>
              <a:ext cx="72025" cy="22750"/>
            </a:xfrm>
            <a:custGeom>
              <a:avLst/>
              <a:gdLst/>
              <a:ahLst/>
              <a:cxnLst/>
              <a:rect l="l" t="t" r="r" b="b"/>
              <a:pathLst>
                <a:path w="2881" h="910" extrusionOk="0">
                  <a:moveTo>
                    <a:pt x="0" y="0"/>
                  </a:moveTo>
                  <a:lnTo>
                    <a:pt x="0" y="910"/>
                  </a:lnTo>
                  <a:lnTo>
                    <a:pt x="2881" y="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1;p7"/>
            <p:cNvSpPr/>
            <p:nvPr/>
          </p:nvSpPr>
          <p:spPr>
            <a:xfrm>
              <a:off x="3796725" y="2550500"/>
              <a:ext cx="246350" cy="401750"/>
            </a:xfrm>
            <a:custGeom>
              <a:avLst/>
              <a:gdLst/>
              <a:ahLst/>
              <a:cxnLst/>
              <a:rect l="l" t="t" r="r" b="b"/>
              <a:pathLst>
                <a:path w="9854" h="16070" extrusionOk="0">
                  <a:moveTo>
                    <a:pt x="1213" y="1"/>
                  </a:moveTo>
                  <a:lnTo>
                    <a:pt x="2123" y="5913"/>
                  </a:lnTo>
                  <a:lnTo>
                    <a:pt x="0" y="10309"/>
                  </a:lnTo>
                  <a:lnTo>
                    <a:pt x="1820" y="13947"/>
                  </a:lnTo>
                  <a:lnTo>
                    <a:pt x="304" y="13947"/>
                  </a:lnTo>
                  <a:lnTo>
                    <a:pt x="1062" y="16069"/>
                  </a:lnTo>
                  <a:lnTo>
                    <a:pt x="8186" y="12734"/>
                  </a:lnTo>
                  <a:lnTo>
                    <a:pt x="8186" y="9096"/>
                  </a:lnTo>
                  <a:lnTo>
                    <a:pt x="9702" y="7580"/>
                  </a:lnTo>
                  <a:lnTo>
                    <a:pt x="9854" y="3942"/>
                  </a:lnTo>
                  <a:lnTo>
                    <a:pt x="3639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2;p7"/>
            <p:cNvSpPr/>
            <p:nvPr/>
          </p:nvSpPr>
          <p:spPr>
            <a:xfrm>
              <a:off x="3683025" y="2281425"/>
              <a:ext cx="375225" cy="371425"/>
            </a:xfrm>
            <a:custGeom>
              <a:avLst/>
              <a:gdLst/>
              <a:ahLst/>
              <a:cxnLst/>
              <a:rect l="l" t="t" r="r" b="b"/>
              <a:pathLst>
                <a:path w="15009" h="14857" extrusionOk="0">
                  <a:moveTo>
                    <a:pt x="2578" y="1"/>
                  </a:moveTo>
                  <a:lnTo>
                    <a:pt x="1" y="2729"/>
                  </a:lnTo>
                  <a:lnTo>
                    <a:pt x="1668" y="10764"/>
                  </a:lnTo>
                  <a:lnTo>
                    <a:pt x="8187" y="10764"/>
                  </a:lnTo>
                  <a:lnTo>
                    <a:pt x="14402" y="14857"/>
                  </a:lnTo>
                  <a:lnTo>
                    <a:pt x="15008" y="1213"/>
                  </a:lnTo>
                  <a:lnTo>
                    <a:pt x="11370" y="759"/>
                  </a:lnTo>
                  <a:lnTo>
                    <a:pt x="10006" y="2881"/>
                  </a:lnTo>
                  <a:lnTo>
                    <a:pt x="6671" y="2274"/>
                  </a:lnTo>
                  <a:lnTo>
                    <a:pt x="5458" y="759"/>
                  </a:lnTo>
                  <a:lnTo>
                    <a:pt x="257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3;p7"/>
            <p:cNvSpPr/>
            <p:nvPr/>
          </p:nvSpPr>
          <p:spPr>
            <a:xfrm>
              <a:off x="3171400" y="2228375"/>
              <a:ext cx="269100" cy="185725"/>
            </a:xfrm>
            <a:custGeom>
              <a:avLst/>
              <a:gdLst/>
              <a:ahLst/>
              <a:cxnLst/>
              <a:rect l="l" t="t" r="r" b="b"/>
              <a:pathLst>
                <a:path w="10764" h="7429" extrusionOk="0">
                  <a:moveTo>
                    <a:pt x="10764" y="0"/>
                  </a:moveTo>
                  <a:lnTo>
                    <a:pt x="5307" y="607"/>
                  </a:lnTo>
                  <a:lnTo>
                    <a:pt x="1" y="7428"/>
                  </a:lnTo>
                  <a:lnTo>
                    <a:pt x="3336" y="7428"/>
                  </a:lnTo>
                  <a:lnTo>
                    <a:pt x="3336" y="6974"/>
                  </a:lnTo>
                  <a:lnTo>
                    <a:pt x="10764" y="2881"/>
                  </a:lnTo>
                  <a:lnTo>
                    <a:pt x="1076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4;p7"/>
            <p:cNvSpPr/>
            <p:nvPr/>
          </p:nvSpPr>
          <p:spPr>
            <a:xfrm>
              <a:off x="3254775" y="2182900"/>
              <a:ext cx="469975" cy="473750"/>
            </a:xfrm>
            <a:custGeom>
              <a:avLst/>
              <a:gdLst/>
              <a:ahLst/>
              <a:cxnLst/>
              <a:rect l="l" t="t" r="r" b="b"/>
              <a:pathLst>
                <a:path w="18799" h="18950" extrusionOk="0">
                  <a:moveTo>
                    <a:pt x="12280" y="0"/>
                  </a:moveTo>
                  <a:lnTo>
                    <a:pt x="7429" y="1819"/>
                  </a:lnTo>
                  <a:lnTo>
                    <a:pt x="7429" y="4700"/>
                  </a:lnTo>
                  <a:lnTo>
                    <a:pt x="1" y="8793"/>
                  </a:lnTo>
                  <a:lnTo>
                    <a:pt x="1" y="9854"/>
                  </a:lnTo>
                  <a:lnTo>
                    <a:pt x="12431" y="18949"/>
                  </a:lnTo>
                  <a:lnTo>
                    <a:pt x="18798" y="14705"/>
                  </a:lnTo>
                  <a:lnTo>
                    <a:pt x="15766" y="152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5;p7"/>
            <p:cNvSpPr/>
            <p:nvPr/>
          </p:nvSpPr>
          <p:spPr>
            <a:xfrm>
              <a:off x="3648925" y="2186675"/>
              <a:ext cx="98550" cy="163000"/>
            </a:xfrm>
            <a:custGeom>
              <a:avLst/>
              <a:gdLst/>
              <a:ahLst/>
              <a:cxnLst/>
              <a:rect l="l" t="t" r="r" b="b"/>
              <a:pathLst>
                <a:path w="3942" h="6520" extrusionOk="0">
                  <a:moveTo>
                    <a:pt x="0" y="1"/>
                  </a:moveTo>
                  <a:lnTo>
                    <a:pt x="1365" y="6519"/>
                  </a:lnTo>
                  <a:lnTo>
                    <a:pt x="3942" y="3791"/>
                  </a:lnTo>
                  <a:lnTo>
                    <a:pt x="3032" y="3639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6;p7"/>
            <p:cNvSpPr/>
            <p:nvPr/>
          </p:nvSpPr>
          <p:spPr>
            <a:xfrm>
              <a:off x="4065800" y="3577525"/>
              <a:ext cx="197100" cy="189525"/>
            </a:xfrm>
            <a:custGeom>
              <a:avLst/>
              <a:gdLst/>
              <a:ahLst/>
              <a:cxnLst/>
              <a:rect l="l" t="t" r="r" b="b"/>
              <a:pathLst>
                <a:path w="7884" h="7581" extrusionOk="0">
                  <a:moveTo>
                    <a:pt x="5458" y="1"/>
                  </a:moveTo>
                  <a:lnTo>
                    <a:pt x="1971" y="2426"/>
                  </a:lnTo>
                  <a:lnTo>
                    <a:pt x="0" y="2426"/>
                  </a:lnTo>
                  <a:lnTo>
                    <a:pt x="3487" y="7580"/>
                  </a:lnTo>
                  <a:lnTo>
                    <a:pt x="6367" y="7580"/>
                  </a:lnTo>
                  <a:lnTo>
                    <a:pt x="7883" y="3942"/>
                  </a:lnTo>
                  <a:lnTo>
                    <a:pt x="7883" y="1668"/>
                  </a:lnTo>
                  <a:lnTo>
                    <a:pt x="545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7;p7"/>
            <p:cNvSpPr/>
            <p:nvPr/>
          </p:nvSpPr>
          <p:spPr>
            <a:xfrm>
              <a:off x="4107475" y="3933775"/>
              <a:ext cx="56875" cy="49300"/>
            </a:xfrm>
            <a:custGeom>
              <a:avLst/>
              <a:gdLst/>
              <a:ahLst/>
              <a:cxnLst/>
              <a:rect l="l" t="t" r="r" b="b"/>
              <a:pathLst>
                <a:path w="2275" h="1972" extrusionOk="0">
                  <a:moveTo>
                    <a:pt x="1062" y="0"/>
                  </a:moveTo>
                  <a:lnTo>
                    <a:pt x="1" y="607"/>
                  </a:lnTo>
                  <a:lnTo>
                    <a:pt x="1" y="1971"/>
                  </a:lnTo>
                  <a:lnTo>
                    <a:pt x="1365" y="1971"/>
                  </a:lnTo>
                  <a:lnTo>
                    <a:pt x="2275" y="1062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8;p7"/>
            <p:cNvSpPr/>
            <p:nvPr/>
          </p:nvSpPr>
          <p:spPr>
            <a:xfrm>
              <a:off x="4198450" y="3857975"/>
              <a:ext cx="26550" cy="41725"/>
            </a:xfrm>
            <a:custGeom>
              <a:avLst/>
              <a:gdLst/>
              <a:ahLst/>
              <a:cxnLst/>
              <a:rect l="l" t="t" r="r" b="b"/>
              <a:pathLst>
                <a:path w="1062" h="1669" extrusionOk="0">
                  <a:moveTo>
                    <a:pt x="0" y="1"/>
                  </a:moveTo>
                  <a:lnTo>
                    <a:pt x="0" y="910"/>
                  </a:lnTo>
                  <a:lnTo>
                    <a:pt x="1061" y="1668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29;p7"/>
            <p:cNvSpPr/>
            <p:nvPr/>
          </p:nvSpPr>
          <p:spPr>
            <a:xfrm>
              <a:off x="4046850" y="2311750"/>
              <a:ext cx="280475" cy="257725"/>
            </a:xfrm>
            <a:custGeom>
              <a:avLst/>
              <a:gdLst/>
              <a:ahLst/>
              <a:cxnLst/>
              <a:rect l="l" t="t" r="r" b="b"/>
              <a:pathLst>
                <a:path w="11219" h="10309" extrusionOk="0">
                  <a:moveTo>
                    <a:pt x="455" y="0"/>
                  </a:moveTo>
                  <a:lnTo>
                    <a:pt x="0" y="10309"/>
                  </a:lnTo>
                  <a:lnTo>
                    <a:pt x="9399" y="10309"/>
                  </a:lnTo>
                  <a:lnTo>
                    <a:pt x="11218" y="9247"/>
                  </a:lnTo>
                  <a:lnTo>
                    <a:pt x="7277" y="2577"/>
                  </a:lnTo>
                  <a:lnTo>
                    <a:pt x="9399" y="4245"/>
                  </a:lnTo>
                  <a:lnTo>
                    <a:pt x="10006" y="2881"/>
                  </a:lnTo>
                  <a:lnTo>
                    <a:pt x="8944" y="106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0;p7"/>
            <p:cNvSpPr/>
            <p:nvPr/>
          </p:nvSpPr>
          <p:spPr>
            <a:xfrm>
              <a:off x="4001375" y="2542925"/>
              <a:ext cx="390375" cy="515425"/>
            </a:xfrm>
            <a:custGeom>
              <a:avLst/>
              <a:gdLst/>
              <a:ahLst/>
              <a:cxnLst/>
              <a:rect l="l" t="t" r="r" b="b"/>
              <a:pathLst>
                <a:path w="15615" h="20617" extrusionOk="0">
                  <a:moveTo>
                    <a:pt x="13037" y="0"/>
                  </a:moveTo>
                  <a:lnTo>
                    <a:pt x="11218" y="1062"/>
                  </a:lnTo>
                  <a:lnTo>
                    <a:pt x="1819" y="1062"/>
                  </a:lnTo>
                  <a:lnTo>
                    <a:pt x="1516" y="7883"/>
                  </a:lnTo>
                  <a:lnTo>
                    <a:pt x="0" y="9399"/>
                  </a:lnTo>
                  <a:lnTo>
                    <a:pt x="0" y="13037"/>
                  </a:lnTo>
                  <a:lnTo>
                    <a:pt x="5458" y="19556"/>
                  </a:lnTo>
                  <a:lnTo>
                    <a:pt x="8490" y="20617"/>
                  </a:lnTo>
                  <a:lnTo>
                    <a:pt x="13795" y="19859"/>
                  </a:lnTo>
                  <a:lnTo>
                    <a:pt x="10460" y="16372"/>
                  </a:lnTo>
                  <a:lnTo>
                    <a:pt x="13340" y="9399"/>
                  </a:lnTo>
                  <a:lnTo>
                    <a:pt x="15614" y="4245"/>
                  </a:lnTo>
                  <a:lnTo>
                    <a:pt x="1303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1;p7"/>
            <p:cNvSpPr/>
            <p:nvPr/>
          </p:nvSpPr>
          <p:spPr>
            <a:xfrm>
              <a:off x="3773975" y="3031800"/>
              <a:ext cx="469975" cy="488900"/>
            </a:xfrm>
            <a:custGeom>
              <a:avLst/>
              <a:gdLst/>
              <a:ahLst/>
              <a:cxnLst/>
              <a:rect l="l" t="t" r="r" b="b"/>
              <a:pathLst>
                <a:path w="18799" h="19556" extrusionOk="0">
                  <a:moveTo>
                    <a:pt x="14554" y="1"/>
                  </a:moveTo>
                  <a:lnTo>
                    <a:pt x="6216" y="152"/>
                  </a:lnTo>
                  <a:lnTo>
                    <a:pt x="5458" y="5458"/>
                  </a:lnTo>
                  <a:lnTo>
                    <a:pt x="2730" y="10157"/>
                  </a:lnTo>
                  <a:lnTo>
                    <a:pt x="1" y="11522"/>
                  </a:lnTo>
                  <a:lnTo>
                    <a:pt x="607" y="12280"/>
                  </a:lnTo>
                  <a:lnTo>
                    <a:pt x="3791" y="12280"/>
                  </a:lnTo>
                  <a:lnTo>
                    <a:pt x="4245" y="14099"/>
                  </a:lnTo>
                  <a:lnTo>
                    <a:pt x="6368" y="13947"/>
                  </a:lnTo>
                  <a:lnTo>
                    <a:pt x="6671" y="12583"/>
                  </a:lnTo>
                  <a:lnTo>
                    <a:pt x="8642" y="12583"/>
                  </a:lnTo>
                  <a:lnTo>
                    <a:pt x="8642" y="15766"/>
                  </a:lnTo>
                  <a:lnTo>
                    <a:pt x="16221" y="19556"/>
                  </a:lnTo>
                  <a:lnTo>
                    <a:pt x="16979" y="18192"/>
                  </a:lnTo>
                  <a:lnTo>
                    <a:pt x="15008" y="17282"/>
                  </a:lnTo>
                  <a:lnTo>
                    <a:pt x="15615" y="14705"/>
                  </a:lnTo>
                  <a:lnTo>
                    <a:pt x="18798" y="14250"/>
                  </a:lnTo>
                  <a:lnTo>
                    <a:pt x="15615" y="9703"/>
                  </a:lnTo>
                  <a:lnTo>
                    <a:pt x="17586" y="1062"/>
                  </a:lnTo>
                  <a:lnTo>
                    <a:pt x="14554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;p7"/>
            <p:cNvSpPr/>
            <p:nvPr/>
          </p:nvSpPr>
          <p:spPr>
            <a:xfrm>
              <a:off x="3808100" y="2868850"/>
              <a:ext cx="329725" cy="212250"/>
            </a:xfrm>
            <a:custGeom>
              <a:avLst/>
              <a:gdLst/>
              <a:ahLst/>
              <a:cxnLst/>
              <a:rect l="l" t="t" r="r" b="b"/>
              <a:pathLst>
                <a:path w="13189" h="8490" extrusionOk="0">
                  <a:moveTo>
                    <a:pt x="7731" y="0"/>
                  </a:moveTo>
                  <a:lnTo>
                    <a:pt x="607" y="3335"/>
                  </a:lnTo>
                  <a:lnTo>
                    <a:pt x="0" y="5912"/>
                  </a:lnTo>
                  <a:lnTo>
                    <a:pt x="1819" y="8489"/>
                  </a:lnTo>
                  <a:lnTo>
                    <a:pt x="4548" y="8489"/>
                  </a:lnTo>
                  <a:lnTo>
                    <a:pt x="4851" y="6670"/>
                  </a:lnTo>
                  <a:lnTo>
                    <a:pt x="13189" y="651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3;p7"/>
            <p:cNvSpPr/>
            <p:nvPr/>
          </p:nvSpPr>
          <p:spPr>
            <a:xfrm>
              <a:off x="3485950" y="2842325"/>
              <a:ext cx="64450" cy="155400"/>
            </a:xfrm>
            <a:custGeom>
              <a:avLst/>
              <a:gdLst/>
              <a:ahLst/>
              <a:cxnLst/>
              <a:rect l="l" t="t" r="r" b="b"/>
              <a:pathLst>
                <a:path w="2578" h="6216" extrusionOk="0">
                  <a:moveTo>
                    <a:pt x="2578" y="0"/>
                  </a:moveTo>
                  <a:lnTo>
                    <a:pt x="1" y="910"/>
                  </a:lnTo>
                  <a:lnTo>
                    <a:pt x="910" y="6215"/>
                  </a:lnTo>
                  <a:lnTo>
                    <a:pt x="1365" y="6064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4;p7"/>
            <p:cNvSpPr/>
            <p:nvPr/>
          </p:nvSpPr>
          <p:spPr>
            <a:xfrm>
              <a:off x="3455650" y="2865050"/>
              <a:ext cx="53075" cy="140250"/>
            </a:xfrm>
            <a:custGeom>
              <a:avLst/>
              <a:gdLst/>
              <a:ahLst/>
              <a:cxnLst/>
              <a:rect l="l" t="t" r="r" b="b"/>
              <a:pathLst>
                <a:path w="2123" h="5610" extrusionOk="0">
                  <a:moveTo>
                    <a:pt x="1213" y="1"/>
                  </a:moveTo>
                  <a:lnTo>
                    <a:pt x="0" y="455"/>
                  </a:lnTo>
                  <a:lnTo>
                    <a:pt x="758" y="5610"/>
                  </a:lnTo>
                  <a:lnTo>
                    <a:pt x="2122" y="5306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5;p7"/>
            <p:cNvSpPr/>
            <p:nvPr/>
          </p:nvSpPr>
          <p:spPr>
            <a:xfrm>
              <a:off x="3050125" y="2842325"/>
              <a:ext cx="72050" cy="37925"/>
            </a:xfrm>
            <a:custGeom>
              <a:avLst/>
              <a:gdLst/>
              <a:ahLst/>
              <a:cxnLst/>
              <a:rect l="l" t="t" r="r" b="b"/>
              <a:pathLst>
                <a:path w="2882" h="1517" extrusionOk="0">
                  <a:moveTo>
                    <a:pt x="1" y="0"/>
                  </a:moveTo>
                  <a:lnTo>
                    <a:pt x="1365" y="1516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6;p7"/>
            <p:cNvSpPr/>
            <p:nvPr/>
          </p:nvSpPr>
          <p:spPr>
            <a:xfrm>
              <a:off x="245700" y="1337775"/>
              <a:ext cx="773125" cy="356250"/>
            </a:xfrm>
            <a:custGeom>
              <a:avLst/>
              <a:gdLst/>
              <a:ahLst/>
              <a:cxnLst/>
              <a:rect l="l" t="t" r="r" b="b"/>
              <a:pathLst>
                <a:path w="30925" h="14250" extrusionOk="0">
                  <a:moveTo>
                    <a:pt x="17130" y="0"/>
                  </a:moveTo>
                  <a:lnTo>
                    <a:pt x="12431" y="1971"/>
                  </a:lnTo>
                  <a:lnTo>
                    <a:pt x="12431" y="4093"/>
                  </a:lnTo>
                  <a:lnTo>
                    <a:pt x="7125" y="3942"/>
                  </a:lnTo>
                  <a:lnTo>
                    <a:pt x="6215" y="5306"/>
                  </a:lnTo>
                  <a:lnTo>
                    <a:pt x="6215" y="5306"/>
                  </a:lnTo>
                  <a:lnTo>
                    <a:pt x="10612" y="5154"/>
                  </a:lnTo>
                  <a:lnTo>
                    <a:pt x="10612" y="5154"/>
                  </a:lnTo>
                  <a:lnTo>
                    <a:pt x="4851" y="7428"/>
                  </a:lnTo>
                  <a:lnTo>
                    <a:pt x="2122" y="11067"/>
                  </a:lnTo>
                  <a:lnTo>
                    <a:pt x="4548" y="11067"/>
                  </a:lnTo>
                  <a:lnTo>
                    <a:pt x="0" y="14098"/>
                  </a:lnTo>
                  <a:lnTo>
                    <a:pt x="1668" y="14250"/>
                  </a:lnTo>
                  <a:lnTo>
                    <a:pt x="10308" y="10005"/>
                  </a:lnTo>
                  <a:lnTo>
                    <a:pt x="20465" y="9702"/>
                  </a:lnTo>
                  <a:lnTo>
                    <a:pt x="23497" y="12734"/>
                  </a:lnTo>
                  <a:lnTo>
                    <a:pt x="24558" y="11521"/>
                  </a:lnTo>
                  <a:lnTo>
                    <a:pt x="23648" y="10460"/>
                  </a:lnTo>
                  <a:lnTo>
                    <a:pt x="22436" y="10460"/>
                  </a:lnTo>
                  <a:lnTo>
                    <a:pt x="21375" y="9247"/>
                  </a:lnTo>
                  <a:lnTo>
                    <a:pt x="30925" y="910"/>
                  </a:lnTo>
                  <a:lnTo>
                    <a:pt x="2865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7;p7"/>
            <p:cNvSpPr/>
            <p:nvPr/>
          </p:nvSpPr>
          <p:spPr>
            <a:xfrm>
              <a:off x="772475" y="1811500"/>
              <a:ext cx="56875" cy="53075"/>
            </a:xfrm>
            <a:custGeom>
              <a:avLst/>
              <a:gdLst/>
              <a:ahLst/>
              <a:cxnLst/>
              <a:rect l="l" t="t" r="r" b="b"/>
              <a:pathLst>
                <a:path w="2275" h="2123" extrusionOk="0">
                  <a:moveTo>
                    <a:pt x="758" y="0"/>
                  </a:moveTo>
                  <a:lnTo>
                    <a:pt x="0" y="607"/>
                  </a:lnTo>
                  <a:lnTo>
                    <a:pt x="1062" y="2123"/>
                  </a:lnTo>
                  <a:lnTo>
                    <a:pt x="2274" y="2123"/>
                  </a:lnTo>
                  <a:lnTo>
                    <a:pt x="2274" y="1365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8;p7"/>
            <p:cNvSpPr/>
            <p:nvPr/>
          </p:nvSpPr>
          <p:spPr>
            <a:xfrm>
              <a:off x="2212600" y="1807700"/>
              <a:ext cx="144025" cy="87200"/>
            </a:xfrm>
            <a:custGeom>
              <a:avLst/>
              <a:gdLst/>
              <a:ahLst/>
              <a:cxnLst/>
              <a:rect l="l" t="t" r="r" b="b"/>
              <a:pathLst>
                <a:path w="5761" h="3488" extrusionOk="0">
                  <a:moveTo>
                    <a:pt x="3487" y="1"/>
                  </a:moveTo>
                  <a:lnTo>
                    <a:pt x="0" y="3487"/>
                  </a:lnTo>
                  <a:lnTo>
                    <a:pt x="5761" y="3487"/>
                  </a:lnTo>
                  <a:lnTo>
                    <a:pt x="4548" y="1668"/>
                  </a:lnTo>
                  <a:lnTo>
                    <a:pt x="3487" y="1365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9;p7"/>
            <p:cNvSpPr/>
            <p:nvPr/>
          </p:nvSpPr>
          <p:spPr>
            <a:xfrm>
              <a:off x="1970050" y="1273350"/>
              <a:ext cx="394150" cy="265300"/>
            </a:xfrm>
            <a:custGeom>
              <a:avLst/>
              <a:gdLst/>
              <a:ahLst/>
              <a:cxnLst/>
              <a:rect l="l" t="t" r="r" b="b"/>
              <a:pathLst>
                <a:path w="15766" h="10612" extrusionOk="0">
                  <a:moveTo>
                    <a:pt x="2881" y="0"/>
                  </a:moveTo>
                  <a:lnTo>
                    <a:pt x="0" y="3032"/>
                  </a:lnTo>
                  <a:lnTo>
                    <a:pt x="6822" y="2577"/>
                  </a:lnTo>
                  <a:lnTo>
                    <a:pt x="11067" y="6367"/>
                  </a:lnTo>
                  <a:lnTo>
                    <a:pt x="8338" y="6367"/>
                  </a:lnTo>
                  <a:lnTo>
                    <a:pt x="6822" y="7428"/>
                  </a:lnTo>
                  <a:lnTo>
                    <a:pt x="3639" y="7428"/>
                  </a:lnTo>
                  <a:lnTo>
                    <a:pt x="3639" y="8338"/>
                  </a:lnTo>
                  <a:lnTo>
                    <a:pt x="6822" y="8338"/>
                  </a:lnTo>
                  <a:lnTo>
                    <a:pt x="9702" y="10612"/>
                  </a:lnTo>
                  <a:lnTo>
                    <a:pt x="10460" y="10309"/>
                  </a:lnTo>
                  <a:lnTo>
                    <a:pt x="9702" y="8944"/>
                  </a:lnTo>
                  <a:lnTo>
                    <a:pt x="11673" y="9854"/>
                  </a:lnTo>
                  <a:lnTo>
                    <a:pt x="12279" y="9551"/>
                  </a:lnTo>
                  <a:lnTo>
                    <a:pt x="12279" y="6670"/>
                  </a:lnTo>
                  <a:lnTo>
                    <a:pt x="14402" y="7428"/>
                  </a:lnTo>
                  <a:lnTo>
                    <a:pt x="15766" y="6670"/>
                  </a:lnTo>
                  <a:lnTo>
                    <a:pt x="15008" y="5306"/>
                  </a:lnTo>
                  <a:lnTo>
                    <a:pt x="13795" y="4851"/>
                  </a:lnTo>
                  <a:lnTo>
                    <a:pt x="13644" y="2881"/>
                  </a:lnTo>
                  <a:lnTo>
                    <a:pt x="6670" y="0"/>
                  </a:lnTo>
                  <a:lnTo>
                    <a:pt x="5609" y="0"/>
                  </a:lnTo>
                  <a:lnTo>
                    <a:pt x="3184" y="1971"/>
                  </a:lnTo>
                  <a:lnTo>
                    <a:pt x="3184" y="1971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40;p7"/>
            <p:cNvSpPr/>
            <p:nvPr/>
          </p:nvSpPr>
          <p:spPr>
            <a:xfrm>
              <a:off x="780050" y="1318825"/>
              <a:ext cx="1565200" cy="682175"/>
            </a:xfrm>
            <a:custGeom>
              <a:avLst/>
              <a:gdLst/>
              <a:ahLst/>
              <a:cxnLst/>
              <a:rect l="l" t="t" r="r" b="b"/>
              <a:pathLst>
                <a:path w="62608" h="27287" extrusionOk="0">
                  <a:moveTo>
                    <a:pt x="44720" y="0"/>
                  </a:moveTo>
                  <a:lnTo>
                    <a:pt x="42295" y="1062"/>
                  </a:lnTo>
                  <a:lnTo>
                    <a:pt x="42901" y="2426"/>
                  </a:lnTo>
                  <a:lnTo>
                    <a:pt x="39566" y="3942"/>
                  </a:lnTo>
                  <a:lnTo>
                    <a:pt x="33957" y="2881"/>
                  </a:lnTo>
                  <a:lnTo>
                    <a:pt x="30925" y="4245"/>
                  </a:lnTo>
                  <a:lnTo>
                    <a:pt x="23497" y="1365"/>
                  </a:lnTo>
                  <a:lnTo>
                    <a:pt x="9551" y="1668"/>
                  </a:lnTo>
                  <a:lnTo>
                    <a:pt x="1" y="10005"/>
                  </a:lnTo>
                  <a:lnTo>
                    <a:pt x="1062" y="11218"/>
                  </a:lnTo>
                  <a:lnTo>
                    <a:pt x="2274" y="11218"/>
                  </a:lnTo>
                  <a:lnTo>
                    <a:pt x="3184" y="12279"/>
                  </a:lnTo>
                  <a:lnTo>
                    <a:pt x="2123" y="13492"/>
                  </a:lnTo>
                  <a:lnTo>
                    <a:pt x="910" y="18798"/>
                  </a:lnTo>
                  <a:lnTo>
                    <a:pt x="3032" y="20768"/>
                  </a:lnTo>
                  <a:lnTo>
                    <a:pt x="3032" y="21830"/>
                  </a:lnTo>
                  <a:lnTo>
                    <a:pt x="26529" y="21830"/>
                  </a:lnTo>
                  <a:lnTo>
                    <a:pt x="29258" y="23042"/>
                  </a:lnTo>
                  <a:lnTo>
                    <a:pt x="33957" y="22133"/>
                  </a:lnTo>
                  <a:lnTo>
                    <a:pt x="34563" y="24103"/>
                  </a:lnTo>
                  <a:lnTo>
                    <a:pt x="35473" y="24861"/>
                  </a:lnTo>
                  <a:lnTo>
                    <a:pt x="37141" y="24710"/>
                  </a:lnTo>
                  <a:lnTo>
                    <a:pt x="37747" y="26529"/>
                  </a:lnTo>
                  <a:lnTo>
                    <a:pt x="39718" y="26529"/>
                  </a:lnTo>
                  <a:lnTo>
                    <a:pt x="41082" y="25619"/>
                  </a:lnTo>
                  <a:lnTo>
                    <a:pt x="45630" y="25619"/>
                  </a:lnTo>
                  <a:lnTo>
                    <a:pt x="47600" y="23952"/>
                  </a:lnTo>
                  <a:lnTo>
                    <a:pt x="49419" y="23952"/>
                  </a:lnTo>
                  <a:lnTo>
                    <a:pt x="48661" y="25923"/>
                  </a:lnTo>
                  <a:lnTo>
                    <a:pt x="48661" y="25923"/>
                  </a:lnTo>
                  <a:lnTo>
                    <a:pt x="51845" y="25468"/>
                  </a:lnTo>
                  <a:lnTo>
                    <a:pt x="49874" y="26377"/>
                  </a:lnTo>
                  <a:lnTo>
                    <a:pt x="50026" y="27287"/>
                  </a:lnTo>
                  <a:lnTo>
                    <a:pt x="55635" y="25316"/>
                  </a:lnTo>
                  <a:lnTo>
                    <a:pt x="52906" y="25165"/>
                  </a:lnTo>
                  <a:lnTo>
                    <a:pt x="51542" y="23952"/>
                  </a:lnTo>
                  <a:lnTo>
                    <a:pt x="52906" y="21981"/>
                  </a:lnTo>
                  <a:lnTo>
                    <a:pt x="52300" y="21526"/>
                  </a:lnTo>
                  <a:lnTo>
                    <a:pt x="48358" y="23194"/>
                  </a:lnTo>
                  <a:lnTo>
                    <a:pt x="48358" y="22284"/>
                  </a:lnTo>
                  <a:lnTo>
                    <a:pt x="51996" y="20465"/>
                  </a:lnTo>
                  <a:lnTo>
                    <a:pt x="58060" y="20162"/>
                  </a:lnTo>
                  <a:lnTo>
                    <a:pt x="62608" y="17737"/>
                  </a:lnTo>
                  <a:lnTo>
                    <a:pt x="62608" y="16675"/>
                  </a:lnTo>
                  <a:lnTo>
                    <a:pt x="59273" y="16069"/>
                  </a:lnTo>
                  <a:lnTo>
                    <a:pt x="58970" y="10612"/>
                  </a:lnTo>
                  <a:lnTo>
                    <a:pt x="54574" y="12431"/>
                  </a:lnTo>
                  <a:lnTo>
                    <a:pt x="54725" y="9854"/>
                  </a:lnTo>
                  <a:lnTo>
                    <a:pt x="52603" y="8035"/>
                  </a:lnTo>
                  <a:lnTo>
                    <a:pt x="49723" y="8035"/>
                  </a:lnTo>
                  <a:lnTo>
                    <a:pt x="42143" y="19253"/>
                  </a:lnTo>
                  <a:lnTo>
                    <a:pt x="40172" y="19253"/>
                  </a:lnTo>
                  <a:lnTo>
                    <a:pt x="40324" y="15614"/>
                  </a:lnTo>
                  <a:lnTo>
                    <a:pt x="33654" y="11976"/>
                  </a:lnTo>
                  <a:lnTo>
                    <a:pt x="40324" y="7125"/>
                  </a:lnTo>
                  <a:lnTo>
                    <a:pt x="43962" y="6367"/>
                  </a:lnTo>
                  <a:lnTo>
                    <a:pt x="43204" y="5306"/>
                  </a:lnTo>
                  <a:lnTo>
                    <a:pt x="48965" y="4548"/>
                  </a:lnTo>
                  <a:lnTo>
                    <a:pt x="51390" y="2123"/>
                  </a:lnTo>
                  <a:lnTo>
                    <a:pt x="49116" y="1971"/>
                  </a:lnTo>
                  <a:lnTo>
                    <a:pt x="46084" y="3942"/>
                  </a:lnTo>
                  <a:lnTo>
                    <a:pt x="46084" y="3942"/>
                  </a:lnTo>
                  <a:lnTo>
                    <a:pt x="46388" y="2274"/>
                  </a:lnTo>
                  <a:lnTo>
                    <a:pt x="45023" y="2123"/>
                  </a:lnTo>
                  <a:lnTo>
                    <a:pt x="4472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41;p7"/>
            <p:cNvSpPr/>
            <p:nvPr/>
          </p:nvSpPr>
          <p:spPr>
            <a:xfrm>
              <a:off x="1890450" y="1459050"/>
              <a:ext cx="98575" cy="45500"/>
            </a:xfrm>
            <a:custGeom>
              <a:avLst/>
              <a:gdLst/>
              <a:ahLst/>
              <a:cxnLst/>
              <a:rect l="l" t="t" r="r" b="b"/>
              <a:pathLst>
                <a:path w="3943" h="1820" extrusionOk="0">
                  <a:moveTo>
                    <a:pt x="1820" y="0"/>
                  </a:moveTo>
                  <a:lnTo>
                    <a:pt x="1" y="1516"/>
                  </a:lnTo>
                  <a:lnTo>
                    <a:pt x="3488" y="1819"/>
                  </a:lnTo>
                  <a:lnTo>
                    <a:pt x="3942" y="910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42;p7"/>
            <p:cNvSpPr/>
            <p:nvPr/>
          </p:nvSpPr>
          <p:spPr>
            <a:xfrm>
              <a:off x="1761600" y="1349150"/>
              <a:ext cx="56875" cy="41700"/>
            </a:xfrm>
            <a:custGeom>
              <a:avLst/>
              <a:gdLst/>
              <a:ahLst/>
              <a:cxnLst/>
              <a:rect l="l" t="t" r="r" b="b"/>
              <a:pathLst>
                <a:path w="2275" h="1668" extrusionOk="0">
                  <a:moveTo>
                    <a:pt x="1820" y="0"/>
                  </a:moveTo>
                  <a:lnTo>
                    <a:pt x="1" y="758"/>
                  </a:lnTo>
                  <a:lnTo>
                    <a:pt x="607" y="1668"/>
                  </a:lnTo>
                  <a:lnTo>
                    <a:pt x="2275" y="758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43;p7"/>
            <p:cNvSpPr/>
            <p:nvPr/>
          </p:nvSpPr>
          <p:spPr>
            <a:xfrm>
              <a:off x="1791925" y="1265775"/>
              <a:ext cx="98550" cy="56875"/>
            </a:xfrm>
            <a:custGeom>
              <a:avLst/>
              <a:gdLst/>
              <a:ahLst/>
              <a:cxnLst/>
              <a:rect l="l" t="t" r="r" b="b"/>
              <a:pathLst>
                <a:path w="3942" h="2275" extrusionOk="0">
                  <a:moveTo>
                    <a:pt x="3942" y="0"/>
                  </a:moveTo>
                  <a:lnTo>
                    <a:pt x="1" y="1213"/>
                  </a:lnTo>
                  <a:lnTo>
                    <a:pt x="1062" y="2274"/>
                  </a:lnTo>
                  <a:lnTo>
                    <a:pt x="3336" y="1516"/>
                  </a:lnTo>
                  <a:lnTo>
                    <a:pt x="3942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44;p7"/>
            <p:cNvSpPr/>
            <p:nvPr/>
          </p:nvSpPr>
          <p:spPr>
            <a:xfrm>
              <a:off x="1901825" y="1265775"/>
              <a:ext cx="87200" cy="41700"/>
            </a:xfrm>
            <a:custGeom>
              <a:avLst/>
              <a:gdLst/>
              <a:ahLst/>
              <a:cxnLst/>
              <a:rect l="l" t="t" r="r" b="b"/>
              <a:pathLst>
                <a:path w="3488" h="1668" extrusionOk="0">
                  <a:moveTo>
                    <a:pt x="2729" y="0"/>
                  </a:moveTo>
                  <a:lnTo>
                    <a:pt x="1" y="607"/>
                  </a:lnTo>
                  <a:lnTo>
                    <a:pt x="304" y="1668"/>
                  </a:lnTo>
                  <a:lnTo>
                    <a:pt x="3487" y="758"/>
                  </a:lnTo>
                  <a:lnTo>
                    <a:pt x="2729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45;p7"/>
            <p:cNvSpPr/>
            <p:nvPr/>
          </p:nvSpPr>
          <p:spPr>
            <a:xfrm>
              <a:off x="2015525" y="1208925"/>
              <a:ext cx="212250" cy="49275"/>
            </a:xfrm>
            <a:custGeom>
              <a:avLst/>
              <a:gdLst/>
              <a:ahLst/>
              <a:cxnLst/>
              <a:rect l="l" t="t" r="r" b="b"/>
              <a:pathLst>
                <a:path w="8490" h="1971" extrusionOk="0">
                  <a:moveTo>
                    <a:pt x="1668" y="0"/>
                  </a:moveTo>
                  <a:lnTo>
                    <a:pt x="0" y="1365"/>
                  </a:lnTo>
                  <a:lnTo>
                    <a:pt x="6822" y="1971"/>
                  </a:lnTo>
                  <a:lnTo>
                    <a:pt x="8490" y="758"/>
                  </a:lnTo>
                  <a:lnTo>
                    <a:pt x="3487" y="75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46;p7"/>
            <p:cNvSpPr/>
            <p:nvPr/>
          </p:nvSpPr>
          <p:spPr>
            <a:xfrm>
              <a:off x="2121625" y="1083850"/>
              <a:ext cx="477550" cy="140250"/>
            </a:xfrm>
            <a:custGeom>
              <a:avLst/>
              <a:gdLst/>
              <a:ahLst/>
              <a:cxnLst/>
              <a:rect l="l" t="t" r="r" b="b"/>
              <a:pathLst>
                <a:path w="19102" h="5610" extrusionOk="0">
                  <a:moveTo>
                    <a:pt x="19102" y="1"/>
                  </a:moveTo>
                  <a:lnTo>
                    <a:pt x="5155" y="1062"/>
                  </a:lnTo>
                  <a:lnTo>
                    <a:pt x="5155" y="1668"/>
                  </a:lnTo>
                  <a:lnTo>
                    <a:pt x="9854" y="1668"/>
                  </a:lnTo>
                  <a:lnTo>
                    <a:pt x="9248" y="2578"/>
                  </a:lnTo>
                  <a:lnTo>
                    <a:pt x="4246" y="2578"/>
                  </a:lnTo>
                  <a:lnTo>
                    <a:pt x="5004" y="3791"/>
                  </a:lnTo>
                  <a:lnTo>
                    <a:pt x="2881" y="3336"/>
                  </a:lnTo>
                  <a:lnTo>
                    <a:pt x="3639" y="4549"/>
                  </a:lnTo>
                  <a:lnTo>
                    <a:pt x="1" y="4549"/>
                  </a:lnTo>
                  <a:lnTo>
                    <a:pt x="607" y="5003"/>
                  </a:lnTo>
                  <a:lnTo>
                    <a:pt x="4549" y="5003"/>
                  </a:lnTo>
                  <a:lnTo>
                    <a:pt x="5155" y="5610"/>
                  </a:lnTo>
                  <a:lnTo>
                    <a:pt x="10916" y="2881"/>
                  </a:lnTo>
                  <a:lnTo>
                    <a:pt x="15615" y="1971"/>
                  </a:lnTo>
                  <a:lnTo>
                    <a:pt x="1910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47;p7"/>
            <p:cNvSpPr/>
            <p:nvPr/>
          </p:nvSpPr>
          <p:spPr>
            <a:xfrm>
              <a:off x="2083750" y="1121750"/>
              <a:ext cx="102350" cy="41725"/>
            </a:xfrm>
            <a:custGeom>
              <a:avLst/>
              <a:gdLst/>
              <a:ahLst/>
              <a:cxnLst/>
              <a:rect l="l" t="t" r="r" b="b"/>
              <a:pathLst>
                <a:path w="4094" h="1669" extrusionOk="0">
                  <a:moveTo>
                    <a:pt x="3032" y="1"/>
                  </a:moveTo>
                  <a:lnTo>
                    <a:pt x="0" y="1213"/>
                  </a:lnTo>
                  <a:lnTo>
                    <a:pt x="2577" y="1668"/>
                  </a:lnTo>
                  <a:lnTo>
                    <a:pt x="4093" y="759"/>
                  </a:lnTo>
                  <a:lnTo>
                    <a:pt x="3032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48;p7"/>
            <p:cNvSpPr/>
            <p:nvPr/>
          </p:nvSpPr>
          <p:spPr>
            <a:xfrm>
              <a:off x="1371250" y="1254400"/>
              <a:ext cx="178150" cy="68250"/>
            </a:xfrm>
            <a:custGeom>
              <a:avLst/>
              <a:gdLst/>
              <a:ahLst/>
              <a:cxnLst/>
              <a:rect l="l" t="t" r="r" b="b"/>
              <a:pathLst>
                <a:path w="7126" h="2730" extrusionOk="0">
                  <a:moveTo>
                    <a:pt x="5761" y="0"/>
                  </a:moveTo>
                  <a:lnTo>
                    <a:pt x="1" y="1516"/>
                  </a:lnTo>
                  <a:lnTo>
                    <a:pt x="1062" y="2729"/>
                  </a:lnTo>
                  <a:lnTo>
                    <a:pt x="7126" y="607"/>
                  </a:lnTo>
                  <a:lnTo>
                    <a:pt x="576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49;p7"/>
            <p:cNvSpPr/>
            <p:nvPr/>
          </p:nvSpPr>
          <p:spPr>
            <a:xfrm>
              <a:off x="1458425" y="1280925"/>
              <a:ext cx="288050" cy="102350"/>
            </a:xfrm>
            <a:custGeom>
              <a:avLst/>
              <a:gdLst/>
              <a:ahLst/>
              <a:cxnLst/>
              <a:rect l="l" t="t" r="r" b="b"/>
              <a:pathLst>
                <a:path w="11522" h="4094" extrusionOk="0">
                  <a:moveTo>
                    <a:pt x="4397" y="1"/>
                  </a:moveTo>
                  <a:lnTo>
                    <a:pt x="1213" y="1062"/>
                  </a:lnTo>
                  <a:lnTo>
                    <a:pt x="3032" y="1971"/>
                  </a:lnTo>
                  <a:lnTo>
                    <a:pt x="0" y="2729"/>
                  </a:lnTo>
                  <a:lnTo>
                    <a:pt x="3790" y="4093"/>
                  </a:lnTo>
                  <a:lnTo>
                    <a:pt x="6367" y="3032"/>
                  </a:lnTo>
                  <a:lnTo>
                    <a:pt x="9248" y="3790"/>
                  </a:lnTo>
                  <a:lnTo>
                    <a:pt x="11521" y="3184"/>
                  </a:lnTo>
                  <a:lnTo>
                    <a:pt x="9399" y="2274"/>
                  </a:lnTo>
                  <a:lnTo>
                    <a:pt x="10915" y="152"/>
                  </a:lnTo>
                  <a:lnTo>
                    <a:pt x="9399" y="152"/>
                  </a:lnTo>
                  <a:lnTo>
                    <a:pt x="8338" y="1365"/>
                  </a:lnTo>
                  <a:lnTo>
                    <a:pt x="8035" y="152"/>
                  </a:lnTo>
                  <a:lnTo>
                    <a:pt x="6216" y="758"/>
                  </a:lnTo>
                  <a:lnTo>
                    <a:pt x="4397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0;p7"/>
            <p:cNvSpPr/>
            <p:nvPr/>
          </p:nvSpPr>
          <p:spPr>
            <a:xfrm>
              <a:off x="1450850" y="2542925"/>
              <a:ext cx="216025" cy="90975"/>
            </a:xfrm>
            <a:custGeom>
              <a:avLst/>
              <a:gdLst/>
              <a:ahLst/>
              <a:cxnLst/>
              <a:rect l="l" t="t" r="r" b="b"/>
              <a:pathLst>
                <a:path w="8641" h="3639" extrusionOk="0">
                  <a:moveTo>
                    <a:pt x="1061" y="0"/>
                  </a:moveTo>
                  <a:lnTo>
                    <a:pt x="0" y="910"/>
                  </a:lnTo>
                  <a:lnTo>
                    <a:pt x="3032" y="910"/>
                  </a:lnTo>
                  <a:lnTo>
                    <a:pt x="5458" y="2577"/>
                  </a:lnTo>
                  <a:lnTo>
                    <a:pt x="4548" y="3639"/>
                  </a:lnTo>
                  <a:lnTo>
                    <a:pt x="8641" y="3639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1;p7"/>
            <p:cNvSpPr/>
            <p:nvPr/>
          </p:nvSpPr>
          <p:spPr>
            <a:xfrm>
              <a:off x="1556950" y="2660400"/>
              <a:ext cx="60675" cy="30350"/>
            </a:xfrm>
            <a:custGeom>
              <a:avLst/>
              <a:gdLst/>
              <a:ahLst/>
              <a:cxnLst/>
              <a:rect l="l" t="t" r="r" b="b"/>
              <a:pathLst>
                <a:path w="2427" h="1214" extrusionOk="0">
                  <a:moveTo>
                    <a:pt x="1" y="1"/>
                  </a:moveTo>
                  <a:lnTo>
                    <a:pt x="1" y="759"/>
                  </a:lnTo>
                  <a:lnTo>
                    <a:pt x="607" y="1213"/>
                  </a:lnTo>
                  <a:lnTo>
                    <a:pt x="2426" y="1213"/>
                  </a:lnTo>
                  <a:lnTo>
                    <a:pt x="2426" y="607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2;p7"/>
            <p:cNvSpPr/>
            <p:nvPr/>
          </p:nvSpPr>
          <p:spPr>
            <a:xfrm>
              <a:off x="1826025" y="2667975"/>
              <a:ext cx="34150" cy="15200"/>
            </a:xfrm>
            <a:custGeom>
              <a:avLst/>
              <a:gdLst/>
              <a:ahLst/>
              <a:cxnLst/>
              <a:rect l="l" t="t" r="r" b="b"/>
              <a:pathLst>
                <a:path w="1366" h="608" extrusionOk="0">
                  <a:moveTo>
                    <a:pt x="304" y="1"/>
                  </a:moveTo>
                  <a:lnTo>
                    <a:pt x="1" y="607"/>
                  </a:lnTo>
                  <a:lnTo>
                    <a:pt x="910" y="607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3;p7"/>
            <p:cNvSpPr/>
            <p:nvPr/>
          </p:nvSpPr>
          <p:spPr>
            <a:xfrm>
              <a:off x="1212100" y="2686925"/>
              <a:ext cx="102325" cy="109950"/>
            </a:xfrm>
            <a:custGeom>
              <a:avLst/>
              <a:gdLst/>
              <a:ahLst/>
              <a:cxnLst/>
              <a:rect l="l" t="t" r="r" b="b"/>
              <a:pathLst>
                <a:path w="4093" h="4398" extrusionOk="0">
                  <a:moveTo>
                    <a:pt x="2274" y="1"/>
                  </a:moveTo>
                  <a:lnTo>
                    <a:pt x="2577" y="1820"/>
                  </a:lnTo>
                  <a:lnTo>
                    <a:pt x="910" y="1820"/>
                  </a:lnTo>
                  <a:lnTo>
                    <a:pt x="0" y="3184"/>
                  </a:lnTo>
                  <a:lnTo>
                    <a:pt x="2425" y="4397"/>
                  </a:lnTo>
                  <a:lnTo>
                    <a:pt x="4093" y="1517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4;p7"/>
            <p:cNvSpPr/>
            <p:nvPr/>
          </p:nvSpPr>
          <p:spPr>
            <a:xfrm>
              <a:off x="1287875" y="2740000"/>
              <a:ext cx="140250" cy="83400"/>
            </a:xfrm>
            <a:custGeom>
              <a:avLst/>
              <a:gdLst/>
              <a:ahLst/>
              <a:cxnLst/>
              <a:rect l="l" t="t" r="r" b="b"/>
              <a:pathLst>
                <a:path w="5610" h="3336" extrusionOk="0">
                  <a:moveTo>
                    <a:pt x="759" y="0"/>
                  </a:moveTo>
                  <a:lnTo>
                    <a:pt x="1" y="1364"/>
                  </a:lnTo>
                  <a:lnTo>
                    <a:pt x="1365" y="2122"/>
                  </a:lnTo>
                  <a:lnTo>
                    <a:pt x="1062" y="3184"/>
                  </a:lnTo>
                  <a:lnTo>
                    <a:pt x="1517" y="3335"/>
                  </a:lnTo>
                  <a:lnTo>
                    <a:pt x="5610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5;p7"/>
            <p:cNvSpPr/>
            <p:nvPr/>
          </p:nvSpPr>
          <p:spPr>
            <a:xfrm>
              <a:off x="1272725" y="2774100"/>
              <a:ext cx="49300" cy="45500"/>
            </a:xfrm>
            <a:custGeom>
              <a:avLst/>
              <a:gdLst/>
              <a:ahLst/>
              <a:cxnLst/>
              <a:rect l="l" t="t" r="r" b="b"/>
              <a:pathLst>
                <a:path w="1972" h="1820" extrusionOk="0">
                  <a:moveTo>
                    <a:pt x="607" y="0"/>
                  </a:moveTo>
                  <a:lnTo>
                    <a:pt x="0" y="910"/>
                  </a:lnTo>
                  <a:lnTo>
                    <a:pt x="1668" y="1820"/>
                  </a:lnTo>
                  <a:lnTo>
                    <a:pt x="1971" y="758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6;p7"/>
            <p:cNvSpPr/>
            <p:nvPr/>
          </p:nvSpPr>
          <p:spPr>
            <a:xfrm>
              <a:off x="1306825" y="2649025"/>
              <a:ext cx="45500" cy="75825"/>
            </a:xfrm>
            <a:custGeom>
              <a:avLst/>
              <a:gdLst/>
              <a:ahLst/>
              <a:cxnLst/>
              <a:rect l="l" t="t" r="r" b="b"/>
              <a:pathLst>
                <a:path w="1820" h="3033" extrusionOk="0">
                  <a:moveTo>
                    <a:pt x="1820" y="1"/>
                  </a:moveTo>
                  <a:lnTo>
                    <a:pt x="1" y="1517"/>
                  </a:lnTo>
                  <a:lnTo>
                    <a:pt x="304" y="3033"/>
                  </a:lnTo>
                  <a:lnTo>
                    <a:pt x="182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7;p7"/>
            <p:cNvSpPr/>
            <p:nvPr/>
          </p:nvSpPr>
          <p:spPr>
            <a:xfrm>
              <a:off x="1325775" y="2740000"/>
              <a:ext cx="106150" cy="140250"/>
            </a:xfrm>
            <a:custGeom>
              <a:avLst/>
              <a:gdLst/>
              <a:ahLst/>
              <a:cxnLst/>
              <a:rect l="l" t="t" r="r" b="b"/>
              <a:pathLst>
                <a:path w="4246" h="5610" extrusionOk="0">
                  <a:moveTo>
                    <a:pt x="4094" y="0"/>
                  </a:moveTo>
                  <a:lnTo>
                    <a:pt x="1" y="3335"/>
                  </a:lnTo>
                  <a:lnTo>
                    <a:pt x="1517" y="5457"/>
                  </a:lnTo>
                  <a:lnTo>
                    <a:pt x="4245" y="5609"/>
                  </a:lnTo>
                  <a:lnTo>
                    <a:pt x="409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8;p7"/>
            <p:cNvSpPr/>
            <p:nvPr/>
          </p:nvSpPr>
          <p:spPr>
            <a:xfrm>
              <a:off x="1469800" y="3126550"/>
              <a:ext cx="151600" cy="174350"/>
            </a:xfrm>
            <a:custGeom>
              <a:avLst/>
              <a:gdLst/>
              <a:ahLst/>
              <a:cxnLst/>
              <a:rect l="l" t="t" r="r" b="b"/>
              <a:pathLst>
                <a:path w="6064" h="6974" extrusionOk="0">
                  <a:moveTo>
                    <a:pt x="2123" y="0"/>
                  </a:moveTo>
                  <a:lnTo>
                    <a:pt x="303" y="2274"/>
                  </a:lnTo>
                  <a:lnTo>
                    <a:pt x="0" y="5913"/>
                  </a:lnTo>
                  <a:lnTo>
                    <a:pt x="2274" y="6974"/>
                  </a:lnTo>
                  <a:lnTo>
                    <a:pt x="6064" y="2274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9;p7"/>
            <p:cNvSpPr/>
            <p:nvPr/>
          </p:nvSpPr>
          <p:spPr>
            <a:xfrm>
              <a:off x="1522850" y="2857475"/>
              <a:ext cx="276675" cy="397950"/>
            </a:xfrm>
            <a:custGeom>
              <a:avLst/>
              <a:gdLst/>
              <a:ahLst/>
              <a:cxnLst/>
              <a:rect l="l" t="t" r="r" b="b"/>
              <a:pathLst>
                <a:path w="11067" h="15918" extrusionOk="0">
                  <a:moveTo>
                    <a:pt x="4851" y="1"/>
                  </a:moveTo>
                  <a:lnTo>
                    <a:pt x="2578" y="2881"/>
                  </a:lnTo>
                  <a:lnTo>
                    <a:pt x="1516" y="3032"/>
                  </a:lnTo>
                  <a:lnTo>
                    <a:pt x="1820" y="4093"/>
                  </a:lnTo>
                  <a:lnTo>
                    <a:pt x="1213" y="4851"/>
                  </a:lnTo>
                  <a:lnTo>
                    <a:pt x="1668" y="6367"/>
                  </a:lnTo>
                  <a:lnTo>
                    <a:pt x="1365" y="9096"/>
                  </a:lnTo>
                  <a:lnTo>
                    <a:pt x="1" y="10763"/>
                  </a:lnTo>
                  <a:lnTo>
                    <a:pt x="8944" y="15918"/>
                  </a:lnTo>
                  <a:lnTo>
                    <a:pt x="8944" y="10157"/>
                  </a:lnTo>
                  <a:lnTo>
                    <a:pt x="11067" y="10006"/>
                  </a:lnTo>
                  <a:lnTo>
                    <a:pt x="11067" y="5458"/>
                  </a:lnTo>
                  <a:lnTo>
                    <a:pt x="7580" y="5003"/>
                  </a:lnTo>
                  <a:lnTo>
                    <a:pt x="6216" y="3487"/>
                  </a:lnTo>
                  <a:lnTo>
                    <a:pt x="5913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60;p7"/>
            <p:cNvSpPr/>
            <p:nvPr/>
          </p:nvSpPr>
          <p:spPr>
            <a:xfrm>
              <a:off x="2023100" y="4574250"/>
              <a:ext cx="136450" cy="56875"/>
            </a:xfrm>
            <a:custGeom>
              <a:avLst/>
              <a:gdLst/>
              <a:ahLst/>
              <a:cxnLst/>
              <a:rect l="l" t="t" r="r" b="b"/>
              <a:pathLst>
                <a:path w="5458" h="2275" extrusionOk="0">
                  <a:moveTo>
                    <a:pt x="1062" y="0"/>
                  </a:moveTo>
                  <a:lnTo>
                    <a:pt x="1" y="910"/>
                  </a:lnTo>
                  <a:lnTo>
                    <a:pt x="1365" y="2123"/>
                  </a:lnTo>
                  <a:lnTo>
                    <a:pt x="5458" y="2274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61;p7"/>
            <p:cNvSpPr/>
            <p:nvPr/>
          </p:nvSpPr>
          <p:spPr>
            <a:xfrm>
              <a:off x="1818450" y="3748075"/>
              <a:ext cx="367650" cy="807250"/>
            </a:xfrm>
            <a:custGeom>
              <a:avLst/>
              <a:gdLst/>
              <a:ahLst/>
              <a:cxnLst/>
              <a:rect l="l" t="t" r="r" b="b"/>
              <a:pathLst>
                <a:path w="14706" h="32290" extrusionOk="0">
                  <a:moveTo>
                    <a:pt x="5458" y="0"/>
                  </a:moveTo>
                  <a:lnTo>
                    <a:pt x="5155" y="455"/>
                  </a:lnTo>
                  <a:lnTo>
                    <a:pt x="1062" y="455"/>
                  </a:lnTo>
                  <a:lnTo>
                    <a:pt x="1" y="10763"/>
                  </a:lnTo>
                  <a:lnTo>
                    <a:pt x="2275" y="20920"/>
                  </a:lnTo>
                  <a:lnTo>
                    <a:pt x="4397" y="24710"/>
                  </a:lnTo>
                  <a:lnTo>
                    <a:pt x="4397" y="27438"/>
                  </a:lnTo>
                  <a:lnTo>
                    <a:pt x="7580" y="32289"/>
                  </a:lnTo>
                  <a:lnTo>
                    <a:pt x="8641" y="32289"/>
                  </a:lnTo>
                  <a:lnTo>
                    <a:pt x="8187" y="20162"/>
                  </a:lnTo>
                  <a:lnTo>
                    <a:pt x="14705" y="17282"/>
                  </a:lnTo>
                  <a:lnTo>
                    <a:pt x="11673" y="13037"/>
                  </a:lnTo>
                  <a:lnTo>
                    <a:pt x="11673" y="8490"/>
                  </a:lnTo>
                  <a:lnTo>
                    <a:pt x="14705" y="5458"/>
                  </a:lnTo>
                  <a:lnTo>
                    <a:pt x="14553" y="4397"/>
                  </a:lnTo>
                  <a:lnTo>
                    <a:pt x="12734" y="5458"/>
                  </a:lnTo>
                  <a:lnTo>
                    <a:pt x="10309" y="5458"/>
                  </a:lnTo>
                  <a:lnTo>
                    <a:pt x="10309" y="3335"/>
                  </a:lnTo>
                  <a:lnTo>
                    <a:pt x="5458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62;p7"/>
            <p:cNvSpPr/>
            <p:nvPr/>
          </p:nvSpPr>
          <p:spPr>
            <a:xfrm>
              <a:off x="2110275" y="3960300"/>
              <a:ext cx="125075" cy="147825"/>
            </a:xfrm>
            <a:custGeom>
              <a:avLst/>
              <a:gdLst/>
              <a:ahLst/>
              <a:cxnLst/>
              <a:rect l="l" t="t" r="r" b="b"/>
              <a:pathLst>
                <a:path w="5003" h="5913" extrusionOk="0">
                  <a:moveTo>
                    <a:pt x="0" y="1"/>
                  </a:moveTo>
                  <a:lnTo>
                    <a:pt x="0" y="4548"/>
                  </a:lnTo>
                  <a:lnTo>
                    <a:pt x="3638" y="5913"/>
                  </a:lnTo>
                  <a:lnTo>
                    <a:pt x="5003" y="348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63;p7"/>
            <p:cNvSpPr/>
            <p:nvPr/>
          </p:nvSpPr>
          <p:spPr>
            <a:xfrm>
              <a:off x="1670650" y="2857475"/>
              <a:ext cx="307000" cy="288050"/>
            </a:xfrm>
            <a:custGeom>
              <a:avLst/>
              <a:gdLst/>
              <a:ahLst/>
              <a:cxnLst/>
              <a:rect l="l" t="t" r="r" b="b"/>
              <a:pathLst>
                <a:path w="12280" h="11522" extrusionOk="0">
                  <a:moveTo>
                    <a:pt x="1" y="1"/>
                  </a:moveTo>
                  <a:lnTo>
                    <a:pt x="304" y="3487"/>
                  </a:lnTo>
                  <a:lnTo>
                    <a:pt x="1668" y="5003"/>
                  </a:lnTo>
                  <a:lnTo>
                    <a:pt x="5155" y="5458"/>
                  </a:lnTo>
                  <a:lnTo>
                    <a:pt x="5155" y="10006"/>
                  </a:lnTo>
                  <a:lnTo>
                    <a:pt x="5761" y="10006"/>
                  </a:lnTo>
                  <a:lnTo>
                    <a:pt x="6367" y="11521"/>
                  </a:lnTo>
                  <a:lnTo>
                    <a:pt x="8641" y="10763"/>
                  </a:lnTo>
                  <a:lnTo>
                    <a:pt x="8490" y="8338"/>
                  </a:lnTo>
                  <a:lnTo>
                    <a:pt x="11370" y="7277"/>
                  </a:lnTo>
                  <a:lnTo>
                    <a:pt x="12280" y="2881"/>
                  </a:lnTo>
                  <a:lnTo>
                    <a:pt x="11218" y="1971"/>
                  </a:lnTo>
                  <a:lnTo>
                    <a:pt x="7277" y="1516"/>
                  </a:lnTo>
                  <a:lnTo>
                    <a:pt x="5155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64;p7"/>
            <p:cNvSpPr/>
            <p:nvPr/>
          </p:nvSpPr>
          <p:spPr>
            <a:xfrm>
              <a:off x="1363675" y="2876425"/>
              <a:ext cx="83400" cy="64450"/>
            </a:xfrm>
            <a:custGeom>
              <a:avLst/>
              <a:gdLst/>
              <a:ahLst/>
              <a:cxnLst/>
              <a:rect l="l" t="t" r="r" b="b"/>
              <a:pathLst>
                <a:path w="3336" h="2578" extrusionOk="0">
                  <a:moveTo>
                    <a:pt x="1" y="0"/>
                  </a:moveTo>
                  <a:lnTo>
                    <a:pt x="1820" y="2274"/>
                  </a:lnTo>
                  <a:lnTo>
                    <a:pt x="2426" y="2578"/>
                  </a:lnTo>
                  <a:lnTo>
                    <a:pt x="3336" y="1365"/>
                  </a:lnTo>
                  <a:lnTo>
                    <a:pt x="2729" y="1062"/>
                  </a:lnTo>
                  <a:lnTo>
                    <a:pt x="2729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65;p7"/>
            <p:cNvSpPr/>
            <p:nvPr/>
          </p:nvSpPr>
          <p:spPr>
            <a:xfrm>
              <a:off x="1954875" y="2929475"/>
              <a:ext cx="102350" cy="189525"/>
            </a:xfrm>
            <a:custGeom>
              <a:avLst/>
              <a:gdLst/>
              <a:ahLst/>
              <a:cxnLst/>
              <a:rect l="l" t="t" r="r" b="b"/>
              <a:pathLst>
                <a:path w="4094" h="7581" extrusionOk="0">
                  <a:moveTo>
                    <a:pt x="911" y="1"/>
                  </a:moveTo>
                  <a:lnTo>
                    <a:pt x="1" y="4397"/>
                  </a:lnTo>
                  <a:lnTo>
                    <a:pt x="1" y="4397"/>
                  </a:lnTo>
                  <a:lnTo>
                    <a:pt x="1365" y="3942"/>
                  </a:lnTo>
                  <a:lnTo>
                    <a:pt x="1365" y="3942"/>
                  </a:lnTo>
                  <a:lnTo>
                    <a:pt x="1062" y="7580"/>
                  </a:lnTo>
                  <a:lnTo>
                    <a:pt x="4094" y="7277"/>
                  </a:lnTo>
                  <a:lnTo>
                    <a:pt x="3033" y="4700"/>
                  </a:lnTo>
                  <a:lnTo>
                    <a:pt x="3942" y="3033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66;p7"/>
            <p:cNvSpPr/>
            <p:nvPr/>
          </p:nvSpPr>
          <p:spPr>
            <a:xfrm>
              <a:off x="1788125" y="3452475"/>
              <a:ext cx="276700" cy="307000"/>
            </a:xfrm>
            <a:custGeom>
              <a:avLst/>
              <a:gdLst/>
              <a:ahLst/>
              <a:cxnLst/>
              <a:rect l="l" t="t" r="r" b="b"/>
              <a:pathLst>
                <a:path w="11068" h="12280" extrusionOk="0">
                  <a:moveTo>
                    <a:pt x="3033" y="0"/>
                  </a:moveTo>
                  <a:lnTo>
                    <a:pt x="1" y="758"/>
                  </a:lnTo>
                  <a:lnTo>
                    <a:pt x="1" y="7731"/>
                  </a:lnTo>
                  <a:lnTo>
                    <a:pt x="2275" y="12279"/>
                  </a:lnTo>
                  <a:lnTo>
                    <a:pt x="6368" y="12279"/>
                  </a:lnTo>
                  <a:lnTo>
                    <a:pt x="8035" y="9399"/>
                  </a:lnTo>
                  <a:lnTo>
                    <a:pt x="11067" y="9399"/>
                  </a:lnTo>
                  <a:lnTo>
                    <a:pt x="11067" y="7125"/>
                  </a:lnTo>
                  <a:lnTo>
                    <a:pt x="5761" y="2729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67;p7"/>
            <p:cNvSpPr/>
            <p:nvPr/>
          </p:nvSpPr>
          <p:spPr>
            <a:xfrm>
              <a:off x="2125425" y="3009075"/>
              <a:ext cx="64450" cy="94750"/>
            </a:xfrm>
            <a:custGeom>
              <a:avLst/>
              <a:gdLst/>
              <a:ahLst/>
              <a:cxnLst/>
              <a:rect l="l" t="t" r="r" b="b"/>
              <a:pathLst>
                <a:path w="2578" h="3790" extrusionOk="0">
                  <a:moveTo>
                    <a:pt x="1" y="0"/>
                  </a:moveTo>
                  <a:lnTo>
                    <a:pt x="1" y="3790"/>
                  </a:lnTo>
                  <a:lnTo>
                    <a:pt x="1971" y="3638"/>
                  </a:lnTo>
                  <a:lnTo>
                    <a:pt x="2578" y="1971"/>
                  </a:lnTo>
                  <a:lnTo>
                    <a:pt x="1668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68;p7"/>
            <p:cNvSpPr/>
            <p:nvPr/>
          </p:nvSpPr>
          <p:spPr>
            <a:xfrm>
              <a:off x="1954875" y="3687450"/>
              <a:ext cx="227425" cy="197075"/>
            </a:xfrm>
            <a:custGeom>
              <a:avLst/>
              <a:gdLst/>
              <a:ahLst/>
              <a:cxnLst/>
              <a:rect l="l" t="t" r="r" b="b"/>
              <a:pathLst>
                <a:path w="9097" h="7883" extrusionOk="0">
                  <a:moveTo>
                    <a:pt x="1365" y="0"/>
                  </a:moveTo>
                  <a:lnTo>
                    <a:pt x="1" y="2425"/>
                  </a:lnTo>
                  <a:lnTo>
                    <a:pt x="4852" y="5760"/>
                  </a:lnTo>
                  <a:lnTo>
                    <a:pt x="4852" y="7883"/>
                  </a:lnTo>
                  <a:lnTo>
                    <a:pt x="7277" y="7883"/>
                  </a:lnTo>
                  <a:lnTo>
                    <a:pt x="9096" y="6822"/>
                  </a:lnTo>
                  <a:lnTo>
                    <a:pt x="8945" y="5154"/>
                  </a:lnTo>
                  <a:lnTo>
                    <a:pt x="4549" y="2729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69;p7"/>
            <p:cNvSpPr/>
            <p:nvPr/>
          </p:nvSpPr>
          <p:spPr>
            <a:xfrm>
              <a:off x="2030675" y="3005275"/>
              <a:ext cx="94775" cy="106150"/>
            </a:xfrm>
            <a:custGeom>
              <a:avLst/>
              <a:gdLst/>
              <a:ahLst/>
              <a:cxnLst/>
              <a:rect l="l" t="t" r="r" b="b"/>
              <a:pathLst>
                <a:path w="3791" h="4246" extrusionOk="0">
                  <a:moveTo>
                    <a:pt x="910" y="1"/>
                  </a:moveTo>
                  <a:lnTo>
                    <a:pt x="1" y="1668"/>
                  </a:lnTo>
                  <a:lnTo>
                    <a:pt x="1062" y="4245"/>
                  </a:lnTo>
                  <a:lnTo>
                    <a:pt x="3791" y="3942"/>
                  </a:lnTo>
                  <a:lnTo>
                    <a:pt x="3791" y="152"/>
                  </a:lnTo>
                  <a:lnTo>
                    <a:pt x="910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70;p7"/>
            <p:cNvSpPr/>
            <p:nvPr/>
          </p:nvSpPr>
          <p:spPr>
            <a:xfrm>
              <a:off x="1651700" y="3028025"/>
              <a:ext cx="962625" cy="1019475"/>
            </a:xfrm>
            <a:custGeom>
              <a:avLst/>
              <a:gdLst/>
              <a:ahLst/>
              <a:cxnLst/>
              <a:rect l="l" t="t" r="r" b="b"/>
              <a:pathLst>
                <a:path w="38505" h="40779" extrusionOk="0">
                  <a:moveTo>
                    <a:pt x="13492" y="0"/>
                  </a:moveTo>
                  <a:lnTo>
                    <a:pt x="12128" y="455"/>
                  </a:lnTo>
                  <a:lnTo>
                    <a:pt x="9248" y="1516"/>
                  </a:lnTo>
                  <a:lnTo>
                    <a:pt x="9399" y="3941"/>
                  </a:lnTo>
                  <a:lnTo>
                    <a:pt x="7125" y="4699"/>
                  </a:lnTo>
                  <a:lnTo>
                    <a:pt x="6519" y="3184"/>
                  </a:lnTo>
                  <a:lnTo>
                    <a:pt x="3790" y="3335"/>
                  </a:lnTo>
                  <a:lnTo>
                    <a:pt x="3790" y="10005"/>
                  </a:lnTo>
                  <a:lnTo>
                    <a:pt x="1213" y="10460"/>
                  </a:lnTo>
                  <a:lnTo>
                    <a:pt x="1" y="14250"/>
                  </a:lnTo>
                  <a:lnTo>
                    <a:pt x="4397" y="18039"/>
                  </a:lnTo>
                  <a:lnTo>
                    <a:pt x="8490" y="16978"/>
                  </a:lnTo>
                  <a:lnTo>
                    <a:pt x="11218" y="19707"/>
                  </a:lnTo>
                  <a:lnTo>
                    <a:pt x="16524" y="24103"/>
                  </a:lnTo>
                  <a:lnTo>
                    <a:pt x="16676" y="29106"/>
                  </a:lnTo>
                  <a:lnTo>
                    <a:pt x="21072" y="31531"/>
                  </a:lnTo>
                  <a:lnTo>
                    <a:pt x="21375" y="34260"/>
                  </a:lnTo>
                  <a:lnTo>
                    <a:pt x="18343" y="37292"/>
                  </a:lnTo>
                  <a:lnTo>
                    <a:pt x="23346" y="40778"/>
                  </a:lnTo>
                  <a:lnTo>
                    <a:pt x="26378" y="35624"/>
                  </a:lnTo>
                  <a:lnTo>
                    <a:pt x="26984" y="31228"/>
                  </a:lnTo>
                  <a:lnTo>
                    <a:pt x="34109" y="28196"/>
                  </a:lnTo>
                  <a:lnTo>
                    <a:pt x="35321" y="18343"/>
                  </a:lnTo>
                  <a:lnTo>
                    <a:pt x="38505" y="14401"/>
                  </a:lnTo>
                  <a:lnTo>
                    <a:pt x="38505" y="11976"/>
                  </a:lnTo>
                  <a:lnTo>
                    <a:pt x="33502" y="8641"/>
                  </a:lnTo>
                  <a:lnTo>
                    <a:pt x="28500" y="8338"/>
                  </a:lnTo>
                  <a:lnTo>
                    <a:pt x="28651" y="7125"/>
                  </a:lnTo>
                  <a:lnTo>
                    <a:pt x="26378" y="6064"/>
                  </a:lnTo>
                  <a:lnTo>
                    <a:pt x="24104" y="7428"/>
                  </a:lnTo>
                  <a:lnTo>
                    <a:pt x="24862" y="5457"/>
                  </a:lnTo>
                  <a:lnTo>
                    <a:pt x="23346" y="4851"/>
                  </a:lnTo>
                  <a:lnTo>
                    <a:pt x="21223" y="6367"/>
                  </a:lnTo>
                  <a:lnTo>
                    <a:pt x="21223" y="6367"/>
                  </a:lnTo>
                  <a:lnTo>
                    <a:pt x="22891" y="4093"/>
                  </a:lnTo>
                  <a:lnTo>
                    <a:pt x="21527" y="1213"/>
                  </a:lnTo>
                  <a:lnTo>
                    <a:pt x="20920" y="2880"/>
                  </a:lnTo>
                  <a:lnTo>
                    <a:pt x="13189" y="3638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71;p7"/>
            <p:cNvSpPr/>
            <p:nvPr/>
          </p:nvSpPr>
          <p:spPr>
            <a:xfrm>
              <a:off x="1424325" y="2902950"/>
              <a:ext cx="144025" cy="75825"/>
            </a:xfrm>
            <a:custGeom>
              <a:avLst/>
              <a:gdLst/>
              <a:ahLst/>
              <a:cxnLst/>
              <a:rect l="l" t="t" r="r" b="b"/>
              <a:pathLst>
                <a:path w="5761" h="3033" extrusionOk="0">
                  <a:moveTo>
                    <a:pt x="5154" y="1"/>
                  </a:moveTo>
                  <a:lnTo>
                    <a:pt x="2880" y="304"/>
                  </a:lnTo>
                  <a:lnTo>
                    <a:pt x="1971" y="910"/>
                  </a:lnTo>
                  <a:lnTo>
                    <a:pt x="910" y="304"/>
                  </a:lnTo>
                  <a:lnTo>
                    <a:pt x="0" y="1517"/>
                  </a:lnTo>
                  <a:lnTo>
                    <a:pt x="2577" y="2426"/>
                  </a:lnTo>
                  <a:lnTo>
                    <a:pt x="3335" y="1517"/>
                  </a:lnTo>
                  <a:lnTo>
                    <a:pt x="4699" y="1668"/>
                  </a:lnTo>
                  <a:lnTo>
                    <a:pt x="5154" y="3032"/>
                  </a:lnTo>
                  <a:lnTo>
                    <a:pt x="5761" y="2274"/>
                  </a:lnTo>
                  <a:lnTo>
                    <a:pt x="5457" y="1213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72;p7"/>
            <p:cNvSpPr/>
            <p:nvPr/>
          </p:nvSpPr>
          <p:spPr>
            <a:xfrm>
              <a:off x="1469800" y="3183400"/>
              <a:ext cx="318350" cy="492700"/>
            </a:xfrm>
            <a:custGeom>
              <a:avLst/>
              <a:gdLst/>
              <a:ahLst/>
              <a:cxnLst/>
              <a:rect l="l" t="t" r="r" b="b"/>
              <a:pathLst>
                <a:path w="12734" h="19708" extrusionOk="0">
                  <a:moveTo>
                    <a:pt x="6064" y="0"/>
                  </a:moveTo>
                  <a:lnTo>
                    <a:pt x="2274" y="4700"/>
                  </a:lnTo>
                  <a:lnTo>
                    <a:pt x="0" y="3639"/>
                  </a:lnTo>
                  <a:lnTo>
                    <a:pt x="0" y="4700"/>
                  </a:lnTo>
                  <a:lnTo>
                    <a:pt x="6519" y="15917"/>
                  </a:lnTo>
                  <a:lnTo>
                    <a:pt x="12128" y="19707"/>
                  </a:lnTo>
                  <a:lnTo>
                    <a:pt x="12734" y="18494"/>
                  </a:lnTo>
                  <a:lnTo>
                    <a:pt x="12734" y="11521"/>
                  </a:lnTo>
                  <a:lnTo>
                    <a:pt x="11673" y="11824"/>
                  </a:lnTo>
                  <a:lnTo>
                    <a:pt x="7277" y="8035"/>
                  </a:lnTo>
                  <a:lnTo>
                    <a:pt x="8489" y="4245"/>
                  </a:lnTo>
                  <a:lnTo>
                    <a:pt x="11066" y="3790"/>
                  </a:lnTo>
                  <a:lnTo>
                    <a:pt x="11066" y="2881"/>
                  </a:lnTo>
                  <a:lnTo>
                    <a:pt x="606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73;p7"/>
            <p:cNvSpPr/>
            <p:nvPr/>
          </p:nvSpPr>
          <p:spPr>
            <a:xfrm>
              <a:off x="1772975" y="3645750"/>
              <a:ext cx="235000" cy="909575"/>
            </a:xfrm>
            <a:custGeom>
              <a:avLst/>
              <a:gdLst/>
              <a:ahLst/>
              <a:cxnLst/>
              <a:rect l="l" t="t" r="r" b="b"/>
              <a:pathLst>
                <a:path w="9400" h="36383" extrusionOk="0">
                  <a:moveTo>
                    <a:pt x="607" y="0"/>
                  </a:moveTo>
                  <a:lnTo>
                    <a:pt x="1" y="1213"/>
                  </a:lnTo>
                  <a:lnTo>
                    <a:pt x="1062" y="24407"/>
                  </a:lnTo>
                  <a:lnTo>
                    <a:pt x="3487" y="26377"/>
                  </a:lnTo>
                  <a:lnTo>
                    <a:pt x="3639" y="30622"/>
                  </a:lnTo>
                  <a:lnTo>
                    <a:pt x="8035" y="36231"/>
                  </a:lnTo>
                  <a:lnTo>
                    <a:pt x="9399" y="36382"/>
                  </a:lnTo>
                  <a:lnTo>
                    <a:pt x="6216" y="31531"/>
                  </a:lnTo>
                  <a:lnTo>
                    <a:pt x="6216" y="28803"/>
                  </a:lnTo>
                  <a:lnTo>
                    <a:pt x="4094" y="25013"/>
                  </a:lnTo>
                  <a:lnTo>
                    <a:pt x="1820" y="14856"/>
                  </a:lnTo>
                  <a:lnTo>
                    <a:pt x="2881" y="4548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74;p7"/>
            <p:cNvSpPr/>
            <p:nvPr/>
          </p:nvSpPr>
          <p:spPr>
            <a:xfrm>
              <a:off x="1723700" y="2637675"/>
              <a:ext cx="75825" cy="41700"/>
            </a:xfrm>
            <a:custGeom>
              <a:avLst/>
              <a:gdLst/>
              <a:ahLst/>
              <a:cxnLst/>
              <a:rect l="l" t="t" r="r" b="b"/>
              <a:pathLst>
                <a:path w="3033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1062" y="910"/>
                  </a:lnTo>
                  <a:lnTo>
                    <a:pt x="2578" y="910"/>
                  </a:lnTo>
                  <a:lnTo>
                    <a:pt x="3033" y="3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75;p7"/>
            <p:cNvSpPr/>
            <p:nvPr/>
          </p:nvSpPr>
          <p:spPr>
            <a:xfrm>
              <a:off x="1666875" y="2637675"/>
              <a:ext cx="56850" cy="30325"/>
            </a:xfrm>
            <a:custGeom>
              <a:avLst/>
              <a:gdLst/>
              <a:ahLst/>
              <a:cxnLst/>
              <a:rect l="l" t="t" r="r" b="b"/>
              <a:pathLst>
                <a:path w="2274" h="1213" extrusionOk="0">
                  <a:moveTo>
                    <a:pt x="455" y="0"/>
                  </a:moveTo>
                  <a:lnTo>
                    <a:pt x="1061" y="910"/>
                  </a:lnTo>
                  <a:lnTo>
                    <a:pt x="0" y="910"/>
                  </a:lnTo>
                  <a:lnTo>
                    <a:pt x="0" y="1213"/>
                  </a:lnTo>
                  <a:lnTo>
                    <a:pt x="2274" y="1213"/>
                  </a:lnTo>
                  <a:lnTo>
                    <a:pt x="2274" y="0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76;p7"/>
            <p:cNvSpPr/>
            <p:nvPr/>
          </p:nvSpPr>
          <p:spPr>
            <a:xfrm>
              <a:off x="6013750" y="3486575"/>
              <a:ext cx="1360550" cy="939900"/>
            </a:xfrm>
            <a:custGeom>
              <a:avLst/>
              <a:gdLst/>
              <a:ahLst/>
              <a:cxnLst/>
              <a:rect l="l" t="t" r="r" b="b"/>
              <a:pathLst>
                <a:path w="54422" h="37596" extrusionOk="0">
                  <a:moveTo>
                    <a:pt x="30470" y="1"/>
                  </a:moveTo>
                  <a:lnTo>
                    <a:pt x="30470" y="4094"/>
                  </a:lnTo>
                  <a:lnTo>
                    <a:pt x="27590" y="6974"/>
                  </a:lnTo>
                  <a:lnTo>
                    <a:pt x="23194" y="3184"/>
                  </a:lnTo>
                  <a:lnTo>
                    <a:pt x="24558" y="759"/>
                  </a:lnTo>
                  <a:lnTo>
                    <a:pt x="19253" y="910"/>
                  </a:lnTo>
                  <a:lnTo>
                    <a:pt x="17888" y="3790"/>
                  </a:lnTo>
                  <a:lnTo>
                    <a:pt x="14705" y="2426"/>
                  </a:lnTo>
                  <a:lnTo>
                    <a:pt x="8944" y="8793"/>
                  </a:lnTo>
                  <a:lnTo>
                    <a:pt x="1213" y="12431"/>
                  </a:lnTo>
                  <a:lnTo>
                    <a:pt x="1213" y="21072"/>
                  </a:lnTo>
                  <a:lnTo>
                    <a:pt x="0" y="23952"/>
                  </a:lnTo>
                  <a:lnTo>
                    <a:pt x="910" y="25013"/>
                  </a:lnTo>
                  <a:lnTo>
                    <a:pt x="15614" y="21830"/>
                  </a:lnTo>
                  <a:lnTo>
                    <a:pt x="18040" y="23952"/>
                  </a:lnTo>
                  <a:lnTo>
                    <a:pt x="20617" y="22891"/>
                  </a:lnTo>
                  <a:lnTo>
                    <a:pt x="21526" y="27893"/>
                  </a:lnTo>
                  <a:lnTo>
                    <a:pt x="28954" y="28348"/>
                  </a:lnTo>
                  <a:lnTo>
                    <a:pt x="37595" y="19404"/>
                  </a:lnTo>
                  <a:lnTo>
                    <a:pt x="38050" y="14402"/>
                  </a:lnTo>
                  <a:lnTo>
                    <a:pt x="33351" y="7732"/>
                  </a:lnTo>
                  <a:lnTo>
                    <a:pt x="31835" y="455"/>
                  </a:lnTo>
                  <a:lnTo>
                    <a:pt x="30470" y="1"/>
                  </a:lnTo>
                  <a:close/>
                  <a:moveTo>
                    <a:pt x="53058" y="25165"/>
                  </a:moveTo>
                  <a:lnTo>
                    <a:pt x="52451" y="25468"/>
                  </a:lnTo>
                  <a:lnTo>
                    <a:pt x="52451" y="28197"/>
                  </a:lnTo>
                  <a:lnTo>
                    <a:pt x="50632" y="30016"/>
                  </a:lnTo>
                  <a:lnTo>
                    <a:pt x="50026" y="31986"/>
                  </a:lnTo>
                  <a:lnTo>
                    <a:pt x="54422" y="28803"/>
                  </a:lnTo>
                  <a:lnTo>
                    <a:pt x="53058" y="27136"/>
                  </a:lnTo>
                  <a:lnTo>
                    <a:pt x="53058" y="25165"/>
                  </a:lnTo>
                  <a:close/>
                  <a:moveTo>
                    <a:pt x="48207" y="31683"/>
                  </a:moveTo>
                  <a:lnTo>
                    <a:pt x="38959" y="36383"/>
                  </a:lnTo>
                  <a:lnTo>
                    <a:pt x="41082" y="37595"/>
                  </a:lnTo>
                  <a:lnTo>
                    <a:pt x="48207" y="32896"/>
                  </a:lnTo>
                  <a:lnTo>
                    <a:pt x="48207" y="31683"/>
                  </a:lnTo>
                  <a:close/>
                </a:path>
              </a:pathLst>
            </a:custGeom>
            <a:solidFill>
              <a:srgbClr val="BCBEC0"/>
            </a:solidFill>
            <a:ln w="3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ruppierung 269"/>
          <p:cNvGrpSpPr/>
          <p:nvPr/>
        </p:nvGrpSpPr>
        <p:grpSpPr>
          <a:xfrm>
            <a:off x="7252653" y="2476911"/>
            <a:ext cx="1101413" cy="1063067"/>
            <a:chOff x="1790618" y="2162646"/>
            <a:chExt cx="1101413" cy="1063067"/>
          </a:xfrm>
        </p:grpSpPr>
        <p:pic>
          <p:nvPicPr>
            <p:cNvPr id="267" name="Bild 2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0618" y="2162646"/>
              <a:ext cx="1063067" cy="10630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69" name="Textfeld 268"/>
            <p:cNvSpPr txBox="1"/>
            <p:nvPr/>
          </p:nvSpPr>
          <p:spPr>
            <a:xfrm rot="21148738">
              <a:off x="1874136" y="2280329"/>
              <a:ext cx="1017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>
                  <a:latin typeface="Apple Chancery"/>
                  <a:cs typeface="Apple Chancery"/>
                </a:rPr>
                <a:t>Philippines:</a:t>
              </a:r>
            </a:p>
            <a:p>
              <a:r>
                <a:rPr lang="de-DE" sz="1200">
                  <a:latin typeface="Apple Chancery"/>
                  <a:cs typeface="Apple Chancery"/>
                </a:rPr>
                <a:t>Community-</a:t>
              </a:r>
              <a:r>
                <a:rPr lang="de-DE" sz="1200" err="1">
                  <a:latin typeface="Apple Chancery"/>
                  <a:cs typeface="Apple Chancery"/>
                </a:rPr>
                <a:t>led</a:t>
              </a:r>
              <a:r>
                <a:rPr lang="de-DE" sz="1200">
                  <a:latin typeface="Apple Chancery"/>
                  <a:cs typeface="Apple Chancery"/>
                </a:rPr>
                <a:t> </a:t>
              </a:r>
              <a:r>
                <a:rPr lang="de-DE" sz="1200" err="1">
                  <a:latin typeface="Apple Chancery"/>
                  <a:cs typeface="Apple Chancery"/>
                </a:rPr>
                <a:t>Procurement</a:t>
              </a:r>
              <a:r>
                <a:rPr lang="de-DE" sz="1200">
                  <a:latin typeface="Apple Chancery"/>
                  <a:cs typeface="Apple Chancery"/>
                </a:rPr>
                <a:t> </a:t>
              </a:r>
            </a:p>
          </p:txBody>
        </p:sp>
      </p:grpSp>
      <p:sp>
        <p:nvSpPr>
          <p:cNvPr id="268" name="Freeform 12"/>
          <p:cNvSpPr/>
          <p:nvPr/>
        </p:nvSpPr>
        <p:spPr>
          <a:xfrm flipV="1">
            <a:off x="7764440" y="2288177"/>
            <a:ext cx="195385" cy="283573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57" name="Bild 266">
            <a:extLst>
              <a:ext uri="{FF2B5EF4-FFF2-40B4-BE49-F238E27FC236}">
                <a16:creationId xmlns:a16="http://schemas.microsoft.com/office/drawing/2014/main" id="{4DB8F3F7-DA5A-E542-AE6E-391BCD27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4486" y="1523168"/>
            <a:ext cx="1063067" cy="1063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8" name="Textfeld 257">
            <a:extLst>
              <a:ext uri="{FF2B5EF4-FFF2-40B4-BE49-F238E27FC236}">
                <a16:creationId xmlns:a16="http://schemas.microsoft.com/office/drawing/2014/main" id="{4910EDB3-E7FC-4C4D-887A-47CBB85BF4C8}"/>
              </a:ext>
            </a:extLst>
          </p:cNvPr>
          <p:cNvSpPr txBox="1"/>
          <p:nvPr/>
        </p:nvSpPr>
        <p:spPr>
          <a:xfrm rot="21148738">
            <a:off x="5383560" y="1619027"/>
            <a:ext cx="101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latin typeface="Apple Chancery"/>
                <a:cs typeface="Apple Chancery"/>
              </a:rPr>
              <a:t>Pakistan:</a:t>
            </a:r>
          </a:p>
          <a:p>
            <a:r>
              <a:rPr lang="de-DE" sz="1200" err="1">
                <a:latin typeface="Apple Chancery"/>
                <a:cs typeface="Apple Chancery"/>
              </a:rPr>
              <a:t>Citizen</a:t>
            </a:r>
            <a:r>
              <a:rPr lang="de-DE" sz="1200">
                <a:latin typeface="Apple Chancery"/>
                <a:cs typeface="Apple Chancery"/>
              </a:rPr>
              <a:t> </a:t>
            </a:r>
            <a:r>
              <a:rPr lang="de-DE" sz="1200" err="1">
                <a:latin typeface="Apple Chancery"/>
                <a:cs typeface="Apple Chancery"/>
              </a:rPr>
              <a:t>reporting</a:t>
            </a:r>
            <a:r>
              <a:rPr lang="de-DE" sz="1200">
                <a:latin typeface="Apple Chancery"/>
                <a:cs typeface="Apple Chancery"/>
              </a:rPr>
              <a:t> </a:t>
            </a:r>
          </a:p>
        </p:txBody>
      </p:sp>
      <p:sp>
        <p:nvSpPr>
          <p:cNvPr id="259" name="Freeform 12">
            <a:extLst>
              <a:ext uri="{FF2B5EF4-FFF2-40B4-BE49-F238E27FC236}">
                <a16:creationId xmlns:a16="http://schemas.microsoft.com/office/drawing/2014/main" id="{057DB159-D076-3B40-9E97-0B028DCF3D13}"/>
              </a:ext>
            </a:extLst>
          </p:cNvPr>
          <p:cNvSpPr/>
          <p:nvPr/>
        </p:nvSpPr>
        <p:spPr>
          <a:xfrm flipV="1">
            <a:off x="6262565" y="1900464"/>
            <a:ext cx="195385" cy="283573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60" name="Gruppierung 269">
            <a:extLst>
              <a:ext uri="{FF2B5EF4-FFF2-40B4-BE49-F238E27FC236}">
                <a16:creationId xmlns:a16="http://schemas.microsoft.com/office/drawing/2014/main" id="{E66E0068-A1B8-A84A-998E-95E9E1F8E10D}"/>
              </a:ext>
            </a:extLst>
          </p:cNvPr>
          <p:cNvGrpSpPr/>
          <p:nvPr/>
        </p:nvGrpSpPr>
        <p:grpSpPr>
          <a:xfrm rot="420000">
            <a:off x="6181959" y="2311095"/>
            <a:ext cx="1139675" cy="1063067"/>
            <a:chOff x="1825063" y="2276804"/>
            <a:chExt cx="1139675" cy="1063067"/>
          </a:xfrm>
        </p:grpSpPr>
        <p:pic>
          <p:nvPicPr>
            <p:cNvPr id="261" name="Bild 266">
              <a:extLst>
                <a:ext uri="{FF2B5EF4-FFF2-40B4-BE49-F238E27FC236}">
                  <a16:creationId xmlns:a16="http://schemas.microsoft.com/office/drawing/2014/main" id="{9FFD29FB-6DB4-044B-9E95-57DDC7B24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5063" y="2276804"/>
              <a:ext cx="1063067" cy="10630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62" name="Textfeld 261">
              <a:extLst>
                <a:ext uri="{FF2B5EF4-FFF2-40B4-BE49-F238E27FC236}">
                  <a16:creationId xmlns:a16="http://schemas.microsoft.com/office/drawing/2014/main" id="{DAF33A5A-B3D9-F744-9B17-99C11B6F704C}"/>
                </a:ext>
              </a:extLst>
            </p:cNvPr>
            <p:cNvSpPr txBox="1"/>
            <p:nvPr/>
          </p:nvSpPr>
          <p:spPr>
            <a:xfrm rot="21148738">
              <a:off x="1946843" y="2443898"/>
              <a:ext cx="1017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err="1">
                  <a:latin typeface="Apple Chancery"/>
                  <a:cs typeface="Apple Chancery"/>
                </a:rPr>
                <a:t>India</a:t>
              </a:r>
              <a:r>
                <a:rPr lang="de-DE" sz="1200">
                  <a:latin typeface="Apple Chancery"/>
                  <a:cs typeface="Apple Chancery"/>
                </a:rPr>
                <a:t>:</a:t>
              </a:r>
            </a:p>
            <a:p>
              <a:r>
                <a:rPr lang="de-DE" sz="1200" err="1">
                  <a:latin typeface="Apple Chancery"/>
                  <a:cs typeface="Apple Chancery"/>
                </a:rPr>
                <a:t>Citizen</a:t>
              </a:r>
              <a:r>
                <a:rPr lang="de-DE" sz="1200">
                  <a:latin typeface="Apple Chancery"/>
                  <a:cs typeface="Apple Chancery"/>
                </a:rPr>
                <a:t> </a:t>
              </a:r>
              <a:r>
                <a:rPr lang="de-DE" sz="1200" err="1">
                  <a:latin typeface="Apple Chancery"/>
                  <a:cs typeface="Apple Chancery"/>
                </a:rPr>
                <a:t>charters</a:t>
              </a:r>
              <a:r>
                <a:rPr lang="de-DE" sz="1200">
                  <a:latin typeface="Apple Chancery"/>
                  <a:cs typeface="Apple Chancery"/>
                </a:rPr>
                <a:t> </a:t>
              </a:r>
            </a:p>
          </p:txBody>
        </p:sp>
      </p:grpSp>
      <p:sp>
        <p:nvSpPr>
          <p:cNvPr id="263" name="Freeform 12">
            <a:extLst>
              <a:ext uri="{FF2B5EF4-FFF2-40B4-BE49-F238E27FC236}">
                <a16:creationId xmlns:a16="http://schemas.microsoft.com/office/drawing/2014/main" id="{0C25550A-DAB9-1B44-ACEC-40B10D81D9E3}"/>
              </a:ext>
            </a:extLst>
          </p:cNvPr>
          <p:cNvSpPr/>
          <p:nvPr/>
        </p:nvSpPr>
        <p:spPr>
          <a:xfrm flipV="1">
            <a:off x="6677608" y="2108120"/>
            <a:ext cx="195385" cy="283573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64" name="Gruppierung 269">
            <a:extLst>
              <a:ext uri="{FF2B5EF4-FFF2-40B4-BE49-F238E27FC236}">
                <a16:creationId xmlns:a16="http://schemas.microsoft.com/office/drawing/2014/main" id="{64640C44-E9A1-2549-985D-393B2B3AC7A6}"/>
              </a:ext>
            </a:extLst>
          </p:cNvPr>
          <p:cNvGrpSpPr/>
          <p:nvPr/>
        </p:nvGrpSpPr>
        <p:grpSpPr>
          <a:xfrm rot="600000">
            <a:off x="2981054" y="3136533"/>
            <a:ext cx="1112537" cy="1063067"/>
            <a:chOff x="1825063" y="2276804"/>
            <a:chExt cx="1112537" cy="1063067"/>
          </a:xfrm>
        </p:grpSpPr>
        <p:pic>
          <p:nvPicPr>
            <p:cNvPr id="265" name="Bild 266">
              <a:extLst>
                <a:ext uri="{FF2B5EF4-FFF2-40B4-BE49-F238E27FC236}">
                  <a16:creationId xmlns:a16="http://schemas.microsoft.com/office/drawing/2014/main" id="{6C15221D-DCD0-E949-A985-6E37D6D36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5063" y="2276804"/>
              <a:ext cx="1063067" cy="10630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66" name="Textfeld 265">
              <a:extLst>
                <a:ext uri="{FF2B5EF4-FFF2-40B4-BE49-F238E27FC236}">
                  <a16:creationId xmlns:a16="http://schemas.microsoft.com/office/drawing/2014/main" id="{DC903724-34D5-D043-8656-769728DADE25}"/>
                </a:ext>
              </a:extLst>
            </p:cNvPr>
            <p:cNvSpPr txBox="1"/>
            <p:nvPr/>
          </p:nvSpPr>
          <p:spPr>
            <a:xfrm rot="21240000">
              <a:off x="1860710" y="2520561"/>
              <a:ext cx="1076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err="1">
                  <a:latin typeface="Apple Chancery"/>
                  <a:cs typeface="Apple Chancery"/>
                </a:rPr>
                <a:t>Brazil</a:t>
              </a:r>
              <a:r>
                <a:rPr lang="de-DE" sz="1200">
                  <a:latin typeface="Apple Chancery"/>
                  <a:cs typeface="Apple Chancery"/>
                </a:rPr>
                <a:t>:</a:t>
              </a:r>
            </a:p>
            <a:p>
              <a:r>
                <a:rPr lang="de-DE" sz="1200" err="1">
                  <a:latin typeface="Apple Chancery"/>
                  <a:cs typeface="Apple Chancery"/>
                </a:rPr>
                <a:t>Participatory</a:t>
              </a:r>
              <a:r>
                <a:rPr lang="de-DE" sz="1200">
                  <a:latin typeface="Apple Chancery"/>
                  <a:cs typeface="Apple Chancery"/>
                </a:rPr>
                <a:t> </a:t>
              </a:r>
              <a:r>
                <a:rPr lang="de-DE" sz="1200" err="1">
                  <a:latin typeface="Apple Chancery"/>
                  <a:cs typeface="Apple Chancery"/>
                </a:rPr>
                <a:t>budgeting</a:t>
              </a:r>
              <a:r>
                <a:rPr lang="de-DE" sz="1200">
                  <a:latin typeface="Apple Chancery"/>
                  <a:cs typeface="Apple Chancery"/>
                </a:rPr>
                <a:t> </a:t>
              </a:r>
            </a:p>
          </p:txBody>
        </p:sp>
      </p:grpSp>
      <p:sp>
        <p:nvSpPr>
          <p:cNvPr id="271" name="Freeform 12">
            <a:extLst>
              <a:ext uri="{FF2B5EF4-FFF2-40B4-BE49-F238E27FC236}">
                <a16:creationId xmlns:a16="http://schemas.microsoft.com/office/drawing/2014/main" id="{BE567082-D767-6C49-95CF-8922B41CE7C8}"/>
              </a:ext>
            </a:extLst>
          </p:cNvPr>
          <p:cNvSpPr/>
          <p:nvPr/>
        </p:nvSpPr>
        <p:spPr>
          <a:xfrm flipV="1">
            <a:off x="3469595" y="2958881"/>
            <a:ext cx="195385" cy="283573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72" name="Gruppierung 269">
            <a:extLst>
              <a:ext uri="{FF2B5EF4-FFF2-40B4-BE49-F238E27FC236}">
                <a16:creationId xmlns:a16="http://schemas.microsoft.com/office/drawing/2014/main" id="{E1AC1B13-F522-154D-8C0A-F5652704A6A9}"/>
              </a:ext>
            </a:extLst>
          </p:cNvPr>
          <p:cNvGrpSpPr/>
          <p:nvPr/>
        </p:nvGrpSpPr>
        <p:grpSpPr>
          <a:xfrm>
            <a:off x="4033467" y="2680493"/>
            <a:ext cx="1077065" cy="1063067"/>
            <a:chOff x="1898635" y="2413160"/>
            <a:chExt cx="1077065" cy="1063067"/>
          </a:xfrm>
        </p:grpSpPr>
        <p:pic>
          <p:nvPicPr>
            <p:cNvPr id="273" name="Bild 266">
              <a:extLst>
                <a:ext uri="{FF2B5EF4-FFF2-40B4-BE49-F238E27FC236}">
                  <a16:creationId xmlns:a16="http://schemas.microsoft.com/office/drawing/2014/main" id="{4B8E835A-143F-C84E-97D6-7408FBB4A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8635" y="2413160"/>
              <a:ext cx="1063067" cy="10630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4" name="Textfeld 273">
              <a:extLst>
                <a:ext uri="{FF2B5EF4-FFF2-40B4-BE49-F238E27FC236}">
                  <a16:creationId xmlns:a16="http://schemas.microsoft.com/office/drawing/2014/main" id="{58572D31-E526-594D-8398-BEC28F8D9EA0}"/>
                </a:ext>
              </a:extLst>
            </p:cNvPr>
            <p:cNvSpPr txBox="1"/>
            <p:nvPr/>
          </p:nvSpPr>
          <p:spPr>
            <a:xfrm rot="21148738">
              <a:off x="1898810" y="2520561"/>
              <a:ext cx="10768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>
                  <a:latin typeface="Apple Chancery"/>
                  <a:cs typeface="Apple Chancery"/>
                </a:rPr>
                <a:t>Ghana:</a:t>
              </a:r>
            </a:p>
            <a:p>
              <a:r>
                <a:rPr lang="de-DE" sz="1200">
                  <a:latin typeface="Apple Chancery"/>
                  <a:cs typeface="Apple Chancery"/>
                </a:rPr>
                <a:t>Mobile </a:t>
              </a:r>
              <a:r>
                <a:rPr lang="de-DE" sz="1200" err="1">
                  <a:latin typeface="Apple Chancery"/>
                  <a:cs typeface="Apple Chancery"/>
                </a:rPr>
                <a:t>engagement</a:t>
              </a:r>
              <a:r>
                <a:rPr lang="de-DE" sz="1200">
                  <a:latin typeface="Apple Chancery"/>
                  <a:cs typeface="Apple Chancery"/>
                </a:rPr>
                <a:t> </a:t>
              </a:r>
            </a:p>
          </p:txBody>
        </p:sp>
      </p:grpSp>
      <p:sp>
        <p:nvSpPr>
          <p:cNvPr id="275" name="Freeform 12">
            <a:extLst>
              <a:ext uri="{FF2B5EF4-FFF2-40B4-BE49-F238E27FC236}">
                <a16:creationId xmlns:a16="http://schemas.microsoft.com/office/drawing/2014/main" id="{0AF5F75A-9F89-5140-BB0C-32AF755A6099}"/>
              </a:ext>
            </a:extLst>
          </p:cNvPr>
          <p:cNvSpPr/>
          <p:nvPr/>
        </p:nvSpPr>
        <p:spPr>
          <a:xfrm flipV="1">
            <a:off x="4579931" y="2468623"/>
            <a:ext cx="195385" cy="283573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276" name="Gruppierung 269">
            <a:extLst>
              <a:ext uri="{FF2B5EF4-FFF2-40B4-BE49-F238E27FC236}">
                <a16:creationId xmlns:a16="http://schemas.microsoft.com/office/drawing/2014/main" id="{38B339B8-E451-424E-9F7F-7342B89ADF86}"/>
              </a:ext>
            </a:extLst>
          </p:cNvPr>
          <p:cNvGrpSpPr/>
          <p:nvPr/>
        </p:nvGrpSpPr>
        <p:grpSpPr>
          <a:xfrm>
            <a:off x="5130471" y="2578792"/>
            <a:ext cx="1101413" cy="1063067"/>
            <a:chOff x="1790618" y="2162646"/>
            <a:chExt cx="1101413" cy="1063067"/>
          </a:xfrm>
        </p:grpSpPr>
        <p:pic>
          <p:nvPicPr>
            <p:cNvPr id="277" name="Bild 266">
              <a:extLst>
                <a:ext uri="{FF2B5EF4-FFF2-40B4-BE49-F238E27FC236}">
                  <a16:creationId xmlns:a16="http://schemas.microsoft.com/office/drawing/2014/main" id="{AD680963-6F79-1047-8EC7-084ED25DE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0618" y="2162646"/>
              <a:ext cx="1063067" cy="10630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78" name="Textfeld 277">
              <a:extLst>
                <a:ext uri="{FF2B5EF4-FFF2-40B4-BE49-F238E27FC236}">
                  <a16:creationId xmlns:a16="http://schemas.microsoft.com/office/drawing/2014/main" id="{65C22178-1DF8-5345-821C-23AED54DA615}"/>
                </a:ext>
              </a:extLst>
            </p:cNvPr>
            <p:cNvSpPr txBox="1"/>
            <p:nvPr/>
          </p:nvSpPr>
          <p:spPr>
            <a:xfrm rot="21148738">
              <a:off x="1874136" y="2372662"/>
              <a:ext cx="1017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err="1">
                  <a:latin typeface="Apple Chancery"/>
                  <a:cs typeface="Apple Chancery"/>
                </a:rPr>
                <a:t>Kenya</a:t>
              </a:r>
              <a:r>
                <a:rPr lang="de-DE" sz="1200">
                  <a:latin typeface="Apple Chancery"/>
                  <a:cs typeface="Apple Chancery"/>
                </a:rPr>
                <a:t>: </a:t>
              </a:r>
              <a:r>
                <a:rPr lang="de-DE" sz="1200" err="1">
                  <a:latin typeface="Apple Chancery"/>
                  <a:cs typeface="Apple Chancery"/>
                </a:rPr>
                <a:t>Participatory</a:t>
              </a:r>
              <a:r>
                <a:rPr lang="de-DE" sz="1200">
                  <a:latin typeface="Apple Chancery"/>
                  <a:cs typeface="Apple Chancery"/>
                </a:rPr>
                <a:t> </a:t>
              </a:r>
              <a:r>
                <a:rPr lang="de-DE" sz="1200" err="1">
                  <a:latin typeface="Apple Chancery"/>
                  <a:cs typeface="Apple Chancery"/>
                </a:rPr>
                <a:t>budgeting</a:t>
              </a:r>
              <a:endParaRPr lang="de-DE" sz="1200">
                <a:latin typeface="Apple Chancery"/>
                <a:cs typeface="Apple Chancery"/>
              </a:endParaRPr>
            </a:p>
          </p:txBody>
        </p:sp>
      </p:grpSp>
      <p:sp>
        <p:nvSpPr>
          <p:cNvPr id="279" name="Freeform 12">
            <a:extLst>
              <a:ext uri="{FF2B5EF4-FFF2-40B4-BE49-F238E27FC236}">
                <a16:creationId xmlns:a16="http://schemas.microsoft.com/office/drawing/2014/main" id="{6EFDC26A-A266-A14B-9A07-4242A0E4E728}"/>
              </a:ext>
            </a:extLst>
          </p:cNvPr>
          <p:cNvSpPr/>
          <p:nvPr/>
        </p:nvSpPr>
        <p:spPr>
          <a:xfrm flipV="1">
            <a:off x="5642258" y="2390058"/>
            <a:ext cx="195385" cy="283573"/>
          </a:xfrm>
          <a:custGeom>
            <a:avLst/>
            <a:gdLst>
              <a:gd name="connsiteX0" fmla="*/ 159312 w 277339"/>
              <a:gd name="connsiteY0" fmla="*/ 399987 h 399987"/>
              <a:gd name="connsiteX1" fmla="*/ 277339 w 277339"/>
              <a:gd name="connsiteY1" fmla="*/ 281960 h 399987"/>
              <a:gd name="connsiteX2" fmla="*/ 159312 w 277339"/>
              <a:gd name="connsiteY2" fmla="*/ 163933 h 399987"/>
              <a:gd name="connsiteX3" fmla="*/ 132324 w 277339"/>
              <a:gd name="connsiteY3" fmla="*/ 169382 h 399987"/>
              <a:gd name="connsiteX4" fmla="*/ 0 w 277339"/>
              <a:gd name="connsiteY4" fmla="*/ 0 h 399987"/>
              <a:gd name="connsiteX5" fmla="*/ 69176 w 277339"/>
              <a:gd name="connsiteY5" fmla="*/ 208407 h 399987"/>
              <a:gd name="connsiteX6" fmla="*/ 50560 w 277339"/>
              <a:gd name="connsiteY6" fmla="*/ 236018 h 399987"/>
              <a:gd name="connsiteX7" fmla="*/ 41285 w 277339"/>
              <a:gd name="connsiteY7" fmla="*/ 281960 h 399987"/>
              <a:gd name="connsiteX8" fmla="*/ 159312 w 277339"/>
              <a:gd name="connsiteY8" fmla="*/ 399987 h 3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339" h="399987">
                <a:moveTo>
                  <a:pt x="159312" y="399987"/>
                </a:moveTo>
                <a:cubicBezTo>
                  <a:pt x="224497" y="399987"/>
                  <a:pt x="277339" y="347145"/>
                  <a:pt x="277339" y="281960"/>
                </a:cubicBezTo>
                <a:cubicBezTo>
                  <a:pt x="277339" y="216775"/>
                  <a:pt x="224497" y="163933"/>
                  <a:pt x="159312" y="163933"/>
                </a:cubicBezTo>
                <a:lnTo>
                  <a:pt x="132324" y="169382"/>
                </a:lnTo>
                <a:lnTo>
                  <a:pt x="0" y="0"/>
                </a:lnTo>
                <a:lnTo>
                  <a:pt x="69176" y="208407"/>
                </a:lnTo>
                <a:lnTo>
                  <a:pt x="50560" y="236018"/>
                </a:lnTo>
                <a:cubicBezTo>
                  <a:pt x="44588" y="250139"/>
                  <a:pt x="41285" y="265664"/>
                  <a:pt x="41285" y="281960"/>
                </a:cubicBezTo>
                <a:cubicBezTo>
                  <a:pt x="41285" y="347145"/>
                  <a:pt x="94127" y="399987"/>
                  <a:pt x="159312" y="399987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7704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258" grpId="0"/>
      <p:bldP spid="259" grpId="0" animBg="1"/>
      <p:bldP spid="263" grpId="0" animBg="1"/>
      <p:bldP spid="271" grpId="0" animBg="1"/>
      <p:bldP spid="275" grpId="0" animBg="1"/>
      <p:bldP spid="2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Brazil: Participatory budgeting</a:t>
            </a:r>
            <a:endParaRPr lang="de-DE" sz="4000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base">
              <a:buNone/>
            </a:pPr>
            <a:r>
              <a:rPr lang="en-US" sz="1100" b="1"/>
              <a:t>Context: </a:t>
            </a:r>
            <a:r>
              <a:rPr lang="en-US" sz="1100"/>
              <a:t>Porto </a:t>
            </a:r>
            <a:r>
              <a:rPr lang="en-US" sz="1100" err="1"/>
              <a:t>Allegre</a:t>
            </a:r>
            <a:r>
              <a:rPr lang="en-US" sz="1100"/>
              <a:t>, Brazil, the birthplace of participatory budgeting: </a:t>
            </a:r>
            <a:r>
              <a:rPr lang="de-DE" sz="1100" err="1"/>
              <a:t>Everyone</a:t>
            </a:r>
            <a:r>
              <a:rPr lang="de-DE" sz="1100"/>
              <a:t> </a:t>
            </a:r>
            <a:r>
              <a:rPr lang="de-DE" sz="1100" err="1"/>
              <a:t>is</a:t>
            </a:r>
            <a:r>
              <a:rPr lang="de-DE" sz="1100"/>
              <a:t> </a:t>
            </a:r>
            <a:r>
              <a:rPr lang="de-DE" sz="1100" err="1"/>
              <a:t>encouraged</a:t>
            </a:r>
            <a:r>
              <a:rPr lang="de-DE" sz="1100"/>
              <a:t> </a:t>
            </a:r>
            <a:r>
              <a:rPr lang="en-US" sz="1100"/>
              <a:t>to have a say on city projects to be funded and built​;</a:t>
            </a:r>
          </a:p>
          <a:p>
            <a:pPr marL="0" indent="0" fontAlgn="base">
              <a:buNone/>
            </a:pPr>
            <a:r>
              <a:rPr lang="en-US" sz="1100" b="1"/>
              <a:t>Results between 1989 and 1997:</a:t>
            </a:r>
          </a:p>
          <a:p>
            <a:pPr fontAlgn="base"/>
            <a:r>
              <a:rPr lang="en-US" sz="1100"/>
              <a:t>Sewer and water connections went up from 75 percent to 98 percent;</a:t>
            </a:r>
          </a:p>
          <a:p>
            <a:pPr fontAlgn="base"/>
            <a:r>
              <a:rPr lang="en-US" sz="1100"/>
              <a:t>Health and education budgets increased from 13 percent to about 40 percent;</a:t>
            </a:r>
          </a:p>
          <a:p>
            <a:pPr fontAlgn="base"/>
            <a:r>
              <a:rPr lang="en-US" sz="1100"/>
              <a:t>The number of schools quadrupled; and</a:t>
            </a:r>
          </a:p>
          <a:p>
            <a:pPr fontAlgn="base"/>
            <a:r>
              <a:rPr lang="en-US" sz="1100"/>
              <a:t>Road building in poor neighborhoods increased five-fold.</a:t>
            </a:r>
          </a:p>
          <a:p>
            <a:pPr marL="0" indent="0" fontAlgn="base">
              <a:buNone/>
            </a:pPr>
            <a:r>
              <a:rPr lang="en-US" sz="1100" b="1"/>
              <a:t>Challenges: </a:t>
            </a:r>
            <a:r>
              <a:rPr lang="en-US" sz="1100"/>
              <a:t>Changing political priorities, new sources of unprecedented funding from the federal level and major infrastructure projects discouraged the participatory approach or changed its original operating model (Gelman &amp; </a:t>
            </a:r>
            <a:r>
              <a:rPr lang="en-US" sz="1100" err="1"/>
              <a:t>Votto</a:t>
            </a:r>
            <a:r>
              <a:rPr lang="en-US" sz="1100"/>
              <a:t> 2018).</a:t>
            </a:r>
          </a:p>
          <a:p>
            <a:endParaRPr lang="en-US" sz="1200"/>
          </a:p>
        </p:txBody>
      </p:sp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C4B2DB4-2EF4-D74D-B6E2-C9BAFC1F1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922322"/>
            <a:ext cx="3886200" cy="2157693"/>
          </a:xfrm>
          <a:ln>
            <a:solidFill>
              <a:srgbClr val="00B0F0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8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Ghana: Mobile </a:t>
            </a:r>
            <a:r>
              <a:rPr lang="de-DE" b="1" err="1"/>
              <a:t>engagement</a:t>
            </a:r>
            <a:endParaRPr lang="de-DE" b="1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base">
              <a:buNone/>
            </a:pPr>
            <a:r>
              <a:rPr lang="en-US" sz="1200" b="1"/>
              <a:t>Context: </a:t>
            </a:r>
            <a:r>
              <a:rPr lang="en-US" sz="1200"/>
              <a:t>Ghana’s local governments use people's participation as a resource to improve policies and tailor projects around community needs (at times, engagement is compulsory)​;</a:t>
            </a:r>
          </a:p>
          <a:p>
            <a:pPr marL="0" indent="0" fontAlgn="base">
              <a:buNone/>
            </a:pPr>
            <a:r>
              <a:rPr lang="de-DE" sz="1200" b="1"/>
              <a:t>Challenge: </a:t>
            </a:r>
            <a:r>
              <a:rPr lang="de-DE" sz="1200"/>
              <a:t>Traditional </a:t>
            </a:r>
            <a:r>
              <a:rPr lang="de-DE" sz="1200" err="1"/>
              <a:t>methods</a:t>
            </a:r>
            <a:r>
              <a:rPr lang="de-DE" sz="1200"/>
              <a:t> </a:t>
            </a:r>
            <a:r>
              <a:rPr lang="de-DE" sz="1200" err="1"/>
              <a:t>of</a:t>
            </a:r>
            <a:r>
              <a:rPr lang="de-DE" sz="1200"/>
              <a:t> </a:t>
            </a:r>
            <a:r>
              <a:rPr lang="de-DE" sz="1200" err="1"/>
              <a:t>public</a:t>
            </a:r>
            <a:r>
              <a:rPr lang="de-DE" sz="1200"/>
              <a:t> </a:t>
            </a:r>
            <a:r>
              <a:rPr lang="de-DE" sz="1200" err="1"/>
              <a:t>engagement</a:t>
            </a:r>
            <a:r>
              <a:rPr lang="de-DE" sz="1200"/>
              <a:t> </a:t>
            </a:r>
            <a:r>
              <a:rPr lang="de-DE" sz="1200" err="1"/>
              <a:t>include</a:t>
            </a:r>
            <a:r>
              <a:rPr lang="de-DE" sz="1200"/>
              <a:t> </a:t>
            </a:r>
            <a:r>
              <a:rPr lang="de-DE" sz="1200" err="1"/>
              <a:t>radio</a:t>
            </a:r>
            <a:r>
              <a:rPr lang="de-DE" sz="1200"/>
              <a:t> </a:t>
            </a:r>
            <a:r>
              <a:rPr lang="de-DE" sz="1200" err="1"/>
              <a:t>discussions</a:t>
            </a:r>
            <a:r>
              <a:rPr lang="de-DE" sz="1200"/>
              <a:t>, </a:t>
            </a:r>
            <a:r>
              <a:rPr lang="de-DE" sz="1200" err="1"/>
              <a:t>community</a:t>
            </a:r>
            <a:r>
              <a:rPr lang="de-DE" sz="1200"/>
              <a:t> </a:t>
            </a:r>
            <a:r>
              <a:rPr lang="de-DE" sz="1200" err="1"/>
              <a:t>durbars</a:t>
            </a:r>
            <a:r>
              <a:rPr lang="de-DE" sz="1200"/>
              <a:t>, </a:t>
            </a:r>
            <a:r>
              <a:rPr lang="de-DE" sz="1200" err="1"/>
              <a:t>public</a:t>
            </a:r>
            <a:r>
              <a:rPr lang="de-DE" sz="1200"/>
              <a:t> </a:t>
            </a:r>
            <a:r>
              <a:rPr lang="de-DE" sz="1200" err="1"/>
              <a:t>information</a:t>
            </a:r>
            <a:r>
              <a:rPr lang="de-DE" sz="1200"/>
              <a:t> </a:t>
            </a:r>
            <a:r>
              <a:rPr lang="de-DE" sz="1200" err="1"/>
              <a:t>vans</a:t>
            </a:r>
            <a:r>
              <a:rPr lang="de-DE" sz="1200"/>
              <a:t> </a:t>
            </a:r>
            <a:r>
              <a:rPr lang="de-DE" sz="1200" err="1"/>
              <a:t>and</a:t>
            </a:r>
            <a:r>
              <a:rPr lang="de-DE" sz="1200"/>
              <a:t> </a:t>
            </a:r>
            <a:r>
              <a:rPr lang="de-DE" sz="1200" err="1"/>
              <a:t>town</a:t>
            </a:r>
            <a:r>
              <a:rPr lang="de-DE" sz="1200"/>
              <a:t> hall </a:t>
            </a:r>
            <a:r>
              <a:rPr lang="de-DE" sz="1200" err="1"/>
              <a:t>meetings</a:t>
            </a:r>
            <a:r>
              <a:rPr lang="de-DE" sz="1200"/>
              <a:t> – all </a:t>
            </a:r>
            <a:r>
              <a:rPr lang="de-DE" sz="1200" err="1"/>
              <a:t>of</a:t>
            </a:r>
            <a:r>
              <a:rPr lang="de-DE" sz="1200"/>
              <a:t> </a:t>
            </a:r>
            <a:r>
              <a:rPr lang="de-DE" sz="1200" err="1"/>
              <a:t>which</a:t>
            </a:r>
            <a:r>
              <a:rPr lang="de-DE" sz="1200"/>
              <a:t> </a:t>
            </a:r>
            <a:r>
              <a:rPr lang="de-DE" sz="1200" err="1"/>
              <a:t>have</a:t>
            </a:r>
            <a:r>
              <a:rPr lang="de-DE" sz="1200"/>
              <a:t> </a:t>
            </a:r>
            <a:r>
              <a:rPr lang="de-DE" sz="1200" err="1"/>
              <a:t>their</a:t>
            </a:r>
            <a:r>
              <a:rPr lang="de-DE" sz="1200"/>
              <a:t> </a:t>
            </a:r>
            <a:r>
              <a:rPr lang="de-DE" sz="1200" err="1"/>
              <a:t>own</a:t>
            </a:r>
            <a:r>
              <a:rPr lang="de-DE" sz="1200"/>
              <a:t> </a:t>
            </a:r>
            <a:r>
              <a:rPr lang="de-DE" sz="1200" err="1"/>
              <a:t>challenges</a:t>
            </a:r>
            <a:r>
              <a:rPr lang="de-DE" sz="1200"/>
              <a:t> (e.g. </a:t>
            </a:r>
            <a:r>
              <a:rPr lang="de-DE" sz="1200" err="1"/>
              <a:t>distance</a:t>
            </a:r>
            <a:r>
              <a:rPr lang="de-DE" sz="1200"/>
              <a:t>, </a:t>
            </a:r>
            <a:r>
              <a:rPr lang="de-DE" sz="1200" err="1"/>
              <a:t>inclusiveness</a:t>
            </a:r>
            <a:r>
              <a:rPr lang="de-DE" sz="1200"/>
              <a:t>)​;</a:t>
            </a:r>
          </a:p>
          <a:p>
            <a:pPr marL="0" indent="0" fontAlgn="base">
              <a:buNone/>
            </a:pPr>
            <a:r>
              <a:rPr lang="de-DE" sz="1200" b="1"/>
              <a:t>Solution: </a:t>
            </a:r>
            <a:r>
              <a:rPr lang="de-DE" sz="1200"/>
              <a:t>Mobile </a:t>
            </a:r>
            <a:r>
              <a:rPr lang="de-DE" sz="1200" err="1"/>
              <a:t>for</a:t>
            </a:r>
            <a:r>
              <a:rPr lang="de-DE" sz="1200"/>
              <a:t> </a:t>
            </a:r>
            <a:r>
              <a:rPr lang="de-DE" sz="1200" err="1"/>
              <a:t>Social</a:t>
            </a:r>
            <a:r>
              <a:rPr lang="de-DE" sz="1200"/>
              <a:t> Inclusive </a:t>
            </a:r>
            <a:r>
              <a:rPr lang="de-DE" sz="1200" err="1"/>
              <a:t>Governance</a:t>
            </a:r>
            <a:r>
              <a:rPr lang="de-DE" sz="1200"/>
              <a:t> </a:t>
            </a:r>
            <a:r>
              <a:rPr lang="de-DE" sz="1200" err="1"/>
              <a:t>project</a:t>
            </a:r>
            <a:r>
              <a:rPr lang="de-DE" sz="1200"/>
              <a:t>, a </a:t>
            </a:r>
            <a:r>
              <a:rPr lang="de-DE" sz="1200" err="1"/>
              <a:t>public</a:t>
            </a:r>
            <a:r>
              <a:rPr lang="de-DE" sz="1200"/>
              <a:t>-private </a:t>
            </a:r>
            <a:r>
              <a:rPr lang="de-DE" sz="1200" err="1"/>
              <a:t>partnership</a:t>
            </a:r>
            <a:r>
              <a:rPr lang="de-DE" sz="1200"/>
              <a:t> </a:t>
            </a:r>
            <a:r>
              <a:rPr lang="de-DE" sz="1200" err="1"/>
              <a:t>empowering</a:t>
            </a:r>
            <a:r>
              <a:rPr lang="de-DE" sz="1200"/>
              <a:t> </a:t>
            </a:r>
            <a:r>
              <a:rPr lang="de-DE" sz="1200" err="1"/>
              <a:t>assemblies</a:t>
            </a:r>
            <a:r>
              <a:rPr lang="de-DE" sz="1200"/>
              <a:t> </a:t>
            </a:r>
            <a:r>
              <a:rPr lang="de-DE" sz="1200" err="1"/>
              <a:t>to</a:t>
            </a:r>
            <a:r>
              <a:rPr lang="de-DE" sz="1200"/>
              <a:t> </a:t>
            </a:r>
            <a:r>
              <a:rPr lang="de-DE" sz="1200" err="1"/>
              <a:t>use</a:t>
            </a:r>
            <a:r>
              <a:rPr lang="de-DE" sz="1200"/>
              <a:t> </a:t>
            </a:r>
            <a:r>
              <a:rPr lang="de-DE" sz="1200" err="1"/>
              <a:t>applications</a:t>
            </a:r>
            <a:r>
              <a:rPr lang="de-DE" sz="1200"/>
              <a:t> </a:t>
            </a:r>
            <a:r>
              <a:rPr lang="de-DE" sz="1200" err="1"/>
              <a:t>for</a:t>
            </a:r>
            <a:r>
              <a:rPr lang="de-DE" sz="1200"/>
              <a:t> </a:t>
            </a:r>
            <a:r>
              <a:rPr lang="de-DE" sz="1200" err="1"/>
              <a:t>sourcing</a:t>
            </a:r>
            <a:r>
              <a:rPr lang="de-DE" sz="1200"/>
              <a:t> </a:t>
            </a:r>
            <a:r>
              <a:rPr lang="de-DE" sz="1200" err="1"/>
              <a:t>information</a:t>
            </a:r>
            <a:r>
              <a:rPr lang="de-DE" sz="1200"/>
              <a:t> </a:t>
            </a:r>
            <a:r>
              <a:rPr lang="de-DE" sz="1200" err="1"/>
              <a:t>from</a:t>
            </a:r>
            <a:r>
              <a:rPr lang="de-DE" sz="1200"/>
              <a:t> </a:t>
            </a:r>
            <a:r>
              <a:rPr lang="de-DE" sz="1200" err="1"/>
              <a:t>public</a:t>
            </a:r>
            <a:r>
              <a:rPr lang="de-DE" sz="1200"/>
              <a:t> </a:t>
            </a:r>
            <a:r>
              <a:rPr lang="de-DE" sz="1200" err="1"/>
              <a:t>through</a:t>
            </a:r>
            <a:r>
              <a:rPr lang="de-DE" sz="1200"/>
              <a:t> </a:t>
            </a:r>
            <a:r>
              <a:rPr lang="de-DE" sz="1200" err="1"/>
              <a:t>interactive</a:t>
            </a:r>
            <a:r>
              <a:rPr lang="de-DE" sz="1200"/>
              <a:t> </a:t>
            </a:r>
            <a:r>
              <a:rPr lang="de-DE" sz="1200" err="1"/>
              <a:t>voice</a:t>
            </a:r>
            <a:r>
              <a:rPr lang="de-DE" sz="1200"/>
              <a:t> </a:t>
            </a:r>
            <a:r>
              <a:rPr lang="de-DE" sz="1200" err="1"/>
              <a:t>surveys</a:t>
            </a:r>
            <a:r>
              <a:rPr lang="de-DE" sz="1200"/>
              <a:t> (</a:t>
            </a:r>
            <a:r>
              <a:rPr lang="de-DE" sz="1200" err="1"/>
              <a:t>Suhuyini</a:t>
            </a:r>
            <a:r>
              <a:rPr lang="de-DE" sz="1200"/>
              <a:t> 2015);</a:t>
            </a:r>
          </a:p>
          <a:p>
            <a:pPr marL="0" indent="0" fontAlgn="base">
              <a:buNone/>
            </a:pPr>
            <a:r>
              <a:rPr lang="de-DE" sz="1200" b="1" err="1"/>
              <a:t>Results</a:t>
            </a:r>
            <a:r>
              <a:rPr lang="de-DE" sz="1200" b="1"/>
              <a:t>: </a:t>
            </a:r>
            <a:r>
              <a:rPr lang="de-DE" sz="1200"/>
              <a:t>1,200 </a:t>
            </a:r>
            <a:r>
              <a:rPr lang="de-DE" sz="1200" err="1"/>
              <a:t>people</a:t>
            </a:r>
            <a:r>
              <a:rPr lang="de-DE" sz="1200"/>
              <a:t> </a:t>
            </a:r>
            <a:r>
              <a:rPr lang="de-DE" sz="1200" err="1"/>
              <a:t>reached</a:t>
            </a:r>
            <a:r>
              <a:rPr lang="de-DE" sz="1200"/>
              <a:t> in </a:t>
            </a:r>
            <a:r>
              <a:rPr lang="de-DE" sz="1200" err="1"/>
              <a:t>four</a:t>
            </a:r>
            <a:r>
              <a:rPr lang="de-DE" sz="1200"/>
              <a:t> </a:t>
            </a:r>
            <a:r>
              <a:rPr lang="de-DE" sz="1200" err="1"/>
              <a:t>districts</a:t>
            </a:r>
            <a:r>
              <a:rPr lang="de-DE" sz="1200"/>
              <a:t>; 300 </a:t>
            </a:r>
            <a:r>
              <a:rPr lang="de-DE" sz="1200" err="1"/>
              <a:t>people</a:t>
            </a:r>
            <a:r>
              <a:rPr lang="de-DE" sz="1200"/>
              <a:t> per </a:t>
            </a:r>
            <a:r>
              <a:rPr lang="de-DE" sz="1200" err="1"/>
              <a:t>district</a:t>
            </a:r>
            <a:r>
              <a:rPr lang="de-DE" sz="1200"/>
              <a:t> </a:t>
            </a:r>
            <a:r>
              <a:rPr lang="de-DE" sz="1200" err="1"/>
              <a:t>trained</a:t>
            </a:r>
            <a:r>
              <a:rPr lang="de-DE" sz="1200"/>
              <a:t> </a:t>
            </a:r>
            <a:r>
              <a:rPr lang="de-DE" sz="1200" err="1"/>
              <a:t>to</a:t>
            </a:r>
            <a:r>
              <a:rPr lang="de-DE" sz="1200"/>
              <a:t> </a:t>
            </a:r>
            <a:r>
              <a:rPr lang="de-DE" sz="1200" err="1"/>
              <a:t>use</a:t>
            </a:r>
            <a:r>
              <a:rPr lang="de-DE" sz="1200"/>
              <a:t> </a:t>
            </a:r>
            <a:r>
              <a:rPr lang="de-DE" sz="1200" err="1"/>
              <a:t>the</a:t>
            </a:r>
            <a:r>
              <a:rPr lang="de-DE" sz="1200"/>
              <a:t> </a:t>
            </a:r>
            <a:r>
              <a:rPr lang="de-DE" sz="1200" err="1"/>
              <a:t>hotline</a:t>
            </a:r>
            <a:r>
              <a:rPr lang="de-DE" sz="1200"/>
              <a:t>; </a:t>
            </a:r>
            <a:r>
              <a:rPr lang="de-DE" sz="1200" err="1"/>
              <a:t>participation</a:t>
            </a:r>
            <a:r>
              <a:rPr lang="de-DE" sz="1200"/>
              <a:t> rate </a:t>
            </a:r>
            <a:r>
              <a:rPr lang="de-DE" sz="1200" err="1"/>
              <a:t>of</a:t>
            </a:r>
            <a:r>
              <a:rPr lang="de-DE" sz="1200"/>
              <a:t> 90% (</a:t>
            </a:r>
            <a:r>
              <a:rPr lang="de-DE" sz="1200" err="1"/>
              <a:t>Viamo</a:t>
            </a:r>
            <a:r>
              <a:rPr lang="de-DE" sz="1200"/>
              <a:t> n. y.).</a:t>
            </a:r>
            <a:endParaRPr lang="en-US" sz="1200"/>
          </a:p>
          <a:p>
            <a:pPr marL="0" indent="0" fontAlgn="base">
              <a:buNone/>
            </a:pPr>
            <a:endParaRPr lang="en-US"/>
          </a:p>
          <a:p>
            <a:pPr marL="0" indent="0" fontAlgn="base">
              <a:buNone/>
            </a:pPr>
            <a:endParaRPr lang="en-US"/>
          </a:p>
          <a:p>
            <a:pPr marL="0" indent="0" fontAlgn="base">
              <a:buNone/>
            </a:pPr>
            <a:endParaRPr lang="en-US"/>
          </a:p>
          <a:p>
            <a:pPr marL="0" indent="0" fontAlgn="base">
              <a:buNone/>
            </a:pPr>
            <a:endParaRPr lang="en-US"/>
          </a:p>
          <a:p>
            <a:endParaRPr lang="en-US"/>
          </a:p>
        </p:txBody>
      </p:sp>
      <p:pic>
        <p:nvPicPr>
          <p:cNvPr id="8" name="Inhaltsplatzhalter 7" descr="Ein Bild, das drinnen, Person, sitzend, Tisch enthält.&#10;&#10;Automatisch generierte Beschreibung">
            <a:extLst>
              <a:ext uri="{FF2B5EF4-FFF2-40B4-BE49-F238E27FC236}">
                <a16:creationId xmlns:a16="http://schemas.microsoft.com/office/drawing/2014/main" id="{D6AC51DE-87FC-7043-9497-D74336A1A7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705769"/>
            <a:ext cx="3886200" cy="2590800"/>
          </a:xfrm>
          <a:ln>
            <a:solidFill>
              <a:srgbClr val="00B0F0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039959-FAD9-5D4D-B77A-8B063B797D87}"/>
              </a:ext>
            </a:extLst>
          </p:cNvPr>
          <p:cNvSpPr txBox="1"/>
          <p:nvPr/>
        </p:nvSpPr>
        <p:spPr>
          <a:xfrm>
            <a:off x="4629150" y="4096514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latin typeface="Roboto"/>
                <a:cs typeface="Roboto"/>
              </a:rPr>
              <a:t>UN </a:t>
            </a:r>
            <a:r>
              <a:rPr lang="de-DE" sz="700" err="1">
                <a:latin typeface="Roboto"/>
                <a:cs typeface="Roboto"/>
              </a:rPr>
              <a:t>Photo</a:t>
            </a:r>
            <a:r>
              <a:rPr lang="de-DE" sz="700">
                <a:latin typeface="Roboto"/>
                <a:cs typeface="Roboto"/>
              </a:rPr>
              <a:t>/Mark Garten</a:t>
            </a:r>
          </a:p>
        </p:txBody>
      </p:sp>
    </p:spTree>
    <p:extLst>
      <p:ext uri="{BB962C8B-B14F-4D97-AF65-F5344CB8AC3E}">
        <p14:creationId xmlns:p14="http://schemas.microsoft.com/office/powerpoint/2010/main" val="35207906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 63" descr="5310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90253" y="583199"/>
            <a:ext cx="7036586" cy="4050341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Module </a:t>
            </a:r>
            <a:r>
              <a:rPr lang="de-DE" sz="4000" err="1"/>
              <a:t>agenda</a:t>
            </a:r>
            <a:endParaRPr lang="de-DE" sz="40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1428751" y="4444999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rgbClr val="FFFFFF"/>
                </a:solidFill>
                <a:latin typeface="Roboto"/>
                <a:cs typeface="Roboto"/>
              </a:rPr>
              <a:t>UN Photo/Stuart Price</a:t>
            </a:r>
          </a:p>
        </p:txBody>
      </p:sp>
      <p:grpSp>
        <p:nvGrpSpPr>
          <p:cNvPr id="35" name="Gruppierung 6">
            <a:extLst>
              <a:ext uri="{FF2B5EF4-FFF2-40B4-BE49-F238E27FC236}">
                <a16:creationId xmlns:a16="http://schemas.microsoft.com/office/drawing/2014/main" id="{E02547CD-55B7-AC44-94E9-A84574CBBE5A}"/>
              </a:ext>
            </a:extLst>
          </p:cNvPr>
          <p:cNvGrpSpPr/>
          <p:nvPr/>
        </p:nvGrpSpPr>
        <p:grpSpPr>
          <a:xfrm>
            <a:off x="1532859" y="1655849"/>
            <a:ext cx="3472803" cy="595894"/>
            <a:chOff x="1593920" y="1719947"/>
            <a:chExt cx="3472803" cy="595894"/>
          </a:xfrm>
        </p:grpSpPr>
        <p:sp>
          <p:nvSpPr>
            <p:cNvPr id="38" name="TextBox 174">
              <a:extLst>
                <a:ext uri="{FF2B5EF4-FFF2-40B4-BE49-F238E27FC236}">
                  <a16:creationId xmlns:a16="http://schemas.microsoft.com/office/drawing/2014/main" id="{8CC6FFB3-466D-BC40-B12E-7E97AAB05656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ea typeface="맑은 고딕"/>
                </a:rPr>
                <a:t>Tools related to social accountability</a:t>
              </a:r>
              <a:endParaRPr lang="en-US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41" name="TextBox 161">
              <a:extLst>
                <a:ext uri="{FF2B5EF4-FFF2-40B4-BE49-F238E27FC236}">
                  <a16:creationId xmlns:a16="http://schemas.microsoft.com/office/drawing/2014/main" id="{0789AB29-92E2-2942-870A-BDB2DABA7EFE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cs typeface="Roboto"/>
                </a:rPr>
                <a:t>03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44" name="Gruppierung 4">
            <a:extLst>
              <a:ext uri="{FF2B5EF4-FFF2-40B4-BE49-F238E27FC236}">
                <a16:creationId xmlns:a16="http://schemas.microsoft.com/office/drawing/2014/main" id="{786E0808-7937-484C-8E03-5A3D7420882C}"/>
              </a:ext>
            </a:extLst>
          </p:cNvPr>
          <p:cNvGrpSpPr/>
          <p:nvPr/>
        </p:nvGrpSpPr>
        <p:grpSpPr>
          <a:xfrm>
            <a:off x="5054713" y="620738"/>
            <a:ext cx="3488205" cy="584775"/>
            <a:chOff x="5028571" y="636207"/>
            <a:chExt cx="3488205" cy="584775"/>
          </a:xfrm>
        </p:grpSpPr>
        <p:sp>
          <p:nvSpPr>
            <p:cNvPr id="47" name="TextBox 159">
              <a:extLst>
                <a:ext uri="{FF2B5EF4-FFF2-40B4-BE49-F238E27FC236}">
                  <a16:creationId xmlns:a16="http://schemas.microsoft.com/office/drawing/2014/main" id="{B267EED6-066C-254F-99ED-DC8DE1DCD368}"/>
                </a:ext>
              </a:extLst>
            </p:cNvPr>
            <p:cNvSpPr txBox="1"/>
            <p:nvPr/>
          </p:nvSpPr>
          <p:spPr>
            <a:xfrm>
              <a:off x="5028571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cs typeface="Roboto"/>
                </a:rPr>
                <a:t>02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  <p:sp>
          <p:nvSpPr>
            <p:cNvPr id="49" name="TextBox 168">
              <a:extLst>
                <a:ext uri="{FF2B5EF4-FFF2-40B4-BE49-F238E27FC236}">
                  <a16:creationId xmlns:a16="http://schemas.microsoft.com/office/drawing/2014/main" id="{7D99DC86-8A34-A240-BEA1-6BB0C5078F9E}"/>
                </a:ext>
              </a:extLst>
            </p:cNvPr>
            <p:cNvSpPr txBox="1"/>
            <p:nvPr/>
          </p:nvSpPr>
          <p:spPr>
            <a:xfrm>
              <a:off x="5528776" y="63620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cs typeface="Roboto"/>
                </a:rPr>
                <a:t>Enablers and challenges of social accountability</a:t>
              </a:r>
            </a:p>
          </p:txBody>
        </p:sp>
      </p:grpSp>
      <p:grpSp>
        <p:nvGrpSpPr>
          <p:cNvPr id="50" name="Gruppierung 5">
            <a:extLst>
              <a:ext uri="{FF2B5EF4-FFF2-40B4-BE49-F238E27FC236}">
                <a16:creationId xmlns:a16="http://schemas.microsoft.com/office/drawing/2014/main" id="{B24311BA-430F-2642-B34B-7B9C8F12D1AE}"/>
              </a:ext>
            </a:extLst>
          </p:cNvPr>
          <p:cNvGrpSpPr/>
          <p:nvPr/>
        </p:nvGrpSpPr>
        <p:grpSpPr>
          <a:xfrm>
            <a:off x="1532858" y="646625"/>
            <a:ext cx="3473618" cy="587387"/>
            <a:chOff x="1593920" y="646625"/>
            <a:chExt cx="3473618" cy="587387"/>
          </a:xfrm>
        </p:grpSpPr>
        <p:sp>
          <p:nvSpPr>
            <p:cNvPr id="51" name="TextBox 165">
              <a:extLst>
                <a:ext uri="{FF2B5EF4-FFF2-40B4-BE49-F238E27FC236}">
                  <a16:creationId xmlns:a16="http://schemas.microsoft.com/office/drawing/2014/main" id="{113CC32C-DCFC-AB43-A1C2-EA008F721800}"/>
                </a:ext>
              </a:extLst>
            </p:cNvPr>
            <p:cNvSpPr txBox="1"/>
            <p:nvPr/>
          </p:nvSpPr>
          <p:spPr>
            <a:xfrm>
              <a:off x="2079538" y="64923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cs typeface="Roboto"/>
                </a:rPr>
                <a:t>What is social accountability and why it is important?</a:t>
              </a:r>
            </a:p>
          </p:txBody>
        </p:sp>
        <p:sp>
          <p:nvSpPr>
            <p:cNvPr id="52" name="TextBox 158">
              <a:extLst>
                <a:ext uri="{FF2B5EF4-FFF2-40B4-BE49-F238E27FC236}">
                  <a16:creationId xmlns:a16="http://schemas.microsoft.com/office/drawing/2014/main" id="{2CBBD562-008A-224D-A673-1F1484AB6535}"/>
                </a:ext>
              </a:extLst>
            </p:cNvPr>
            <p:cNvSpPr txBox="1"/>
            <p:nvPr/>
          </p:nvSpPr>
          <p:spPr>
            <a:xfrm>
              <a:off x="1593920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cs typeface="Roboto"/>
                </a:rPr>
                <a:t>01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19" name="Gruppierung 6">
            <a:extLst>
              <a:ext uri="{FF2B5EF4-FFF2-40B4-BE49-F238E27FC236}">
                <a16:creationId xmlns:a16="http://schemas.microsoft.com/office/drawing/2014/main" id="{35C15354-1B9D-430D-8AC4-870B4E2FA4F7}"/>
              </a:ext>
            </a:extLst>
          </p:cNvPr>
          <p:cNvGrpSpPr/>
          <p:nvPr/>
        </p:nvGrpSpPr>
        <p:grpSpPr>
          <a:xfrm>
            <a:off x="1532858" y="2673581"/>
            <a:ext cx="3472803" cy="595894"/>
            <a:chOff x="1593920" y="1719947"/>
            <a:chExt cx="3472803" cy="595894"/>
          </a:xfrm>
        </p:grpSpPr>
        <p:sp>
          <p:nvSpPr>
            <p:cNvPr id="20" name="TextBox 174">
              <a:extLst>
                <a:ext uri="{FF2B5EF4-FFF2-40B4-BE49-F238E27FC236}">
                  <a16:creationId xmlns:a16="http://schemas.microsoft.com/office/drawing/2014/main" id="{8F207C37-F334-413E-9F5A-F709EBFC4F12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ea typeface="맑은 고딕"/>
                  <a:cs typeface="Roboto"/>
                </a:rPr>
                <a:t>Activity: Fictitious social audit and quiz</a:t>
              </a:r>
            </a:p>
          </p:txBody>
        </p:sp>
        <p:sp>
          <p:nvSpPr>
            <p:cNvPr id="21" name="TextBox 161">
              <a:extLst>
                <a:ext uri="{FF2B5EF4-FFF2-40B4-BE49-F238E27FC236}">
                  <a16:creationId xmlns:a16="http://schemas.microsoft.com/office/drawing/2014/main" id="{D406FA4D-3BE7-4A91-B02C-091D3B3233F8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ea typeface="맑은 고딕"/>
                  <a:cs typeface="Roboto"/>
                </a:rPr>
                <a:t>05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24" name="Gruppierung 6">
            <a:extLst>
              <a:ext uri="{FF2B5EF4-FFF2-40B4-BE49-F238E27FC236}">
                <a16:creationId xmlns:a16="http://schemas.microsoft.com/office/drawing/2014/main" id="{D380D8FB-1D47-405D-A792-8016EC2C32DC}"/>
              </a:ext>
            </a:extLst>
          </p:cNvPr>
          <p:cNvGrpSpPr/>
          <p:nvPr/>
        </p:nvGrpSpPr>
        <p:grpSpPr>
          <a:xfrm>
            <a:off x="5054713" y="1666968"/>
            <a:ext cx="3472803" cy="461665"/>
            <a:chOff x="1593920" y="1719947"/>
            <a:chExt cx="3472803" cy="461665"/>
          </a:xfrm>
        </p:grpSpPr>
        <p:sp>
          <p:nvSpPr>
            <p:cNvPr id="25" name="TextBox 174">
              <a:extLst>
                <a:ext uri="{FF2B5EF4-FFF2-40B4-BE49-F238E27FC236}">
                  <a16:creationId xmlns:a16="http://schemas.microsoft.com/office/drawing/2014/main" id="{C0DE9BC4-3A5A-48D4-BE57-BC2D5FD8A647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ea typeface="맑은 고딕"/>
                </a:rPr>
                <a:t>Practical examples</a:t>
              </a:r>
            </a:p>
          </p:txBody>
        </p:sp>
        <p:sp>
          <p:nvSpPr>
            <p:cNvPr id="27" name="TextBox 161">
              <a:extLst>
                <a:ext uri="{FF2B5EF4-FFF2-40B4-BE49-F238E27FC236}">
                  <a16:creationId xmlns:a16="http://schemas.microsoft.com/office/drawing/2014/main" id="{2564DE63-471B-4C3B-A2E3-5F6B21637C6A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ea typeface="맑은 고딕"/>
                  <a:cs typeface="Roboto"/>
                </a:rPr>
                <a:t>04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798780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Ein Bild, das Person, Gruppe, drinnen, Personen enthält.&#10;&#10;Automatisch generierte Beschreibung">
            <a:extLst>
              <a:ext uri="{FF2B5EF4-FFF2-40B4-BE49-F238E27FC236}">
                <a16:creationId xmlns:a16="http://schemas.microsoft.com/office/drawing/2014/main" id="{0AFA494A-69A3-374F-99D9-5DA8DF590A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508643"/>
            <a:ext cx="3886200" cy="2985052"/>
          </a:xfrm>
          <a:ln>
            <a:solidFill>
              <a:srgbClr val="00B0F0"/>
            </a:solidFill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err="1"/>
              <a:t>Kenya</a:t>
            </a:r>
            <a:r>
              <a:rPr lang="de-DE" b="1"/>
              <a:t>: </a:t>
            </a:r>
            <a:r>
              <a:rPr lang="de-DE" b="1" err="1"/>
              <a:t>Participatory</a:t>
            </a:r>
            <a:r>
              <a:rPr lang="de-DE" b="1"/>
              <a:t> </a:t>
            </a:r>
            <a:r>
              <a:rPr lang="de-DE" b="1" err="1"/>
              <a:t>budgeting</a:t>
            </a:r>
            <a:endParaRPr lang="de-DE" b="1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base">
              <a:buNone/>
            </a:pPr>
            <a:r>
              <a:rPr lang="en-US" sz="1000" b="1"/>
              <a:t>Context: </a:t>
            </a:r>
            <a:r>
              <a:rPr lang="en-US" sz="1000"/>
              <a:t>The 2010 Constitution of Kenya and legal framework on devolution place strong emphasis on public participation, transparency and accountability to improve efficiency, equity and inclusiveness of government and service delivery.</a:t>
            </a:r>
          </a:p>
          <a:p>
            <a:pPr marL="0" indent="0" fontAlgn="base">
              <a:buNone/>
            </a:pPr>
            <a:r>
              <a:rPr lang="de-DE" sz="1000" b="1"/>
              <a:t>Challenge: </a:t>
            </a:r>
            <a:r>
              <a:rPr lang="de-DE" sz="1000" err="1"/>
              <a:t>Translating</a:t>
            </a:r>
            <a:r>
              <a:rPr lang="de-DE" sz="1000"/>
              <a:t> </a:t>
            </a:r>
            <a:r>
              <a:rPr lang="de-DE" sz="1000" err="1"/>
              <a:t>participation</a:t>
            </a:r>
            <a:r>
              <a:rPr lang="de-DE" sz="1000"/>
              <a:t> </a:t>
            </a:r>
            <a:r>
              <a:rPr lang="de-DE" sz="1000" err="1"/>
              <a:t>laws</a:t>
            </a:r>
            <a:r>
              <a:rPr lang="de-DE" sz="1000"/>
              <a:t> </a:t>
            </a:r>
            <a:r>
              <a:rPr lang="de-DE" sz="1000" err="1"/>
              <a:t>into</a:t>
            </a:r>
            <a:r>
              <a:rPr lang="de-DE" sz="1000"/>
              <a:t> </a:t>
            </a:r>
            <a:r>
              <a:rPr lang="de-DE" sz="1000" err="1"/>
              <a:t>meaningful</a:t>
            </a:r>
            <a:r>
              <a:rPr lang="de-DE" sz="1000"/>
              <a:t> </a:t>
            </a:r>
            <a:r>
              <a:rPr lang="de-DE" sz="1000" err="1"/>
              <a:t>action</a:t>
            </a:r>
            <a:r>
              <a:rPr lang="de-DE" sz="1000"/>
              <a:t> on </a:t>
            </a:r>
            <a:r>
              <a:rPr lang="de-DE" sz="1000" err="1"/>
              <a:t>the</a:t>
            </a:r>
            <a:r>
              <a:rPr lang="de-DE" sz="1000"/>
              <a:t> </a:t>
            </a:r>
            <a:r>
              <a:rPr lang="de-DE" sz="1000" err="1"/>
              <a:t>ground</a:t>
            </a:r>
            <a:r>
              <a:rPr lang="de-DE" sz="1000"/>
              <a:t> </a:t>
            </a:r>
            <a:r>
              <a:rPr lang="de-DE" sz="1000" err="1"/>
              <a:t>is</a:t>
            </a:r>
            <a:r>
              <a:rPr lang="de-DE" sz="1000"/>
              <a:t> </a:t>
            </a:r>
            <a:r>
              <a:rPr lang="de-DE" sz="1000" err="1"/>
              <a:t>no</a:t>
            </a:r>
            <a:r>
              <a:rPr lang="de-DE" sz="1000"/>
              <a:t> simple </a:t>
            </a:r>
            <a:r>
              <a:rPr lang="de-DE" sz="1000" err="1"/>
              <a:t>task</a:t>
            </a:r>
            <a:r>
              <a:rPr lang="de-DE" sz="1000"/>
              <a:t> </a:t>
            </a:r>
            <a:r>
              <a:rPr lang="de-DE" sz="1000" err="1"/>
              <a:t>without</a:t>
            </a:r>
            <a:r>
              <a:rPr lang="de-DE" sz="1000"/>
              <a:t> </a:t>
            </a:r>
            <a:r>
              <a:rPr lang="de-DE" sz="1000" err="1"/>
              <a:t>commitment</a:t>
            </a:r>
            <a:r>
              <a:rPr lang="de-DE" sz="1000"/>
              <a:t> </a:t>
            </a:r>
            <a:r>
              <a:rPr lang="de-DE" sz="1000" err="1"/>
              <a:t>from</a:t>
            </a:r>
            <a:r>
              <a:rPr lang="de-DE" sz="1000"/>
              <a:t> </a:t>
            </a:r>
            <a:r>
              <a:rPr lang="de-DE" sz="1000" err="1"/>
              <a:t>leaders</a:t>
            </a:r>
            <a:r>
              <a:rPr lang="de-DE" sz="1000"/>
              <a:t> </a:t>
            </a:r>
            <a:r>
              <a:rPr lang="de-DE" sz="1000" err="1"/>
              <a:t>and</a:t>
            </a:r>
            <a:r>
              <a:rPr lang="de-DE" sz="1000"/>
              <a:t> </a:t>
            </a:r>
            <a:r>
              <a:rPr lang="de-DE" sz="1000" err="1"/>
              <a:t>people</a:t>
            </a:r>
            <a:r>
              <a:rPr lang="de-DE" sz="1000"/>
              <a:t>, </a:t>
            </a:r>
            <a:r>
              <a:rPr lang="de-DE" sz="1000" err="1"/>
              <a:t>and</a:t>
            </a:r>
            <a:r>
              <a:rPr lang="de-DE" sz="1000"/>
              <a:t> </a:t>
            </a:r>
            <a:r>
              <a:rPr lang="de-DE" sz="1000" err="1"/>
              <a:t>appropriate</a:t>
            </a:r>
            <a:r>
              <a:rPr lang="de-DE" sz="1000"/>
              <a:t> </a:t>
            </a:r>
            <a:r>
              <a:rPr lang="de-DE" sz="1000" err="1"/>
              <a:t>capacities</a:t>
            </a:r>
            <a:r>
              <a:rPr lang="de-DE" sz="1000"/>
              <a:t> </a:t>
            </a:r>
            <a:r>
              <a:rPr lang="de-DE" sz="1000" err="1"/>
              <a:t>and</a:t>
            </a:r>
            <a:r>
              <a:rPr lang="de-DE" sz="1000"/>
              <a:t> </a:t>
            </a:r>
            <a:r>
              <a:rPr lang="de-DE" sz="1000" err="1"/>
              <a:t>methodologies</a:t>
            </a:r>
            <a:r>
              <a:rPr lang="de-DE" sz="1000"/>
              <a:t> (</a:t>
            </a:r>
            <a:r>
              <a:rPr lang="de-DE" sz="1000" err="1"/>
              <a:t>avoid</a:t>
            </a:r>
            <a:r>
              <a:rPr lang="de-DE" sz="1000"/>
              <a:t> a “tick </a:t>
            </a:r>
            <a:r>
              <a:rPr lang="de-DE" sz="1000" err="1"/>
              <a:t>the</a:t>
            </a:r>
            <a:r>
              <a:rPr lang="de-DE" sz="1000"/>
              <a:t> box“ </a:t>
            </a:r>
            <a:r>
              <a:rPr lang="de-DE" sz="1000" err="1"/>
              <a:t>exercise</a:t>
            </a:r>
            <a:r>
              <a:rPr lang="de-DE" sz="1000"/>
              <a:t>).</a:t>
            </a:r>
          </a:p>
          <a:p>
            <a:pPr marL="0" indent="0" fontAlgn="base">
              <a:buNone/>
            </a:pPr>
            <a:r>
              <a:rPr lang="de-DE" sz="1000" b="1" err="1"/>
              <a:t>Lessons</a:t>
            </a:r>
            <a:r>
              <a:rPr lang="de-DE" sz="1000" b="1"/>
              <a:t> </a:t>
            </a:r>
            <a:r>
              <a:rPr lang="de-DE" sz="1000" b="1" err="1"/>
              <a:t>learned</a:t>
            </a:r>
            <a:r>
              <a:rPr lang="de-DE" sz="1000" b="1"/>
              <a:t> </a:t>
            </a:r>
            <a:r>
              <a:rPr lang="de-DE" sz="1000" b="1" err="1"/>
              <a:t>from</a:t>
            </a:r>
            <a:r>
              <a:rPr lang="de-DE" sz="1000" b="1"/>
              <a:t> </a:t>
            </a:r>
            <a:r>
              <a:rPr lang="de-DE" sz="1000" b="1" err="1"/>
              <a:t>the</a:t>
            </a:r>
            <a:r>
              <a:rPr lang="de-DE" sz="1000" b="1"/>
              <a:t> </a:t>
            </a:r>
            <a:r>
              <a:rPr lang="de-DE" sz="1000" b="1" err="1"/>
              <a:t>Kenya</a:t>
            </a:r>
            <a:r>
              <a:rPr lang="de-DE" sz="1000" b="1"/>
              <a:t> </a:t>
            </a:r>
            <a:r>
              <a:rPr lang="de-DE" sz="1000" b="1" err="1"/>
              <a:t>Participatory</a:t>
            </a:r>
            <a:r>
              <a:rPr lang="de-DE" sz="1000" b="1"/>
              <a:t> </a:t>
            </a:r>
            <a:r>
              <a:rPr lang="de-DE" sz="1000" b="1" err="1"/>
              <a:t>Budgeting</a:t>
            </a:r>
            <a:r>
              <a:rPr lang="de-DE" sz="1000" b="1"/>
              <a:t> Initiative:</a:t>
            </a:r>
          </a:p>
          <a:p>
            <a:pPr fontAlgn="base"/>
            <a:r>
              <a:rPr lang="en-US" sz="1000"/>
              <a:t>More opportunities for women and remote communities to take part in expenditure prioritization;</a:t>
            </a:r>
          </a:p>
          <a:p>
            <a:pPr fontAlgn="base"/>
            <a:r>
              <a:rPr lang="en-US" sz="1000"/>
              <a:t>More formal, structured and thus fairer hearing processes;</a:t>
            </a:r>
          </a:p>
          <a:p>
            <a:pPr fontAlgn="base"/>
            <a:r>
              <a:rPr lang="en-US" sz="1000"/>
              <a:t>Cost-effective compliance with legal requirements;</a:t>
            </a:r>
          </a:p>
          <a:p>
            <a:pPr fontAlgn="base"/>
            <a:r>
              <a:rPr lang="en-US" sz="1000"/>
              <a:t>Budget allocation more aligned with people’s priorities instead of with flagship projects of sectoral departments;</a:t>
            </a:r>
          </a:p>
          <a:p>
            <a:pPr fontAlgn="base"/>
            <a:r>
              <a:rPr lang="en-US" sz="1000"/>
              <a:t>Swifter budget approvals.</a:t>
            </a:r>
          </a:p>
          <a:p>
            <a:pPr fontAlgn="base"/>
            <a:endParaRPr lang="en-US"/>
          </a:p>
          <a:p>
            <a:pPr fontAlgn="base"/>
            <a:endParaRPr lang="en-US"/>
          </a:p>
          <a:p>
            <a:pPr fontAlgn="base"/>
            <a:endParaRPr lang="en-US"/>
          </a:p>
          <a:p>
            <a:pPr fontAlgn="base"/>
            <a:endParaRPr lang="en-US"/>
          </a:p>
          <a:p>
            <a:pPr marL="0" indent="0" fontAlgn="base">
              <a:buNone/>
            </a:pPr>
            <a:endParaRPr lang="en-US"/>
          </a:p>
          <a:p>
            <a:pPr marL="0" indent="0" fontAlgn="base">
              <a:buNone/>
            </a:pPr>
            <a:endParaRPr lang="en-US"/>
          </a:p>
          <a:p>
            <a:pPr marL="0" indent="0" fontAlgn="base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039959-FAD9-5D4D-B77A-8B063B797D87}"/>
              </a:ext>
            </a:extLst>
          </p:cNvPr>
          <p:cNvSpPr txBox="1"/>
          <p:nvPr/>
        </p:nvSpPr>
        <p:spPr>
          <a:xfrm>
            <a:off x="4629150" y="4293640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chemeClr val="bg1"/>
                </a:solidFill>
                <a:latin typeface="Roboto"/>
                <a:cs typeface="Roboto"/>
              </a:rPr>
              <a:t>World Bank</a:t>
            </a:r>
          </a:p>
        </p:txBody>
      </p:sp>
    </p:spTree>
    <p:extLst>
      <p:ext uri="{BB962C8B-B14F-4D97-AF65-F5344CB8AC3E}">
        <p14:creationId xmlns:p14="http://schemas.microsoft.com/office/powerpoint/2010/main" val="41523376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Pakistan: Citizen reporting</a:t>
            </a:r>
            <a:endParaRPr lang="de-DE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base">
              <a:buNone/>
            </a:pPr>
            <a:r>
              <a:rPr lang="en-US" sz="1050" b="1"/>
              <a:t>Challenge: </a:t>
            </a:r>
            <a:r>
              <a:rPr lang="en-US" sz="1050"/>
              <a:t>Suspicion of bribery in public service delivery related to property registrations, driving licenses, health, education and income assistance programs to speed up processes for example;</a:t>
            </a:r>
          </a:p>
          <a:p>
            <a:pPr marL="0" indent="0" fontAlgn="base">
              <a:buNone/>
            </a:pPr>
            <a:r>
              <a:rPr lang="en-US" sz="1050" b="1"/>
              <a:t>Solution: </a:t>
            </a:r>
            <a:r>
              <a:rPr lang="de-DE" sz="1050"/>
              <a:t>Monitoring </a:t>
            </a:r>
            <a:r>
              <a:rPr lang="de-DE" sz="1050" err="1"/>
              <a:t>the</a:t>
            </a:r>
            <a:r>
              <a:rPr lang="de-DE" sz="1050"/>
              <a:t> </a:t>
            </a:r>
            <a:r>
              <a:rPr lang="de-DE" sz="1050" err="1"/>
              <a:t>day-to-day</a:t>
            </a:r>
            <a:r>
              <a:rPr lang="de-DE" sz="1050"/>
              <a:t> </a:t>
            </a:r>
            <a:r>
              <a:rPr lang="de-DE" sz="1050" err="1"/>
              <a:t>conduct</a:t>
            </a:r>
            <a:r>
              <a:rPr lang="de-DE" sz="1050"/>
              <a:t> </a:t>
            </a:r>
            <a:r>
              <a:rPr lang="de-DE" sz="1050" err="1"/>
              <a:t>of</a:t>
            </a:r>
            <a:r>
              <a:rPr lang="de-DE" sz="1050"/>
              <a:t> </a:t>
            </a:r>
            <a:r>
              <a:rPr lang="de-DE" sz="1050" err="1"/>
              <a:t>government</a:t>
            </a:r>
            <a:r>
              <a:rPr lang="de-DE" sz="1050"/>
              <a:t> </a:t>
            </a:r>
            <a:r>
              <a:rPr lang="de-DE" sz="1050" err="1"/>
              <a:t>service</a:t>
            </a:r>
            <a:r>
              <a:rPr lang="de-DE" sz="1050"/>
              <a:t> </a:t>
            </a:r>
            <a:r>
              <a:rPr lang="de-DE" sz="1050" err="1"/>
              <a:t>workers</a:t>
            </a:r>
            <a:r>
              <a:rPr lang="de-DE" sz="1050"/>
              <a:t> via </a:t>
            </a:r>
            <a:r>
              <a:rPr lang="en-US" sz="1050"/>
              <a:t>proactive and random phone contact with people who had just received public services to get their feedback about the interaction​;</a:t>
            </a:r>
          </a:p>
          <a:p>
            <a:pPr marL="0" indent="0" fontAlgn="base">
              <a:buNone/>
            </a:pPr>
            <a:r>
              <a:rPr lang="en-US" sz="1050" b="1"/>
              <a:t>Objectives: </a:t>
            </a:r>
            <a:r>
              <a:rPr lang="en-US" sz="1050"/>
              <a:t>Curbing corruption, monitoring public service delivery and enhancing citizen engagement​;</a:t>
            </a:r>
          </a:p>
          <a:p>
            <a:pPr marL="0" indent="0" fontAlgn="base">
              <a:buNone/>
            </a:pPr>
            <a:r>
              <a:rPr lang="en-US" sz="1050" b="1"/>
              <a:t>Results:</a:t>
            </a:r>
          </a:p>
          <a:p>
            <a:pPr fontAlgn="base">
              <a:spcBef>
                <a:spcPts val="400"/>
              </a:spcBef>
            </a:pPr>
            <a:r>
              <a:rPr lang="en-US" sz="1050"/>
              <a:t>8.6 million people have been contacted;</a:t>
            </a:r>
          </a:p>
          <a:p>
            <a:pPr fontAlgn="base">
              <a:spcBef>
                <a:spcPts val="400"/>
              </a:spcBef>
            </a:pPr>
            <a:r>
              <a:rPr lang="en-US" sz="1050"/>
              <a:t>1.12 million people have responded;</a:t>
            </a:r>
          </a:p>
          <a:p>
            <a:pPr fontAlgn="base">
              <a:spcBef>
                <a:spcPts val="400"/>
              </a:spcBef>
            </a:pPr>
            <a:r>
              <a:rPr lang="en-US" sz="1050"/>
              <a:t>178.160 people have reported corruption​; and</a:t>
            </a:r>
          </a:p>
          <a:p>
            <a:pPr fontAlgn="base">
              <a:spcBef>
                <a:spcPts val="400"/>
              </a:spcBef>
            </a:pPr>
            <a:r>
              <a:rPr lang="en-US" sz="1050"/>
              <a:t>11.200 actions have been taken on the basis of complaints (</a:t>
            </a:r>
            <a:r>
              <a:rPr lang="it-CH" sz="1050"/>
              <a:t>Centre for Public Impact </a:t>
            </a:r>
            <a:r>
              <a:rPr lang="mr-IN" sz="1050"/>
              <a:t>–</a:t>
            </a:r>
            <a:r>
              <a:rPr lang="it-CH" sz="1050"/>
              <a:t> A BCG Foundation 2016).</a:t>
            </a:r>
            <a:endParaRPr lang="en-US" sz="1050"/>
          </a:p>
        </p:txBody>
      </p:sp>
      <p:pic>
        <p:nvPicPr>
          <p:cNvPr id="8" name="Inhaltsplatzhalter 7" descr="Ein Bild, das Person, drinnen, Mann, haltend enthält.&#10;&#10;Automatisch generierte Beschreibung">
            <a:extLst>
              <a:ext uri="{FF2B5EF4-FFF2-40B4-BE49-F238E27FC236}">
                <a16:creationId xmlns:a16="http://schemas.microsoft.com/office/drawing/2014/main" id="{4EDFA7FC-32C1-0647-9C1A-BBD5480925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705769"/>
            <a:ext cx="3886200" cy="2590800"/>
          </a:xfrm>
          <a:ln>
            <a:solidFill>
              <a:srgbClr val="00B0F0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D2B1176-7FFC-7141-991A-8958DBBFFF12}"/>
              </a:ext>
            </a:extLst>
          </p:cNvPr>
          <p:cNvSpPr txBox="1"/>
          <p:nvPr/>
        </p:nvSpPr>
        <p:spPr>
          <a:xfrm>
            <a:off x="4629150" y="4096514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chemeClr val="bg1"/>
                </a:solidFill>
                <a:latin typeface="Roboto"/>
                <a:cs typeface="Roboto"/>
              </a:rPr>
              <a:t>UN </a:t>
            </a:r>
            <a:r>
              <a:rPr lang="de-DE" sz="700" err="1">
                <a:solidFill>
                  <a:schemeClr val="bg1"/>
                </a:solidFill>
                <a:latin typeface="Roboto"/>
                <a:cs typeface="Roboto"/>
              </a:rPr>
              <a:t>Photo</a:t>
            </a:r>
            <a:r>
              <a:rPr lang="de-DE" sz="700">
                <a:solidFill>
                  <a:schemeClr val="bg1"/>
                </a:solidFill>
                <a:latin typeface="Roboto"/>
                <a:cs typeface="Roboto"/>
              </a:rPr>
              <a:t>/Manuel Elias</a:t>
            </a:r>
          </a:p>
        </p:txBody>
      </p:sp>
    </p:spTree>
    <p:extLst>
      <p:ext uri="{BB962C8B-B14F-4D97-AF65-F5344CB8AC3E}">
        <p14:creationId xmlns:p14="http://schemas.microsoft.com/office/powerpoint/2010/main" val="25192845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India: Citizen charters</a:t>
            </a:r>
            <a:endParaRPr lang="de-DE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base">
              <a:spcBef>
                <a:spcPts val="400"/>
              </a:spcBef>
              <a:buNone/>
            </a:pPr>
            <a:r>
              <a:rPr lang="en-US" sz="1000" b="1"/>
              <a:t>Context:</a:t>
            </a:r>
          </a:p>
          <a:p>
            <a:pPr fontAlgn="base">
              <a:spcBef>
                <a:spcPts val="400"/>
              </a:spcBef>
            </a:pPr>
            <a:r>
              <a:rPr lang="en-US" sz="1000"/>
              <a:t>Driven from the top, citizen charters were set up in India as a general standard of government entities;</a:t>
            </a:r>
          </a:p>
          <a:p>
            <a:pPr fontAlgn="base">
              <a:spcBef>
                <a:spcPts val="400"/>
              </a:spcBef>
            </a:pPr>
            <a:r>
              <a:rPr lang="en-US" sz="1000"/>
              <a:t>Topics included: </a:t>
            </a:r>
            <a:r>
              <a:rPr lang="de-DE" altLang="de-DE" sz="1000"/>
              <a:t>(i) Vision </a:t>
            </a:r>
            <a:r>
              <a:rPr lang="de-DE" altLang="de-DE" sz="1000" err="1"/>
              <a:t>and</a:t>
            </a:r>
            <a:r>
              <a:rPr lang="de-DE" altLang="de-DE" sz="1000"/>
              <a:t> </a:t>
            </a:r>
            <a:r>
              <a:rPr lang="de-DE" altLang="de-DE" sz="1000" err="1"/>
              <a:t>mission</a:t>
            </a:r>
            <a:r>
              <a:rPr lang="de-DE" altLang="de-DE" sz="1000"/>
              <a:t> </a:t>
            </a:r>
            <a:r>
              <a:rPr lang="de-DE" altLang="de-DE" sz="1000" err="1"/>
              <a:t>statement</a:t>
            </a:r>
            <a:r>
              <a:rPr lang="de-DE" altLang="de-DE" sz="1000"/>
              <a:t>; (ii) Details </a:t>
            </a:r>
            <a:r>
              <a:rPr lang="de-DE" altLang="de-DE" sz="1000" err="1"/>
              <a:t>of</a:t>
            </a:r>
            <a:r>
              <a:rPr lang="de-DE" altLang="de-DE" sz="1000"/>
              <a:t> </a:t>
            </a:r>
            <a:r>
              <a:rPr lang="de-DE" altLang="de-DE" sz="1000" err="1"/>
              <a:t>business</a:t>
            </a:r>
            <a:r>
              <a:rPr lang="de-DE" altLang="de-DE" sz="1000"/>
              <a:t> </a:t>
            </a:r>
            <a:r>
              <a:rPr lang="de-DE" altLang="de-DE" sz="1000" err="1"/>
              <a:t>transacted</a:t>
            </a:r>
            <a:r>
              <a:rPr lang="de-DE" altLang="de-DE" sz="1000"/>
              <a:t> </a:t>
            </a:r>
            <a:r>
              <a:rPr lang="de-DE" altLang="de-DE" sz="1000" err="1"/>
              <a:t>by</a:t>
            </a:r>
            <a:r>
              <a:rPr lang="de-DE" altLang="de-DE" sz="1000"/>
              <a:t> </a:t>
            </a:r>
            <a:r>
              <a:rPr lang="de-DE" altLang="de-DE" sz="1000" err="1"/>
              <a:t>the</a:t>
            </a:r>
            <a:r>
              <a:rPr lang="de-DE" altLang="de-DE" sz="1000"/>
              <a:t> </a:t>
            </a:r>
            <a:r>
              <a:rPr lang="de-DE" altLang="de-DE" sz="1000" err="1"/>
              <a:t>organization</a:t>
            </a:r>
            <a:r>
              <a:rPr lang="de-DE" altLang="de-DE" sz="1000"/>
              <a:t>; (iii) Details </a:t>
            </a:r>
            <a:r>
              <a:rPr lang="de-DE" altLang="de-DE" sz="1000" err="1"/>
              <a:t>of</a:t>
            </a:r>
            <a:r>
              <a:rPr lang="de-DE" altLang="de-DE" sz="1000"/>
              <a:t> </a:t>
            </a:r>
            <a:r>
              <a:rPr lang="de-DE" altLang="de-DE" sz="1000" err="1"/>
              <a:t>clients</a:t>
            </a:r>
            <a:r>
              <a:rPr lang="de-DE" altLang="de-DE" sz="1000"/>
              <a:t>; (iv) Details </a:t>
            </a:r>
            <a:r>
              <a:rPr lang="de-DE" altLang="de-DE" sz="1000" err="1"/>
              <a:t>of</a:t>
            </a:r>
            <a:r>
              <a:rPr lang="de-DE" altLang="de-DE" sz="1000"/>
              <a:t> </a:t>
            </a:r>
            <a:r>
              <a:rPr lang="de-DE" altLang="de-DE" sz="1000" err="1"/>
              <a:t>services</a:t>
            </a:r>
            <a:r>
              <a:rPr lang="de-DE" altLang="de-DE" sz="1000"/>
              <a:t> </a:t>
            </a:r>
            <a:r>
              <a:rPr lang="de-DE" altLang="de-DE" sz="1000" err="1"/>
              <a:t>provided</a:t>
            </a:r>
            <a:r>
              <a:rPr lang="de-DE" altLang="de-DE" sz="1000"/>
              <a:t> </a:t>
            </a:r>
            <a:r>
              <a:rPr lang="de-DE" altLang="de-DE" sz="1000" err="1"/>
              <a:t>to</a:t>
            </a:r>
            <a:r>
              <a:rPr lang="de-DE" altLang="de-DE" sz="1000"/>
              <a:t> </a:t>
            </a:r>
            <a:r>
              <a:rPr lang="de-DE" altLang="de-DE" sz="1000" err="1"/>
              <a:t>each</a:t>
            </a:r>
            <a:r>
              <a:rPr lang="de-DE" altLang="de-DE" sz="1000"/>
              <a:t> </a:t>
            </a:r>
            <a:r>
              <a:rPr lang="de-DE" altLang="de-DE" sz="1000" err="1"/>
              <a:t>client</a:t>
            </a:r>
            <a:r>
              <a:rPr lang="de-DE" altLang="de-DE" sz="1000"/>
              <a:t> </a:t>
            </a:r>
            <a:r>
              <a:rPr lang="de-DE" altLang="de-DE" sz="1000" err="1"/>
              <a:t>group</a:t>
            </a:r>
            <a:r>
              <a:rPr lang="de-DE" altLang="de-DE" sz="1000"/>
              <a:t>; (v) Details </a:t>
            </a:r>
            <a:r>
              <a:rPr lang="de-DE" altLang="de-DE" sz="1000" err="1"/>
              <a:t>of</a:t>
            </a:r>
            <a:r>
              <a:rPr lang="de-DE" altLang="de-DE" sz="1000"/>
              <a:t> </a:t>
            </a:r>
            <a:r>
              <a:rPr lang="de-DE" altLang="de-DE" sz="1000" err="1"/>
              <a:t>grievance</a:t>
            </a:r>
            <a:r>
              <a:rPr lang="de-DE" altLang="de-DE" sz="1000"/>
              <a:t> </a:t>
            </a:r>
            <a:r>
              <a:rPr lang="de-DE" altLang="de-DE" sz="1000" err="1"/>
              <a:t>redress</a:t>
            </a:r>
            <a:r>
              <a:rPr lang="de-DE" altLang="de-DE" sz="1000"/>
              <a:t> </a:t>
            </a:r>
            <a:r>
              <a:rPr lang="de-DE" altLang="de-DE" sz="1000" err="1"/>
              <a:t>mechanism</a:t>
            </a:r>
            <a:r>
              <a:rPr lang="de-DE" altLang="de-DE" sz="1000"/>
              <a:t> </a:t>
            </a:r>
            <a:r>
              <a:rPr lang="de-DE" altLang="de-DE" sz="1000" err="1"/>
              <a:t>and</a:t>
            </a:r>
            <a:r>
              <a:rPr lang="de-DE" altLang="de-DE" sz="1000"/>
              <a:t> </a:t>
            </a:r>
            <a:r>
              <a:rPr lang="de-DE" altLang="de-DE" sz="1000" err="1"/>
              <a:t>how</a:t>
            </a:r>
            <a:r>
              <a:rPr lang="de-DE" altLang="de-DE" sz="1000"/>
              <a:t> </a:t>
            </a:r>
            <a:r>
              <a:rPr lang="de-DE" altLang="de-DE" sz="1000" err="1"/>
              <a:t>to</a:t>
            </a:r>
            <a:r>
              <a:rPr lang="de-DE" altLang="de-DE" sz="1000"/>
              <a:t> </a:t>
            </a:r>
            <a:r>
              <a:rPr lang="de-DE" altLang="de-DE" sz="1000" err="1"/>
              <a:t>access</a:t>
            </a:r>
            <a:r>
              <a:rPr lang="de-DE" altLang="de-DE" sz="1000"/>
              <a:t> </a:t>
            </a:r>
            <a:r>
              <a:rPr lang="de-DE" altLang="de-DE" sz="1000" err="1"/>
              <a:t>it</a:t>
            </a:r>
            <a:r>
              <a:rPr lang="de-DE" altLang="de-DE" sz="1000"/>
              <a:t>; </a:t>
            </a:r>
            <a:r>
              <a:rPr lang="de-DE" altLang="de-DE" sz="1000" err="1"/>
              <a:t>and</a:t>
            </a:r>
            <a:r>
              <a:rPr lang="de-DE" altLang="de-DE" sz="1000"/>
              <a:t> (vi) </a:t>
            </a:r>
            <a:r>
              <a:rPr lang="de-DE" altLang="de-DE" sz="1000" err="1"/>
              <a:t>Expectations</a:t>
            </a:r>
            <a:r>
              <a:rPr lang="de-DE" altLang="de-DE" sz="1000"/>
              <a:t> </a:t>
            </a:r>
            <a:r>
              <a:rPr lang="de-DE" altLang="de-DE" sz="1000" err="1"/>
              <a:t>from</a:t>
            </a:r>
            <a:r>
              <a:rPr lang="de-DE" altLang="de-DE" sz="1000"/>
              <a:t> </a:t>
            </a:r>
            <a:r>
              <a:rPr lang="de-DE" altLang="de-DE" sz="1000" err="1"/>
              <a:t>the</a:t>
            </a:r>
            <a:r>
              <a:rPr lang="de-DE" altLang="de-DE" sz="1000"/>
              <a:t> </a:t>
            </a:r>
            <a:r>
              <a:rPr lang="de-DE" altLang="de-DE" sz="1000" err="1"/>
              <a:t>clients</a:t>
            </a:r>
            <a:r>
              <a:rPr lang="de-DE" altLang="de-DE" sz="1000"/>
              <a:t>;</a:t>
            </a:r>
            <a:endParaRPr lang="en-US" sz="1000"/>
          </a:p>
          <a:p>
            <a:pPr fontAlgn="base">
              <a:spcBef>
                <a:spcPts val="400"/>
              </a:spcBef>
            </a:pPr>
            <a:r>
              <a:rPr lang="en-US" sz="1000"/>
              <a:t>By 2006, 668 charters at national and subnational level​ were in place.</a:t>
            </a:r>
          </a:p>
          <a:p>
            <a:pPr marL="0" indent="0" fontAlgn="base">
              <a:spcBef>
                <a:spcPts val="400"/>
              </a:spcBef>
              <a:buNone/>
            </a:pPr>
            <a:r>
              <a:rPr lang="en-US" sz="1000" b="1"/>
              <a:t>Challenges and lessons learned:</a:t>
            </a:r>
          </a:p>
          <a:p>
            <a:pPr fontAlgn="base">
              <a:spcBef>
                <a:spcPts val="400"/>
              </a:spcBef>
            </a:pPr>
            <a:r>
              <a:rPr lang="en-US" sz="1000"/>
              <a:t>Charters were perceived as a routine activity​ without high impact;</a:t>
            </a:r>
          </a:p>
          <a:p>
            <a:pPr fontAlgn="base">
              <a:spcBef>
                <a:spcPts val="400"/>
              </a:spcBef>
            </a:pPr>
            <a:r>
              <a:rPr lang="en-US" sz="1000"/>
              <a:t>Insufficient training and sensitization of staff​ as to their relevance to create ownership;</a:t>
            </a:r>
          </a:p>
          <a:p>
            <a:pPr fontAlgn="base">
              <a:spcBef>
                <a:spcPts val="400"/>
              </a:spcBef>
            </a:pPr>
            <a:r>
              <a:rPr lang="en-US" sz="1000"/>
              <a:t>Need for wider publicity of charters through media etc.;</a:t>
            </a:r>
          </a:p>
          <a:p>
            <a:pPr fontAlgn="base">
              <a:spcBef>
                <a:spcPts val="400"/>
              </a:spcBef>
            </a:pPr>
            <a:r>
              <a:rPr lang="en-US" sz="1000"/>
              <a:t>Risk to promise more than government can deliver​;</a:t>
            </a:r>
          </a:p>
          <a:p>
            <a:pPr fontAlgn="base">
              <a:spcBef>
                <a:spcPts val="400"/>
              </a:spcBef>
            </a:pPr>
            <a:r>
              <a:rPr lang="en-US" sz="1000"/>
              <a:t>Review of the system when necessary​;</a:t>
            </a:r>
          </a:p>
          <a:p>
            <a:pPr fontAlgn="base">
              <a:spcBef>
                <a:spcPts val="400"/>
              </a:spcBef>
            </a:pPr>
            <a:r>
              <a:rPr lang="en-US" sz="1000"/>
              <a:t>Keeping content and language simple (</a:t>
            </a:r>
            <a:r>
              <a:rPr lang="it-CH" sz="1000"/>
              <a:t>Government of India - Ministry of Personnel, Public Grievances and Pensions n. y.).</a:t>
            </a:r>
            <a:endParaRPr lang="en-US" sz="1000"/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43848DB-0722-6040-9082-4CACCA8A1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500350"/>
            <a:ext cx="3886200" cy="3001638"/>
          </a:xfrm>
          <a:ln>
            <a:solidFill>
              <a:srgbClr val="00B0F0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7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/>
              <a:t>Philippines: Community-led procurement</a:t>
            </a:r>
            <a:endParaRPr lang="de-DE" sz="3200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E+AW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r6hfWWn25uL67gtYR1eVwo/M1xGtfFvwnYbltZLjUZB0EEeF/wC+mx+mawrYmlR/iSSOvC4DE4t/uabl6LT79jv64L4weItU8Lx6PqmnOCn2h454W+5KpXOD6H5eD2ridV+NWsSsy6ZpNnbJ2aZmkb9MCuK8UeMfEHiWJIdWvVlhR96RpEqKrYIzwM9zXjY3OKMqTjSbv0Z9ZlPCuLhiI1MTFcvVN33Vul/zPorwX4q0vxVpoutPk2yqB51u5+eI+/qPQ963q+RdD1bUNE1KLUdMuWt7iM8MOhHcEdx7V9G/DTxpB4v02Rjbtb3tttFwgBKZPQqfQ46dR+tdGW5rHE/u56S/M4c/4cngL1qOtP8AFevl5/edbRTLiWOCCSeVtscalmOM4A6141478f3Wsb7HSi9tYHhn6STD39F9vz9K+iwuEniZWjt3Pgs0zahltPmqat7Lq/8AgeZ1vijx5DHqcGi6EyT3Us6RSXHVI8sAQv8AeP6D3ru6+ZdOupbC/t72AIZYJBIgYZGQcjIr0PTfixcrhdS0mOQd2gkKn8jn+deji8rkoxVFXtv3Pm8q4opynOWMla9rKzsker0Vy2j+P/DWo7VN79jlP8Fyuz/x7p+tdPFJHNGJIpEkQ9GU5B/GvIqUp03aasfYYfF0MSuajNS9GOooorM6AooooAKKKKACiiigAooooAKKKKACiiigAooooAKKKKACiiigAooooAKKKKACiiigAooJABJOAOprifFfixrixkj8G6xpl3qdu++S2yJGljH3ggyMnvx6VlVrRpRvL/gv0OnDYWpiZ8sPv6L1fQ6201Cyu7i5t7a5jlmtXEc6KeY2IyAR9DVmvKJ77xNPLZeMNI0WC9nKhJptOmyl3D3jkibDK69jzg8V6pbSNLbxytE8TOoYxvjcpI6HHcVnh8R7W6t/wV0N8dgfq3K7p33V02mt07fh+Oo+io7q4gtbeS4uZkhhjUs7u2FUepJrx7x38X23SWPhZABypvZF6/7in+Z/KlisZSw0eao/l1Hl2V4nMJ8tGPq+i9X/AEz03xN4n0Pw5B5urX8cLEZSIfNI/wBFHP8ASvIvFnxj1O7ZoPD9sthD08+UB5WHsPur+teZXt1dX11JdXlxLcTyHLySMWZj9TUaK0jrHGrO7HCqoySfYV8xis5r1vdp+6vx+/8AyP0PLuE8HhUpVvfl57fd/mWdU1LUNUuDcale3F3Kf4pXLY+npVSu98M/CnxPqypNdRx6XbtzuuP9YR7IOfzxXpegfCTwtp6q18k2qTDqZm2p+Cr/AFzWNDK8ViPeat5v+rnVi+I8uwK5FK7XSOv/AAPxPnu3hmuJBFbwyTSHosalj+QrUuPC/iK20yXU7nRry3s4gC8ssewAE4HB56kV9Tabpun6bEItPsba1T0hjC/yrJ+I2n3Gq+CdU0+0iMtxNEBGg6swYEfyr0XkPJTlKUrtLojw48aOrXhCNNKLaTbfS+vY+a/C2hX/AIj1qHS9PTMkhy7n7sad2PsP/rV9PeE9AsPDeiw6Xp6YROZJCPmkfux96zPhv4PtfCWiiEbZb+YBrqcD7x/uj/ZH/wBeupr0Mry5YaHPP4n+HkeHxHnrzCr7Kk/3cfxff/IK8X+KnhP+x706rYR4sLhvnUDiFz2/3T2/L0r2ioL+0t7+yms7uJZYJlKup7ivoMJipYepzLbqfCZvlcMxw7py0ktn2f8Ak+p81W1vcXLMttbyzMq7mEaFiB68dqiYFWKsCGHUHg17D8PfC9z4e8YaosgZ7cQKLeYj76s2fzG3muy1PR9L1NCl/p9tcA93jBP59RXtVc2hTqcqV13PisLwlWxFDnlPlndqzXZ23/4B82Vf0bWtV0eXzNNvprf1VTlW+qng16nrPwt0e4DPptzPYydlJ8xP15/WuA8QeCfEGjbpJrQ3Nuv/AC2t/nXHuOo/EV00sbh8QuW/yZ5uJyTMcvftOV6dY/8AA1R13hz4p5ZYdetAo6faLccfiv8Ah+Vej6ZqFjqVqt1YXUVzCf4kbP5+hr5nq5pGqahpN2LrTrqS3lHUqeG9iOhH1rnxOU05609H+B6WXcW4ihaOJXPHv1/4P9an0rRXBeDfiNY6lss9YCWV2cASf8spD9f4T9ePeu9HIyOleBWoVKMuWasff4LHUMbT9pRldfivVBWbpes2t9eXNjtkt7y3Yh4JgA+3s49VPqKk127ubHTJZ7OzkvLjhYok7sTgZ9AO59K5HUrPT9AsoL/VGa+8R3NwskTRybHklPART2jHQ9sVVGkprXd7f12McZi50ZLl2Wsr7W6Wf819l9+6O8orF0DVruW5bS9Yt0ttTjj8zEZzHMn95D7HgjtW1WM4ODszso1o1o80f+CvJhRRRUmoUUUUAFFFFABRRRQAUUUUAFFFFABRRRQAUUUUAFFFc/41XXrqxTS9AUQzXgZZL1z8tsgHXjncegx05PaoqT5IuVrmtCl7WooXSv1eyKXjXUodU0zWPDWmTn+1/sgkjhOV89DyQh/iyAVOOmawfEureFdZ8Gxx6V5UOrw7F060iXbdW9wCNqBeoweD2xmp9NttJ1iwt/CmpWb6BrumKGtDG/zqR/y1hf8AjUnkj659a7HQbC4gtYptVWyn1QKVluoIdpkGeD69MZ7Zrz1GeIbelmrenl3TV/n5HuOpRwMYrW8XdK9r+eiacXbvpqtU7iaFotrpct1c26tFJesstxGrfuxJjDMq9AT39aTxT4g0zw3pb6hqk4jQcIg5eRv7qjuar+NvFGn+FdHa/vm3O2VggU/NK/oPb1PavmrxV4h1PxLqj6hqcxdukcY+5Ev91R/nNZ4/MIYKPs6a978vU2yXI62bVPbVm1Bdert0X+ZqePPHGr+LLkrO5t7BWzFaIflHoWP8R/yK5WprK1uL27itLSGSeeVgscaDLMfQV7l8OfhXaaX5WpeIlju74YZLfrFCff8AvN+n16185Qw+IzCq3v3b/r8D73F47BZJh1G1u0Vu/wCurZ5/4G+Gut+I/LurhTp2nNz50q/O4/2F7/U4H1r2/wAKeDfD/hqNf7OsVNxjDXMvzSt+Pb6DFdCOlFfVYPLKOGV0ry7v+tD83zTiDF5g2pPlh2X69/60CiiivQPDCiiigAooooAKKKKACiiigAooooA5XxR4E0TW90yx/Yrs/wDLaEABj/tL0P6H3ryTxT4W1bw7Ni8h325OEuI+Ub/A+xr6FplxDDcQvDPEksTjDI65BHuK9DC5jVoaPVHz2acOYXGpyiuSfddfVf0z5grt/Avj670UpY6lvutP6KeskI9vUe35VpeO/h1JbeZqHh9Gkh5aS06snunqPbrXm54ODwa99SoY2l3X4o+AnTx2SYn+V9+jX6o+m7G7tr60ju7SZJoJV3I6nIIrJ1jSNLQ6jrF5ZS38j2xRoz852AfdQds+3evHfA/i288NXeBunsZG/ewZ/wDHl9D/ADr3XS7+11OwivrKVZYJVyrD+R9DXgYnC1MHO6fuvr+h+gZZmlDOKNmkprdPXyuu6OC8L39jZyQTyTXut68LcxiCGQSrbR5zt38KP4QSSeRXZeF9VfWtHj1B7Q2u9mCqXDAgEgMD3BxWR460iGTSYFs4YrIJNiS6jYRC3hYHzScYyCOMepFZ39tandX2i2OgQCx0l51jjeRPnuIkGWKqeiYGMnkkiqnGOIjzR38+lv69dzOhVqZfV9lUd0krJL4m7K+uunV3tqktdDvKKhtrq2uvM+zzxzeW5jfYwO1h1B96mrzmmj6NSUldBRRRSGFFFFABRRRQAUUUUAFFFFABRRRQAUUUUAUdc1ax0axN5fylI9wRQqlmdj0VVHJJ9BXld/dNJrU97oWq6uzazPt0+SO4ZFhuRgPBNG4wAB8w4zjI9K6HxBqD6l4st59FuIZtS0gyL/Y9+hhM2eDLEx6nHAPIx6ZqTwRa6Zr2i3trqkM39qG/F5qEEkbRPBPuym32AUAEHkZ9a8mvJ4ipyRfp/wAP330tdbn02DpxwND20023a67JvS6a20Tvezvy+Z0Gh6RqUcqy+IL2y1aa3YG0nFmI5I8jDdyOfbFWvE+t2Ph7RZ9U1CTbFEOFH3nbso9zWjLIkUTyyOqIilmZjgADqTXzT8UvGE3irXGELsNMtmK2qf3vVz7n9B+NXjsXDA0fd+J7f5v0Mcny2pnGK9/SEd7Ky9Elor/5sx/F3iLUPE2syalqEhyeIogfliTso/x71R0rT7zVNQh0/T4HnuZm2oi9/f2HvUNtBNc3EdvbxtLNKwREUZLMegFfSPwu8EW/hTSxNcKkmrTqPtEvXYP7i+w7+p/CvmcFhKmOqtyenVn6Dm2aUMmwyjBa7Rj/AF0Q74ceBNP8J2gmcLc6pIv764I+76qnoP1P6V2NFFfaUaMKMFCCskfk2KxVXFVXVrSvJhRRRWpzhRRRQAUUUUAFFFFABRRRQAUUUUAFFFFABRRRQAV5/wDEbwGmpCTVdHjVL370sI4E3uPRv516BRW1CvOhPmgzjx2Bo46k6VZXX4rzR8vsrKxVlKspwQRgg+ldN4A8WT+G9Q2SlpNPmYedH/dP99ff+ddp8VPBq3cUuu6XFi5QbrmJR/rR3Yf7Q/WvI6+ppVKWNo6r1R+V4rDYrJcYrPVap91/W6PpyN7a+s1dTHcW8yZBxuV1I/UVxnjGyvv+EiS9uLw2OleSlojW43TuzvyiAfdJwMn0HFc38I/FbWlymgX8n+jzN/ozsf8AVuf4foe3v9a9O13TU1XTzbGVoZFdZIZVGTHIpyrD15rwJU5YOvyy27+R+gUsRTznA+0p/Et1fquj8u2xytlqlxos91FbWljb6PYXqWb26gibD7cS56NksDjqRmu5rze/vLrS77VJbm3i1W/d4PPk+ztHaWmz7jsTklvmB46Cuo8OXepQ6pcaPrF1FdXPlC6hmjTarRk4K47bW6eoIpYmldc6/wCH2Ky3F8s3Rle1/lHWVl21S2V0mmt9DoKKKK4D3gooooAKKKKACiiigAooooAKKKKACsHxpqF5Z2tla6fLHb3Wo3iWkc7ruEOQSWx3OFIA9SK3q4DXzq3iWyuLjT7a31jRHkMYtXzb3CPGxBkhl5B+YEgnFc2Km4waju+39X+478voqdVSnblXfby3087NpO25Z8W6bbwaRpNrrkL60r3i28t+7CK4gaRsI6bAMYYqOO3rXV6RZHT9PhtGup7to12medg0j+m4jrXH+DdMOqyR3Op6j4guP7OmBSy1OJY/KlA4YlR+8Izwckd66zxDqltomi3eq3ZxDbRlyO7HsB7k4H41nQ5bOs1ZW/Bd/wDg6m+N5244WL5nfptdvSy/ysnp2uea/Hzxa1par4YsZMS3CB7tlPKx9k/Hv7fWvEKua3qV1rGrXWp3jbp7mQu3oPQD2AwPwrofhX4X/wCEo8URwToTY2wE10fVc8L+J/TNfJYirPH4n3eui9P61Z+nYHDUcly/3/sq8n3f9aI9D+BPgxbW0XxPqUP+kTD/AENGH+rQ/wAf1Pb2+tesUiKsaKiKFVQAoAwAPSlr7LC4aOGpKnE/Kcyx9TH4iVep12XZdEFFFFdBwhRRRQAUUUUAFFFFABRRRQAUUUUAFFFFABRRRQAUUUUAFFFFABXi/wAV/Cq6PfDVbGPFjdP86gcRSen0Pb8a9oqprGn22q6ZPp92m6GZCreo9CPcHmuvB4l4eopdOp5WcZZDMcM6b+Jap9n/AJPqfNIJUhlJBByCOoNe8/DbxH/wkGhDz2/062xHP/tej/j/ADBrxPXdNuNH1e5025/1kD7c44YdmH1FaXgLXW8P+I4bpmItpP3VwP8AYPf8DzX0OOw6xNG8d90fneR5hPLMby1NIvSS7efyf4XPdNdkki02Ty9Nk1LzP3bwIVG5Twc7jjFcHpep/wBiJJNpfhdY55bj7Jsn1AvOzqf9Wq4JAHXqBjmvSVZWUMpBUjII6EV57d3Muia5qurNpM2o6lvw1x5ZitraI4C/MeSduNxA/lXg4RpqULX+b1/Gx95m8XCcKylbzsnbTdaN38l66JHoSklQWXaSOR6UtYHh2/1X+1LnS9ca1a58tbmBrcEIYzwVGeTgjr71v1yTg4OzPXoVlWhzJW9d9AoooqDYKKKKACiiigAooooAKKKKAMvxZM1v4bv5I762sX8hlW4uG2pGSMBifxrltE8O3VnpVvc+B/FZktdg2wXJFxbSEdcEfMmTnOD+FafxBi1CR9Ikg0ibVLG3uvtF3DCy722qdmFYjcNxzj/ZFcz4OsvC2sazdm8iu7HWZLyS4is2aW3aKIHgBRhTkDLYzyTXmV5c1dRtrstWvuf6H0GCg4YNzUtN2klJdveT1Xe/RPTVnpVibo2cJvViW52DzRESUDY5xnnGa8j/AGitf2x2fhuCTlv9IuQD2HCKfxyfwFewsyqpZiAoGST2FfKPjbVm1zxXqOqbiUmmPleyDhf0ArDOsR7LDqmnrL8up2cJYJYnGutJaQ1+b2/V/Ixq+mfhJ4cXw74RgWSPbeXYE9ySOQSOF/AfrmvEPhToI8QeNbO2lXdbQH7ROD0KqRgficCvp6uTIcN8Vd+i/U9TjTMGuTCRfm/0X6/cFFFcJ4n+I1vpWrS6fa6ebtoG2yO0uwbu4HBzivdxOLpYaPNVdkfndSrCmryZ3dFeYf8AC1pP+gGn/gSf/iaP+FrSf9ANP/Ak/wDxNcP9uYH+f8H/AJGP12j3/M9PorzD/ha0n/QDT/wJP/xNH/C1pP8AoBp/4En/AOJo/tzA/wA/4P8AyD67R7/men0V5h/wtaT/AKAaf+BJ/wDiaP8Aha0n/QDT/wACT/8AE0f25gf5/wAH/kH12j3/ADPT6KxPB3iO18Sae9zDE0MkTbJYmOdp7YPcVt16VKrCrBTg7pnRGSkuaOwUUUVoUFFR3U8dtbS3EzbYokLu3oAMmvN7j4rKJmFvopeLPys8+0kfQKcVyYrHUMLb2srXMqleFL4memUV5h/wtaT/AKAaf+BJ/wDiaT/ha0n/AEA0/wDAn/7GuT+3MD/P+D/yMvrtHv8AmeoUV5f/AMLWk/6Aaf8AgT/9jR/wtaT/AKAaf+BP/wBjR/bmB/n/AAf+QfXaPf8AM9Qory//AIWtJ/0A0/8AAn/7Gj/ha0n/AEA0/wDAn/7Gj+3MD/P+D/yD67R7/meoUV5h/wALWk/6Aaf+BJ/+Jo/4WtJ/0A0/8CT/APE0f25gf5/wf+QfXaPf8z0+iuQ8F+OLfxDetYyWbWlztLoN+9XA684HNdfXfh8RTxEOem7o3p1I1FzReh5x8atCE9hFr0C/vLfEc+B1Qng/gT+teS19M6laQ39hPZXC7op4zG49iK+b9UsptO1K5sJ/9ZbyNG3vg9a+ryjEc9N03uvyPzni/AKjiFiIrSe/qv8ANfqe0/CbWP7U8KxwSPuuLI+S+epX+E/lx+FXfH9zNBo3li6tbS1uMw3E8yM7KrDGEQfeY815l8H9UNh4tS1ZsRXqGIjtuHK/1H41654o0+TVNDuLWFgtxgPAx42yKQyn8wK87F0o0MXrs9T6LKcVPHZS1H44px9bbfejitF1K102/a/s9P1e6ghMVpcXeoTYNvExGAqH5scg89q9IrgtT1nw9IdRnka7vvtVmsN9FZwlo1K5+becAEZxnPYV13h28+36JaXYt57dZIwVjm++B0BP1HP41li4tpT5bf8ADf8ADnXlNSMZSoqafXT1fbytu273L9FFFcJ7gUUUUAFFFFABRRRQAUUUEgAk9BQBw3je78TafqzXJ1Gez8PlFzNZWiTSQN3MgYE7fdc471Z+G9nd3Gl2niDUNcvNSnuoMiOR0MUQY54CjhsAA8+tcdpmu6bLqml6s3iSZNXutUZby3muWWKO2y+EKN8oAULg+pr1HQ9P0mxglk0eGCOC6kMzeQcozEYJGOB07V5eGarVXUTuu177/h8unc+jzBPCYZUZRtLvypXtdPXfXvfXsuuN8VtUbSfAWp3EbbZZI/IjPu52/wAiTXzBXt/7SGoeXpOl6Wrf66ZpnHsgwP1b9K8QPSvCzyrz4nl/lX/BPseD8N7LAe06zbfyWn6M9y/Z00fyNGvtakX57qUQxn/YTr+bH9K9Wrn/AIc6d/ZXgfSbMrtcWyu/+83zH9TXQV9NgaPscPCHkfn2c4p4rHVavS+notF+AV89+JY5JvFmowwxtJI95IqqoyWO48AV9CV4fDqFvpnxJu7y6yIVu51Z1GSm7cu4D2zmvI4gjGUaUZOybPnMek1FPuZNz4f1q2njhm0y4SSRWZBtzkKMt+Q606Tw3r0dv9ok0m6WLAO8rxg9K3tDn03RriJZvEX2sN57FYtxhTMRUMcjO8k4rLTULb/hHtEtjcfvbe+kkmXn5UJTBP5Gvnnh6Ci23r2uvLy8/wADz3Tglr+a8ipb+HdcuDKINKuZDFIY5Nq/dcdQffml/wCEb1/ymm/sm68td25tnA2kg/lg11EF5o66prOsW+tWkWoT3LizM6vtiQ9ZAApyxHT0qK9udLuPD9naNqejz3EEEsby3An37i7EFCBjnOea1+pULP3tdftLvZdPmX7Gnbf8UcmdK1ITRQmynEksPnRrt5aPGdw9sCntourLpo1JrCcWhUN5u3jb2Prj36V2lr4k0d5IYLqddttpgW2mCn5ZGh2PGeOhOD9RVJ9R0uXQW+1ahbTONPEETxq8V2GA4jcD5WQHue1S8Hh7O0+/Vf1/XQXsaf8AMbXwN/1Gq/78X8mr0WO4gknkgjmjeWLHmIrAsmemR2zg14n4Ts/Fl54b1ePwnfwWtzvj8wMMO4w3CP0U/h+Iqn8KtH+IkNxrUOm3tvpdys0ZvF1GEu8jENhgcHI6896+syX/AHGHz/NnqYP+DE98plxNDbwPPcSpFEg3O7thVHqT2rz/APsv4uf9DPoH/gIf/iay/F+m/FBPC2ptqPiHRZ7MWsnnxxWpDum05AO3rXqHUeg+LGV/CepujBlazkIIOQRtNfPddD8O9H8fWfhW/murg2ehG0kP2W8Us7DafuL1T6nj2NZOj2E2p6jDYwMqvKcbn+6oAyWPsACa+R4ji5V6cVu1+p5OYJucUirW94ASOTxPEkixlWhmAD4xny2x1461Xv8AQbuyt9QmmkixY3CQOBn5ywJDL7YGfxq6PCh8+9t5tYsYZLOMSzKySHCYU7uF/wBoD1rxaFCrCrGXLs/Tv/kzjhCaknbYv6Lp+qabo91DZQwx62ZkbazRs/2fB5XJI+919qvThBcar/wjotDq/mQbwmzGNn73y93H3+uK52PwrfST2aQyRyRXUDTpOqNsVRu6nHBO39RQ3hiYQlPt1qdQW3+0my+bzBHt3dcbd23nGa7Iyqxioxpuy8/J7ab6/M1TklZR/H8vPU6fT7fTbea7Or3OlLNqk32X9ypKABMMUwCFO9hzwPlOKxtb0a7bw1pX2eCJ2tEuFumV1BBEh685PAqnqPhWaziumGoWs0tqkck0Sq4Kq+MHJGD94cZqS58IraretPrVghsWVZxskJUt93+HvTn7SUXCVO2j6rvff1T/ABHLmacXH8fn+hzdFdKvhC5CzPNqFvEkSxEny5Hz5i7l4VSelQp4Zc6eb1tSto4meRIWZHCvs65bGEz2DYJrz/qdb+X8vQw9jPsXfhL/AMjvbf8AXKT/ANBr22vEvhL/AMjvbf8AXKT/ANBr22vreHf90fq/yR6uX/wn6hXjPxp0z7L4li1BFxHeRAk/7a8H9NtezVwvxrsvtHhWO7Vcta3CsT/st8p/Uivrctq+zxEfPQ8/iXDLEZdPvH3vu3/C547Z3Elndw3cJxJDIsin3BzX0tY3CXdlBdR/cmjWRfoRmvmSvefhZe/bfBNjk5aDdA3/AAE8fpivSzmneEZ9j5ngzEctepRfVX+7/hzO8U/21c6yYTpVuujWZVkNxcrDDLJ1DP3Kj+7jqOa6Tw1cX1zayTXt9pt3ub5PsOSiDHTJJyaxvFH9nf8ACV2Z8QgNpv2fFsJVJh8/dzu7Z24xn3qxZ2cNp45K6XYm1t/sZ+2FI9kTsWHl47FsbunavNnaVJK1tL+X333/AOGPpqPNTxUpXv71rX1120S2XS72u9zpqKKK4D3gooooAKKKKACiiigAooooAqX2m6dfKVvbC1uQeolhV/5ipLCztbC0jtLK3jt7eMYSONcKozngVPRU8qve2pbqTceW+nY8D/aJuvN8Y2lqDxBZjI92Zj/ICvPNJtzearaWijJmnSP82A/rXV/G2bzfiRqPORGsSD/v2v8AUms34aQi48f6JGwyPtatj/d+b+lfD4r97jZLvK342P2DLf8AZsohLtC/4XPqVFCqFUYAGAKWiivuj8cCvnjxX/yM+qf9fcn/AKEa+h64/wAR/D/StY1KS/FxPayynMgjwVY+uD0NeNnWBq4ulFUt0zjxlGVWK5TxaivV/wDhVenf9BW7/wC+Fo/4VXp3/QVu/wDvha+b/sLG/wAv4o876jW7HlFFer/8Kr07/oK3f/fC0f8ACq9O/wCgrd/98LR/YWN/l/FB9RrdjyiivV/+FV6d/wBBW7/74WvPdeXw74e8Z3ega1cajFDEEMd1EiuMMoPzL17nkZ+lH9g43+X8UH1Gt2O7+Bv/AB76r/vx/wAmr0nvXP8AgKx0O00COTQbgXVrcHzPtGcmQ9Pwx0xXQV9hl2Hlh8NCnPdf5nr4em6dNRYUEAjBGRRRXabGX4v/AORW1T/r0k/9BNeF6DqzaQ9zNFbxyzywGGNpMFYwSNx2kc5HH419DTRxzQvDKoeN1Ksp6EHqK4K4+FukvMzQ6hdwxk5CYVtvtmvAzfA4ivUhUobo4cXQqTkpQ6HGT+KYb2CS31LSxLHMkXneTN5ZZ48hWHGB8pwR7VUn8RSTahq149qgOoW5t9qtxEPlx9cBRXSeKvB/hfwxpwvtY129hiLbU2whizegAHWud+H+m6T4z16+tLF7+3srWEP5s2ze7FsAbRwBjPc15cstzOW6X4ef+b+85Xh8S9/0JbTxZd2505USUW9patbtCJyElJDDcR0z83v0obxNGd15/ZoGqtbfZjc+cduNuzdsx97bx1x7V2n/AAqvTv8AoK3f/fC0f8Kr07/oK3f/AHwtH9nZna3+XoH1fE/1Y4zUvFt1f/bo5omNtcxRpHAZcrCybfmHHsfTrUGq+Ijff2z/AKII/wC05InP7zPl7Pw5z+Fd1/wqvTv+grd/98LR/wAKr07/AKCt3/3wtKWW5nO/N1815/5sHh8S9/0/rqconjIbLhJLG4VZlgGbe8MTDy02/eC9D6VFpnimGw3tDp8wk3SEf6WxWUNn/XLj94Rnrxmuw/4VXp3/AEFbv/vhaP8AhVenf9BW7/74Wr+oZpdOyuv8PqP2GK/qxynwl/5He2/65Sf+g17bXNeEvBmm+Hbh7qGSa4uWXaJJMfKvcACulr3cowlTC4fkqb3uduEpSpU+WQVi+Obb7X4P1WHGT9mdh9VG4fyraqK9jE1nNC3SSNlP4jFevTlyzUuxpiKftaUqfdNfej5ir174F3G/RNQtc/6q5Dj6Mo/+JryIjadvpxXpPwIkIv8AVYc8NFG2PoSP619TmcebDS+X5n5ZwxUcMyp+d1+DPSdcvJLK0WSPS7nUWZwvlQhSRxnJyQMcVy9jqs2oeJ4hr082jeTJ/oensComboGaTo554UGu3qO4ghuECTwxyqCGAdQcEdD9a+ap1YxTTXzP0vE4WpVmpRnounR+trP8beTJKKKKwO4KKKKACiiigAooooAKKKKACiiigD5h+LRJ+Ius5/57D/0Baf8AB4A/EjSM/wDPR/8A0W1HxhjMXxH1cH+J0b841NM+EsnlfEbRm9Ziv5owr4XbH6/z/qfse+Taf8+//bT6eooor7o/HAooooAKKKKACiiigArzT4i/DAeJtW1DXI74x3jWyLaw7RsMif3yeoPT2616XRQByfwv8Sp4g0DyZoFtNT08/Zr21C7fLdeMhewOP5jtXWV5r8RbC78LeIIviFokLOi4i1i2T/ltD0349Rx+QPrXoGk39pqmm2+o2MyzW1xGJI3HcH+tAFqiiigAoorlPiT4r/4RrSkjs4/tOsXzeTYWwGSznjcR6DP8hQBhfFDVLjXtRj+HughJLu7AbUJyu5bWHrz/ALR4/Tua2Ph74Es/Bl5qUlldyzw3gi2iUDcm0NkZHUEnNS/Dbwp/wjelyT30n2nWb9vOv7ljks552g+gz+Jya6ugAooooAKKKKACiiigAooooAKD0NFI52ozegzQB8x3XF1MP+mjfzrvfgWT/wAJDfjt9k/9nFcBM2+aR/7zE/rXoXwKTOt6jJ/dtlX82/8ArV9dj/8AdZeh+Q5BrmdK3d/kz12iiivkT9eCiiigAooooAKKKKACiiigAooooAKKKKAPnX49Wxg+IU0uOLi2ikH4Db/7LXMeC7r7F4v0i6zgR3kRP03AH9DXof7SVmy6rpF/t+WSB4SfdWBH/oRryeN2jkWRfvIQw+or4XHr2WMm/O/6n7HkrWJyqnF9Y2+7Q+xqKq6ReJqGlWl9GcrcQpKP+BAH+tWq+5TTV0fj0ouLcXugooopkhRRRQAUUUUAFFFFADJo45oXhmRZI5FKurDIYHgg15j4clk+HfjQ+F7x2/4R7VZDJpczniCUnmIn/PY9zXqNYfjnw3aeKvDs+lXXyOfngmA5ikH3WH9fYmgDcoriPhZ4ku7+C58Oa9+717ST5U4Y8zIOFkHrnjJ+h712sjpHG0kjKiKCzMxwAB1JoAoeJNZsfD+i3OrajKI7eBcn1Y9lHqSeK4v4b6Nfa1q0nj/xLEVvLlcadbN0tYOxA9SP5k96oWiyfE/xcL6ZW/4RLSJSIEIwL2cfxH1Ufy47mvVAAAABgDoKACiiigAooooAKKKKACiiigAooooAKo+ILj7LoV/c5x5VtI35KavVzHxSvBZ+CL/nDTBYV+rHn9M1rQhz1Ix7tHLjq3scNUqdk3+B4IOlepfAeD5NVuvUxxj8Nx/qK8ur2j4K2xh8IvOy4NxcuwPqAAv9DX0uay5cM13sfmfCtLnzKL/lTf4W/U7miiivlT9WCiiigAooooAKKKKACiiigAooooAKKKKAPPPj/p32zwN9sVcvZXCSZ9Fb5T/MflXz1X1x4k02PWNAvtLkxi5gaMZ7Ejg/gcGvkqaOSGZ4ZVKyRsUcehBwRXyefUeWtGp3X5H6ZwXilPCzoveL/B/8FM+jvghqQ1D4fWkZbMlmzW7+oAOV/wDHSK7evmj4c+Op/B0Goxx2YuxdBWjVn2qjjPJ/A/pXrPwg1bX/ABJBfa/rNx+4Z/JtYI12xqByzY6nkgZOehr08tzCFSEKO8ra+Vj57P8AI61CtWxWip3uu7b6JeWu/Y76iiivZPlAooooAKKK5vx74oHhqwhkjtxPcXDFY1Y4UAdSfzH51lWrQoU3Um7JEzmoRcpbHSUV5F/wtLW/+fDTv++X/wDiqP8AhaWuf8+Gnf8AfL//ABVeV/b+D7v7jl+v0e567RXkX/C0tc/58NO/75f/AOKo/wCFpa5/z4ad/wB8v/8AFUf2/g+7+4Pr9Hub3xS0O9guLbxv4dTGr6WMzRqP+PmD+JT64Gfwz7Via34nl+JL2Xhfwu8sNpcxLPq9zjBgj7xe5zx78ds1H/wtHW/+fDTv++X/APiqyvDvjCTw+t0uk6LpluLqdp5cK/LHt97gDsO1P+38H3f3C+vUe57Ro2m2ekaXb6bp8IhtrdAkaD09T6k9c1bryL/haWuf8+Gnf98v/wDFUf8AC0tc/wCfDTv++X/+Kpf2/g+7+4f16j3PXaK8i/4Wlrn/AD4ad/3y/wD8VR/wtLXP+fDTv++X/wDiqP7fwfd/cH1+j3PXaK8i/wCFpa5/z4ad/wB8v/8AFUq/FLWtw3afp5HcAOP/AGaj+38H3f3B9fo9z1yiszwvrEWu6LBqUMZj35DITnawOCM1p169OcakVOL0Z1xkpK6CiiirGFFFFABXmXx1vwLfTtMVuWZp3HsBhf5n8qseO/EmueFPEqSQst1p12gdYZhwrDhgrdR2Pcc1554z11vEWuPqJiaFCiokZbO0Ac8/XJr2suwU/aRqv4dz4viLO6Tw9TCxup3Sa8t7+j/UxT0r6M8HWP8AZ3hfTrPGGSBS3+8Rk/qTXhPg/Tf7W8TWFjtyjygyf7i8t+gr6MHStM6q/DT+Zz8F4b+LiH5RX5v9AooorwT7wKKKKACiiigAooooAKKKKACiiigAooooA4L4l+K/FGhRuuj+HJZIcf8AH837xF/4AvI/4Fivnu/up76+nvblg888jSSMFAyxOTwOBX2DXM+JfAnhjX9z3mmxxzt/y3g/dyfiRwfxBrxMxyytiXzRn8n/AMA+uyLiDC5fHknRtfeS3fqn+j+R8wQRSTzJDCpeSRgiKO5JwBX1j4S0iPQvDdhpMeP9HhCuR/E/Vj+JJrgvD3wlj0bxhZ6oupC6sbdjIIpExIHA+XkcEA89uleo0snwE8PzSqKz2+Q+Kc6o472dPDyvFav12/D9Qooor3D5AKKKKACvNPjn9zSPrL/7JXpdeafHP7mkfWX/ANkrys6/3Gp8vzRy43+BL+up53/Z2oeSZvsVx5QiExfyzgRk43Z9M96lttF1i6ANtpd5MCgkBSInKnOD9Dg/lXX2fiGxsNJjkjuIJpk0qGFoG53nzjvjP/ASfzpG1XR4PGPh+Wy1ALp1vaKjszEbPv4VvcZFfKLB0PdvPe19urt/w55aow0945VPD+uvI8a6Pfs8ZAdRA2VyMjP4U2HQdbmV2i0m9kVGKMVhY4YdR9RXQ+Gr2zbwzc2t1dWJuGvhIEvbmSMFQmMgpzU9hrGlWNvo8E5guWh1GZ3aK5cLCpdcP/tD6+lKGEw7Sk5WTXfzt2/ryEqVNpO5x0ljeR20dzJazLBIxRJChCsw6gH1qymg65JNJCmkXzSx4LoIWyuemR2zXbQa3opsorLUL6K4SGWa8DL/ABSpMWQf8DUmn3GtabqC6gZL7TnluI7RttxO8aFlQ7+U5yCa0WAoafvPy7N+fWxSoU/5v6scNFoOtymQR6TfOYm2ybYWO1sZwfQ8iqbWtysBna3lWISeUXKnAf8Au/X2rsEa1k0f7JFr2n2E0WqNcFlncrsKLjYcZbHv6Vck1bQdQuHmnuo47cawbwxtw0iLFwcf7TD9az+pUmtJ2fqv60J9jHucUuk6o18bFdPujdBd5hER3hfXHXFE2k6pDcG3m0+6jmEZlKNEQdg6tj0HrXc/27ot1L/a73haf7Dc20sdx+7klz8yfdJ9SuR6VTg1nTZIbGRZ47aNdKu4DbtIXMcjZwNx5O7jFN4Kh/P+W2n+ffpsN0af8xy0mh61HbfapNKvVgwD5hhbbg9OfxqLUdL1LThGb+xuLYSfcMiEA12urX2nTTWt5b6lpURiS3PnCaV50KBc/us7DjHT096zvGN1YTaRhbm0N292ZNllO7xSKQcyMrfcbpwDSrYOjCMnGW3mv6/rdinRgk7M7r4Qf8iZH/13k/nXYVx/wg/5EyP/AK7yfzrsK+0y3/dKfoj2cN/Cj6BRRRXabBRRRQByHxa0n+0/Ccs0a5nsj56eu0feH5c/hXhtfT8qLJG0cihkcFWB7g15tpvwptxdySahqLtb+YfLihGDtzxlj7eg/Gvay3HQo03Go9tj4riTIq+MxMKuHje6s+m2z/rsec+HdWv9G1VLzTdpuMFApj37geox/hXung/VtX1Wz8zVdEl05gOGZhh/op+YfjVrRPD+j6MgXTtPhhbHMmMufqx5rTrnx2Np4h+7D59T0cjyXEZevfrXX8q2/HX7rBRRRXmn0gUUUUAFFFFABRRRQAUUUUAFFFFABRRRQAUUUUAFYOpeMvC+m6s+k6hrdnaXqBS0Uz7MAjI5PHT3rer5G+Ll79v+JOuzbtwW6MIPsgCf+y114PDKvJps2o01UbTPq6x1TTb9Q1jqFpdA94Zlf+Rq3Xw6jNG25GKsO6nBr6B+C/gvxElva65rXiLUUtXVZLexhvGZXU8guc4x/sj8fSt8RgI0Y8zmXUoKCvc9hooorzTmCvNPjn/q9JP+1L/7JXpdZ+v6Lp+uWX2TUYfMQHcpBwyH1BrizDDSxOGlSju/87mOIpupTcUfO1Fey/8ACtPDfre/9/v/AK1H/CtPDfre/wDf7/61fJ/6vYvy+88r6hV8jxqivZf+FaeG/W9/7/f/AFqP+FaeG/W9/wC/3/1qP9XsX5feH1Cr5HjVFey/8K08N+t7/wB/v/rUf8K08N+t7/3+/wDrUf6vYvy+8PqFXyPGqK9l/wCFaeG/W9/7/f8A1qP+FaeG/W9/7/f/AFqP9XsX5feH1Cr5HjVFey/8K08N+t7/AN/v/rUf8K08N+t7/wB/v/rUf6vYvy+8PqFXyPGqK9l/4Vp4b9b3/v8Af/WpR8NfDYI/4/T7ed/9aj/V7F+X3/8AAD6hV8iT4QAjwXFx1nkx+ddfUGn2dtp9nFZ2cSxQRLtRB2FT19jhaLo0YU30SR69KHJBR7BRRTZUEkTRksAwIJVipGfQjkV0Gg4kAZPArL1HxHoGnA/bta062x1ElwgP5ZzXhXxr8Ga/oavq6+IL7UdJeQLturtjJEx6DBOGHuOfUd68lxznvXqUMvhVjzKeh1Qw6kr3Psrw74q8P+IZ7iDRdUhvXtgpl8sHCg5xyRg9D0rZr5w/ZlvfI8c3VmTxdWTYHqVZT/Imvo+uTF0FRqcq2MqsOSVkFFFFcxkFFFFABRRRQAUUUUAFFFFABRRRQAUUUUAFFFFABRRRQA2aRYonlc4VFLMfQCvjRbHVvEWo6le2FjcXZVpLqcxoTsUkkk19jahbLeWFxZu7os8TRsyHDAMMEj35qp4c0LSvD2lx6bpFnHbW6Doo5Y+rHqT7muzC4pYdSdrtm1Kr7NPufF1en/Bb4kP4auV0XWZmbRpW+RzybVj3/wBw9x26+ta/xx+GZsnm8T+Hrcm1Yl7y1jH+qPeRR/d9R269OnjNe2nTxdLy/I7U41Yn3BBLHPCk0MiSROoZHQ5DA9CD3p9fMXwl+Jl34UmTTNTMl1ort93q9vnunqPVfy9/pTS9QstUsYr7TrqK6tpRuSSNsgivBxOFnQlZ7dzhqUnTZZooormMgooooAKKKKACiiigAooooAKKKKACiiigAooooAKo67q2n6Hpc2papcpb2sIyzsevoAO5PpVTxf4m0jwtpT6hq1ysa4PlxjmSVv7qjuf5d6+XviJ421Xxnqn2i8Yw2cRP2a0VvljHqfVvU/lXZhcHKu77I2pUXN+RJ8TfG99401ozybodPhJFpbZ4Qf3m9WPf8q5a1gmurmK2tonlmlcJGiDJZjwABTY0eSRY40Z3YhVVRksT0AHevo/4KfDdfDtumua1CG1iVf3cbci1U9v989z26ete1Wq08LT0+SO2c40onlPwuiv/AA18XdJtNTtZbS484wSRyDB+dSo+oyRzX1RWR4h8N6TrslpPf2wNzZyrNbXCcSRspBGD6ccjpWvXh4rEKu1K1mcNWoqjTCiiiuUyCiiigAooooAKKKKACiiigAooooAKKKKACiiigAooooAKKKKAAgEEEAg9Qa8L+MPwm2+dr/hW3yvL3Ngg6erRj+a/l6V7pRW1CvOjLmiXCo4O6Phyuj8DeNNc8H3/AJ+mT7rdzma1kJMUv4dj7jmvdfib8J9M8SebqWkeXp2rHLNgYinP+0B0P+0PxzXztr2j6noOpSadq1nJa3KdVccMPUHoR7ivfo16WKjb8D0IVI1VY+pfAXxD8P8Ai6FEtrgWuoY+ezmYBwf9k9GH0/IV19fDqM0brJGzI6nKspwQfUGvUfA3xm1zRkS01yNtYtBwJC22dB/vdG/Hn3rgxGWNa0vuOephnvE+kaK5Xwl8QPCviYKmn6kkdyf+Xa4/dy59gfvfgTXVV5c4Sg7SVjlcWtGFFFFSIKKKKACiiigAooooAKKRmVVLMQFAySegFcJ4u+LHhLQN8Md2dTu148m0wwB93+6P1PtV06c6jtFXKjFyeiO8PSvNfiN8W9G8PRyWWjvFqmqcrhGzFEfVmHU+w/SvIPHfxQ8SeKN9ssv9m6c3H2a3YguP9turfTge1cLXrYfLbe9V+46qeG6yNHxFrmqeINTfUdXvJLq4boW6KPRR0A9hVSxtbm+vIrOzgkuLiZgkcca5ZiewFbXgnwfrfi7UPsulW/7pSPOuZMiKIe57n2HNfSnw8+H+ieDbYNbR/adQZcS3ki/MfUKP4V9h+JNdeIxdPDrlW/Y2qVY01YwfhF8L7bwxHHq+sLHc6ywyo6pbZ7L6t6t+XqfTaKK+fq1ZVZc0mefKbk7sKKKKzJCiiigAooooAKKKKACiiigAooooAKKKKACiiigAooooAKKKKACiiigAooqrq19HpumXN/MksiW8ZkKRoWdsDoAOpNNK+gDze2YvxYG6hF2Y/MEG8bymcbtvXGe9UfE3h3RfElibPWbCK6j52sRh0PqrDkH6VyOleHtRuLuW98T6XFNLqbi4N5bzbJ9MKr8keSQQFHG5T1JyMHNXPD3ijVZ7E6kumvqeheY0MFzbuHuiifKZXj4DBiCfl5Ax8tb+zcXeD2NOW2sWeWePPgtq2l+ZeeG5G1S0HJt2wJ0Ht2f8MH2rym4hmt53guIpIZUOGSRSrKfcGvtuC5t7gusM0cjRnbIqsCUOM4Ydj7GsvxN4V8P+JIfL1nS4Lk4wshXEi/RhyPzrto5nKOlRXNoYlrSR8ajggjgjoa6zw/8AEbxloYVLTW55YV4EVz+9THp83I/AivQ/FPwHkDtN4a1ZSnUW951HsHUfzH415v4g8A+L9D3NfaHdGJessA81PzXOPxxXoxr0K6tdP1OlTp1D0fQ/j3KqhNb0FXPeS0lx/wCOt/jXXaZ8afBN2Qs897Ysf+e9uSB+K5r5jPBIPBHUUVnPLqEuliXh4M+vbXx/4LugDF4m0znoHmCH8mxWinibw46hl1/SiD3+1x/418Y0m0eg/KsHlUOkmR9Vj3Ps2bxR4ahXdJ4g0pR73af41l3vxG8D2iky+JbBsdonMh/8dBr5GwPQUtNZVDrJgsLHufSmp/HDwfbbhaRajfMOmyEIp/FiD+lcbr/x41acNHomkW1kp6SXDGV/yGAP1rx2nQxyTSiKGN5ZG6IilifwFbwy+hHpf1NFh4LobniHxl4n8Qbl1XWrueJusIbZH/3yuBWDXaeH/hd411na0ekPZwn/AJaXjeUMfQ/N+lem+E/gXptqVn8Sag9+458i3zHF+LfeP6VU8VQoq1/khurTgeE6TpuoateLZ6ZZT3k7HhIULH8fQe5r2jwF8EAPLvfF0+TwRYwPx9HcfyX869j0bSNL0a0FppVhb2cI/hhQLn3Pqfc1W8QeIdM0Oyurq8lZxaIkk8cK75ERm2hio5xkHn2NebWzCpV92mrfmc08RKWkS7pmn2WmWUdlp9rDa28YwkcSBVH5VlJ4psZtQW1tbPUruLzvIa7gtWe3V84ILd8HgkAgdzVC/wDFEDSafqlhfxXGiSSG0vtgw9s7kCORs8rhvlIOMbge1Y1pPZ2Hh2Dwn4ij1W3lsT5YjtIZCuoxDO3ayDkMCNy5BzkHiuSNJvWW5iodz0aisDwBY6ppvhm3s9WkVpEz5SdWhjPKxsc/MVHy59hW/WMlZtXIaswoooqRBRRRQAUUUUAFFFFABRRRQAUUUUAFFFFABRRRQAUUUUAFFFFABRRRQAUUUUAZPjDTbzWPDl5ptjdrazXCbC7A4K5+ZcjkbhkZHTNc2kmn6BY32vT6FcaJd6fCFkggl/0e7JG2MLj5XOcAEgMMjNd1UV3bW93bvbXUEU8Mgw8cihlYe4NawqWXK9ilK2h594e8OzWqxpr2mT2mpOZLmXXNPusbnYl2Eh4IA6AEMvFXrDxNr0OijxNqFrazaHO5kVYwyXFvbl8I5ByHG3DHGCAe9aOoeEU/4R/U9J0fULmyjvYfKWORzLFCD97YpOVBGRgHA7Cql9pviHVrKDRNRs9M07SIihupLe4aQzRoQRGilRsBwASSeMjmt+eM9X/S8v8AgGl09zdl8SaDDqzaTNq1rDeqFJhkkCn5hkAZ4JI7CtWvIYr29k8H674kjl0K/s9QmluLi1ukJlhT/VoOGwxCKpCEA54zWr4l1qbR9Gi8LaLrSRX2m6X9puLmdl80rGmUjCt1dyOfRc+oqXhtUo/13E6fRHZ6r4a8ParuOo6Jp9yzdWkt1LfnjNctqfwf8C3uSmmy2bHvbTsv6HI/St3Udeu3m03T9Ft4J76/tzc7p2IihhG3Ltjk5LAADrzyMVXufEmp6TbXo1nSka4tzB5T2zt5NwJZBGNpYfKwJ5U57c80oOtH4X+Ioua2Zxlz8BvDrZ+z6xqkX+9sb/2UVRf4AWu75PE1wF/2rRSf/Qq9Wg1y1utcfSrKKa6aEH7TPGB5UDdkZs8sf7oyR3xVa88WaRZ6nHY3Dyo0t6LGOTZlGmKhiuR0xkDJ7nFaLFYrZMtVavc8zh+ANiG/feJblh6JbKP5k1pWnwI8LxkG41PVZ/UB0QH/AMdr0PVtf07S9W0zS7qRxdalI0duqpkZUZJJ7Cs5vFF5P9puNJ8P3Wo2FtI0b3CTIhkZCQ/lITl8EEdskcZp/WcTJfF+SD2tV9TO0z4U+BLHBGiLcsP4riVpP0Jx+ldTpmj6TpYxpumWdnxj9xAqfyFc/L470+PWdPgMLHS76yW6TUA3yxln2gOvVRnAz2JAOKqa1r2pLd3ELzeTDZ63Baz+V8pa2njUKSeoIeQHIx92smq037zZLU5bs7We4t4CgnniiMjBU3uBuY9AM9TWFe+LrC3muVhstTvYbRilzcWtsZI4mH3gT1YjvtBxWNbaHpei/Ei0/wBG89L+xbyZbl2nkSeJskhnJIJR+39yn+HdXt/C1rcaDrUd1FNDczPbOls8gu43kZ1KlQct82COuRSVOPTUXKvUp6xrkV3r8ltqGu3kGlz2sVzpcelqwkvVbIb5lBcsDjhcDDAms23uC2m22qakl1Nc6cz6drUF3GRM1jMx8tpB/EVBRsj/AG66Dwz4Zul0vRbuTOnXdlez3CRMu4pbzO5MBwePlZfoVHpXWixsxqLaiLdBdvEIWlxyyAkhT+JP51cqsIaL+v8Ah1+JTkloji7TwXBqmkXWl6zDPDc2260h1KBwsl1bY+QsR9/CkKQwPK5rtNMtmstOtrNriW5MMSxmWXG98DGTjuasUVhOpKe5m5NhRRRWZIUUUUAFFFFABRRRQAUUUUAFFFFABRRRQAUUUUAFFFFABRRRQAUUUUAFFFFABRRRQAUUUUAFFFFAGZd+H9Cu71L650exluUYMsrQKWyOhzjmqreFNFbSryxks47n7W8ksstyoldpH/iJPpwB6AAVu0VanLuPmZx0Wh6zo8uj6hYrb6lc2emjTrqJpPK81BtIdGOQCCOh6g9eKh8Q6X4k17Sfs+pQrDFc6nan7NbyjdbW6OGdjIMZYkZ46cYrt6KtVne9tSud7nF6ZHdeD31XTLXT57jTBG15puxS212OGgJ6/fIYE9mPpVLxF4aaWDw1o8rO7vJcm5uFHSd4HYye37w5H4V6DRQqzT5uoc7vc8wgXU9X1TSvEGpWM8NxFqlvZCMxnKLHHJ5r/wC6ZGPPoq1taDdaj4X019Cl0HUr5reWT7HNaoGjnjZyy7mJwjDdg7vTPNdrRTlW5tGtBud+hxGieFbyzGgR3UME6JaXdvqSZBTbMwk2gH7wDDb9KS28CSoNdsZdVd9O1CGCO1yMzW/lElck/e25GCecAA13FFL28/69bi9pIq3Wn2t1PaXFzEJJrNzJA+SCjFSpPHqCRirVFFZXICiiikAUUUUAFFFFABRRRQAUUUUAFFFFABRRRQAUUUUAFFFFABRRRQAUUUUAFFFFABRRRQAUUUUAFFFFABRRRQAUUUUAFFFFABRRRQAUUUUAFFFFABRRRQAUUUUAFFFFABRRRQAUUUUAFFFFABRRRQAUUUUAFFFFABRRRQAUUUUAf//Z">
            <a:extLst>
              <a:ext uri="{FF2B5EF4-FFF2-40B4-BE49-F238E27FC236}">
                <a16:creationId xmlns:a16="http://schemas.microsoft.com/office/drawing/2014/main" id="{F76994B0-CB49-CB43-A548-05E827F08A18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base">
              <a:spcBef>
                <a:spcPts val="400"/>
              </a:spcBef>
              <a:buNone/>
            </a:pPr>
            <a:r>
              <a:rPr lang="en-US" sz="1200" b="1"/>
              <a:t>Context:</a:t>
            </a:r>
          </a:p>
          <a:p>
            <a:pPr fontAlgn="base">
              <a:spcBef>
                <a:spcPts val="400"/>
              </a:spcBef>
            </a:pPr>
            <a:r>
              <a:rPr lang="en-US" sz="1200"/>
              <a:t>Procurement law mandates people participation in all stages of the procurement process;</a:t>
            </a:r>
          </a:p>
          <a:p>
            <a:pPr fontAlgn="base">
              <a:spcBef>
                <a:spcPts val="400"/>
              </a:spcBef>
            </a:pPr>
            <a:r>
              <a:rPr lang="en-US" sz="1200"/>
              <a:t>Procuring entities are required to invite outside organizations to their Bid and Awards Committees​;</a:t>
            </a:r>
          </a:p>
          <a:p>
            <a:pPr fontAlgn="base">
              <a:spcBef>
                <a:spcPts val="400"/>
              </a:spcBef>
            </a:pPr>
            <a:r>
              <a:rPr lang="en-US" sz="1200"/>
              <a:t>Option to file complaints with the local ombudsman if irregularities​ are suspected and CSOs are involved in monitoring public contracts.</a:t>
            </a:r>
          </a:p>
          <a:p>
            <a:pPr marL="0" indent="0" fontAlgn="base">
              <a:spcBef>
                <a:spcPts val="400"/>
              </a:spcBef>
              <a:buNone/>
            </a:pPr>
            <a:r>
              <a:rPr lang="en-US" sz="1200" b="1"/>
              <a:t>Challenges:</a:t>
            </a:r>
          </a:p>
          <a:p>
            <a:pPr fontAlgn="base">
              <a:spcBef>
                <a:spcPts val="400"/>
              </a:spcBef>
            </a:pPr>
            <a:r>
              <a:rPr lang="en-US" sz="1200"/>
              <a:t>Limited trained staff of CSOs versus high volume of procurement proceedings to be monitored;</a:t>
            </a:r>
          </a:p>
          <a:p>
            <a:pPr fontAlgn="base">
              <a:spcBef>
                <a:spcPts val="400"/>
              </a:spcBef>
            </a:pPr>
            <a:r>
              <a:rPr lang="en-US" sz="1200"/>
              <a:t>No view on pre-bidding phases of procurement procedures where most misconduct can happen;</a:t>
            </a:r>
          </a:p>
          <a:p>
            <a:pPr fontAlgn="base">
              <a:spcBef>
                <a:spcPts val="400"/>
              </a:spcBef>
            </a:pPr>
            <a:r>
              <a:rPr lang="en-US" sz="1200"/>
              <a:t>Observer mechanism of CSOs is disconnected from e-Procurement platform which hampers asynchronous, remote and thus easier observation (Furnas 2013).</a:t>
            </a:r>
          </a:p>
        </p:txBody>
      </p:sp>
      <p:pic>
        <p:nvPicPr>
          <p:cNvPr id="8" name="Inhaltsplatzhalter 7" descr="Ein Bild, das Flagge, Bett, sitzend, klein enthält.&#10;&#10;Automatisch generierte Beschreibung">
            <a:extLst>
              <a:ext uri="{FF2B5EF4-FFF2-40B4-BE49-F238E27FC236}">
                <a16:creationId xmlns:a16="http://schemas.microsoft.com/office/drawing/2014/main" id="{CB49CDB3-C79D-7B41-A721-7B483235D4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705769"/>
            <a:ext cx="3886200" cy="2590800"/>
          </a:xfrm>
          <a:ln>
            <a:solidFill>
              <a:srgbClr val="00B0F0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5DC12D-AE79-3941-BC0F-3164D8097440}"/>
              </a:ext>
            </a:extLst>
          </p:cNvPr>
          <p:cNvSpPr txBox="1"/>
          <p:nvPr/>
        </p:nvSpPr>
        <p:spPr>
          <a:xfrm>
            <a:off x="4629150" y="4096514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latin typeface="Roboto"/>
                <a:cs typeface="Roboto"/>
              </a:rPr>
              <a:t>UN </a:t>
            </a:r>
            <a:r>
              <a:rPr lang="de-DE" sz="700" err="1">
                <a:latin typeface="Roboto"/>
                <a:cs typeface="Roboto"/>
              </a:rPr>
              <a:t>Photo</a:t>
            </a:r>
            <a:r>
              <a:rPr lang="de-DE" sz="700">
                <a:latin typeface="Roboto"/>
                <a:cs typeface="Roboto"/>
              </a:rPr>
              <a:t>/</a:t>
            </a:r>
            <a:r>
              <a:rPr lang="de-DE" sz="700" err="1">
                <a:latin typeface="Roboto"/>
                <a:cs typeface="Roboto"/>
              </a:rPr>
              <a:t>Loey</a:t>
            </a:r>
            <a:r>
              <a:rPr lang="de-DE" sz="700">
                <a:latin typeface="Roboto"/>
                <a:cs typeface="Roboto"/>
              </a:rPr>
              <a:t> Felipe</a:t>
            </a:r>
          </a:p>
        </p:txBody>
      </p:sp>
    </p:spTree>
    <p:extLst>
      <p:ext uri="{BB962C8B-B14F-4D97-AF65-F5344CB8AC3E}">
        <p14:creationId xmlns:p14="http://schemas.microsoft.com/office/powerpoint/2010/main" val="21345972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 63" descr="5310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90253" y="583199"/>
            <a:ext cx="7036586" cy="4050341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Module </a:t>
            </a:r>
            <a:r>
              <a:rPr lang="de-DE" sz="4000" err="1"/>
              <a:t>agenda</a:t>
            </a:r>
            <a:endParaRPr lang="de-DE" sz="40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1428751" y="4444999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rgbClr val="FFFFFF"/>
                </a:solidFill>
                <a:latin typeface="Roboto"/>
                <a:cs typeface="Roboto"/>
              </a:rPr>
              <a:t>UN Photo/Stuart Price</a:t>
            </a:r>
          </a:p>
        </p:txBody>
      </p:sp>
      <p:grpSp>
        <p:nvGrpSpPr>
          <p:cNvPr id="35" name="Gruppierung 6">
            <a:extLst>
              <a:ext uri="{FF2B5EF4-FFF2-40B4-BE49-F238E27FC236}">
                <a16:creationId xmlns:a16="http://schemas.microsoft.com/office/drawing/2014/main" id="{E02547CD-55B7-AC44-94E9-A84574CBBE5A}"/>
              </a:ext>
            </a:extLst>
          </p:cNvPr>
          <p:cNvGrpSpPr/>
          <p:nvPr/>
        </p:nvGrpSpPr>
        <p:grpSpPr>
          <a:xfrm>
            <a:off x="1532859" y="1655849"/>
            <a:ext cx="3472803" cy="595894"/>
            <a:chOff x="1593920" y="1719947"/>
            <a:chExt cx="3472803" cy="595894"/>
          </a:xfrm>
        </p:grpSpPr>
        <p:sp>
          <p:nvSpPr>
            <p:cNvPr id="38" name="TextBox 174">
              <a:extLst>
                <a:ext uri="{FF2B5EF4-FFF2-40B4-BE49-F238E27FC236}">
                  <a16:creationId xmlns:a16="http://schemas.microsoft.com/office/drawing/2014/main" id="{8CC6FFB3-466D-BC40-B12E-7E97AAB05656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</a:rPr>
                <a:t>Tools related to social accountability</a:t>
              </a:r>
              <a:endParaRPr lang="en-US">
                <a:solidFill>
                  <a:schemeClr val="bg1">
                    <a:lumMod val="65000"/>
                  </a:schemeClr>
                </a:solidFill>
                <a:cs typeface="Calibri"/>
              </a:endParaRPr>
            </a:p>
          </p:txBody>
        </p:sp>
        <p:sp>
          <p:nvSpPr>
            <p:cNvPr id="41" name="TextBox 161">
              <a:extLst>
                <a:ext uri="{FF2B5EF4-FFF2-40B4-BE49-F238E27FC236}">
                  <a16:creationId xmlns:a16="http://schemas.microsoft.com/office/drawing/2014/main" id="{0789AB29-92E2-2942-870A-BDB2DABA7EFE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03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44" name="Gruppierung 4">
            <a:extLst>
              <a:ext uri="{FF2B5EF4-FFF2-40B4-BE49-F238E27FC236}">
                <a16:creationId xmlns:a16="http://schemas.microsoft.com/office/drawing/2014/main" id="{786E0808-7937-484C-8E03-5A3D7420882C}"/>
              </a:ext>
            </a:extLst>
          </p:cNvPr>
          <p:cNvGrpSpPr/>
          <p:nvPr/>
        </p:nvGrpSpPr>
        <p:grpSpPr>
          <a:xfrm>
            <a:off x="5054713" y="620738"/>
            <a:ext cx="3488205" cy="584775"/>
            <a:chOff x="5028571" y="636207"/>
            <a:chExt cx="3488205" cy="584775"/>
          </a:xfrm>
        </p:grpSpPr>
        <p:sp>
          <p:nvSpPr>
            <p:cNvPr id="47" name="TextBox 159">
              <a:extLst>
                <a:ext uri="{FF2B5EF4-FFF2-40B4-BE49-F238E27FC236}">
                  <a16:creationId xmlns:a16="http://schemas.microsoft.com/office/drawing/2014/main" id="{B267EED6-066C-254F-99ED-DC8DE1DCD368}"/>
                </a:ext>
              </a:extLst>
            </p:cNvPr>
            <p:cNvSpPr txBox="1"/>
            <p:nvPr/>
          </p:nvSpPr>
          <p:spPr>
            <a:xfrm>
              <a:off x="5028571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02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  <p:sp>
          <p:nvSpPr>
            <p:cNvPr id="49" name="TextBox 168">
              <a:extLst>
                <a:ext uri="{FF2B5EF4-FFF2-40B4-BE49-F238E27FC236}">
                  <a16:creationId xmlns:a16="http://schemas.microsoft.com/office/drawing/2014/main" id="{7D99DC86-8A34-A240-BEA1-6BB0C5078F9E}"/>
                </a:ext>
              </a:extLst>
            </p:cNvPr>
            <p:cNvSpPr txBox="1"/>
            <p:nvPr/>
          </p:nvSpPr>
          <p:spPr>
            <a:xfrm>
              <a:off x="5528776" y="63620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Enablers and challenges of social accountability</a:t>
              </a:r>
            </a:p>
          </p:txBody>
        </p:sp>
      </p:grpSp>
      <p:grpSp>
        <p:nvGrpSpPr>
          <p:cNvPr id="50" name="Gruppierung 5">
            <a:extLst>
              <a:ext uri="{FF2B5EF4-FFF2-40B4-BE49-F238E27FC236}">
                <a16:creationId xmlns:a16="http://schemas.microsoft.com/office/drawing/2014/main" id="{B24311BA-430F-2642-B34B-7B9C8F12D1AE}"/>
              </a:ext>
            </a:extLst>
          </p:cNvPr>
          <p:cNvGrpSpPr/>
          <p:nvPr/>
        </p:nvGrpSpPr>
        <p:grpSpPr>
          <a:xfrm>
            <a:off x="1532858" y="646625"/>
            <a:ext cx="3473618" cy="587387"/>
            <a:chOff x="1593920" y="646625"/>
            <a:chExt cx="3473618" cy="587387"/>
          </a:xfrm>
        </p:grpSpPr>
        <p:sp>
          <p:nvSpPr>
            <p:cNvPr id="51" name="TextBox 165">
              <a:extLst>
                <a:ext uri="{FF2B5EF4-FFF2-40B4-BE49-F238E27FC236}">
                  <a16:creationId xmlns:a16="http://schemas.microsoft.com/office/drawing/2014/main" id="{113CC32C-DCFC-AB43-A1C2-EA008F721800}"/>
                </a:ext>
              </a:extLst>
            </p:cNvPr>
            <p:cNvSpPr txBox="1"/>
            <p:nvPr/>
          </p:nvSpPr>
          <p:spPr>
            <a:xfrm>
              <a:off x="2079538" y="64923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What is social accountability and why it is important?</a:t>
              </a:r>
            </a:p>
          </p:txBody>
        </p:sp>
        <p:sp>
          <p:nvSpPr>
            <p:cNvPr id="52" name="TextBox 158">
              <a:extLst>
                <a:ext uri="{FF2B5EF4-FFF2-40B4-BE49-F238E27FC236}">
                  <a16:creationId xmlns:a16="http://schemas.microsoft.com/office/drawing/2014/main" id="{2CBBD562-008A-224D-A673-1F1484AB6535}"/>
                </a:ext>
              </a:extLst>
            </p:cNvPr>
            <p:cNvSpPr txBox="1"/>
            <p:nvPr/>
          </p:nvSpPr>
          <p:spPr>
            <a:xfrm>
              <a:off x="1593920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01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19" name="Gruppierung 6">
            <a:extLst>
              <a:ext uri="{FF2B5EF4-FFF2-40B4-BE49-F238E27FC236}">
                <a16:creationId xmlns:a16="http://schemas.microsoft.com/office/drawing/2014/main" id="{35C15354-1B9D-430D-8AC4-870B4E2FA4F7}"/>
              </a:ext>
            </a:extLst>
          </p:cNvPr>
          <p:cNvGrpSpPr/>
          <p:nvPr/>
        </p:nvGrpSpPr>
        <p:grpSpPr>
          <a:xfrm>
            <a:off x="1532858" y="2673581"/>
            <a:ext cx="3472803" cy="595894"/>
            <a:chOff x="1593920" y="1719947"/>
            <a:chExt cx="3472803" cy="595894"/>
          </a:xfrm>
        </p:grpSpPr>
        <p:sp>
          <p:nvSpPr>
            <p:cNvPr id="20" name="TextBox 174">
              <a:extLst>
                <a:ext uri="{FF2B5EF4-FFF2-40B4-BE49-F238E27FC236}">
                  <a16:creationId xmlns:a16="http://schemas.microsoft.com/office/drawing/2014/main" id="{8F207C37-F334-413E-9F5A-F709EBFC4F12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ea typeface="맑은 고딕"/>
                  <a:cs typeface="Roboto"/>
                </a:rPr>
                <a:t>Activity: Fictitious social audit and quiz</a:t>
              </a:r>
            </a:p>
          </p:txBody>
        </p:sp>
        <p:sp>
          <p:nvSpPr>
            <p:cNvPr id="21" name="TextBox 161">
              <a:extLst>
                <a:ext uri="{FF2B5EF4-FFF2-40B4-BE49-F238E27FC236}">
                  <a16:creationId xmlns:a16="http://schemas.microsoft.com/office/drawing/2014/main" id="{D406FA4D-3BE7-4A91-B02C-091D3B3233F8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ea typeface="맑은 고딕"/>
                  <a:cs typeface="Roboto"/>
                </a:rPr>
                <a:t>05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24" name="Gruppierung 6">
            <a:extLst>
              <a:ext uri="{FF2B5EF4-FFF2-40B4-BE49-F238E27FC236}">
                <a16:creationId xmlns:a16="http://schemas.microsoft.com/office/drawing/2014/main" id="{D380D8FB-1D47-405D-A792-8016EC2C32DC}"/>
              </a:ext>
            </a:extLst>
          </p:cNvPr>
          <p:cNvGrpSpPr/>
          <p:nvPr/>
        </p:nvGrpSpPr>
        <p:grpSpPr>
          <a:xfrm>
            <a:off x="5054713" y="1666968"/>
            <a:ext cx="3472803" cy="461665"/>
            <a:chOff x="1593920" y="1719947"/>
            <a:chExt cx="3472803" cy="461665"/>
          </a:xfrm>
        </p:grpSpPr>
        <p:sp>
          <p:nvSpPr>
            <p:cNvPr id="25" name="TextBox 174">
              <a:extLst>
                <a:ext uri="{FF2B5EF4-FFF2-40B4-BE49-F238E27FC236}">
                  <a16:creationId xmlns:a16="http://schemas.microsoft.com/office/drawing/2014/main" id="{C0DE9BC4-3A5A-48D4-BE57-BC2D5FD8A647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</a:rPr>
                <a:t>Practical examples</a:t>
              </a:r>
            </a:p>
          </p:txBody>
        </p:sp>
        <p:sp>
          <p:nvSpPr>
            <p:cNvPr id="27" name="TextBox 161">
              <a:extLst>
                <a:ext uri="{FF2B5EF4-FFF2-40B4-BE49-F238E27FC236}">
                  <a16:creationId xmlns:a16="http://schemas.microsoft.com/office/drawing/2014/main" id="{2564DE63-471B-4C3B-A2E3-5F6B21637C6A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04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189019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400" err="1">
                <a:solidFill>
                  <a:srgbClr val="000000"/>
                </a:solidFill>
              </a:rPr>
              <a:t>Activity</a:t>
            </a:r>
            <a:endParaRPr lang="en-US" err="1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grpSp>
        <p:nvGrpSpPr>
          <p:cNvPr id="10" name="Gruppierung 9"/>
          <p:cNvGrpSpPr/>
          <p:nvPr/>
        </p:nvGrpSpPr>
        <p:grpSpPr>
          <a:xfrm>
            <a:off x="1490400" y="583200"/>
            <a:ext cx="7056000" cy="4052454"/>
            <a:chOff x="1531792" y="577274"/>
            <a:chExt cx="6988753" cy="4052454"/>
          </a:xfrm>
        </p:grpSpPr>
        <p:pic>
          <p:nvPicPr>
            <p:cNvPr id="7" name="Bild 6" descr="765778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792" y="577274"/>
              <a:ext cx="5594318" cy="4052454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7123545" y="577274"/>
              <a:ext cx="1397000" cy="40524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428751" y="4444999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rgbClr val="FFFFFF"/>
                </a:solidFill>
                <a:latin typeface="Roboto"/>
                <a:cs typeface="Roboto"/>
              </a:rPr>
              <a:t>UN Photo/Mark Garten</a:t>
            </a:r>
          </a:p>
        </p:txBody>
      </p:sp>
    </p:spTree>
    <p:extLst>
      <p:ext uri="{BB962C8B-B14F-4D97-AF65-F5344CB8AC3E}">
        <p14:creationId xmlns:p14="http://schemas.microsoft.com/office/powerpoint/2010/main" val="3731749513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C895EE6-D739-304F-9669-6D7EC5517B3B}"/>
              </a:ext>
            </a:extLst>
          </p:cNvPr>
          <p:cNvGrpSpPr/>
          <p:nvPr/>
        </p:nvGrpSpPr>
        <p:grpSpPr>
          <a:xfrm>
            <a:off x="312984" y="1309999"/>
            <a:ext cx="8255013" cy="3250992"/>
            <a:chOff x="312984" y="1309999"/>
            <a:chExt cx="8255013" cy="2885986"/>
          </a:xfrm>
        </p:grpSpPr>
        <p:sp>
          <p:nvSpPr>
            <p:cNvPr id="7" name="Freihandform 6">
              <a:extLst>
                <a:ext uri="{FF2B5EF4-FFF2-40B4-BE49-F238E27FC236}">
                  <a16:creationId xmlns:a16="http://schemas.microsoft.com/office/drawing/2014/main" id="{C61483FF-5A73-1C4C-B08D-5035651A6585}"/>
                </a:ext>
              </a:extLst>
            </p:cNvPr>
            <p:cNvSpPr/>
            <p:nvPr/>
          </p:nvSpPr>
          <p:spPr>
            <a:xfrm>
              <a:off x="473095" y="1483452"/>
              <a:ext cx="3842644" cy="1200826"/>
            </a:xfrm>
            <a:custGeom>
              <a:avLst/>
              <a:gdLst>
                <a:gd name="connsiteX0" fmla="*/ 0 w 3842644"/>
                <a:gd name="connsiteY0" fmla="*/ 0 h 1200826"/>
                <a:gd name="connsiteX1" fmla="*/ 3842644 w 3842644"/>
                <a:gd name="connsiteY1" fmla="*/ 0 h 1200826"/>
                <a:gd name="connsiteX2" fmla="*/ 3842644 w 3842644"/>
                <a:gd name="connsiteY2" fmla="*/ 1200826 h 1200826"/>
                <a:gd name="connsiteX3" fmla="*/ 0 w 3842644"/>
                <a:gd name="connsiteY3" fmla="*/ 1200826 h 1200826"/>
                <a:gd name="connsiteX4" fmla="*/ 0 w 3842644"/>
                <a:gd name="connsiteY4" fmla="*/ 0 h 120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644" h="1200826">
                  <a:moveTo>
                    <a:pt x="0" y="0"/>
                  </a:moveTo>
                  <a:lnTo>
                    <a:pt x="3842644" y="0"/>
                  </a:lnTo>
                  <a:lnTo>
                    <a:pt x="3842644" y="1200826"/>
                  </a:lnTo>
                  <a:lnTo>
                    <a:pt x="0" y="1200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360" tIns="41910" rIns="41910" bIns="4191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b="1" kern="1200" err="1">
                  <a:solidFill>
                    <a:schemeClr val="tx1"/>
                  </a:solidFill>
                  <a:latin typeface="Roboton"/>
                  <a:cs typeface="Roboton"/>
                </a:rPr>
                <a:t>Why</a:t>
              </a:r>
              <a:r>
                <a:rPr lang="de-DE" sz="900" b="1" kern="1200">
                  <a:solidFill>
                    <a:schemeClr val="tx1"/>
                  </a:solidFill>
                  <a:latin typeface="Roboton"/>
                  <a:cs typeface="Roboton"/>
                </a:rPr>
                <a:t>?</a:t>
              </a:r>
              <a:endParaRPr lang="de-DE" sz="900" b="1" i="0" u="none" strike="noStrike" kern="1200" cap="none" baseline="0" noProof="0">
                <a:solidFill>
                  <a:srgbClr val="010000"/>
                </a:solidFill>
                <a:latin typeface="Roboton"/>
                <a:cs typeface="Roboton"/>
              </a:endParaRP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>
                  <a:solidFill>
                    <a:schemeClr val="tx1"/>
                  </a:solidFill>
                  <a:effectLst/>
                  <a:latin typeface="Roboton"/>
                  <a:ea typeface="+mn-ea"/>
                  <a:cs typeface="Roboton"/>
                </a:rPr>
                <a:t>This activity allows participants to change perspective, viewing their own institutions from the angle of a CSO. It aims to generate interesting ideas of how how institutions and policies can improve, following feedback from people.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AD431030-A1DC-E74B-9478-A73B2897341C}"/>
                </a:ext>
              </a:extLst>
            </p:cNvPr>
            <p:cNvSpPr/>
            <p:nvPr/>
          </p:nvSpPr>
          <p:spPr>
            <a:xfrm>
              <a:off x="312984" y="1309999"/>
              <a:ext cx="840578" cy="126086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000" r="-8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FE433FCA-D62E-5F40-B4AC-66BCCFA2A219}"/>
                </a:ext>
              </a:extLst>
            </p:cNvPr>
            <p:cNvSpPr/>
            <p:nvPr/>
          </p:nvSpPr>
          <p:spPr>
            <a:xfrm>
              <a:off x="4725353" y="1483452"/>
              <a:ext cx="3842644" cy="1200826"/>
            </a:xfrm>
            <a:custGeom>
              <a:avLst/>
              <a:gdLst>
                <a:gd name="connsiteX0" fmla="*/ 0 w 3842644"/>
                <a:gd name="connsiteY0" fmla="*/ 0 h 1200826"/>
                <a:gd name="connsiteX1" fmla="*/ 3842644 w 3842644"/>
                <a:gd name="connsiteY1" fmla="*/ 0 h 1200826"/>
                <a:gd name="connsiteX2" fmla="*/ 3842644 w 3842644"/>
                <a:gd name="connsiteY2" fmla="*/ 1200826 h 1200826"/>
                <a:gd name="connsiteX3" fmla="*/ 0 w 3842644"/>
                <a:gd name="connsiteY3" fmla="*/ 1200826 h 1200826"/>
                <a:gd name="connsiteX4" fmla="*/ 0 w 3842644"/>
                <a:gd name="connsiteY4" fmla="*/ 0 h 120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644" h="1200826">
                  <a:moveTo>
                    <a:pt x="0" y="0"/>
                  </a:moveTo>
                  <a:lnTo>
                    <a:pt x="3842644" y="0"/>
                  </a:lnTo>
                  <a:lnTo>
                    <a:pt x="3842644" y="1200826"/>
                  </a:lnTo>
                  <a:lnTo>
                    <a:pt x="0" y="1200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360" tIns="30480" rIns="30480" bIns="30480" numCol="1" spcCol="1270" anchor="ctr" anchorCtr="0">
              <a:noAutofit/>
            </a:bodyPr>
            <a:lstStyle/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b="1" kern="1200" err="1">
                  <a:latin typeface="Roboton"/>
                  <a:cs typeface="Roboton"/>
                </a:rPr>
                <a:t>What</a:t>
              </a:r>
              <a:r>
                <a:rPr lang="de-DE" sz="900" b="1" kern="1200">
                  <a:latin typeface="Roboton"/>
                  <a:cs typeface="Roboton"/>
                </a:rPr>
                <a:t>?</a:t>
              </a:r>
            </a:p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i="0" kern="1200">
                  <a:latin typeface="Roboton"/>
                  <a:cs typeface="Roboton"/>
                </a:rPr>
                <a:t>- </a:t>
              </a:r>
              <a:r>
                <a:rPr lang="de-DE" sz="900" i="0" kern="1200" err="1">
                  <a:latin typeface="Roboton"/>
                  <a:cs typeface="Roboton"/>
                </a:rPr>
                <a:t>Participants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assume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the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role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of</a:t>
              </a:r>
              <a:r>
                <a:rPr lang="de-DE" sz="900" i="0" kern="1200">
                  <a:latin typeface="Roboton"/>
                  <a:cs typeface="Roboton"/>
                </a:rPr>
                <a:t> a </a:t>
              </a:r>
              <a:r>
                <a:rPr lang="de-DE" sz="900" i="0" kern="1200" err="1">
                  <a:latin typeface="Roboton"/>
                  <a:cs typeface="Roboton"/>
                </a:rPr>
                <a:t>civil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society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leader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and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perform</a:t>
              </a:r>
              <a:r>
                <a:rPr lang="de-DE" sz="900" i="0" kern="1200">
                  <a:latin typeface="Roboton"/>
                  <a:cs typeface="Roboton"/>
                </a:rPr>
                <a:t> a </a:t>
              </a:r>
              <a:r>
                <a:rPr lang="de-DE" sz="900" i="0" kern="1200" err="1">
                  <a:latin typeface="Roboton"/>
                  <a:cs typeface="Roboton"/>
                </a:rPr>
                <a:t>fictitious</a:t>
              </a:r>
              <a:r>
                <a:rPr lang="de-DE" sz="900" i="0" kern="1200">
                  <a:latin typeface="Roboton"/>
                  <a:cs typeface="Roboton"/>
                </a:rPr>
                <a:t>, </a:t>
              </a:r>
              <a:r>
                <a:rPr lang="de-DE" sz="900" i="0" kern="1200" err="1">
                  <a:latin typeface="Roboton"/>
                  <a:cs typeface="Roboton"/>
                </a:rPr>
                <a:t>simplified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social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audit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of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the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institution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they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work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for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and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present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their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findings</a:t>
              </a:r>
              <a:r>
                <a:rPr lang="de-DE" sz="900" i="0" kern="1200">
                  <a:latin typeface="Roboton"/>
                  <a:cs typeface="Roboton"/>
                </a:rPr>
                <a:t>;</a:t>
              </a:r>
            </a:p>
            <a:p>
              <a:pPr marL="0" lvl="0" indent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i="0" kern="1200">
                  <a:latin typeface="Roboton"/>
                  <a:cs typeface="Roboton"/>
                </a:rPr>
                <a:t>- </a:t>
              </a:r>
              <a:r>
                <a:rPr lang="de-DE" sz="900" i="0" kern="1200" err="1">
                  <a:latin typeface="Roboton"/>
                  <a:cs typeface="Roboton"/>
                </a:rPr>
                <a:t>To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assess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the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societal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performance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of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their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institution</a:t>
              </a:r>
              <a:r>
                <a:rPr lang="de-DE" sz="900" i="0" kern="1200">
                  <a:latin typeface="Roboton"/>
                  <a:cs typeface="Roboton"/>
                </a:rPr>
                <a:t>, </a:t>
              </a:r>
              <a:r>
                <a:rPr lang="de-DE" sz="900" i="0" kern="1200" err="1">
                  <a:latin typeface="Roboton"/>
                  <a:cs typeface="Roboton"/>
                </a:rPr>
                <a:t>participants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respond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to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the</a:t>
              </a:r>
              <a:r>
                <a:rPr lang="de-DE" sz="900" i="0" kern="1200">
                  <a:latin typeface="Roboton"/>
                  <a:cs typeface="Roboton"/>
                </a:rPr>
                <a:t> different </a:t>
              </a:r>
              <a:r>
                <a:rPr lang="de-DE" sz="900" i="0" kern="1200" err="1">
                  <a:latin typeface="Roboton"/>
                  <a:cs typeface="Roboton"/>
                </a:rPr>
                <a:t>issues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grouped</a:t>
              </a:r>
              <a:r>
                <a:rPr lang="de-DE" sz="900" i="0" kern="1200">
                  <a:latin typeface="Roboton"/>
                  <a:cs typeface="Roboton"/>
                </a:rPr>
                <a:t> in </a:t>
              </a:r>
              <a:r>
                <a:rPr lang="de-DE" sz="900" i="0" kern="1200" err="1">
                  <a:latin typeface="Roboton"/>
                  <a:cs typeface="Roboton"/>
                </a:rPr>
                <a:t>four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categories</a:t>
              </a:r>
              <a:r>
                <a:rPr lang="de-DE" sz="900" i="0" kern="1200">
                  <a:latin typeface="Roboton"/>
                  <a:cs typeface="Roboton"/>
                </a:rPr>
                <a:t> on </a:t>
              </a:r>
              <a:r>
                <a:rPr lang="de-DE" sz="900" i="0" kern="1200" err="1">
                  <a:latin typeface="Roboton"/>
                  <a:cs typeface="Roboton"/>
                </a:rPr>
                <a:t>the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following</a:t>
              </a:r>
              <a:r>
                <a:rPr lang="de-DE" sz="900" i="0" kern="1200">
                  <a:latin typeface="Roboton"/>
                  <a:cs typeface="Roboton"/>
                </a:rPr>
                <a:t> </a:t>
              </a:r>
              <a:r>
                <a:rPr lang="de-DE" sz="900" i="0" kern="1200" err="1">
                  <a:latin typeface="Roboton"/>
                  <a:cs typeface="Roboton"/>
                </a:rPr>
                <a:t>slides</a:t>
              </a:r>
              <a:r>
                <a:rPr lang="de-DE" sz="900" i="0" kern="1200">
                  <a:latin typeface="Roboton"/>
                  <a:cs typeface="Roboton"/>
                </a:rPr>
                <a:t>;</a:t>
              </a:r>
            </a:p>
            <a:p>
              <a:pPr marL="0" lvl="0" indent="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i="0" kern="1200">
                  <a:latin typeface="Roboton"/>
                  <a:cs typeface="Roboton"/>
                </a:rPr>
                <a:t>- </a:t>
              </a:r>
              <a:r>
                <a:rPr lang="de-DE" sz="900" kern="1200" err="1">
                  <a:latin typeface="Roboton"/>
                </a:rPr>
                <a:t>Participants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can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work</a:t>
              </a:r>
              <a:r>
                <a:rPr lang="de-DE" sz="900" kern="1200">
                  <a:latin typeface="Roboton"/>
                </a:rPr>
                <a:t> in groups, </a:t>
              </a:r>
              <a:r>
                <a:rPr lang="de-DE" sz="900" kern="1200" err="1">
                  <a:latin typeface="Roboton"/>
                </a:rPr>
                <a:t>if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they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work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for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the</a:t>
              </a:r>
              <a:r>
                <a:rPr lang="de-DE" sz="900" kern="1200">
                  <a:latin typeface="Roboton"/>
                </a:rPr>
                <a:t> same </a:t>
              </a:r>
              <a:r>
                <a:rPr lang="de-DE" sz="900" kern="1200" err="1">
                  <a:latin typeface="Roboton"/>
                </a:rPr>
                <a:t>institution</a:t>
              </a:r>
              <a:r>
                <a:rPr lang="de-DE" sz="900" kern="1200">
                  <a:latin typeface="Roboton"/>
                </a:rPr>
                <a:t>, </a:t>
              </a:r>
              <a:r>
                <a:rPr lang="de-DE" sz="900" kern="1200" err="1">
                  <a:latin typeface="Roboton"/>
                </a:rPr>
                <a:t>to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pool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institutional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knowledge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for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this</a:t>
              </a:r>
              <a:r>
                <a:rPr lang="de-DE" sz="900" kern="1200">
                  <a:latin typeface="Roboton"/>
                </a:rPr>
                <a:t> </a:t>
              </a:r>
              <a:r>
                <a:rPr lang="de-DE" sz="900" kern="1200" err="1">
                  <a:latin typeface="Roboton"/>
                </a:rPr>
                <a:t>task</a:t>
              </a:r>
              <a:r>
                <a:rPr lang="de-DE" sz="900" kern="1200">
                  <a:latin typeface="Roboton"/>
                </a:rPr>
                <a:t>. </a:t>
              </a:r>
              <a:endParaRPr lang="de-DE" sz="900" i="0" kern="1200">
                <a:latin typeface="Roboton"/>
                <a:cs typeface="Roboton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894898E-9341-984F-83BE-B0B2B691826F}"/>
                </a:ext>
              </a:extLst>
            </p:cNvPr>
            <p:cNvSpPr/>
            <p:nvPr/>
          </p:nvSpPr>
          <p:spPr>
            <a:xfrm>
              <a:off x="4565243" y="1309999"/>
              <a:ext cx="840578" cy="126086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5000" r="-4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7CF1AB68-2243-B84F-9149-7A854297B5DB}"/>
                </a:ext>
              </a:extLst>
            </p:cNvPr>
            <p:cNvSpPr/>
            <p:nvPr/>
          </p:nvSpPr>
          <p:spPr>
            <a:xfrm>
              <a:off x="473095" y="2995159"/>
              <a:ext cx="3842644" cy="1200826"/>
            </a:xfrm>
            <a:custGeom>
              <a:avLst/>
              <a:gdLst>
                <a:gd name="connsiteX0" fmla="*/ 0 w 3842644"/>
                <a:gd name="connsiteY0" fmla="*/ 0 h 1200826"/>
                <a:gd name="connsiteX1" fmla="*/ 3842644 w 3842644"/>
                <a:gd name="connsiteY1" fmla="*/ 0 h 1200826"/>
                <a:gd name="connsiteX2" fmla="*/ 3842644 w 3842644"/>
                <a:gd name="connsiteY2" fmla="*/ 1200826 h 1200826"/>
                <a:gd name="connsiteX3" fmla="*/ 0 w 3842644"/>
                <a:gd name="connsiteY3" fmla="*/ 1200826 h 1200826"/>
                <a:gd name="connsiteX4" fmla="*/ 0 w 3842644"/>
                <a:gd name="connsiteY4" fmla="*/ 0 h 120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644" h="1200826">
                  <a:moveTo>
                    <a:pt x="0" y="0"/>
                  </a:moveTo>
                  <a:lnTo>
                    <a:pt x="3842644" y="0"/>
                  </a:lnTo>
                  <a:lnTo>
                    <a:pt x="3842644" y="1200826"/>
                  </a:lnTo>
                  <a:lnTo>
                    <a:pt x="0" y="1200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360" tIns="41910" rIns="41910" bIns="4191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b="1" kern="1200">
                  <a:latin typeface="Roboton"/>
                  <a:cs typeface="Roboton"/>
                </a:rPr>
                <a:t>Time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kern="1200">
                  <a:solidFill>
                    <a:schemeClr val="tx1"/>
                  </a:solidFill>
                  <a:effectLst/>
                  <a:latin typeface="Roboton"/>
                  <a:ea typeface="+mn-ea"/>
                  <a:cs typeface="Roboton"/>
                </a:rPr>
                <a:t>1 to 1.5 hours should be dedicated for conducting this activity given participants’ desired level of interaction.</a:t>
              </a:r>
              <a:endParaRPr lang="de-DE" sz="900" kern="1200">
                <a:latin typeface="Roboton"/>
                <a:cs typeface="Roboton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FD7B83F-7B38-6E48-ADF2-60538E2F666C}"/>
                </a:ext>
              </a:extLst>
            </p:cNvPr>
            <p:cNvSpPr/>
            <p:nvPr/>
          </p:nvSpPr>
          <p:spPr>
            <a:xfrm>
              <a:off x="312984" y="2821706"/>
              <a:ext cx="840578" cy="126086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ihandform 12">
              <a:extLst>
                <a:ext uri="{FF2B5EF4-FFF2-40B4-BE49-F238E27FC236}">
                  <a16:creationId xmlns:a16="http://schemas.microsoft.com/office/drawing/2014/main" id="{AF829428-66CD-D442-B723-8FBD7D38F5BD}"/>
                </a:ext>
              </a:extLst>
            </p:cNvPr>
            <p:cNvSpPr/>
            <p:nvPr/>
          </p:nvSpPr>
          <p:spPr>
            <a:xfrm>
              <a:off x="4725353" y="2995159"/>
              <a:ext cx="3842644" cy="1200826"/>
            </a:xfrm>
            <a:custGeom>
              <a:avLst/>
              <a:gdLst>
                <a:gd name="connsiteX0" fmla="*/ 0 w 3842644"/>
                <a:gd name="connsiteY0" fmla="*/ 0 h 1200826"/>
                <a:gd name="connsiteX1" fmla="*/ 3842644 w 3842644"/>
                <a:gd name="connsiteY1" fmla="*/ 0 h 1200826"/>
                <a:gd name="connsiteX2" fmla="*/ 3842644 w 3842644"/>
                <a:gd name="connsiteY2" fmla="*/ 1200826 h 1200826"/>
                <a:gd name="connsiteX3" fmla="*/ 0 w 3842644"/>
                <a:gd name="connsiteY3" fmla="*/ 1200826 h 1200826"/>
                <a:gd name="connsiteX4" fmla="*/ 0 w 3842644"/>
                <a:gd name="connsiteY4" fmla="*/ 0 h 120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644" h="1200826">
                  <a:moveTo>
                    <a:pt x="0" y="0"/>
                  </a:moveTo>
                  <a:lnTo>
                    <a:pt x="3842644" y="0"/>
                  </a:lnTo>
                  <a:lnTo>
                    <a:pt x="3842644" y="1200826"/>
                  </a:lnTo>
                  <a:lnTo>
                    <a:pt x="0" y="1200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360" tIns="41910" rIns="41910" bIns="4191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b="1" kern="1200">
                  <a:latin typeface="Roboton"/>
                  <a:cs typeface="Roboto"/>
                </a:rPr>
                <a:t>Resources</a:t>
              </a:r>
            </a:p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b="0" kern="1200" err="1">
                  <a:latin typeface="Roboton"/>
                  <a:cs typeface="Roboto"/>
                </a:rPr>
                <a:t>Participants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should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receive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guidance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from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trainers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and</a:t>
              </a:r>
              <a:r>
                <a:rPr lang="de-DE" sz="900" b="0" kern="1200">
                  <a:latin typeface="Roboton"/>
                  <a:cs typeface="Roboto"/>
                </a:rPr>
                <a:t>, </a:t>
              </a:r>
              <a:r>
                <a:rPr lang="de-DE" sz="900" b="0" kern="1200" err="1">
                  <a:latin typeface="Roboton"/>
                  <a:cs typeface="Roboto"/>
                </a:rPr>
                <a:t>to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the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extent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possible</a:t>
              </a:r>
              <a:r>
                <a:rPr lang="de-DE" sz="900" b="0" kern="1200">
                  <a:latin typeface="Roboton"/>
                  <a:cs typeface="Roboto"/>
                </a:rPr>
                <a:t>, </a:t>
              </a:r>
              <a:r>
                <a:rPr lang="de-DE" sz="900" b="0" kern="1200" err="1">
                  <a:latin typeface="Roboton"/>
                  <a:cs typeface="Roboto"/>
                </a:rPr>
                <a:t>leverage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insights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from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the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kern="1200" err="1">
                  <a:latin typeface="Roboton"/>
                  <a:cs typeface="Roboto"/>
                </a:rPr>
                <a:t>activity</a:t>
              </a:r>
              <a:r>
                <a:rPr lang="de-DE" sz="900" b="0" kern="1200">
                  <a:latin typeface="Roboton"/>
                  <a:cs typeface="Roboto"/>
                </a:rPr>
                <a:t> </a:t>
              </a:r>
              <a:r>
                <a:rPr lang="de-DE" sz="900" b="0" i="1" kern="1200" err="1">
                  <a:latin typeface="Roboton"/>
                  <a:cs typeface="Roboto"/>
                </a:rPr>
                <a:t>Openness</a:t>
              </a:r>
              <a:r>
                <a:rPr lang="de-DE" sz="900" b="0" i="1" kern="1200">
                  <a:latin typeface="Roboton"/>
                  <a:cs typeface="Roboto"/>
                </a:rPr>
                <a:t> check </a:t>
              </a:r>
              <a:r>
                <a:rPr lang="de-DE" sz="900" b="0" kern="1200" err="1">
                  <a:latin typeface="Roboton"/>
                  <a:cs typeface="Roboto"/>
                </a:rPr>
                <a:t>carried</a:t>
              </a:r>
              <a:r>
                <a:rPr lang="de-DE" sz="900" b="0" kern="1200">
                  <a:latin typeface="Roboton"/>
                  <a:cs typeface="Roboto"/>
                </a:rPr>
                <a:t> out in Module 3.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DA3ECD9-C243-7C46-89E9-DD23E1388467}"/>
                </a:ext>
              </a:extLst>
            </p:cNvPr>
            <p:cNvSpPr/>
            <p:nvPr/>
          </p:nvSpPr>
          <p:spPr>
            <a:xfrm>
              <a:off x="4565243" y="2821706"/>
              <a:ext cx="840578" cy="126086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b="1"/>
              <a:t>Fictitious social audit (1)</a:t>
            </a:r>
            <a:endParaRPr lang="en-US" altLang="ko-KR" sz="4000" b="1">
              <a:latin typeface="Roboto"/>
              <a:cs typeface="Roboto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A281DE-1632-4744-B978-FE63ADB90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56677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Fictitious social audit (2)</a:t>
            </a:r>
            <a:endParaRPr lang="de-DE" b="1"/>
          </a:p>
        </p:txBody>
      </p:sp>
      <p:pic>
        <p:nvPicPr>
          <p:cNvPr id="12" name="Inhaltsplatzhalter 11" descr="Lupe, die sinkende Leistung zeigt">
            <a:extLst>
              <a:ext uri="{FF2B5EF4-FFF2-40B4-BE49-F238E27FC236}">
                <a16:creationId xmlns:a16="http://schemas.microsoft.com/office/drawing/2014/main" id="{8548DE2C-9E0F-2E43-B265-3E74B00F3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70013"/>
            <a:ext cx="7845656" cy="3262312"/>
          </a:xfrm>
          <a:ln>
            <a:solidFill>
              <a:srgbClr val="00B0F0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E12EF80-8403-F14B-8A66-6145B2D7AFEC}"/>
              </a:ext>
            </a:extLst>
          </p:cNvPr>
          <p:cNvSpPr/>
          <p:nvPr/>
        </p:nvSpPr>
        <p:spPr>
          <a:xfrm>
            <a:off x="1111373" y="1405680"/>
            <a:ext cx="6924859" cy="319097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fontAlgn="base"/>
            <a:r>
              <a:rPr lang="en-US" sz="1400" b="1" u="sng">
                <a:solidFill>
                  <a:schemeClr val="tx2">
                    <a:lumMod val="50000"/>
                  </a:schemeClr>
                </a:solidFill>
                <a:latin typeface="Roboton"/>
              </a:rPr>
              <a:t>To assess the societal performance of the institution, take the approach below:</a:t>
            </a:r>
            <a:endParaRPr lang="en-US" sz="1400" b="1">
              <a:solidFill>
                <a:schemeClr val="tx2">
                  <a:lumMod val="50000"/>
                </a:schemeClr>
              </a:solidFill>
              <a:latin typeface="Roboton"/>
            </a:endParaRPr>
          </a:p>
          <a:p>
            <a:pPr fontAlgn="base"/>
            <a:endParaRPr lang="en-US" sz="1400" b="1">
              <a:solidFill>
                <a:schemeClr val="tx2">
                  <a:lumMod val="50000"/>
                </a:schemeClr>
              </a:solidFill>
              <a:latin typeface="Roboton"/>
            </a:endParaRPr>
          </a:p>
          <a:p>
            <a:pPr fontAlgn="base"/>
            <a:r>
              <a:rPr lang="en-US" sz="1400" b="1">
                <a:solidFill>
                  <a:schemeClr val="tx2">
                    <a:lumMod val="50000"/>
                  </a:schemeClr>
                </a:solidFill>
                <a:latin typeface="Roboton"/>
              </a:rPr>
              <a:t>1. Establishing objectives and matching activities:</a:t>
            </a:r>
            <a:endParaRPr lang="en-US" sz="1400">
              <a:solidFill>
                <a:schemeClr val="tx2">
                  <a:lumMod val="50000"/>
                </a:schemeClr>
              </a:solidFill>
              <a:latin typeface="Roboton"/>
            </a:endParaRPr>
          </a:p>
          <a:p>
            <a:pPr marL="800100" lvl="1" indent="-342900" fontAlgn="base">
              <a:buFont typeface="+mj-lt"/>
              <a:buAutoNum type="alphaLcPeriod"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Roboton"/>
              </a:rPr>
              <a:t>List social objectives the institution is working towards.</a:t>
            </a:r>
          </a:p>
          <a:p>
            <a:pPr marL="800100" lvl="1" indent="-342900" fontAlgn="base">
              <a:buFont typeface="+mj-lt"/>
              <a:buAutoNum type="alphaLcPeriod"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Roboton"/>
              </a:rPr>
              <a:t>Which of the institutions‘ activities match these objectives?</a:t>
            </a:r>
          </a:p>
          <a:p>
            <a:pPr lvl="1" fontAlgn="base"/>
            <a:endParaRPr lang="en-US" sz="1400">
              <a:solidFill>
                <a:schemeClr val="tx2">
                  <a:lumMod val="50000"/>
                </a:schemeClr>
              </a:solidFill>
              <a:latin typeface="Roboton"/>
            </a:endParaRPr>
          </a:p>
          <a:p>
            <a:pPr fontAlgn="base"/>
            <a:r>
              <a:rPr lang="en-US" sz="1400" b="1">
                <a:solidFill>
                  <a:schemeClr val="tx2">
                    <a:lumMod val="50000"/>
                  </a:schemeClr>
                </a:solidFill>
                <a:latin typeface="Roboton"/>
              </a:rPr>
              <a:t>2. Identify indicators to measure progress towards objectives and activities (three indicators per objective/activity). Indicators should be “RACER”:</a:t>
            </a:r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Roboton"/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u="sng">
                <a:solidFill>
                  <a:schemeClr val="tx2">
                    <a:lumMod val="50000"/>
                  </a:schemeClr>
                </a:solidFill>
                <a:latin typeface="Roboton"/>
              </a:rPr>
              <a:t>R</a:t>
            </a:r>
            <a:r>
              <a:rPr lang="en-US" sz="1200" b="1">
                <a:solidFill>
                  <a:schemeClr val="tx2">
                    <a:lumMod val="50000"/>
                  </a:schemeClr>
                </a:solidFill>
                <a:latin typeface="Roboton"/>
              </a:rPr>
              <a:t>elevant</a:t>
            </a:r>
            <a:r>
              <a:rPr lang="en-US" sz="1200">
                <a:solidFill>
                  <a:schemeClr val="tx2">
                    <a:lumMod val="50000"/>
                  </a:schemeClr>
                </a:solidFill>
                <a:latin typeface="Roboton"/>
              </a:rPr>
              <a:t>, i.e. closely linked to the objectives to be reached;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u="sng">
                <a:solidFill>
                  <a:schemeClr val="tx2">
                    <a:lumMod val="50000"/>
                  </a:schemeClr>
                </a:solidFill>
                <a:latin typeface="Roboton"/>
              </a:rPr>
              <a:t>A</a:t>
            </a:r>
            <a:r>
              <a:rPr lang="en-US" sz="1200" b="1">
                <a:solidFill>
                  <a:schemeClr val="tx2">
                    <a:lumMod val="50000"/>
                  </a:schemeClr>
                </a:solidFill>
                <a:latin typeface="Roboton"/>
              </a:rPr>
              <a:t>ccepted</a:t>
            </a:r>
            <a:r>
              <a:rPr lang="en-US" sz="1200">
                <a:solidFill>
                  <a:schemeClr val="tx2">
                    <a:lumMod val="50000"/>
                  </a:schemeClr>
                </a:solidFill>
                <a:latin typeface="Roboton"/>
              </a:rPr>
              <a:t> (e.g. by staff, stakeholders);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u="sng">
                <a:solidFill>
                  <a:schemeClr val="tx2">
                    <a:lumMod val="50000"/>
                  </a:schemeClr>
                </a:solidFill>
                <a:latin typeface="Roboton"/>
              </a:rPr>
              <a:t>C</a:t>
            </a:r>
            <a:r>
              <a:rPr lang="en-US" sz="1200" b="1">
                <a:solidFill>
                  <a:schemeClr val="tx2">
                    <a:lumMod val="50000"/>
                  </a:schemeClr>
                </a:solidFill>
                <a:latin typeface="Roboton"/>
              </a:rPr>
              <a:t>redible</a:t>
            </a:r>
            <a:r>
              <a:rPr lang="en-US" sz="1200">
                <a:solidFill>
                  <a:schemeClr val="tx2">
                    <a:lumMod val="50000"/>
                  </a:schemeClr>
                </a:solidFill>
                <a:latin typeface="Roboton"/>
              </a:rPr>
              <a:t> for non-experts, unambiguous and easy to interpret;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u="sng">
                <a:solidFill>
                  <a:schemeClr val="tx2">
                    <a:lumMod val="50000"/>
                  </a:schemeClr>
                </a:solidFill>
                <a:latin typeface="Roboton"/>
              </a:rPr>
              <a:t>E</a:t>
            </a:r>
            <a:r>
              <a:rPr lang="en-US" sz="1200" b="1">
                <a:solidFill>
                  <a:schemeClr val="tx2">
                    <a:lumMod val="50000"/>
                  </a:schemeClr>
                </a:solidFill>
                <a:latin typeface="Roboton"/>
              </a:rPr>
              <a:t>asy to monitor </a:t>
            </a:r>
            <a:r>
              <a:rPr lang="en-US" sz="1200">
                <a:solidFill>
                  <a:schemeClr val="tx2">
                    <a:lumMod val="50000"/>
                  </a:schemeClr>
                </a:solidFill>
                <a:latin typeface="Roboton"/>
              </a:rPr>
              <a:t>(e.g. data collection should be possible at low cost and data should have some start/end date to see development over time);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200" b="1" u="sng">
                <a:solidFill>
                  <a:schemeClr val="tx2">
                    <a:lumMod val="50000"/>
                  </a:schemeClr>
                </a:solidFill>
                <a:latin typeface="Roboton"/>
              </a:rPr>
              <a:t>R</a:t>
            </a:r>
            <a:r>
              <a:rPr lang="en-US" sz="1200" b="1">
                <a:solidFill>
                  <a:schemeClr val="tx2">
                    <a:lumMod val="50000"/>
                  </a:schemeClr>
                </a:solidFill>
                <a:latin typeface="Roboton"/>
              </a:rPr>
              <a:t>obust</a:t>
            </a:r>
            <a:r>
              <a:rPr lang="en-US" sz="1200">
                <a:solidFill>
                  <a:schemeClr val="tx2">
                    <a:lumMod val="50000"/>
                  </a:schemeClr>
                </a:solidFill>
                <a:latin typeface="Roboton"/>
              </a:rPr>
              <a:t> against manipulation.</a:t>
            </a:r>
          </a:p>
        </p:txBody>
      </p:sp>
    </p:spTree>
    <p:extLst>
      <p:ext uri="{BB962C8B-B14F-4D97-AF65-F5344CB8AC3E}">
        <p14:creationId xmlns:p14="http://schemas.microsoft.com/office/powerpoint/2010/main" val="1069959171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Fictitious social audit (3)</a:t>
            </a:r>
            <a:endParaRPr lang="de-DE" b="1"/>
          </a:p>
        </p:txBody>
      </p:sp>
      <p:pic>
        <p:nvPicPr>
          <p:cNvPr id="12" name="Inhaltsplatzhalter 11" descr="Lupe, die sinkende Leistung zeigt">
            <a:extLst>
              <a:ext uri="{FF2B5EF4-FFF2-40B4-BE49-F238E27FC236}">
                <a16:creationId xmlns:a16="http://schemas.microsoft.com/office/drawing/2014/main" id="{8548DE2C-9E0F-2E43-B265-3E74B00F3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70013"/>
            <a:ext cx="7845656" cy="3262312"/>
          </a:xfrm>
          <a:ln>
            <a:solidFill>
              <a:srgbClr val="00B0F0"/>
            </a:solidFill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E12EF80-8403-F14B-8A66-6145B2D7AFEC}"/>
              </a:ext>
            </a:extLst>
          </p:cNvPr>
          <p:cNvSpPr/>
          <p:nvPr/>
        </p:nvSpPr>
        <p:spPr>
          <a:xfrm>
            <a:off x="1111373" y="1405680"/>
            <a:ext cx="6924859" cy="319097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fontAlgn="base"/>
            <a:r>
              <a:rPr lang="en-US" sz="1400" b="1">
                <a:solidFill>
                  <a:schemeClr val="tx2">
                    <a:lumMod val="50000"/>
                  </a:schemeClr>
                </a:solidFill>
                <a:latin typeface="Roboton"/>
              </a:rPr>
              <a:t>3. Identify data and data sources for indicators: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Roboton"/>
              </a:rPr>
              <a:t>Provide examples of possible data that could feed into indicators and identify missing data for each indicator.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Roboton"/>
              </a:rPr>
              <a:t>Which useful data exists within your institution and which other publicly available, reliable data could be employed?</a:t>
            </a:r>
          </a:p>
          <a:p>
            <a:pPr fontAlgn="base"/>
            <a:endParaRPr lang="en-US" sz="1400">
              <a:solidFill>
                <a:schemeClr val="tx2">
                  <a:lumMod val="50000"/>
                </a:schemeClr>
              </a:solidFill>
              <a:latin typeface="Roboton"/>
            </a:endParaRPr>
          </a:p>
          <a:p>
            <a:pPr fontAlgn="base"/>
            <a:r>
              <a:rPr lang="en-US" sz="1400" b="1">
                <a:solidFill>
                  <a:schemeClr val="tx2">
                    <a:lumMod val="50000"/>
                  </a:schemeClr>
                </a:solidFill>
                <a:latin typeface="Roboton"/>
              </a:rPr>
              <a:t>4. How would you engage people and stakeholders to generate missing data and help assess whether your institutions’ objectives are met (one suggestion per indicator)?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u="sng">
                <a:solidFill>
                  <a:schemeClr val="tx2">
                    <a:lumMod val="50000"/>
                  </a:schemeClr>
                </a:solidFill>
                <a:latin typeface="Roboton"/>
              </a:rPr>
              <a:t>Reminder:</a:t>
            </a:r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Roboton"/>
              </a:rPr>
              <a:t> Social audits are fundamentally about people’s involvement, since they are the beneficiaries of public services. Their feedback and viewpoints matter – they can report back whether the public expenditures and activities contribute to the development of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1750505082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1600" b="1"/>
              <a:t>1. Social accountability can be defined as:</a:t>
            </a:r>
            <a:r>
              <a:rPr lang="en-US" sz="1600"/>
              <a:t> 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sz="1600"/>
              <a:t>An institutional arrangement that emphasizes wider accountability framework for public policies and programs involving planning, tracking and reporting in a transparent manner. 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sz="1600"/>
              <a:t>Engagement between people and government to check the conduct and performance of public servants, politicians and service providers as they use public resources. 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sz="1600"/>
              <a:t>Both</a:t>
            </a:r>
          </a:p>
          <a:p>
            <a:pPr marL="0" indent="0" fontAlgn="base">
              <a:buNone/>
            </a:pPr>
            <a:r>
              <a:rPr lang="en-US" sz="1600" b="1"/>
              <a:t>2. How can members of a community and civil society organizations participate in social accountability mechanisms (choose all that apply): 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sz="1600"/>
              <a:t>Through institutionalized participatory processes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sz="1600"/>
              <a:t>Through bottom-up processes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 sz="1600"/>
              <a:t>Only governments can initiative the participation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Quiz (1)</a:t>
            </a:r>
          </a:p>
        </p:txBody>
      </p:sp>
    </p:spTree>
    <p:extLst>
      <p:ext uri="{BB962C8B-B14F-4D97-AF65-F5344CB8AC3E}">
        <p14:creationId xmlns:p14="http://schemas.microsoft.com/office/powerpoint/2010/main" val="3931023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ild 52" descr="AA039195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663" y="583201"/>
            <a:ext cx="7379999" cy="4139998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e-DE" sz="4400">
                <a:solidFill>
                  <a:srgbClr val="000000"/>
                </a:solidFill>
              </a:rPr>
              <a:t>Learning </a:t>
            </a:r>
            <a:r>
              <a:rPr lang="de-DE" sz="4400" err="1">
                <a:solidFill>
                  <a:srgbClr val="000000"/>
                </a:solidFill>
              </a:rPr>
              <a:t>objectives</a:t>
            </a:r>
            <a:endParaRPr lang="de-DE" sz="440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8" name="Textplatzhalter 47"/>
          <p:cNvSpPr>
            <a:spLocks noGrp="1"/>
          </p:cNvSpPr>
          <p:nvPr>
            <p:ph type="body" sz="quarter" idx="13"/>
          </p:nvPr>
        </p:nvSpPr>
        <p:spPr>
          <a:xfrm>
            <a:off x="1737226" y="462940"/>
            <a:ext cx="6552049" cy="4050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sz="2000" u="sng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2000" b="1" u="sng">
                <a:solidFill>
                  <a:srgbClr val="000090"/>
                </a:solidFill>
                <a:latin typeface="Lucida Handwriting"/>
                <a:cs typeface="Lucida Handwriting"/>
              </a:rPr>
              <a:t>In </a:t>
            </a:r>
            <a:r>
              <a:rPr lang="de-DE" sz="2000" b="1" u="sng" err="1">
                <a:solidFill>
                  <a:srgbClr val="000090"/>
                </a:solidFill>
                <a:latin typeface="Lucida Handwriting"/>
                <a:cs typeface="Lucida Handwriting"/>
              </a:rPr>
              <a:t>this</a:t>
            </a:r>
            <a:r>
              <a:rPr lang="de-DE" sz="2000" b="1" u="sng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b="1" u="sng" err="1">
                <a:solidFill>
                  <a:srgbClr val="000090"/>
                </a:solidFill>
                <a:latin typeface="Lucida Handwriting"/>
                <a:cs typeface="Lucida Handwriting"/>
              </a:rPr>
              <a:t>module</a:t>
            </a:r>
            <a:r>
              <a:rPr lang="de-DE" sz="2000" b="1" u="sng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b="1" u="sng" err="1">
                <a:solidFill>
                  <a:srgbClr val="000090"/>
                </a:solidFill>
                <a:latin typeface="Lucida Handwriting"/>
                <a:cs typeface="Lucida Handwriting"/>
              </a:rPr>
              <a:t>you</a:t>
            </a:r>
            <a:r>
              <a:rPr lang="de-DE" sz="2000" b="1" u="sng">
                <a:solidFill>
                  <a:srgbClr val="000090"/>
                </a:solidFill>
                <a:latin typeface="Lucida Handwriting"/>
                <a:cs typeface="Lucida Handwriting"/>
              </a:rPr>
              <a:t> will </a:t>
            </a:r>
            <a:r>
              <a:rPr lang="de-DE" sz="2000" b="1" u="sng" err="1">
                <a:solidFill>
                  <a:srgbClr val="000090"/>
                </a:solidFill>
                <a:latin typeface="Lucida Handwriting"/>
                <a:cs typeface="Lucida Handwriting"/>
              </a:rPr>
              <a:t>learn</a:t>
            </a:r>
            <a:r>
              <a:rPr lang="de-DE" sz="2000" b="1" u="sng">
                <a:solidFill>
                  <a:srgbClr val="000090"/>
                </a:solidFill>
                <a:latin typeface="Lucida Handwriting"/>
                <a:cs typeface="Lucida Handwriting"/>
              </a:rPr>
              <a:t> </a:t>
            </a:r>
            <a:r>
              <a:rPr lang="de-DE" sz="2000" b="1" u="sng" err="1">
                <a:solidFill>
                  <a:srgbClr val="000090"/>
                </a:solidFill>
                <a:latin typeface="Lucida Handwriting"/>
                <a:cs typeface="Lucida Handwriting"/>
              </a:rPr>
              <a:t>about</a:t>
            </a:r>
            <a:r>
              <a:rPr lang="de-DE" sz="2000" b="1" u="sng">
                <a:solidFill>
                  <a:srgbClr val="000090"/>
                </a:solidFill>
                <a:latin typeface="Lucida Handwriting"/>
                <a:cs typeface="Lucida Handwriting"/>
              </a:rPr>
              <a:t>:</a:t>
            </a:r>
            <a:endParaRPr lang="de-DE" sz="2000" b="1">
              <a:solidFill>
                <a:srgbClr val="000090"/>
              </a:solidFill>
              <a:latin typeface="Lucida Handwriting"/>
              <a:cs typeface="Lucida Handwriting"/>
            </a:endParaRPr>
          </a:p>
          <a:p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Social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accountability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and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why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it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is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important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;</a:t>
            </a:r>
          </a:p>
          <a:p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Examples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of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social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accountability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mechanisms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;</a:t>
            </a:r>
          </a:p>
          <a:p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Enablers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and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challenges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related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to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social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accountability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;</a:t>
            </a:r>
          </a:p>
          <a:p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In an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activity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,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learn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about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 social </a:t>
            </a:r>
            <a:r>
              <a:rPr lang="de-DE" sz="2000" err="1">
                <a:solidFill>
                  <a:srgbClr val="000090"/>
                </a:solidFill>
                <a:latin typeface="Lucida Handwriting"/>
                <a:cs typeface="Lucida Handwriting"/>
              </a:rPr>
              <a:t>auditing</a:t>
            </a:r>
            <a:r>
              <a:rPr lang="de-DE" sz="2000">
                <a:solidFill>
                  <a:srgbClr val="000090"/>
                </a:solidFill>
                <a:latin typeface="Lucida Handwriting"/>
                <a:cs typeface="Lucida Handwriting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173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sz="6400" b="1"/>
              <a:t>3. Social accountability mechanisms for involving the community can be applied in (choose all that apply): </a:t>
            </a:r>
          </a:p>
          <a:p>
            <a:pPr marL="514800" indent="-514800" fontAlgn="base">
              <a:buFont typeface="+mj-lt"/>
              <a:buAutoNum type="alphaUcPeriod"/>
            </a:pPr>
            <a:r>
              <a:rPr lang="en-US" sz="6400"/>
              <a:t>Policy planning and development</a:t>
            </a:r>
          </a:p>
          <a:p>
            <a:pPr marL="514800" indent="-514800" fontAlgn="base">
              <a:buFont typeface="+mj-lt"/>
              <a:buAutoNum type="alphaUcPeriod"/>
            </a:pPr>
            <a:r>
              <a:rPr lang="en-US" sz="6400"/>
              <a:t>Elections </a:t>
            </a:r>
          </a:p>
          <a:p>
            <a:pPr marL="514800" indent="-514800" fontAlgn="base">
              <a:buFont typeface="+mj-lt"/>
              <a:buAutoNum type="alphaUcPeriod"/>
            </a:pPr>
            <a:r>
              <a:rPr lang="en-US" sz="6400"/>
              <a:t>Setting budgets ​and tracking expenditure​</a:t>
            </a:r>
          </a:p>
          <a:p>
            <a:pPr marL="514800" indent="-514800" fontAlgn="base">
              <a:buFont typeface="+mj-lt"/>
              <a:buAutoNum type="alphaUcPeriod"/>
            </a:pPr>
            <a:r>
              <a:rPr lang="en-US" sz="6400"/>
              <a:t>Monitoring the performance of projects</a:t>
            </a:r>
          </a:p>
          <a:p>
            <a:pPr marL="0" indent="0" fontAlgn="base">
              <a:buNone/>
            </a:pPr>
            <a:r>
              <a:rPr lang="en-US" sz="6400" b="1"/>
              <a:t>4. Which of the following are examples of social accountability mechanisms (choose all that apply)? </a:t>
            </a:r>
          </a:p>
          <a:p>
            <a:pPr marL="514800" indent="-514800" fontAlgn="base">
              <a:buFont typeface="+mj-lt"/>
              <a:buAutoNum type="alphaUcPeriod"/>
            </a:pPr>
            <a:r>
              <a:rPr lang="en-US" sz="6400"/>
              <a:t>Community-led procurement </a:t>
            </a:r>
          </a:p>
          <a:p>
            <a:pPr marL="514800" indent="-514800" fontAlgn="base">
              <a:buFont typeface="+mj-lt"/>
              <a:buAutoNum type="alphaUcPeriod"/>
            </a:pPr>
            <a:r>
              <a:rPr lang="en-US" sz="6400"/>
              <a:t>E-procurement </a:t>
            </a:r>
          </a:p>
          <a:p>
            <a:pPr marL="514800" indent="-514800" fontAlgn="base">
              <a:buFont typeface="+mj-lt"/>
              <a:buAutoNum type="alphaUcPeriod"/>
            </a:pPr>
            <a:r>
              <a:rPr lang="en-US" sz="6400"/>
              <a:t>Participatory budgeting </a:t>
            </a:r>
          </a:p>
          <a:p>
            <a:pPr marL="514800" indent="-514800" fontAlgn="base">
              <a:buFont typeface="+mj-lt"/>
              <a:buAutoNum type="alphaUcPeriod"/>
            </a:pPr>
            <a:r>
              <a:rPr lang="en-US" sz="6400"/>
              <a:t>Public hearings</a:t>
            </a:r>
          </a:p>
          <a:p>
            <a:pPr marL="0" indent="0" fontAlgn="base">
              <a:buNone/>
            </a:pPr>
            <a:r>
              <a:rPr lang="en-US" sz="6400"/>
              <a:t> </a:t>
            </a:r>
          </a:p>
          <a:p>
            <a:pPr fontAlgn="base"/>
            <a:endParaRPr lang="en-US"/>
          </a:p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Quiz (2)</a:t>
            </a:r>
          </a:p>
        </p:txBody>
      </p:sp>
    </p:spTree>
    <p:extLst>
      <p:ext uri="{BB962C8B-B14F-4D97-AF65-F5344CB8AC3E}">
        <p14:creationId xmlns:p14="http://schemas.microsoft.com/office/powerpoint/2010/main" val="41973272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b="1"/>
              <a:t>5. Social accountability can contribute to the implementation of the SDGs in the following ways (choose all that apply): </a:t>
            </a:r>
          </a:p>
          <a:p>
            <a:pPr marL="514350" indent="-514350" fontAlgn="base">
              <a:buAutoNum type="alphaUcPeriod"/>
            </a:pPr>
            <a:r>
              <a:rPr lang="en-US"/>
              <a:t>Improving service delivery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/>
              <a:t>Monitoring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/>
              <a:t>Leaving no one behind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/>
              <a:t>All of the above</a:t>
            </a:r>
          </a:p>
          <a:p>
            <a:pPr marL="514350" indent="-514350" fontAlgn="base">
              <a:buFont typeface="+mj-lt"/>
              <a:buAutoNum type="alphaUcPeriod"/>
            </a:pPr>
            <a:r>
              <a:rPr lang="en-US"/>
              <a:t>None of the above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Quiz (3)</a:t>
            </a:r>
          </a:p>
        </p:txBody>
      </p:sp>
    </p:spTree>
    <p:extLst>
      <p:ext uri="{BB962C8B-B14F-4D97-AF65-F5344CB8AC3E}">
        <p14:creationId xmlns:p14="http://schemas.microsoft.com/office/powerpoint/2010/main" val="1323066050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AA039195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663" y="583201"/>
            <a:ext cx="7379999" cy="4139998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 fontScale="90000"/>
          </a:bodyPr>
          <a:lstStyle/>
          <a:p>
            <a:r>
              <a:rPr lang="de-DE" sz="4400">
                <a:solidFill>
                  <a:srgbClr val="000000"/>
                </a:solidFill>
              </a:rPr>
              <a:t>Learning </a:t>
            </a:r>
            <a:r>
              <a:rPr lang="de-DE" sz="4400" err="1">
                <a:solidFill>
                  <a:srgbClr val="000000"/>
                </a:solidFill>
              </a:rPr>
              <a:t>outcomes</a:t>
            </a:r>
            <a:endParaRPr lang="de-DE" sz="4400">
              <a:solidFill>
                <a:srgbClr val="00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8" name="Textplatzhalter 47"/>
          <p:cNvSpPr>
            <a:spLocks noGrp="1"/>
          </p:cNvSpPr>
          <p:nvPr>
            <p:ph type="body" sz="quarter" idx="13"/>
          </p:nvPr>
        </p:nvSpPr>
        <p:spPr>
          <a:xfrm>
            <a:off x="1724526" y="563718"/>
            <a:ext cx="6778124" cy="4050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sz="1700" u="sng">
              <a:solidFill>
                <a:srgbClr val="385723"/>
              </a:solidFill>
              <a:latin typeface="Lucida Handwriting"/>
              <a:cs typeface="Lucida Handwriting"/>
            </a:endParaRPr>
          </a:p>
          <a:p>
            <a:pPr marL="0" indent="0">
              <a:buNone/>
            </a:pPr>
            <a:r>
              <a:rPr lang="de-DE" sz="1700" b="1" u="sng">
                <a:solidFill>
                  <a:srgbClr val="385723"/>
                </a:solidFill>
                <a:latin typeface="Lucida Handwriting"/>
                <a:cs typeface="Lucida Handwriting"/>
              </a:rPr>
              <a:t>In </a:t>
            </a:r>
            <a:r>
              <a:rPr lang="de-DE" sz="1700" b="1" u="sng" err="1">
                <a:solidFill>
                  <a:srgbClr val="385723"/>
                </a:solidFill>
                <a:latin typeface="Lucida Handwriting"/>
                <a:cs typeface="Lucida Handwriting"/>
              </a:rPr>
              <a:t>this</a:t>
            </a:r>
            <a:r>
              <a:rPr lang="de-DE" sz="1700" b="1" u="sng">
                <a:solidFill>
                  <a:srgbClr val="385723"/>
                </a:solidFill>
                <a:latin typeface="Lucida Handwriting"/>
                <a:cs typeface="Lucida Handwriting"/>
              </a:rPr>
              <a:t> </a:t>
            </a:r>
            <a:r>
              <a:rPr lang="de-DE" sz="1700" b="1" u="sng" err="1">
                <a:solidFill>
                  <a:srgbClr val="385723"/>
                </a:solidFill>
                <a:latin typeface="Lucida Handwriting"/>
                <a:cs typeface="Lucida Handwriting"/>
              </a:rPr>
              <a:t>module</a:t>
            </a:r>
            <a:r>
              <a:rPr lang="de-DE" sz="1700" b="1" u="sng">
                <a:solidFill>
                  <a:srgbClr val="385723"/>
                </a:solidFill>
                <a:latin typeface="Lucida Handwriting"/>
                <a:cs typeface="Lucida Handwriting"/>
              </a:rPr>
              <a:t> </a:t>
            </a:r>
            <a:r>
              <a:rPr lang="de-DE" sz="1700" b="1" u="sng" err="1">
                <a:solidFill>
                  <a:srgbClr val="385723"/>
                </a:solidFill>
                <a:latin typeface="Lucida Handwriting"/>
                <a:cs typeface="Lucida Handwriting"/>
              </a:rPr>
              <a:t>you</a:t>
            </a:r>
            <a:r>
              <a:rPr lang="de-DE" sz="1700" b="1" u="sng">
                <a:solidFill>
                  <a:srgbClr val="385723"/>
                </a:solidFill>
                <a:latin typeface="Lucida Handwriting"/>
                <a:cs typeface="Lucida Handwriting"/>
              </a:rPr>
              <a:t> </a:t>
            </a:r>
            <a:r>
              <a:rPr lang="de-DE" sz="1700" b="1" u="sng" err="1">
                <a:solidFill>
                  <a:srgbClr val="385723"/>
                </a:solidFill>
                <a:latin typeface="Lucida Handwriting"/>
                <a:cs typeface="Lucida Handwriting"/>
              </a:rPr>
              <a:t>have</a:t>
            </a:r>
            <a:r>
              <a:rPr lang="de-DE" sz="1700" b="1" u="sng">
                <a:solidFill>
                  <a:srgbClr val="385723"/>
                </a:solidFill>
                <a:latin typeface="Lucida Handwriting"/>
                <a:cs typeface="Lucida Handwriting"/>
              </a:rPr>
              <a:t> </a:t>
            </a:r>
            <a:r>
              <a:rPr lang="de-DE" sz="1700" b="1" u="sng" err="1">
                <a:solidFill>
                  <a:srgbClr val="385723"/>
                </a:solidFill>
                <a:latin typeface="Lucida Handwriting"/>
                <a:cs typeface="Lucida Handwriting"/>
              </a:rPr>
              <a:t>learned</a:t>
            </a:r>
            <a:r>
              <a:rPr lang="de-DE" sz="1700" b="1" u="sng">
                <a:solidFill>
                  <a:srgbClr val="385723"/>
                </a:solidFill>
                <a:latin typeface="Lucida Handwriting"/>
                <a:cs typeface="Lucida Handwriting"/>
              </a:rPr>
              <a:t>:</a:t>
            </a:r>
            <a:endParaRPr lang="de-DE" sz="1700" b="1">
              <a:solidFill>
                <a:srgbClr val="385723"/>
              </a:solidFill>
              <a:latin typeface="Lucida Handwriting"/>
              <a:cs typeface="Lucida Handwriting"/>
            </a:endParaRPr>
          </a:p>
          <a:p>
            <a:pPr fontAlgn="base">
              <a:buFont typeface="Wingdings" pitchFamily="2" charset="2"/>
              <a:buChar char="ü"/>
            </a:pPr>
            <a:r>
              <a:rPr lang="en-US" sz="1700">
                <a:solidFill>
                  <a:srgbClr val="385723"/>
                </a:solidFill>
                <a:latin typeface="Lucida Handwriting"/>
                <a:cs typeface="Lucida Handwriting"/>
              </a:rPr>
              <a:t>To define social accountability according to ECOSOC;</a:t>
            </a:r>
          </a:p>
          <a:p>
            <a:pPr>
              <a:buFont typeface="Wingdings" pitchFamily="2" charset="2"/>
              <a:buChar char="ü"/>
            </a:pPr>
            <a:r>
              <a:rPr lang="en-US" sz="1700">
                <a:solidFill>
                  <a:srgbClr val="385723"/>
                </a:solidFill>
                <a:latin typeface="Lucida Handwriting"/>
                <a:cs typeface="Lucida Handwriting"/>
              </a:rPr>
              <a:t>To explain why it is important, indicating survey data;</a:t>
            </a:r>
          </a:p>
          <a:p>
            <a:pPr>
              <a:buFont typeface="Wingdings" pitchFamily="2" charset="2"/>
              <a:buChar char="ü"/>
            </a:pPr>
            <a:r>
              <a:rPr lang="en-US" sz="1700">
                <a:solidFill>
                  <a:srgbClr val="385723"/>
                </a:solidFill>
                <a:latin typeface="Lucida Handwriting"/>
                <a:cs typeface="Lucida Handwriting"/>
              </a:rPr>
              <a:t>To indicate enablers and challenges related to social accountability;</a:t>
            </a:r>
          </a:p>
          <a:p>
            <a:pPr fontAlgn="base">
              <a:buFont typeface="Wingdings" pitchFamily="2" charset="2"/>
              <a:buChar char="ü"/>
            </a:pPr>
            <a:r>
              <a:rPr lang="en-US" sz="1700">
                <a:solidFill>
                  <a:srgbClr val="385723"/>
                </a:solidFill>
                <a:latin typeface="Lucida Handwriting"/>
                <a:cs typeface="Lucida Handwriting"/>
              </a:rPr>
              <a:t>To give 5 examples of social accountability mechanisms such as community-led public procurement;</a:t>
            </a:r>
          </a:p>
          <a:p>
            <a:pPr fontAlgn="base">
              <a:buFont typeface="Wingdings" pitchFamily="2" charset="2"/>
              <a:buChar char="ü"/>
            </a:pPr>
            <a:r>
              <a:rPr lang="en-US" sz="1700">
                <a:solidFill>
                  <a:srgbClr val="385723"/>
                </a:solidFill>
                <a:latin typeface="Lucida Handwriting"/>
                <a:cs typeface="Lucida Handwriting"/>
              </a:rPr>
              <a:t>To conduct a social audit.</a:t>
            </a:r>
          </a:p>
          <a:p>
            <a:pPr marL="0" indent="0">
              <a:buNone/>
            </a:pPr>
            <a:endParaRPr lang="de-DE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76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Bildschirmfoto 2020-05-14 um 18.46.05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400" y="583200"/>
            <a:ext cx="7056000" cy="4068000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References (1)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73638" y="667702"/>
            <a:ext cx="5776636" cy="3720292"/>
          </a:xfrm>
        </p:spPr>
        <p:txBody>
          <a:bodyPr>
            <a:noAutofit/>
          </a:bodyPr>
          <a:lstStyle/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Baez </a:t>
            </a:r>
            <a:r>
              <a:rPr lang="de-DE" sz="600" b="1" err="1"/>
              <a:t>Camargo</a:t>
            </a:r>
            <a:r>
              <a:rPr lang="de-DE" sz="600" b="1"/>
              <a:t>, C. &amp; Jacobs, E. (2013). </a:t>
            </a:r>
            <a:r>
              <a:rPr lang="de-DE" sz="600" err="1"/>
              <a:t>Social</a:t>
            </a:r>
            <a:r>
              <a:rPr lang="de-DE" sz="600"/>
              <a:t> </a:t>
            </a:r>
            <a:r>
              <a:rPr lang="de-DE" sz="600" err="1"/>
              <a:t>Accountability</a:t>
            </a:r>
            <a:r>
              <a:rPr lang="de-DE" sz="600"/>
              <a:t> </a:t>
            </a:r>
            <a:r>
              <a:rPr lang="de-DE" sz="600" err="1"/>
              <a:t>and</a:t>
            </a:r>
            <a:r>
              <a:rPr lang="de-DE" sz="600"/>
              <a:t> </a:t>
            </a:r>
            <a:r>
              <a:rPr lang="de-DE" sz="600" err="1"/>
              <a:t>its</a:t>
            </a:r>
            <a:r>
              <a:rPr lang="de-DE" sz="600"/>
              <a:t> </a:t>
            </a:r>
            <a:r>
              <a:rPr lang="de-DE" sz="600" err="1"/>
              <a:t>Conceptual</a:t>
            </a:r>
            <a:r>
              <a:rPr lang="de-DE" sz="600"/>
              <a:t> </a:t>
            </a:r>
            <a:r>
              <a:rPr lang="de-DE" sz="600" err="1"/>
              <a:t>Challenges</a:t>
            </a:r>
            <a:r>
              <a:rPr lang="de-DE" sz="600"/>
              <a:t>: An </a:t>
            </a:r>
            <a:r>
              <a:rPr lang="de-DE" sz="600" err="1"/>
              <a:t>analytical</a:t>
            </a:r>
            <a:r>
              <a:rPr lang="de-DE" sz="600"/>
              <a:t> </a:t>
            </a:r>
            <a:r>
              <a:rPr lang="de-DE" sz="600" err="1"/>
              <a:t>framework</a:t>
            </a:r>
            <a:r>
              <a:rPr lang="de-DE" sz="600"/>
              <a:t> [Working </a:t>
            </a:r>
            <a:r>
              <a:rPr lang="de-DE" sz="600" err="1"/>
              <a:t>paper</a:t>
            </a:r>
            <a:r>
              <a:rPr lang="de-DE" sz="600"/>
              <a:t> </a:t>
            </a:r>
            <a:r>
              <a:rPr lang="de-DE" sz="600" err="1"/>
              <a:t>series</a:t>
            </a:r>
            <a:r>
              <a:rPr lang="de-DE" sz="600"/>
              <a:t> </a:t>
            </a:r>
            <a:r>
              <a:rPr lang="de-DE" sz="600" err="1"/>
              <a:t>No</a:t>
            </a:r>
            <a:r>
              <a:rPr lang="de-DE" sz="600"/>
              <a:t>. 16]. </a:t>
            </a:r>
            <a:r>
              <a:rPr lang="de-DE" sz="600" err="1"/>
              <a:t>Switzerland</a:t>
            </a:r>
            <a:r>
              <a:rPr lang="de-DE" sz="600"/>
              <a:t>: Basel Institute on </a:t>
            </a:r>
            <a:r>
              <a:rPr lang="de-DE" sz="600" err="1"/>
              <a:t>Governance</a:t>
            </a:r>
            <a:r>
              <a:rPr lang="de-DE" sz="600"/>
              <a:t>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4"/>
              </a:rPr>
              <a:t>https://www.baselgovernance.org/sites/default/files/2019-04/biog_working_paper_16.pdf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Baez </a:t>
            </a:r>
            <a:r>
              <a:rPr lang="de-DE" sz="600" b="1" err="1"/>
              <a:t>Camargo</a:t>
            </a:r>
            <a:r>
              <a:rPr lang="de-DE" sz="600" b="1"/>
              <a:t>, C. &amp; Stahl, F. (2016). </a:t>
            </a:r>
            <a:r>
              <a:rPr lang="de-DE" sz="600" err="1"/>
              <a:t>Social</a:t>
            </a:r>
            <a:r>
              <a:rPr lang="de-DE" sz="600"/>
              <a:t> </a:t>
            </a:r>
            <a:r>
              <a:rPr lang="de-DE" sz="600" err="1"/>
              <a:t>accountability</a:t>
            </a:r>
            <a:r>
              <a:rPr lang="de-DE" sz="600"/>
              <a:t>. A </a:t>
            </a:r>
            <a:r>
              <a:rPr lang="de-DE" sz="600" err="1"/>
              <a:t>practitioner’s</a:t>
            </a:r>
            <a:r>
              <a:rPr lang="de-DE" sz="600"/>
              <a:t> </a:t>
            </a:r>
            <a:r>
              <a:rPr lang="de-DE" sz="600" err="1"/>
              <a:t>handbook</a:t>
            </a:r>
            <a:r>
              <a:rPr lang="de-DE" sz="600"/>
              <a:t>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5"/>
              </a:rPr>
              <a:t>https://transparency.am/files/publications/1457166569-0-814669.pdf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Centre</a:t>
            </a:r>
            <a:r>
              <a:rPr lang="de-DE" sz="600" b="1"/>
              <a:t> </a:t>
            </a:r>
            <a:r>
              <a:rPr lang="de-DE" sz="600" b="1" err="1"/>
              <a:t>for</a:t>
            </a:r>
            <a:r>
              <a:rPr lang="de-DE" sz="600" b="1"/>
              <a:t> Public Impact – A BCG </a:t>
            </a:r>
            <a:r>
              <a:rPr lang="de-DE" sz="600" b="1" err="1"/>
              <a:t>Foundation</a:t>
            </a:r>
            <a:r>
              <a:rPr lang="de-DE" sz="600" b="1"/>
              <a:t> (April 2016). </a:t>
            </a:r>
            <a:r>
              <a:rPr lang="de-DE" sz="600"/>
              <a:t>The </a:t>
            </a:r>
            <a:r>
              <a:rPr lang="de-DE" sz="600" err="1"/>
              <a:t>citizen</a:t>
            </a:r>
            <a:r>
              <a:rPr lang="de-DE" sz="600"/>
              <a:t> </a:t>
            </a:r>
            <a:r>
              <a:rPr lang="de-DE" sz="600" err="1"/>
              <a:t>feedback</a:t>
            </a:r>
            <a:r>
              <a:rPr lang="de-DE" sz="600"/>
              <a:t> </a:t>
            </a:r>
            <a:r>
              <a:rPr lang="de-DE" sz="600" err="1"/>
              <a:t>monitoring</a:t>
            </a:r>
            <a:r>
              <a:rPr lang="de-DE" sz="600"/>
              <a:t> </a:t>
            </a:r>
            <a:r>
              <a:rPr lang="de-DE" sz="600" err="1"/>
              <a:t>programme</a:t>
            </a:r>
            <a:r>
              <a:rPr lang="de-DE" sz="600"/>
              <a:t> (CFMP) in Punjab </a:t>
            </a:r>
            <a:r>
              <a:rPr lang="de-DE" sz="600" err="1"/>
              <a:t>province</a:t>
            </a:r>
            <a:r>
              <a:rPr lang="de-DE" sz="600"/>
              <a:t>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6"/>
              </a:rPr>
              <a:t>https://www.centreforpublicimpact.org/case-study/calling-citizens-improving-state-pakistans-feedback-monitoring-system/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Driscoll</a:t>
            </a:r>
            <a:r>
              <a:rPr lang="de-DE" sz="600" b="1"/>
              <a:t>, J., Larsen, M., </a:t>
            </a:r>
            <a:r>
              <a:rPr lang="de-DE" sz="600" b="1" err="1"/>
              <a:t>Shutina</a:t>
            </a:r>
            <a:r>
              <a:rPr lang="de-DE" sz="600" b="1"/>
              <a:t>, D. &amp; Ciro, A. (2015). </a:t>
            </a:r>
            <a:r>
              <a:rPr lang="de-DE" sz="600" err="1"/>
              <a:t>Marginalized</a:t>
            </a:r>
            <a:r>
              <a:rPr lang="de-DE" sz="600"/>
              <a:t> Groups in ICT-</a:t>
            </a:r>
            <a:r>
              <a:rPr lang="de-DE" sz="600" err="1"/>
              <a:t>enabled</a:t>
            </a:r>
            <a:r>
              <a:rPr lang="de-DE" sz="600"/>
              <a:t> </a:t>
            </a:r>
            <a:r>
              <a:rPr lang="de-DE" sz="600" err="1"/>
              <a:t>Governance</a:t>
            </a:r>
            <a:r>
              <a:rPr lang="de-DE" sz="600"/>
              <a:t>: </a:t>
            </a:r>
            <a:r>
              <a:rPr lang="de-DE" sz="600" err="1"/>
              <a:t>Lessons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 err="1"/>
              <a:t>the</a:t>
            </a:r>
            <a:r>
              <a:rPr lang="de-DE" sz="600"/>
              <a:t> Balkans. In UN-Habitat (</a:t>
            </a:r>
            <a:r>
              <a:rPr lang="de-DE" sz="600" err="1"/>
              <a:t>ed</a:t>
            </a:r>
            <a:r>
              <a:rPr lang="de-DE" sz="600"/>
              <a:t>.). E-</a:t>
            </a:r>
            <a:r>
              <a:rPr lang="de-DE" sz="600" err="1"/>
              <a:t>Governance</a:t>
            </a:r>
            <a:r>
              <a:rPr lang="de-DE" sz="600"/>
              <a:t> </a:t>
            </a:r>
            <a:r>
              <a:rPr lang="de-DE" sz="600" err="1"/>
              <a:t>and</a:t>
            </a:r>
            <a:r>
              <a:rPr lang="de-DE" sz="600"/>
              <a:t> Urban </a:t>
            </a:r>
            <a:r>
              <a:rPr lang="de-DE" sz="600" err="1"/>
              <a:t>Policy</a:t>
            </a:r>
            <a:r>
              <a:rPr lang="de-DE" sz="600"/>
              <a:t> Design in </a:t>
            </a:r>
            <a:r>
              <a:rPr lang="de-DE" sz="600" err="1"/>
              <a:t>Developing</a:t>
            </a:r>
            <a:r>
              <a:rPr lang="de-DE" sz="600"/>
              <a:t> Countries.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7"/>
              </a:rPr>
              <a:t>https://www.researchgate.net/publication/280039685_E-Governance_and_Urban_Policy_Design_in_Developing_Countries/download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Furnas, A. (</a:t>
            </a:r>
            <a:r>
              <a:rPr lang="de-DE" sz="600" b="1" err="1"/>
              <a:t>October</a:t>
            </a:r>
            <a:r>
              <a:rPr lang="de-DE" sz="600" b="1"/>
              <a:t> 2013). </a:t>
            </a:r>
            <a:r>
              <a:rPr lang="de-DE" sz="600" err="1"/>
              <a:t>Transparency</a:t>
            </a:r>
            <a:r>
              <a:rPr lang="de-DE" sz="600"/>
              <a:t> Case Study: Public </a:t>
            </a:r>
            <a:r>
              <a:rPr lang="de-DE" sz="600" err="1"/>
              <a:t>Procurement</a:t>
            </a:r>
            <a:r>
              <a:rPr lang="de-DE" sz="600"/>
              <a:t> in </a:t>
            </a:r>
            <a:r>
              <a:rPr lang="de-DE" sz="600" err="1"/>
              <a:t>the</a:t>
            </a:r>
            <a:r>
              <a:rPr lang="de-DE" sz="600"/>
              <a:t> Philippines. </a:t>
            </a:r>
            <a:r>
              <a:rPr lang="de-DE" sz="600" err="1"/>
              <a:t>Sunlight</a:t>
            </a:r>
            <a:r>
              <a:rPr lang="de-DE" sz="600"/>
              <a:t> </a:t>
            </a:r>
            <a:r>
              <a:rPr lang="de-DE" sz="600" err="1"/>
              <a:t>Foundation</a:t>
            </a:r>
            <a:r>
              <a:rPr lang="de-DE" sz="600"/>
              <a:t>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8"/>
              </a:rPr>
              <a:t>https://sunlightfoundation.com/2013/10/07/case-study-public-procurement-in-the-philippines/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Gelman</a:t>
            </a:r>
            <a:r>
              <a:rPr lang="de-DE" sz="600" b="1"/>
              <a:t>, V. L. &amp; </a:t>
            </a:r>
            <a:r>
              <a:rPr lang="de-DE" sz="600" b="1" err="1"/>
              <a:t>Votto</a:t>
            </a:r>
            <a:r>
              <a:rPr lang="de-DE" sz="600" b="1"/>
              <a:t>, D. (June 2018). </a:t>
            </a:r>
            <a:r>
              <a:rPr lang="de-DE" sz="600" err="1"/>
              <a:t>What</a:t>
            </a:r>
            <a:r>
              <a:rPr lang="de-DE" sz="600"/>
              <a:t> </a:t>
            </a:r>
            <a:r>
              <a:rPr lang="de-DE" sz="600" err="1"/>
              <a:t>if</a:t>
            </a:r>
            <a:r>
              <a:rPr lang="de-DE" sz="600"/>
              <a:t> </a:t>
            </a:r>
            <a:r>
              <a:rPr lang="de-DE" sz="600" err="1"/>
              <a:t>Citizens</a:t>
            </a:r>
            <a:r>
              <a:rPr lang="de-DE" sz="600"/>
              <a:t> Set City Budgets? An Experiment </a:t>
            </a:r>
            <a:r>
              <a:rPr lang="de-DE" sz="600" err="1"/>
              <a:t>That</a:t>
            </a:r>
            <a:r>
              <a:rPr lang="de-DE" sz="600"/>
              <a:t> </a:t>
            </a:r>
            <a:r>
              <a:rPr lang="de-DE" sz="600" err="1"/>
              <a:t>Captivated</a:t>
            </a:r>
            <a:r>
              <a:rPr lang="de-DE" sz="600"/>
              <a:t> </a:t>
            </a:r>
            <a:r>
              <a:rPr lang="de-DE" sz="600" err="1"/>
              <a:t>the</a:t>
            </a:r>
            <a:r>
              <a:rPr lang="de-DE" sz="600"/>
              <a:t> World—</a:t>
            </a:r>
            <a:r>
              <a:rPr lang="de-DE" sz="600" err="1"/>
              <a:t>Participatory</a:t>
            </a:r>
            <a:r>
              <a:rPr lang="de-DE" sz="600"/>
              <a:t> </a:t>
            </a:r>
            <a:r>
              <a:rPr lang="de-DE" sz="600" err="1"/>
              <a:t>Budgeting</a:t>
            </a:r>
            <a:r>
              <a:rPr lang="de-DE" sz="600"/>
              <a:t>—</a:t>
            </a:r>
            <a:r>
              <a:rPr lang="de-DE" sz="600" err="1"/>
              <a:t>Might</a:t>
            </a:r>
            <a:r>
              <a:rPr lang="de-DE" sz="600"/>
              <a:t> </a:t>
            </a:r>
            <a:r>
              <a:rPr lang="de-DE" sz="600" err="1"/>
              <a:t>Be</a:t>
            </a:r>
            <a:r>
              <a:rPr lang="de-DE" sz="600"/>
              <a:t> </a:t>
            </a:r>
            <a:r>
              <a:rPr lang="de-DE" sz="600" err="1"/>
              <a:t>Abandoned</a:t>
            </a:r>
            <a:r>
              <a:rPr lang="de-DE" sz="600"/>
              <a:t> in </a:t>
            </a:r>
            <a:r>
              <a:rPr lang="de-DE" sz="600" err="1"/>
              <a:t>its</a:t>
            </a:r>
            <a:r>
              <a:rPr lang="de-DE" sz="600"/>
              <a:t> </a:t>
            </a:r>
            <a:r>
              <a:rPr lang="de-DE" sz="600" err="1"/>
              <a:t>Birthplace</a:t>
            </a:r>
            <a:r>
              <a:rPr lang="de-DE" sz="600"/>
              <a:t>. World Resources Institute.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9"/>
              </a:rPr>
              <a:t>https://www.wri.org/blog/2018/06/what-if-citizens-set-city-budgets-experiment-captivated-world-participatory-budgeting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Government</a:t>
            </a:r>
            <a:r>
              <a:rPr lang="de-DE" sz="600" b="1"/>
              <a:t> </a:t>
            </a:r>
            <a:r>
              <a:rPr lang="de-DE" sz="600" b="1" err="1"/>
              <a:t>of</a:t>
            </a:r>
            <a:r>
              <a:rPr lang="de-DE" sz="600" b="1"/>
              <a:t> </a:t>
            </a:r>
            <a:r>
              <a:rPr lang="de-DE" sz="600" b="1" err="1"/>
              <a:t>India</a:t>
            </a:r>
            <a:r>
              <a:rPr lang="de-DE" sz="600" b="1"/>
              <a:t> - </a:t>
            </a:r>
            <a:r>
              <a:rPr lang="de-DE" sz="600" b="1" err="1"/>
              <a:t>Ministry</a:t>
            </a:r>
            <a:r>
              <a:rPr lang="de-DE" sz="600" b="1"/>
              <a:t> </a:t>
            </a:r>
            <a:r>
              <a:rPr lang="de-DE" sz="600" b="1" err="1"/>
              <a:t>of</a:t>
            </a:r>
            <a:r>
              <a:rPr lang="de-DE" sz="600" b="1"/>
              <a:t> </a:t>
            </a:r>
            <a:r>
              <a:rPr lang="de-DE" sz="600" b="1" err="1"/>
              <a:t>Personnel</a:t>
            </a:r>
            <a:r>
              <a:rPr lang="de-DE" sz="600" b="1"/>
              <a:t>, Public </a:t>
            </a:r>
            <a:r>
              <a:rPr lang="de-DE" sz="600" b="1" err="1"/>
              <a:t>Grievances</a:t>
            </a:r>
            <a:r>
              <a:rPr lang="de-DE" sz="600" b="1"/>
              <a:t> </a:t>
            </a:r>
            <a:r>
              <a:rPr lang="de-DE" sz="600" b="1" err="1"/>
              <a:t>and</a:t>
            </a:r>
            <a:r>
              <a:rPr lang="de-DE" sz="600" b="1"/>
              <a:t> </a:t>
            </a:r>
            <a:r>
              <a:rPr lang="de-DE" sz="600" b="1" err="1"/>
              <a:t>Pensions</a:t>
            </a:r>
            <a:r>
              <a:rPr lang="de-DE" sz="600" b="1"/>
              <a:t> (n. y.). </a:t>
            </a:r>
            <a:r>
              <a:rPr lang="de-DE" sz="600" err="1"/>
              <a:t>Citizens</a:t>
            </a:r>
            <a:r>
              <a:rPr lang="de-DE" sz="600"/>
              <a:t> Charters - Handbook.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0"/>
              </a:rPr>
              <a:t>https://darpg.gov.in/citizens-charters-handbook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Melna</a:t>
            </a:r>
            <a:r>
              <a:rPr lang="de-DE" sz="600" b="1"/>
              <a:t>, C. &amp; Holloway, G. (n. y.). </a:t>
            </a:r>
            <a:r>
              <a:rPr lang="de-DE" sz="600"/>
              <a:t>Community-Led </a:t>
            </a:r>
            <a:r>
              <a:rPr lang="de-DE" sz="600" err="1"/>
              <a:t>Procurement</a:t>
            </a:r>
            <a:r>
              <a:rPr lang="de-DE" sz="600"/>
              <a:t>. CIVICUS.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1"/>
              </a:rPr>
              <a:t>https://www.civicus.org/documents/toolkits/PGX_G_Community%20Led%20Procurement.pdf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Open </a:t>
            </a:r>
            <a:r>
              <a:rPr lang="de-DE" sz="600" b="1" err="1"/>
              <a:t>Government</a:t>
            </a:r>
            <a:r>
              <a:rPr lang="de-DE" sz="600" b="1"/>
              <a:t> </a:t>
            </a:r>
            <a:r>
              <a:rPr lang="de-DE" sz="600" b="1" err="1"/>
              <a:t>Partnership</a:t>
            </a:r>
            <a:r>
              <a:rPr lang="de-DE" sz="600" b="1"/>
              <a:t> (June 2019). </a:t>
            </a:r>
            <a:r>
              <a:rPr lang="de-DE" sz="600"/>
              <a:t>The Open </a:t>
            </a:r>
            <a:r>
              <a:rPr lang="de-DE" sz="600" err="1"/>
              <a:t>Government</a:t>
            </a:r>
            <a:r>
              <a:rPr lang="de-DE" sz="600"/>
              <a:t> Guide Special Edition: </a:t>
            </a:r>
            <a:r>
              <a:rPr lang="de-DE" sz="600" err="1"/>
              <a:t>Implementing</a:t>
            </a:r>
            <a:r>
              <a:rPr lang="de-DE" sz="600"/>
              <a:t> </a:t>
            </a:r>
            <a:r>
              <a:rPr lang="de-DE" sz="600" err="1"/>
              <a:t>the</a:t>
            </a:r>
            <a:r>
              <a:rPr lang="de-DE" sz="600"/>
              <a:t> 2030 </a:t>
            </a:r>
            <a:r>
              <a:rPr lang="de-DE" sz="600" err="1"/>
              <a:t>Sustainable</a:t>
            </a:r>
            <a:r>
              <a:rPr lang="de-DE" sz="600"/>
              <a:t> Development Agenda. </a:t>
            </a:r>
            <a:r>
              <a:rPr lang="de-DE" sz="600" err="1"/>
              <a:t>Examples</a:t>
            </a:r>
            <a:r>
              <a:rPr lang="de-DE" sz="600"/>
              <a:t> in Practice. </a:t>
            </a:r>
            <a:r>
              <a:rPr lang="de-DE" sz="600" err="1"/>
              <a:t>Brazil</a:t>
            </a:r>
            <a:r>
              <a:rPr lang="de-DE" sz="600"/>
              <a:t> </a:t>
            </a:r>
            <a:r>
              <a:rPr lang="de-DE" sz="600" err="1"/>
              <a:t>provides</a:t>
            </a:r>
            <a:r>
              <a:rPr lang="de-DE" sz="600"/>
              <a:t> </a:t>
            </a:r>
            <a:r>
              <a:rPr lang="de-DE" sz="600" err="1"/>
              <a:t>citizen</a:t>
            </a:r>
            <a:r>
              <a:rPr lang="de-DE" sz="600"/>
              <a:t> </a:t>
            </a:r>
            <a:r>
              <a:rPr lang="de-DE" sz="600" err="1"/>
              <a:t>education</a:t>
            </a:r>
            <a:r>
              <a:rPr lang="de-DE" sz="600"/>
              <a:t> on </a:t>
            </a:r>
            <a:r>
              <a:rPr lang="de-DE" sz="600" err="1"/>
              <a:t>public</a:t>
            </a:r>
            <a:r>
              <a:rPr lang="de-DE" sz="600"/>
              <a:t> </a:t>
            </a:r>
            <a:r>
              <a:rPr lang="de-DE" sz="600" err="1"/>
              <a:t>budgets</a:t>
            </a:r>
            <a:r>
              <a:rPr lang="de-DE" sz="600"/>
              <a:t> (November 13, 2013), </a:t>
            </a:r>
            <a:r>
              <a:rPr lang="de-DE" sz="600" err="1"/>
              <a:t>submitted</a:t>
            </a:r>
            <a:r>
              <a:rPr lang="de-DE" sz="600"/>
              <a:t> </a:t>
            </a:r>
            <a:r>
              <a:rPr lang="de-DE" sz="600" err="1"/>
              <a:t>by</a:t>
            </a:r>
            <a:r>
              <a:rPr lang="de-DE" sz="600"/>
              <a:t> OGP </a:t>
            </a:r>
            <a:r>
              <a:rPr lang="de-DE" sz="600" err="1"/>
              <a:t>Fiscal</a:t>
            </a:r>
            <a:r>
              <a:rPr lang="de-DE" sz="600"/>
              <a:t> </a:t>
            </a:r>
            <a:r>
              <a:rPr lang="de-DE" sz="600" err="1"/>
              <a:t>Transparency</a:t>
            </a:r>
            <a:r>
              <a:rPr lang="de-DE" sz="600"/>
              <a:t> Working Group.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2"/>
              </a:rPr>
              <a:t>https://www.opengovpartnership.org/wp-content/uploads/2019/06/open-gov-guide_Country-Examples-Archive.pdf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Participatory</a:t>
            </a:r>
            <a:r>
              <a:rPr lang="de-DE" sz="600" b="1"/>
              <a:t> </a:t>
            </a:r>
            <a:r>
              <a:rPr lang="de-DE" sz="600" b="1" err="1"/>
              <a:t>Budgeting</a:t>
            </a:r>
            <a:r>
              <a:rPr lang="de-DE" sz="600" b="1"/>
              <a:t> Project (n. y.). </a:t>
            </a:r>
            <a:r>
              <a:rPr lang="de-DE" sz="600" err="1"/>
              <a:t>What</a:t>
            </a:r>
            <a:r>
              <a:rPr lang="de-DE" sz="600"/>
              <a:t> </a:t>
            </a:r>
            <a:r>
              <a:rPr lang="de-DE" sz="600" err="1"/>
              <a:t>is</a:t>
            </a:r>
            <a:r>
              <a:rPr lang="de-DE" sz="600"/>
              <a:t> PB? </a:t>
            </a:r>
            <a:r>
              <a:rPr lang="de-DE" sz="600" err="1"/>
              <a:t>How</a:t>
            </a:r>
            <a:r>
              <a:rPr lang="de-DE" sz="600"/>
              <a:t> </a:t>
            </a:r>
            <a:r>
              <a:rPr lang="de-DE" sz="600" err="1"/>
              <a:t>does</a:t>
            </a:r>
            <a:r>
              <a:rPr lang="de-DE" sz="600"/>
              <a:t> PB </a:t>
            </a:r>
            <a:r>
              <a:rPr lang="de-DE" sz="600" err="1"/>
              <a:t>work</a:t>
            </a:r>
            <a:r>
              <a:rPr lang="de-DE" sz="600"/>
              <a:t>?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3"/>
              </a:rPr>
              <a:t>https://www.participatorybudgeting.org/what-is-pb/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Suhuyini</a:t>
            </a:r>
            <a:r>
              <a:rPr lang="de-DE" sz="600" b="1"/>
              <a:t>, S. (</a:t>
            </a:r>
            <a:r>
              <a:rPr lang="de-DE" sz="600" b="1" err="1"/>
              <a:t>October</a:t>
            </a:r>
            <a:r>
              <a:rPr lang="de-DE" sz="600" b="1"/>
              <a:t> 2015). </a:t>
            </a:r>
            <a:r>
              <a:rPr lang="de-DE" sz="600" err="1"/>
              <a:t>How</a:t>
            </a:r>
            <a:r>
              <a:rPr lang="de-DE" sz="600"/>
              <a:t> </a:t>
            </a:r>
            <a:r>
              <a:rPr lang="de-DE" sz="600" err="1"/>
              <a:t>Ghana’s</a:t>
            </a:r>
            <a:r>
              <a:rPr lang="de-DE" sz="600"/>
              <a:t> </a:t>
            </a:r>
            <a:r>
              <a:rPr lang="de-DE" sz="600" err="1"/>
              <a:t>districts</a:t>
            </a:r>
            <a:r>
              <a:rPr lang="de-DE" sz="600"/>
              <a:t> </a:t>
            </a:r>
            <a:r>
              <a:rPr lang="de-DE" sz="600" err="1"/>
              <a:t>can</a:t>
            </a:r>
            <a:r>
              <a:rPr lang="de-DE" sz="600"/>
              <a:t> </a:t>
            </a:r>
            <a:r>
              <a:rPr lang="de-DE" sz="600" err="1"/>
              <a:t>improve</a:t>
            </a:r>
            <a:r>
              <a:rPr lang="de-DE" sz="600"/>
              <a:t> </a:t>
            </a:r>
            <a:r>
              <a:rPr lang="de-DE" sz="600" err="1"/>
              <a:t>citizen</a:t>
            </a:r>
            <a:r>
              <a:rPr lang="de-DE" sz="600"/>
              <a:t> </a:t>
            </a:r>
            <a:r>
              <a:rPr lang="de-DE" sz="600" err="1"/>
              <a:t>engagement</a:t>
            </a:r>
            <a:r>
              <a:rPr lang="de-DE" sz="600"/>
              <a:t> </a:t>
            </a:r>
            <a:r>
              <a:rPr lang="de-DE" sz="600" err="1"/>
              <a:t>using</a:t>
            </a:r>
            <a:r>
              <a:rPr lang="de-DE" sz="600"/>
              <a:t> mobile </a:t>
            </a:r>
            <a:r>
              <a:rPr lang="de-DE" sz="600" err="1"/>
              <a:t>phones</a:t>
            </a:r>
            <a:r>
              <a:rPr lang="de-DE" sz="600"/>
              <a:t>. Medium.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4"/>
              </a:rPr>
              <a:t>https://medium.com/code-for-africa/how-ghana-s-districts-can-improve-citizen-engagement-using-mobile-phones-9635f450ba22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The Open University (March 2016). </a:t>
            </a:r>
            <a:r>
              <a:rPr lang="de-DE" sz="600"/>
              <a:t>Study Session 5 </a:t>
            </a:r>
            <a:r>
              <a:rPr lang="de-DE" sz="600" err="1"/>
              <a:t>Social</a:t>
            </a:r>
            <a:r>
              <a:rPr lang="de-DE" sz="600"/>
              <a:t> </a:t>
            </a:r>
            <a:r>
              <a:rPr lang="de-DE" sz="600" err="1"/>
              <a:t>Accountability</a:t>
            </a:r>
            <a:r>
              <a:rPr lang="de-DE" sz="600"/>
              <a:t> </a:t>
            </a:r>
            <a:r>
              <a:rPr lang="de-DE" sz="600" err="1"/>
              <a:t>and</a:t>
            </a:r>
            <a:r>
              <a:rPr lang="de-DE" sz="600"/>
              <a:t> </a:t>
            </a:r>
            <a:r>
              <a:rPr lang="de-DE" sz="600" err="1"/>
              <a:t>Social</a:t>
            </a:r>
            <a:r>
              <a:rPr lang="de-DE" sz="600"/>
              <a:t> </a:t>
            </a:r>
            <a:r>
              <a:rPr lang="de-DE" sz="600" err="1"/>
              <a:t>Responsibility</a:t>
            </a:r>
            <a:r>
              <a:rPr lang="de-DE" sz="600"/>
              <a:t>. </a:t>
            </a:r>
            <a:r>
              <a:rPr lang="de-DE" sz="600" err="1"/>
              <a:t>OpenLearn</a:t>
            </a:r>
            <a:r>
              <a:rPr lang="de-DE" sz="600"/>
              <a:t> Works.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5"/>
              </a:rPr>
              <a:t>https://www.open.edu/openlearncreate/mod/oucontent/view.php?id=80595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Transparency</a:t>
            </a:r>
            <a:r>
              <a:rPr lang="de-DE" sz="600" b="1"/>
              <a:t> International (November 2017). </a:t>
            </a:r>
            <a:r>
              <a:rPr lang="de-DE" sz="600"/>
              <a:t>People </a:t>
            </a:r>
            <a:r>
              <a:rPr lang="de-DE" sz="600" err="1"/>
              <a:t>and</a:t>
            </a:r>
            <a:r>
              <a:rPr lang="de-DE" sz="600"/>
              <a:t> </a:t>
            </a:r>
            <a:r>
              <a:rPr lang="de-DE" sz="600" err="1"/>
              <a:t>Corruption</a:t>
            </a:r>
            <a:r>
              <a:rPr lang="de-DE" sz="600"/>
              <a:t>: </a:t>
            </a:r>
            <a:r>
              <a:rPr lang="de-DE" sz="600" err="1"/>
              <a:t>Citizens</a:t>
            </a:r>
            <a:r>
              <a:rPr lang="de-DE" sz="600"/>
              <a:t>’ </a:t>
            </a:r>
            <a:r>
              <a:rPr lang="de-DE" sz="600" err="1"/>
              <a:t>Voices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 err="1"/>
              <a:t>Around</a:t>
            </a:r>
            <a:r>
              <a:rPr lang="de-DE" sz="600"/>
              <a:t> </a:t>
            </a:r>
            <a:r>
              <a:rPr lang="de-DE" sz="600" err="1"/>
              <a:t>the</a:t>
            </a:r>
            <a:r>
              <a:rPr lang="de-DE" sz="600"/>
              <a:t> World. Global </a:t>
            </a:r>
            <a:r>
              <a:rPr lang="de-DE" sz="600" err="1"/>
              <a:t>Corruption</a:t>
            </a:r>
            <a:r>
              <a:rPr lang="de-DE" sz="600"/>
              <a:t> Barometer.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6"/>
              </a:rPr>
              <a:t>https://www.transparency.org/whatwedo/publication/people_and_corruption_citizens_voices_from_around_the_world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United </a:t>
            </a:r>
            <a:r>
              <a:rPr lang="de-DE" sz="600" b="1" err="1"/>
              <a:t>Nations</a:t>
            </a:r>
            <a:r>
              <a:rPr lang="de-DE" sz="600" b="1"/>
              <a:t> </a:t>
            </a:r>
            <a:r>
              <a:rPr lang="de-DE" sz="600" b="1" err="1"/>
              <a:t>Economic</a:t>
            </a:r>
            <a:r>
              <a:rPr lang="de-DE" sz="600" b="1"/>
              <a:t> </a:t>
            </a:r>
            <a:r>
              <a:rPr lang="de-DE" sz="600" b="1" err="1"/>
              <a:t>and</a:t>
            </a:r>
            <a:r>
              <a:rPr lang="de-DE" sz="600" b="1"/>
              <a:t> </a:t>
            </a:r>
            <a:r>
              <a:rPr lang="de-DE" sz="600" b="1" err="1"/>
              <a:t>Social</a:t>
            </a:r>
            <a:r>
              <a:rPr lang="de-DE" sz="600" b="1"/>
              <a:t> Council (</a:t>
            </a:r>
            <a:r>
              <a:rPr lang="de-DE" sz="600" b="1" err="1"/>
              <a:t>January</a:t>
            </a:r>
            <a:r>
              <a:rPr lang="de-DE" sz="600" b="1"/>
              <a:t> 2006). </a:t>
            </a:r>
            <a:r>
              <a:rPr lang="de-DE" sz="600"/>
              <a:t>Definition </a:t>
            </a:r>
            <a:r>
              <a:rPr lang="de-DE" sz="600" err="1"/>
              <a:t>of</a:t>
            </a:r>
            <a:r>
              <a:rPr lang="de-DE" sz="600"/>
              <a:t> </a:t>
            </a:r>
            <a:r>
              <a:rPr lang="de-DE" sz="600" err="1"/>
              <a:t>basic</a:t>
            </a:r>
            <a:r>
              <a:rPr lang="de-DE" sz="600"/>
              <a:t> </a:t>
            </a:r>
            <a:r>
              <a:rPr lang="de-DE" sz="600" err="1"/>
              <a:t>concepts</a:t>
            </a:r>
            <a:r>
              <a:rPr lang="de-DE" sz="600"/>
              <a:t> </a:t>
            </a:r>
            <a:r>
              <a:rPr lang="de-DE" sz="600" err="1"/>
              <a:t>and</a:t>
            </a:r>
            <a:r>
              <a:rPr lang="de-DE" sz="600"/>
              <a:t> </a:t>
            </a:r>
            <a:r>
              <a:rPr lang="de-DE" sz="600" err="1"/>
              <a:t>terminologies</a:t>
            </a:r>
            <a:r>
              <a:rPr lang="de-DE" sz="600"/>
              <a:t> in </a:t>
            </a:r>
            <a:r>
              <a:rPr lang="de-DE" sz="600" err="1"/>
              <a:t>governance</a:t>
            </a:r>
            <a:r>
              <a:rPr lang="de-DE" sz="600"/>
              <a:t> </a:t>
            </a:r>
            <a:r>
              <a:rPr lang="de-DE" sz="600" err="1"/>
              <a:t>and</a:t>
            </a:r>
            <a:r>
              <a:rPr lang="de-DE" sz="600"/>
              <a:t> </a:t>
            </a:r>
            <a:r>
              <a:rPr lang="de-DE" sz="600" err="1"/>
              <a:t>public</a:t>
            </a:r>
            <a:r>
              <a:rPr lang="de-DE" sz="600"/>
              <a:t> </a:t>
            </a:r>
            <a:r>
              <a:rPr lang="de-DE" sz="600" err="1"/>
              <a:t>administration</a:t>
            </a:r>
            <a:r>
              <a:rPr lang="de-DE" sz="600"/>
              <a:t>. Note </a:t>
            </a:r>
            <a:r>
              <a:rPr lang="de-DE" sz="600" err="1"/>
              <a:t>by</a:t>
            </a:r>
            <a:r>
              <a:rPr lang="de-DE" sz="600"/>
              <a:t> </a:t>
            </a:r>
            <a:r>
              <a:rPr lang="de-DE" sz="600" err="1"/>
              <a:t>the</a:t>
            </a:r>
            <a:r>
              <a:rPr lang="de-DE" sz="600"/>
              <a:t> </a:t>
            </a:r>
            <a:r>
              <a:rPr lang="de-DE" sz="600" err="1"/>
              <a:t>Secretariat</a:t>
            </a:r>
            <a:r>
              <a:rPr lang="de-DE" sz="600"/>
              <a:t>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7"/>
              </a:rPr>
              <a:t>https://undocs.org/pdf?symbol=en/E/C.16/2006/4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7,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University </a:t>
            </a:r>
            <a:r>
              <a:rPr lang="de-DE" sz="600" b="1" err="1"/>
              <a:t>of</a:t>
            </a:r>
            <a:r>
              <a:rPr lang="de-DE" sz="600" b="1"/>
              <a:t> Kansas (June 2019). </a:t>
            </a:r>
            <a:r>
              <a:rPr lang="de-DE" sz="600"/>
              <a:t>Community Tool Box. Chapter 33, </a:t>
            </a:r>
            <a:r>
              <a:rPr lang="de-DE" sz="600" err="1"/>
              <a:t>Section</a:t>
            </a:r>
            <a:r>
              <a:rPr lang="de-DE" sz="600"/>
              <a:t> 13. </a:t>
            </a:r>
            <a:r>
              <a:rPr lang="de-DE" sz="600" err="1"/>
              <a:t>Conducting</a:t>
            </a:r>
            <a:r>
              <a:rPr lang="de-DE" sz="600"/>
              <a:t> a Public Hearing.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18"/>
              </a:rPr>
              <a:t>https://ctb.ku.edu/en/table-of-contents/advocacy/direct-action/public-hearing/main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9153AD-8AA6-0A47-9AEA-23E37579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4250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Bildschirmfoto 2020-05-14 um 18.46.05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400" y="583200"/>
            <a:ext cx="7056000" cy="4068000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References (2)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73638" y="667702"/>
            <a:ext cx="5776636" cy="3720292"/>
          </a:xfrm>
        </p:spPr>
        <p:txBody>
          <a:bodyPr>
            <a:noAutofit/>
          </a:bodyPr>
          <a:lstStyle/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Viamo</a:t>
            </a:r>
            <a:r>
              <a:rPr lang="de-DE" sz="600" b="1"/>
              <a:t> (n. y.). </a:t>
            </a:r>
            <a:r>
              <a:rPr lang="de-DE" sz="600" err="1"/>
              <a:t>Marginalized</a:t>
            </a:r>
            <a:r>
              <a:rPr lang="de-DE" sz="600"/>
              <a:t> </a:t>
            </a:r>
            <a:r>
              <a:rPr lang="de-DE" sz="600" err="1"/>
              <a:t>voices</a:t>
            </a:r>
            <a:r>
              <a:rPr lang="de-DE" sz="600"/>
              <a:t> </a:t>
            </a:r>
            <a:r>
              <a:rPr lang="de-DE" sz="600" err="1"/>
              <a:t>shaping</a:t>
            </a:r>
            <a:r>
              <a:rPr lang="de-DE" sz="600"/>
              <a:t> </a:t>
            </a:r>
            <a:r>
              <a:rPr lang="de-DE" sz="600" err="1"/>
              <a:t>local</a:t>
            </a:r>
            <a:r>
              <a:rPr lang="de-DE" sz="600"/>
              <a:t> </a:t>
            </a:r>
            <a:r>
              <a:rPr lang="de-DE" sz="600" err="1"/>
              <a:t>policy</a:t>
            </a:r>
            <a:r>
              <a:rPr lang="de-DE" sz="600"/>
              <a:t> </a:t>
            </a:r>
            <a:r>
              <a:rPr lang="de-DE" sz="600" err="1"/>
              <a:t>and</a:t>
            </a:r>
            <a:r>
              <a:rPr lang="de-DE" sz="600"/>
              <a:t> </a:t>
            </a:r>
            <a:r>
              <a:rPr lang="de-DE" sz="600" err="1"/>
              <a:t>priorities</a:t>
            </a:r>
            <a:r>
              <a:rPr lang="de-DE" sz="600"/>
              <a:t> in Ghana.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4"/>
              </a:rPr>
              <a:t>https://viamo.io/case-studies/marginalized-voices-shaping-local-policy-and-priorities-in-ghana/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err="1"/>
              <a:t>Wampler</a:t>
            </a:r>
            <a:r>
              <a:rPr lang="de-DE" sz="600" b="1"/>
              <a:t>, B., </a:t>
            </a:r>
            <a:r>
              <a:rPr lang="de-DE" sz="600" b="1" err="1"/>
              <a:t>McNulty</a:t>
            </a:r>
            <a:r>
              <a:rPr lang="de-DE" sz="600" b="1"/>
              <a:t>, S. &amp; </a:t>
            </a:r>
            <a:r>
              <a:rPr lang="de-DE" sz="600" b="1" err="1"/>
              <a:t>Touchton</a:t>
            </a:r>
            <a:r>
              <a:rPr lang="de-DE" sz="600" b="1"/>
              <a:t>, M. (</a:t>
            </a:r>
            <a:r>
              <a:rPr lang="de-DE" sz="600" b="1" err="1"/>
              <a:t>October</a:t>
            </a:r>
            <a:r>
              <a:rPr lang="de-DE" sz="600" b="1"/>
              <a:t> 2017). </a:t>
            </a:r>
            <a:r>
              <a:rPr lang="de-DE" sz="600" err="1"/>
              <a:t>Participatory</a:t>
            </a:r>
            <a:r>
              <a:rPr lang="de-DE" sz="600"/>
              <a:t> </a:t>
            </a:r>
            <a:r>
              <a:rPr lang="de-DE" sz="600" err="1"/>
              <a:t>Budgeting</a:t>
            </a:r>
            <a:r>
              <a:rPr lang="de-DE" sz="600"/>
              <a:t>: </a:t>
            </a:r>
            <a:r>
              <a:rPr lang="de-DE" sz="600" err="1"/>
              <a:t>Spreading</a:t>
            </a:r>
            <a:r>
              <a:rPr lang="de-DE" sz="600"/>
              <a:t> </a:t>
            </a:r>
            <a:r>
              <a:rPr lang="de-DE" sz="600" err="1"/>
              <a:t>Across</a:t>
            </a:r>
            <a:r>
              <a:rPr lang="de-DE" sz="600"/>
              <a:t> </a:t>
            </a:r>
            <a:r>
              <a:rPr lang="de-DE" sz="600" err="1"/>
              <a:t>the</a:t>
            </a:r>
            <a:r>
              <a:rPr lang="de-DE" sz="600"/>
              <a:t> </a:t>
            </a:r>
            <a:r>
              <a:rPr lang="de-DE" sz="600" err="1"/>
              <a:t>Globe</a:t>
            </a:r>
            <a:r>
              <a:rPr lang="de-DE" sz="600"/>
              <a:t>. Open </a:t>
            </a:r>
            <a:r>
              <a:rPr lang="de-DE" sz="600" err="1"/>
              <a:t>Government</a:t>
            </a:r>
            <a:r>
              <a:rPr lang="de-DE" sz="600"/>
              <a:t> </a:t>
            </a:r>
            <a:r>
              <a:rPr lang="de-DE" sz="600" err="1"/>
              <a:t>Partnership</a:t>
            </a:r>
            <a:r>
              <a:rPr lang="de-DE" sz="600"/>
              <a:t>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5"/>
              </a:rPr>
              <a:t>https://www.opengovpartnership.org/stories/participatory-budgeting-spreading-across-the-globe/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World Bank (2017). </a:t>
            </a:r>
            <a:r>
              <a:rPr lang="de-DE" sz="600"/>
              <a:t>Inclusive </a:t>
            </a:r>
            <a:r>
              <a:rPr lang="de-DE" sz="600" err="1"/>
              <a:t>and</a:t>
            </a:r>
            <a:r>
              <a:rPr lang="de-DE" sz="600"/>
              <a:t> </a:t>
            </a:r>
            <a:r>
              <a:rPr lang="de-DE" sz="600" err="1"/>
              <a:t>Effective</a:t>
            </a:r>
            <a:r>
              <a:rPr lang="de-DE" sz="600"/>
              <a:t> </a:t>
            </a:r>
            <a:r>
              <a:rPr lang="de-DE" sz="600" err="1"/>
              <a:t>Citizen</a:t>
            </a:r>
            <a:r>
              <a:rPr lang="de-DE" sz="600"/>
              <a:t> Engagement. </a:t>
            </a:r>
            <a:r>
              <a:rPr lang="de-DE" sz="600" err="1"/>
              <a:t>Participatory</a:t>
            </a:r>
            <a:r>
              <a:rPr lang="de-DE" sz="600"/>
              <a:t> </a:t>
            </a:r>
            <a:r>
              <a:rPr lang="de-DE" sz="600" err="1"/>
              <a:t>Budgeting</a:t>
            </a:r>
            <a:r>
              <a:rPr lang="de-DE" sz="600"/>
              <a:t>. </a:t>
            </a:r>
            <a:r>
              <a:rPr lang="de-DE" sz="600" err="1"/>
              <a:t>Makueni</a:t>
            </a:r>
            <a:r>
              <a:rPr lang="de-DE" sz="600"/>
              <a:t> </a:t>
            </a:r>
            <a:r>
              <a:rPr lang="de-DE" sz="600" err="1"/>
              <a:t>and</a:t>
            </a:r>
            <a:r>
              <a:rPr lang="de-DE" sz="600"/>
              <a:t> West </a:t>
            </a:r>
            <a:r>
              <a:rPr lang="de-DE" sz="600" err="1"/>
              <a:t>Pokot</a:t>
            </a:r>
            <a:r>
              <a:rPr lang="de-DE" sz="600"/>
              <a:t> </a:t>
            </a:r>
            <a:r>
              <a:rPr lang="de-DE" sz="600" err="1"/>
              <a:t>Counties</a:t>
            </a:r>
            <a:r>
              <a:rPr lang="de-DE" sz="600"/>
              <a:t>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6"/>
              </a:rPr>
              <a:t>https://openknowledge.worldbank.org/bitstream/handle/10986/29620/124669-WP-PUBLIC-inclusive-citizen-engagement-in-kenya.pdf?sequence=1&amp;isAllowed=y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15, 2021).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/>
              <a:t>World Bank (June 2007). </a:t>
            </a:r>
            <a:r>
              <a:rPr lang="de-DE" sz="600" err="1"/>
              <a:t>Local</a:t>
            </a:r>
            <a:r>
              <a:rPr lang="de-DE" sz="600"/>
              <a:t> </a:t>
            </a:r>
            <a:r>
              <a:rPr lang="de-DE" sz="600" err="1"/>
              <a:t>Government</a:t>
            </a:r>
            <a:r>
              <a:rPr lang="de-DE" sz="600"/>
              <a:t> </a:t>
            </a:r>
            <a:r>
              <a:rPr lang="de-DE" sz="600" err="1"/>
              <a:t>Discretion</a:t>
            </a:r>
            <a:r>
              <a:rPr lang="de-DE" sz="600"/>
              <a:t> </a:t>
            </a:r>
            <a:r>
              <a:rPr lang="de-DE" sz="600" err="1"/>
              <a:t>and</a:t>
            </a:r>
            <a:r>
              <a:rPr lang="de-DE" sz="600"/>
              <a:t> </a:t>
            </a:r>
            <a:r>
              <a:rPr lang="de-DE" sz="600" err="1"/>
              <a:t>Accountability</a:t>
            </a:r>
            <a:r>
              <a:rPr lang="de-DE" sz="600"/>
              <a:t>: A </a:t>
            </a:r>
            <a:r>
              <a:rPr lang="de-DE" sz="600" err="1"/>
              <a:t>Local</a:t>
            </a:r>
            <a:r>
              <a:rPr lang="de-DE" sz="600"/>
              <a:t> </a:t>
            </a:r>
            <a:r>
              <a:rPr lang="de-DE" sz="600" err="1"/>
              <a:t>Governance</a:t>
            </a:r>
            <a:r>
              <a:rPr lang="de-DE" sz="600"/>
              <a:t> Framework. </a:t>
            </a:r>
            <a:r>
              <a:rPr lang="de-DE" sz="600" err="1"/>
              <a:t>Social</a:t>
            </a:r>
            <a:r>
              <a:rPr lang="de-DE" sz="600"/>
              <a:t> Development Department, Report 40153. </a:t>
            </a:r>
            <a:r>
              <a:rPr lang="de-DE" sz="600" err="1"/>
              <a:t>Retrieved</a:t>
            </a:r>
            <a:r>
              <a:rPr lang="de-DE" sz="600"/>
              <a:t> </a:t>
            </a:r>
            <a:r>
              <a:rPr lang="de-DE" sz="600" err="1"/>
              <a:t>from</a:t>
            </a:r>
            <a:r>
              <a:rPr lang="de-DE" sz="600"/>
              <a:t> </a:t>
            </a:r>
            <a:r>
              <a:rPr lang="de-DE" sz="600">
                <a:hlinkClick r:id="rId7"/>
              </a:rPr>
              <a:t>http://documents.worldbank.org/curated/en/923281468781786135/pdf/401530Local1Go1ountability01PUBLIC1.pdf</a:t>
            </a:r>
            <a:r>
              <a:rPr lang="de-DE" sz="600"/>
              <a:t> (last </a:t>
            </a:r>
            <a:r>
              <a:rPr lang="de-DE" sz="600" err="1"/>
              <a:t>accessed</a:t>
            </a:r>
            <a:r>
              <a:rPr lang="de-DE" sz="600"/>
              <a:t> on April 22, 2020).</a:t>
            </a:r>
          </a:p>
          <a:p>
            <a:pPr marL="360000" indent="-457200">
              <a:spcBef>
                <a:spcPts val="400"/>
              </a:spcBef>
              <a:buNone/>
            </a:pPr>
            <a:endParaRPr lang="de-DE" sz="6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E0243F-0D64-1148-922C-B0A915FF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60492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85485" y="2057875"/>
            <a:ext cx="4420076" cy="1709777"/>
          </a:xfrm>
        </p:spPr>
        <p:txBody>
          <a:bodyPr/>
          <a:lstStyle/>
          <a:p>
            <a:pPr algn="ctr"/>
            <a:r>
              <a:rPr lang="de-DE" sz="5600" err="1"/>
              <a:t>Thank</a:t>
            </a:r>
            <a:r>
              <a:rPr lang="de-DE" sz="5600"/>
              <a:t> </a:t>
            </a:r>
            <a:r>
              <a:rPr lang="de-DE" sz="5600" err="1"/>
              <a:t>you</a:t>
            </a:r>
            <a:r>
              <a:rPr lang="de-DE" sz="5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49478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ild 63" descr="5310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90253" y="583199"/>
            <a:ext cx="7036586" cy="4050341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/>
              <a:t>Module </a:t>
            </a:r>
            <a:r>
              <a:rPr lang="de-DE" sz="4000" err="1"/>
              <a:t>agenda</a:t>
            </a:r>
            <a:endParaRPr lang="de-DE" sz="40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8" name="Textfeld 47"/>
          <p:cNvSpPr txBox="1"/>
          <p:nvPr/>
        </p:nvSpPr>
        <p:spPr>
          <a:xfrm>
            <a:off x="1428751" y="4444999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rgbClr val="FFFFFF"/>
                </a:solidFill>
                <a:latin typeface="Roboto"/>
                <a:cs typeface="Roboto"/>
              </a:rPr>
              <a:t>UN Photo/Stuart Price</a:t>
            </a:r>
          </a:p>
        </p:txBody>
      </p:sp>
      <p:grpSp>
        <p:nvGrpSpPr>
          <p:cNvPr id="35" name="Gruppierung 6">
            <a:extLst>
              <a:ext uri="{FF2B5EF4-FFF2-40B4-BE49-F238E27FC236}">
                <a16:creationId xmlns:a16="http://schemas.microsoft.com/office/drawing/2014/main" id="{E02547CD-55B7-AC44-94E9-A84574CBBE5A}"/>
              </a:ext>
            </a:extLst>
          </p:cNvPr>
          <p:cNvGrpSpPr/>
          <p:nvPr/>
        </p:nvGrpSpPr>
        <p:grpSpPr>
          <a:xfrm>
            <a:off x="1532859" y="1655849"/>
            <a:ext cx="3472803" cy="595894"/>
            <a:chOff x="1593920" y="1719947"/>
            <a:chExt cx="3472803" cy="595894"/>
          </a:xfrm>
        </p:grpSpPr>
        <p:sp>
          <p:nvSpPr>
            <p:cNvPr id="38" name="TextBox 174">
              <a:extLst>
                <a:ext uri="{FF2B5EF4-FFF2-40B4-BE49-F238E27FC236}">
                  <a16:creationId xmlns:a16="http://schemas.microsoft.com/office/drawing/2014/main" id="{8CC6FFB3-466D-BC40-B12E-7E97AAB05656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</a:rPr>
                <a:t>Tools related to social accountability</a:t>
              </a:r>
              <a:endParaRPr lang="en-US">
                <a:solidFill>
                  <a:schemeClr val="bg1">
                    <a:lumMod val="65000"/>
                  </a:schemeClr>
                </a:solidFill>
                <a:cs typeface="Calibri"/>
              </a:endParaRPr>
            </a:p>
          </p:txBody>
        </p:sp>
        <p:sp>
          <p:nvSpPr>
            <p:cNvPr id="41" name="TextBox 161">
              <a:extLst>
                <a:ext uri="{FF2B5EF4-FFF2-40B4-BE49-F238E27FC236}">
                  <a16:creationId xmlns:a16="http://schemas.microsoft.com/office/drawing/2014/main" id="{0789AB29-92E2-2942-870A-BDB2DABA7EFE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03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44" name="Gruppierung 4">
            <a:extLst>
              <a:ext uri="{FF2B5EF4-FFF2-40B4-BE49-F238E27FC236}">
                <a16:creationId xmlns:a16="http://schemas.microsoft.com/office/drawing/2014/main" id="{786E0808-7937-484C-8E03-5A3D7420882C}"/>
              </a:ext>
            </a:extLst>
          </p:cNvPr>
          <p:cNvGrpSpPr/>
          <p:nvPr/>
        </p:nvGrpSpPr>
        <p:grpSpPr>
          <a:xfrm>
            <a:off x="5054713" y="620738"/>
            <a:ext cx="3488205" cy="584775"/>
            <a:chOff x="5028571" y="636207"/>
            <a:chExt cx="3488205" cy="584775"/>
          </a:xfrm>
        </p:grpSpPr>
        <p:sp>
          <p:nvSpPr>
            <p:cNvPr id="47" name="TextBox 159">
              <a:extLst>
                <a:ext uri="{FF2B5EF4-FFF2-40B4-BE49-F238E27FC236}">
                  <a16:creationId xmlns:a16="http://schemas.microsoft.com/office/drawing/2014/main" id="{B267EED6-066C-254F-99ED-DC8DE1DCD368}"/>
                </a:ext>
              </a:extLst>
            </p:cNvPr>
            <p:cNvSpPr txBox="1"/>
            <p:nvPr/>
          </p:nvSpPr>
          <p:spPr>
            <a:xfrm>
              <a:off x="5028571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02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  <p:sp>
          <p:nvSpPr>
            <p:cNvPr id="49" name="TextBox 168">
              <a:extLst>
                <a:ext uri="{FF2B5EF4-FFF2-40B4-BE49-F238E27FC236}">
                  <a16:creationId xmlns:a16="http://schemas.microsoft.com/office/drawing/2014/main" id="{7D99DC86-8A34-A240-BEA1-6BB0C5078F9E}"/>
                </a:ext>
              </a:extLst>
            </p:cNvPr>
            <p:cNvSpPr txBox="1"/>
            <p:nvPr/>
          </p:nvSpPr>
          <p:spPr>
            <a:xfrm>
              <a:off x="5528776" y="63620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cs typeface="Roboto"/>
                </a:rPr>
                <a:t>Enablers and challenges of social accountability</a:t>
              </a:r>
            </a:p>
          </p:txBody>
        </p:sp>
      </p:grpSp>
      <p:grpSp>
        <p:nvGrpSpPr>
          <p:cNvPr id="50" name="Gruppierung 5">
            <a:extLst>
              <a:ext uri="{FF2B5EF4-FFF2-40B4-BE49-F238E27FC236}">
                <a16:creationId xmlns:a16="http://schemas.microsoft.com/office/drawing/2014/main" id="{B24311BA-430F-2642-B34B-7B9C8F12D1AE}"/>
              </a:ext>
            </a:extLst>
          </p:cNvPr>
          <p:cNvGrpSpPr/>
          <p:nvPr/>
        </p:nvGrpSpPr>
        <p:grpSpPr>
          <a:xfrm>
            <a:off x="1532858" y="646625"/>
            <a:ext cx="3473618" cy="587387"/>
            <a:chOff x="1593920" y="646625"/>
            <a:chExt cx="3473618" cy="587387"/>
          </a:xfrm>
        </p:grpSpPr>
        <p:sp>
          <p:nvSpPr>
            <p:cNvPr id="51" name="TextBox 165">
              <a:extLst>
                <a:ext uri="{FF2B5EF4-FFF2-40B4-BE49-F238E27FC236}">
                  <a16:creationId xmlns:a16="http://schemas.microsoft.com/office/drawing/2014/main" id="{113CC32C-DCFC-AB43-A1C2-EA008F721800}"/>
                </a:ext>
              </a:extLst>
            </p:cNvPr>
            <p:cNvSpPr txBox="1"/>
            <p:nvPr/>
          </p:nvSpPr>
          <p:spPr>
            <a:xfrm>
              <a:off x="2079538" y="649237"/>
              <a:ext cx="298800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/>
                  </a:solidFill>
                  <a:latin typeface="Roboto"/>
                  <a:cs typeface="Roboto"/>
                </a:rPr>
                <a:t>What is social accountability and why it is important?</a:t>
              </a:r>
            </a:p>
          </p:txBody>
        </p:sp>
        <p:sp>
          <p:nvSpPr>
            <p:cNvPr id="52" name="TextBox 158">
              <a:extLst>
                <a:ext uri="{FF2B5EF4-FFF2-40B4-BE49-F238E27FC236}">
                  <a16:creationId xmlns:a16="http://schemas.microsoft.com/office/drawing/2014/main" id="{2CBBD562-008A-224D-A673-1F1484AB6535}"/>
                </a:ext>
              </a:extLst>
            </p:cNvPr>
            <p:cNvSpPr txBox="1"/>
            <p:nvPr/>
          </p:nvSpPr>
          <p:spPr>
            <a:xfrm>
              <a:off x="1593920" y="646625"/>
              <a:ext cx="96090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latin typeface="Roboto"/>
                  <a:cs typeface="Roboto"/>
                </a:rPr>
                <a:t>01</a:t>
              </a:r>
              <a:endParaRPr lang="ko-KR" altLang="en-US" sz="2400" b="1">
                <a:solidFill>
                  <a:schemeClr val="bg1"/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19" name="Gruppierung 6">
            <a:extLst>
              <a:ext uri="{FF2B5EF4-FFF2-40B4-BE49-F238E27FC236}">
                <a16:creationId xmlns:a16="http://schemas.microsoft.com/office/drawing/2014/main" id="{35C15354-1B9D-430D-8AC4-870B4E2FA4F7}"/>
              </a:ext>
            </a:extLst>
          </p:cNvPr>
          <p:cNvGrpSpPr/>
          <p:nvPr/>
        </p:nvGrpSpPr>
        <p:grpSpPr>
          <a:xfrm>
            <a:off x="1532858" y="2673581"/>
            <a:ext cx="3472803" cy="595894"/>
            <a:chOff x="1593920" y="1719947"/>
            <a:chExt cx="3472803" cy="595894"/>
          </a:xfrm>
        </p:grpSpPr>
        <p:sp>
          <p:nvSpPr>
            <p:cNvPr id="20" name="TextBox 174">
              <a:extLst>
                <a:ext uri="{FF2B5EF4-FFF2-40B4-BE49-F238E27FC236}">
                  <a16:creationId xmlns:a16="http://schemas.microsoft.com/office/drawing/2014/main" id="{8F207C37-F334-413E-9F5A-F709EBFC4F12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Activity: Fictitious social audit and quiz</a:t>
              </a:r>
            </a:p>
          </p:txBody>
        </p:sp>
        <p:sp>
          <p:nvSpPr>
            <p:cNvPr id="21" name="TextBox 161">
              <a:extLst>
                <a:ext uri="{FF2B5EF4-FFF2-40B4-BE49-F238E27FC236}">
                  <a16:creationId xmlns:a16="http://schemas.microsoft.com/office/drawing/2014/main" id="{D406FA4D-3BE7-4A91-B02C-091D3B3233F8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05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  <p:grpSp>
        <p:nvGrpSpPr>
          <p:cNvPr id="24" name="Gruppierung 6">
            <a:extLst>
              <a:ext uri="{FF2B5EF4-FFF2-40B4-BE49-F238E27FC236}">
                <a16:creationId xmlns:a16="http://schemas.microsoft.com/office/drawing/2014/main" id="{D380D8FB-1D47-405D-A792-8016EC2C32DC}"/>
              </a:ext>
            </a:extLst>
          </p:cNvPr>
          <p:cNvGrpSpPr/>
          <p:nvPr/>
        </p:nvGrpSpPr>
        <p:grpSpPr>
          <a:xfrm>
            <a:off x="5054713" y="1666968"/>
            <a:ext cx="3472803" cy="461665"/>
            <a:chOff x="1593920" y="1719947"/>
            <a:chExt cx="3472803" cy="461665"/>
          </a:xfrm>
        </p:grpSpPr>
        <p:sp>
          <p:nvSpPr>
            <p:cNvPr id="25" name="TextBox 174">
              <a:extLst>
                <a:ext uri="{FF2B5EF4-FFF2-40B4-BE49-F238E27FC236}">
                  <a16:creationId xmlns:a16="http://schemas.microsoft.com/office/drawing/2014/main" id="{C0DE9BC4-3A5A-48D4-BE57-BC2D5FD8A647}"/>
                </a:ext>
              </a:extLst>
            </p:cNvPr>
            <p:cNvSpPr txBox="1"/>
            <p:nvPr/>
          </p:nvSpPr>
          <p:spPr>
            <a:xfrm>
              <a:off x="2078734" y="1731066"/>
              <a:ext cx="2987989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16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</a:rPr>
                <a:t>Practical examples</a:t>
              </a:r>
            </a:p>
          </p:txBody>
        </p:sp>
        <p:sp>
          <p:nvSpPr>
            <p:cNvPr id="27" name="TextBox 161">
              <a:extLst>
                <a:ext uri="{FF2B5EF4-FFF2-40B4-BE49-F238E27FC236}">
                  <a16:creationId xmlns:a16="http://schemas.microsoft.com/office/drawing/2014/main" id="{2564DE63-471B-4C3B-A2E3-5F6B21637C6A}"/>
                </a:ext>
              </a:extLst>
            </p:cNvPr>
            <p:cNvSpPr txBox="1"/>
            <p:nvPr/>
          </p:nvSpPr>
          <p:spPr>
            <a:xfrm>
              <a:off x="1593920" y="1719947"/>
              <a:ext cx="960159" cy="461665"/>
            </a:xfrm>
            <a:prstGeom prst="rect">
              <a:avLst/>
            </a:prstGeom>
            <a:noFill/>
          </p:spPr>
          <p:txBody>
            <a:bodyPr wrap="square" lIns="108000" tIns="45720" rIns="108000" bIns="45720" rtlCol="0" anchor="t">
              <a:spAutoFit/>
            </a:bodyPr>
            <a:lstStyle/>
            <a:p>
              <a:r>
                <a:rPr lang="en-US" altLang="ko-KR" sz="2400" b="1">
                  <a:solidFill>
                    <a:schemeClr val="bg1">
                      <a:lumMod val="65000"/>
                    </a:schemeClr>
                  </a:solidFill>
                  <a:latin typeface="Roboto"/>
                  <a:ea typeface="맑은 고딕"/>
                  <a:cs typeface="Roboto"/>
                </a:rPr>
                <a:t>04</a:t>
              </a:r>
              <a:endParaRPr lang="ko-KR" altLang="en-US" sz="2400" b="1">
                <a:solidFill>
                  <a:schemeClr val="bg1">
                    <a:lumMod val="65000"/>
                  </a:schemeClr>
                </a:solidFill>
                <a:latin typeface="Roboto"/>
                <a:cs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90464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What is social accountability? (1)</a:t>
            </a:r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6AC896A-CF0E-5942-B421-CE674567E088}"/>
              </a:ext>
            </a:extLst>
          </p:cNvPr>
          <p:cNvGrpSpPr/>
          <p:nvPr/>
        </p:nvGrpSpPr>
        <p:grpSpPr>
          <a:xfrm>
            <a:off x="740780" y="1390982"/>
            <a:ext cx="7662440" cy="3230166"/>
            <a:chOff x="1139588" y="1268017"/>
            <a:chExt cx="8004412" cy="4058836"/>
          </a:xfrm>
        </p:grpSpPr>
        <p:sp>
          <p:nvSpPr>
            <p:cNvPr id="10" name="Freeform: Shape 72">
              <a:extLst>
                <a:ext uri="{FF2B5EF4-FFF2-40B4-BE49-F238E27FC236}">
                  <a16:creationId xmlns:a16="http://schemas.microsoft.com/office/drawing/2014/main" id="{A42569C6-3D52-714D-B61B-0957970BD7D8}"/>
                </a:ext>
              </a:extLst>
            </p:cNvPr>
            <p:cNvSpPr/>
            <p:nvPr/>
          </p:nvSpPr>
          <p:spPr>
            <a:xfrm>
              <a:off x="1139588" y="1648568"/>
              <a:ext cx="8004412" cy="3268525"/>
            </a:xfrm>
            <a:custGeom>
              <a:avLst/>
              <a:gdLst>
                <a:gd name="connsiteX0" fmla="*/ 0 w 8004412"/>
                <a:gd name="connsiteY0" fmla="*/ 565966 h 3268525"/>
                <a:gd name="connsiteX1" fmla="*/ 123389 w 8004412"/>
                <a:gd name="connsiteY1" fmla="*/ 565966 h 3268525"/>
                <a:gd name="connsiteX2" fmla="*/ 120769 w 8004412"/>
                <a:gd name="connsiteY2" fmla="*/ 591950 h 3268525"/>
                <a:gd name="connsiteX3" fmla="*/ 120769 w 8004412"/>
                <a:gd name="connsiteY3" fmla="*/ 2676576 h 3268525"/>
                <a:gd name="connsiteX4" fmla="*/ 591950 w 8004412"/>
                <a:gd name="connsiteY4" fmla="*/ 3147757 h 3268525"/>
                <a:gd name="connsiteX5" fmla="*/ 6707306 w 8004412"/>
                <a:gd name="connsiteY5" fmla="*/ 3147757 h 3268525"/>
                <a:gd name="connsiteX6" fmla="*/ 6707306 w 8004412"/>
                <a:gd name="connsiteY6" fmla="*/ 3268525 h 3268525"/>
                <a:gd name="connsiteX7" fmla="*/ 544765 w 8004412"/>
                <a:gd name="connsiteY7" fmla="*/ 3268525 h 3268525"/>
                <a:gd name="connsiteX8" fmla="*/ 0 w 8004412"/>
                <a:gd name="connsiteY8" fmla="*/ 2723760 h 3268525"/>
                <a:gd name="connsiteX9" fmla="*/ 1297106 w 8004412"/>
                <a:gd name="connsiteY9" fmla="*/ 0 h 3268525"/>
                <a:gd name="connsiteX10" fmla="*/ 7459647 w 8004412"/>
                <a:gd name="connsiteY10" fmla="*/ 0 h 3268525"/>
                <a:gd name="connsiteX11" fmla="*/ 8004412 w 8004412"/>
                <a:gd name="connsiteY11" fmla="*/ 544765 h 3268525"/>
                <a:gd name="connsiteX12" fmla="*/ 8004412 w 8004412"/>
                <a:gd name="connsiteY12" fmla="*/ 2702559 h 3268525"/>
                <a:gd name="connsiteX13" fmla="*/ 7881024 w 8004412"/>
                <a:gd name="connsiteY13" fmla="*/ 2702559 h 3268525"/>
                <a:gd name="connsiteX14" fmla="*/ 7883643 w 8004412"/>
                <a:gd name="connsiteY14" fmla="*/ 2676576 h 3268525"/>
                <a:gd name="connsiteX15" fmla="*/ 7883643 w 8004412"/>
                <a:gd name="connsiteY15" fmla="*/ 591950 h 3268525"/>
                <a:gd name="connsiteX16" fmla="*/ 7412462 w 8004412"/>
                <a:gd name="connsiteY16" fmla="*/ 120769 h 3268525"/>
                <a:gd name="connsiteX17" fmla="*/ 1297106 w 8004412"/>
                <a:gd name="connsiteY17" fmla="*/ 120769 h 32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4412" h="3268525">
                  <a:moveTo>
                    <a:pt x="0" y="565966"/>
                  </a:moveTo>
                  <a:lnTo>
                    <a:pt x="123389" y="565966"/>
                  </a:lnTo>
                  <a:lnTo>
                    <a:pt x="120769" y="591950"/>
                  </a:lnTo>
                  <a:lnTo>
                    <a:pt x="120769" y="2676576"/>
                  </a:lnTo>
                  <a:cubicBezTo>
                    <a:pt x="120769" y="2936802"/>
                    <a:pt x="331724" y="3147757"/>
                    <a:pt x="591950" y="3147757"/>
                  </a:cubicBezTo>
                  <a:lnTo>
                    <a:pt x="6707306" y="3147757"/>
                  </a:lnTo>
                  <a:lnTo>
                    <a:pt x="6707306" y="3268525"/>
                  </a:lnTo>
                  <a:lnTo>
                    <a:pt x="544765" y="3268525"/>
                  </a:lnTo>
                  <a:cubicBezTo>
                    <a:pt x="243900" y="3268525"/>
                    <a:pt x="0" y="3024625"/>
                    <a:pt x="0" y="2723760"/>
                  </a:cubicBezTo>
                  <a:close/>
                  <a:moveTo>
                    <a:pt x="1297106" y="0"/>
                  </a:moveTo>
                  <a:lnTo>
                    <a:pt x="7459647" y="0"/>
                  </a:lnTo>
                  <a:cubicBezTo>
                    <a:pt x="7760512" y="0"/>
                    <a:pt x="8004412" y="243900"/>
                    <a:pt x="8004412" y="544765"/>
                  </a:cubicBezTo>
                  <a:lnTo>
                    <a:pt x="8004412" y="2702559"/>
                  </a:lnTo>
                  <a:lnTo>
                    <a:pt x="7881024" y="2702559"/>
                  </a:lnTo>
                  <a:lnTo>
                    <a:pt x="7883643" y="2676576"/>
                  </a:lnTo>
                  <a:lnTo>
                    <a:pt x="7883643" y="591950"/>
                  </a:lnTo>
                  <a:cubicBezTo>
                    <a:pt x="7883643" y="331724"/>
                    <a:pt x="7672688" y="120769"/>
                    <a:pt x="7412462" y="120769"/>
                  </a:cubicBezTo>
                  <a:lnTo>
                    <a:pt x="1297106" y="12076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tIns="457200" rIns="640080" bIns="45720" rtlCol="0" anchor="t"/>
            <a:lstStyle/>
            <a:p>
              <a:pPr lvl="0" algn="just"/>
              <a:r>
                <a:rPr lang="en-US" sz="2200" noProof="1">
                  <a:solidFill>
                    <a:srgbClr val="002060"/>
                  </a:solidFill>
                  <a:latin typeface="Rovoto"/>
                </a:rPr>
                <a:t>An </a:t>
              </a:r>
              <a:r>
                <a:rPr lang="en-US" sz="2200" b="1" noProof="1">
                  <a:solidFill>
                    <a:srgbClr val="002060"/>
                  </a:solidFill>
                  <a:latin typeface="Rovoto"/>
                </a:rPr>
                <a:t>institutional arrangement </a:t>
              </a:r>
              <a:r>
                <a:rPr lang="en-US" sz="2200" noProof="1">
                  <a:solidFill>
                    <a:srgbClr val="002060"/>
                  </a:solidFill>
                  <a:latin typeface="Rovoto"/>
                </a:rPr>
                <a:t>that emphasizes wider accountability framework for public policies and programs. It involves planning, tracking and reporting in a transparent manner </a:t>
              </a:r>
              <a:r>
                <a:rPr lang="en-US" sz="2200" b="1" noProof="1">
                  <a:solidFill>
                    <a:srgbClr val="002060"/>
                  </a:solidFill>
                  <a:latin typeface="Rovoto"/>
                </a:rPr>
                <a:t>beyond the constituency of a particular institution</a:t>
              </a:r>
              <a:r>
                <a:rPr lang="en-US" sz="2200" noProof="1">
                  <a:solidFill>
                    <a:srgbClr val="002060"/>
                  </a:solidFill>
                  <a:latin typeface="Rovoto"/>
                </a:rPr>
                <a:t>.</a:t>
              </a:r>
            </a:p>
            <a:p>
              <a:pPr lvl="0" algn="just"/>
              <a:r>
                <a:rPr lang="en-US" sz="1400" noProof="1">
                  <a:solidFill>
                    <a:srgbClr val="002060"/>
                  </a:solidFill>
                  <a:latin typeface="Rovoto"/>
                </a:rPr>
                <a:t>-- United Nations Economic and Social Council 2006: 11-12</a:t>
              </a:r>
              <a:endParaRPr 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voto"/>
              </a:endParaRPr>
            </a:p>
          </p:txBody>
        </p:sp>
        <p:sp>
          <p:nvSpPr>
            <p:cNvPr id="11" name="Freeform: Shape 73">
              <a:extLst>
                <a:ext uri="{FF2B5EF4-FFF2-40B4-BE49-F238E27FC236}">
                  <a16:creationId xmlns:a16="http://schemas.microsoft.com/office/drawing/2014/main" id="{E84BB586-6A73-6340-9364-A24DE6E02D2D}"/>
                </a:ext>
              </a:extLst>
            </p:cNvPr>
            <p:cNvSpPr/>
            <p:nvPr/>
          </p:nvSpPr>
          <p:spPr>
            <a:xfrm>
              <a:off x="1139588" y="1268017"/>
              <a:ext cx="1005227" cy="761102"/>
            </a:xfrm>
            <a:custGeom>
              <a:avLst/>
              <a:gdLst>
                <a:gd name="connsiteX0" fmla="*/ 933203 w 1005227"/>
                <a:gd name="connsiteY0" fmla="*/ 0 h 761102"/>
                <a:gd name="connsiteX1" fmla="*/ 973261 w 1005227"/>
                <a:gd name="connsiteY1" fmla="*/ 2225 h 761102"/>
                <a:gd name="connsiteX2" fmla="*/ 997000 w 1005227"/>
                <a:gd name="connsiteY2" fmla="*/ 9643 h 761102"/>
                <a:gd name="connsiteX3" fmla="*/ 1005160 w 1005227"/>
                <a:gd name="connsiteY3" fmla="*/ 23738 h 761102"/>
                <a:gd name="connsiteX4" fmla="*/ 998483 w 1005227"/>
                <a:gd name="connsiteY4" fmla="*/ 44509 h 761102"/>
                <a:gd name="connsiteX5" fmla="*/ 804128 w 1005227"/>
                <a:gd name="connsiteY5" fmla="*/ 452507 h 761102"/>
                <a:gd name="connsiteX6" fmla="*/ 804128 w 1005227"/>
                <a:gd name="connsiteY6" fmla="*/ 639445 h 761102"/>
                <a:gd name="connsiteX7" fmla="*/ 795968 w 1005227"/>
                <a:gd name="connsiteY7" fmla="*/ 701757 h 761102"/>
                <a:gd name="connsiteX8" fmla="*/ 770746 w 1005227"/>
                <a:gd name="connsiteY8" fmla="*/ 738848 h 761102"/>
                <a:gd name="connsiteX9" fmla="*/ 727721 w 1005227"/>
                <a:gd name="connsiteY9" fmla="*/ 756651 h 761102"/>
                <a:gd name="connsiteX10" fmla="*/ 666150 w 1005227"/>
                <a:gd name="connsiteY10" fmla="*/ 761102 h 761102"/>
                <a:gd name="connsiteX11" fmla="*/ 605321 w 1005227"/>
                <a:gd name="connsiteY11" fmla="*/ 756651 h 761102"/>
                <a:gd name="connsiteX12" fmla="*/ 563779 w 1005227"/>
                <a:gd name="connsiteY12" fmla="*/ 738848 h 761102"/>
                <a:gd name="connsiteX13" fmla="*/ 539300 w 1005227"/>
                <a:gd name="connsiteY13" fmla="*/ 701757 h 761102"/>
                <a:gd name="connsiteX14" fmla="*/ 531140 w 1005227"/>
                <a:gd name="connsiteY14" fmla="*/ 639445 h 761102"/>
                <a:gd name="connsiteX15" fmla="*/ 535590 w 1005227"/>
                <a:gd name="connsiteY15" fmla="*/ 557103 h 761102"/>
                <a:gd name="connsiteX16" fmla="*/ 549685 w 1005227"/>
                <a:gd name="connsiteY16" fmla="*/ 485147 h 761102"/>
                <a:gd name="connsiteX17" fmla="*/ 576390 w 1005227"/>
                <a:gd name="connsiteY17" fmla="*/ 417642 h 761102"/>
                <a:gd name="connsiteX18" fmla="*/ 617190 w 1005227"/>
                <a:gd name="connsiteY18" fmla="*/ 347169 h 761102"/>
                <a:gd name="connsiteX19" fmla="*/ 817480 w 1005227"/>
                <a:gd name="connsiteY19" fmla="*/ 43025 h 761102"/>
                <a:gd name="connsiteX20" fmla="*/ 833800 w 1005227"/>
                <a:gd name="connsiteY20" fmla="*/ 23738 h 761102"/>
                <a:gd name="connsiteX21" fmla="*/ 856055 w 1005227"/>
                <a:gd name="connsiteY21" fmla="*/ 11127 h 761102"/>
                <a:gd name="connsiteX22" fmla="*/ 887953 w 1005227"/>
                <a:gd name="connsiteY22" fmla="*/ 2967 h 761102"/>
                <a:gd name="connsiteX23" fmla="*/ 933203 w 1005227"/>
                <a:gd name="connsiteY23" fmla="*/ 0 h 761102"/>
                <a:gd name="connsiteX24" fmla="*/ 402064 w 1005227"/>
                <a:gd name="connsiteY24" fmla="*/ 0 h 761102"/>
                <a:gd name="connsiteX25" fmla="*/ 441380 w 1005227"/>
                <a:gd name="connsiteY25" fmla="*/ 2225 h 761102"/>
                <a:gd name="connsiteX26" fmla="*/ 465118 w 1005227"/>
                <a:gd name="connsiteY26" fmla="*/ 9643 h 761102"/>
                <a:gd name="connsiteX27" fmla="*/ 473278 w 1005227"/>
                <a:gd name="connsiteY27" fmla="*/ 23738 h 761102"/>
                <a:gd name="connsiteX28" fmla="*/ 467343 w 1005227"/>
                <a:gd name="connsiteY28" fmla="*/ 44509 h 761102"/>
                <a:gd name="connsiteX29" fmla="*/ 272988 w 1005227"/>
                <a:gd name="connsiteY29" fmla="*/ 452507 h 761102"/>
                <a:gd name="connsiteX30" fmla="*/ 272988 w 1005227"/>
                <a:gd name="connsiteY30" fmla="*/ 639445 h 761102"/>
                <a:gd name="connsiteX31" fmla="*/ 264828 w 1005227"/>
                <a:gd name="connsiteY31" fmla="*/ 701757 h 761102"/>
                <a:gd name="connsiteX32" fmla="*/ 239606 w 1005227"/>
                <a:gd name="connsiteY32" fmla="*/ 738848 h 761102"/>
                <a:gd name="connsiteX33" fmla="*/ 196581 w 1005227"/>
                <a:gd name="connsiteY33" fmla="*/ 756651 h 761102"/>
                <a:gd name="connsiteX34" fmla="*/ 135010 w 1005227"/>
                <a:gd name="connsiteY34" fmla="*/ 761102 h 761102"/>
                <a:gd name="connsiteX35" fmla="*/ 74181 w 1005227"/>
                <a:gd name="connsiteY35" fmla="*/ 756651 h 761102"/>
                <a:gd name="connsiteX36" fmla="*/ 32640 w 1005227"/>
                <a:gd name="connsiteY36" fmla="*/ 738848 h 761102"/>
                <a:gd name="connsiteX37" fmla="*/ 8160 w 1005227"/>
                <a:gd name="connsiteY37" fmla="*/ 701757 h 761102"/>
                <a:gd name="connsiteX38" fmla="*/ 0 w 1005227"/>
                <a:gd name="connsiteY38" fmla="*/ 639445 h 761102"/>
                <a:gd name="connsiteX39" fmla="*/ 4451 w 1005227"/>
                <a:gd name="connsiteY39" fmla="*/ 557103 h 761102"/>
                <a:gd name="connsiteX40" fmla="*/ 18545 w 1005227"/>
                <a:gd name="connsiteY40" fmla="*/ 485147 h 761102"/>
                <a:gd name="connsiteX41" fmla="*/ 45251 w 1005227"/>
                <a:gd name="connsiteY41" fmla="*/ 417642 h 761102"/>
                <a:gd name="connsiteX42" fmla="*/ 86050 w 1005227"/>
                <a:gd name="connsiteY42" fmla="*/ 347169 h 761102"/>
                <a:gd name="connsiteX43" fmla="*/ 286341 w 1005227"/>
                <a:gd name="connsiteY43" fmla="*/ 43025 h 761102"/>
                <a:gd name="connsiteX44" fmla="*/ 302661 w 1005227"/>
                <a:gd name="connsiteY44" fmla="*/ 23738 h 761102"/>
                <a:gd name="connsiteX45" fmla="*/ 324915 w 1005227"/>
                <a:gd name="connsiteY45" fmla="*/ 11127 h 761102"/>
                <a:gd name="connsiteX46" fmla="*/ 356813 w 1005227"/>
                <a:gd name="connsiteY46" fmla="*/ 2967 h 761102"/>
                <a:gd name="connsiteX47" fmla="*/ 402064 w 1005227"/>
                <a:gd name="connsiteY47" fmla="*/ 0 h 76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05227" h="761102">
                  <a:moveTo>
                    <a:pt x="933203" y="0"/>
                  </a:moveTo>
                  <a:cubicBezTo>
                    <a:pt x="949029" y="0"/>
                    <a:pt x="962381" y="741"/>
                    <a:pt x="973261" y="2225"/>
                  </a:cubicBezTo>
                  <a:cubicBezTo>
                    <a:pt x="984141" y="3709"/>
                    <a:pt x="992054" y="6181"/>
                    <a:pt x="997000" y="9643"/>
                  </a:cubicBezTo>
                  <a:cubicBezTo>
                    <a:pt x="1001945" y="13105"/>
                    <a:pt x="1004665" y="17803"/>
                    <a:pt x="1005160" y="23738"/>
                  </a:cubicBezTo>
                  <a:cubicBezTo>
                    <a:pt x="1005654" y="29672"/>
                    <a:pt x="1003429" y="36596"/>
                    <a:pt x="998483" y="44509"/>
                  </a:cubicBezTo>
                  <a:lnTo>
                    <a:pt x="804128" y="452507"/>
                  </a:lnTo>
                  <a:lnTo>
                    <a:pt x="804128" y="639445"/>
                  </a:lnTo>
                  <a:cubicBezTo>
                    <a:pt x="804128" y="665161"/>
                    <a:pt x="801408" y="685932"/>
                    <a:pt x="795968" y="701757"/>
                  </a:cubicBezTo>
                  <a:cubicBezTo>
                    <a:pt x="790528" y="717582"/>
                    <a:pt x="782120" y="729946"/>
                    <a:pt x="770746" y="738848"/>
                  </a:cubicBezTo>
                  <a:cubicBezTo>
                    <a:pt x="759371" y="747749"/>
                    <a:pt x="745030" y="753684"/>
                    <a:pt x="727721" y="756651"/>
                  </a:cubicBezTo>
                  <a:cubicBezTo>
                    <a:pt x="710412" y="759618"/>
                    <a:pt x="689888" y="761102"/>
                    <a:pt x="666150" y="761102"/>
                  </a:cubicBezTo>
                  <a:cubicBezTo>
                    <a:pt x="642412" y="761102"/>
                    <a:pt x="622136" y="759618"/>
                    <a:pt x="605321" y="756651"/>
                  </a:cubicBezTo>
                  <a:cubicBezTo>
                    <a:pt x="588507" y="753684"/>
                    <a:pt x="574659" y="747749"/>
                    <a:pt x="563779" y="738848"/>
                  </a:cubicBezTo>
                  <a:cubicBezTo>
                    <a:pt x="552899" y="729946"/>
                    <a:pt x="544739" y="717582"/>
                    <a:pt x="539300" y="701757"/>
                  </a:cubicBezTo>
                  <a:cubicBezTo>
                    <a:pt x="533860" y="685932"/>
                    <a:pt x="531140" y="665161"/>
                    <a:pt x="531140" y="639445"/>
                  </a:cubicBezTo>
                  <a:cubicBezTo>
                    <a:pt x="531140" y="609772"/>
                    <a:pt x="532623" y="582325"/>
                    <a:pt x="535590" y="557103"/>
                  </a:cubicBezTo>
                  <a:cubicBezTo>
                    <a:pt x="538558" y="531881"/>
                    <a:pt x="543256" y="507896"/>
                    <a:pt x="549685" y="485147"/>
                  </a:cubicBezTo>
                  <a:cubicBezTo>
                    <a:pt x="556114" y="462398"/>
                    <a:pt x="565016" y="439896"/>
                    <a:pt x="576390" y="417642"/>
                  </a:cubicBezTo>
                  <a:cubicBezTo>
                    <a:pt x="587765" y="395387"/>
                    <a:pt x="601365" y="371896"/>
                    <a:pt x="617190" y="347169"/>
                  </a:cubicBezTo>
                  <a:lnTo>
                    <a:pt x="817480" y="43025"/>
                  </a:lnTo>
                  <a:cubicBezTo>
                    <a:pt x="822426" y="35112"/>
                    <a:pt x="827866" y="28683"/>
                    <a:pt x="833800" y="23738"/>
                  </a:cubicBezTo>
                  <a:cubicBezTo>
                    <a:pt x="839735" y="18792"/>
                    <a:pt x="847153" y="14589"/>
                    <a:pt x="856055" y="11127"/>
                  </a:cubicBezTo>
                  <a:cubicBezTo>
                    <a:pt x="864956" y="7665"/>
                    <a:pt x="875589" y="4945"/>
                    <a:pt x="887953" y="2967"/>
                  </a:cubicBezTo>
                  <a:cubicBezTo>
                    <a:pt x="900316" y="989"/>
                    <a:pt x="915400" y="0"/>
                    <a:pt x="933203" y="0"/>
                  </a:cubicBezTo>
                  <a:close/>
                  <a:moveTo>
                    <a:pt x="402064" y="0"/>
                  </a:moveTo>
                  <a:cubicBezTo>
                    <a:pt x="417889" y="0"/>
                    <a:pt x="430995" y="741"/>
                    <a:pt x="441380" y="2225"/>
                  </a:cubicBezTo>
                  <a:cubicBezTo>
                    <a:pt x="451765" y="3709"/>
                    <a:pt x="459678" y="6181"/>
                    <a:pt x="465118" y="9643"/>
                  </a:cubicBezTo>
                  <a:cubicBezTo>
                    <a:pt x="470558" y="13105"/>
                    <a:pt x="473278" y="17803"/>
                    <a:pt x="473278" y="23738"/>
                  </a:cubicBezTo>
                  <a:cubicBezTo>
                    <a:pt x="473278" y="29672"/>
                    <a:pt x="471300" y="36596"/>
                    <a:pt x="467343" y="44509"/>
                  </a:cubicBezTo>
                  <a:lnTo>
                    <a:pt x="272988" y="452507"/>
                  </a:lnTo>
                  <a:lnTo>
                    <a:pt x="272988" y="639445"/>
                  </a:lnTo>
                  <a:cubicBezTo>
                    <a:pt x="272988" y="665161"/>
                    <a:pt x="270268" y="685932"/>
                    <a:pt x="264828" y="701757"/>
                  </a:cubicBezTo>
                  <a:cubicBezTo>
                    <a:pt x="259388" y="717582"/>
                    <a:pt x="250981" y="729946"/>
                    <a:pt x="239606" y="738848"/>
                  </a:cubicBezTo>
                  <a:cubicBezTo>
                    <a:pt x="228232" y="747749"/>
                    <a:pt x="213890" y="753684"/>
                    <a:pt x="196581" y="756651"/>
                  </a:cubicBezTo>
                  <a:cubicBezTo>
                    <a:pt x="179272" y="759618"/>
                    <a:pt x="158748" y="761102"/>
                    <a:pt x="135010" y="761102"/>
                  </a:cubicBezTo>
                  <a:cubicBezTo>
                    <a:pt x="111272" y="761102"/>
                    <a:pt x="90996" y="759618"/>
                    <a:pt x="74181" y="756651"/>
                  </a:cubicBezTo>
                  <a:cubicBezTo>
                    <a:pt x="57367" y="753684"/>
                    <a:pt x="43520" y="747749"/>
                    <a:pt x="32640" y="738848"/>
                  </a:cubicBezTo>
                  <a:cubicBezTo>
                    <a:pt x="21760" y="729946"/>
                    <a:pt x="13600" y="717582"/>
                    <a:pt x="8160" y="701757"/>
                  </a:cubicBezTo>
                  <a:cubicBezTo>
                    <a:pt x="2720" y="685932"/>
                    <a:pt x="0" y="665161"/>
                    <a:pt x="0" y="639445"/>
                  </a:cubicBezTo>
                  <a:cubicBezTo>
                    <a:pt x="0" y="609772"/>
                    <a:pt x="1483" y="582325"/>
                    <a:pt x="4451" y="557103"/>
                  </a:cubicBezTo>
                  <a:cubicBezTo>
                    <a:pt x="7418" y="531881"/>
                    <a:pt x="12116" y="507896"/>
                    <a:pt x="18545" y="485147"/>
                  </a:cubicBezTo>
                  <a:cubicBezTo>
                    <a:pt x="24974" y="462398"/>
                    <a:pt x="33876" y="439896"/>
                    <a:pt x="45251" y="417642"/>
                  </a:cubicBezTo>
                  <a:cubicBezTo>
                    <a:pt x="56625" y="395387"/>
                    <a:pt x="70225" y="371896"/>
                    <a:pt x="86050" y="347169"/>
                  </a:cubicBezTo>
                  <a:lnTo>
                    <a:pt x="286341" y="43025"/>
                  </a:lnTo>
                  <a:cubicBezTo>
                    <a:pt x="291286" y="35112"/>
                    <a:pt x="296726" y="28683"/>
                    <a:pt x="302661" y="23738"/>
                  </a:cubicBezTo>
                  <a:cubicBezTo>
                    <a:pt x="308595" y="18792"/>
                    <a:pt x="316013" y="14589"/>
                    <a:pt x="324915" y="11127"/>
                  </a:cubicBezTo>
                  <a:cubicBezTo>
                    <a:pt x="333817" y="7665"/>
                    <a:pt x="344449" y="4945"/>
                    <a:pt x="356813" y="2967"/>
                  </a:cubicBezTo>
                  <a:cubicBezTo>
                    <a:pt x="369177" y="989"/>
                    <a:pt x="384260" y="0"/>
                    <a:pt x="40206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12" name="Freeform: Shape 74">
              <a:extLst>
                <a:ext uri="{FF2B5EF4-FFF2-40B4-BE49-F238E27FC236}">
                  <a16:creationId xmlns:a16="http://schemas.microsoft.com/office/drawing/2014/main" id="{CBE3E54E-DD76-254D-ABB1-C4FAAFA37F35}"/>
                </a:ext>
              </a:extLst>
            </p:cNvPr>
            <p:cNvSpPr/>
            <p:nvPr/>
          </p:nvSpPr>
          <p:spPr>
            <a:xfrm>
              <a:off x="8138758" y="4565751"/>
              <a:ext cx="1005242" cy="761102"/>
            </a:xfrm>
            <a:custGeom>
              <a:avLst/>
              <a:gdLst>
                <a:gd name="connsiteX0" fmla="*/ 870232 w 1005242"/>
                <a:gd name="connsiteY0" fmla="*/ 0 h 761102"/>
                <a:gd name="connsiteX1" fmla="*/ 930319 w 1005242"/>
                <a:gd name="connsiteY1" fmla="*/ 4451 h 761102"/>
                <a:gd name="connsiteX2" fmla="*/ 972602 w 1005242"/>
                <a:gd name="connsiteY2" fmla="*/ 21512 h 761102"/>
                <a:gd name="connsiteX3" fmla="*/ 997082 w 1005242"/>
                <a:gd name="connsiteY3" fmla="*/ 57861 h 761102"/>
                <a:gd name="connsiteX4" fmla="*/ 1005242 w 1005242"/>
                <a:gd name="connsiteY4" fmla="*/ 120174 h 761102"/>
                <a:gd name="connsiteX5" fmla="*/ 1000792 w 1005242"/>
                <a:gd name="connsiteY5" fmla="*/ 203999 h 761102"/>
                <a:gd name="connsiteX6" fmla="*/ 986697 w 1005242"/>
                <a:gd name="connsiteY6" fmla="*/ 275955 h 761102"/>
                <a:gd name="connsiteX7" fmla="*/ 959992 w 1005242"/>
                <a:gd name="connsiteY7" fmla="*/ 343460 h 761102"/>
                <a:gd name="connsiteX8" fmla="*/ 919192 w 1005242"/>
                <a:gd name="connsiteY8" fmla="*/ 412449 h 761102"/>
                <a:gd name="connsiteX9" fmla="*/ 717418 w 1005242"/>
                <a:gd name="connsiteY9" fmla="*/ 716593 h 761102"/>
                <a:gd name="connsiteX10" fmla="*/ 701840 w 1005242"/>
                <a:gd name="connsiteY10" fmla="*/ 736622 h 761102"/>
                <a:gd name="connsiteX11" fmla="*/ 678844 w 1005242"/>
                <a:gd name="connsiteY11" fmla="*/ 749975 h 761102"/>
                <a:gd name="connsiteX12" fmla="*/ 647688 w 1005242"/>
                <a:gd name="connsiteY12" fmla="*/ 758135 h 761102"/>
                <a:gd name="connsiteX13" fmla="*/ 603179 w 1005242"/>
                <a:gd name="connsiteY13" fmla="*/ 761102 h 761102"/>
                <a:gd name="connsiteX14" fmla="*/ 563863 w 1005242"/>
                <a:gd name="connsiteY14" fmla="*/ 758877 h 761102"/>
                <a:gd name="connsiteX15" fmla="*/ 540124 w 1005242"/>
                <a:gd name="connsiteY15" fmla="*/ 750717 h 761102"/>
                <a:gd name="connsiteX16" fmla="*/ 531965 w 1005242"/>
                <a:gd name="connsiteY16" fmla="*/ 735880 h 761102"/>
                <a:gd name="connsiteX17" fmla="*/ 536415 w 1005242"/>
                <a:gd name="connsiteY17" fmla="*/ 713626 h 761102"/>
                <a:gd name="connsiteX18" fmla="*/ 732255 w 1005242"/>
                <a:gd name="connsiteY18" fmla="*/ 308595 h 761102"/>
                <a:gd name="connsiteX19" fmla="*/ 732255 w 1005242"/>
                <a:gd name="connsiteY19" fmla="*/ 120174 h 761102"/>
                <a:gd name="connsiteX20" fmla="*/ 739673 w 1005242"/>
                <a:gd name="connsiteY20" fmla="*/ 57861 h 761102"/>
                <a:gd name="connsiteX21" fmla="*/ 764153 w 1005242"/>
                <a:gd name="connsiteY21" fmla="*/ 21512 h 761102"/>
                <a:gd name="connsiteX22" fmla="*/ 807178 w 1005242"/>
                <a:gd name="connsiteY22" fmla="*/ 4451 h 761102"/>
                <a:gd name="connsiteX23" fmla="*/ 870232 w 1005242"/>
                <a:gd name="connsiteY23" fmla="*/ 0 h 761102"/>
                <a:gd name="connsiteX24" fmla="*/ 339093 w 1005242"/>
                <a:gd name="connsiteY24" fmla="*/ 0 h 761102"/>
                <a:gd name="connsiteX25" fmla="*/ 399921 w 1005242"/>
                <a:gd name="connsiteY25" fmla="*/ 4451 h 761102"/>
                <a:gd name="connsiteX26" fmla="*/ 441463 w 1005242"/>
                <a:gd name="connsiteY26" fmla="*/ 21512 h 761102"/>
                <a:gd name="connsiteX27" fmla="*/ 465943 w 1005242"/>
                <a:gd name="connsiteY27" fmla="*/ 57861 h 761102"/>
                <a:gd name="connsiteX28" fmla="*/ 474103 w 1005242"/>
                <a:gd name="connsiteY28" fmla="*/ 120174 h 761102"/>
                <a:gd name="connsiteX29" fmla="*/ 469652 w 1005242"/>
                <a:gd name="connsiteY29" fmla="*/ 203999 h 761102"/>
                <a:gd name="connsiteX30" fmla="*/ 455558 w 1005242"/>
                <a:gd name="connsiteY30" fmla="*/ 275955 h 761102"/>
                <a:gd name="connsiteX31" fmla="*/ 428852 w 1005242"/>
                <a:gd name="connsiteY31" fmla="*/ 343460 h 761102"/>
                <a:gd name="connsiteX32" fmla="*/ 388052 w 1005242"/>
                <a:gd name="connsiteY32" fmla="*/ 412449 h 761102"/>
                <a:gd name="connsiteX33" fmla="*/ 186279 w 1005242"/>
                <a:gd name="connsiteY33" fmla="*/ 716593 h 761102"/>
                <a:gd name="connsiteX34" fmla="*/ 170701 w 1005242"/>
                <a:gd name="connsiteY34" fmla="*/ 736622 h 761102"/>
                <a:gd name="connsiteX35" fmla="*/ 147704 w 1005242"/>
                <a:gd name="connsiteY35" fmla="*/ 749975 h 761102"/>
                <a:gd name="connsiteX36" fmla="*/ 116548 w 1005242"/>
                <a:gd name="connsiteY36" fmla="*/ 758135 h 761102"/>
                <a:gd name="connsiteX37" fmla="*/ 72039 w 1005242"/>
                <a:gd name="connsiteY37" fmla="*/ 761102 h 761102"/>
                <a:gd name="connsiteX38" fmla="*/ 31981 w 1005242"/>
                <a:gd name="connsiteY38" fmla="*/ 758877 h 761102"/>
                <a:gd name="connsiteX39" fmla="*/ 8243 w 1005242"/>
                <a:gd name="connsiteY39" fmla="*/ 750717 h 761102"/>
                <a:gd name="connsiteX40" fmla="*/ 83 w 1005242"/>
                <a:gd name="connsiteY40" fmla="*/ 735880 h 761102"/>
                <a:gd name="connsiteX41" fmla="*/ 5276 w 1005242"/>
                <a:gd name="connsiteY41" fmla="*/ 713626 h 761102"/>
                <a:gd name="connsiteX42" fmla="*/ 201115 w 1005242"/>
                <a:gd name="connsiteY42" fmla="*/ 308595 h 761102"/>
                <a:gd name="connsiteX43" fmla="*/ 201115 w 1005242"/>
                <a:gd name="connsiteY43" fmla="*/ 120174 h 761102"/>
                <a:gd name="connsiteX44" fmla="*/ 208533 w 1005242"/>
                <a:gd name="connsiteY44" fmla="*/ 57861 h 761102"/>
                <a:gd name="connsiteX45" fmla="*/ 233013 w 1005242"/>
                <a:gd name="connsiteY45" fmla="*/ 21512 h 761102"/>
                <a:gd name="connsiteX46" fmla="*/ 276038 w 1005242"/>
                <a:gd name="connsiteY46" fmla="*/ 4451 h 761102"/>
                <a:gd name="connsiteX47" fmla="*/ 339093 w 1005242"/>
                <a:gd name="connsiteY47" fmla="*/ 0 h 76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05242" h="761102">
                  <a:moveTo>
                    <a:pt x="870232" y="0"/>
                  </a:moveTo>
                  <a:cubicBezTo>
                    <a:pt x="892981" y="0"/>
                    <a:pt x="913010" y="1483"/>
                    <a:pt x="930319" y="4451"/>
                  </a:cubicBezTo>
                  <a:cubicBezTo>
                    <a:pt x="947628" y="7418"/>
                    <a:pt x="961723" y="13105"/>
                    <a:pt x="972602" y="21512"/>
                  </a:cubicBezTo>
                  <a:cubicBezTo>
                    <a:pt x="983483" y="29919"/>
                    <a:pt x="991643" y="42036"/>
                    <a:pt x="997082" y="57861"/>
                  </a:cubicBezTo>
                  <a:cubicBezTo>
                    <a:pt x="1002523" y="73687"/>
                    <a:pt x="1005242" y="94458"/>
                    <a:pt x="1005242" y="120174"/>
                  </a:cubicBezTo>
                  <a:cubicBezTo>
                    <a:pt x="1005242" y="150835"/>
                    <a:pt x="1003759" y="178777"/>
                    <a:pt x="1000792" y="203999"/>
                  </a:cubicBezTo>
                  <a:cubicBezTo>
                    <a:pt x="997824" y="229221"/>
                    <a:pt x="993126" y="253206"/>
                    <a:pt x="986697" y="275955"/>
                  </a:cubicBezTo>
                  <a:cubicBezTo>
                    <a:pt x="980268" y="298704"/>
                    <a:pt x="971366" y="321206"/>
                    <a:pt x="959992" y="343460"/>
                  </a:cubicBezTo>
                  <a:cubicBezTo>
                    <a:pt x="948618" y="365715"/>
                    <a:pt x="935018" y="388711"/>
                    <a:pt x="919192" y="412449"/>
                  </a:cubicBezTo>
                  <a:lnTo>
                    <a:pt x="717418" y="716593"/>
                  </a:lnTo>
                  <a:cubicBezTo>
                    <a:pt x="713462" y="724506"/>
                    <a:pt x="708269" y="731182"/>
                    <a:pt x="701840" y="736622"/>
                  </a:cubicBezTo>
                  <a:cubicBezTo>
                    <a:pt x="695411" y="742062"/>
                    <a:pt x="687746" y="746513"/>
                    <a:pt x="678844" y="749975"/>
                  </a:cubicBezTo>
                  <a:cubicBezTo>
                    <a:pt x="669942" y="753437"/>
                    <a:pt x="659557" y="756157"/>
                    <a:pt x="647688" y="758135"/>
                  </a:cubicBezTo>
                  <a:cubicBezTo>
                    <a:pt x="635819" y="760113"/>
                    <a:pt x="620982" y="761102"/>
                    <a:pt x="603179" y="761102"/>
                  </a:cubicBezTo>
                  <a:cubicBezTo>
                    <a:pt x="587354" y="761102"/>
                    <a:pt x="574248" y="760360"/>
                    <a:pt x="563863" y="758877"/>
                  </a:cubicBezTo>
                  <a:cubicBezTo>
                    <a:pt x="553477" y="757393"/>
                    <a:pt x="545565" y="754673"/>
                    <a:pt x="540124" y="750717"/>
                  </a:cubicBezTo>
                  <a:cubicBezTo>
                    <a:pt x="534685" y="746760"/>
                    <a:pt x="531965" y="741815"/>
                    <a:pt x="531965" y="735880"/>
                  </a:cubicBezTo>
                  <a:cubicBezTo>
                    <a:pt x="531965" y="729946"/>
                    <a:pt x="533448" y="722528"/>
                    <a:pt x="536415" y="713626"/>
                  </a:cubicBezTo>
                  <a:lnTo>
                    <a:pt x="732255" y="308595"/>
                  </a:lnTo>
                  <a:lnTo>
                    <a:pt x="732255" y="120174"/>
                  </a:lnTo>
                  <a:cubicBezTo>
                    <a:pt x="732255" y="94458"/>
                    <a:pt x="734728" y="73687"/>
                    <a:pt x="739673" y="57861"/>
                  </a:cubicBezTo>
                  <a:cubicBezTo>
                    <a:pt x="744618" y="42036"/>
                    <a:pt x="752778" y="29919"/>
                    <a:pt x="764153" y="21512"/>
                  </a:cubicBezTo>
                  <a:cubicBezTo>
                    <a:pt x="775527" y="13105"/>
                    <a:pt x="789869" y="7418"/>
                    <a:pt x="807178" y="4451"/>
                  </a:cubicBezTo>
                  <a:cubicBezTo>
                    <a:pt x="824487" y="1483"/>
                    <a:pt x="845505" y="0"/>
                    <a:pt x="870232" y="0"/>
                  </a:cubicBezTo>
                  <a:close/>
                  <a:moveTo>
                    <a:pt x="339093" y="0"/>
                  </a:moveTo>
                  <a:cubicBezTo>
                    <a:pt x="362831" y="0"/>
                    <a:pt x="383107" y="1483"/>
                    <a:pt x="399921" y="4451"/>
                  </a:cubicBezTo>
                  <a:cubicBezTo>
                    <a:pt x="416736" y="7418"/>
                    <a:pt x="430583" y="13105"/>
                    <a:pt x="441463" y="21512"/>
                  </a:cubicBezTo>
                  <a:cubicBezTo>
                    <a:pt x="452343" y="29919"/>
                    <a:pt x="460503" y="42036"/>
                    <a:pt x="465943" y="57861"/>
                  </a:cubicBezTo>
                  <a:cubicBezTo>
                    <a:pt x="471383" y="73687"/>
                    <a:pt x="474103" y="94458"/>
                    <a:pt x="474103" y="120174"/>
                  </a:cubicBezTo>
                  <a:cubicBezTo>
                    <a:pt x="474103" y="150835"/>
                    <a:pt x="472619" y="178777"/>
                    <a:pt x="469652" y="203999"/>
                  </a:cubicBezTo>
                  <a:cubicBezTo>
                    <a:pt x="466685" y="229221"/>
                    <a:pt x="461987" y="253206"/>
                    <a:pt x="455558" y="275955"/>
                  </a:cubicBezTo>
                  <a:cubicBezTo>
                    <a:pt x="449129" y="298704"/>
                    <a:pt x="440227" y="321206"/>
                    <a:pt x="428852" y="343460"/>
                  </a:cubicBezTo>
                  <a:cubicBezTo>
                    <a:pt x="417478" y="365715"/>
                    <a:pt x="403878" y="388711"/>
                    <a:pt x="388052" y="412449"/>
                  </a:cubicBezTo>
                  <a:lnTo>
                    <a:pt x="186279" y="716593"/>
                  </a:lnTo>
                  <a:cubicBezTo>
                    <a:pt x="182322" y="724506"/>
                    <a:pt x="177130" y="731182"/>
                    <a:pt x="170701" y="736622"/>
                  </a:cubicBezTo>
                  <a:cubicBezTo>
                    <a:pt x="164272" y="742062"/>
                    <a:pt x="156606" y="746513"/>
                    <a:pt x="147704" y="749975"/>
                  </a:cubicBezTo>
                  <a:cubicBezTo>
                    <a:pt x="138803" y="753437"/>
                    <a:pt x="128417" y="756157"/>
                    <a:pt x="116548" y="758135"/>
                  </a:cubicBezTo>
                  <a:cubicBezTo>
                    <a:pt x="104679" y="760113"/>
                    <a:pt x="89843" y="761102"/>
                    <a:pt x="72039" y="761102"/>
                  </a:cubicBezTo>
                  <a:cubicBezTo>
                    <a:pt x="56214" y="761102"/>
                    <a:pt x="42861" y="760360"/>
                    <a:pt x="31981" y="758877"/>
                  </a:cubicBezTo>
                  <a:cubicBezTo>
                    <a:pt x="21101" y="757393"/>
                    <a:pt x="13189" y="754673"/>
                    <a:pt x="8243" y="750717"/>
                  </a:cubicBezTo>
                  <a:cubicBezTo>
                    <a:pt x="3298" y="746760"/>
                    <a:pt x="578" y="741815"/>
                    <a:pt x="83" y="735880"/>
                  </a:cubicBezTo>
                  <a:cubicBezTo>
                    <a:pt x="-411" y="729946"/>
                    <a:pt x="1320" y="722528"/>
                    <a:pt x="5276" y="713626"/>
                  </a:cubicBezTo>
                  <a:lnTo>
                    <a:pt x="201115" y="308595"/>
                  </a:lnTo>
                  <a:lnTo>
                    <a:pt x="201115" y="120174"/>
                  </a:lnTo>
                  <a:cubicBezTo>
                    <a:pt x="201115" y="94458"/>
                    <a:pt x="203588" y="73687"/>
                    <a:pt x="208533" y="57861"/>
                  </a:cubicBezTo>
                  <a:cubicBezTo>
                    <a:pt x="213479" y="42036"/>
                    <a:pt x="221639" y="29919"/>
                    <a:pt x="233013" y="21512"/>
                  </a:cubicBezTo>
                  <a:cubicBezTo>
                    <a:pt x="244388" y="13105"/>
                    <a:pt x="258729" y="7418"/>
                    <a:pt x="276038" y="4451"/>
                  </a:cubicBezTo>
                  <a:cubicBezTo>
                    <a:pt x="293348" y="1483"/>
                    <a:pt x="314366" y="0"/>
                    <a:pt x="33909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</p:spTree>
    <p:extLst>
      <p:ext uri="{BB962C8B-B14F-4D97-AF65-F5344CB8AC3E}">
        <p14:creationId xmlns:p14="http://schemas.microsoft.com/office/powerpoint/2010/main" val="2853558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What is social accountability? (2)</a:t>
            </a:r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6AC896A-CF0E-5942-B421-CE674567E088}"/>
              </a:ext>
            </a:extLst>
          </p:cNvPr>
          <p:cNvGrpSpPr/>
          <p:nvPr/>
        </p:nvGrpSpPr>
        <p:grpSpPr>
          <a:xfrm>
            <a:off x="740780" y="1390982"/>
            <a:ext cx="7662440" cy="3230166"/>
            <a:chOff x="1139588" y="1268017"/>
            <a:chExt cx="8004412" cy="4058836"/>
          </a:xfrm>
        </p:grpSpPr>
        <p:sp>
          <p:nvSpPr>
            <p:cNvPr id="10" name="Freeform: Shape 72">
              <a:extLst>
                <a:ext uri="{FF2B5EF4-FFF2-40B4-BE49-F238E27FC236}">
                  <a16:creationId xmlns:a16="http://schemas.microsoft.com/office/drawing/2014/main" id="{A42569C6-3D52-714D-B61B-0957970BD7D8}"/>
                </a:ext>
              </a:extLst>
            </p:cNvPr>
            <p:cNvSpPr/>
            <p:nvPr/>
          </p:nvSpPr>
          <p:spPr>
            <a:xfrm>
              <a:off x="1139588" y="1648568"/>
              <a:ext cx="8004412" cy="3268525"/>
            </a:xfrm>
            <a:custGeom>
              <a:avLst/>
              <a:gdLst>
                <a:gd name="connsiteX0" fmla="*/ 0 w 8004412"/>
                <a:gd name="connsiteY0" fmla="*/ 565966 h 3268525"/>
                <a:gd name="connsiteX1" fmla="*/ 123389 w 8004412"/>
                <a:gd name="connsiteY1" fmla="*/ 565966 h 3268525"/>
                <a:gd name="connsiteX2" fmla="*/ 120769 w 8004412"/>
                <a:gd name="connsiteY2" fmla="*/ 591950 h 3268525"/>
                <a:gd name="connsiteX3" fmla="*/ 120769 w 8004412"/>
                <a:gd name="connsiteY3" fmla="*/ 2676576 h 3268525"/>
                <a:gd name="connsiteX4" fmla="*/ 591950 w 8004412"/>
                <a:gd name="connsiteY4" fmla="*/ 3147757 h 3268525"/>
                <a:gd name="connsiteX5" fmla="*/ 6707306 w 8004412"/>
                <a:gd name="connsiteY5" fmla="*/ 3147757 h 3268525"/>
                <a:gd name="connsiteX6" fmla="*/ 6707306 w 8004412"/>
                <a:gd name="connsiteY6" fmla="*/ 3268525 h 3268525"/>
                <a:gd name="connsiteX7" fmla="*/ 544765 w 8004412"/>
                <a:gd name="connsiteY7" fmla="*/ 3268525 h 3268525"/>
                <a:gd name="connsiteX8" fmla="*/ 0 w 8004412"/>
                <a:gd name="connsiteY8" fmla="*/ 2723760 h 3268525"/>
                <a:gd name="connsiteX9" fmla="*/ 1297106 w 8004412"/>
                <a:gd name="connsiteY9" fmla="*/ 0 h 3268525"/>
                <a:gd name="connsiteX10" fmla="*/ 7459647 w 8004412"/>
                <a:gd name="connsiteY10" fmla="*/ 0 h 3268525"/>
                <a:gd name="connsiteX11" fmla="*/ 8004412 w 8004412"/>
                <a:gd name="connsiteY11" fmla="*/ 544765 h 3268525"/>
                <a:gd name="connsiteX12" fmla="*/ 8004412 w 8004412"/>
                <a:gd name="connsiteY12" fmla="*/ 2702559 h 3268525"/>
                <a:gd name="connsiteX13" fmla="*/ 7881024 w 8004412"/>
                <a:gd name="connsiteY13" fmla="*/ 2702559 h 3268525"/>
                <a:gd name="connsiteX14" fmla="*/ 7883643 w 8004412"/>
                <a:gd name="connsiteY14" fmla="*/ 2676576 h 3268525"/>
                <a:gd name="connsiteX15" fmla="*/ 7883643 w 8004412"/>
                <a:gd name="connsiteY15" fmla="*/ 591950 h 3268525"/>
                <a:gd name="connsiteX16" fmla="*/ 7412462 w 8004412"/>
                <a:gd name="connsiteY16" fmla="*/ 120769 h 3268525"/>
                <a:gd name="connsiteX17" fmla="*/ 1297106 w 8004412"/>
                <a:gd name="connsiteY17" fmla="*/ 120769 h 326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4412" h="3268525">
                  <a:moveTo>
                    <a:pt x="0" y="565966"/>
                  </a:moveTo>
                  <a:lnTo>
                    <a:pt x="123389" y="565966"/>
                  </a:lnTo>
                  <a:lnTo>
                    <a:pt x="120769" y="591950"/>
                  </a:lnTo>
                  <a:lnTo>
                    <a:pt x="120769" y="2676576"/>
                  </a:lnTo>
                  <a:cubicBezTo>
                    <a:pt x="120769" y="2936802"/>
                    <a:pt x="331724" y="3147757"/>
                    <a:pt x="591950" y="3147757"/>
                  </a:cubicBezTo>
                  <a:lnTo>
                    <a:pt x="6707306" y="3147757"/>
                  </a:lnTo>
                  <a:lnTo>
                    <a:pt x="6707306" y="3268525"/>
                  </a:lnTo>
                  <a:lnTo>
                    <a:pt x="544765" y="3268525"/>
                  </a:lnTo>
                  <a:cubicBezTo>
                    <a:pt x="243900" y="3268525"/>
                    <a:pt x="0" y="3024625"/>
                    <a:pt x="0" y="2723760"/>
                  </a:cubicBezTo>
                  <a:close/>
                  <a:moveTo>
                    <a:pt x="1297106" y="0"/>
                  </a:moveTo>
                  <a:lnTo>
                    <a:pt x="7459647" y="0"/>
                  </a:lnTo>
                  <a:cubicBezTo>
                    <a:pt x="7760512" y="0"/>
                    <a:pt x="8004412" y="243900"/>
                    <a:pt x="8004412" y="544765"/>
                  </a:cubicBezTo>
                  <a:lnTo>
                    <a:pt x="8004412" y="2702559"/>
                  </a:lnTo>
                  <a:lnTo>
                    <a:pt x="7881024" y="2702559"/>
                  </a:lnTo>
                  <a:lnTo>
                    <a:pt x="7883643" y="2676576"/>
                  </a:lnTo>
                  <a:lnTo>
                    <a:pt x="7883643" y="591950"/>
                  </a:lnTo>
                  <a:cubicBezTo>
                    <a:pt x="7883643" y="331724"/>
                    <a:pt x="7672688" y="120769"/>
                    <a:pt x="7412462" y="120769"/>
                  </a:cubicBezTo>
                  <a:lnTo>
                    <a:pt x="1297106" y="12076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0080" tIns="457200" rIns="640080" bIns="45720" rtlCol="0" anchor="t"/>
            <a:lstStyle/>
            <a:p>
              <a:pPr lvl="0" algn="just"/>
              <a:r>
                <a:rPr lang="en-US" sz="2000" noProof="1">
                  <a:solidFill>
                    <a:srgbClr val="002060"/>
                  </a:solidFill>
                  <a:latin typeface="Roboto"/>
                </a:rPr>
                <a:t>Process of </a:t>
              </a:r>
              <a:r>
                <a:rPr lang="en-US" sz="2000" b="1" noProof="1">
                  <a:solidFill>
                    <a:srgbClr val="002060"/>
                  </a:solidFill>
                  <a:latin typeface="Roboto"/>
                </a:rPr>
                <a:t>constructive engagement between citizens and government</a:t>
              </a:r>
              <a:r>
                <a:rPr lang="en-US" sz="2000" noProof="1">
                  <a:solidFill>
                    <a:srgbClr val="002060"/>
                  </a:solidFill>
                  <a:latin typeface="Roboto"/>
                </a:rPr>
                <a:t> to check the conduct and performance of public officials, politicians and service providers as they use public resources to deliver services, improve community welfare, and protect people’s rights.</a:t>
              </a:r>
            </a:p>
            <a:p>
              <a:pPr algn="just"/>
              <a:r>
                <a:rPr lang="en-US" sz="1400" noProof="1">
                  <a:solidFill>
                    <a:srgbClr val="002060"/>
                  </a:solidFill>
                  <a:latin typeface="Roboto"/>
                </a:rPr>
                <a:t>-- The Open University 2016</a:t>
              </a:r>
              <a:endParaRPr lang="en-US" sz="14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11" name="Freeform: Shape 73">
              <a:extLst>
                <a:ext uri="{FF2B5EF4-FFF2-40B4-BE49-F238E27FC236}">
                  <a16:creationId xmlns:a16="http://schemas.microsoft.com/office/drawing/2014/main" id="{E84BB586-6A73-6340-9364-A24DE6E02D2D}"/>
                </a:ext>
              </a:extLst>
            </p:cNvPr>
            <p:cNvSpPr/>
            <p:nvPr/>
          </p:nvSpPr>
          <p:spPr>
            <a:xfrm>
              <a:off x="1139588" y="1268017"/>
              <a:ext cx="1005227" cy="761102"/>
            </a:xfrm>
            <a:custGeom>
              <a:avLst/>
              <a:gdLst>
                <a:gd name="connsiteX0" fmla="*/ 933203 w 1005227"/>
                <a:gd name="connsiteY0" fmla="*/ 0 h 761102"/>
                <a:gd name="connsiteX1" fmla="*/ 973261 w 1005227"/>
                <a:gd name="connsiteY1" fmla="*/ 2225 h 761102"/>
                <a:gd name="connsiteX2" fmla="*/ 997000 w 1005227"/>
                <a:gd name="connsiteY2" fmla="*/ 9643 h 761102"/>
                <a:gd name="connsiteX3" fmla="*/ 1005160 w 1005227"/>
                <a:gd name="connsiteY3" fmla="*/ 23738 h 761102"/>
                <a:gd name="connsiteX4" fmla="*/ 998483 w 1005227"/>
                <a:gd name="connsiteY4" fmla="*/ 44509 h 761102"/>
                <a:gd name="connsiteX5" fmla="*/ 804128 w 1005227"/>
                <a:gd name="connsiteY5" fmla="*/ 452507 h 761102"/>
                <a:gd name="connsiteX6" fmla="*/ 804128 w 1005227"/>
                <a:gd name="connsiteY6" fmla="*/ 639445 h 761102"/>
                <a:gd name="connsiteX7" fmla="*/ 795968 w 1005227"/>
                <a:gd name="connsiteY7" fmla="*/ 701757 h 761102"/>
                <a:gd name="connsiteX8" fmla="*/ 770746 w 1005227"/>
                <a:gd name="connsiteY8" fmla="*/ 738848 h 761102"/>
                <a:gd name="connsiteX9" fmla="*/ 727721 w 1005227"/>
                <a:gd name="connsiteY9" fmla="*/ 756651 h 761102"/>
                <a:gd name="connsiteX10" fmla="*/ 666150 w 1005227"/>
                <a:gd name="connsiteY10" fmla="*/ 761102 h 761102"/>
                <a:gd name="connsiteX11" fmla="*/ 605321 w 1005227"/>
                <a:gd name="connsiteY11" fmla="*/ 756651 h 761102"/>
                <a:gd name="connsiteX12" fmla="*/ 563779 w 1005227"/>
                <a:gd name="connsiteY12" fmla="*/ 738848 h 761102"/>
                <a:gd name="connsiteX13" fmla="*/ 539300 w 1005227"/>
                <a:gd name="connsiteY13" fmla="*/ 701757 h 761102"/>
                <a:gd name="connsiteX14" fmla="*/ 531140 w 1005227"/>
                <a:gd name="connsiteY14" fmla="*/ 639445 h 761102"/>
                <a:gd name="connsiteX15" fmla="*/ 535590 w 1005227"/>
                <a:gd name="connsiteY15" fmla="*/ 557103 h 761102"/>
                <a:gd name="connsiteX16" fmla="*/ 549685 w 1005227"/>
                <a:gd name="connsiteY16" fmla="*/ 485147 h 761102"/>
                <a:gd name="connsiteX17" fmla="*/ 576390 w 1005227"/>
                <a:gd name="connsiteY17" fmla="*/ 417642 h 761102"/>
                <a:gd name="connsiteX18" fmla="*/ 617190 w 1005227"/>
                <a:gd name="connsiteY18" fmla="*/ 347169 h 761102"/>
                <a:gd name="connsiteX19" fmla="*/ 817480 w 1005227"/>
                <a:gd name="connsiteY19" fmla="*/ 43025 h 761102"/>
                <a:gd name="connsiteX20" fmla="*/ 833800 w 1005227"/>
                <a:gd name="connsiteY20" fmla="*/ 23738 h 761102"/>
                <a:gd name="connsiteX21" fmla="*/ 856055 w 1005227"/>
                <a:gd name="connsiteY21" fmla="*/ 11127 h 761102"/>
                <a:gd name="connsiteX22" fmla="*/ 887953 w 1005227"/>
                <a:gd name="connsiteY22" fmla="*/ 2967 h 761102"/>
                <a:gd name="connsiteX23" fmla="*/ 933203 w 1005227"/>
                <a:gd name="connsiteY23" fmla="*/ 0 h 761102"/>
                <a:gd name="connsiteX24" fmla="*/ 402064 w 1005227"/>
                <a:gd name="connsiteY24" fmla="*/ 0 h 761102"/>
                <a:gd name="connsiteX25" fmla="*/ 441380 w 1005227"/>
                <a:gd name="connsiteY25" fmla="*/ 2225 h 761102"/>
                <a:gd name="connsiteX26" fmla="*/ 465118 w 1005227"/>
                <a:gd name="connsiteY26" fmla="*/ 9643 h 761102"/>
                <a:gd name="connsiteX27" fmla="*/ 473278 w 1005227"/>
                <a:gd name="connsiteY27" fmla="*/ 23738 h 761102"/>
                <a:gd name="connsiteX28" fmla="*/ 467343 w 1005227"/>
                <a:gd name="connsiteY28" fmla="*/ 44509 h 761102"/>
                <a:gd name="connsiteX29" fmla="*/ 272988 w 1005227"/>
                <a:gd name="connsiteY29" fmla="*/ 452507 h 761102"/>
                <a:gd name="connsiteX30" fmla="*/ 272988 w 1005227"/>
                <a:gd name="connsiteY30" fmla="*/ 639445 h 761102"/>
                <a:gd name="connsiteX31" fmla="*/ 264828 w 1005227"/>
                <a:gd name="connsiteY31" fmla="*/ 701757 h 761102"/>
                <a:gd name="connsiteX32" fmla="*/ 239606 w 1005227"/>
                <a:gd name="connsiteY32" fmla="*/ 738848 h 761102"/>
                <a:gd name="connsiteX33" fmla="*/ 196581 w 1005227"/>
                <a:gd name="connsiteY33" fmla="*/ 756651 h 761102"/>
                <a:gd name="connsiteX34" fmla="*/ 135010 w 1005227"/>
                <a:gd name="connsiteY34" fmla="*/ 761102 h 761102"/>
                <a:gd name="connsiteX35" fmla="*/ 74181 w 1005227"/>
                <a:gd name="connsiteY35" fmla="*/ 756651 h 761102"/>
                <a:gd name="connsiteX36" fmla="*/ 32640 w 1005227"/>
                <a:gd name="connsiteY36" fmla="*/ 738848 h 761102"/>
                <a:gd name="connsiteX37" fmla="*/ 8160 w 1005227"/>
                <a:gd name="connsiteY37" fmla="*/ 701757 h 761102"/>
                <a:gd name="connsiteX38" fmla="*/ 0 w 1005227"/>
                <a:gd name="connsiteY38" fmla="*/ 639445 h 761102"/>
                <a:gd name="connsiteX39" fmla="*/ 4451 w 1005227"/>
                <a:gd name="connsiteY39" fmla="*/ 557103 h 761102"/>
                <a:gd name="connsiteX40" fmla="*/ 18545 w 1005227"/>
                <a:gd name="connsiteY40" fmla="*/ 485147 h 761102"/>
                <a:gd name="connsiteX41" fmla="*/ 45251 w 1005227"/>
                <a:gd name="connsiteY41" fmla="*/ 417642 h 761102"/>
                <a:gd name="connsiteX42" fmla="*/ 86050 w 1005227"/>
                <a:gd name="connsiteY42" fmla="*/ 347169 h 761102"/>
                <a:gd name="connsiteX43" fmla="*/ 286341 w 1005227"/>
                <a:gd name="connsiteY43" fmla="*/ 43025 h 761102"/>
                <a:gd name="connsiteX44" fmla="*/ 302661 w 1005227"/>
                <a:gd name="connsiteY44" fmla="*/ 23738 h 761102"/>
                <a:gd name="connsiteX45" fmla="*/ 324915 w 1005227"/>
                <a:gd name="connsiteY45" fmla="*/ 11127 h 761102"/>
                <a:gd name="connsiteX46" fmla="*/ 356813 w 1005227"/>
                <a:gd name="connsiteY46" fmla="*/ 2967 h 761102"/>
                <a:gd name="connsiteX47" fmla="*/ 402064 w 1005227"/>
                <a:gd name="connsiteY47" fmla="*/ 0 h 76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05227" h="761102">
                  <a:moveTo>
                    <a:pt x="933203" y="0"/>
                  </a:moveTo>
                  <a:cubicBezTo>
                    <a:pt x="949029" y="0"/>
                    <a:pt x="962381" y="741"/>
                    <a:pt x="973261" y="2225"/>
                  </a:cubicBezTo>
                  <a:cubicBezTo>
                    <a:pt x="984141" y="3709"/>
                    <a:pt x="992054" y="6181"/>
                    <a:pt x="997000" y="9643"/>
                  </a:cubicBezTo>
                  <a:cubicBezTo>
                    <a:pt x="1001945" y="13105"/>
                    <a:pt x="1004665" y="17803"/>
                    <a:pt x="1005160" y="23738"/>
                  </a:cubicBezTo>
                  <a:cubicBezTo>
                    <a:pt x="1005654" y="29672"/>
                    <a:pt x="1003429" y="36596"/>
                    <a:pt x="998483" y="44509"/>
                  </a:cubicBezTo>
                  <a:lnTo>
                    <a:pt x="804128" y="452507"/>
                  </a:lnTo>
                  <a:lnTo>
                    <a:pt x="804128" y="639445"/>
                  </a:lnTo>
                  <a:cubicBezTo>
                    <a:pt x="804128" y="665161"/>
                    <a:pt x="801408" y="685932"/>
                    <a:pt x="795968" y="701757"/>
                  </a:cubicBezTo>
                  <a:cubicBezTo>
                    <a:pt x="790528" y="717582"/>
                    <a:pt x="782120" y="729946"/>
                    <a:pt x="770746" y="738848"/>
                  </a:cubicBezTo>
                  <a:cubicBezTo>
                    <a:pt x="759371" y="747749"/>
                    <a:pt x="745030" y="753684"/>
                    <a:pt x="727721" y="756651"/>
                  </a:cubicBezTo>
                  <a:cubicBezTo>
                    <a:pt x="710412" y="759618"/>
                    <a:pt x="689888" y="761102"/>
                    <a:pt x="666150" y="761102"/>
                  </a:cubicBezTo>
                  <a:cubicBezTo>
                    <a:pt x="642412" y="761102"/>
                    <a:pt x="622136" y="759618"/>
                    <a:pt x="605321" y="756651"/>
                  </a:cubicBezTo>
                  <a:cubicBezTo>
                    <a:pt x="588507" y="753684"/>
                    <a:pt x="574659" y="747749"/>
                    <a:pt x="563779" y="738848"/>
                  </a:cubicBezTo>
                  <a:cubicBezTo>
                    <a:pt x="552899" y="729946"/>
                    <a:pt x="544739" y="717582"/>
                    <a:pt x="539300" y="701757"/>
                  </a:cubicBezTo>
                  <a:cubicBezTo>
                    <a:pt x="533860" y="685932"/>
                    <a:pt x="531140" y="665161"/>
                    <a:pt x="531140" y="639445"/>
                  </a:cubicBezTo>
                  <a:cubicBezTo>
                    <a:pt x="531140" y="609772"/>
                    <a:pt x="532623" y="582325"/>
                    <a:pt x="535590" y="557103"/>
                  </a:cubicBezTo>
                  <a:cubicBezTo>
                    <a:pt x="538558" y="531881"/>
                    <a:pt x="543256" y="507896"/>
                    <a:pt x="549685" y="485147"/>
                  </a:cubicBezTo>
                  <a:cubicBezTo>
                    <a:pt x="556114" y="462398"/>
                    <a:pt x="565016" y="439896"/>
                    <a:pt x="576390" y="417642"/>
                  </a:cubicBezTo>
                  <a:cubicBezTo>
                    <a:pt x="587765" y="395387"/>
                    <a:pt x="601365" y="371896"/>
                    <a:pt x="617190" y="347169"/>
                  </a:cubicBezTo>
                  <a:lnTo>
                    <a:pt x="817480" y="43025"/>
                  </a:lnTo>
                  <a:cubicBezTo>
                    <a:pt x="822426" y="35112"/>
                    <a:pt x="827866" y="28683"/>
                    <a:pt x="833800" y="23738"/>
                  </a:cubicBezTo>
                  <a:cubicBezTo>
                    <a:pt x="839735" y="18792"/>
                    <a:pt x="847153" y="14589"/>
                    <a:pt x="856055" y="11127"/>
                  </a:cubicBezTo>
                  <a:cubicBezTo>
                    <a:pt x="864956" y="7665"/>
                    <a:pt x="875589" y="4945"/>
                    <a:pt x="887953" y="2967"/>
                  </a:cubicBezTo>
                  <a:cubicBezTo>
                    <a:pt x="900316" y="989"/>
                    <a:pt x="915400" y="0"/>
                    <a:pt x="933203" y="0"/>
                  </a:cubicBezTo>
                  <a:close/>
                  <a:moveTo>
                    <a:pt x="402064" y="0"/>
                  </a:moveTo>
                  <a:cubicBezTo>
                    <a:pt x="417889" y="0"/>
                    <a:pt x="430995" y="741"/>
                    <a:pt x="441380" y="2225"/>
                  </a:cubicBezTo>
                  <a:cubicBezTo>
                    <a:pt x="451765" y="3709"/>
                    <a:pt x="459678" y="6181"/>
                    <a:pt x="465118" y="9643"/>
                  </a:cubicBezTo>
                  <a:cubicBezTo>
                    <a:pt x="470558" y="13105"/>
                    <a:pt x="473278" y="17803"/>
                    <a:pt x="473278" y="23738"/>
                  </a:cubicBezTo>
                  <a:cubicBezTo>
                    <a:pt x="473278" y="29672"/>
                    <a:pt x="471300" y="36596"/>
                    <a:pt x="467343" y="44509"/>
                  </a:cubicBezTo>
                  <a:lnTo>
                    <a:pt x="272988" y="452507"/>
                  </a:lnTo>
                  <a:lnTo>
                    <a:pt x="272988" y="639445"/>
                  </a:lnTo>
                  <a:cubicBezTo>
                    <a:pt x="272988" y="665161"/>
                    <a:pt x="270268" y="685932"/>
                    <a:pt x="264828" y="701757"/>
                  </a:cubicBezTo>
                  <a:cubicBezTo>
                    <a:pt x="259388" y="717582"/>
                    <a:pt x="250981" y="729946"/>
                    <a:pt x="239606" y="738848"/>
                  </a:cubicBezTo>
                  <a:cubicBezTo>
                    <a:pt x="228232" y="747749"/>
                    <a:pt x="213890" y="753684"/>
                    <a:pt x="196581" y="756651"/>
                  </a:cubicBezTo>
                  <a:cubicBezTo>
                    <a:pt x="179272" y="759618"/>
                    <a:pt x="158748" y="761102"/>
                    <a:pt x="135010" y="761102"/>
                  </a:cubicBezTo>
                  <a:cubicBezTo>
                    <a:pt x="111272" y="761102"/>
                    <a:pt x="90996" y="759618"/>
                    <a:pt x="74181" y="756651"/>
                  </a:cubicBezTo>
                  <a:cubicBezTo>
                    <a:pt x="57367" y="753684"/>
                    <a:pt x="43520" y="747749"/>
                    <a:pt x="32640" y="738848"/>
                  </a:cubicBezTo>
                  <a:cubicBezTo>
                    <a:pt x="21760" y="729946"/>
                    <a:pt x="13600" y="717582"/>
                    <a:pt x="8160" y="701757"/>
                  </a:cubicBezTo>
                  <a:cubicBezTo>
                    <a:pt x="2720" y="685932"/>
                    <a:pt x="0" y="665161"/>
                    <a:pt x="0" y="639445"/>
                  </a:cubicBezTo>
                  <a:cubicBezTo>
                    <a:pt x="0" y="609772"/>
                    <a:pt x="1483" y="582325"/>
                    <a:pt x="4451" y="557103"/>
                  </a:cubicBezTo>
                  <a:cubicBezTo>
                    <a:pt x="7418" y="531881"/>
                    <a:pt x="12116" y="507896"/>
                    <a:pt x="18545" y="485147"/>
                  </a:cubicBezTo>
                  <a:cubicBezTo>
                    <a:pt x="24974" y="462398"/>
                    <a:pt x="33876" y="439896"/>
                    <a:pt x="45251" y="417642"/>
                  </a:cubicBezTo>
                  <a:cubicBezTo>
                    <a:pt x="56625" y="395387"/>
                    <a:pt x="70225" y="371896"/>
                    <a:pt x="86050" y="347169"/>
                  </a:cubicBezTo>
                  <a:lnTo>
                    <a:pt x="286341" y="43025"/>
                  </a:lnTo>
                  <a:cubicBezTo>
                    <a:pt x="291286" y="35112"/>
                    <a:pt x="296726" y="28683"/>
                    <a:pt x="302661" y="23738"/>
                  </a:cubicBezTo>
                  <a:cubicBezTo>
                    <a:pt x="308595" y="18792"/>
                    <a:pt x="316013" y="14589"/>
                    <a:pt x="324915" y="11127"/>
                  </a:cubicBezTo>
                  <a:cubicBezTo>
                    <a:pt x="333817" y="7665"/>
                    <a:pt x="344449" y="4945"/>
                    <a:pt x="356813" y="2967"/>
                  </a:cubicBezTo>
                  <a:cubicBezTo>
                    <a:pt x="369177" y="989"/>
                    <a:pt x="384260" y="0"/>
                    <a:pt x="40206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12" name="Freeform: Shape 74">
              <a:extLst>
                <a:ext uri="{FF2B5EF4-FFF2-40B4-BE49-F238E27FC236}">
                  <a16:creationId xmlns:a16="http://schemas.microsoft.com/office/drawing/2014/main" id="{CBE3E54E-DD76-254D-ABB1-C4FAAFA37F35}"/>
                </a:ext>
              </a:extLst>
            </p:cNvPr>
            <p:cNvSpPr/>
            <p:nvPr/>
          </p:nvSpPr>
          <p:spPr>
            <a:xfrm>
              <a:off x="8138758" y="4565751"/>
              <a:ext cx="1005242" cy="761102"/>
            </a:xfrm>
            <a:custGeom>
              <a:avLst/>
              <a:gdLst>
                <a:gd name="connsiteX0" fmla="*/ 870232 w 1005242"/>
                <a:gd name="connsiteY0" fmla="*/ 0 h 761102"/>
                <a:gd name="connsiteX1" fmla="*/ 930319 w 1005242"/>
                <a:gd name="connsiteY1" fmla="*/ 4451 h 761102"/>
                <a:gd name="connsiteX2" fmla="*/ 972602 w 1005242"/>
                <a:gd name="connsiteY2" fmla="*/ 21512 h 761102"/>
                <a:gd name="connsiteX3" fmla="*/ 997082 w 1005242"/>
                <a:gd name="connsiteY3" fmla="*/ 57861 h 761102"/>
                <a:gd name="connsiteX4" fmla="*/ 1005242 w 1005242"/>
                <a:gd name="connsiteY4" fmla="*/ 120174 h 761102"/>
                <a:gd name="connsiteX5" fmla="*/ 1000792 w 1005242"/>
                <a:gd name="connsiteY5" fmla="*/ 203999 h 761102"/>
                <a:gd name="connsiteX6" fmla="*/ 986697 w 1005242"/>
                <a:gd name="connsiteY6" fmla="*/ 275955 h 761102"/>
                <a:gd name="connsiteX7" fmla="*/ 959992 w 1005242"/>
                <a:gd name="connsiteY7" fmla="*/ 343460 h 761102"/>
                <a:gd name="connsiteX8" fmla="*/ 919192 w 1005242"/>
                <a:gd name="connsiteY8" fmla="*/ 412449 h 761102"/>
                <a:gd name="connsiteX9" fmla="*/ 717418 w 1005242"/>
                <a:gd name="connsiteY9" fmla="*/ 716593 h 761102"/>
                <a:gd name="connsiteX10" fmla="*/ 701840 w 1005242"/>
                <a:gd name="connsiteY10" fmla="*/ 736622 h 761102"/>
                <a:gd name="connsiteX11" fmla="*/ 678844 w 1005242"/>
                <a:gd name="connsiteY11" fmla="*/ 749975 h 761102"/>
                <a:gd name="connsiteX12" fmla="*/ 647688 w 1005242"/>
                <a:gd name="connsiteY12" fmla="*/ 758135 h 761102"/>
                <a:gd name="connsiteX13" fmla="*/ 603179 w 1005242"/>
                <a:gd name="connsiteY13" fmla="*/ 761102 h 761102"/>
                <a:gd name="connsiteX14" fmla="*/ 563863 w 1005242"/>
                <a:gd name="connsiteY14" fmla="*/ 758877 h 761102"/>
                <a:gd name="connsiteX15" fmla="*/ 540124 w 1005242"/>
                <a:gd name="connsiteY15" fmla="*/ 750717 h 761102"/>
                <a:gd name="connsiteX16" fmla="*/ 531965 w 1005242"/>
                <a:gd name="connsiteY16" fmla="*/ 735880 h 761102"/>
                <a:gd name="connsiteX17" fmla="*/ 536415 w 1005242"/>
                <a:gd name="connsiteY17" fmla="*/ 713626 h 761102"/>
                <a:gd name="connsiteX18" fmla="*/ 732255 w 1005242"/>
                <a:gd name="connsiteY18" fmla="*/ 308595 h 761102"/>
                <a:gd name="connsiteX19" fmla="*/ 732255 w 1005242"/>
                <a:gd name="connsiteY19" fmla="*/ 120174 h 761102"/>
                <a:gd name="connsiteX20" fmla="*/ 739673 w 1005242"/>
                <a:gd name="connsiteY20" fmla="*/ 57861 h 761102"/>
                <a:gd name="connsiteX21" fmla="*/ 764153 w 1005242"/>
                <a:gd name="connsiteY21" fmla="*/ 21512 h 761102"/>
                <a:gd name="connsiteX22" fmla="*/ 807178 w 1005242"/>
                <a:gd name="connsiteY22" fmla="*/ 4451 h 761102"/>
                <a:gd name="connsiteX23" fmla="*/ 870232 w 1005242"/>
                <a:gd name="connsiteY23" fmla="*/ 0 h 761102"/>
                <a:gd name="connsiteX24" fmla="*/ 339093 w 1005242"/>
                <a:gd name="connsiteY24" fmla="*/ 0 h 761102"/>
                <a:gd name="connsiteX25" fmla="*/ 399921 w 1005242"/>
                <a:gd name="connsiteY25" fmla="*/ 4451 h 761102"/>
                <a:gd name="connsiteX26" fmla="*/ 441463 w 1005242"/>
                <a:gd name="connsiteY26" fmla="*/ 21512 h 761102"/>
                <a:gd name="connsiteX27" fmla="*/ 465943 w 1005242"/>
                <a:gd name="connsiteY27" fmla="*/ 57861 h 761102"/>
                <a:gd name="connsiteX28" fmla="*/ 474103 w 1005242"/>
                <a:gd name="connsiteY28" fmla="*/ 120174 h 761102"/>
                <a:gd name="connsiteX29" fmla="*/ 469652 w 1005242"/>
                <a:gd name="connsiteY29" fmla="*/ 203999 h 761102"/>
                <a:gd name="connsiteX30" fmla="*/ 455558 w 1005242"/>
                <a:gd name="connsiteY30" fmla="*/ 275955 h 761102"/>
                <a:gd name="connsiteX31" fmla="*/ 428852 w 1005242"/>
                <a:gd name="connsiteY31" fmla="*/ 343460 h 761102"/>
                <a:gd name="connsiteX32" fmla="*/ 388052 w 1005242"/>
                <a:gd name="connsiteY32" fmla="*/ 412449 h 761102"/>
                <a:gd name="connsiteX33" fmla="*/ 186279 w 1005242"/>
                <a:gd name="connsiteY33" fmla="*/ 716593 h 761102"/>
                <a:gd name="connsiteX34" fmla="*/ 170701 w 1005242"/>
                <a:gd name="connsiteY34" fmla="*/ 736622 h 761102"/>
                <a:gd name="connsiteX35" fmla="*/ 147704 w 1005242"/>
                <a:gd name="connsiteY35" fmla="*/ 749975 h 761102"/>
                <a:gd name="connsiteX36" fmla="*/ 116548 w 1005242"/>
                <a:gd name="connsiteY36" fmla="*/ 758135 h 761102"/>
                <a:gd name="connsiteX37" fmla="*/ 72039 w 1005242"/>
                <a:gd name="connsiteY37" fmla="*/ 761102 h 761102"/>
                <a:gd name="connsiteX38" fmla="*/ 31981 w 1005242"/>
                <a:gd name="connsiteY38" fmla="*/ 758877 h 761102"/>
                <a:gd name="connsiteX39" fmla="*/ 8243 w 1005242"/>
                <a:gd name="connsiteY39" fmla="*/ 750717 h 761102"/>
                <a:gd name="connsiteX40" fmla="*/ 83 w 1005242"/>
                <a:gd name="connsiteY40" fmla="*/ 735880 h 761102"/>
                <a:gd name="connsiteX41" fmla="*/ 5276 w 1005242"/>
                <a:gd name="connsiteY41" fmla="*/ 713626 h 761102"/>
                <a:gd name="connsiteX42" fmla="*/ 201115 w 1005242"/>
                <a:gd name="connsiteY42" fmla="*/ 308595 h 761102"/>
                <a:gd name="connsiteX43" fmla="*/ 201115 w 1005242"/>
                <a:gd name="connsiteY43" fmla="*/ 120174 h 761102"/>
                <a:gd name="connsiteX44" fmla="*/ 208533 w 1005242"/>
                <a:gd name="connsiteY44" fmla="*/ 57861 h 761102"/>
                <a:gd name="connsiteX45" fmla="*/ 233013 w 1005242"/>
                <a:gd name="connsiteY45" fmla="*/ 21512 h 761102"/>
                <a:gd name="connsiteX46" fmla="*/ 276038 w 1005242"/>
                <a:gd name="connsiteY46" fmla="*/ 4451 h 761102"/>
                <a:gd name="connsiteX47" fmla="*/ 339093 w 1005242"/>
                <a:gd name="connsiteY47" fmla="*/ 0 h 76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05242" h="761102">
                  <a:moveTo>
                    <a:pt x="870232" y="0"/>
                  </a:moveTo>
                  <a:cubicBezTo>
                    <a:pt x="892981" y="0"/>
                    <a:pt x="913010" y="1483"/>
                    <a:pt x="930319" y="4451"/>
                  </a:cubicBezTo>
                  <a:cubicBezTo>
                    <a:pt x="947628" y="7418"/>
                    <a:pt x="961723" y="13105"/>
                    <a:pt x="972602" y="21512"/>
                  </a:cubicBezTo>
                  <a:cubicBezTo>
                    <a:pt x="983483" y="29919"/>
                    <a:pt x="991643" y="42036"/>
                    <a:pt x="997082" y="57861"/>
                  </a:cubicBezTo>
                  <a:cubicBezTo>
                    <a:pt x="1002523" y="73687"/>
                    <a:pt x="1005242" y="94458"/>
                    <a:pt x="1005242" y="120174"/>
                  </a:cubicBezTo>
                  <a:cubicBezTo>
                    <a:pt x="1005242" y="150835"/>
                    <a:pt x="1003759" y="178777"/>
                    <a:pt x="1000792" y="203999"/>
                  </a:cubicBezTo>
                  <a:cubicBezTo>
                    <a:pt x="997824" y="229221"/>
                    <a:pt x="993126" y="253206"/>
                    <a:pt x="986697" y="275955"/>
                  </a:cubicBezTo>
                  <a:cubicBezTo>
                    <a:pt x="980268" y="298704"/>
                    <a:pt x="971366" y="321206"/>
                    <a:pt x="959992" y="343460"/>
                  </a:cubicBezTo>
                  <a:cubicBezTo>
                    <a:pt x="948618" y="365715"/>
                    <a:pt x="935018" y="388711"/>
                    <a:pt x="919192" y="412449"/>
                  </a:cubicBezTo>
                  <a:lnTo>
                    <a:pt x="717418" y="716593"/>
                  </a:lnTo>
                  <a:cubicBezTo>
                    <a:pt x="713462" y="724506"/>
                    <a:pt x="708269" y="731182"/>
                    <a:pt x="701840" y="736622"/>
                  </a:cubicBezTo>
                  <a:cubicBezTo>
                    <a:pt x="695411" y="742062"/>
                    <a:pt x="687746" y="746513"/>
                    <a:pt x="678844" y="749975"/>
                  </a:cubicBezTo>
                  <a:cubicBezTo>
                    <a:pt x="669942" y="753437"/>
                    <a:pt x="659557" y="756157"/>
                    <a:pt x="647688" y="758135"/>
                  </a:cubicBezTo>
                  <a:cubicBezTo>
                    <a:pt x="635819" y="760113"/>
                    <a:pt x="620982" y="761102"/>
                    <a:pt x="603179" y="761102"/>
                  </a:cubicBezTo>
                  <a:cubicBezTo>
                    <a:pt x="587354" y="761102"/>
                    <a:pt x="574248" y="760360"/>
                    <a:pt x="563863" y="758877"/>
                  </a:cubicBezTo>
                  <a:cubicBezTo>
                    <a:pt x="553477" y="757393"/>
                    <a:pt x="545565" y="754673"/>
                    <a:pt x="540124" y="750717"/>
                  </a:cubicBezTo>
                  <a:cubicBezTo>
                    <a:pt x="534685" y="746760"/>
                    <a:pt x="531965" y="741815"/>
                    <a:pt x="531965" y="735880"/>
                  </a:cubicBezTo>
                  <a:cubicBezTo>
                    <a:pt x="531965" y="729946"/>
                    <a:pt x="533448" y="722528"/>
                    <a:pt x="536415" y="713626"/>
                  </a:cubicBezTo>
                  <a:lnTo>
                    <a:pt x="732255" y="308595"/>
                  </a:lnTo>
                  <a:lnTo>
                    <a:pt x="732255" y="120174"/>
                  </a:lnTo>
                  <a:cubicBezTo>
                    <a:pt x="732255" y="94458"/>
                    <a:pt x="734728" y="73687"/>
                    <a:pt x="739673" y="57861"/>
                  </a:cubicBezTo>
                  <a:cubicBezTo>
                    <a:pt x="744618" y="42036"/>
                    <a:pt x="752778" y="29919"/>
                    <a:pt x="764153" y="21512"/>
                  </a:cubicBezTo>
                  <a:cubicBezTo>
                    <a:pt x="775527" y="13105"/>
                    <a:pt x="789869" y="7418"/>
                    <a:pt x="807178" y="4451"/>
                  </a:cubicBezTo>
                  <a:cubicBezTo>
                    <a:pt x="824487" y="1483"/>
                    <a:pt x="845505" y="0"/>
                    <a:pt x="870232" y="0"/>
                  </a:cubicBezTo>
                  <a:close/>
                  <a:moveTo>
                    <a:pt x="339093" y="0"/>
                  </a:moveTo>
                  <a:cubicBezTo>
                    <a:pt x="362831" y="0"/>
                    <a:pt x="383107" y="1483"/>
                    <a:pt x="399921" y="4451"/>
                  </a:cubicBezTo>
                  <a:cubicBezTo>
                    <a:pt x="416736" y="7418"/>
                    <a:pt x="430583" y="13105"/>
                    <a:pt x="441463" y="21512"/>
                  </a:cubicBezTo>
                  <a:cubicBezTo>
                    <a:pt x="452343" y="29919"/>
                    <a:pt x="460503" y="42036"/>
                    <a:pt x="465943" y="57861"/>
                  </a:cubicBezTo>
                  <a:cubicBezTo>
                    <a:pt x="471383" y="73687"/>
                    <a:pt x="474103" y="94458"/>
                    <a:pt x="474103" y="120174"/>
                  </a:cubicBezTo>
                  <a:cubicBezTo>
                    <a:pt x="474103" y="150835"/>
                    <a:pt x="472619" y="178777"/>
                    <a:pt x="469652" y="203999"/>
                  </a:cubicBezTo>
                  <a:cubicBezTo>
                    <a:pt x="466685" y="229221"/>
                    <a:pt x="461987" y="253206"/>
                    <a:pt x="455558" y="275955"/>
                  </a:cubicBezTo>
                  <a:cubicBezTo>
                    <a:pt x="449129" y="298704"/>
                    <a:pt x="440227" y="321206"/>
                    <a:pt x="428852" y="343460"/>
                  </a:cubicBezTo>
                  <a:cubicBezTo>
                    <a:pt x="417478" y="365715"/>
                    <a:pt x="403878" y="388711"/>
                    <a:pt x="388052" y="412449"/>
                  </a:cubicBezTo>
                  <a:lnTo>
                    <a:pt x="186279" y="716593"/>
                  </a:lnTo>
                  <a:cubicBezTo>
                    <a:pt x="182322" y="724506"/>
                    <a:pt x="177130" y="731182"/>
                    <a:pt x="170701" y="736622"/>
                  </a:cubicBezTo>
                  <a:cubicBezTo>
                    <a:pt x="164272" y="742062"/>
                    <a:pt x="156606" y="746513"/>
                    <a:pt x="147704" y="749975"/>
                  </a:cubicBezTo>
                  <a:cubicBezTo>
                    <a:pt x="138803" y="753437"/>
                    <a:pt x="128417" y="756157"/>
                    <a:pt x="116548" y="758135"/>
                  </a:cubicBezTo>
                  <a:cubicBezTo>
                    <a:pt x="104679" y="760113"/>
                    <a:pt x="89843" y="761102"/>
                    <a:pt x="72039" y="761102"/>
                  </a:cubicBezTo>
                  <a:cubicBezTo>
                    <a:pt x="56214" y="761102"/>
                    <a:pt x="42861" y="760360"/>
                    <a:pt x="31981" y="758877"/>
                  </a:cubicBezTo>
                  <a:cubicBezTo>
                    <a:pt x="21101" y="757393"/>
                    <a:pt x="13189" y="754673"/>
                    <a:pt x="8243" y="750717"/>
                  </a:cubicBezTo>
                  <a:cubicBezTo>
                    <a:pt x="3298" y="746760"/>
                    <a:pt x="578" y="741815"/>
                    <a:pt x="83" y="735880"/>
                  </a:cubicBezTo>
                  <a:cubicBezTo>
                    <a:pt x="-411" y="729946"/>
                    <a:pt x="1320" y="722528"/>
                    <a:pt x="5276" y="713626"/>
                  </a:cubicBezTo>
                  <a:lnTo>
                    <a:pt x="201115" y="308595"/>
                  </a:lnTo>
                  <a:lnTo>
                    <a:pt x="201115" y="120174"/>
                  </a:lnTo>
                  <a:cubicBezTo>
                    <a:pt x="201115" y="94458"/>
                    <a:pt x="203588" y="73687"/>
                    <a:pt x="208533" y="57861"/>
                  </a:cubicBezTo>
                  <a:cubicBezTo>
                    <a:pt x="213479" y="42036"/>
                    <a:pt x="221639" y="29919"/>
                    <a:pt x="233013" y="21512"/>
                  </a:cubicBezTo>
                  <a:cubicBezTo>
                    <a:pt x="244388" y="13105"/>
                    <a:pt x="258729" y="7418"/>
                    <a:pt x="276038" y="4451"/>
                  </a:cubicBezTo>
                  <a:cubicBezTo>
                    <a:pt x="293348" y="1483"/>
                    <a:pt x="314366" y="0"/>
                    <a:pt x="339093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</p:spTree>
    <p:extLst>
      <p:ext uri="{BB962C8B-B14F-4D97-AF65-F5344CB8AC3E}">
        <p14:creationId xmlns:p14="http://schemas.microsoft.com/office/powerpoint/2010/main" val="67259839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/>
              <a:t>Why is social accountability important? (1)</a:t>
            </a:r>
            <a:endParaRPr lang="de-DE" sz="3200"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9B2288C0-B1E4-6142-90AC-94CBB12B0970}"/>
              </a:ext>
            </a:extLst>
          </p:cNvPr>
          <p:cNvSpPr/>
          <p:nvPr/>
        </p:nvSpPr>
        <p:spPr>
          <a:xfrm>
            <a:off x="628651" y="1896490"/>
            <a:ext cx="2226113" cy="1660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06" extrusionOk="0">
                <a:moveTo>
                  <a:pt x="37" y="11215"/>
                </a:moveTo>
                <a:cubicBezTo>
                  <a:pt x="37" y="11215"/>
                  <a:pt x="5176" y="12031"/>
                  <a:pt x="8249" y="11801"/>
                </a:cubicBezTo>
                <a:cubicBezTo>
                  <a:pt x="11321" y="11572"/>
                  <a:pt x="12272" y="11419"/>
                  <a:pt x="12766" y="10808"/>
                </a:cubicBezTo>
                <a:cubicBezTo>
                  <a:pt x="13260" y="10197"/>
                  <a:pt x="13790" y="8031"/>
                  <a:pt x="13882" y="7573"/>
                </a:cubicBezTo>
                <a:cubicBezTo>
                  <a:pt x="13973" y="7089"/>
                  <a:pt x="14266" y="6350"/>
                  <a:pt x="14650" y="5790"/>
                </a:cubicBezTo>
                <a:cubicBezTo>
                  <a:pt x="15034" y="5255"/>
                  <a:pt x="15912" y="3396"/>
                  <a:pt x="16113" y="2351"/>
                </a:cubicBezTo>
                <a:cubicBezTo>
                  <a:pt x="16296" y="1281"/>
                  <a:pt x="16333" y="110"/>
                  <a:pt x="16826" y="8"/>
                </a:cubicBezTo>
                <a:cubicBezTo>
                  <a:pt x="17320" y="-94"/>
                  <a:pt x="17960" y="874"/>
                  <a:pt x="18034" y="1485"/>
                </a:cubicBezTo>
                <a:cubicBezTo>
                  <a:pt x="18107" y="2097"/>
                  <a:pt x="18034" y="3472"/>
                  <a:pt x="17595" y="4491"/>
                </a:cubicBezTo>
                <a:cubicBezTo>
                  <a:pt x="17156" y="5510"/>
                  <a:pt x="16808" y="7318"/>
                  <a:pt x="16991" y="7700"/>
                </a:cubicBezTo>
                <a:cubicBezTo>
                  <a:pt x="17174" y="8082"/>
                  <a:pt x="17320" y="8566"/>
                  <a:pt x="18290" y="8592"/>
                </a:cubicBezTo>
                <a:cubicBezTo>
                  <a:pt x="19259" y="8617"/>
                  <a:pt x="20283" y="8388"/>
                  <a:pt x="20777" y="9076"/>
                </a:cubicBezTo>
                <a:cubicBezTo>
                  <a:pt x="21271" y="9764"/>
                  <a:pt x="21454" y="10502"/>
                  <a:pt x="20905" y="11164"/>
                </a:cubicBezTo>
                <a:cubicBezTo>
                  <a:pt x="20905" y="11164"/>
                  <a:pt x="21509" y="11547"/>
                  <a:pt x="21545" y="12464"/>
                </a:cubicBezTo>
                <a:cubicBezTo>
                  <a:pt x="21600" y="13381"/>
                  <a:pt x="20777" y="13763"/>
                  <a:pt x="20777" y="13763"/>
                </a:cubicBezTo>
                <a:cubicBezTo>
                  <a:pt x="20777" y="13763"/>
                  <a:pt x="21381" y="13966"/>
                  <a:pt x="21381" y="14756"/>
                </a:cubicBezTo>
                <a:cubicBezTo>
                  <a:pt x="21381" y="15546"/>
                  <a:pt x="20850" y="16055"/>
                  <a:pt x="20375" y="16182"/>
                </a:cubicBezTo>
                <a:cubicBezTo>
                  <a:pt x="20375" y="16182"/>
                  <a:pt x="20832" y="16845"/>
                  <a:pt x="20557" y="17456"/>
                </a:cubicBezTo>
                <a:cubicBezTo>
                  <a:pt x="20283" y="18067"/>
                  <a:pt x="19387" y="18602"/>
                  <a:pt x="18381" y="18857"/>
                </a:cubicBezTo>
                <a:cubicBezTo>
                  <a:pt x="17375" y="19086"/>
                  <a:pt x="16003" y="19137"/>
                  <a:pt x="15016" y="18857"/>
                </a:cubicBezTo>
                <a:cubicBezTo>
                  <a:pt x="14010" y="18577"/>
                  <a:pt x="13571" y="18373"/>
                  <a:pt x="12693" y="18628"/>
                </a:cubicBezTo>
                <a:cubicBezTo>
                  <a:pt x="11833" y="18857"/>
                  <a:pt x="4682" y="20920"/>
                  <a:pt x="0" y="21506"/>
                </a:cubicBezTo>
                <a:lnTo>
                  <a:pt x="0" y="11215"/>
                </a:ln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13F89CD6-60B8-7B4E-B434-BDE8AFF459A5}"/>
              </a:ext>
            </a:extLst>
          </p:cNvPr>
          <p:cNvSpPr/>
          <p:nvPr/>
        </p:nvSpPr>
        <p:spPr>
          <a:xfrm>
            <a:off x="628652" y="3056776"/>
            <a:ext cx="2864813" cy="1465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495" extrusionOk="0">
                <a:moveTo>
                  <a:pt x="0" y="10738"/>
                </a:moveTo>
                <a:cubicBezTo>
                  <a:pt x="0" y="10738"/>
                  <a:pt x="10836" y="11517"/>
                  <a:pt x="12855" y="11286"/>
                </a:cubicBezTo>
                <a:cubicBezTo>
                  <a:pt x="14874" y="11055"/>
                  <a:pt x="15471" y="10940"/>
                  <a:pt x="15813" y="10335"/>
                </a:cubicBezTo>
                <a:cubicBezTo>
                  <a:pt x="16140" y="9758"/>
                  <a:pt x="16481" y="7710"/>
                  <a:pt x="16552" y="7249"/>
                </a:cubicBezTo>
                <a:cubicBezTo>
                  <a:pt x="16609" y="6787"/>
                  <a:pt x="16808" y="6066"/>
                  <a:pt x="17050" y="5547"/>
                </a:cubicBezTo>
                <a:cubicBezTo>
                  <a:pt x="17306" y="5028"/>
                  <a:pt x="17874" y="3269"/>
                  <a:pt x="18002" y="2260"/>
                </a:cubicBezTo>
                <a:cubicBezTo>
                  <a:pt x="18130" y="1250"/>
                  <a:pt x="18145" y="126"/>
                  <a:pt x="18472" y="10"/>
                </a:cubicBezTo>
                <a:cubicBezTo>
                  <a:pt x="18799" y="-105"/>
                  <a:pt x="19211" y="818"/>
                  <a:pt x="19254" y="1395"/>
                </a:cubicBezTo>
                <a:cubicBezTo>
                  <a:pt x="19296" y="1971"/>
                  <a:pt x="19254" y="3269"/>
                  <a:pt x="18969" y="4250"/>
                </a:cubicBezTo>
                <a:cubicBezTo>
                  <a:pt x="18685" y="5230"/>
                  <a:pt x="18457" y="6932"/>
                  <a:pt x="18585" y="7306"/>
                </a:cubicBezTo>
                <a:cubicBezTo>
                  <a:pt x="18713" y="7653"/>
                  <a:pt x="18799" y="8114"/>
                  <a:pt x="19439" y="8143"/>
                </a:cubicBezTo>
                <a:cubicBezTo>
                  <a:pt x="20078" y="8172"/>
                  <a:pt x="20733" y="7941"/>
                  <a:pt x="21060" y="8604"/>
                </a:cubicBezTo>
                <a:cubicBezTo>
                  <a:pt x="21387" y="9267"/>
                  <a:pt x="21500" y="9960"/>
                  <a:pt x="21131" y="10594"/>
                </a:cubicBezTo>
                <a:cubicBezTo>
                  <a:pt x="21131" y="10594"/>
                  <a:pt x="21515" y="10940"/>
                  <a:pt x="21557" y="11834"/>
                </a:cubicBezTo>
                <a:cubicBezTo>
                  <a:pt x="21600" y="12728"/>
                  <a:pt x="21060" y="13074"/>
                  <a:pt x="21060" y="13074"/>
                </a:cubicBezTo>
                <a:cubicBezTo>
                  <a:pt x="21060" y="13074"/>
                  <a:pt x="21444" y="13276"/>
                  <a:pt x="21444" y="14026"/>
                </a:cubicBezTo>
                <a:cubicBezTo>
                  <a:pt x="21444" y="14776"/>
                  <a:pt x="21102" y="15266"/>
                  <a:pt x="20789" y="15381"/>
                </a:cubicBezTo>
                <a:cubicBezTo>
                  <a:pt x="20789" y="15381"/>
                  <a:pt x="21088" y="16016"/>
                  <a:pt x="20917" y="16592"/>
                </a:cubicBezTo>
                <a:cubicBezTo>
                  <a:pt x="20747" y="17169"/>
                  <a:pt x="20150" y="17688"/>
                  <a:pt x="19495" y="17919"/>
                </a:cubicBezTo>
                <a:cubicBezTo>
                  <a:pt x="18841" y="18150"/>
                  <a:pt x="17945" y="18179"/>
                  <a:pt x="17291" y="17919"/>
                </a:cubicBezTo>
                <a:cubicBezTo>
                  <a:pt x="16637" y="17659"/>
                  <a:pt x="16353" y="17458"/>
                  <a:pt x="15784" y="17688"/>
                </a:cubicBezTo>
                <a:cubicBezTo>
                  <a:pt x="15215" y="17919"/>
                  <a:pt x="3057" y="20947"/>
                  <a:pt x="0" y="21495"/>
                </a:cubicBezTo>
                <a:lnTo>
                  <a:pt x="0" y="10738"/>
                </a:lnTo>
                <a:close/>
              </a:path>
            </a:pathLst>
          </a:custGeom>
          <a:solidFill>
            <a:srgbClr val="F7931F">
              <a:lumMod val="50000"/>
            </a:srgb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6B99D47D-245C-8A43-AD3F-3A78E9AC7C88}"/>
              </a:ext>
            </a:extLst>
          </p:cNvPr>
          <p:cNvSpPr/>
          <p:nvPr/>
        </p:nvSpPr>
        <p:spPr>
          <a:xfrm>
            <a:off x="628652" y="2761787"/>
            <a:ext cx="1829214" cy="1148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530" extrusionOk="0">
                <a:moveTo>
                  <a:pt x="22" y="11320"/>
                </a:moveTo>
                <a:cubicBezTo>
                  <a:pt x="22" y="11320"/>
                  <a:pt x="7304" y="12131"/>
                  <a:pt x="9976" y="11910"/>
                </a:cubicBezTo>
                <a:cubicBezTo>
                  <a:pt x="12648" y="11688"/>
                  <a:pt x="13472" y="11541"/>
                  <a:pt x="13895" y="10914"/>
                </a:cubicBezTo>
                <a:cubicBezTo>
                  <a:pt x="14341" y="10288"/>
                  <a:pt x="14786" y="8113"/>
                  <a:pt x="14875" y="7634"/>
                </a:cubicBezTo>
                <a:cubicBezTo>
                  <a:pt x="14964" y="7155"/>
                  <a:pt x="15209" y="6381"/>
                  <a:pt x="15543" y="5828"/>
                </a:cubicBezTo>
                <a:cubicBezTo>
                  <a:pt x="15877" y="5275"/>
                  <a:pt x="16656" y="3432"/>
                  <a:pt x="16812" y="2363"/>
                </a:cubicBezTo>
                <a:cubicBezTo>
                  <a:pt x="16968" y="1294"/>
                  <a:pt x="16991" y="77"/>
                  <a:pt x="17436" y="4"/>
                </a:cubicBezTo>
                <a:cubicBezTo>
                  <a:pt x="17881" y="-70"/>
                  <a:pt x="18416" y="851"/>
                  <a:pt x="18482" y="1478"/>
                </a:cubicBezTo>
                <a:cubicBezTo>
                  <a:pt x="18549" y="2105"/>
                  <a:pt x="18482" y="3469"/>
                  <a:pt x="18104" y="4501"/>
                </a:cubicBezTo>
                <a:cubicBezTo>
                  <a:pt x="17725" y="5533"/>
                  <a:pt x="17414" y="7376"/>
                  <a:pt x="17592" y="7744"/>
                </a:cubicBezTo>
                <a:cubicBezTo>
                  <a:pt x="17748" y="8113"/>
                  <a:pt x="17881" y="8592"/>
                  <a:pt x="18727" y="8629"/>
                </a:cubicBezTo>
                <a:cubicBezTo>
                  <a:pt x="19574" y="8666"/>
                  <a:pt x="20464" y="8408"/>
                  <a:pt x="20887" y="9108"/>
                </a:cubicBezTo>
                <a:cubicBezTo>
                  <a:pt x="21333" y="9808"/>
                  <a:pt x="21466" y="10546"/>
                  <a:pt x="20999" y="11209"/>
                </a:cubicBezTo>
                <a:cubicBezTo>
                  <a:pt x="20999" y="11209"/>
                  <a:pt x="21511" y="11578"/>
                  <a:pt x="21555" y="12499"/>
                </a:cubicBezTo>
                <a:cubicBezTo>
                  <a:pt x="21600" y="13421"/>
                  <a:pt x="20887" y="13789"/>
                  <a:pt x="20887" y="13789"/>
                </a:cubicBezTo>
                <a:cubicBezTo>
                  <a:pt x="20887" y="13789"/>
                  <a:pt x="21400" y="14011"/>
                  <a:pt x="21400" y="14785"/>
                </a:cubicBezTo>
                <a:cubicBezTo>
                  <a:pt x="21400" y="15559"/>
                  <a:pt x="20932" y="16075"/>
                  <a:pt x="20531" y="16222"/>
                </a:cubicBezTo>
                <a:cubicBezTo>
                  <a:pt x="20531" y="16222"/>
                  <a:pt x="20932" y="16886"/>
                  <a:pt x="20687" y="17512"/>
                </a:cubicBezTo>
                <a:cubicBezTo>
                  <a:pt x="20464" y="18139"/>
                  <a:pt x="19663" y="18692"/>
                  <a:pt x="18794" y="18913"/>
                </a:cubicBezTo>
                <a:cubicBezTo>
                  <a:pt x="17926" y="19134"/>
                  <a:pt x="16746" y="19171"/>
                  <a:pt x="15855" y="18913"/>
                </a:cubicBezTo>
                <a:cubicBezTo>
                  <a:pt x="14986" y="18655"/>
                  <a:pt x="14586" y="18434"/>
                  <a:pt x="13851" y="18655"/>
                </a:cubicBezTo>
                <a:cubicBezTo>
                  <a:pt x="13094" y="18913"/>
                  <a:pt x="4053" y="20977"/>
                  <a:pt x="0" y="21530"/>
                </a:cubicBezTo>
                <a:lnTo>
                  <a:pt x="0" y="1132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91658288-79A4-4E42-8444-C18F2E69966F}"/>
              </a:ext>
            </a:extLst>
          </p:cNvPr>
          <p:cNvSpPr/>
          <p:nvPr/>
        </p:nvSpPr>
        <p:spPr>
          <a:xfrm>
            <a:off x="5695795" y="2091103"/>
            <a:ext cx="2819556" cy="19087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06" extrusionOk="0">
                <a:moveTo>
                  <a:pt x="21535" y="11241"/>
                </a:moveTo>
                <a:cubicBezTo>
                  <a:pt x="21535" y="11241"/>
                  <a:pt x="14905" y="12056"/>
                  <a:pt x="12097" y="11827"/>
                </a:cubicBezTo>
                <a:cubicBezTo>
                  <a:pt x="9289" y="11598"/>
                  <a:pt x="8442" y="11445"/>
                  <a:pt x="7993" y="10833"/>
                </a:cubicBezTo>
                <a:cubicBezTo>
                  <a:pt x="7545" y="10222"/>
                  <a:pt x="7063" y="8057"/>
                  <a:pt x="6963" y="7598"/>
                </a:cubicBezTo>
                <a:cubicBezTo>
                  <a:pt x="6880" y="7114"/>
                  <a:pt x="6614" y="6376"/>
                  <a:pt x="6265" y="5815"/>
                </a:cubicBezTo>
                <a:cubicBezTo>
                  <a:pt x="5916" y="5281"/>
                  <a:pt x="5119" y="3421"/>
                  <a:pt x="4936" y="2377"/>
                </a:cubicBezTo>
                <a:cubicBezTo>
                  <a:pt x="4770" y="1307"/>
                  <a:pt x="4737" y="110"/>
                  <a:pt x="4288" y="8"/>
                </a:cubicBezTo>
                <a:cubicBezTo>
                  <a:pt x="3839" y="-94"/>
                  <a:pt x="3258" y="874"/>
                  <a:pt x="3191" y="1485"/>
                </a:cubicBezTo>
                <a:cubicBezTo>
                  <a:pt x="3125" y="2097"/>
                  <a:pt x="3191" y="3472"/>
                  <a:pt x="3590" y="4491"/>
                </a:cubicBezTo>
                <a:cubicBezTo>
                  <a:pt x="3989" y="5510"/>
                  <a:pt x="4305" y="7318"/>
                  <a:pt x="4138" y="7700"/>
                </a:cubicBezTo>
                <a:cubicBezTo>
                  <a:pt x="3972" y="8082"/>
                  <a:pt x="3839" y="8566"/>
                  <a:pt x="2959" y="8592"/>
                </a:cubicBezTo>
                <a:cubicBezTo>
                  <a:pt x="2078" y="8617"/>
                  <a:pt x="1148" y="8388"/>
                  <a:pt x="699" y="9076"/>
                </a:cubicBezTo>
                <a:cubicBezTo>
                  <a:pt x="250" y="9764"/>
                  <a:pt x="84" y="10502"/>
                  <a:pt x="583" y="11164"/>
                </a:cubicBezTo>
                <a:cubicBezTo>
                  <a:pt x="583" y="11164"/>
                  <a:pt x="34" y="11547"/>
                  <a:pt x="1" y="12464"/>
                </a:cubicBezTo>
                <a:cubicBezTo>
                  <a:pt x="-32" y="13381"/>
                  <a:pt x="699" y="13763"/>
                  <a:pt x="699" y="13763"/>
                </a:cubicBezTo>
                <a:cubicBezTo>
                  <a:pt x="699" y="13763"/>
                  <a:pt x="151" y="13966"/>
                  <a:pt x="151" y="14756"/>
                </a:cubicBezTo>
                <a:cubicBezTo>
                  <a:pt x="151" y="15546"/>
                  <a:pt x="633" y="16055"/>
                  <a:pt x="1065" y="16182"/>
                </a:cubicBezTo>
                <a:cubicBezTo>
                  <a:pt x="1065" y="16182"/>
                  <a:pt x="649" y="16845"/>
                  <a:pt x="898" y="17456"/>
                </a:cubicBezTo>
                <a:cubicBezTo>
                  <a:pt x="1131" y="18067"/>
                  <a:pt x="1962" y="18602"/>
                  <a:pt x="2876" y="18857"/>
                </a:cubicBezTo>
                <a:cubicBezTo>
                  <a:pt x="3790" y="19086"/>
                  <a:pt x="5036" y="19137"/>
                  <a:pt x="5950" y="18857"/>
                </a:cubicBezTo>
                <a:cubicBezTo>
                  <a:pt x="6863" y="18577"/>
                  <a:pt x="7262" y="18373"/>
                  <a:pt x="8060" y="18628"/>
                </a:cubicBezTo>
                <a:cubicBezTo>
                  <a:pt x="8841" y="18857"/>
                  <a:pt x="17314" y="20920"/>
                  <a:pt x="21568" y="21506"/>
                </a:cubicBezTo>
                <a:lnTo>
                  <a:pt x="21568" y="11241"/>
                </a:ln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96ED721A-3D69-5643-8C93-2E1B1C2DC6BF}"/>
              </a:ext>
            </a:extLst>
          </p:cNvPr>
          <p:cNvSpPr/>
          <p:nvPr/>
        </p:nvSpPr>
        <p:spPr>
          <a:xfrm>
            <a:off x="6412543" y="1910245"/>
            <a:ext cx="2102808" cy="1320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498" extrusionOk="0">
                <a:moveTo>
                  <a:pt x="21535" y="11305"/>
                </a:moveTo>
                <a:cubicBezTo>
                  <a:pt x="21535" y="11305"/>
                  <a:pt x="14253" y="12115"/>
                  <a:pt x="11581" y="11894"/>
                </a:cubicBezTo>
                <a:cubicBezTo>
                  <a:pt x="8909" y="11673"/>
                  <a:pt x="8085" y="11526"/>
                  <a:pt x="7662" y="10900"/>
                </a:cubicBezTo>
                <a:cubicBezTo>
                  <a:pt x="7216" y="10275"/>
                  <a:pt x="6771" y="8104"/>
                  <a:pt x="6682" y="7625"/>
                </a:cubicBezTo>
                <a:cubicBezTo>
                  <a:pt x="6593" y="7147"/>
                  <a:pt x="6348" y="6374"/>
                  <a:pt x="6014" y="5822"/>
                </a:cubicBezTo>
                <a:cubicBezTo>
                  <a:pt x="5680" y="5270"/>
                  <a:pt x="4901" y="3431"/>
                  <a:pt x="4745" y="2363"/>
                </a:cubicBezTo>
                <a:cubicBezTo>
                  <a:pt x="4589" y="1296"/>
                  <a:pt x="4566" y="82"/>
                  <a:pt x="4121" y="8"/>
                </a:cubicBezTo>
                <a:cubicBezTo>
                  <a:pt x="3676" y="-102"/>
                  <a:pt x="3141" y="855"/>
                  <a:pt x="3075" y="1480"/>
                </a:cubicBezTo>
                <a:cubicBezTo>
                  <a:pt x="3008" y="2106"/>
                  <a:pt x="3075" y="3467"/>
                  <a:pt x="3453" y="4498"/>
                </a:cubicBezTo>
                <a:cubicBezTo>
                  <a:pt x="3832" y="5528"/>
                  <a:pt x="4143" y="7368"/>
                  <a:pt x="3965" y="7736"/>
                </a:cubicBezTo>
                <a:cubicBezTo>
                  <a:pt x="3787" y="8104"/>
                  <a:pt x="3676" y="8582"/>
                  <a:pt x="2830" y="8619"/>
                </a:cubicBezTo>
                <a:cubicBezTo>
                  <a:pt x="1983" y="8656"/>
                  <a:pt x="1093" y="8398"/>
                  <a:pt x="670" y="9097"/>
                </a:cubicBezTo>
                <a:cubicBezTo>
                  <a:pt x="224" y="9796"/>
                  <a:pt x="91" y="10532"/>
                  <a:pt x="558" y="11195"/>
                </a:cubicBezTo>
                <a:cubicBezTo>
                  <a:pt x="558" y="11195"/>
                  <a:pt x="46" y="11563"/>
                  <a:pt x="2" y="12483"/>
                </a:cubicBezTo>
                <a:cubicBezTo>
                  <a:pt x="-43" y="13403"/>
                  <a:pt x="670" y="13771"/>
                  <a:pt x="670" y="13771"/>
                </a:cubicBezTo>
                <a:cubicBezTo>
                  <a:pt x="670" y="13771"/>
                  <a:pt x="157" y="13991"/>
                  <a:pt x="157" y="14764"/>
                </a:cubicBezTo>
                <a:cubicBezTo>
                  <a:pt x="157" y="15537"/>
                  <a:pt x="625" y="16052"/>
                  <a:pt x="1026" y="16199"/>
                </a:cubicBezTo>
                <a:cubicBezTo>
                  <a:pt x="1026" y="16199"/>
                  <a:pt x="625" y="16862"/>
                  <a:pt x="870" y="17487"/>
                </a:cubicBezTo>
                <a:cubicBezTo>
                  <a:pt x="1093" y="18113"/>
                  <a:pt x="1894" y="18665"/>
                  <a:pt x="2763" y="18885"/>
                </a:cubicBezTo>
                <a:cubicBezTo>
                  <a:pt x="3631" y="19143"/>
                  <a:pt x="4811" y="19143"/>
                  <a:pt x="5702" y="18885"/>
                </a:cubicBezTo>
                <a:cubicBezTo>
                  <a:pt x="6571" y="18628"/>
                  <a:pt x="6971" y="18407"/>
                  <a:pt x="7706" y="18628"/>
                </a:cubicBezTo>
                <a:cubicBezTo>
                  <a:pt x="8463" y="18885"/>
                  <a:pt x="17504" y="20946"/>
                  <a:pt x="21557" y="21498"/>
                </a:cubicBezTo>
                <a:lnTo>
                  <a:pt x="21557" y="11305"/>
                </a:ln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  <a:effectLst>
            <a:outerShdw blurRad="127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2E3F5505-4F44-0E48-A9A9-D4C2496331FB}"/>
              </a:ext>
            </a:extLst>
          </p:cNvPr>
          <p:cNvSpPr/>
          <p:nvPr/>
        </p:nvSpPr>
        <p:spPr>
          <a:xfrm>
            <a:off x="6123639" y="3334502"/>
            <a:ext cx="2391712" cy="1298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497" extrusionOk="0">
                <a:moveTo>
                  <a:pt x="21563" y="9855"/>
                </a:moveTo>
                <a:cubicBezTo>
                  <a:pt x="21563" y="9855"/>
                  <a:pt x="11713" y="11502"/>
                  <a:pt x="9500" y="11277"/>
                </a:cubicBezTo>
                <a:cubicBezTo>
                  <a:pt x="7307" y="11053"/>
                  <a:pt x="6641" y="10903"/>
                  <a:pt x="6288" y="10341"/>
                </a:cubicBezTo>
                <a:cubicBezTo>
                  <a:pt x="5936" y="9742"/>
                  <a:pt x="5564" y="7683"/>
                  <a:pt x="5485" y="7234"/>
                </a:cubicBezTo>
                <a:cubicBezTo>
                  <a:pt x="5427" y="6785"/>
                  <a:pt x="5211" y="6074"/>
                  <a:pt x="4937" y="5550"/>
                </a:cubicBezTo>
                <a:cubicBezTo>
                  <a:pt x="4663" y="5026"/>
                  <a:pt x="4036" y="3266"/>
                  <a:pt x="3899" y="2255"/>
                </a:cubicBezTo>
                <a:cubicBezTo>
                  <a:pt x="3762" y="1245"/>
                  <a:pt x="3743" y="122"/>
                  <a:pt x="3390" y="9"/>
                </a:cubicBezTo>
                <a:cubicBezTo>
                  <a:pt x="3038" y="-103"/>
                  <a:pt x="2587" y="833"/>
                  <a:pt x="2528" y="1394"/>
                </a:cubicBezTo>
                <a:cubicBezTo>
                  <a:pt x="2470" y="1993"/>
                  <a:pt x="2528" y="3266"/>
                  <a:pt x="2842" y="4277"/>
                </a:cubicBezTo>
                <a:cubicBezTo>
                  <a:pt x="3155" y="5250"/>
                  <a:pt x="3410" y="6972"/>
                  <a:pt x="3273" y="7347"/>
                </a:cubicBezTo>
                <a:cubicBezTo>
                  <a:pt x="3135" y="7721"/>
                  <a:pt x="3038" y="8170"/>
                  <a:pt x="2333" y="8208"/>
                </a:cubicBezTo>
                <a:cubicBezTo>
                  <a:pt x="1628" y="8245"/>
                  <a:pt x="923" y="8020"/>
                  <a:pt x="550" y="8657"/>
                </a:cubicBezTo>
                <a:cubicBezTo>
                  <a:pt x="198" y="9293"/>
                  <a:pt x="80" y="10042"/>
                  <a:pt x="472" y="10641"/>
                </a:cubicBezTo>
                <a:cubicBezTo>
                  <a:pt x="472" y="10641"/>
                  <a:pt x="41" y="11015"/>
                  <a:pt x="2" y="11876"/>
                </a:cubicBezTo>
                <a:cubicBezTo>
                  <a:pt x="-37" y="12775"/>
                  <a:pt x="550" y="13112"/>
                  <a:pt x="550" y="13112"/>
                </a:cubicBezTo>
                <a:cubicBezTo>
                  <a:pt x="550" y="13112"/>
                  <a:pt x="120" y="13299"/>
                  <a:pt x="120" y="14047"/>
                </a:cubicBezTo>
                <a:cubicBezTo>
                  <a:pt x="120" y="14796"/>
                  <a:pt x="492" y="15283"/>
                  <a:pt x="844" y="15433"/>
                </a:cubicBezTo>
                <a:cubicBezTo>
                  <a:pt x="844" y="15433"/>
                  <a:pt x="511" y="16069"/>
                  <a:pt x="707" y="16630"/>
                </a:cubicBezTo>
                <a:cubicBezTo>
                  <a:pt x="903" y="17192"/>
                  <a:pt x="1549" y="17716"/>
                  <a:pt x="2254" y="17941"/>
                </a:cubicBezTo>
                <a:cubicBezTo>
                  <a:pt x="2979" y="18165"/>
                  <a:pt x="3938" y="18203"/>
                  <a:pt x="4663" y="17941"/>
                </a:cubicBezTo>
                <a:cubicBezTo>
                  <a:pt x="5387" y="17679"/>
                  <a:pt x="5701" y="17491"/>
                  <a:pt x="6308" y="17716"/>
                </a:cubicBezTo>
                <a:cubicBezTo>
                  <a:pt x="6935" y="17941"/>
                  <a:pt x="18195" y="20935"/>
                  <a:pt x="21543" y="21497"/>
                </a:cubicBezTo>
                <a:lnTo>
                  <a:pt x="21563" y="9855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8" name="TextBox 77">
            <a:extLst>
              <a:ext uri="{FF2B5EF4-FFF2-40B4-BE49-F238E27FC236}">
                <a16:creationId xmlns:a16="http://schemas.microsoft.com/office/drawing/2014/main" id="{8BEE0080-BABA-0C44-8BD8-38375E624CE6}"/>
              </a:ext>
            </a:extLst>
          </p:cNvPr>
          <p:cNvSpPr txBox="1"/>
          <p:nvPr/>
        </p:nvSpPr>
        <p:spPr>
          <a:xfrm>
            <a:off x="858172" y="1406906"/>
            <a:ext cx="3644619" cy="461665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r>
              <a:rPr lang="en-US" sz="1200" b="1" kern="0" noProof="1">
                <a:solidFill>
                  <a:srgbClr val="A2B969"/>
                </a:solidFill>
                <a:latin typeface="Roboto"/>
              </a:rPr>
              <a:t>Improved delivery and quality of public services and governance; people-centric policies​</a:t>
            </a:r>
            <a:endParaRPr lang="en-US" sz="1600">
              <a:latin typeface="Roboto"/>
            </a:endParaRPr>
          </a:p>
        </p:txBody>
      </p:sp>
      <p:sp>
        <p:nvSpPr>
          <p:cNvPr id="41" name="TextBox 77">
            <a:extLst>
              <a:ext uri="{FF2B5EF4-FFF2-40B4-BE49-F238E27FC236}">
                <a16:creationId xmlns:a16="http://schemas.microsoft.com/office/drawing/2014/main" id="{206DF788-39ED-D049-8156-3A572D0F0560}"/>
              </a:ext>
            </a:extLst>
          </p:cNvPr>
          <p:cNvSpPr txBox="1"/>
          <p:nvPr/>
        </p:nvSpPr>
        <p:spPr>
          <a:xfrm>
            <a:off x="4537275" y="1471729"/>
            <a:ext cx="3780000" cy="461665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lvl="0" algn="r"/>
            <a:r>
              <a:rPr lang="en-US" sz="1200" b="1" kern="0" noProof="1">
                <a:solidFill>
                  <a:srgbClr val="F19233"/>
                </a:solidFill>
                <a:latin typeface="Roboto"/>
              </a:rPr>
              <a:t>Empowerment of people and communities and thus strengthening of the democratic processes</a:t>
            </a:r>
          </a:p>
        </p:txBody>
      </p:sp>
      <p:sp>
        <p:nvSpPr>
          <p:cNvPr id="44" name="TextBox 77">
            <a:extLst>
              <a:ext uri="{FF2B5EF4-FFF2-40B4-BE49-F238E27FC236}">
                <a16:creationId xmlns:a16="http://schemas.microsoft.com/office/drawing/2014/main" id="{54AF37D0-2387-9D4D-A621-607F83D2CAFB}"/>
              </a:ext>
            </a:extLst>
          </p:cNvPr>
          <p:cNvSpPr txBox="1"/>
          <p:nvPr/>
        </p:nvSpPr>
        <p:spPr>
          <a:xfrm>
            <a:off x="2883808" y="2054299"/>
            <a:ext cx="3020125" cy="646331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lvl="0" algn="r"/>
            <a:r>
              <a:rPr lang="en-US" sz="1200" b="1" kern="0" noProof="1">
                <a:solidFill>
                  <a:srgbClr val="00B0F0"/>
                </a:solidFill>
                <a:latin typeface="Roboto"/>
              </a:rPr>
              <a:t>Ensure a direct, immediate path of accountability, complementing conventional accountability mechanisms</a:t>
            </a:r>
          </a:p>
        </p:txBody>
      </p:sp>
      <p:sp>
        <p:nvSpPr>
          <p:cNvPr id="46" name="TextBox 77">
            <a:extLst>
              <a:ext uri="{FF2B5EF4-FFF2-40B4-BE49-F238E27FC236}">
                <a16:creationId xmlns:a16="http://schemas.microsoft.com/office/drawing/2014/main" id="{D6AF10EA-E5E6-4A49-A21C-0C21D491E192}"/>
              </a:ext>
            </a:extLst>
          </p:cNvPr>
          <p:cNvSpPr txBox="1"/>
          <p:nvPr/>
        </p:nvSpPr>
        <p:spPr>
          <a:xfrm>
            <a:off x="3277908" y="2921977"/>
            <a:ext cx="2413186" cy="646331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lvl="0"/>
            <a:r>
              <a:rPr lang="en-US" sz="1200" b="1" kern="0" noProof="1">
                <a:solidFill>
                  <a:srgbClr val="7030A0"/>
                </a:solidFill>
                <a:latin typeface="Roboto"/>
              </a:rPr>
              <a:t>Build </a:t>
            </a:r>
            <a:r>
              <a:rPr lang="en-US" sz="1100" b="1" kern="0" noProof="1">
                <a:solidFill>
                  <a:srgbClr val="7030A0"/>
                </a:solidFill>
                <a:latin typeface="Roboto"/>
              </a:rPr>
              <a:t>trust</a:t>
            </a:r>
            <a:r>
              <a:rPr lang="en-US" sz="1200" b="1" kern="0" noProof="1">
                <a:solidFill>
                  <a:srgbClr val="7030A0"/>
                </a:solidFill>
                <a:latin typeface="Roboto"/>
              </a:rPr>
              <a:t> in government ​and enhance credibility of institutions ​</a:t>
            </a:r>
          </a:p>
        </p:txBody>
      </p:sp>
      <p:sp>
        <p:nvSpPr>
          <p:cNvPr id="47" name="TextBox 77">
            <a:extLst>
              <a:ext uri="{FF2B5EF4-FFF2-40B4-BE49-F238E27FC236}">
                <a16:creationId xmlns:a16="http://schemas.microsoft.com/office/drawing/2014/main" id="{715AA060-51C1-1E42-9CC1-48EA11ED0331}"/>
              </a:ext>
            </a:extLst>
          </p:cNvPr>
          <p:cNvSpPr txBox="1"/>
          <p:nvPr/>
        </p:nvSpPr>
        <p:spPr>
          <a:xfrm>
            <a:off x="4393870" y="4015278"/>
            <a:ext cx="1504225" cy="461665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lvl="0" algn="r"/>
            <a:r>
              <a:rPr lang="en-US" sz="1200" b="1" kern="0" noProof="1">
                <a:solidFill>
                  <a:srgbClr val="C13228"/>
                </a:solidFill>
                <a:latin typeface="Roboto"/>
              </a:rPr>
              <a:t>Claim and enforce people‘s rights​</a:t>
            </a:r>
          </a:p>
        </p:txBody>
      </p:sp>
      <p:sp>
        <p:nvSpPr>
          <p:cNvPr id="48" name="TextBox 77">
            <a:extLst>
              <a:ext uri="{FF2B5EF4-FFF2-40B4-BE49-F238E27FC236}">
                <a16:creationId xmlns:a16="http://schemas.microsoft.com/office/drawing/2014/main" id="{0D61AAAD-1AAC-B047-8373-C9436FED4607}"/>
              </a:ext>
            </a:extLst>
          </p:cNvPr>
          <p:cNvSpPr txBox="1"/>
          <p:nvPr/>
        </p:nvSpPr>
        <p:spPr>
          <a:xfrm>
            <a:off x="3591222" y="3642023"/>
            <a:ext cx="1504225" cy="276999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lvl="0"/>
            <a:r>
              <a:rPr lang="en-US" sz="1200" b="1" kern="0" noProof="1">
                <a:solidFill>
                  <a:srgbClr val="864A18"/>
                </a:solidFill>
                <a:latin typeface="Roboto"/>
              </a:rPr>
              <a:t>Grievance redress​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D3A84DD-F92D-BD42-B3DE-A559A65AC376}"/>
              </a:ext>
            </a:extLst>
          </p:cNvPr>
          <p:cNvSpPr txBox="1"/>
          <p:nvPr/>
        </p:nvSpPr>
        <p:spPr>
          <a:xfrm>
            <a:off x="628650" y="4432668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latin typeface="Roboto"/>
                <a:cs typeface="Roboto"/>
              </a:rPr>
              <a:t>Baez </a:t>
            </a:r>
            <a:r>
              <a:rPr lang="de-DE" sz="700" err="1">
                <a:latin typeface="Roboto"/>
                <a:cs typeface="Roboto"/>
              </a:rPr>
              <a:t>Camargo</a:t>
            </a:r>
            <a:r>
              <a:rPr lang="de-DE" sz="700">
                <a:latin typeface="Roboto"/>
                <a:cs typeface="Roboto"/>
              </a:rPr>
              <a:t> &amp; Jacobs 2013</a:t>
            </a:r>
          </a:p>
        </p:txBody>
      </p:sp>
    </p:spTree>
    <p:extLst>
      <p:ext uri="{BB962C8B-B14F-4D97-AF65-F5344CB8AC3E}">
        <p14:creationId xmlns:p14="http://schemas.microsoft.com/office/powerpoint/2010/main" val="1928636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41" grpId="0"/>
      <p:bldP spid="44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Unbenann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82" b="-18982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7 – Social accountability mechanisms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/>
              <a:t>Why is social accountability important? (2)</a:t>
            </a:r>
            <a:endParaRPr lang="de-DE" sz="3200"/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DGAp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rzr47+PPEfgHQtPv/DfhG48TT3N0YZYIVkYxLtJ3HYpPUY/GvRaKAPlr/ho/wCKf/REtU/783P/AMbo/wCGj/in/wBES1T/AL83P/xuvqWigD5a/wCGj/in/wBES1T/AL83P/xuj/ho/wCKf/REtU/783P/AMbr6looA+Wv+Gj/AIp/9ES1T/vzc/8Axuj/AIaP+Kf/AERLVP8Avzc//G6+paKAPlr/AIaP+Kf/AERLVP8Avzc//G69K+AvxO8XeP8AUtVtvEvgO78Mx2cMckMkySqJixIIG9R0wOnrXrdFABRRRQAUUUUAFFFFABRRRQAUUUUAFFFFABRRRQAUUUUAFFFFABRRRQAUUUUAFFFFABRRRQAUUUUAFFFFABRRRQAUUUUAFFFFABRRRQAUV5z4W+It1qvhX7fdafBbajFq0FlPBvOzyZpwkcyn0MbZ/wB5WHatafx9os9mZdLu1ZllgINxbyqs0MkyxF4sLmTJJClcgkr2OaLhY7CivOPDnxY0nULorf29zYwmxtroMbSY+X5skiEyErhUDIoDHAOT6V0N5488L2d3d291qDQi0E3mzNBJ5O6Jd0qK+NrMoySoJPB9DQHWx01FYz+JtJj8Nr4glkuIrF9vlmS2kWRyzBUCxkbiWJGBjJyKoXHj3w1BYw3Ulzc4laYGJbOVpY/J/wBaXQLuUJxkkY5HqKAOoorlE+InhOQTGDUJZ1hSFnaK1kZczKjRICF5dw6kKOTnpSz/ABA8Lw2kVy97PtcSNIi2speBY22yNKoXMYVjglgKdgudVRSIyuiujBlYZBByCPWlpAFFFFABRRRQAUUUUAFFFFABRRRQAUUUUAFFMnljgheaaRY4o1LO7HAUDkknsKqaVrGk6tv/ALL1OzvfLxv8iZX256ZweKAL1FFRG5txOYDPEJQqsULjcAxwDj3IIH0oAlopjTQrMkDSosrgsiFhuYDGSB3xkfnT6ACiiigAooooAKKKKACiiigArz/4q+OdW8P6x4f8LeFtLttT8R6/NItul1KUggijXdJLIVGcDI4HWvQK8b+IjrYftQfDfULyQQ2txp2o2cTscKZiqkL9SKN2kPozb+H3j/W7rVfFPh/xzpNppep+HI0uJrizkZ7W4t3QsJELAEYA5BrJ+AnxgvPiPo3iG61DRItKu9M2TQQB2PnW0kZeKQ59dp6cdKwf2h/idDcaB4z8AaDZzyaztstLS4R12STXjY8pSDkMEDZz0rA8OPrnhX406Vb6x4QfwxZa34Vk0aKNr6K5E0tom5GzHwp28YPJzSvdN/1/W33jtZ/15f8AB+46f4efHm48VfBPxX41fR7W21nw9DLK9gJWMcihN8bbjzhsEfVTXrmia5HdeCbHxLfBLaObTY76cKcrGDEHbHsOa+NrhX8J/s/6F4qiRv7P8T+FLzQNS2rkCcNK9rIff76Z9K+pIbWe9/Z4js7VS08/hMRxqOpY2mAPzqp6Rk10/wCD+ejFb30v66HCR/GTxzH4StPiVe+EdMi8C3V0q4W6c38Vq8mxbhlxsxnB25zg/jW1qfj/AOI2o+PvE/h3wT4b8PahBoUdu5e9vZIpJ/Oi3gLhSPUckdq4LXtW0+4/YJsoIbqNpbjSLXTokDfM1yJEQx4/vZU8e1W/D/hPxJrnxX+Idjo/jXUfDE8NhpcMxtYI5PNf7JjLFgSMEH7pB5pSVm0un9f16iT0T7m/F8afEOu6L4Hk8K+G9PXVPEt1e2k1vqVyypbS2w+cbkByDg449K0tN+LOvWyeMtF8VeGbbTPE/hzSJNWiihuTLa3sAQkMjYDAbgARjvXlvwnuYXtfgSotYrM22pa1bzBWOHkRHDSEnnLHk+5roPibdW+tfGH4g3WmTpcQaP8ADe6s72SM5VJpCzqhI4zt5xUt7/P8rlRV2k/L87G/a/He4j+IngTw3qWj2sFl4o0S1vpLpJWJt55w2xMHjbuULk8/NXeeFvHE2qePfHPh+8tYLa08MG12XAclpVlhMjFgeBjHavn6y8LP4y1PTtDt22XzfCbT57CQdY7mOdXiYHt8ygfQmsvTviFcat4R+LviCzjePV9fXR9Jjgxtb7ZLAYJEGfQiT8q0kvitvr+dkTbb5fldns/wP+M938QrLxPJe6JFps+lRi6sow7f6TauHMchyOM7O3HNYNl8afiJbfD7SPiTrXgzQ38J3jRm4ayv3N1bxvJ5YfYy4Pzdga5vShr/AIO+KHhqHWPB58MWGpeFJvDq5v4rkXEtvEZI2/d9Dxjn1rlX8Pa5afsseEfFt14qvdS0GyuLW4n8OzQoltJH9o27N6AORkg/MTSsr/d+bX4j+y/66f5nuMHxmax8JePb/wAR6bBZ6v4SumhNnFIStyrgfZWUnn94SBXpfhC71a/8LaZfa7Zw2Wp3FsktzbwsSsLsMlATycZx+FeH/GDwXpuq/tKfDyaSSWO21tJJNRtlP7u5Nivmw7x35bH0Ar6FpL4f66f5ie/9df8AIKKKKACiiigAooooAKKKKACiiigAooooAKKKKACiiua1XxbDYeO9L8LtZyP9uhZ5LoMAkD4YxIR3LiOXH+57igDpaKxJPF3heO/ubCXX9NjubYOZo3uFUoEXc+cn+Ecn074pIvGHhaWazhj1/T2e9OLYCYfvfm2jb65YED1PTNAG5RWbp3iDRNR1K402x1W0uby2z50McoLJg4PHseD6Hisv/hJb+bxRdaPY6NFNDaTxwzXEl8sZyyK7FU2kttVx360AdNRXO6l4stbPxtp3hZLeSee6ikmnlUjZbKFYoG932vgf7JNY2ifEJ9RltbeTQ5ILm/e2exjFwr+bbzeYRK2B8pVIZGZeegGeaFqB3dFFFABRRRQAUUUUAFFFFABRRRQB45qXgXxF/YHhn7Baqt35sVpq8TSLxbrceckvXBMZB4HOJGqLQvCWuGLSYm0XVY5dLhsbeWa+1ASqTHdQNIIF3EeXthLZIB+6AOtenf8ACSaeuuahps8iW6WCwCW5mkVIzJLuIiGT94KAf+BCodG8WabqGntqE+NPtMR7JrqVEWTeM4Bz+FC0dwepwum+HPEEnhbxBaSaPPb3Euj21jAkkkf72SJ59xUhj8pDqQTjrWXq3gzXJ7HUNHi0bVbiaO51C4jnl1ACzIlEpjMUe77583aQwAHzHPTPso1CwN6tiL22N0ybxB5q+YV9duc496jj1fSpBK0ep2TiElZSs6nYQcENzxz60rDuZHxCh1Wbw0qaTFcSSi5gaYW2zzxCHG8xb/lDgZwfy5xXmejjVfCWp3GoXWiXZe7j1MQ217qERnMZeKVZXd3wV7PySvHBFeywapps9wlvDqFpLNJGJUjSZSzIf4gAcke9V5ofD/iKLbNFpmrx28vR1ScROPrnDfrQ0CZ5VofhnWJvh5Z3Isbslb7TdQWK0nEc8sSWUEb+W2Rhgd2ASM7cdxUMnhHWIrm/1BdA8QOmrWk0KQRariXeZG2m6YvwHVsnaTtAx1r1HTPFGnah4pvfDtrFdefZQCWSV4GSI5crtUnG4gjnHHvVSz8caPdQeILiOO9W30NA9xJJAyeYNhfMYbBYcEZxgnpTff8ArsJdv67nQabB9l062tiqqYoUjwpJAwAOCeasVy+h+MrfUr63019MvrPUZJ5YpbWbYWgCRpIXYqxG0iSPBBPLgetdRTYkFFFFIYUVy+q+ONL0y81CK5s9U+zadIkd5eR2xeGAsivliDuwAwJOMDvW7Y6hBeGbYsiCKYw5kXaJDgHKf3lweo96ALdFIHUsVDAsvUZ5FIJIym8OpX+9nigB1FIHQkgMpK9RnpQrqyb1ZSvqDxQAtFclB8Q/DUgaWWW7trQwS3EN3PaukNxHEMu0bEfNgcjuRyMinx+PNFNtdSTW+qW09ukL/ZZ7J0nlWZ9kZRD97c3y8dDwcUAdVRWLoPijStamghsWnMstsbkpJEUMSiQxkOD91tysMf7LelbVAGF8Q/8AkQfEP/YLuf8A0U1cL8Rrg6D/AMI1qujC3tNWltJLXzhGOImRBuYfxBHZGAPGfqa9Q1C0t9QsLiwu4/Mt7mJoZUyRuRhgjI56GsK18DeGoYbmKSzmuxc2xtJGvLqW4byf+eas7EqOAeMcgHsKQHJX1z4jt/FkPhCLxRfGB7+2Y3jRxNceTJb3LPFnbtHzQAhtuQGxVa70641Xw1Ya1caxfJqf9s22nS3MQjBlig1FkQsChG7ncSAOQO3Fd5pPhHQ9NkSaGCeW4S5F19ouLmSaVpBGYgS7EkgIxUA8DNUNY/4QeCA+FL7UrS0eS4FytsL0xTCVpfNVlIYMCX5GP5VUXaSfn/l/wQOe+M2uX3h3W9C1HTbOS5uRZ3qeYI962qHyd9xIOpRFBYgcnAHes+91zxHpVtqGvf8ACTXGoxWOrJZRW7RRCGaH7OjFmKrkszMWyCMdBxXeXOoeEbrV5zPqWny32j28i3CtcAm3icLv3rnodq5zTtM8HeG7DSY9MtNOAskuFukjaR3HmKAFPzE8AADHTA6Uun9dxnC3eu+IvDraXc3XiKXULW4sbfUr8zRRjy1E8STbNoG2MrPkA5I8vryat/C7xV4i13WoNO1S5QyQQ3F5dKsQUmKZontAfTEcjD3KGumtvh/4Wh0+/wBPawlntr60+xSxz3MkgW35/cpuYlE5PC4/QVr6boOk6dqt1qllZJDeXcMME8gJy8cQYRrjoMBj09aa/r+vuE/6/r7zSooopAFFFFABRRRQAVheNfCXhvxlpaaZ4m0uDULZJBLGHJVo3HRlZSGU+4NbtfP/AO0CnhW4+OngS18cXkNvoD6ZqBm8+6aCIuNmzLAjnPSl5DXU9M0n4W/D/SbexhsfDdrEtjf/ANowMXdmFzjAlZi2XbBP3s4rc8Q+GdB8Q3OnXOsafFeTabMZ7N2ZgYZCpUkYI7Ejnivj/V7zS18I6nbR6pqd18OIPHdlFYTyzStm38t/tCxvne0YPTH867rU9b+GHhz4U+ONd+Dt7dxavHZRWssztdZiE0oRWHndxknI5GKG9L/1smFtbf1uz3Kf4f8Age88Dx+BZtDtJvD1vgJYGRiseGLDnO4HJJ610un2trp9hb6fZxrDbW0Swwxg5CIoAUc+gAr548U+DNJ+FEnw38T+F5by2vpdYtdM1Z2uZH/tCKdT5hkDEgtuGQeMflXE64PhuV+K994o1x7LxTa67ef2QYdQkjulYKDEI0VuRv8Ab1pt2v8AP8Lf5i3t/W9/8j6KtvhD8N7bxKviGDwrZpqCXBukO5/LSY/8tBFnYG98V02n6Bo2na5qWt2dlHDqOqeX9tnDHM3lrtTIJwMDjjFeJ/AS7166+L903iOSf+1H8D6TJeJKSCJiW3Ejs3rWN8cJvAI/aQii+JNxcx6N/wAIqjQLE1xjz/tL4OIefu7uvFNrlaXr+v8AkO17v0/G3+Z69ffB/wCG9/psOm3Xhe3ktILqa8hjE8oEc0uPMZcPxuwOOntWpoPw/wDBeheGr7w3o/h6ys9Lv0eO8giBBnVlKtvbO48EjJOarfB2PwangS1fwE0r6FJLK0LSGUsW3kP/AK35/vA9a8G+CWsXWiftMeMmvrtzpet3+qW8Yd2KxzWrrL3OB+7dvypW15fL8hXe/mfRejeDvDOj6rbappmlRW95a6amlQyq7EpaIcrFycYBHXr71k2/wr+HsGoy6hD4YtEuZdRTVJGDvhrpCxWXbuxkF2OMY56V4N+zLrV3/wALQ8c+M9bupPsup6M2tqrOSIoDcybcZ4+7H+WKs/s0XmuaV8TI77XrueRPiJpE+swRyE7YpY53IRc/9MnDfjQm3b+tdf8AJ/MH1/r+tz6L8T+F9A8TCy/tzTor37BcC5tSzMpilAI3AqR2JGOlU5fAvhGTwIvgaTRoG8OCMRixLtsCht4Gc7vvDPWvmD4YeIJPH+laJ8FbHV5bSN7y9vvEVz5pWV7dLlmW1iJ5LMCCSOi/jWlr6/COz+N/jiw+I0tzBBarYR6XFC11tjjFuAwAh6dF60v11Hr9x9NXHhnQrjV9H1eewSW+0aOSPT52di0CyKEcDnnKgDJzWxWD4NPh/T/AmmyaC7LoUNkslq7s5Ig27gSX+bp68186fAPVNYtvjHY+LtVup2sPiVDqEttFITshaCbdCBn1jBwPeq+1y/1/TF9m59U0UUUgCimyyJFE8sjBUQFmJ7AVn/27pP8Az/R/rXNXxmHw7SrVFFvu0vzLhSnP4U2aVFZv9u6T/wA/0f60f27pP/P9H+tYf2tgP+f8P/Al/mX9XrfyP7jSorN/t3Sf+f6P9aP7d0n/AJ/o/wBaP7WwH/P+H/gS/wAw+r1v5H9xpUVm/wBu6T/z/R/rR/buk/8AP9H+tH9rYD/n/D/wJf5h9XrfyP7jSorN/t3Sf+f6P9aP7d0n/n+j/Wj+1sB/z/h/4Ev8w+r1v5H9xpUVm/27pP8Az/R/rR/buk/8/wBH+tH9rYD/AJ/w/wDAl/mH1et/I/uNKvJdd8P+LNR/4SLxRbTLDImpxXVlYPYlp5Y7JhsVX3DHmbZSPlPEvvXpH9u6T/z/AEf60f27pP8Az/R/rR/a2Avf28P/AAJf5h9Xq/yP7jxLxAr3Xhuw8NL4fvpNRWbWlaU2p2SGSC5ICP0dpN4yBkgqQ2CK6DxZo95/wlOs2fl62ItUGni0gsrRDDMseAQ0zRt5WxgWPK8HI5NdrY2vgqx1qXWbWK1ivpWdmlBY4Z8b2VTwpbHJABPetj+3dJ/5/o/1o/tbAf8AP+P/AIEv8weHq/yP7meb/C3S7y31nRba8XXJLjSbO6huBcWiQ29u7uoIV/LBm3ldwIZuBk8mjxlpunT3+uQWvhG+j8U3V/BJYahHA7hyBGEnWfG2JUCkMuR908Hdz6R/buk/8/0f60f27pP/AD/R/rQs2wH/AD/h/wCBL/MPq9b+V/ccTF4Z8Tab4x028+12F7Hc6xcXd3P9kkEgRoXVFJ34AVNqL2/M1g+I/DzaT4ok1LRbHVdK0y1k+xtLYRSSzEtA8haMEMRH5nkRjaMD5xwCa9U/t3Sf+f6P9aP7d0n/AJ/o/wBaX9q4D/n/AA/8CX+Y/YVv5H9zH+HWvpPD+nPqilb9rWI3IIwRJtG7ge+av1m/27pP/P8AR/rR/buk/wDP9H+tN5tgP+f8P/Al/mJYat/K/uZpUVm/27pP/P8AR/rR/buk/wDP9H+tH9rYD/n/AA/8CX+YfV638j+40qKzf7d0n/n+j/Wj+3dJ/wCf6P8AWj+1sB/z/h/4Ev8AMPq9b+R/caVFZv8Abuk/8/0f60f27pP/AD/R/rR/a2A/5/w/8CX+YfV638j+40qZPLHBBJNK22ONSzH0AGSaof27pP8Az/R/rR/buk/8/wBH+tH9rYD/AJ/w/wDAl/mH1er/ACP7jzCBLK1ufDviTxZbAWWrNqF7cfaIi8cU0yx+QrjBwRAhjGe+R1NcjodpYw6Pp012p0qOGGFrNtRsGltP+PIKYZ0OCCVJCkcgqR1OD77/AG7pP/P9H+tB17SACTfR4HPeh5rgLW9vD/wJf5jWHq3vyP7meDwXL3FzpAtLG30HUP7RhVdPFpI90mbHy0kknflI/mRFGAOgJzkVJ9l8M6td+G9NsNEBePTLGDUo2smQEpfWpaOTI+ZlYOW643ZPWvZz4y8MMvOrQEEdCD/hWF4cm8A6DctcWOrSPJ5It4zcXMs3kwg5Eabs7Vz2HoPQVqswwt7+1j967eo3gsQ1/Df3M898Q6ZcyahrenWdwE1z+1rqe0tbbTP9KCGBhG/n7xiHyyq8D0XrXYfB6GybWbq6067huYRpVpBIbTTPskCMpchGy5LSqDgj+EEA11//AAmXhn/oLwfkf8KP+Ey8M/8AQXg/I/4ULMMKv+XsfvQPBYh/8u39zIEjk/4WnJN5b+X/AGIi78fLnz24z61XsNOiv/FfjGzvrdns7yG1icEECRTEwYA/j2q//wAJl4Z/6C8H5H/Cl/4TLwz/ANBeD8j/AIUfX8La3tY/eh/VMRe/s39zPKJWv/DviO81XSby8gjujNBZyXUf2iW+kgkiTyyWGR5jGTpglYkIPBr3UdK4mX4sfDyKaSGTxPaJJGxVlKvwQcHtTP8Ahbnw5/6Gqz/75f8AwrZV6bS95fea/wBl43f2Mv8AwF/5Hc0Vw3/C3Phz/wBDVZ/98v8A4Uf8Lc+HP/Q1Wf8A3y/+FP21P+ZfeH9l43/nzL/wF/5GVqevaPpZ+IVtfXkBuZ7gRw2e4Gadns4lVETqxYnAwK4O9jt7KfUP7Umt7q501CjWN1K0bkAQZktJBkCcMuMYOcryM8+ln4o/C83Iuj4h00zjpL5Tbvz25ol+KPwumdJJfEGmSPG29GaFiVb1Hy8H3pKtTX2l943leNf/AC5l/wCAv/I8u1PUoXumuNPezs31Cy1M3MME7yai8YmQuZ2GMMFD4QDKgHB4Nb9jp/hDU/iZDp2iJbXWjfb7eRoIJN1s0i2U7DAB2kcISOmRzzXU6h8RPhTe2l1bt4isoTcqyyTQK8coJBG4OFyGwetUvC/jf4XaCbmVPGi3tzcspknuV+bCrtVQEjVVABPQckknOaftqVviX3i/svG/8+Zf+Av/ACPP3+0LodrImo6XHfT28n9sJD5xmeM3UImN4QcoFyw9cFguAK9a+FCwRweIUhutOlskv/lj09G+yQnyU3rGSSCM8nHAYkdc1GvxQ+FyvM6+INMVp/8AXMIWBk/3vl5/GnW/xV+GVvCsFv4k0+GJfupHGyqPoAtCrU7bof8AZeN/58y/8Bf+Ryt1daP430K41K41iw0zTbTT5zo2mWbrLPGgTi4kjU5JCrxEOik5OTxZ02C58Y+N7ufUNa02SK10aAi60Zi0dvKLhZo33vkFj5e7aQQFxnOa3IfiZ8KYZfNh1zSo5OfmSAg8+4Wn2/xR+F9vE0Nv4g02GNiSyJEygk9cgLR7ane/MvvB5XjX/wAuZf8AgL/yOO8AareaLr6pb3Ns0Oq3dq6RXaE3d3bzvKFkUggDaFMpAUjLv04r3CuB/wCFpfC/zo5v+Eh03zYl2xv5TbkHoDt4FS/8Lc+HP/Q1Wf8A3y/+FHtqdviX3g8rxt7+xl/4C/8AI7miuG/4W58Of+hqs/8Avl/8KP8Ahbnw5/6Gqz/75f8Awo9tT/mX3i/svG/8+Zf+Av8AyO5rzTxA+s6Jd+LPFmmeINOkgtrmGSXTvs4YtshiVopHzlWIwV29CwznNbFl8UvAF7eRWdr4ltZZ5nCRoFfLE9B0qa+03wPfaz/a91b20l4WR2clwsjJ9xnQHa5XsWBIwPSqjJS1i7nPWw9Wg7VYOL81Y4Hxrpd7pPibT7Xdb6hb3F3LOtqgMTtHcXcb7JnORtMxjXgcqH4zXrHhbVm1rRIr+S1+yyl5IpYd+8JJHI0bANxkblODgZFZ2px+EtTN0b5YJmuo445mJYMVjYsmCOV2sSQRg55q9oEmh2dpb6TpDRRwxKViiTPA6nk8k9SSeTVrYxZrUUUUgCiiigAooooAKKKKACvLfHXhW81n4++CtWm0Vb7RLPTL+O7lljV4o5HCbAwPc4OOK9SrjviB8R/D3gnUtN03VodUuLzUlka1gsLF7h2EeNxwozxkUXs0NX1OY/aI0XVZPDHhl/C/hybVDpPiG0vnsbJUU+VHuLYBwB2/Os3xZP4m+LHgLxL4Pm+Hus+Fp57HzbS71J4jFJOjqyJ8jEgkjqelddpHxb8E6r4P1rxRZ6hObTQ0Z9Tge2dLm2wM4aJgGBwDj1xVDXfjZ4L0jVodLkh127upbGG/CWWlyz7YZRlCdoOM0raNP+tP+ACvo1/Wv/BOMvP+E5+JV94D0LU/Aup+HrbRNRg1LW7u+KeU7wKQscOCS4ZjnOBgV1Xwd8HyWGveONQ17w/BHPd+J7i6sZ54EZ3hKrtdW5IGc1NqXxw8G6eml+faeIzNqdvJc29smkTNMI0coxZAMryO9R3fx28F2ttYSzWfiVZL95lt7f8Asabzm8oKXOzGcfOOfr6VV9W/X9P8ibf19/8Amc/4huPFvhL9oLXvFOn+ANb8R6bqOi2lpHLYtGArozFs72HqKzLrWvG8Pxjt/iEPhN4luLa58N/2a9mrw+bBILpnyxLY5UA8f3hXdzfGrwhB4di1yez8RQwT6gNOhhk0mVZ5Zim8BYyNxGO478Vb8M/F7wXr41mO2nv7W70a1a7vbO9spILhYVGS4RgCw+ntSvb5f1+pbd/n/X6G/wCAtc1HxBobX2p+F9Q8NzCZoxZ3rIZCoAw/yEjByfyr5y8d/Dbx5c+D/Fd9oejXcevJ46vL3TQuN0tncRCF3XnoQ2f+AmvYfC3xs8I+JdS0+y0vT/Ex/tB1W3nk0aZITu6MZCMBffpWv4R+KPhDxT4c1zX9HvJ5bTQnlS/DwFZEMa7mwp5IwDg98UPq/L9UKN9Lf1ueJ+Ovh54y02XXdF8L6DdT2174S0rw/Bcxbdi4lInY89kyT/vV0Hir4QXPg/VPBHiTwXceI9butE1SGGW1ub4zLHZOpSXYrYCgDGQOwr0PWfi34R03RvD+oL/aV/L4hhE+mWNlZvNdTxlQ27yxyAARnNUpPjf4DTwhH4m8/Unt21H+zHtksXN1FdYJ8p4sbgcCi/5/r/m/xJW3y/T/AIB5jpHwp8RWPwZ07WtG0Y6d490DWrrVbRCAsl2DM26JznkSRBQM+grW0XWfGvhv4m+LfEX/AAqjxJqlt4hjsJoxAYQYGSAB0bc3UMSOPSu/0z4yeDrzSdX1a4TWtLstJgWe5m1HTJbddpO0BNw+ZieMDnkVoeAPib4X8a6pdaTph1C01K2gS5ez1Cze2mMLfdkVWHKnI5HrQr/1/XkN+f8AX9XMj4m3/ivXvgLqcmieGNRs9f1S0NqmmyFDNb+Y/lsWwdvCEtwelcB4t+C114R0Pwjrfg258Razq/hzUrSRbGa/MsXk5CziNGwE4PbsCK+iqKFo7r+rB0t/WoDkZooooAqa1/yB7z/rg/8AI15pXpetf8ge8/64P/I15pX5T4hf71R/wv8AM+hyb+HL1Ciiivz09kKKKKACiiigAooooAKKKKACiiigAooooAKKKKACiiigAooooAKKKKACiiigAooooAKKKKACmTf6p/8AdP8AKn0yb/VP/un+VNbgtzhh0paQdKWvrD2QooooAKKKKAPEdf8A+Q7f/wDXzJ/6Eao1e1//AJDt/wD9fMn/AKEao199S+CPofY0/gQUUUVZQUUUUAFFFFABRRRQAUUUUAFFFFABRRRQBvfD3/kedF/6/E/nX09XzD8Pf+R50X/r8T+dfT1ezlvwP1PzHjr/AHql/h/UK1fCX/Idh+jfyrKrV8Jf8h2H6N/KvRPhzvKKKKACiiigAooooAKKKKACvJfiB/ycp8NP+vLVP/RaV61Xn/xL+Hup+KPFWg+JtE8WSeHdS0aOeOKRbFLkOJQobIZgBwPfrSe6H0aPG/jLGlv8RvjGloipFP4Ajmugg4aYOVUt77f0qTwtc+OLb4xlvA2m6Lf3R8D6QLhdTuHiRU2nBUoDk5r0qy+DFtH4R8YadqHia/1TXfFtuYdR1q5hXeF2lUCRghVVcnC5/HpW54N+HUXhvxtL4mTVpLlpNCtNH8gwBQBb9JM5PLemOPWqjpp/X2v8yuZcr/r+X/I8v8VXnxKX46+Ebix0fw6/ipvC90Lu1lu5BaIv2gZKuBuJxt6juaZ42vPid/wtv4d3DaL4bHiz7HqoFqLuT7H5WI+d+N27b2x1r2O98Gx3PxT0/wAdnUHWSy0uXThaeUCrh3D792eMYxjFY3xO+HWqeKvFWh+JtD8Yz+GtS0eGeGOWOxS43rLtDcOQBwvoetLt8/1I7/L9Dz74w3vj86X8P7rxBomir4gj8ZQ/ZbOyvH8iVRE+0NIy5Uk57HHFY19d65qnxZ8e3PjTSoND1i28BTpYWdtKJ45bZixaQy8ZYNxjA7+nPpq/DHxDfnRZPFPxCuddm0jW4dVt5H0yKHiNGUxYQ9CWzu5Ix0rR8X/DWPX/ABzceKF1h7Rrrw9PoU8Atw4ZJCSJA24YKk9Mc+1TJaNev/pNvzGnqvl/6Vc479n2++KzeDPB9veaH4YTwx/Z0I+0x3kpuvJ8v5W2Ebd3TIz61498PT/wh/hW51hcppfjPT9a0y75O1b6Fp2gY+7JuT8K938E/DDx54Zj0iwj+L15c6PpojjFgdEt1EkKY/dl8lhkDGetGofBDTL/AOCs/wANbnWZXVryS8gv/s4DwyNM0gITdzgMV68gmqqe8211v+P/AABU/dtfy/A4P4BDzvi14RFwoYW/wvs2tt38JaYBiPr0NWvjzb6BY3unv4DTTZ/Eknjmxm1GBrhthvDG+zzcZ2ZGOg6V2t18H7i1g8JXvhrxZPpGv+G9NGmJfmzWWO7t8DKSRE46jI54JrPuvgVJL4YW2i8aXkfiKTX01661trJHea5VSqgREhVUAjA56U29U+z/APbr/kJL3beX6WOj0nR/FfjLS73Sfix4c8PJYCWGa2j028lk3ujbsvkDGCFI9e9c98JRfePPijq3xWngWy0i3t5NC0WAj97PHHMTJPJ6ZdSFX0/XsfAXhfxnoeo3Fx4k+Itz4nt5IdkdvJpcNsInyDvynJ44x71s+CNH1PQtATT9X16bXboSyObyWBYWZWcsq7V4+UEDPfFC3v8A1/Vh9Lf1/VzbooopAFFFFAFTWv8AkD3n/XB/5GvNK9L1r/kD3n/XB/5GvNK/KfEL/eqP+F/mfQ5N/Dl6hRRRX56eyFFFFABRRRQAUUUUAFFFFABRRRQAUUUUAFFFFABRRRQAUUUUAFFFFABRRRQAUUUUAFFFFABTJv8AVP8A7p/lT6ZN/qn/AN0/yprcFucMOlLSDpS19YeyFFFFABRRRQB4jr//ACHb/wD6+ZP/AEI1Rq9r/wDyHb//AK+ZP/QjVGvvqXwR9D7Gn8CCiiirKCiiigAooooAKKKKACiiigAooooAKKKKAN74e/8AI86L/wBfifzr6er5h+Hv/I86L/1+J/Ovp6vZy34H6n5jx1/vVL/D+oVq+Ev+Q7D9G/lWVWr4S/5DsP0b+VeifDneUUUUAFFFFABRRRQAUUUUAFFFFABRRRQAUUUUAFFFFABRRRQAUUUUAFFFFABRRRQAUUUUAQajC1xYXECYDSRsoz0yRXH/APCJ6j/z0t/++j/hXb0V4ma8P4PNJxniE7pWVnY6sPjKuHTUOpxH/CJ6j/z0t/8Avo/4Uf8ACJ6j/wA9Lf8A76P+FdvRXlf6jZV2l950f2tiPL7jiP8AhE9R/wCelv8A99H/AAo/4RPUf+elv/30f8K7eij/AFGyrtL7w/tbEeX3HEf8InqP/PS3/wC+j/hR/wAInqP/AD0t/wDvo/4V29FH+o2VdpfeH9rYjy+44j/hE9R/56W//fR/wo/4RPUf+elv/wB9H/Cu3oo/1GyrtL7w/tbEeX3HEf8ACJ6j/wA9Lf8A76P+FH/CJ6j/AM9Lf/vo/wCFdvRR/qNlXaX3h/a2I8vuOI/4RPUf+elv/wB9H/Cj/hE9R/56W/8A30f8K7eij/UbKu0vvD+1sR5fccR/wieo/wDPS3/76P8AhR/wieo/89Lf/vo/4V29FH+o2VdpfeH9rYjy+44j/hE9R/56W/8A30f8KP8AhE9R/wCelv8A99H/AArt6KP9Rsq7S+8P7WxHl9xxH/CJ6j/z0t/++j/hR/wieo/89Lf/AL6P+FdvRR/qNlXaX3h/a2I8vuOI/wCET1H/AJ6W/wD30f8ACj/hE9R/56W//fR/wrt6KP8AUbKu0vvD+1sR5fccR/wieo/89Lf/AL6P+FH/AAieo/8APS3/AO+j/hXb0Uf6jZV2l94f2tiPL7jiP+ET1H/npb/99H/Cj/hE9R/56W//AH0f8K7eij/UbKu0vvD+1sR5fccR/wAInqP/AD0t/wDvo/4Uf8InqP8Az0t/++j/AIV29FH+o2VdpfeH9rYjy+44j/hE9R/56W//AH0f8KP+ET1H/npb/wDfR/wrt6KP9Rsq7S+8P7WxHl9xxH/CJ6j/AM9Lf/vo/wCFJJ4S1Jo2USW+SCPvH/Cu4oo/1HyrtL7w/tbEeX3HkQ+GuvY/19l/323+FL/wrXXf+fiy/wC+2/wr1yiu7/VfAdn950f2/jO6+48j/wCFa67/AM/Fl/323+FH/Ctdd/5+LL/vtv8ACvXKKP8AVfAdn94f2/jO6+48j/4Vrrv/AD8WX/fbf4Uf8K113/n4sv8Avtv8K9coo/1XwHZ/eH9v4zuvuPlzU/2f/Gl1qV1cpeaQqSzO6gzPnBJI/hqv/wAM7+Nv+f7R/wDv8/8A8TX1XRXqRy6jFJHoLjHMkrXX3Hyp/wAM7+Nv+f7R/wDv8/8A8TR/wzv42/5/tH/7/P8A/E19V0U/qFEf+uWZ94/cfKn/AAzv42/5/tH/AO/z/wDxNH/DO/jb/n+0f/v8/wD8TX1XRR9Qoh/rlmfeP3Hyp/wzv42/5/tH/wC/z/8AxNH/AAzv42/5/tH/AO/z/wDxNfVdFH1CiH+uWZ94/cfKn/DO/jb/AJ/tH/7/AD//ABNH/DO/jb/n+0f/AL/P/wDE19V0UfUKIf65Zn3j9x8qf8M7+Nv+f7R/+/z/APxNH/DO/jb/AJ/tH/7/AD//ABNfVdFH1CiH+uWZ94/cfKn/AAzv42/5/tH/AO/z/wDxNH/DO/jb/n+0f/v8/wD8TX1XRR9Qoh/rlmfeP3Hyp/wzv42/5/tH/wC/z/8AxNH/AAzv42/5/tH/AO/z/wDxNfVdFH1CiH+uWZ94/cfM3hb4DeMNL8SafqNxeaS0VtcLI4SVskA9vlr2X/hFdQ/56W//AH0f8K7SiuijRjSVonjZnmuIzKcZ17XStorHF/8ACK6h/wA9Lf8A76P+FXtC0G8sdTjuZnhKKDkKTnkV01FanmhRRRQAUUUUAFFFFABRRRQAUUUUAFFFFABRRRQAUUUUAFFFFABRRRQAUUUUAFFFFABRRRQAUUUUAFFFFABRRRQAUUUUAFFFFABRRRQAUUUUAFFFFABRRRQAUUUUAFFFFABRRRQAUUUUAFFFFABRRRQAUUUUAFFFFABRRRQAUUUUAFFFFABRRRQAUUUUAFFFFABRRRQAUUUUAFFFFABRRRQAUUUUAFFFFABRRRQAUUUUAFFFFABRRRQAUUUUAFFeYXXwR8L3F1LcPrvjFWldnYJr04UEnPAzwPao/wDhRfhX/oPeNP8AwoJ/8aAPU6K8s/4UX4V/6D3jT/woJ/8AGj/hRfhX/oPeNP8AwoJ/8aAPU6K8s/4UX4V/6D3jT/woJ/8AGj/hRfhX/oPeNP8AwoJ/8aAPU6K8s/4UX4V/6D3jT/woJ/8AGp9O+Cvhmx1C3vYtc8XvJbyrKqya7OyEqQQGBOCOORQB6ZRRRQAUUUUAFFFFABRRRQAUUUUAFFFFABRRRQAUUUUAFFFFABRRRQAUUUUAFFFFABRRRQAUUUUAFFFFABRRRQAUUUUAFFFFABRRRQAUUUUAFFFFABRRRQAUUUUAFFFFABRRRQAUUUUAFFFFABRRRQAUUUUAFFFFABRRRQAUUUUAFFFFABRRRQAUUUUAFFFFABRRRQAVFd3EVraTXU7bIYUaSRvRQMk/lUtVNZtDqGj3tgH2G5t5IQ3puUjP60ne2g1a+p514N+KGqavqvhz+1vCo0vSPFKzNo10LwSyEohkVZU2jYXjUsME9MGuq+JXia68KeHodQsdMTU7q4v7axht3uPJVnmlWMEvg4ALZ6V414Z/4Tv/AISD4beG9X8C6lZ6d4UVhPqCgOk1xHazQqqkHHlsCpDnGCcGvRPifpup+Nfh1okX9jX9rPc6rptxd2Yl2z20YuEaXLKeCqg5KntxVWTattf8Lk339Cp4c+LbXfjB/CuvaCui39o90NRc3qywwLFDHKrq+0blZX5zjbtNdDD8UfAE2kS6tF4osXtIp47dmG7d5kg3IoXG4lhyMDkcivO/if8ACgpbrpfgjSJALvSNZW5uJbhpGkuZ4Y1jMkjsWJbbtGTgY7VzSeHfFEdzFrtj4X8XxRtd2EV7dXXkT6okcMEwJtomGyMKzhN/JIZiMYzQ+ny/Mff5ntc/xO8AwRafLL4q05Y9RjElq28kOm/y9x4+Ub/ly2OeOtXtN8beE9S8Sz+G7HXbO41aAuJLZGO7KY3gHoSuRkAkjvXzfa+E/G1l4fsobPwX4jt9ZS3lto5XaG5t7sHUJJvJvY3yuzbIHEg5yW9K6/4TeDNe0zx1pUOsaHr3m6Tf6ncyXktyi6egnY7GgUDdIXD8gkbcEmhK/wCIPQ9FPxX8JweMPEnh7Ub+Gx/sCGGWe4lf5X8zIKgY6qdox3LDFVPEnxa0eyshf6JHFrVmdI1HUfNjn2Ya02boiCuQxL4OeRjpXDfF3wx4nvvGviSSw0HV7m1uZNFv4rmx2ZZLSR/NjQsf9aA4ZQRg7fpWZceB/EdxpOrXNj4b1qP+0dM8QbVv51kuZZZxAsRkAwEeTYTtGcY61PT+v6/4Yb3/AK/r/hz3TXfGPh3w9o9jqfiLVLfS4r3asPmsfncru2LgZY4B4HpVLQfiX4D164lt9J8U6bdyRWrXbhZMAQr958njC5GfTvis7xTomoXmt/DeaOxeaLS9QaW8bAIgH2KZAx/4Gyj6mvLh8PPFVx4B0LSItFkt7xfDev2ku7aojlnmjaJGOeN4Bx29actG7eYQV7XPcfC3jLwx4otLq60DWba/itMeeY85jBXcCQQDgjkHoR0qOLxx4RlW3aPxDYMLjT31KHEv37VPvSj/AGR3NcR8CNEvbXU9Y1a90XxDYGezsrXzdanQzTGJG3KsaDCohbAOfm/CvKtT+FfjoQ6itnpEgkttSbw/p7hxltGnMxklHPGDOp/7Z02tbL+v60+VyU9Lv+v61PavB3xe8JeINfvNDfUrS0v01J7KyiMxY3ahFdZFOABuBJC5zxUfir40+BdH8Oarq1lrNpqsmnbN9tDLtZ90nl5UkYKg7vmGR8pFcifBGurDcW9vo0kSn4gm+iOANtp5BRZf90cD1ridN+HvilvAF1p//CMeJH1XTPDKaaWvbmPynlW6hkaK1RR8yERFgxP90dzS6f12Ltr/AF3sez+FPjB4R1vxJfaDLqVpZ3keoizsUaUk3gMSSK44AXduIAJ52mtOP4p/DySyv71fFumC20/abqVpMKis+xWyRypb5dwyM968yvfCfiTWtI1iaLw/eWc2peN7bUYUuFVZI7fyI1MjYJwFO4HBPQ1yWl/D3xLc+HLCzl8KeImu9NtNMsbhtSniMR8u/ieWOCNRhogqM+8nocc00r/15Cf9fefSVt4q8O3FjpF9Fq1ubfWZBFp0hJAuXKswVc98Kx/Csu6+JvgG2u4bWbxVpqzTStEq+ZnDLIYjuI4X94CuTgZ4rG/aMAtfhZd65bvBFfaDPDqtj5jBQ00Dhgg92G5cDruxXlM/gPxNovhnV9BtfC97qs3inwxY2cd1CFKW13vlefzmJBVQ028Ng52+tJbisfQtv4o8P3DxJDq1rI0t7JYRgN964jBLxD/aAVsj2qpr/jrwjoOtQ6LrGvWlnfzBGWGRjkB22oWIGFDNwM4ya8k8JaL4qsfF+laDceFtVEFj4vvdUm1QhPsrQSRSCNlO7cSS/IxxUXx00TxhqfivXI7DQNaurOa3097P+yoYVjujFNvlFzIx3sVAOyMHByKa6f10Qd/66nrU3xE8Ew+JX8NyeJLBdWSQxtbFzu3hdxXOMbgvJGcgVnr8X/hm1it8njLTHtmkaNZEcsCVUMx4HQBly3QZ5NeN3F1Oviy18LLo4lmbxxf3kd/HNEyv5tvMwjwGLiQBgrAgBQo55FO1LwL4ksfDvg8yeHfEM6J4Kk0e5s9IkjjkW6YqxjmLZ2xvyGYdCOamN3G/9bX/AOAN2vb+t7f8E94fx34QTxND4bbxBZf2rOUEdvvyWLrvVc9NxUZAzkjmneKPG3hPwve21lr+u2en3Fyu6NJWOdu4LuOPuruIGTgZNeI+H/AGuad43i0680HxBND/AMJBY6pA8V8g06GKK3iUvI+3e8qNGVC4G7I6V0Hxj0TxD/wlHimTT/C17rsXibwxHpNpLbhCttOskmRKWI2IRKrbunyU30t/Wn9IUdd/61/pnqOj+MvC+seIr7w9petWt5qun7vtdtExLQEEKQ3YHJ6VzOvfFrw3aeJofDuk3ljqeobrtbpBc7BbGCFpG3HaRjKhSR93PPpR8CvDmo+G9J8Q2+q2hiuJ9duJVlYDNxHhFWTPUg4OM15hF4b8VBNP8Mf8ITqKSaTPr0kmp7U8i4FzFN5RjbduJcuucgYIFKXl2BfqeyaR8R/CN5e2Wky69p0Wr3ECSNapPvVWaISlA+ApOz5uxI5xSWXxP8AXmm3+pW3inT3tLCNJbmUsQER22owyPmVjwCMgngV4nYeF/HVjqVjb6T4S1GK6zFJd298IrjSpwtgIxOC3zQz7gEKrwfpWJPo3iiyjh1vVtC1xY7Wy0cuNW+z20TzW18rvawKpCopDARqfvEHmraXNYOlz6Db4rfDpbC3vm8W6aILi5e1hbecvMoUtGBjO4B1yMZ5qzZ/EjwLdvqKW/ijTn/s2F57smTCxxo213yeCobgkZweK8f8AhrZX/ib4mjxHDoUttZQeJ9ZecSbG+zM9laohYqSNxYN90nByM1y0Hwz8WXXgk6P/AMI74jOqaPo8ts0t1dxrbu32qKQxWigYcOsZbcx4OAc5qf8AL9B2/r5n0z4f8WeHNf0e51fSNWgu7K1ZluJFyPKKjcwYEZBAIPI6GoD448IhCx8Q6ftGmDVifN/5cz0n/wBz3rmPgxos0K+J9QvdJ1u0TVr5WB1qdXurlVhVC7ooAjHBUDnIUGvGYPhV45MEay6TKZP7U/4Rl2LD/kBDB87r90kdO2TR1t/X9Xt8riW1/wCv6tf8D1XVvjhoemywW8sNtPcXNpqV1AILzejC1JCIW2/ekweP4dpBzXX/AA7+IHhnxxYJJoup2s92ltDPdW0blmg8xcgcgZGcjI4yDXjmueEvFVpaWxg8MajdCSLxRZhLdVLRG7kzbuwLDCMF6j1HFehfDrw/qumeN7K8utNe3tk8GadYtJgACeOSUvHx3AI/OlB3Wv8AW45K23n+aMxPj54UbWIrSTZDa/2zc6XPcvKcRiKIukoAXLbyCoXrXY3XxM8BWtvplxP4p05IdUiE1m+/IkjLbQ+QPlXcduTgZ4rzbQPDfiOP4sWv2jw7fR2dp4v1LVGvXVPIeCezKRspzkncMEY4JFcZcfD3xRb2wt7vwz4iuotS0T+z0ttOnjhjEi3srGO5YglIysiuCPQ96fSPnb8v8we7/rr/AJHuHxR+Ilt4L1Hw7pawW9xfa5fC2jWecxJHGFJaQkK2cYAAxyWFR6t8V/CaaNqV5oOpWmtXWnvCJbaKXaSsk6w7wSOVDMeRkZGM1X+J/h3VdV1TwRHp1s7x2V5P9pmU5ECtZTRq5PXG5lH415OvhHxhquiaFYL4N1HTZfDegxaZctKEAvJvtluT5RDfOgWF5N3H3vWjv/XT+vvF0T/rc9hs/ip4Wh0ZNQ8R6ha6IZb28tYo5ZSxdbeZomk4HC8AkngZ5Nby+NPCjNAq6/YE3GoHTYcS/wCsugM+UPVsc14g3hzxVoF3f6lJ4N1HWE1LS9Z0yOC3VGaKSa+lliZwzDEciOMt2xyKyL34W+ONNuZ4rTSzdjRNKtda0uUPkTawkdtG8Y56lbduf9ulB+6nLy/4P4L8UOS1aX9dvx/I9tn+KHhO1v71rzXNJg0q2SMfbDdgkzNLLEYymOMNEwBzyQR2qef4o/D+DRbTWZvFWnpY3cskUMpY/M8f+sGMZG3vkDHevIrb4deJbHUPC0SaLPLHbroUt7J8pAlS4uZbknnnaZQT9RUGt2+peD/Gt5rd9oQu4rubxFHFaefFHKY5mgdJwHYAxEIQx6gN0ovo7+f4f5jsr6eX4/5HvV/4s8N2PhmDxNd6xaxaRcLG8F0Wykokxs245YtkYA5NcrL8ZPBK+KdK0eLVrWW21GwnvBfiXEUQiYKVbI4P3+uMbDmuY/su51D9mvwJDDo2qag1vbaXOw02fyry1CIp8+HPDOhwdp6jNchJoXxFg0bTb5/CE2pX02l65ZRpJZwKczzI8Ml3ECEDOqsWxnLdRzVSVpNdr/l/mStUvkepa/8AGvwLp2l2moWerQajHPqVvYyCNirQiU/6wgjO0L83TkdK30+I3gd9QvrBfE1h9osIpJrld5GxIwDIc4wdoI3AZI714XaeH/FyXOo6sfDPi29VdS0C/U30cIuJ0tZHEyoiEKmM/KnHHNQQeAfE8mnalpc3hvxJNfWsGuSRSz3Ma2QNyr+V5CgZkeQOAQSNpBpS0T+f5L/gjSu18v1Pa7f4v/DO4njhh8ZaY8kkqRKA55Z8be3Q5GG6HPWtGX4ieCYtYvtJk8SWCXthHLJdRlyPLES7peehKjlgDkd68y8ReDNemk8Y/ZtCkZbrRtBt7QKq/O8ErmRV/wBwbc/hXJah8P8AxPImu6S3h3xFd3cMmu3ME7XMa2GLiKQRGEAbpJJPMClSRjBJolo38xQ961/I9Y8R/G7wDpvh+XV9P1q11ZYru2t5I4JCCBM2A/I5XbubI4O04rq9V8W6Ra+EtX8RWdxFqMGl28ksyQPk7kTfsPo2COD0zXj/AI38IeJWivbmy8P3Vz5Wh+HlWKBV3yva3byTRoMgFlQjjjqK9l8J3X22HUJm8OT6Jm7bKzxorXOVU+cQpPXOOeflptaMO3yOIX4sXOo2+m2vh7w8t7q+p6jPZW0Et0YogsEYeSZ3KZC4IwApJyOnQX/D/wAWvDU2lWzeJrq38O6tLfTac+nzzb2NzE4R1QgfOMspBx0YUnxQtNWsfGHhDxhpmi3esW+ky3UN7a2QUziOeMKJEUkBtrKMjPQ1x3gLwf4kbx/pfifVtDlslv59av5Y5drNZfaDCsCPg8OUTJxnHIpLf+v61BnT6x8ZPDaa5JpOgXWn6tJBp95d3Ev2vyo4TA0a7WYqRgl2G4ZA2HrXRWnxI8D3Ovjw/H4m046sJHia2EnKyICXTOMbgATjOcDNeEx+FvGF14a07w7/AMINqdpc6J4V1PS5bllj8q5nkkiKCJg2WDBGbJxyTXT/APCH+KI9ITyNAMl2vjm+1FUmVdrQNbzqjtz9wsyj8aV9f672/Iqyt/Xa56Rb/FX4dz6fe6hH4t037JZKjXEzOVVFdtqNkjlSwIDDIz3q7pXxA8Gappseo2HiKxntZLyOySQMRmdwCkeCM7iCCB6Gvniz8I+NdR8iO78MeI5Gew0qCY30MEcMbwXqSSxRRocJEq528fMATXe6poclx+1FaWNs8MmlSQR+IL6JWBMd1BG9tHkDpuEiHn+5Vpbf1t/wCL7/ANf1qeleKvH/AIN8LajHp3iHxFZaddyRCZYpmIbyyxUOeOFyCMngVJF458Iy+Jz4Zj1+ybVxkfZg/OQu8rnpuC/NjOcc15L8Y5dQk+KviDRtN8L3uu3Or+BxYx/ZlQiBpLiZVaQsRtQk8kZxt6Vz3h74aeJbfUW8NXml6/NPFqd3dxagbpE02NZLVkSYYBd5MtsKnHc9BUJt/wBedi2kn/Xa57XD8Uvh7NZX18ni3TPs1jsNzKZMKgdtitkjlS3AYZGe9QQ/E7w5e6xpFvpN7a32n3y3pnvVm2ram2RXYOpGRw3fGBzXgfjXTfEMXhbQ9SvfBd/p0fhvS9N0qeCdUH2+4+3258uLDHcv7skMcDMlbuu+B/F/irVvEWtWnhu90tNdi1Zbe3u9qSRlrKGGMyAEhTI6N3PAGarv8/8AgfeT2+R754R8X+GvFkVxL4d1i31FbcqJvLJBTcMqSCAcEcg9COlZv/CzfAPm6jEfFWmhtNRpLvMmAiq2xiD0bDEKdueTiuU+Buh31tqmtatdaP4hsGubGztBNrVwjTSNEr5VY0GFRC+Ac/Nz6VwS6V43h+HVp4Vt/hszahoVu8M+q3FvDK75u0ZmtFYkSMyBpPmwAyr1pPfQFqj2Ob4p/D6HS4tSm8U2MdtNPJbxltwZpUALpsxu3AMDjGcGtmbxZ4bh8Jr4sl1qzTQmiWYX5k/dbGIAbPpkgV4l8N/C/iVfiXY6le6Dr6WSa5qF813q3ltK0c1lDGjOVOAxZGG0D5eBXSReFtcP7NGn+GZNIlOpp9mElmQNwC3iuwI6fcBP0oe1/QaSOw0r4q/DzVNSttNsPFenz3dzN5MUQYhjJ/dORwTg4Bxntms/X/i94RttA1TUNC1G11u608Rs9rFKULo06wl1YjBUM3UZGRiuU1Xwl4hk1nxLc2+iM5uPG1hf2xZV2yQR28StJ/uhgwP415rd+DvH2q6TJbyeG/EsV5NoB09y0MEVvaT/AG6CUpbIhG2MKjEMcliKFr/Xlf8A4Adf67n0jq3xA8GaTHcvqHiGyh+y3Qs5gGLFZ9u/y8KCSwXkgdB1xV6+8VeHbHwuvie61i0j0Z40kS835jdXwFKkdckjAHXNfP7+CfF3hy50fSZdL8Q3+m+G9SvXj1PR/KF3fRXcWVlO770iuGSQ4zgg9K7XVvD/AIg0v9n7w/o2kaDcRXtpNZvPaJ5d7c2kYmDu0e8BHlQcg44I46UdPuEen+HfEWieIdIOraNqUF3Yq7o8ynARk4ZWzgqR3B6VwjfGfw7e+Izpfh640/VLdIIJpbs3nlIpkuVg28rycNuXH3ug65ql8LdC1tvht400a803V7G71G+v3tW1Z1M0yzxjY7Mpxnnn0PHauDtvD/izV73QseBdV0oaTpWj6fO06RqJJLe/ieQphjlAiswJ6jNVFXmk/L8f8hN+636nU6f+0BYaj4itdJsbCwIvdck022kkvmUmGPO6dh5fBY42rk5zyRXfRfFL4eyWd9eL4t0z7PYBTcytJhUVn2K2SOVLAjcMjPevN7DwX4nbUNKVtKmhC694hmeRsBY47iORYXPPRiwxXIaV8PfElz4esbaTwv4ja806x03T7h9SuIzGfLvYnkSCNRhogsZfeT0IGDSjrZen5FS0v/XU97sPiZ4DvtRtNPtPE9hLdXiK8EYYjeGUsoyRgEqCQp5I5xTNK+KPw91RLySw8W6ZPHZWpu7hxJhUhBwXyeCAeDjODxXlereCddf4m6vDNofiC8gvPEcOq200NykenJEsAHmOcFjIpUqE75HaszVPh74vn+H3hWxt/D8pu7Dwk8NzAdozMt3ay+QecbmWN8dsiktVf+tgtrY9nf4o+AF0ZdYbxRYiza4a2DfNu81V3MuzG7IX5jx056Vp634ltbTQbDWLCWyvLW+ubWKGVrkRxuk0iqGVsHJw2QO5wOK8W8W6d4i1/wAS6f40TwH4h0WxjnvIHi0zyk1ScSW8apLKpJABKMnUkLg12N14V1S3+DXg/wAP2ekSxXNhf6VJNaCcTNAkdzG8mXwN21QcnHamt16ol6L7zrdB+IfgnXteOhaP4ksb3UR5n7iNySfLOHA4wSvcDkVyfjT43eH/AA34g1rRZIVkn0h7ITO02xSs8mx2+6ceWME+uayfh54T17TrrwBJeaPNB9gvdakvGIX90szP5Zbn+LIxVP4oeHPEd78Q9cWz8O317a6o2hyxXUaqYVFtdFpVck5BCtnGDkA0RWsSmrXPSG+J3gJdDXWz4nsfsD3LWqyAsSZVGWTbjdkDk8cDmuo069tNRsLe/sLiK5tLiNZYZo23LIjDIYHuCK+fvGPg/wASQ+OrjxEmkeIHsE1u/cjRjGLlkmtIVSRQ3GwsjKx6jNexfCrSZdC+HOg6RNYvYS21kiPavP5zQnGdhfA3EZxnFJaq/oJ729TpqKKKACmyOscbSSMFRQWYnoAO9Oqlr1rb3uiX1ndQpPBNbyRyRuMh1KkEGlJ2TY0ruxgeCPH2j+MIo59KtdVjtpYHuIrm5tGiikjV9mQx45PIHUgE1pat4o0fTNU0jT7q5/e6vJJHasg3ISkZkbc3QDaDXyjBp32LwPpEVnY3EdnJ4Ntp9SjtkYM8J1WL7QSBySYg2e+0Gt3w1pPg3xF8SrbT9J0+K88LyeMbh4YPLYQkDSY2yFP8G/JHY/Srcdbf1vYS1V/62ufSw8RaSfFEfhoXQOpSWRvkjA4MIcJuz06kcVomeETiAzRiUjITcNxHrivmv4H2GhWHxE8GT39rDFdT+HL2CxkmUl3ljvnVVUn+JYQR/u1Q8bajZj41yXEf2LT9Rg8X2kb+d5kl9KnkhRIH4WK2O5QF5DE9ant53/Ow2rNrt/lc+o1uIGLqs0bFCQ4DA7cdc+lUrrWLSC4sIlWa4F9M0MclunmRoQjOS7DhVwpGT3IHevj63ufDdnoNp9l028m1lPBt5F4lhDywSNdfarYOZnxnIJkLEZOw+hFbnh+5tzqN3aabeafNCmv3MyrpULxWoRtFnGYlYnKblI3fxFc07af13sFtUfWK3Fuwk2zxHy/v4cfL9fSs6bxHo8XiOw8Ptdqb+/tpbq2RRlXjjKhjuHHV1+tfLd34f0XSfC2lxx+do1tqHgrTLi/uI7d5o2m+2xHzLhNw3JyQ5znaT2rT+FC+HX+KfhPUrzR9Osw02s2tpc27O9nc3CywmNrYuMqhDS7V6D5sUW1+8XS/9dz6kaaFZVhaVFkfO1CwBb6DvSLcQMzqs0ZMZw4DD5T7+lfPvjKTw2vxg8SQ+J4NQl8Qy3ul/wDCMra7hPtCDmE9Agk3mTtjOa8y1OGwm8D2dvoaXH9rDw5cx+Lgm8SfaGu4NonP/PTf5uO+M44pLX+v6+fYbVv6/r5H2b9qtuP9Ih+Y4Hzjk/5FPkmijBaSVEC9SzAY718v/EjwToGm3nxKl03RfKGhaNpY00R7yLZC7NKUGeuAST1xmq3jHxF4M1zx+2s6lqEN54UfxZpyzTtu8hwumTDn1QPtz24OaN/687Bb+vlc+jta8XaLpWprpc80st7Jp82oxQQRGRpYYtu7bjqcsMDqa1ra8t50iKuEeSISiJ/lkCkd16ivkBrDRbSxttRubURw3fh7xJHoM06NvZBNm1VCeciMuU/2TxWjGbQTLFib/hPv+Em38h/O/sz7J19PI8n8N3vT+yn/AFvb/hxdbf1sfT/ibxFpfh/w/qGuX0rva6fF51wLdfMdV/3RzT/C+vWPiLTG1DT1uFiW4lt2WeIxuHico3B91NeG/A/wvottrPhW3XSo1h1TwDHPqKMCVuZfPhbdID1b5j17HHSvb1vND0K/07QIljtJtSed7WCOI7ZGXMkpJAwDyTzjJNDVv68wOO8Y/EPwLHrM+ieI9Iv7qDTL+CKe8m0lprK1uHCmMtJgqp/eLz23V6Is8DTNCs0ZlUZZAw3Ae4r5c+LFzbf8JB4/0+PxHdrq765YT2fhxIRImqFIrchWULvKkggkMANvNc/eajpc3ia5uJP+JTPcy6/Be29lHLPqiFo3AMrkgNkrmOIADaBg8VEX7tymvePsEXVqYGnFxCYV+9JvG0fj0qVWVlDKQVIyCOhFfHNvJa/ZIbSBtBXQINfsDf6pBFM2kXI+ySCMywEjYwYJvG7aWKZNe1/s/wAeg2+j6FAupXt3q39l3L2nmwywo1ibs4IjZmUANtCkndtx2q7av+ulyL6I7fU7Lwbod7qfjGbSdLTU7S1ee7vIrZDdeUq5bLAbjwPxq14Z8UaV4imvYtNeZmsxAZvMjK482FZUx6/I659DxXyre6hp0nibUJ4VsrG6uB4kgntcSyXxYwy7ftMrYHzFcxxgYAAwTivb/ggjrd+K9ysuY9MxkY/5hsFTf3b/ANdR/aseoPd2qAlrmFQCASXAwT0/OnNPCswhaaMSEbghYbiPXFfHa6BpOm+DfA95fCw03T9T0/VJtQudSt5Z4prvJEZKhl/eiPf5eTxzjmpnNtpviHTTJNPrGquNOia3vreW11SHFlhZoWDMGg25MiNjkNk5pvS47an18k8D79k0beX9/DA7e/PpTftVr5An+0Q+URkPvG0j618X6c2i3Hg7RpfB/wBoawi8NWg8ZG235IN7bl/Nx1fYLgnHOz2xXY+HtF8N+JPi7ZafZ2MV94Hl1nUHsIQG+ysy2MPmlB02eZ0xxnOKbVv687CX9fdc+j/FXiLS/DOgXeuapOVtLWEzP5Y3OVHUqvfr2qzqVvpWq2k2l6lDaXlvNH++tbhVdXT/AGlPUV8bakugj4e3UfiwStft4QsE8N+fvYl1nm80Rf7QPl7v9nrxXQ3trJL4812S61KOHX4tc1WQ20VjI969p9lkCeZLvCrbbNmPlIzt75pS0v8AMq2qR9JXd/4T8CeFZJo47LS9IsWRDDZxAJG0jhVAROmWYfnmt9Z4Wl8lZozJt3bAwzj1xXyN4k8K6Hp/gBPK0hY4ZvBOj394NrENKLyPzJW/2tjPk9cE1s+FdU8LaP8AGSLUtMktr6xOpXtwWSKWG906BbTJZsZE1nsA2cDqMDNU1rZ+f4OxC1Wn9aXPqKWSOKNpJXVEUZLMcAfjSCWIruEiFcBshhjHrXkX7Q15Hqfg/wAIahb3VquhXOt2s95PeQu9r9naKRo2nQFSY95j4JAzjNeMXNvbwaf4cXT7rU77SLZZZvFEsEDW8b6M2oZhRUZmOwMHK4OfKDdjUrV28x9Ln1h4o8R6V4c0W91fUpz9nslV51iG91DMFHyjnqRWrvT+8vXHXv6V8h6k3hSbwZqcJt9Qk8eLNqb6k0Ab5IzeDb9oz1Qp5Xlj6Y710N3rkY1uTwvZ3ko8Rp8QdTuktFDeYsbW1wY39ApLLj17UPZP+un+Y0t/67/5HvWseM9G0zWG0l/td1eC0+1+XawGU+X5yQn7vcM4yOwye1b6zwtL5SzRmTGdgYZx64r490ceFzYQ/wDCLIRfJ4PsU1nYrhxeDUbXzBJn/lpnfn8K100F7fRbHWtBsZ4/EV/qHimE3EO4TTYiuvLXPsUTaPUDFD0+5/nYaV/68rn1ZDNDMCYZY5ADg7WBxTXurZGKvcQqVUsQXAwB1P0rwf8AZ2fwk3xGvh4PiMVqPCmnC7UI6j7SJJQ+Q3V+AGPqDnnNYNn4P0HUfGfh+51DSEuJNS8c61FfNIGPnRJHOURvVAY0IHTI96Gvet/W9iel/wCtrn0YNWtjq8mnbJwUtVujcGMiDYWKgCTpu4zj0watfarbbG32iLEpxGd4+f6etfJRt4P+ERhtL+9ubCxj0GwjE7wPcQxBNXn2idcgmHCqr88LWJf3mktpr3jWNiGto7uO205jP9l1AfbCTJpU/wB6KQsBhNpwCOcU10DofYum6xaXtrNcYmtUinkgP2pPKJKOVLDd1UkcHuMVB4j0Tw1r6wWviHS9K1MRt5sEd7Cku0/3lDA/mK+dbDQ7LxH4ltLXXNNe7tlj8UTCG43EI/2lApP+0MnB/EVzl42jDSA3iZLpvEUlt4cfQZZQ5byAIhJsboFDmTfn1Ge1KPvJPvb9f8glo3bz/C3+Z9gFoLeNVLRwooAUEhQB0AFAuLdvM2zxHyuJMOPk+vpXk3xh0K28QfFfwZaXdibxIdP1O4hjJO3z0WIxk9iQ3Iz3rwnQrTT5vCTvceIPs0v9jW6a19j0qV1hm+3I2dQLSZdt4YNwDsLHpQtf69f8htW/r0/zPs43VsIVmNxCI2GQ+8bSPrTjNCJlhMqCVhlULDcR6gV8f2eoeCX1TRB4xs7C10RU8QRwmCSR7C4m3QYktwwysZy4VeQG6HOKTwkksOnWttrovP8AhYv9r6KdH8/f9pFn5UXQ/wBwJ5wftnO7mhK4NW/E+wFuIGdkWaNmUbmAYEgeppv2q1+z/aPtMPk/89N42/n0r5HttB0mw+Hvhy9WO+019W8Laz/al5ZxPJM4E8G12XI3hcnjI+XOKiSa1nFlDJ/wj9p4cg8RXAu9QWKaXRLmU2C+W6w7hs5yNu4rvyc5o6f13sNxsfX7TwrIkbTRh35RSwy30HepK+PLGOz0zUPDbyTzazfJDpEcNpqFrLaX7x+cTHLZOGb5QG+dD2Xk19aaBrGna9pialpU5ntXkkjVyjLlkco3DAHhlIp20v5snqX6KKKQBRRRQAVTtdL0y11C61G10+1hvLvb9puI4lWSbaMDcwGWwPWrlFAEAsrMagdRFrCLxohCZ9g8wxgkhN3XGSTj3qeiigCvqFjZ6hb/AGe+tYbqHesnlyoGXcrBlOD3BAIPYirFFFABRRRQAUUUUAFFFFABRRRQAUUUUAFFFFABRRRQAUUUUAFFFFABRRRQAUUUUAFFFFAGb4l0Sx8QaHc6PqAmFtcKAxglaKRSCGBVlIIIIB49Kp+DPCml+FLK5t9Oa7nlu5zcXV1eTtNPcSlQu53bknaqgegAreooATavHyjjpxSNHGxJZFJYYJxyRTqKAOQ8JfDvw74Z1h9VsW1G4uPIa2g+23r3C2sLMGaOIMTtUkAn6CutVEUAKqgAY4FOooAQqpGCoIxjGO1IERQFVVAXoAOlOooAQopcOVUsOhxyKQIgLEIoLcsQOtOooACAc8DnrWTrfh3S9Yu9Jur2FjJpN39rtNjbQsnlvHyO42u3Fa1FACbVwBtGB046UmxN+/Yu7GM45xTqKADA9KKKKAE2rnOBn1xSCNAxbYuSck46mnUUAM8qLyzH5abD1XaMH8KeAB0AFFFADfLjyW2LknJOOpp1FFADXRGUKyKwByARmo7y1gu4JYZowVljaNiODtYYIzU1FDVwuZ3hrRdP8PaBY6HpkRSzsrdLeEOdzbFGBk9+BWgiKqhVVVA6ADGKWim3fUBpRCQSikjpx0o2JvL7F3EYJxzinUUgEwPQelQXtlbXlpPazxAx3ETQybSVJQjBGRyOD2qxRQBDa2lta2MVjbwJHbQxrFHEB8qoowB9ABUoVcY2jGMdKWigBoRAxYIoLdTjk0oRN5bau49Tjk0tFADVRFztRRk5OB1qK+tLe+sZ7K5j3wTxtFIoJGVYYIyORwe1T0UAcv4I8C6J4SuLm60+XUbu7uY44XuL+8e4kWGPOyJWboi7jge9dRgegoooAQqpBUqCCMEYpPLjwo8tMJ93jp9KdRQAYHoK5DxB8OvDuueJE1zUG1Jn3wyS2iXsi2tw8JzE0kQO1ipwfw5zXX0UAFNEcY3YjUbvvcdfrTqKAMi78OaVc+JbDxBLCTfWFtNawENhBHKULgr0PMa/StYopcOVUsBgNjkUtFACYHoKb5UXl+X5abP7u0Y/Kn0UANKIWDFFLL0OORTh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Z">
            <a:extLst>
              <a:ext uri="{FF2B5EF4-FFF2-40B4-BE49-F238E27FC236}">
                <a16:creationId xmlns:a16="http://schemas.microsoft.com/office/drawing/2014/main" id="{ED9A314D-DCBC-264C-8A66-831CB78971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DGAp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rzr47+PPEfgHQtPv/DfhG48TT3N0YZYIVkYxLtJ3HYpPUY/GvRaKAPlr/ho/wCKf/REtU/783P/AMbo/wCGj/in/wBES1T/AL83P/xuvqWigD5a/wCGj/in/wBES1T/AL83P/xuj/ho/wCKf/REtU/783P/AMbr6looA+Wv+Gj/AIp/9ES1T/vzc/8Axuj/AIaP+Kf/AERLVP8Avzc//G6+paKAPlr/AIaP+Kf/AERLVP8Avzc//G69K+AvxO8XeP8AUtVtvEvgO78Mx2cMckMkySqJixIIG9R0wOnrXrdFABRRRQAUUUUAFFFFABRRRQAUUUUAFFFFABRRRQAUUUUAFFFFABRRRQAUUUUAFFFFABRRRQAUUUUAFFFFABRRRQAUUUUAFFFFABRRRQAUV5z4W+It1qvhX7fdafBbajFq0FlPBvOzyZpwkcyn0MbZ/wB5WHatafx9os9mZdLu1ZllgINxbyqs0MkyxF4sLmTJJClcgkr2OaLhY7CivOPDnxY0nULorf29zYwmxtroMbSY+X5skiEyErhUDIoDHAOT6V0N5488L2d3d291qDQi0E3mzNBJ5O6Jd0qK+NrMoySoJPB9DQHWx01FYz+JtJj8Nr4glkuIrF9vlmS2kWRyzBUCxkbiWJGBjJyKoXHj3w1BYw3Ulzc4laYGJbOVpY/J/wBaXQLuUJxkkY5HqKAOoorlE+InhOQTGDUJZ1hSFnaK1kZczKjRICF5dw6kKOTnpSz/ABA8Lw2kVy97PtcSNIi2speBY22yNKoXMYVjglgKdgudVRSIyuiujBlYZBByCPWlpAFFFFABRRRQAUUUUAFFFFABRRRQAUUUUAFFMnljgheaaRY4o1LO7HAUDkknsKqaVrGk6tv/ALL1OzvfLxv8iZX256ZweKAL1FFRG5txOYDPEJQqsULjcAxwDj3IIH0oAlopjTQrMkDSosrgsiFhuYDGSB3xkfnT6ACiiigAooooAKKKKACiiigArz/4q+OdW8P6x4f8LeFtLttT8R6/NItul1KUggijXdJLIVGcDI4HWvQK8b+IjrYftQfDfULyQQ2txp2o2cTscKZiqkL9SKN2kPozb+H3j/W7rVfFPh/xzpNppep+HI0uJrizkZ7W4t3QsJELAEYA5BrJ+AnxgvPiPo3iG61DRItKu9M2TQQB2PnW0kZeKQ59dp6cdKwf2h/idDcaB4z8AaDZzyaztstLS4R12STXjY8pSDkMEDZz0rA8OPrnhX406Vb6x4QfwxZa34Vk0aKNr6K5E0tom5GzHwp28YPJzSvdN/1/W33jtZ/15f8AB+46f4efHm48VfBPxX41fR7W21nw9DLK9gJWMcihN8bbjzhsEfVTXrmia5HdeCbHxLfBLaObTY76cKcrGDEHbHsOa+NrhX8J/s/6F4qiRv7P8T+FLzQNS2rkCcNK9rIff76Z9K+pIbWe9/Z4js7VS08/hMRxqOpY2mAPzqp6Rk10/wCD+ejFb30v66HCR/GTxzH4StPiVe+EdMi8C3V0q4W6c38Vq8mxbhlxsxnB25zg/jW1qfj/AOI2o+PvE/h3wT4b8PahBoUdu5e9vZIpJ/Oi3gLhSPUckdq4LXtW0+4/YJsoIbqNpbjSLXTokDfM1yJEQx4/vZU8e1W/D/hPxJrnxX+Idjo/jXUfDE8NhpcMxtYI5PNf7JjLFgSMEH7pB5pSVm0un9f16iT0T7m/F8afEOu6L4Hk8K+G9PXVPEt1e2k1vqVyypbS2w+cbkByDg449K0tN+LOvWyeMtF8VeGbbTPE/hzSJNWiihuTLa3sAQkMjYDAbgARjvXlvwnuYXtfgSotYrM22pa1bzBWOHkRHDSEnnLHk+5roPibdW+tfGH4g3WmTpcQaP8ADe6s72SM5VJpCzqhI4zt5xUt7/P8rlRV2k/L87G/a/He4j+IngTw3qWj2sFl4o0S1vpLpJWJt55w2xMHjbuULk8/NXeeFvHE2qePfHPh+8tYLa08MG12XAclpVlhMjFgeBjHavn6y8LP4y1PTtDt22XzfCbT57CQdY7mOdXiYHt8ygfQmsvTviFcat4R+LviCzjePV9fXR9Jjgxtb7ZLAYJEGfQiT8q0kvitvr+dkTbb5fldns/wP+M938QrLxPJe6JFps+lRi6sow7f6TauHMchyOM7O3HNYNl8afiJbfD7SPiTrXgzQ38J3jRm4ayv3N1bxvJ5YfYy4Pzdga5vShr/AIO+KHhqHWPB58MWGpeFJvDq5v4rkXEtvEZI2/d9Dxjn1rlX8Pa5afsseEfFt14qvdS0GyuLW4n8OzQoltJH9o27N6AORkg/MTSsr/d+bX4j+y/66f5nuMHxmax8JePb/wAR6bBZ6v4SumhNnFIStyrgfZWUnn94SBXpfhC71a/8LaZfa7Zw2Wp3FsktzbwsSsLsMlATycZx+FeH/GDwXpuq/tKfDyaSSWO21tJJNRtlP7u5Nivmw7x35bH0Ar6FpL4f66f5ie/9df8AIKKKKACiiigAooooAKKKKACiiigAooooAKKKKACiiua1XxbDYeO9L8LtZyP9uhZ5LoMAkD4YxIR3LiOXH+57igDpaKxJPF3heO/ubCXX9NjubYOZo3uFUoEXc+cn+Ecn074pIvGHhaWazhj1/T2e9OLYCYfvfm2jb65YED1PTNAG5RWbp3iDRNR1K402x1W0uby2z50McoLJg4PHseD6Hisv/hJb+bxRdaPY6NFNDaTxwzXEl8sZyyK7FU2kttVx360AdNRXO6l4stbPxtp3hZLeSee6ikmnlUjZbKFYoG932vgf7JNY2ifEJ9RltbeTQ5ILm/e2exjFwr+bbzeYRK2B8pVIZGZeegGeaFqB3dFFFABRRRQAUUUUAFFFFABRRRQB45qXgXxF/YHhn7Baqt35sVpq8TSLxbrceckvXBMZB4HOJGqLQvCWuGLSYm0XVY5dLhsbeWa+1ASqTHdQNIIF3EeXthLZIB+6AOtenf8ACSaeuuahps8iW6WCwCW5mkVIzJLuIiGT94KAf+BCodG8WabqGntqE+NPtMR7JrqVEWTeM4Bz+FC0dwepwum+HPEEnhbxBaSaPPb3Euj21jAkkkf72SJ59xUhj8pDqQTjrWXq3gzXJ7HUNHi0bVbiaO51C4jnl1ACzIlEpjMUe77583aQwAHzHPTPso1CwN6tiL22N0ybxB5q+YV9duc496jj1fSpBK0ep2TiElZSs6nYQcENzxz60rDuZHxCh1Wbw0qaTFcSSi5gaYW2zzxCHG8xb/lDgZwfy5xXmejjVfCWp3GoXWiXZe7j1MQ217qERnMZeKVZXd3wV7PySvHBFeywapps9wlvDqFpLNJGJUjSZSzIf4gAcke9V5ofD/iKLbNFpmrx28vR1ScROPrnDfrQ0CZ5VofhnWJvh5Z3Isbslb7TdQWK0nEc8sSWUEb+W2Rhgd2ASM7cdxUMnhHWIrm/1BdA8QOmrWk0KQRariXeZG2m6YvwHVsnaTtAx1r1HTPFGnah4pvfDtrFdefZQCWSV4GSI5crtUnG4gjnHHvVSz8caPdQeILiOO9W30NA9xJJAyeYNhfMYbBYcEZxgnpTff8ArsJdv67nQabB9l062tiqqYoUjwpJAwAOCeasVy+h+MrfUr63019MvrPUZJ5YpbWbYWgCRpIXYqxG0iSPBBPLgetdRTYkFFFFIYUVy+q+ONL0y81CK5s9U+zadIkd5eR2xeGAsivliDuwAwJOMDvW7Y6hBeGbYsiCKYw5kXaJDgHKf3lweo96ALdFIHUsVDAsvUZ5FIJIym8OpX+9nigB1FIHQkgMpK9RnpQrqyb1ZSvqDxQAtFclB8Q/DUgaWWW7trQwS3EN3PaukNxHEMu0bEfNgcjuRyMinx+PNFNtdSTW+qW09ukL/ZZ7J0nlWZ9kZRD97c3y8dDwcUAdVRWLoPijStamghsWnMstsbkpJEUMSiQxkOD91tysMf7LelbVAGF8Q/8AkQfEP/YLuf8A0U1cL8Rrg6D/AMI1qujC3tNWltJLXzhGOImRBuYfxBHZGAPGfqa9Q1C0t9QsLiwu4/Mt7mJoZUyRuRhgjI56GsK18DeGoYbmKSzmuxc2xtJGvLqW4byf+eas7EqOAeMcgHsKQHJX1z4jt/FkPhCLxRfGB7+2Y3jRxNceTJb3LPFnbtHzQAhtuQGxVa70641Xw1Ya1caxfJqf9s22nS3MQjBlig1FkQsChG7ncSAOQO3Fd5pPhHQ9NkSaGCeW4S5F19ouLmSaVpBGYgS7EkgIxUA8DNUNY/4QeCA+FL7UrS0eS4FytsL0xTCVpfNVlIYMCX5GP5VUXaSfn/l/wQOe+M2uX3h3W9C1HTbOS5uRZ3qeYI962qHyd9xIOpRFBYgcnAHes+91zxHpVtqGvf8ACTXGoxWOrJZRW7RRCGaH7OjFmKrkszMWyCMdBxXeXOoeEbrV5zPqWny32j28i3CtcAm3icLv3rnodq5zTtM8HeG7DSY9MtNOAskuFukjaR3HmKAFPzE8AADHTA6Uun9dxnC3eu+IvDraXc3XiKXULW4sbfUr8zRRjy1E8STbNoG2MrPkA5I8vryat/C7xV4i13WoNO1S5QyQQ3F5dKsQUmKZontAfTEcjD3KGumtvh/4Wh0+/wBPawlntr60+xSxz3MkgW35/cpuYlE5PC4/QVr6boOk6dqt1qllZJDeXcMME8gJy8cQYRrjoMBj09aa/r+vuE/6/r7zSooopAFFFFABRRRQAVheNfCXhvxlpaaZ4m0uDULZJBLGHJVo3HRlZSGU+4NbtfP/AO0CnhW4+OngS18cXkNvoD6ZqBm8+6aCIuNmzLAjnPSl5DXU9M0n4W/D/SbexhsfDdrEtjf/ANowMXdmFzjAlZi2XbBP3s4rc8Q+GdB8Q3OnXOsafFeTabMZ7N2ZgYZCpUkYI7Ejnivj/V7zS18I6nbR6pqd18OIPHdlFYTyzStm38t/tCxvne0YPTH867rU9b+GHhz4U+ONd+Dt7dxavHZRWssztdZiE0oRWHndxknI5GKG9L/1smFtbf1uz3Kf4f8Age88Dx+BZtDtJvD1vgJYGRiseGLDnO4HJJ610un2trp9hb6fZxrDbW0Swwxg5CIoAUc+gAr548U+DNJ+FEnw38T+F5by2vpdYtdM1Z2uZH/tCKdT5hkDEgtuGQeMflXE64PhuV+K994o1x7LxTa67ef2QYdQkjulYKDEI0VuRv8Ab1pt2v8AP8Lf5i3t/W9/8j6KtvhD8N7bxKviGDwrZpqCXBukO5/LSY/8tBFnYG98V02n6Bo2na5qWt2dlHDqOqeX9tnDHM3lrtTIJwMDjjFeJ/AS7166+L903iOSf+1H8D6TJeJKSCJiW3Ejs3rWN8cJvAI/aQii+JNxcx6N/wAIqjQLE1xjz/tL4OIefu7uvFNrlaXr+v8AkO17v0/G3+Z69ffB/wCG9/psOm3Xhe3ktILqa8hjE8oEc0uPMZcPxuwOOntWpoPw/wDBeheGr7w3o/h6ys9Lv0eO8giBBnVlKtvbO48EjJOarfB2PwangS1fwE0r6FJLK0LSGUsW3kP/AK35/vA9a8G+CWsXWiftMeMmvrtzpet3+qW8Yd2KxzWrrL3OB+7dvypW15fL8hXe/mfRejeDvDOj6rbappmlRW95a6amlQyq7EpaIcrFycYBHXr71k2/wr+HsGoy6hD4YtEuZdRTVJGDvhrpCxWXbuxkF2OMY56V4N+zLrV3/wALQ8c+M9bupPsup6M2tqrOSIoDcybcZ4+7H+WKs/s0XmuaV8TI77XrueRPiJpE+swRyE7YpY53IRc/9MnDfjQm3b+tdf8AJ/MH1/r+tz6L8T+F9A8TCy/tzTor37BcC5tSzMpilAI3AqR2JGOlU5fAvhGTwIvgaTRoG8OCMRixLtsCht4Gc7vvDPWvmD4YeIJPH+laJ8FbHV5bSN7y9vvEVz5pWV7dLlmW1iJ5LMCCSOi/jWlr6/COz+N/jiw+I0tzBBarYR6XFC11tjjFuAwAh6dF60v11Hr9x9NXHhnQrjV9H1eewSW+0aOSPT52di0CyKEcDnnKgDJzWxWD4NPh/T/AmmyaC7LoUNkslq7s5Ig27gSX+bp68186fAPVNYtvjHY+LtVup2sPiVDqEttFITshaCbdCBn1jBwPeq+1y/1/TF9m59U0UUUgCimyyJFE8sjBUQFmJ7AVn/27pP8Az/R/rXNXxmHw7SrVFFvu0vzLhSnP4U2aVFZv9u6T/wA/0f60f27pP/P9H+tYf2tgP+f8P/Al/mX9XrfyP7jSorN/t3Sf+f6P9aP7d0n/AJ/o/wBaP7WwH/P+H/gS/wAw+r1v5H9xpUVm/wBu6T/z/R/rR/buk/8AP9H+tH9rYD/n/D/wJf5h9XrfyP7jSorN/t3Sf+f6P9aP7d0n/n+j/Wj+1sB/z/h/4Ev8w+r1v5H9xpUVm/27pP8Az/R/rR/buk/8/wBH+tH9rYD/AJ/w/wDAl/mH1et/I/uNKvJdd8P+LNR/4SLxRbTLDImpxXVlYPYlp5Y7JhsVX3DHmbZSPlPEvvXpH9u6T/z/AEf60f27pP8Az/R/rR/a2Avf28P/AAJf5h9Xq/yP7jxLxAr3Xhuw8NL4fvpNRWbWlaU2p2SGSC5ICP0dpN4yBkgqQ2CK6DxZo95/wlOs2fl62ItUGni0gsrRDDMseAQ0zRt5WxgWPK8HI5NdrY2vgqx1qXWbWK1ivpWdmlBY4Z8b2VTwpbHJABPetj+3dJ/5/o/1o/tbAf8AP+P/AIEv8weHq/yP7meb/C3S7y31nRba8XXJLjSbO6huBcWiQ29u7uoIV/LBm3ldwIZuBk8mjxlpunT3+uQWvhG+j8U3V/BJYahHA7hyBGEnWfG2JUCkMuR908Hdz6R/buk/8/0f60f27pP/AD/R/rQs2wH/AD/h/wCBL/MPq9b+V/ccTF4Z8Tab4x028+12F7Hc6xcXd3P9kkEgRoXVFJ34AVNqL2/M1g+I/DzaT4ok1LRbHVdK0y1k+xtLYRSSzEtA8haMEMRH5nkRjaMD5xwCa9U/t3Sf+f6P9aP7d0n/AJ/o/wBaX9q4D/n/AA/8CX+Y/YVv5H9zH+HWvpPD+nPqilb9rWI3IIwRJtG7ge+av1m/27pP/P8AR/rR/buk/wDP9H+tN5tgP+f8P/Al/mJYat/K/uZpUVm/27pP/P8AR/rR/buk/wDP9H+tH9rYD/n/AA/8CX+YfV638j+40qKzf7d0n/n+j/Wj+3dJ/wCf6P8AWj+1sB/z/h/4Ev8AMPq9b+R/caVFZv8Abuk/8/0f60f27pP/AD/R/rR/a2A/5/w/8CX+YfV638j+40qZPLHBBJNK22ONSzH0AGSaof27pP8Az/R/rR/buk/8/wBH+tH9rYD/AJ/w/wDAl/mH1er/ACP7jzCBLK1ufDviTxZbAWWrNqF7cfaIi8cU0yx+QrjBwRAhjGe+R1NcjodpYw6Pp012p0qOGGFrNtRsGltP+PIKYZ0OCCVJCkcgqR1OD77/AG7pP/P9H+tB17SACTfR4HPeh5rgLW9vD/wJf5jWHq3vyP7meDwXL3FzpAtLG30HUP7RhVdPFpI90mbHy0kknflI/mRFGAOgJzkVJ9l8M6td+G9NsNEBePTLGDUo2smQEpfWpaOTI+ZlYOW643ZPWvZz4y8MMvOrQEEdCD/hWF4cm8A6DctcWOrSPJ5It4zcXMs3kwg5Eabs7Vz2HoPQVqswwt7+1j967eo3gsQ1/Df3M898Q6ZcyahrenWdwE1z+1rqe0tbbTP9KCGBhG/n7xiHyyq8D0XrXYfB6GybWbq6067huYRpVpBIbTTPskCMpchGy5LSqDgj+EEA11//AAmXhn/oLwfkf8KP+Ey8M/8AQXg/I/4ULMMKv+XsfvQPBYh/8u39zIEjk/4WnJN5b+X/AGIi78fLnz24z61XsNOiv/FfjGzvrdns7yG1icEECRTEwYA/j2q//wAJl4Z/6C8H5H/Cl/4TLwz/ANBeD8j/AIUfX8La3tY/eh/VMRe/s39zPKJWv/DviO81XSby8gjujNBZyXUf2iW+kgkiTyyWGR5jGTpglYkIPBr3UdK4mX4sfDyKaSGTxPaJJGxVlKvwQcHtTP8Ahbnw5/6Gqz/75f8AwrZV6bS95fea/wBl43f2Mv8AwF/5Hc0Vw3/C3Phz/wBDVZ/98v8A4Uf8Lc+HP/Q1Wf8A3y/+FP21P+ZfeH9l43/nzL/wF/5GVqevaPpZ+IVtfXkBuZ7gRw2e4Gadns4lVETqxYnAwK4O9jt7KfUP7Umt7q501CjWN1K0bkAQZktJBkCcMuMYOcryM8+ln4o/C83Iuj4h00zjpL5Tbvz25ol+KPwumdJJfEGmSPG29GaFiVb1Hy8H3pKtTX2l943leNf/AC5l/wCAv/I8u1PUoXumuNPezs31Cy1M3MME7yai8YmQuZ2GMMFD4QDKgHB4Nb9jp/hDU/iZDp2iJbXWjfb7eRoIJN1s0i2U7DAB2kcISOmRzzXU6h8RPhTe2l1bt4isoTcqyyTQK8coJBG4OFyGwetUvC/jf4XaCbmVPGi3tzcspknuV+bCrtVQEjVVABPQckknOaftqVviX3i/svG/8+Zf+Av/ACPP3+0LodrImo6XHfT28n9sJD5xmeM3UImN4QcoFyw9cFguAK9a+FCwRweIUhutOlskv/lj09G+yQnyU3rGSSCM8nHAYkdc1GvxQ+FyvM6+INMVp/8AXMIWBk/3vl5/GnW/xV+GVvCsFv4k0+GJfupHGyqPoAtCrU7bof8AZeN/58y/8Bf+Ryt1daP430K41K41iw0zTbTT5zo2mWbrLPGgTi4kjU5JCrxEOik5OTxZ02C58Y+N7ufUNa02SK10aAi60Zi0dvKLhZo33vkFj5e7aQQFxnOa3IfiZ8KYZfNh1zSo5OfmSAg8+4Wn2/xR+F9vE0Nv4g02GNiSyJEygk9cgLR7ane/MvvB5XjX/wAuZf8AgL/yOO8AareaLr6pb3Ns0Oq3dq6RXaE3d3bzvKFkUggDaFMpAUjLv04r3CuB/wCFpfC/zo5v+Eh03zYl2xv5TbkHoDt4FS/8Lc+HP/Q1Wf8A3y/+FHtqdviX3g8rxt7+xl/4C/8AI7miuG/4W58Of+hqs/8Avl/8KP8Ahbnw5/6Gqz/75f8Awo9tT/mX3i/svG/8+Zf+Av8AyO5rzTxA+s6Jd+LPFmmeINOkgtrmGSXTvs4YtshiVopHzlWIwV29CwznNbFl8UvAF7eRWdr4ltZZ5nCRoFfLE9B0qa+03wPfaz/a91b20l4WR2clwsjJ9xnQHa5XsWBIwPSqjJS1i7nPWw9Wg7VYOL81Y4Hxrpd7pPibT7Xdb6hb3F3LOtqgMTtHcXcb7JnORtMxjXgcqH4zXrHhbVm1rRIr+S1+yyl5IpYd+8JJHI0bANxkblODgZFZ2px+EtTN0b5YJmuo445mJYMVjYsmCOV2sSQRg55q9oEmh2dpb6TpDRRwxKViiTPA6nk8k9SSeTVrYxZrUUUUgCiiigAooooAKKKKACvLfHXhW81n4++CtWm0Vb7RLPTL+O7lljV4o5HCbAwPc4OOK9SrjviB8R/D3gnUtN03VodUuLzUlka1gsLF7h2EeNxwozxkUXs0NX1OY/aI0XVZPDHhl/C/hybVDpPiG0vnsbJUU+VHuLYBwB2/Os3xZP4m+LHgLxL4Pm+Hus+Fp57HzbS71J4jFJOjqyJ8jEgkjqelddpHxb8E6r4P1rxRZ6hObTQ0Z9Tge2dLm2wM4aJgGBwDj1xVDXfjZ4L0jVodLkh127upbGG/CWWlyz7YZRlCdoOM0raNP+tP+ACvo1/Wv/BOMvP+E5+JV94D0LU/Aup+HrbRNRg1LW7u+KeU7wKQscOCS4ZjnOBgV1Xwd8HyWGveONQ17w/BHPd+J7i6sZ54EZ3hKrtdW5IGc1NqXxw8G6eml+faeIzNqdvJc29smkTNMI0coxZAMryO9R3fx28F2ttYSzWfiVZL95lt7f8Asabzm8oKXOzGcfOOfr6VV9W/X9P8ibf19/8Amc/4huPFvhL9oLXvFOn+ANb8R6bqOi2lpHLYtGArozFs72HqKzLrWvG8Pxjt/iEPhN4luLa58N/2a9mrw+bBILpnyxLY5UA8f3hXdzfGrwhB4di1yez8RQwT6gNOhhk0mVZ5Zim8BYyNxGO478Vb8M/F7wXr41mO2nv7W70a1a7vbO9spILhYVGS4RgCw+ntSvb5f1+pbd/n/X6G/wCAtc1HxBobX2p+F9Q8NzCZoxZ3rIZCoAw/yEjByfyr5y8d/Dbx5c+D/Fd9oejXcevJ46vL3TQuN0tncRCF3XnoQ2f+AmvYfC3xs8I+JdS0+y0vT/Ex/tB1W3nk0aZITu6MZCMBffpWv4R+KPhDxT4c1zX9HvJ5bTQnlS/DwFZEMa7mwp5IwDg98UPq/L9UKN9Lf1ueJ+Ovh54y02XXdF8L6DdT2174S0rw/Bcxbdi4lInY89kyT/vV0Hir4QXPg/VPBHiTwXceI9butE1SGGW1ub4zLHZOpSXYrYCgDGQOwr0PWfi34R03RvD+oL/aV/L4hhE+mWNlZvNdTxlQ27yxyAARnNUpPjf4DTwhH4m8/Unt21H+zHtksXN1FdYJ8p4sbgcCi/5/r/m/xJW3y/T/AIB5jpHwp8RWPwZ07WtG0Y6d490DWrrVbRCAsl2DM26JznkSRBQM+grW0XWfGvhv4m+LfEX/AAqjxJqlt4hjsJoxAYQYGSAB0bc3UMSOPSu/0z4yeDrzSdX1a4TWtLstJgWe5m1HTJbddpO0BNw+ZieMDnkVoeAPib4X8a6pdaTph1C01K2gS5ez1Cze2mMLfdkVWHKnI5HrQr/1/XkN+f8AX9XMj4m3/ivXvgLqcmieGNRs9f1S0NqmmyFDNb+Y/lsWwdvCEtwelcB4t+C114R0Pwjrfg258Razq/hzUrSRbGa/MsXk5CziNGwE4PbsCK+iqKFo7r+rB0t/WoDkZooooAqa1/yB7z/rg/8AI15pXpetf8ge8/64P/I15pX5T4hf71R/wv8AM+hyb+HL1Ciiivz09kKKKKACiiigAooooAKKKKACiiigAooooAKKKKACiiigAooooAKKKKACiiigAooooAKKKKACmTf6p/8AdP8AKn0yb/VP/un+VNbgtzhh0paQdKWvrD2QooooAKKKKAPEdf8A+Q7f/wDXzJ/6Eao1e1//AJDt/wD9fMn/AKEao199S+CPofY0/gQUUUVZQUUUUAFFFFABRRRQAUUUUAFFFFABRRRQBvfD3/kedF/6/E/nX09XzD8Pf+R50X/r8T+dfT1ezlvwP1PzHjr/AHql/h/UK1fCX/Idh+jfyrKrV8Jf8h2H6N/KvRPhzvKKKKACiiigAooooAKKKKACvJfiB/ycp8NP+vLVP/RaV61Xn/xL+Hup+KPFWg+JtE8WSeHdS0aOeOKRbFLkOJQobIZgBwPfrSe6H0aPG/jLGlv8RvjGloipFP4Ajmugg4aYOVUt77f0qTwtc+OLb4xlvA2m6Lf3R8D6QLhdTuHiRU2nBUoDk5r0qy+DFtH4R8YadqHia/1TXfFtuYdR1q5hXeF2lUCRghVVcnC5/HpW54N+HUXhvxtL4mTVpLlpNCtNH8gwBQBb9JM5PLemOPWqjpp/X2v8yuZcr/r+X/I8v8VXnxKX46+Ebix0fw6/ipvC90Lu1lu5BaIv2gZKuBuJxt6juaZ42vPid/wtv4d3DaL4bHiz7HqoFqLuT7H5WI+d+N27b2x1r2O98Gx3PxT0/wAdnUHWSy0uXThaeUCrh3D792eMYxjFY3xO+HWqeKvFWh+JtD8Yz+GtS0eGeGOWOxS43rLtDcOQBwvoetLt8/1I7/L9Dz74w3vj86X8P7rxBomir4gj8ZQ/ZbOyvH8iVRE+0NIy5Uk57HHFY19d65qnxZ8e3PjTSoND1i28BTpYWdtKJ45bZixaQy8ZYNxjA7+nPpq/DHxDfnRZPFPxCuddm0jW4dVt5H0yKHiNGUxYQ9CWzu5Ix0rR8X/DWPX/ABzceKF1h7Rrrw9PoU8Atw4ZJCSJA24YKk9Mc+1TJaNev/pNvzGnqvl/6Vc479n2++KzeDPB9veaH4YTwx/Z0I+0x3kpuvJ8v5W2Ebd3TIz61498PT/wh/hW51hcppfjPT9a0y75O1b6Fp2gY+7JuT8K938E/DDx54Zj0iwj+L15c6PpojjFgdEt1EkKY/dl8lhkDGetGofBDTL/AOCs/wANbnWZXVryS8gv/s4DwyNM0gITdzgMV68gmqqe8211v+P/AABU/dtfy/A4P4BDzvi14RFwoYW/wvs2tt38JaYBiPr0NWvjzb6BY3unv4DTTZ/Eknjmxm1GBrhthvDG+zzcZ2ZGOg6V2t18H7i1g8JXvhrxZPpGv+G9NGmJfmzWWO7t8DKSRE46jI54JrPuvgVJL4YW2i8aXkfiKTX01661trJHea5VSqgREhVUAjA56U29U+z/APbr/kJL3beX6WOj0nR/FfjLS73Sfix4c8PJYCWGa2j028lk3ujbsvkDGCFI9e9c98JRfePPijq3xWngWy0i3t5NC0WAj97PHHMTJPJ6ZdSFX0/XsfAXhfxnoeo3Fx4k+Itz4nt5IdkdvJpcNsInyDvynJ44x71s+CNH1PQtATT9X16bXboSyObyWBYWZWcsq7V4+UEDPfFC3v8A1/Vh9Lf1/VzbooopAFFFFAFTWv8AkD3n/XB/5GvNK9L1r/kD3n/XB/5GvNK/KfEL/eqP+F/mfQ5N/Dl6hRRRX56eyFFFFABRRRQAUUUUAFFFFABRRRQAUUUUAFFFFABRRRQAUUUUAFFFFABRRRQAUUUUAFFFFABTJv8AVP8A7p/lT6ZN/qn/AN0/yprcFucMOlLSDpS19YeyFFFFABRRRQB4jr//ACHb/wD6+ZP/AEI1Rq9r/wDyHb//AK+ZP/QjVGvvqXwR9D7Gn8CCiiirKCiiigAooooAKKKKACiiigAooooAKKKKAN74e/8AI86L/wBfifzr6er5h+Hv/I86L/1+J/Ovp6vZy34H6n5jx1/vVL/D+oVq+Ev+Q7D9G/lWVWr4S/5DsP0b+VeifDneUUUUAFFFFABRRRQAUUUUAFFFFABRRRQAUUUUAFFFFABRRRQAUUUUAFFFFABRRRQAUUUUAQajC1xYXECYDSRsoz0yRXH/APCJ6j/z0t/++j/hXb0V4ma8P4PNJxniE7pWVnY6sPjKuHTUOpxH/CJ6j/z0t/8Avo/4Uf8ACJ6j/wA9Lf8A76P+FdvRXlf6jZV2l950f2tiPL7jiP8AhE9R/wCelv8A99H/AAo/4RPUf+elv/30f8K7eij/AFGyrtL7w/tbEeX3HEf8InqP/PS3/wC+j/hR/wAInqP/AD0t/wDvo/4V29FH+o2VdpfeH9rYjy+44j/hE9R/56W//fR/wo/4RPUf+elv/wB9H/Cu3oo/1GyrtL7w/tbEeX3HEf8ACJ6j/wA9Lf8A76P+FH/CJ6j/AM9Lf/vo/wCFdvRR/qNlXaX3h/a2I8vuOI/4RPUf+elv/wB9H/Cj/hE9R/56W/8A30f8K7eij/UbKu0vvD+1sR5fccR/wieo/wDPS3/76P8AhR/wieo/89Lf/vo/4V29FH+o2VdpfeH9rYjy+44j/hE9R/56W/8A30f8KP8AhE9R/wCelv8A99H/AArt6KP9Rsq7S+8P7WxHl9xxH/CJ6j/z0t/++j/hR/wieo/89Lf/AL6P+FdvRR/qNlXaX3h/a2I8vuOI/wCET1H/AJ6W/wD30f8ACj/hE9R/56W//fR/wrt6KP8AUbKu0vvD+1sR5fccR/wieo/89Lf/AL6P+FH/AAieo/8APS3/AO+j/hXb0Uf6jZV2l94f2tiPL7jiP+ET1H/npb/99H/Cj/hE9R/56W//AH0f8K7eij/UbKu0vvD+1sR5fccR/wAInqP/AD0t/wDvo/4Uf8InqP8Az0t/++j/AIV29FH+o2VdpfeH9rYjy+44j/hE9R/56W//AH0f8KP+ET1H/npb/wDfR/wrt6KP9Rsq7S+8P7WxHl9xxH/CJ6j/AM9Lf/vo/wCFJJ4S1Jo2USW+SCPvH/Cu4oo/1HyrtL7w/tbEeX3HkQ+GuvY/19l/323+FL/wrXXf+fiy/wC+2/wr1yiu7/VfAdn950f2/jO6+48j/wCFa67/AM/Fl/323+FH/Ctdd/5+LL/vtv8ACvXKKP8AVfAdn94f2/jO6+48j/4Vrrv/AD8WX/fbf4Uf8K113/n4sv8Avtv8K9coo/1XwHZ/eH9v4zuvuPlzU/2f/Gl1qV1cpeaQqSzO6gzPnBJI/hqv/wAM7+Nv+f7R/wDv8/8A8TX1XRXqRy6jFJHoLjHMkrXX3Hyp/wAM7+Nv+f7R/wDv8/8A8TR/wzv42/5/tH/7/P8A/E19V0U/qFEf+uWZ94/cfKn/AAzv42/5/tH/AO/z/wDxNH/DO/jb/n+0f/v8/wD8TX1XRR9Qoh/rlmfeP3Hyp/wzv42/5/tH/wC/z/8AxNH/AAzv42/5/tH/AO/z/wDxNfVdFH1CiH+uWZ94/cfKn/DO/jb/AJ/tH/7/AD//ABNH/DO/jb/n+0f/AL/P/wDE19V0UfUKIf65Zn3j9x8qf8M7+Nv+f7R/+/z/APxNH/DO/jb/AJ/tH/7/AD//ABNfVdFH1CiH+uWZ94/cfKn/AAzv42/5/tH/AO/z/wDxNH/DO/jb/n+0f/v8/wD8TX1XRR9Qoh/rlmfeP3Hyp/wzv42/5/tH/wC/z/8AxNH/AAzv42/5/tH/AO/z/wDxNfVdFH1CiH+uWZ94/cfM3hb4DeMNL8SafqNxeaS0VtcLI4SVskA9vlr2X/hFdQ/56W//AH0f8K7SiuijRjSVonjZnmuIzKcZ17XStorHF/8ACK6h/wA9Lf8A76P+FXtC0G8sdTjuZnhKKDkKTnkV01FanmhRRRQAUUUUAFFFFABRRRQAUUUUAFFFFABRRRQAUUUUAFFFFABRRRQAUUUUAFFFFABRRRQAUUUUAFFFFABRRRQAUUUUAFFFFABRRRQAUUUUAFFFFABRRRQAUUUUAFFFFABRRRQAUUUUAFFFFABRRRQAUUUUAFFFFABRRRQAUUUUAFFFFABRRRQAUUUUAFFFFABRRRQAUUUUAFFFFABRRRQAUUUUAFFFFABRRRQAUUUUAFFFFABRRRQAUUUUAFFeYXXwR8L3F1LcPrvjFWldnYJr04UEnPAzwPao/wDhRfhX/oPeNP8AwoJ/8aAPU6K8s/4UX4V/6D3jT/woJ/8AGj/hRfhX/oPeNP8AwoJ/8aAPU6K8s/4UX4V/6D3jT/woJ/8AGj/hRfhX/oPeNP8AwoJ/8aAPU6K8s/4UX4V/6D3jT/woJ/8AGp9O+Cvhmx1C3vYtc8XvJbyrKqya7OyEqQQGBOCOORQB6ZRRRQAUUUUAFFFFABRRRQAUUUUAFFFFABRRRQAUUUUAFFFFABRRRQAUUUUAFFFFABRRRQAUUUUAFFFFABRRRQAUUUUAFFFFABRRRQAUUUUAFFFFABRRRQAUUUUAFFFFABRRRQAUUUUAFFFFABRRRQAUUUUAFFFFABRRRQAUUUUAFFFFABRRRQAUUUUAFFFFABRRRQAVFd3EVraTXU7bIYUaSRvRQMk/lUtVNZtDqGj3tgH2G5t5IQ3puUjP60ne2g1a+p514N+KGqavqvhz+1vCo0vSPFKzNo10LwSyEohkVZU2jYXjUsME9MGuq+JXia68KeHodQsdMTU7q4v7axht3uPJVnmlWMEvg4ALZ6V414Z/4Tv/AISD4beG9X8C6lZ6d4UVhPqCgOk1xHazQqqkHHlsCpDnGCcGvRPifpup+Nfh1okX9jX9rPc6rptxd2Yl2z20YuEaXLKeCqg5KntxVWTattf8Lk339Cp4c+LbXfjB/CuvaCui39o90NRc3qywwLFDHKrq+0blZX5zjbtNdDD8UfAE2kS6tF4osXtIp47dmG7d5kg3IoXG4lhyMDkcivO/if8ACgpbrpfgjSJALvSNZW5uJbhpGkuZ4Y1jMkjsWJbbtGTgY7VzSeHfFEdzFrtj4X8XxRtd2EV7dXXkT6okcMEwJtomGyMKzhN/JIZiMYzQ+ny/Mff5ntc/xO8AwRafLL4q05Y9RjElq28kOm/y9x4+Ub/ly2OeOtXtN8beE9S8Sz+G7HXbO41aAuJLZGO7KY3gHoSuRkAkjvXzfa+E/G1l4fsobPwX4jt9ZS3lto5XaG5t7sHUJJvJvY3yuzbIHEg5yW9K6/4TeDNe0zx1pUOsaHr3m6Tf6ncyXktyi6egnY7GgUDdIXD8gkbcEmhK/wCIPQ9FPxX8JweMPEnh7Ub+Gx/sCGGWe4lf5X8zIKgY6qdox3LDFVPEnxa0eyshf6JHFrVmdI1HUfNjn2Ya02boiCuQxL4OeRjpXDfF3wx4nvvGviSSw0HV7m1uZNFv4rmx2ZZLSR/NjQsf9aA4ZQRg7fpWZceB/EdxpOrXNj4b1qP+0dM8QbVv51kuZZZxAsRkAwEeTYTtGcY61PT+v6/4Yb3/AK/r/hz3TXfGPh3w9o9jqfiLVLfS4r3asPmsfncru2LgZY4B4HpVLQfiX4D164lt9J8U6bdyRWrXbhZMAQr958njC5GfTvis7xTomoXmt/DeaOxeaLS9QaW8bAIgH2KZAx/4Gyj6mvLh8PPFVx4B0LSItFkt7xfDev2ku7aojlnmjaJGOeN4Bx29actG7eYQV7XPcfC3jLwx4otLq60DWba/itMeeY85jBXcCQQDgjkHoR0qOLxx4RlW3aPxDYMLjT31KHEv37VPvSj/AGR3NcR8CNEvbXU9Y1a90XxDYGezsrXzdanQzTGJG3KsaDCohbAOfm/CvKtT+FfjoQ6itnpEgkttSbw/p7hxltGnMxklHPGDOp/7Z02tbL+v60+VyU9Lv+v61PavB3xe8JeINfvNDfUrS0v01J7KyiMxY3ahFdZFOABuBJC5zxUfir40+BdH8Oarq1lrNpqsmnbN9tDLtZ90nl5UkYKg7vmGR8pFcifBGurDcW9vo0kSn4gm+iOANtp5BRZf90cD1ridN+HvilvAF1p//CMeJH1XTPDKaaWvbmPynlW6hkaK1RR8yERFgxP90dzS6f12Ltr/AF3sez+FPjB4R1vxJfaDLqVpZ3keoizsUaUk3gMSSK44AXduIAJ52mtOP4p/DySyv71fFumC20/abqVpMKis+xWyRypb5dwyM968yvfCfiTWtI1iaLw/eWc2peN7bUYUuFVZI7fyI1MjYJwFO4HBPQ1yWl/D3xLc+HLCzl8KeImu9NtNMsbhtSniMR8u/ieWOCNRhogqM+8nocc00r/15Cf9fefSVt4q8O3FjpF9Fq1ubfWZBFp0hJAuXKswVc98Kx/Csu6+JvgG2u4bWbxVpqzTStEq+ZnDLIYjuI4X94CuTgZ4rG/aMAtfhZd65bvBFfaDPDqtj5jBQ00Dhgg92G5cDruxXlM/gPxNovhnV9BtfC97qs3inwxY2cd1CFKW13vlefzmJBVQ028Ng52+tJbisfQtv4o8P3DxJDq1rI0t7JYRgN964jBLxD/aAVsj2qpr/jrwjoOtQ6LrGvWlnfzBGWGRjkB22oWIGFDNwM4ya8k8JaL4qsfF+laDceFtVEFj4vvdUm1QhPsrQSRSCNlO7cSS/IxxUXx00TxhqfivXI7DQNaurOa3097P+yoYVjujFNvlFzIx3sVAOyMHByKa6f10Qd/66nrU3xE8Ew+JX8NyeJLBdWSQxtbFzu3hdxXOMbgvJGcgVnr8X/hm1it8njLTHtmkaNZEcsCVUMx4HQBly3QZ5NeN3F1Oviy18LLo4lmbxxf3kd/HNEyv5tvMwjwGLiQBgrAgBQo55FO1LwL4ksfDvg8yeHfEM6J4Kk0e5s9IkjjkW6YqxjmLZ2xvyGYdCOamN3G/9bX/AOAN2vb+t7f8E94fx34QTxND4bbxBZf2rOUEdvvyWLrvVc9NxUZAzkjmneKPG3hPwve21lr+u2en3Fyu6NJWOdu4LuOPuruIGTgZNeI+H/AGuad43i0680HxBND/AMJBY6pA8V8g06GKK3iUvI+3e8qNGVC4G7I6V0Hxj0TxD/wlHimTT/C17rsXibwxHpNpLbhCttOskmRKWI2IRKrbunyU30t/Wn9IUdd/61/pnqOj+MvC+seIr7w9petWt5qun7vtdtExLQEEKQ3YHJ6VzOvfFrw3aeJofDuk3ljqeobrtbpBc7BbGCFpG3HaRjKhSR93PPpR8CvDmo+G9J8Q2+q2hiuJ9duJVlYDNxHhFWTPUg4OM15hF4b8VBNP8Mf8ITqKSaTPr0kmp7U8i4FzFN5RjbduJcuucgYIFKXl2BfqeyaR8R/CN5e2Wky69p0Wr3ECSNapPvVWaISlA+ApOz5uxI5xSWXxP8AXmm3+pW3inT3tLCNJbmUsQER22owyPmVjwCMgngV4nYeF/HVjqVjb6T4S1GK6zFJd298IrjSpwtgIxOC3zQz7gEKrwfpWJPo3iiyjh1vVtC1xY7Wy0cuNW+z20TzW18rvawKpCopDARqfvEHmraXNYOlz6Db4rfDpbC3vm8W6aILi5e1hbecvMoUtGBjO4B1yMZ5qzZ/EjwLdvqKW/ijTn/s2F57smTCxxo213yeCobgkZweK8f8AhrZX/ib4mjxHDoUttZQeJ9ZecSbG+zM9laohYqSNxYN90nByM1y0Hwz8WXXgk6P/AMI74jOqaPo8ts0t1dxrbu32qKQxWigYcOsZbcx4OAc5qf8AL9B2/r5n0z4f8WeHNf0e51fSNWgu7K1ZluJFyPKKjcwYEZBAIPI6GoD448IhCx8Q6ftGmDVifN/5cz0n/wBz3rmPgxos0K+J9QvdJ1u0TVr5WB1qdXurlVhVC7ooAjHBUDnIUGvGYPhV45MEay6TKZP7U/4Rl2LD/kBDB87r90kdO2TR1t/X9Xt8riW1/wCv6tf8D1XVvjhoemywW8sNtPcXNpqV1AILzejC1JCIW2/ekweP4dpBzXX/AA7+IHhnxxYJJoup2s92ltDPdW0blmg8xcgcgZGcjI4yDXjmueEvFVpaWxg8MajdCSLxRZhLdVLRG7kzbuwLDCMF6j1HFehfDrw/qumeN7K8utNe3tk8GadYtJgACeOSUvHx3AI/OlB3Wv8AW45K23n+aMxPj54UbWIrSTZDa/2zc6XPcvKcRiKIukoAXLbyCoXrXY3XxM8BWtvplxP4p05IdUiE1m+/IkjLbQ+QPlXcduTgZ4rzbQPDfiOP4sWv2jw7fR2dp4v1LVGvXVPIeCezKRspzkncMEY4JFcZcfD3xRb2wt7vwz4iuotS0T+z0ttOnjhjEi3srGO5YglIysiuCPQ96fSPnb8v8we7/rr/AJHuHxR+Ilt4L1Hw7pawW9xfa5fC2jWecxJHGFJaQkK2cYAAxyWFR6t8V/CaaNqV5oOpWmtXWnvCJbaKXaSsk6w7wSOVDMeRkZGM1X+J/h3VdV1TwRHp1s7x2V5P9pmU5ECtZTRq5PXG5lH415OvhHxhquiaFYL4N1HTZfDegxaZctKEAvJvtluT5RDfOgWF5N3H3vWjv/XT+vvF0T/rc9hs/ip4Wh0ZNQ8R6ha6IZb28tYo5ZSxdbeZomk4HC8AkngZ5Nby+NPCjNAq6/YE3GoHTYcS/wCsugM+UPVsc14g3hzxVoF3f6lJ4N1HWE1LS9Z0yOC3VGaKSa+lliZwzDEciOMt2xyKyL34W+ONNuZ4rTSzdjRNKtda0uUPkTawkdtG8Y56lbduf9ulB+6nLy/4P4L8UOS1aX9dvx/I9tn+KHhO1v71rzXNJg0q2SMfbDdgkzNLLEYymOMNEwBzyQR2qef4o/D+DRbTWZvFWnpY3cskUMpY/M8f+sGMZG3vkDHevIrb4deJbHUPC0SaLPLHbroUt7J8pAlS4uZbknnnaZQT9RUGt2+peD/Gt5rd9oQu4rubxFHFaefFHKY5mgdJwHYAxEIQx6gN0ovo7+f4f5jsr6eX4/5HvV/4s8N2PhmDxNd6xaxaRcLG8F0Wykokxs245YtkYA5NcrL8ZPBK+KdK0eLVrWW21GwnvBfiXEUQiYKVbI4P3+uMbDmuY/su51D9mvwJDDo2qag1vbaXOw02fyry1CIp8+HPDOhwdp6jNchJoXxFg0bTb5/CE2pX02l65ZRpJZwKczzI8Ml3ECEDOqsWxnLdRzVSVpNdr/l/mStUvkepa/8AGvwLp2l2moWerQajHPqVvYyCNirQiU/6wgjO0L83TkdK30+I3gd9QvrBfE1h9osIpJrld5GxIwDIc4wdoI3AZI714XaeH/FyXOo6sfDPi29VdS0C/U30cIuJ0tZHEyoiEKmM/KnHHNQQeAfE8mnalpc3hvxJNfWsGuSRSz3Ma2QNyr+V5CgZkeQOAQSNpBpS0T+f5L/gjSu18v1Pa7f4v/DO4njhh8ZaY8kkqRKA55Z8be3Q5GG6HPWtGX4ieCYtYvtJk8SWCXthHLJdRlyPLES7peehKjlgDkd68y8ReDNemk8Y/ZtCkZbrRtBt7QKq/O8ErmRV/wBwbc/hXJah8P8AxPImu6S3h3xFd3cMmu3ME7XMa2GLiKQRGEAbpJJPMClSRjBJolo38xQ961/I9Y8R/G7wDpvh+XV9P1q11ZYru2t5I4JCCBM2A/I5XbubI4O04rq9V8W6Ra+EtX8RWdxFqMGl28ksyQPk7kTfsPo2COD0zXj/AI38IeJWivbmy8P3Vz5Wh+HlWKBV3yva3byTRoMgFlQjjjqK9l8J3X22HUJm8OT6Jm7bKzxorXOVU+cQpPXOOeflptaMO3yOIX4sXOo2+m2vh7w8t7q+p6jPZW0Et0YogsEYeSZ3KZC4IwApJyOnQX/D/wAWvDU2lWzeJrq38O6tLfTac+nzzb2NzE4R1QgfOMspBx0YUnxQtNWsfGHhDxhpmi3esW+ky3UN7a2QUziOeMKJEUkBtrKMjPQ1x3gLwf4kbx/pfifVtDlslv59av5Y5drNZfaDCsCPg8OUTJxnHIpLf+v61BnT6x8ZPDaa5JpOgXWn6tJBp95d3Ev2vyo4TA0a7WYqRgl2G4ZA2HrXRWnxI8D3Ovjw/H4m046sJHia2EnKyICXTOMbgATjOcDNeEx+FvGF14a07w7/AMINqdpc6J4V1PS5bllj8q5nkkiKCJg2WDBGbJxyTXT/APCH+KI9ITyNAMl2vjm+1FUmVdrQNbzqjtz9wsyj8aV9f672/Iqyt/Xa56Rb/FX4dz6fe6hH4t037JZKjXEzOVVFdtqNkjlSwIDDIz3q7pXxA8Gappseo2HiKxntZLyOySQMRmdwCkeCM7iCCB6Gvniz8I+NdR8iO78MeI5Gew0qCY30MEcMbwXqSSxRRocJEq528fMATXe6poclx+1FaWNs8MmlSQR+IL6JWBMd1BG9tHkDpuEiHn+5Vpbf1t/wCL7/ANf1qeleKvH/AIN8LajHp3iHxFZaddyRCZYpmIbyyxUOeOFyCMngVJF458Iy+Jz4Zj1+ybVxkfZg/OQu8rnpuC/NjOcc15L8Y5dQk+KviDRtN8L3uu3Or+BxYx/ZlQiBpLiZVaQsRtQk8kZxt6Vz3h74aeJbfUW8NXml6/NPFqd3dxagbpE02NZLVkSYYBd5MtsKnHc9BUJt/wBedi2kn/Xa57XD8Uvh7NZX18ni3TPs1jsNzKZMKgdtitkjlS3AYZGe9QQ/E7w5e6xpFvpN7a32n3y3pnvVm2ram2RXYOpGRw3fGBzXgfjXTfEMXhbQ9SvfBd/p0fhvS9N0qeCdUH2+4+3258uLDHcv7skMcDMlbuu+B/F/irVvEWtWnhu90tNdi1Zbe3u9qSRlrKGGMyAEhTI6N3PAGarv8/8AgfeT2+R754R8X+GvFkVxL4d1i31FbcqJvLJBTcMqSCAcEcg9COlZv/CzfAPm6jEfFWmhtNRpLvMmAiq2xiD0bDEKdueTiuU+Buh31tqmtatdaP4hsGubGztBNrVwjTSNEr5VY0GFRC+Ac/Nz6VwS6V43h+HVp4Vt/hszahoVu8M+q3FvDK75u0ZmtFYkSMyBpPmwAyr1pPfQFqj2Ob4p/D6HS4tSm8U2MdtNPJbxltwZpUALpsxu3AMDjGcGtmbxZ4bh8Jr4sl1qzTQmiWYX5k/dbGIAbPpkgV4l8N/C/iVfiXY6le6Dr6WSa5qF813q3ltK0c1lDGjOVOAxZGG0D5eBXSReFtcP7NGn+GZNIlOpp9mElmQNwC3iuwI6fcBP0oe1/QaSOw0r4q/DzVNSttNsPFenz3dzN5MUQYhjJ/dORwTg4Bxntms/X/i94RttA1TUNC1G11u608Rs9rFKULo06wl1YjBUM3UZGRiuU1Xwl4hk1nxLc2+iM5uPG1hf2xZV2yQR28StJ/uhgwP415rd+DvH2q6TJbyeG/EsV5NoB09y0MEVvaT/AG6CUpbIhG2MKjEMcliKFr/Xlf8A4Adf67n0jq3xA8GaTHcvqHiGyh+y3Qs5gGLFZ9u/y8KCSwXkgdB1xV6+8VeHbHwuvie61i0j0Z40kS835jdXwFKkdckjAHXNfP7+CfF3hy50fSZdL8Q3+m+G9SvXj1PR/KF3fRXcWVlO770iuGSQ4zgg9K7XVvD/AIg0v9n7w/o2kaDcRXtpNZvPaJ5d7c2kYmDu0e8BHlQcg44I46UdPuEen+HfEWieIdIOraNqUF3Yq7o8ynARk4ZWzgqR3B6VwjfGfw7e+Izpfh640/VLdIIJpbs3nlIpkuVg28rycNuXH3ug65ql8LdC1tvht400a803V7G71G+v3tW1Z1M0yzxjY7Mpxnnn0PHauDtvD/izV73QseBdV0oaTpWj6fO06RqJJLe/ieQphjlAiswJ6jNVFXmk/L8f8hN+636nU6f+0BYaj4itdJsbCwIvdck022kkvmUmGPO6dh5fBY42rk5zyRXfRfFL4eyWd9eL4t0z7PYBTcytJhUVn2K2SOVLAjcMjPevN7DwX4nbUNKVtKmhC694hmeRsBY47iORYXPPRiwxXIaV8PfElz4esbaTwv4ja806x03T7h9SuIzGfLvYnkSCNRhogsZfeT0IGDSjrZen5FS0v/XU97sPiZ4DvtRtNPtPE9hLdXiK8EYYjeGUsoyRgEqCQp5I5xTNK+KPw91RLySw8W6ZPHZWpu7hxJhUhBwXyeCAeDjODxXlereCddf4m6vDNofiC8gvPEcOq200NykenJEsAHmOcFjIpUqE75HaszVPh74vn+H3hWxt/D8pu7Dwk8NzAdozMt3ay+QecbmWN8dsiktVf+tgtrY9nf4o+AF0ZdYbxRYiza4a2DfNu81V3MuzG7IX5jx056Vp634ltbTQbDWLCWyvLW+ubWKGVrkRxuk0iqGVsHJw2QO5wOK8W8W6d4i1/wAS6f40TwH4h0WxjnvIHi0zyk1ScSW8apLKpJABKMnUkLg12N14V1S3+DXg/wAP2ekSxXNhf6VJNaCcTNAkdzG8mXwN21QcnHamt16ol6L7zrdB+IfgnXteOhaP4ksb3UR5n7iNySfLOHA4wSvcDkVyfjT43eH/AA34g1rRZIVkn0h7ITO02xSs8mx2+6ceWME+uayfh54T17TrrwBJeaPNB9gvdakvGIX90szP5Zbn+LIxVP4oeHPEd78Q9cWz8O317a6o2hyxXUaqYVFtdFpVck5BCtnGDkA0RWsSmrXPSG+J3gJdDXWz4nsfsD3LWqyAsSZVGWTbjdkDk8cDmuo069tNRsLe/sLiK5tLiNZYZo23LIjDIYHuCK+fvGPg/wASQ+OrjxEmkeIHsE1u/cjRjGLlkmtIVSRQ3GwsjKx6jNexfCrSZdC+HOg6RNYvYS21kiPavP5zQnGdhfA3EZxnFJaq/oJ729TpqKKKACmyOscbSSMFRQWYnoAO9Oqlr1rb3uiX1ndQpPBNbyRyRuMh1KkEGlJ2TY0ruxgeCPH2j+MIo59KtdVjtpYHuIrm5tGiikjV9mQx45PIHUgE1pat4o0fTNU0jT7q5/e6vJJHasg3ISkZkbc3QDaDXyjBp32LwPpEVnY3EdnJ4Ntp9SjtkYM8J1WL7QSBySYg2e+0Gt3w1pPg3xF8SrbT9J0+K88LyeMbh4YPLYQkDSY2yFP8G/JHY/Srcdbf1vYS1V/62ufSw8RaSfFEfhoXQOpSWRvkjA4MIcJuz06kcVomeETiAzRiUjITcNxHrivmv4H2GhWHxE8GT39rDFdT+HL2CxkmUl3ljvnVVUn+JYQR/u1Q8bajZj41yXEf2LT9Rg8X2kb+d5kl9KnkhRIH4WK2O5QF5DE9ant53/Ow2rNrt/lc+o1uIGLqs0bFCQ4DA7cdc+lUrrWLSC4sIlWa4F9M0MclunmRoQjOS7DhVwpGT3IHevj63ufDdnoNp9l028m1lPBt5F4lhDywSNdfarYOZnxnIJkLEZOw+hFbnh+5tzqN3aabeafNCmv3MyrpULxWoRtFnGYlYnKblI3fxFc07af13sFtUfWK3Fuwk2zxHy/v4cfL9fSs6bxHo8XiOw8Ptdqb+/tpbq2RRlXjjKhjuHHV1+tfLd34f0XSfC2lxx+do1tqHgrTLi/uI7d5o2m+2xHzLhNw3JyQ5znaT2rT+FC+HX+KfhPUrzR9Osw02s2tpc27O9nc3CywmNrYuMqhDS7V6D5sUW1+8XS/9dz6kaaFZVhaVFkfO1CwBb6DvSLcQMzqs0ZMZw4DD5T7+lfPvjKTw2vxg8SQ+J4NQl8Qy3ul/wDCMra7hPtCDmE9Agk3mTtjOa8y1OGwm8D2dvoaXH9rDw5cx+Lgm8SfaGu4NonP/PTf5uO+M44pLX+v6+fYbVv6/r5H2b9qtuP9Ih+Y4Hzjk/5FPkmijBaSVEC9SzAY718v/EjwToGm3nxKl03RfKGhaNpY00R7yLZC7NKUGeuAST1xmq3jHxF4M1zx+2s6lqEN54UfxZpyzTtu8hwumTDn1QPtz24OaN/687Bb+vlc+jta8XaLpWprpc80st7Jp82oxQQRGRpYYtu7bjqcsMDqa1ra8t50iKuEeSISiJ/lkCkd16ivkBrDRbSxttRubURw3fh7xJHoM06NvZBNm1VCeciMuU/2TxWjGbQTLFib/hPv+Em38h/O/sz7J19PI8n8N3vT+yn/AFvb/hxdbf1sfT/ibxFpfh/w/qGuX0rva6fF51wLdfMdV/3RzT/C+vWPiLTG1DT1uFiW4lt2WeIxuHico3B91NeG/A/wvottrPhW3XSo1h1TwDHPqKMCVuZfPhbdID1b5j17HHSvb1vND0K/07QIljtJtSed7WCOI7ZGXMkpJAwDyTzjJNDVv68wOO8Y/EPwLHrM+ieI9Iv7qDTL+CKe8m0lprK1uHCmMtJgqp/eLz23V6Is8DTNCs0ZlUZZAw3Ae4r5c+LFzbf8JB4/0+PxHdrq765YT2fhxIRImqFIrchWULvKkggkMANvNc/eajpc3ia5uJP+JTPcy6/Be29lHLPqiFo3AMrkgNkrmOIADaBg8VEX7tymvePsEXVqYGnFxCYV+9JvG0fj0qVWVlDKQVIyCOhFfHNvJa/ZIbSBtBXQINfsDf6pBFM2kXI+ySCMywEjYwYJvG7aWKZNe1/s/wAeg2+j6FAupXt3q39l3L2nmwywo1ibs4IjZmUANtCkndtx2q7av+ulyL6I7fU7Lwbod7qfjGbSdLTU7S1ee7vIrZDdeUq5bLAbjwPxq14Z8UaV4imvYtNeZmsxAZvMjK482FZUx6/I659DxXyre6hp0nibUJ4VsrG6uB4kgntcSyXxYwy7ftMrYHzFcxxgYAAwTivb/ggjrd+K9ysuY9MxkY/5hsFTf3b/ANdR/aseoPd2qAlrmFQCASXAwT0/OnNPCswhaaMSEbghYbiPXFfHa6BpOm+DfA95fCw03T9T0/VJtQudSt5Z4prvJEZKhl/eiPf5eTxzjmpnNtpviHTTJNPrGquNOia3vreW11SHFlhZoWDMGg25MiNjkNk5pvS47an18k8D79k0beX9/DA7e/PpTftVr5An+0Q+URkPvG0j618X6c2i3Hg7RpfB/wBoawi8NWg8ZG235IN7bl/Nx1fYLgnHOz2xXY+HtF8N+JPi7ZafZ2MV94Hl1nUHsIQG+ysy2MPmlB02eZ0xxnOKbVv687CX9fdc+j/FXiLS/DOgXeuapOVtLWEzP5Y3OVHUqvfr2qzqVvpWq2k2l6lDaXlvNH++tbhVdXT/AGlPUV8bakugj4e3UfiwStft4QsE8N+fvYl1nm80Rf7QPl7v9nrxXQ3trJL4812S61KOHX4tc1WQ20VjI969p9lkCeZLvCrbbNmPlIzt75pS0v8AMq2qR9JXd/4T8CeFZJo47LS9IsWRDDZxAJG0jhVAROmWYfnmt9Z4Wl8lZozJt3bAwzj1xXyN4k8K6Hp/gBPK0hY4ZvBOj394NrENKLyPzJW/2tjPk9cE1s+FdU8LaP8AGSLUtMktr6xOpXtwWSKWG906BbTJZsZE1nsA2cDqMDNU1rZ+f4OxC1Wn9aXPqKWSOKNpJXVEUZLMcAfjSCWIruEiFcBshhjHrXkX7Q15Hqfg/wAIahb3VquhXOt2s95PeQu9r9naKRo2nQFSY95j4JAzjNeMXNvbwaf4cXT7rU77SLZZZvFEsEDW8b6M2oZhRUZmOwMHK4OfKDdjUrV28x9Ln1h4o8R6V4c0W91fUpz9nslV51iG91DMFHyjnqRWrvT+8vXHXv6V8h6k3hSbwZqcJt9Qk8eLNqb6k0Ab5IzeDb9oz1Qp5Xlj6Y710N3rkY1uTwvZ3ko8Rp8QdTuktFDeYsbW1wY39ApLLj17UPZP+un+Y0t/67/5HvWseM9G0zWG0l/td1eC0+1+XawGU+X5yQn7vcM4yOwye1b6zwtL5SzRmTGdgYZx64r490ceFzYQ/wDCLIRfJ4PsU1nYrhxeDUbXzBJn/lpnfn8K100F7fRbHWtBsZ4/EV/qHimE3EO4TTYiuvLXPsUTaPUDFD0+5/nYaV/68rn1ZDNDMCYZY5ADg7WBxTXurZGKvcQqVUsQXAwB1P0rwf8AZ2fwk3xGvh4PiMVqPCmnC7UI6j7SJJQ+Q3V+AGPqDnnNYNn4P0HUfGfh+51DSEuJNS8c61FfNIGPnRJHOURvVAY0IHTI96Gvet/W9iel/wCtrn0YNWtjq8mnbJwUtVujcGMiDYWKgCTpu4zj0watfarbbG32iLEpxGd4+f6etfJRt4P+ERhtL+9ubCxj0GwjE7wPcQxBNXn2idcgmHCqr88LWJf3mktpr3jWNiGto7uO205jP9l1AfbCTJpU/wB6KQsBhNpwCOcU10DofYum6xaXtrNcYmtUinkgP2pPKJKOVLDd1UkcHuMVB4j0Tw1r6wWviHS9K1MRt5sEd7Cku0/3lDA/mK+dbDQ7LxH4ltLXXNNe7tlj8UTCG43EI/2lApP+0MnB/EVzl42jDSA3iZLpvEUlt4cfQZZQ5byAIhJsboFDmTfn1Ge1KPvJPvb9f8glo3bz/C3+Z9gFoLeNVLRwooAUEhQB0AFAuLdvM2zxHyuJMOPk+vpXk3xh0K28QfFfwZaXdibxIdP1O4hjJO3z0WIxk9iQ3Iz3rwnQrTT5vCTvceIPs0v9jW6a19j0qV1hm+3I2dQLSZdt4YNwDsLHpQtf69f8htW/r0/zPs43VsIVmNxCI2GQ+8bSPrTjNCJlhMqCVhlULDcR6gV8f2eoeCX1TRB4xs7C10RU8QRwmCSR7C4m3QYktwwysZy4VeQG6HOKTwkksOnWttrovP8AhYv9r6KdH8/f9pFn5UXQ/wBwJ5wftnO7mhK4NW/E+wFuIGdkWaNmUbmAYEgeppv2q1+z/aPtMPk/89N42/n0r5HttB0mw+Hvhy9WO+019W8Laz/al5ZxPJM4E8G12XI3hcnjI+XOKiSa1nFlDJ/wj9p4cg8RXAu9QWKaXRLmU2C+W6w7hs5yNu4rvyc5o6f13sNxsfX7TwrIkbTRh35RSwy30HepK+PLGOz0zUPDbyTzazfJDpEcNpqFrLaX7x+cTHLZOGb5QG+dD2Xk19aaBrGna9pialpU5ntXkkjVyjLlkco3DAHhlIp20v5snqX6KKKQBRRRQAVTtdL0y11C61G10+1hvLvb9puI4lWSbaMDcwGWwPWrlFAEAsrMagdRFrCLxohCZ9g8wxgkhN3XGSTj3qeiigCvqFjZ6hb/AGe+tYbqHesnlyoGXcrBlOD3BAIPYirFFFABRRRQAUUUUAFFFFABRRRQAUUUUAFFFFABRRRQAUUUUAFFFFABRRRQAUUUUAFFFFAGb4l0Sx8QaHc6PqAmFtcKAxglaKRSCGBVlIIIIB49Kp+DPCml+FLK5t9Oa7nlu5zcXV1eTtNPcSlQu53bknaqgegAreooATavHyjjpxSNHGxJZFJYYJxyRTqKAOQ8JfDvw74Z1h9VsW1G4uPIa2g+23r3C2sLMGaOIMTtUkAn6CutVEUAKqgAY4FOooAQqpGCoIxjGO1IERQFVVAXoAOlOooAQopcOVUsOhxyKQIgLEIoLcsQOtOooACAc8DnrWTrfh3S9Yu9Jur2FjJpN39rtNjbQsnlvHyO42u3Fa1FACbVwBtGB046UmxN+/Yu7GM45xTqKADA9KKKKAE2rnOBn1xSCNAxbYuSck46mnUUAM8qLyzH5abD1XaMH8KeAB0AFFFADfLjyW2LknJOOpp1FFADXRGUKyKwByARmo7y1gu4JYZowVljaNiODtYYIzU1FDVwuZ3hrRdP8PaBY6HpkRSzsrdLeEOdzbFGBk9+BWgiKqhVVVA6ADGKWim3fUBpRCQSikjpx0o2JvL7F3EYJxzinUUgEwPQelQXtlbXlpPazxAx3ETQybSVJQjBGRyOD2qxRQBDa2lta2MVjbwJHbQxrFHEB8qoowB9ABUoVcY2jGMdKWigBoRAxYIoLdTjk0oRN5bau49Tjk0tFADVRFztRRk5OB1qK+tLe+sZ7K5j3wTxtFIoJGVYYIyORwe1T0UAcv4I8C6J4SuLm60+XUbu7uY44XuL+8e4kWGPOyJWboi7jge9dRgegoooAQqpBUqCCMEYpPLjwo8tMJ93jp9KdRQAYHoK5DxB8OvDuueJE1zUG1Jn3wyS2iXsi2tw8JzE0kQO1ipwfw5zXX0UAFNEcY3YjUbvvcdfrTqKAMi78OaVc+JbDxBLCTfWFtNawENhBHKULgr0PMa/StYopcOVUsBgNjkUtFACYHoKb5UXl+X5abP7u0Y/Kn0UANKIWDFFLL0OORTh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Z">
            <a:extLst>
              <a:ext uri="{FF2B5EF4-FFF2-40B4-BE49-F238E27FC236}">
                <a16:creationId xmlns:a16="http://schemas.microsoft.com/office/drawing/2014/main" id="{966E5AEF-333F-E94E-AF02-5EBDAB5D69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A95802A-AD1C-DD4A-AF52-D5F371710A54}"/>
              </a:ext>
            </a:extLst>
          </p:cNvPr>
          <p:cNvSpPr txBox="1"/>
          <p:nvPr/>
        </p:nvSpPr>
        <p:spPr>
          <a:xfrm>
            <a:off x="628650" y="4432668"/>
            <a:ext cx="1580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err="1">
                <a:latin typeface="Roboto"/>
                <a:cs typeface="Roboto"/>
              </a:rPr>
              <a:t>Transparency</a:t>
            </a:r>
            <a:r>
              <a:rPr lang="de-DE" sz="700">
                <a:latin typeface="Roboto"/>
                <a:cs typeface="Roboto"/>
              </a:rPr>
              <a:t> International 2017: 9</a:t>
            </a:r>
          </a:p>
        </p:txBody>
      </p:sp>
    </p:spTree>
    <p:extLst>
      <p:ext uri="{BB962C8B-B14F-4D97-AF65-F5344CB8AC3E}">
        <p14:creationId xmlns:p14="http://schemas.microsoft.com/office/powerpoint/2010/main" val="987372682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10908</Words>
  <Application>Microsoft Macintosh PowerPoint</Application>
  <PresentationFormat>On-screen Show (16:9)</PresentationFormat>
  <Paragraphs>787</Paragraphs>
  <Slides>45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Montserrat</vt:lpstr>
      <vt:lpstr>Roboton</vt:lpstr>
      <vt:lpstr>Rovoto</vt:lpstr>
      <vt:lpstr>Apple Chancery</vt:lpstr>
      <vt:lpstr>Arial</vt:lpstr>
      <vt:lpstr>Calibri</vt:lpstr>
      <vt:lpstr>Lucida Handwriting</vt:lpstr>
      <vt:lpstr>Roboto</vt:lpstr>
      <vt:lpstr>Wingdings</vt:lpstr>
      <vt:lpstr>Office Theme</vt:lpstr>
      <vt:lpstr>Benutzerdefiniertes Design</vt:lpstr>
      <vt:lpstr>1_Benutzerdefiniertes Design</vt:lpstr>
      <vt:lpstr>Module 7 –  Social accountability mechanisms</vt:lpstr>
      <vt:lpstr>Training agenda</vt:lpstr>
      <vt:lpstr>Module agenda</vt:lpstr>
      <vt:lpstr>Learning objectives</vt:lpstr>
      <vt:lpstr>Module agenda</vt:lpstr>
      <vt:lpstr>What is social accountability? (1)</vt:lpstr>
      <vt:lpstr>What is social accountability? (2)</vt:lpstr>
      <vt:lpstr>Why is social accountability important? (1)</vt:lpstr>
      <vt:lpstr>Why is social accountability important? (2)</vt:lpstr>
      <vt:lpstr>Social accountability and the SDGs</vt:lpstr>
      <vt:lpstr>How does social accountability work? (1)</vt:lpstr>
      <vt:lpstr>How does social accountability work? (2)</vt:lpstr>
      <vt:lpstr>How does social accountability fit in?</vt:lpstr>
      <vt:lpstr>Changing mindsets through social accountability</vt:lpstr>
      <vt:lpstr>Social accountability and human rights</vt:lpstr>
      <vt:lpstr>Module agenda</vt:lpstr>
      <vt:lpstr>Enabling social accountability</vt:lpstr>
      <vt:lpstr>Challenges in implementing social accountability</vt:lpstr>
      <vt:lpstr>Module agenda</vt:lpstr>
      <vt:lpstr>Areas of application of social accountability mechanisms</vt:lpstr>
      <vt:lpstr>Community-led procurement</vt:lpstr>
      <vt:lpstr>Citizen report cards</vt:lpstr>
      <vt:lpstr>Citizen charters</vt:lpstr>
      <vt:lpstr>Participatory budgeting</vt:lpstr>
      <vt:lpstr>Public hearings</vt:lpstr>
      <vt:lpstr>Module agenda</vt:lpstr>
      <vt:lpstr>Practical examples</vt:lpstr>
      <vt:lpstr>Brazil: Participatory budgeting</vt:lpstr>
      <vt:lpstr>Ghana: Mobile engagement</vt:lpstr>
      <vt:lpstr>Kenya: Participatory budgeting</vt:lpstr>
      <vt:lpstr>Pakistan: Citizen reporting</vt:lpstr>
      <vt:lpstr>India: Citizen charters</vt:lpstr>
      <vt:lpstr>Philippines: Community-led procurement</vt:lpstr>
      <vt:lpstr>Module agenda</vt:lpstr>
      <vt:lpstr>Activity</vt:lpstr>
      <vt:lpstr>Fictitious social audit (1)</vt:lpstr>
      <vt:lpstr>Fictitious social audit (2)</vt:lpstr>
      <vt:lpstr>Fictitious social audit (3)</vt:lpstr>
      <vt:lpstr>Quiz (1)</vt:lpstr>
      <vt:lpstr>Quiz (2)</vt:lpstr>
      <vt:lpstr>Quiz (3)</vt:lpstr>
      <vt:lpstr>Learning outcomes</vt:lpstr>
      <vt:lpstr>References (1)</vt:lpstr>
      <vt:lpstr>References (2)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Jan-Willem Lammens</dc:creator>
  <cp:lastModifiedBy>Huiwen Tan</cp:lastModifiedBy>
  <cp:revision>2</cp:revision>
  <dcterms:created xsi:type="dcterms:W3CDTF">2019-04-05T03:01:40Z</dcterms:created>
  <dcterms:modified xsi:type="dcterms:W3CDTF">2021-04-20T03:53:31Z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4385666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