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41"/>
  </p:notesMasterIdLst>
  <p:handoutMasterIdLst>
    <p:handoutMasterId r:id="rId42"/>
  </p:handoutMasterIdLst>
  <p:sldIdLst>
    <p:sldId id="258" r:id="rId5"/>
    <p:sldId id="284" r:id="rId6"/>
    <p:sldId id="404" r:id="rId7"/>
    <p:sldId id="285" r:id="rId8"/>
    <p:sldId id="405" r:id="rId9"/>
    <p:sldId id="414" r:id="rId10"/>
    <p:sldId id="370" r:id="rId11"/>
    <p:sldId id="373" r:id="rId12"/>
    <p:sldId id="372" r:id="rId13"/>
    <p:sldId id="371" r:id="rId14"/>
    <p:sldId id="415" r:id="rId15"/>
    <p:sldId id="416" r:id="rId16"/>
    <p:sldId id="406" r:id="rId17"/>
    <p:sldId id="376" r:id="rId18"/>
    <p:sldId id="377" r:id="rId19"/>
    <p:sldId id="378" r:id="rId20"/>
    <p:sldId id="407" r:id="rId21"/>
    <p:sldId id="334" r:id="rId22"/>
    <p:sldId id="379" r:id="rId23"/>
    <p:sldId id="383" r:id="rId24"/>
    <p:sldId id="375" r:id="rId25"/>
    <p:sldId id="409" r:id="rId26"/>
    <p:sldId id="287" r:id="rId27"/>
    <p:sldId id="387" r:id="rId28"/>
    <p:sldId id="385" r:id="rId29"/>
    <p:sldId id="410" r:id="rId30"/>
    <p:sldId id="288" r:id="rId31"/>
    <p:sldId id="330" r:id="rId32"/>
    <p:sldId id="331" r:id="rId33"/>
    <p:sldId id="365" r:id="rId34"/>
    <p:sldId id="393" r:id="rId35"/>
    <p:sldId id="394" r:id="rId36"/>
    <p:sldId id="286" r:id="rId37"/>
    <p:sldId id="412" r:id="rId38"/>
    <p:sldId id="417" r:id="rId39"/>
    <p:sldId id="26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nQkg6fk7NED33dqi5Q7dQ==" hashData="Ob5TQrP2a39yL1I/4C+t/x6Iy7/+SgAFZgPV64LAaShhzpbsR08MaJDX5ntao4bxx3+OPOittdOBQeJ8KbSlJ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ABD9F-30BB-2000-BE6A-54F4ED383B2B}" v="18" dt="2021-04-12T19:03:28.402"/>
    <p1510:client id="{77B82AB6-DEFA-5B40-B3CC-7F13E3B8C584}" v="3112" dt="2021-04-08T21:25:36.506"/>
    <p1510:client id="{A450BC9F-D0E8-2000-ACE4-B1070A4B014B}" v="96" dt="2021-04-08T19:24:31.909"/>
    <p1510:client id="{BB8F0F67-8CEA-ABB3-9726-E39FB8A9C52F}" v="123" dt="2021-04-08T14:42:53.802"/>
    <p1510:client id="{DD47BC9F-D03B-2000-ADD9-B0FE6A487F66}" v="25" dt="2021-04-08T16:32:50.760"/>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95652"/>
  </p:normalViewPr>
  <p:slideViewPr>
    <p:cSldViewPr snapToGrid="0" snapToObjects="1">
      <p:cViewPr varScale="1">
        <p:scale>
          <a:sx n="136" d="100"/>
          <a:sy n="136" d="100"/>
        </p:scale>
        <p:origin x="1088" y="192"/>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Johannes Zock" userId="S::markus.zock@un.org::a2b17c9c-a4d3-40bf-bdef-df4363d20581" providerId="AD" clId="Web-{49A58307-3D44-4F20-DF1D-104C9C6EBB0F}"/>
    <pc:docChg chg="modSld">
      <pc:chgData name="Markus Johannes Zock" userId="S::markus.zock@un.org::a2b17c9c-a4d3-40bf-bdef-df4363d20581" providerId="AD" clId="Web-{49A58307-3D44-4F20-DF1D-104C9C6EBB0F}" dt="2021-04-06T19:14:12.984" v="1" actId="20577"/>
      <pc:docMkLst>
        <pc:docMk/>
      </pc:docMkLst>
      <pc:sldChg chg="modSp">
        <pc:chgData name="Markus Johannes Zock" userId="S::markus.zock@un.org::a2b17c9c-a4d3-40bf-bdef-df4363d20581" providerId="AD" clId="Web-{49A58307-3D44-4F20-DF1D-104C9C6EBB0F}" dt="2021-04-06T19:14:12.984" v="1" actId="20577"/>
        <pc:sldMkLst>
          <pc:docMk/>
          <pc:sldMk cId="3336247307" sldId="371"/>
        </pc:sldMkLst>
        <pc:graphicFrameChg chg="modGraphic">
          <ac:chgData name="Markus Johannes Zock" userId="S::markus.zock@un.org::a2b17c9c-a4d3-40bf-bdef-df4363d20581" providerId="AD" clId="Web-{49A58307-3D44-4F20-DF1D-104C9C6EBB0F}" dt="2021-04-06T19:14:12.984" v="1" actId="20577"/>
          <ac:graphicFrameMkLst>
            <pc:docMk/>
            <pc:sldMk cId="3336247307" sldId="371"/>
            <ac:graphicFrameMk id="9" creationId="{B3BD5B58-1068-C843-AE4D-2C4C6FFCFF93}"/>
          </ac:graphicFrameMkLst>
        </pc:graphicFrameChg>
      </pc:sldChg>
    </pc:docChg>
  </pc:docChgLst>
  <pc:docChgLst>
    <pc:chgData name="Markus Johannes Zock" userId="a2b17c9c-a4d3-40bf-bdef-df4363d20581" providerId="ADAL" clId="{A5A74B38-51A6-3147-BC9F-942B1313F951}"/>
    <pc:docChg chg="undo custSel addSld delSld modSld">
      <pc:chgData name="Markus Johannes Zock" userId="a2b17c9c-a4d3-40bf-bdef-df4363d20581" providerId="ADAL" clId="{A5A74B38-51A6-3147-BC9F-942B1313F951}" dt="2020-11-30T18:09:14.920" v="1164" actId="113"/>
      <pc:docMkLst>
        <pc:docMk/>
      </pc:docMkLst>
      <pc:sldChg chg="addSp modSp mod modAnim">
        <pc:chgData name="Markus Johannes Zock" userId="a2b17c9c-a4d3-40bf-bdef-df4363d20581" providerId="ADAL" clId="{A5A74B38-51A6-3147-BC9F-942B1313F951}" dt="2020-11-30T17:10:19.361" v="90"/>
        <pc:sldMkLst>
          <pc:docMk/>
          <pc:sldMk cId="937704744" sldId="287"/>
        </pc:sldMkLst>
        <pc:spChg chg="mod">
          <ac:chgData name="Markus Johannes Zock" userId="a2b17c9c-a4d3-40bf-bdef-df4363d20581" providerId="ADAL" clId="{A5A74B38-51A6-3147-BC9F-942B1313F951}" dt="2020-11-30T17:09:53.336" v="84" actId="1035"/>
          <ac:spMkLst>
            <pc:docMk/>
            <pc:sldMk cId="937704744" sldId="287"/>
            <ac:spMk id="266" creationId="{4C5D8F50-50C7-1644-B2C8-6A6F9F1CF361}"/>
          </ac:spMkLst>
        </pc:spChg>
        <pc:spChg chg="add mod">
          <ac:chgData name="Markus Johannes Zock" userId="a2b17c9c-a4d3-40bf-bdef-df4363d20581" providerId="ADAL" clId="{A5A74B38-51A6-3147-BC9F-942B1313F951}" dt="2020-11-30T17:06:23.532" v="1" actId="1076"/>
          <ac:spMkLst>
            <pc:docMk/>
            <pc:sldMk cId="937704744" sldId="287"/>
            <ac:spMk id="271" creationId="{6E53EC69-A350-2F43-8014-DA7980D0ED27}"/>
          </ac:spMkLst>
        </pc:spChg>
        <pc:grpChg chg="add mod">
          <ac:chgData name="Markus Johannes Zock" userId="a2b17c9c-a4d3-40bf-bdef-df4363d20581" providerId="ADAL" clId="{A5A74B38-51A6-3147-BC9F-942B1313F951}" dt="2020-11-30T17:08:14.751" v="19"/>
          <ac:grpSpMkLst>
            <pc:docMk/>
            <pc:sldMk cId="937704744" sldId="287"/>
            <ac:grpSpMk id="264" creationId="{EFD63770-E316-334C-A0BF-2F43F7857C18}"/>
          </ac:grpSpMkLst>
        </pc:grpChg>
        <pc:picChg chg="mod">
          <ac:chgData name="Markus Johannes Zock" userId="a2b17c9c-a4d3-40bf-bdef-df4363d20581" providerId="ADAL" clId="{A5A74B38-51A6-3147-BC9F-942B1313F951}" dt="2020-11-30T17:09:07.446" v="72" actId="1076"/>
          <ac:picMkLst>
            <pc:docMk/>
            <pc:sldMk cId="937704744" sldId="287"/>
            <ac:picMk id="265" creationId="{5BE76E45-7F1B-DD4E-BEE4-9C07E3A8FFA6}"/>
          </ac:picMkLst>
        </pc:picChg>
      </pc:sldChg>
      <pc:sldChg chg="addSp delSp modSp mod modClrScheme modAnim chgLayout modNotesTx">
        <pc:chgData name="Markus Johannes Zock" userId="a2b17c9c-a4d3-40bf-bdef-df4363d20581" providerId="ADAL" clId="{A5A74B38-51A6-3147-BC9F-942B1313F951}" dt="2020-11-30T18:07:29.233" v="1159" actId="12"/>
        <pc:sldMkLst>
          <pc:docMk/>
          <pc:sldMk cId="259816834" sldId="387"/>
        </pc:sldMkLst>
        <pc:spChg chg="add del mod ord">
          <ac:chgData name="Markus Johannes Zock" userId="a2b17c9c-a4d3-40bf-bdef-df4363d20581" providerId="ADAL" clId="{A5A74B38-51A6-3147-BC9F-942B1313F951}" dt="2020-11-30T17:21:40.886" v="258" actId="931"/>
          <ac:spMkLst>
            <pc:docMk/>
            <pc:sldMk cId="259816834" sldId="387"/>
            <ac:spMk id="2" creationId="{5B82AFB4-40AF-EA4D-8004-C79E3A7F6595}"/>
          </ac:spMkLst>
        </pc:spChg>
        <pc:spChg chg="mod ord">
          <ac:chgData name="Markus Johannes Zock" userId="a2b17c9c-a4d3-40bf-bdef-df4363d20581" providerId="ADAL" clId="{A5A74B38-51A6-3147-BC9F-942B1313F951}" dt="2020-11-30T17:24:31.426" v="308" actId="700"/>
          <ac:spMkLst>
            <pc:docMk/>
            <pc:sldMk cId="259816834" sldId="387"/>
            <ac:spMk id="3" creationId="{00000000-0000-0000-0000-000000000000}"/>
          </ac:spMkLst>
        </pc:spChg>
        <pc:spChg chg="mod ord">
          <ac:chgData name="Markus Johannes Zock" userId="a2b17c9c-a4d3-40bf-bdef-df4363d20581" providerId="ADAL" clId="{A5A74B38-51A6-3147-BC9F-942B1313F951}" dt="2020-11-30T17:24:31.426" v="308" actId="700"/>
          <ac:spMkLst>
            <pc:docMk/>
            <pc:sldMk cId="259816834" sldId="387"/>
            <ac:spMk id="4" creationId="{00000000-0000-0000-0000-000000000000}"/>
          </ac:spMkLst>
        </pc:spChg>
        <pc:spChg chg="mod ord">
          <ac:chgData name="Markus Johannes Zock" userId="a2b17c9c-a4d3-40bf-bdef-df4363d20581" providerId="ADAL" clId="{A5A74B38-51A6-3147-BC9F-942B1313F951}" dt="2020-11-30T17:24:31.426" v="308" actId="700"/>
          <ac:spMkLst>
            <pc:docMk/>
            <pc:sldMk cId="259816834" sldId="387"/>
            <ac:spMk id="5" creationId="{00000000-0000-0000-0000-000000000000}"/>
          </ac:spMkLst>
        </pc:spChg>
        <pc:spChg chg="mod ord">
          <ac:chgData name="Markus Johannes Zock" userId="a2b17c9c-a4d3-40bf-bdef-df4363d20581" providerId="ADAL" clId="{A5A74B38-51A6-3147-BC9F-942B1313F951}" dt="2020-11-30T18:03:15.532" v="1119" actId="404"/>
          <ac:spMkLst>
            <pc:docMk/>
            <pc:sldMk cId="259816834" sldId="387"/>
            <ac:spMk id="7" creationId="{F76994B0-CB49-CB43-A548-05E827F08A18}"/>
          </ac:spMkLst>
        </pc:spChg>
        <pc:spChg chg="add del mod">
          <ac:chgData name="Markus Johannes Zock" userId="a2b17c9c-a4d3-40bf-bdef-df4363d20581" providerId="ADAL" clId="{A5A74B38-51A6-3147-BC9F-942B1313F951}" dt="2020-11-30T18:07:06.162" v="1153" actId="27636"/>
          <ac:spMkLst>
            <pc:docMk/>
            <pc:sldMk cId="259816834" sldId="387"/>
            <ac:spMk id="13" creationId="{AA146FD6-BECF-A242-89BF-698833FB6624}"/>
          </ac:spMkLst>
        </pc:spChg>
        <pc:spChg chg="add mod">
          <ac:chgData name="Markus Johannes Zock" userId="a2b17c9c-a4d3-40bf-bdef-df4363d20581" providerId="ADAL" clId="{A5A74B38-51A6-3147-BC9F-942B1313F951}" dt="2020-11-30T18:05:49.240" v="1149" actId="1076"/>
          <ac:spMkLst>
            <pc:docMk/>
            <pc:sldMk cId="259816834" sldId="387"/>
            <ac:spMk id="18" creationId="{ABEC6E95-43E3-394A-985F-3E27CC91BB0C}"/>
          </ac:spMkLst>
        </pc:spChg>
        <pc:picChg chg="add del mod ord">
          <ac:chgData name="Markus Johannes Zock" userId="a2b17c9c-a4d3-40bf-bdef-df4363d20581" providerId="ADAL" clId="{A5A74B38-51A6-3147-BC9F-942B1313F951}" dt="2020-11-30T17:24:47.494" v="309" actId="478"/>
          <ac:picMkLst>
            <pc:docMk/>
            <pc:sldMk cId="259816834" sldId="387"/>
            <ac:picMk id="9" creationId="{07021EB7-6105-5444-B2AA-C0EC6B5DCF82}"/>
          </ac:picMkLst>
        </pc:picChg>
        <pc:picChg chg="add mod">
          <ac:chgData name="Markus Johannes Zock" userId="a2b17c9c-a4d3-40bf-bdef-df4363d20581" providerId="ADAL" clId="{A5A74B38-51A6-3147-BC9F-942B1313F951}" dt="2020-11-30T17:27:40.037" v="339" actId="14100"/>
          <ac:picMkLst>
            <pc:docMk/>
            <pc:sldMk cId="259816834" sldId="387"/>
            <ac:picMk id="11" creationId="{E04BE5DD-F52B-124D-B16E-9490CDD311D6}"/>
          </ac:picMkLst>
        </pc:picChg>
        <pc:picChg chg="add del mod">
          <ac:chgData name="Markus Johannes Zock" userId="a2b17c9c-a4d3-40bf-bdef-df4363d20581" providerId="ADAL" clId="{A5A74B38-51A6-3147-BC9F-942B1313F951}" dt="2020-11-30T17:25:21.155" v="315" actId="931"/>
          <ac:picMkLst>
            <pc:docMk/>
            <pc:sldMk cId="259816834" sldId="387"/>
            <ac:picMk id="15" creationId="{611A45CF-0044-F040-A4BD-735E6790EF56}"/>
          </ac:picMkLst>
        </pc:picChg>
        <pc:picChg chg="add mod">
          <ac:chgData name="Markus Johannes Zock" userId="a2b17c9c-a4d3-40bf-bdef-df4363d20581" providerId="ADAL" clId="{A5A74B38-51A6-3147-BC9F-942B1313F951}" dt="2020-11-30T17:27:51.765" v="340" actId="14100"/>
          <ac:picMkLst>
            <pc:docMk/>
            <pc:sldMk cId="259816834" sldId="387"/>
            <ac:picMk id="17" creationId="{DE8DD12F-C8A8-764A-8CE2-C512BA79F4B8}"/>
          </ac:picMkLst>
        </pc:picChg>
      </pc:sldChg>
      <pc:sldChg chg="modSp mod">
        <pc:chgData name="Markus Johannes Zock" userId="a2b17c9c-a4d3-40bf-bdef-df4363d20581" providerId="ADAL" clId="{A5A74B38-51A6-3147-BC9F-942B1313F951}" dt="2020-11-30T18:09:14.920" v="1164" actId="113"/>
        <pc:sldMkLst>
          <pc:docMk/>
          <pc:sldMk cId="4287089160" sldId="412"/>
        </pc:sldMkLst>
        <pc:spChg chg="mod">
          <ac:chgData name="Markus Johannes Zock" userId="a2b17c9c-a4d3-40bf-bdef-df4363d20581" providerId="ADAL" clId="{A5A74B38-51A6-3147-BC9F-942B1313F951}" dt="2020-11-30T18:09:14.920" v="1164" actId="113"/>
          <ac:spMkLst>
            <pc:docMk/>
            <pc:sldMk cId="4287089160" sldId="412"/>
            <ac:spMk id="5" creationId="{00000000-0000-0000-0000-000000000000}"/>
          </ac:spMkLst>
        </pc:spChg>
      </pc:sldChg>
      <pc:sldChg chg="add">
        <pc:chgData name="Markus Johannes Zock" userId="a2b17c9c-a4d3-40bf-bdef-df4363d20581" providerId="ADAL" clId="{A5A74B38-51A6-3147-BC9F-942B1313F951}" dt="2020-11-30T17:10:38.726" v="91" actId="2890"/>
        <pc:sldMkLst>
          <pc:docMk/>
          <pc:sldMk cId="1480427762" sldId="413"/>
        </pc:sldMkLst>
      </pc:sldChg>
      <pc:sldChg chg="new del">
        <pc:chgData name="Markus Johannes Zock" userId="a2b17c9c-a4d3-40bf-bdef-df4363d20581" providerId="ADAL" clId="{A5A74B38-51A6-3147-BC9F-942B1313F951}" dt="2020-11-30T17:12:51.062" v="148" actId="680"/>
        <pc:sldMkLst>
          <pc:docMk/>
          <pc:sldMk cId="3856591649" sldId="414"/>
        </pc:sldMkLst>
      </pc:sldChg>
    </pc:docChg>
  </pc:docChgLst>
  <pc:docChgLst>
    <pc:chgData clId="Web-{0C0DAE98-9E16-34AE-6D9E-BDB261D1FB46}"/>
    <pc:docChg chg="modSld">
      <pc:chgData name="" userId="" providerId="" clId="Web-{0C0DAE98-9E16-34AE-6D9E-BDB261D1FB46}" dt="2021-03-22T15:12:17.730" v="3"/>
      <pc:docMkLst>
        <pc:docMk/>
      </pc:docMkLst>
      <pc:sldChg chg="modSp">
        <pc:chgData name="" userId="" providerId="" clId="Web-{0C0DAE98-9E16-34AE-6D9E-BDB261D1FB46}" dt="2021-03-22T15:12:17.730" v="3"/>
        <pc:sldMkLst>
          <pc:docMk/>
          <pc:sldMk cId="175723101" sldId="284"/>
        </pc:sldMkLst>
        <pc:graphicFrameChg chg="mod modGraphic">
          <ac:chgData name="" userId="" providerId="" clId="Web-{0C0DAE98-9E16-34AE-6D9E-BDB261D1FB46}" dt="2021-03-22T15:12:17.730" v="3"/>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339CBB9F-30E0-2000-BE6A-5A7035BE2821}"/>
    <pc:docChg chg="modSld">
      <pc:chgData name="Markus Johannes Zock" userId="S::markus.zock@un.org::a2b17c9c-a4d3-40bf-bdef-df4363d20581" providerId="AD" clId="Web-{339CBB9F-30E0-2000-BE6A-5A7035BE2821}" dt="2021-04-06T14:31:13" v="23" actId="20577"/>
      <pc:docMkLst>
        <pc:docMk/>
      </pc:docMkLst>
      <pc:sldChg chg="modSp">
        <pc:chgData name="Markus Johannes Zock" userId="S::markus.zock@un.org::a2b17c9c-a4d3-40bf-bdef-df4363d20581" providerId="AD" clId="Web-{339CBB9F-30E0-2000-BE6A-5A7035BE2821}" dt="2021-04-06T14:30:33.482" v="9" actId="20577"/>
        <pc:sldMkLst>
          <pc:docMk/>
          <pc:sldMk cId="4131361702" sldId="404"/>
        </pc:sldMkLst>
        <pc:spChg chg="mod">
          <ac:chgData name="Markus Johannes Zock" userId="S::markus.zock@un.org::a2b17c9c-a4d3-40bf-bdef-df4363d20581" providerId="AD" clId="Web-{339CBB9F-30E0-2000-BE6A-5A7035BE2821}" dt="2021-04-06T14:30:33.482" v="9" actId="20577"/>
          <ac:spMkLst>
            <pc:docMk/>
            <pc:sldMk cId="4131361702" sldId="404"/>
            <ac:spMk id="37" creationId="{F5C849C4-6466-4A2C-A634-E5C491129188}"/>
          </ac:spMkLst>
        </pc:spChg>
      </pc:sldChg>
      <pc:sldChg chg="modSp">
        <pc:chgData name="Markus Johannes Zock" userId="S::markus.zock@un.org::a2b17c9c-a4d3-40bf-bdef-df4363d20581" providerId="AD" clId="Web-{339CBB9F-30E0-2000-BE6A-5A7035BE2821}" dt="2021-04-06T14:31:13" v="23" actId="20577"/>
        <pc:sldMkLst>
          <pc:docMk/>
          <pc:sldMk cId="3154211666" sldId="405"/>
        </pc:sldMkLst>
        <pc:spChg chg="mod">
          <ac:chgData name="Markus Johannes Zock" userId="S::markus.zock@un.org::a2b17c9c-a4d3-40bf-bdef-df4363d20581" providerId="AD" clId="Web-{339CBB9F-30E0-2000-BE6A-5A7035BE2821}" dt="2021-04-06T14:31:13" v="23" actId="20577"/>
          <ac:spMkLst>
            <pc:docMk/>
            <pc:sldMk cId="3154211666" sldId="405"/>
            <ac:spMk id="37" creationId="{F5C849C4-6466-4A2C-A634-E5C491129188}"/>
          </ac:spMkLst>
        </pc:spChg>
      </pc:sldChg>
    </pc:docChg>
  </pc:docChgLst>
  <pc:docChgLst>
    <pc:chgData clId="Web-{68C7D05C-3C23-459A-C05F-5953822E5384}"/>
    <pc:docChg chg="modSld">
      <pc:chgData name="" userId="" providerId="" clId="Web-{68C7D05C-3C23-459A-C05F-5953822E5384}" dt="2020-08-28T14:48:22.808" v="1"/>
      <pc:docMkLst>
        <pc:docMk/>
      </pc:docMkLst>
      <pc:sldChg chg="modSp">
        <pc:chgData name="" userId="" providerId="" clId="Web-{68C7D05C-3C23-459A-C05F-5953822E5384}" dt="2020-08-28T14:48:22.808" v="1"/>
        <pc:sldMkLst>
          <pc:docMk/>
          <pc:sldMk cId="175723101" sldId="284"/>
        </pc:sldMkLst>
        <pc:graphicFrameChg chg="mod modGraphic">
          <ac:chgData name="" userId="" providerId="" clId="Web-{68C7D05C-3C23-459A-C05F-5953822E5384}" dt="2020-08-28T14:48:22.808" v="1"/>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7F71B99F-C010-2000-ADD9-B310E40B69D9}"/>
    <pc:docChg chg="modSld">
      <pc:chgData name="Markus Johannes Zock" userId="S::markus.zock@un.org::a2b17c9c-a4d3-40bf-bdef-df4363d20581" providerId="AD" clId="Web-{7F71B99F-C010-2000-ADD9-B310E40B69D9}" dt="2021-03-30T20:55:20.451" v="3"/>
      <pc:docMkLst>
        <pc:docMk/>
      </pc:docMkLst>
      <pc:sldChg chg="modSp">
        <pc:chgData name="Markus Johannes Zock" userId="S::markus.zock@un.org::a2b17c9c-a4d3-40bf-bdef-df4363d20581" providerId="AD" clId="Web-{7F71B99F-C010-2000-ADD9-B310E40B69D9}" dt="2021-03-30T20:55:20.451" v="3"/>
        <pc:sldMkLst>
          <pc:docMk/>
          <pc:sldMk cId="175723101" sldId="284"/>
        </pc:sldMkLst>
        <pc:graphicFrameChg chg="mod modGraphic">
          <ac:chgData name="Markus Johannes Zock" userId="S::markus.zock@un.org::a2b17c9c-a4d3-40bf-bdef-df4363d20581" providerId="AD" clId="Web-{7F71B99F-C010-2000-ADD9-B310E40B69D9}" dt="2021-03-30T20:55:20.451" v="3"/>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A450BC9F-D0E8-2000-ACE4-B1070A4B014B}"/>
    <pc:docChg chg="delSld modSld">
      <pc:chgData name="Markus Johannes Zock" userId="S::markus.zock@un.org::a2b17c9c-a4d3-40bf-bdef-df4363d20581" providerId="AD" clId="Web-{A450BC9F-D0E8-2000-ACE4-B1070A4B014B}" dt="2021-04-08T19:24:31.909" v="79" actId="20577"/>
      <pc:docMkLst>
        <pc:docMk/>
      </pc:docMkLst>
      <pc:sldChg chg="modSp">
        <pc:chgData name="Markus Johannes Zock" userId="S::markus.zock@un.org::a2b17c9c-a4d3-40bf-bdef-df4363d20581" providerId="AD" clId="Web-{A450BC9F-D0E8-2000-ACE4-B1070A4B014B}" dt="2021-04-08T19:08:16.015" v="19"/>
        <pc:sldMkLst>
          <pc:docMk/>
          <pc:sldMk cId="3278820623" sldId="379"/>
        </pc:sldMkLst>
        <pc:spChg chg="mod">
          <ac:chgData name="Markus Johannes Zock" userId="S::markus.zock@un.org::a2b17c9c-a4d3-40bf-bdef-df4363d20581" providerId="AD" clId="Web-{A450BC9F-D0E8-2000-ACE4-B1070A4B014B}" dt="2021-04-08T19:05:14.650" v="8" actId="20577"/>
          <ac:spMkLst>
            <pc:docMk/>
            <pc:sldMk cId="3278820623" sldId="379"/>
            <ac:spMk id="14" creationId="{0B4E780F-2199-A642-9AA4-6D1025C3D792}"/>
          </ac:spMkLst>
        </pc:spChg>
        <pc:spChg chg="mod">
          <ac:chgData name="Markus Johannes Zock" userId="S::markus.zock@un.org::a2b17c9c-a4d3-40bf-bdef-df4363d20581" providerId="AD" clId="Web-{A450BC9F-D0E8-2000-ACE4-B1070A4B014B}" dt="2021-04-08T19:08:16.015" v="19"/>
          <ac:spMkLst>
            <pc:docMk/>
            <pc:sldMk cId="3278820623" sldId="379"/>
            <ac:spMk id="16" creationId="{58EEC59A-100F-5046-9C67-6BA22F7F36A0}"/>
          </ac:spMkLst>
        </pc:spChg>
        <pc:spChg chg="mod">
          <ac:chgData name="Markus Johannes Zock" userId="S::markus.zock@un.org::a2b17c9c-a4d3-40bf-bdef-df4363d20581" providerId="AD" clId="Web-{A450BC9F-D0E8-2000-ACE4-B1070A4B014B}" dt="2021-04-08T19:06:09.761" v="13" actId="20577"/>
          <ac:spMkLst>
            <pc:docMk/>
            <pc:sldMk cId="3278820623" sldId="379"/>
            <ac:spMk id="17" creationId="{8AA961FE-784B-FD41-BE09-7D667B1801A7}"/>
          </ac:spMkLst>
        </pc:spChg>
        <pc:spChg chg="mod">
          <ac:chgData name="Markus Johannes Zock" userId="S::markus.zock@un.org::a2b17c9c-a4d3-40bf-bdef-df4363d20581" providerId="AD" clId="Web-{A450BC9F-D0E8-2000-ACE4-B1070A4B014B}" dt="2021-04-08T19:04:33.961" v="2" actId="20577"/>
          <ac:spMkLst>
            <pc:docMk/>
            <pc:sldMk cId="3278820623" sldId="379"/>
            <ac:spMk id="18" creationId="{D0D02E8B-C9B4-9C4B-8499-645056C07DA0}"/>
          </ac:spMkLst>
        </pc:spChg>
      </pc:sldChg>
      <pc:sldChg chg="modSp del">
        <pc:chgData name="Markus Johannes Zock" userId="S::markus.zock@un.org::a2b17c9c-a4d3-40bf-bdef-df4363d20581" providerId="AD" clId="Web-{A450BC9F-D0E8-2000-ACE4-B1070A4B014B}" dt="2021-04-08T19:13:11.960" v="21"/>
        <pc:sldMkLst>
          <pc:docMk/>
          <pc:sldMk cId="1480456418" sldId="381"/>
        </pc:sldMkLst>
        <pc:spChg chg="mod">
          <ac:chgData name="Markus Johannes Zock" userId="S::markus.zock@un.org::a2b17c9c-a4d3-40bf-bdef-df4363d20581" providerId="AD" clId="Web-{A450BC9F-D0E8-2000-ACE4-B1070A4B014B}" dt="2021-04-08T19:09:01.766" v="20" actId="1076"/>
          <ac:spMkLst>
            <pc:docMk/>
            <pc:sldMk cId="1480456418" sldId="381"/>
            <ac:spMk id="8" creationId="{81C20752-31BA-2748-849D-A8AAEA118C29}"/>
          </ac:spMkLst>
        </pc:spChg>
      </pc:sldChg>
      <pc:sldChg chg="del">
        <pc:chgData name="Markus Johannes Zock" userId="S::markus.zock@un.org::a2b17c9c-a4d3-40bf-bdef-df4363d20581" providerId="AD" clId="Web-{A450BC9F-D0E8-2000-ACE4-B1070A4B014B}" dt="2021-04-08T19:19:24.708" v="35"/>
        <pc:sldMkLst>
          <pc:docMk/>
          <pc:sldMk cId="993733914" sldId="382"/>
        </pc:sldMkLst>
      </pc:sldChg>
      <pc:sldChg chg="modSp">
        <pc:chgData name="Markus Johannes Zock" userId="S::markus.zock@un.org::a2b17c9c-a4d3-40bf-bdef-df4363d20581" providerId="AD" clId="Web-{A450BC9F-D0E8-2000-ACE4-B1070A4B014B}" dt="2021-04-08T19:24:31.909" v="79" actId="20577"/>
        <pc:sldMkLst>
          <pc:docMk/>
          <pc:sldMk cId="2862317201" sldId="383"/>
        </pc:sldMkLst>
        <pc:spChg chg="mod">
          <ac:chgData name="Markus Johannes Zock" userId="S::markus.zock@un.org::a2b17c9c-a4d3-40bf-bdef-df4363d20581" providerId="AD" clId="Web-{A450BC9F-D0E8-2000-ACE4-B1070A4B014B}" dt="2021-04-08T19:24:31.909" v="79" actId="20577"/>
          <ac:spMkLst>
            <pc:docMk/>
            <pc:sldMk cId="2862317201" sldId="383"/>
            <ac:spMk id="2" creationId="{94B5F8CC-7AAA-0C4B-8240-A6BE1F40B9F6}"/>
          </ac:spMkLst>
        </pc:spChg>
        <pc:spChg chg="mod">
          <ac:chgData name="Markus Johannes Zock" userId="S::markus.zock@un.org::a2b17c9c-a4d3-40bf-bdef-df4363d20581" providerId="AD" clId="Web-{A450BC9F-D0E8-2000-ACE4-B1070A4B014B}" dt="2021-04-08T19:20:45.725" v="41" actId="20577"/>
          <ac:spMkLst>
            <pc:docMk/>
            <pc:sldMk cId="2862317201" sldId="383"/>
            <ac:spMk id="5" creationId="{00000000-0000-0000-0000-000000000000}"/>
          </ac:spMkLst>
        </pc:spChg>
      </pc:sldChg>
      <pc:sldChg chg="del">
        <pc:chgData name="Markus Johannes Zock" userId="S::markus.zock@un.org::a2b17c9c-a4d3-40bf-bdef-df4363d20581" providerId="AD" clId="Web-{A450BC9F-D0E8-2000-ACE4-B1070A4B014B}" dt="2021-04-08T19:16:22.481" v="34"/>
        <pc:sldMkLst>
          <pc:docMk/>
          <pc:sldMk cId="4294350574" sldId="392"/>
        </pc:sldMkLst>
      </pc:sldChg>
      <pc:sldChg chg="modSp">
        <pc:chgData name="Markus Johannes Zock" userId="S::markus.zock@un.org::a2b17c9c-a4d3-40bf-bdef-df4363d20581" providerId="AD" clId="Web-{A450BC9F-D0E8-2000-ACE4-B1070A4B014B}" dt="2021-04-08T19:14:07.727" v="32" actId="20577"/>
        <pc:sldMkLst>
          <pc:docMk/>
          <pc:sldMk cId="4287089160" sldId="412"/>
        </pc:sldMkLst>
        <pc:spChg chg="mod">
          <ac:chgData name="Markus Johannes Zock" userId="S::markus.zock@un.org::a2b17c9c-a4d3-40bf-bdef-df4363d20581" providerId="AD" clId="Web-{A450BC9F-D0E8-2000-ACE4-B1070A4B014B}" dt="2021-04-08T19:14:07.727" v="32" actId="20577"/>
          <ac:spMkLst>
            <pc:docMk/>
            <pc:sldMk cId="4287089160" sldId="412"/>
            <ac:spMk id="2" creationId="{00000000-0000-0000-0000-000000000000}"/>
          </ac:spMkLst>
        </pc:spChg>
        <pc:spChg chg="mod">
          <ac:chgData name="Markus Johannes Zock" userId="S::markus.zock@un.org::a2b17c9c-a4d3-40bf-bdef-df4363d20581" providerId="AD" clId="Web-{A450BC9F-D0E8-2000-ACE4-B1070A4B014B}" dt="2021-04-08T19:14:02.399" v="28" actId="20577"/>
          <ac:spMkLst>
            <pc:docMk/>
            <pc:sldMk cId="4287089160" sldId="412"/>
            <ac:spMk id="5" creationId="{00000000-0000-0000-0000-000000000000}"/>
          </ac:spMkLst>
        </pc:spChg>
      </pc:sldChg>
      <pc:sldChg chg="modSp del">
        <pc:chgData name="Markus Johannes Zock" userId="S::markus.zock@un.org::a2b17c9c-a4d3-40bf-bdef-df4363d20581" providerId="AD" clId="Web-{A450BC9F-D0E8-2000-ACE4-B1070A4B014B}" dt="2021-04-08T19:14:10.040" v="33"/>
        <pc:sldMkLst>
          <pc:docMk/>
          <pc:sldMk cId="3734805798" sldId="418"/>
        </pc:sldMkLst>
        <pc:spChg chg="mod">
          <ac:chgData name="Markus Johannes Zock" userId="S::markus.zock@un.org::a2b17c9c-a4d3-40bf-bdef-df4363d20581" providerId="AD" clId="Web-{A450BC9F-D0E8-2000-ACE4-B1070A4B014B}" dt="2021-04-08T19:13:53.571" v="25" actId="20577"/>
          <ac:spMkLst>
            <pc:docMk/>
            <pc:sldMk cId="3734805798" sldId="418"/>
            <ac:spMk id="5" creationId="{00000000-0000-0000-0000-000000000000}"/>
          </ac:spMkLst>
        </pc:spChg>
      </pc:sldChg>
    </pc:docChg>
  </pc:docChgLst>
  <pc:docChgLst>
    <pc:chgData name="Markus Johannes Zock" userId="S::markus.zock@un.org::a2b17c9c-a4d3-40bf-bdef-df4363d20581" providerId="AD" clId="Web-{601B64A4-0D34-2430-9D90-CFCB845C43AD}"/>
    <pc:docChg chg="modSld">
      <pc:chgData name="Markus Johannes Zock" userId="S::markus.zock@un.org::a2b17c9c-a4d3-40bf-bdef-df4363d20581" providerId="AD" clId="Web-{601B64A4-0D34-2430-9D90-CFCB845C43AD}" dt="2021-04-01T19:29:03.669" v="11" actId="20577"/>
      <pc:docMkLst>
        <pc:docMk/>
      </pc:docMkLst>
      <pc:sldChg chg="modSp">
        <pc:chgData name="Markus Johannes Zock" userId="S::markus.zock@un.org::a2b17c9c-a4d3-40bf-bdef-df4363d20581" providerId="AD" clId="Web-{601B64A4-0D34-2430-9D90-CFCB845C43AD}" dt="2021-04-01T19:29:03.669" v="11" actId="20577"/>
        <pc:sldMkLst>
          <pc:docMk/>
          <pc:sldMk cId="1315085618" sldId="390"/>
        </pc:sldMkLst>
        <pc:spChg chg="mod">
          <ac:chgData name="Markus Johannes Zock" userId="S::markus.zock@un.org::a2b17c9c-a4d3-40bf-bdef-df4363d20581" providerId="AD" clId="Web-{601B64A4-0D34-2430-9D90-CFCB845C43AD}" dt="2021-04-01T19:29:03.669" v="11" actId="20577"/>
          <ac:spMkLst>
            <pc:docMk/>
            <pc:sldMk cId="1315085618" sldId="390"/>
            <ac:spMk id="2" creationId="{00000000-0000-0000-0000-000000000000}"/>
          </ac:spMkLst>
        </pc:spChg>
      </pc:sldChg>
    </pc:docChg>
  </pc:docChgLst>
  <pc:docChgLst>
    <pc:chgData name="Markus Johannes Zock" userId="S::markus.zock@un.org::a2b17c9c-a4d3-40bf-bdef-df4363d20581" providerId="AD" clId="Web-{BB8F0F67-8CEA-ABB3-9726-E39FB8A9C52F}"/>
    <pc:docChg chg="modSld">
      <pc:chgData name="Markus Johannes Zock" userId="S::markus.zock@un.org::a2b17c9c-a4d3-40bf-bdef-df4363d20581" providerId="AD" clId="Web-{BB8F0F67-8CEA-ABB3-9726-E39FB8A9C52F}" dt="2021-04-08T14:43:14.974" v="68"/>
      <pc:docMkLst>
        <pc:docMk/>
      </pc:docMkLst>
      <pc:sldChg chg="modSp modNotes">
        <pc:chgData name="Markus Johannes Zock" userId="S::markus.zock@un.org::a2b17c9c-a4d3-40bf-bdef-df4363d20581" providerId="AD" clId="Web-{BB8F0F67-8CEA-ABB3-9726-E39FB8A9C52F}" dt="2021-04-08T14:43:14.974" v="68"/>
        <pc:sldMkLst>
          <pc:docMk/>
          <pc:sldMk cId="4287827876" sldId="415"/>
        </pc:sldMkLst>
        <pc:spChg chg="mod">
          <ac:chgData name="Markus Johannes Zock" userId="S::markus.zock@un.org::a2b17c9c-a4d3-40bf-bdef-df4363d20581" providerId="AD" clId="Web-{BB8F0F67-8CEA-ABB3-9726-E39FB8A9C52F}" dt="2021-04-08T14:42:53.802" v="67" actId="20577"/>
          <ac:spMkLst>
            <pc:docMk/>
            <pc:sldMk cId="4287827876" sldId="415"/>
            <ac:spMk id="9" creationId="{8C10E9A0-B535-6E45-85D9-352B29763841}"/>
          </ac:spMkLst>
        </pc:spChg>
      </pc:sldChg>
    </pc:docChg>
  </pc:docChgLst>
  <pc:docChgLst>
    <pc:chgData name="Markus Johannes Zock" userId="S::markus.zock@un.org::a2b17c9c-a4d3-40bf-bdef-df4363d20581" providerId="AD" clId="Web-{1B70B99F-5026-2000-BE6A-5C69B6B027AA}"/>
    <pc:docChg chg="modSld">
      <pc:chgData name="Markus Johannes Zock" userId="S::markus.zock@un.org::a2b17c9c-a4d3-40bf-bdef-df4363d20581" providerId="AD" clId="Web-{1B70B99F-5026-2000-BE6A-5C69B6B027AA}" dt="2021-03-30T20:31:07.411" v="5"/>
      <pc:docMkLst>
        <pc:docMk/>
      </pc:docMkLst>
      <pc:sldChg chg="modSp">
        <pc:chgData name="Markus Johannes Zock" userId="S::markus.zock@un.org::a2b17c9c-a4d3-40bf-bdef-df4363d20581" providerId="AD" clId="Web-{1B70B99F-5026-2000-BE6A-5C69B6B027AA}" dt="2021-03-30T20:31:07.411" v="5"/>
        <pc:sldMkLst>
          <pc:docMk/>
          <pc:sldMk cId="175723101" sldId="284"/>
        </pc:sldMkLst>
        <pc:graphicFrameChg chg="mod modGraphic">
          <ac:chgData name="Markus Johannes Zock" userId="S::markus.zock@un.org::a2b17c9c-a4d3-40bf-bdef-df4363d20581" providerId="AD" clId="Web-{1B70B99F-5026-2000-BE6A-5C69B6B027AA}" dt="2021-03-30T20:31:07.411" v="5"/>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419ABD9F-30BB-2000-BE6A-54F4ED383B2B}"/>
    <pc:docChg chg="modSld">
      <pc:chgData name="Markus Johannes Zock" userId="S::markus.zock@un.org::a2b17c9c-a4d3-40bf-bdef-df4363d20581" providerId="AD" clId="Web-{419ABD9F-30BB-2000-BE6A-54F4ED383B2B}" dt="2021-04-12T19:03:26.449" v="3"/>
      <pc:docMkLst>
        <pc:docMk/>
      </pc:docMkLst>
      <pc:sldChg chg="modSp">
        <pc:chgData name="Markus Johannes Zock" userId="S::markus.zock@un.org::a2b17c9c-a4d3-40bf-bdef-df4363d20581" providerId="AD" clId="Web-{419ABD9F-30BB-2000-BE6A-54F4ED383B2B}" dt="2021-04-12T19:03:26.449" v="3"/>
        <pc:sldMkLst>
          <pc:docMk/>
          <pc:sldMk cId="175723101" sldId="284"/>
        </pc:sldMkLst>
        <pc:graphicFrameChg chg="mod modGraphic">
          <ac:chgData name="Markus Johannes Zock" userId="S::markus.zock@un.org::a2b17c9c-a4d3-40bf-bdef-df4363d20581" providerId="AD" clId="Web-{419ABD9F-30BB-2000-BE6A-54F4ED383B2B}" dt="2021-04-12T19:03:26.449" v="3"/>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629A230C-1F78-BDB8-3FAB-5D7487CBBC37}"/>
    <pc:docChg chg="modSld">
      <pc:chgData name="Markus Johannes Zock" userId="S::markus.zock@un.org::a2b17c9c-a4d3-40bf-bdef-df4363d20581" providerId="AD" clId="Web-{629A230C-1F78-BDB8-3FAB-5D7487CBBC37}" dt="2020-09-08T10:56:47.673" v="5" actId="20577"/>
      <pc:docMkLst>
        <pc:docMk/>
      </pc:docMkLst>
      <pc:sldChg chg="modSp">
        <pc:chgData name="Markus Johannes Zock" userId="S::markus.zock@un.org::a2b17c9c-a4d3-40bf-bdef-df4363d20581" providerId="AD" clId="Web-{629A230C-1F78-BDB8-3FAB-5D7487CBBC37}" dt="2020-09-08T10:56:47.657" v="4" actId="20577"/>
        <pc:sldMkLst>
          <pc:docMk/>
          <pc:sldMk cId="253333092" sldId="334"/>
        </pc:sldMkLst>
        <pc:spChg chg="mod">
          <ac:chgData name="Markus Johannes Zock" userId="S::markus.zock@un.org::a2b17c9c-a4d3-40bf-bdef-df4363d20581" providerId="AD" clId="Web-{629A230C-1F78-BDB8-3FAB-5D7487CBBC37}" dt="2020-09-08T10:56:47.657" v="4" actId="20577"/>
          <ac:spMkLst>
            <pc:docMk/>
            <pc:sldMk cId="253333092" sldId="334"/>
            <ac:spMk id="7" creationId="{F76994B0-CB49-CB43-A548-05E827F08A18}"/>
          </ac:spMkLst>
        </pc:spChg>
      </pc:sldChg>
    </pc:docChg>
  </pc:docChgLst>
  <pc:docChgLst>
    <pc:chgData name="Markus Johannes Zock" userId="S::markus.zock@un.org::a2b17c9c-a4d3-40bf-bdef-df4363d20581" providerId="AD" clId="Web-{DE256D28-D3A8-D04B-4A1A-FB265F24DB85}"/>
    <pc:docChg chg="modSld">
      <pc:chgData name="Markus Johannes Zock" userId="S::markus.zock@un.org::a2b17c9c-a4d3-40bf-bdef-df4363d20581" providerId="AD" clId="Web-{DE256D28-D3A8-D04B-4A1A-FB265F24DB85}" dt="2020-09-02T19:04:05.568" v="3"/>
      <pc:docMkLst>
        <pc:docMk/>
      </pc:docMkLst>
      <pc:sldChg chg="modSp">
        <pc:chgData name="Markus Johannes Zock" userId="S::markus.zock@un.org::a2b17c9c-a4d3-40bf-bdef-df4363d20581" providerId="AD" clId="Web-{DE256D28-D3A8-D04B-4A1A-FB265F24DB85}" dt="2020-09-02T19:04:05.568" v="3"/>
        <pc:sldMkLst>
          <pc:docMk/>
          <pc:sldMk cId="175723101" sldId="284"/>
        </pc:sldMkLst>
        <pc:graphicFrameChg chg="mod modGraphic">
          <ac:chgData name="Markus Johannes Zock" userId="S::markus.zock@un.org::a2b17c9c-a4d3-40bf-bdef-df4363d20581" providerId="AD" clId="Web-{DE256D28-D3A8-D04B-4A1A-FB265F24DB85}" dt="2020-09-02T19:04:05.568" v="3"/>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0C0DAE98-9E16-34AE-6D9E-BDB261D1FB46}"/>
    <pc:docChg chg="modSld">
      <pc:chgData name="Markus Johannes Zock" userId="S::markus.zock@un.org::a2b17c9c-a4d3-40bf-bdef-df4363d20581" providerId="AD" clId="Web-{0C0DAE98-9E16-34AE-6D9E-BDB261D1FB46}" dt="2021-03-22T15:12:25.558" v="13"/>
      <pc:docMkLst>
        <pc:docMk/>
      </pc:docMkLst>
      <pc:sldChg chg="modSp">
        <pc:chgData name="Markus Johannes Zock" userId="S::markus.zock@un.org::a2b17c9c-a4d3-40bf-bdef-df4363d20581" providerId="AD" clId="Web-{0C0DAE98-9E16-34AE-6D9E-BDB261D1FB46}" dt="2021-03-22T15:12:25.558" v="13"/>
        <pc:sldMkLst>
          <pc:docMk/>
          <pc:sldMk cId="175723101" sldId="284"/>
        </pc:sldMkLst>
        <pc:graphicFrameChg chg="mod modGraphic">
          <ac:chgData name="Markus Johannes Zock" userId="S::markus.zock@un.org::a2b17c9c-a4d3-40bf-bdef-df4363d20581" providerId="AD" clId="Web-{0C0DAE98-9E16-34AE-6D9E-BDB261D1FB46}" dt="2021-03-22T15:12:25.558" v="13"/>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68C7D05C-3C23-459A-C05F-5953822E5384}"/>
    <pc:docChg chg="modSld">
      <pc:chgData name="Markus Johannes Zock" userId="S::markus.zock@un.org::a2b17c9c-a4d3-40bf-bdef-df4363d20581" providerId="AD" clId="Web-{68C7D05C-3C23-459A-C05F-5953822E5384}" dt="2020-08-28T14:48:48.152" v="65"/>
      <pc:docMkLst>
        <pc:docMk/>
      </pc:docMkLst>
      <pc:sldChg chg="modSp">
        <pc:chgData name="Markus Johannes Zock" userId="S::markus.zock@un.org::a2b17c9c-a4d3-40bf-bdef-df4363d20581" providerId="AD" clId="Web-{68C7D05C-3C23-459A-C05F-5953822E5384}" dt="2020-08-28T14:48:48.152" v="65"/>
        <pc:sldMkLst>
          <pc:docMk/>
          <pc:sldMk cId="175723101" sldId="284"/>
        </pc:sldMkLst>
        <pc:graphicFrameChg chg="mod modGraphic">
          <ac:chgData name="Markus Johannes Zock" userId="S::markus.zock@un.org::a2b17c9c-a4d3-40bf-bdef-df4363d20581" providerId="AD" clId="Web-{68C7D05C-3C23-459A-C05F-5953822E5384}" dt="2020-08-28T14:48:48.152" v="65"/>
          <ac:graphicFrameMkLst>
            <pc:docMk/>
            <pc:sldMk cId="175723101" sldId="284"/>
            <ac:graphicFrameMk id="6" creationId="{12E4A71E-32C4-E040-B9E8-C3119F6130FF}"/>
          </ac:graphicFrameMkLst>
        </pc:graphicFrameChg>
      </pc:sldChg>
    </pc:docChg>
  </pc:docChgLst>
  <pc:docChgLst>
    <pc:chgData name="Markus Johannes Zock" userId="S::markus.zock@un.org::a2b17c9c-a4d3-40bf-bdef-df4363d20581" providerId="AD" clId="Web-{CF6EFC60-FC51-C79E-5F9B-0748533052F9}"/>
    <pc:docChg chg="modSld">
      <pc:chgData name="Markus Johannes Zock" userId="S::markus.zock@un.org::a2b17c9c-a4d3-40bf-bdef-df4363d20581" providerId="AD" clId="Web-{CF6EFC60-FC51-C79E-5F9B-0748533052F9}" dt="2021-03-31T19:47:05.987" v="51"/>
      <pc:docMkLst>
        <pc:docMk/>
      </pc:docMkLst>
      <pc:sldChg chg="modSp">
        <pc:chgData name="Markus Johannes Zock" userId="S::markus.zock@un.org::a2b17c9c-a4d3-40bf-bdef-df4363d20581" providerId="AD" clId="Web-{CF6EFC60-FC51-C79E-5F9B-0748533052F9}" dt="2021-03-31T19:47:05.987" v="51"/>
        <pc:sldMkLst>
          <pc:docMk/>
          <pc:sldMk cId="175723101" sldId="284"/>
        </pc:sldMkLst>
        <pc:graphicFrameChg chg="mod modGraphic">
          <ac:chgData name="Markus Johannes Zock" userId="S::markus.zock@un.org::a2b17c9c-a4d3-40bf-bdef-df4363d20581" providerId="AD" clId="Web-{CF6EFC60-FC51-C79E-5F9B-0748533052F9}" dt="2021-03-31T19:47:05.987" v="51"/>
          <ac:graphicFrameMkLst>
            <pc:docMk/>
            <pc:sldMk cId="175723101" sldId="284"/>
            <ac:graphicFrameMk id="6" creationId="{12E4A71E-32C4-E040-B9E8-C3119F6130FF}"/>
          </ac:graphicFrameMkLst>
        </pc:graphicFrameChg>
      </pc:sldChg>
    </pc:docChg>
  </pc:docChgLst>
  <pc:docChgLst>
    <pc:chgData name="Markus Johannes Zock" userId="a2b17c9c-a4d3-40bf-bdef-df4363d20581" providerId="ADAL" clId="{FA036D43-98C3-CC41-BEF7-7AB03FB0A956}"/>
    <pc:docChg chg="custSel modSld modMainMaster">
      <pc:chgData name="Markus Johannes Zock" userId="a2b17c9c-a4d3-40bf-bdef-df4363d20581" providerId="ADAL" clId="{FA036D43-98C3-CC41-BEF7-7AB03FB0A956}" dt="2020-08-14T08:15:31.289" v="103" actId="207"/>
      <pc:docMkLst>
        <pc:docMk/>
      </pc:docMkLst>
      <pc:sldChg chg="modSp mod modTransition">
        <pc:chgData name="Markus Johannes Zock" userId="a2b17c9c-a4d3-40bf-bdef-df4363d20581" providerId="ADAL" clId="{FA036D43-98C3-CC41-BEF7-7AB03FB0A956}" dt="2020-08-13T18:35:17.912" v="60"/>
        <pc:sldMkLst>
          <pc:docMk/>
          <pc:sldMk cId="1070562514" sldId="258"/>
        </pc:sldMkLst>
        <pc:spChg chg="mod">
          <ac:chgData name="Markus Johannes Zock" userId="a2b17c9c-a4d3-40bf-bdef-df4363d20581" providerId="ADAL" clId="{FA036D43-98C3-CC41-BEF7-7AB03FB0A956}" dt="2020-08-13T15:37:37.058" v="3" actId="20577"/>
          <ac:spMkLst>
            <pc:docMk/>
            <pc:sldMk cId="1070562514" sldId="258"/>
            <ac:spMk id="5" creationId="{00000000-0000-0000-0000-000000000000}"/>
          </ac:spMkLst>
        </pc:spChg>
        <pc:spChg chg="mod">
          <ac:chgData name="Markus Johannes Zock" userId="a2b17c9c-a4d3-40bf-bdef-df4363d20581" providerId="ADAL" clId="{FA036D43-98C3-CC41-BEF7-7AB03FB0A956}" dt="2020-08-13T15:38:37.884" v="10" actId="20577"/>
          <ac:spMkLst>
            <pc:docMk/>
            <pc:sldMk cId="1070562514" sldId="258"/>
            <ac:spMk id="6" creationId="{00000000-0000-0000-0000-000000000000}"/>
          </ac:spMkLst>
        </pc:spChg>
      </pc:sldChg>
      <pc:sldChg chg="modTransition">
        <pc:chgData name="Markus Johannes Zock" userId="a2b17c9c-a4d3-40bf-bdef-df4363d20581" providerId="ADAL" clId="{FA036D43-98C3-CC41-BEF7-7AB03FB0A956}" dt="2020-08-13T18:35:17.912" v="60"/>
        <pc:sldMkLst>
          <pc:docMk/>
          <pc:sldMk cId="3147494782" sldId="261"/>
        </pc:sldMkLst>
      </pc:sldChg>
      <pc:sldChg chg="modTransition">
        <pc:chgData name="Markus Johannes Zock" userId="a2b17c9c-a4d3-40bf-bdef-df4363d20581" providerId="ADAL" clId="{FA036D43-98C3-CC41-BEF7-7AB03FB0A956}" dt="2020-08-13T18:35:17.912" v="60"/>
        <pc:sldMkLst>
          <pc:docMk/>
          <pc:sldMk cId="2190023262" sldId="267"/>
        </pc:sldMkLst>
      </pc:sldChg>
      <pc:sldChg chg="addSp delSp modSp mod modTransition">
        <pc:chgData name="Markus Johannes Zock" userId="a2b17c9c-a4d3-40bf-bdef-df4363d20581" providerId="ADAL" clId="{FA036D43-98C3-CC41-BEF7-7AB03FB0A956}" dt="2020-08-14T08:15:31.289" v="103" actId="207"/>
        <pc:sldMkLst>
          <pc:docMk/>
          <pc:sldMk cId="175723101" sldId="284"/>
        </pc:sldMkLst>
        <pc:graphicFrameChg chg="add mod modGraphic">
          <ac:chgData name="Markus Johannes Zock" userId="a2b17c9c-a4d3-40bf-bdef-df4363d20581" providerId="ADAL" clId="{FA036D43-98C3-CC41-BEF7-7AB03FB0A956}" dt="2020-08-14T08:15:31.289" v="103" actId="207"/>
          <ac:graphicFrameMkLst>
            <pc:docMk/>
            <pc:sldMk cId="175723101" sldId="284"/>
            <ac:graphicFrameMk id="6" creationId="{12E4A71E-32C4-E040-B9E8-C3119F6130FF}"/>
          </ac:graphicFrameMkLst>
        </pc:graphicFrameChg>
        <pc:graphicFrameChg chg="del mod">
          <ac:chgData name="Markus Johannes Zock" userId="a2b17c9c-a4d3-40bf-bdef-df4363d20581" providerId="ADAL" clId="{FA036D43-98C3-CC41-BEF7-7AB03FB0A956}" dt="2020-08-14T08:15:21.033" v="100" actId="478"/>
          <ac:graphicFrameMkLst>
            <pc:docMk/>
            <pc:sldMk cId="175723101" sldId="284"/>
            <ac:graphicFrameMk id="67" creationId="{00000000-0000-0000-0000-000000000000}"/>
          </ac:graphicFrameMkLst>
        </pc:graphicFrameChg>
      </pc:sldChg>
      <pc:sldChg chg="modTransition">
        <pc:chgData name="Markus Johannes Zock" userId="a2b17c9c-a4d3-40bf-bdef-df4363d20581" providerId="ADAL" clId="{FA036D43-98C3-CC41-BEF7-7AB03FB0A956}" dt="2020-08-13T18:35:17.912" v="60"/>
        <pc:sldMkLst>
          <pc:docMk/>
          <pc:sldMk cId="3971173553" sldId="285"/>
        </pc:sldMkLst>
      </pc:sldChg>
      <pc:sldChg chg="modSp modTransition">
        <pc:chgData name="Markus Johannes Zock" userId="a2b17c9c-a4d3-40bf-bdef-df4363d20581" providerId="ADAL" clId="{FA036D43-98C3-CC41-BEF7-7AB03FB0A956}" dt="2020-08-13T18:35:17.912" v="60"/>
        <pc:sldMkLst>
          <pc:docMk/>
          <pc:sldMk cId="3459376044" sldId="286"/>
        </pc:sldMkLst>
        <pc:spChg chg="mod">
          <ac:chgData name="Markus Johannes Zock" userId="a2b17c9c-a4d3-40bf-bdef-df4363d20581" providerId="ADAL" clId="{FA036D43-98C3-CC41-BEF7-7AB03FB0A956}" dt="2020-08-13T15:39:14.158" v="11" actId="12"/>
          <ac:spMkLst>
            <pc:docMk/>
            <pc:sldMk cId="3459376044" sldId="286"/>
            <ac:spMk id="48" creationId="{00000000-0000-0000-0000-000000000000}"/>
          </ac:spMkLst>
        </pc:spChg>
      </pc:sldChg>
      <pc:sldChg chg="modTransition">
        <pc:chgData name="Markus Johannes Zock" userId="a2b17c9c-a4d3-40bf-bdef-df4363d20581" providerId="ADAL" clId="{FA036D43-98C3-CC41-BEF7-7AB03FB0A956}" dt="2020-08-13T18:35:17.912" v="60"/>
        <pc:sldMkLst>
          <pc:docMk/>
          <pc:sldMk cId="937704744" sldId="287"/>
        </pc:sldMkLst>
      </pc:sldChg>
      <pc:sldChg chg="modTransition">
        <pc:chgData name="Markus Johannes Zock" userId="a2b17c9c-a4d3-40bf-bdef-df4363d20581" providerId="ADAL" clId="{FA036D43-98C3-CC41-BEF7-7AB03FB0A956}" dt="2020-08-13T18:35:17.912" v="60"/>
        <pc:sldMkLst>
          <pc:docMk/>
          <pc:sldMk cId="3731749513" sldId="288"/>
        </pc:sldMkLst>
      </pc:sldChg>
      <pc:sldChg chg="modTransition">
        <pc:chgData name="Markus Johannes Zock" userId="a2b17c9c-a4d3-40bf-bdef-df4363d20581" providerId="ADAL" clId="{FA036D43-98C3-CC41-BEF7-7AB03FB0A956}" dt="2020-08-13T18:35:17.912" v="60"/>
        <pc:sldMkLst>
          <pc:docMk/>
          <pc:sldMk cId="3931023776" sldId="330"/>
        </pc:sldMkLst>
      </pc:sldChg>
      <pc:sldChg chg="modTransition">
        <pc:chgData name="Markus Johannes Zock" userId="a2b17c9c-a4d3-40bf-bdef-df4363d20581" providerId="ADAL" clId="{FA036D43-98C3-CC41-BEF7-7AB03FB0A956}" dt="2020-08-13T18:35:17.912" v="60"/>
        <pc:sldMkLst>
          <pc:docMk/>
          <pc:sldMk cId="4197327213" sldId="331"/>
        </pc:sldMkLst>
      </pc:sldChg>
      <pc:sldChg chg="modTransition">
        <pc:chgData name="Markus Johannes Zock" userId="a2b17c9c-a4d3-40bf-bdef-df4363d20581" providerId="ADAL" clId="{FA036D43-98C3-CC41-BEF7-7AB03FB0A956}" dt="2020-08-13T18:35:17.912" v="60"/>
        <pc:sldMkLst>
          <pc:docMk/>
          <pc:sldMk cId="987372682" sldId="332"/>
        </pc:sldMkLst>
      </pc:sldChg>
      <pc:sldChg chg="modTransition">
        <pc:chgData name="Markus Johannes Zock" userId="a2b17c9c-a4d3-40bf-bdef-df4363d20581" providerId="ADAL" clId="{FA036D43-98C3-CC41-BEF7-7AB03FB0A956}" dt="2020-08-13T18:35:17.912" v="60"/>
        <pc:sldMkLst>
          <pc:docMk/>
          <pc:sldMk cId="253333092" sldId="334"/>
        </pc:sldMkLst>
      </pc:sldChg>
      <pc:sldChg chg="modTransition">
        <pc:chgData name="Markus Johannes Zock" userId="a2b17c9c-a4d3-40bf-bdef-df4363d20581" providerId="ADAL" clId="{FA036D43-98C3-CC41-BEF7-7AB03FB0A956}" dt="2020-08-13T18:35:17.912" v="60"/>
        <pc:sldMkLst>
          <pc:docMk/>
          <pc:sldMk cId="1323066050" sldId="365"/>
        </pc:sldMkLst>
      </pc:sldChg>
      <pc:sldChg chg="modTransition">
        <pc:chgData name="Markus Johannes Zock" userId="a2b17c9c-a4d3-40bf-bdef-df4363d20581" providerId="ADAL" clId="{FA036D43-98C3-CC41-BEF7-7AB03FB0A956}" dt="2020-08-13T18:35:17.912" v="60"/>
        <pc:sldMkLst>
          <pc:docMk/>
          <pc:sldMk cId="2544107433" sldId="370"/>
        </pc:sldMkLst>
      </pc:sldChg>
      <pc:sldChg chg="modTransition">
        <pc:chgData name="Markus Johannes Zock" userId="a2b17c9c-a4d3-40bf-bdef-df4363d20581" providerId="ADAL" clId="{FA036D43-98C3-CC41-BEF7-7AB03FB0A956}" dt="2020-08-13T18:35:17.912" v="60"/>
        <pc:sldMkLst>
          <pc:docMk/>
          <pc:sldMk cId="3336247307" sldId="371"/>
        </pc:sldMkLst>
      </pc:sldChg>
      <pc:sldChg chg="modTransition">
        <pc:chgData name="Markus Johannes Zock" userId="a2b17c9c-a4d3-40bf-bdef-df4363d20581" providerId="ADAL" clId="{FA036D43-98C3-CC41-BEF7-7AB03FB0A956}" dt="2020-08-13T18:35:17.912" v="60"/>
        <pc:sldMkLst>
          <pc:docMk/>
          <pc:sldMk cId="3514900222" sldId="372"/>
        </pc:sldMkLst>
      </pc:sldChg>
      <pc:sldChg chg="modTransition">
        <pc:chgData name="Markus Johannes Zock" userId="a2b17c9c-a4d3-40bf-bdef-df4363d20581" providerId="ADAL" clId="{FA036D43-98C3-CC41-BEF7-7AB03FB0A956}" dt="2020-08-13T18:35:17.912" v="60"/>
        <pc:sldMkLst>
          <pc:docMk/>
          <pc:sldMk cId="3007677504" sldId="373"/>
        </pc:sldMkLst>
      </pc:sldChg>
      <pc:sldChg chg="modTransition">
        <pc:chgData name="Markus Johannes Zock" userId="a2b17c9c-a4d3-40bf-bdef-df4363d20581" providerId="ADAL" clId="{FA036D43-98C3-CC41-BEF7-7AB03FB0A956}" dt="2020-08-13T18:35:17.912" v="60"/>
        <pc:sldMkLst>
          <pc:docMk/>
          <pc:sldMk cId="1587077654" sldId="374"/>
        </pc:sldMkLst>
      </pc:sldChg>
      <pc:sldChg chg="modTransition">
        <pc:chgData name="Markus Johannes Zock" userId="a2b17c9c-a4d3-40bf-bdef-df4363d20581" providerId="ADAL" clId="{FA036D43-98C3-CC41-BEF7-7AB03FB0A956}" dt="2020-08-13T18:35:17.912" v="60"/>
        <pc:sldMkLst>
          <pc:docMk/>
          <pc:sldMk cId="1748194983" sldId="375"/>
        </pc:sldMkLst>
      </pc:sldChg>
      <pc:sldChg chg="modTransition">
        <pc:chgData name="Markus Johannes Zock" userId="a2b17c9c-a4d3-40bf-bdef-df4363d20581" providerId="ADAL" clId="{FA036D43-98C3-CC41-BEF7-7AB03FB0A956}" dt="2020-08-13T18:35:17.912" v="60"/>
        <pc:sldMkLst>
          <pc:docMk/>
          <pc:sldMk cId="804995960" sldId="376"/>
        </pc:sldMkLst>
      </pc:sldChg>
      <pc:sldChg chg="modTransition">
        <pc:chgData name="Markus Johannes Zock" userId="a2b17c9c-a4d3-40bf-bdef-df4363d20581" providerId="ADAL" clId="{FA036D43-98C3-CC41-BEF7-7AB03FB0A956}" dt="2020-08-13T18:35:17.912" v="60"/>
        <pc:sldMkLst>
          <pc:docMk/>
          <pc:sldMk cId="1881473103" sldId="377"/>
        </pc:sldMkLst>
      </pc:sldChg>
      <pc:sldChg chg="modTransition">
        <pc:chgData name="Markus Johannes Zock" userId="a2b17c9c-a4d3-40bf-bdef-df4363d20581" providerId="ADAL" clId="{FA036D43-98C3-CC41-BEF7-7AB03FB0A956}" dt="2020-08-13T18:35:17.912" v="60"/>
        <pc:sldMkLst>
          <pc:docMk/>
          <pc:sldMk cId="726296749" sldId="378"/>
        </pc:sldMkLst>
      </pc:sldChg>
      <pc:sldChg chg="modTransition">
        <pc:chgData name="Markus Johannes Zock" userId="a2b17c9c-a4d3-40bf-bdef-df4363d20581" providerId="ADAL" clId="{FA036D43-98C3-CC41-BEF7-7AB03FB0A956}" dt="2020-08-13T18:35:17.912" v="60"/>
        <pc:sldMkLst>
          <pc:docMk/>
          <pc:sldMk cId="3278820623" sldId="379"/>
        </pc:sldMkLst>
      </pc:sldChg>
      <pc:sldChg chg="modTransition">
        <pc:chgData name="Markus Johannes Zock" userId="a2b17c9c-a4d3-40bf-bdef-df4363d20581" providerId="ADAL" clId="{FA036D43-98C3-CC41-BEF7-7AB03FB0A956}" dt="2020-08-13T18:35:17.912" v="60"/>
        <pc:sldMkLst>
          <pc:docMk/>
          <pc:sldMk cId="315599886" sldId="380"/>
        </pc:sldMkLst>
      </pc:sldChg>
      <pc:sldChg chg="modTransition">
        <pc:chgData name="Markus Johannes Zock" userId="a2b17c9c-a4d3-40bf-bdef-df4363d20581" providerId="ADAL" clId="{FA036D43-98C3-CC41-BEF7-7AB03FB0A956}" dt="2020-08-13T18:35:17.912" v="60"/>
        <pc:sldMkLst>
          <pc:docMk/>
          <pc:sldMk cId="1480456418" sldId="381"/>
        </pc:sldMkLst>
      </pc:sldChg>
      <pc:sldChg chg="modTransition">
        <pc:chgData name="Markus Johannes Zock" userId="a2b17c9c-a4d3-40bf-bdef-df4363d20581" providerId="ADAL" clId="{FA036D43-98C3-CC41-BEF7-7AB03FB0A956}" dt="2020-08-13T18:35:17.912" v="60"/>
        <pc:sldMkLst>
          <pc:docMk/>
          <pc:sldMk cId="993733914" sldId="382"/>
        </pc:sldMkLst>
      </pc:sldChg>
      <pc:sldChg chg="modTransition">
        <pc:chgData name="Markus Johannes Zock" userId="a2b17c9c-a4d3-40bf-bdef-df4363d20581" providerId="ADAL" clId="{FA036D43-98C3-CC41-BEF7-7AB03FB0A956}" dt="2020-08-13T18:35:17.912" v="60"/>
        <pc:sldMkLst>
          <pc:docMk/>
          <pc:sldMk cId="2862317201" sldId="383"/>
        </pc:sldMkLst>
      </pc:sldChg>
      <pc:sldChg chg="modTransition">
        <pc:chgData name="Markus Johannes Zock" userId="a2b17c9c-a4d3-40bf-bdef-df4363d20581" providerId="ADAL" clId="{FA036D43-98C3-CC41-BEF7-7AB03FB0A956}" dt="2020-08-13T18:35:17.912" v="60"/>
        <pc:sldMkLst>
          <pc:docMk/>
          <pc:sldMk cId="2002604614" sldId="384"/>
        </pc:sldMkLst>
      </pc:sldChg>
      <pc:sldChg chg="modTransition">
        <pc:chgData name="Markus Johannes Zock" userId="a2b17c9c-a4d3-40bf-bdef-df4363d20581" providerId="ADAL" clId="{FA036D43-98C3-CC41-BEF7-7AB03FB0A956}" dt="2020-08-13T18:35:17.912" v="60"/>
        <pc:sldMkLst>
          <pc:docMk/>
          <pc:sldMk cId="2172448703" sldId="385"/>
        </pc:sldMkLst>
      </pc:sldChg>
      <pc:sldChg chg="modTransition">
        <pc:chgData name="Markus Johannes Zock" userId="a2b17c9c-a4d3-40bf-bdef-df4363d20581" providerId="ADAL" clId="{FA036D43-98C3-CC41-BEF7-7AB03FB0A956}" dt="2020-08-13T18:35:17.912" v="60"/>
        <pc:sldMkLst>
          <pc:docMk/>
          <pc:sldMk cId="259816834" sldId="387"/>
        </pc:sldMkLst>
      </pc:sldChg>
      <pc:sldChg chg="modTransition">
        <pc:chgData name="Markus Johannes Zock" userId="a2b17c9c-a4d3-40bf-bdef-df4363d20581" providerId="ADAL" clId="{FA036D43-98C3-CC41-BEF7-7AB03FB0A956}" dt="2020-08-13T18:35:17.912" v="60"/>
        <pc:sldMkLst>
          <pc:docMk/>
          <pc:sldMk cId="1949838248" sldId="389"/>
        </pc:sldMkLst>
      </pc:sldChg>
      <pc:sldChg chg="modTransition">
        <pc:chgData name="Markus Johannes Zock" userId="a2b17c9c-a4d3-40bf-bdef-df4363d20581" providerId="ADAL" clId="{FA036D43-98C3-CC41-BEF7-7AB03FB0A956}" dt="2020-08-13T18:35:17.912" v="60"/>
        <pc:sldMkLst>
          <pc:docMk/>
          <pc:sldMk cId="1315085618" sldId="390"/>
        </pc:sldMkLst>
      </pc:sldChg>
      <pc:sldChg chg="modTransition">
        <pc:chgData name="Markus Johannes Zock" userId="a2b17c9c-a4d3-40bf-bdef-df4363d20581" providerId="ADAL" clId="{FA036D43-98C3-CC41-BEF7-7AB03FB0A956}" dt="2020-08-13T18:35:17.912" v="60"/>
        <pc:sldMkLst>
          <pc:docMk/>
          <pc:sldMk cId="3715338738" sldId="391"/>
        </pc:sldMkLst>
      </pc:sldChg>
      <pc:sldChg chg="modTransition">
        <pc:chgData name="Markus Johannes Zock" userId="a2b17c9c-a4d3-40bf-bdef-df4363d20581" providerId="ADAL" clId="{FA036D43-98C3-CC41-BEF7-7AB03FB0A956}" dt="2020-08-13T18:35:17.912" v="60"/>
        <pc:sldMkLst>
          <pc:docMk/>
          <pc:sldMk cId="4294350574" sldId="392"/>
        </pc:sldMkLst>
      </pc:sldChg>
      <pc:sldChg chg="modTransition">
        <pc:chgData name="Markus Johannes Zock" userId="a2b17c9c-a4d3-40bf-bdef-df4363d20581" providerId="ADAL" clId="{FA036D43-98C3-CC41-BEF7-7AB03FB0A956}" dt="2020-08-13T18:35:17.912" v="60"/>
        <pc:sldMkLst>
          <pc:docMk/>
          <pc:sldMk cId="665430240" sldId="393"/>
        </pc:sldMkLst>
      </pc:sldChg>
      <pc:sldChg chg="modTransition">
        <pc:chgData name="Markus Johannes Zock" userId="a2b17c9c-a4d3-40bf-bdef-df4363d20581" providerId="ADAL" clId="{FA036D43-98C3-CC41-BEF7-7AB03FB0A956}" dt="2020-08-13T18:35:17.912" v="60"/>
        <pc:sldMkLst>
          <pc:docMk/>
          <pc:sldMk cId="326907949" sldId="394"/>
        </pc:sldMkLst>
      </pc:sldChg>
      <pc:sldChg chg="modSp mod modTransition">
        <pc:chgData name="Markus Johannes Zock" userId="a2b17c9c-a4d3-40bf-bdef-df4363d20581" providerId="ADAL" clId="{FA036D43-98C3-CC41-BEF7-7AB03FB0A956}" dt="2020-08-13T18:36:37.562" v="87" actId="20577"/>
        <pc:sldMkLst>
          <pc:docMk/>
          <pc:sldMk cId="4131361702" sldId="404"/>
        </pc:sldMkLst>
        <pc:spChg chg="mod">
          <ac:chgData name="Markus Johannes Zock" userId="a2b17c9c-a4d3-40bf-bdef-df4363d20581" providerId="ADAL" clId="{FA036D43-98C3-CC41-BEF7-7AB03FB0A956}" dt="2020-08-13T18:35:43.348" v="74" actId="20577"/>
          <ac:spMkLst>
            <pc:docMk/>
            <pc:sldMk cId="4131361702" sldId="404"/>
            <ac:spMk id="23" creationId="{9EF3079C-C92C-4056-9A12-E18238FFC7EB}"/>
          </ac:spMkLst>
        </pc:spChg>
        <pc:spChg chg="mod">
          <ac:chgData name="Markus Johannes Zock" userId="a2b17c9c-a4d3-40bf-bdef-df4363d20581" providerId="ADAL" clId="{FA036D43-98C3-CC41-BEF7-7AB03FB0A956}" dt="2020-08-13T18:36:37.562" v="87" actId="20577"/>
          <ac:spMkLst>
            <pc:docMk/>
            <pc:sldMk cId="4131361702" sldId="404"/>
            <ac:spMk id="37" creationId="{F5C849C4-6466-4A2C-A634-E5C491129188}"/>
          </ac:spMkLst>
        </pc:spChg>
      </pc:sldChg>
      <pc:sldChg chg="modSp mod modTransition">
        <pc:chgData name="Markus Johannes Zock" userId="a2b17c9c-a4d3-40bf-bdef-df4363d20581" providerId="ADAL" clId="{FA036D43-98C3-CC41-BEF7-7AB03FB0A956}" dt="2020-08-13T18:36:34.454" v="86" actId="20577"/>
        <pc:sldMkLst>
          <pc:docMk/>
          <pc:sldMk cId="3154211666" sldId="405"/>
        </pc:sldMkLst>
        <pc:spChg chg="mod">
          <ac:chgData name="Markus Johannes Zock" userId="a2b17c9c-a4d3-40bf-bdef-df4363d20581" providerId="ADAL" clId="{FA036D43-98C3-CC41-BEF7-7AB03FB0A956}" dt="2020-08-13T18:35:52.729" v="76"/>
          <ac:spMkLst>
            <pc:docMk/>
            <pc:sldMk cId="3154211666" sldId="405"/>
            <ac:spMk id="23" creationId="{9EF3079C-C92C-4056-9A12-E18238FFC7EB}"/>
          </ac:spMkLst>
        </pc:spChg>
        <pc:spChg chg="mod">
          <ac:chgData name="Markus Johannes Zock" userId="a2b17c9c-a4d3-40bf-bdef-df4363d20581" providerId="ADAL" clId="{FA036D43-98C3-CC41-BEF7-7AB03FB0A956}" dt="2020-08-13T18:36:34.454" v="86" actId="20577"/>
          <ac:spMkLst>
            <pc:docMk/>
            <pc:sldMk cId="3154211666" sldId="405"/>
            <ac:spMk id="37" creationId="{F5C849C4-6466-4A2C-A634-E5C491129188}"/>
          </ac:spMkLst>
        </pc:spChg>
      </pc:sldChg>
      <pc:sldChg chg="modSp mod modTransition">
        <pc:chgData name="Markus Johannes Zock" userId="a2b17c9c-a4d3-40bf-bdef-df4363d20581" providerId="ADAL" clId="{FA036D43-98C3-CC41-BEF7-7AB03FB0A956}" dt="2020-08-13T18:36:29.791" v="85" actId="20577"/>
        <pc:sldMkLst>
          <pc:docMk/>
          <pc:sldMk cId="1912539813" sldId="406"/>
        </pc:sldMkLst>
        <pc:spChg chg="mod">
          <ac:chgData name="Markus Johannes Zock" userId="a2b17c9c-a4d3-40bf-bdef-df4363d20581" providerId="ADAL" clId="{FA036D43-98C3-CC41-BEF7-7AB03FB0A956}" dt="2020-08-13T18:36:00.687" v="78"/>
          <ac:spMkLst>
            <pc:docMk/>
            <pc:sldMk cId="1912539813" sldId="406"/>
            <ac:spMk id="23" creationId="{9EF3079C-C92C-4056-9A12-E18238FFC7EB}"/>
          </ac:spMkLst>
        </pc:spChg>
        <pc:spChg chg="mod">
          <ac:chgData name="Markus Johannes Zock" userId="a2b17c9c-a4d3-40bf-bdef-df4363d20581" providerId="ADAL" clId="{FA036D43-98C3-CC41-BEF7-7AB03FB0A956}" dt="2020-08-13T18:36:29.791" v="85" actId="20577"/>
          <ac:spMkLst>
            <pc:docMk/>
            <pc:sldMk cId="1912539813" sldId="406"/>
            <ac:spMk id="37" creationId="{F5C849C4-6466-4A2C-A634-E5C491129188}"/>
          </ac:spMkLst>
        </pc:spChg>
      </pc:sldChg>
      <pc:sldChg chg="modSp mod modTransition">
        <pc:chgData name="Markus Johannes Zock" userId="a2b17c9c-a4d3-40bf-bdef-df4363d20581" providerId="ADAL" clId="{FA036D43-98C3-CC41-BEF7-7AB03FB0A956}" dt="2020-08-13T18:36:24.686" v="84" actId="20577"/>
        <pc:sldMkLst>
          <pc:docMk/>
          <pc:sldMk cId="2224797937" sldId="407"/>
        </pc:sldMkLst>
        <pc:spChg chg="mod">
          <ac:chgData name="Markus Johannes Zock" userId="a2b17c9c-a4d3-40bf-bdef-df4363d20581" providerId="ADAL" clId="{FA036D43-98C3-CC41-BEF7-7AB03FB0A956}" dt="2020-08-13T18:36:08.039" v="80"/>
          <ac:spMkLst>
            <pc:docMk/>
            <pc:sldMk cId="2224797937" sldId="407"/>
            <ac:spMk id="23" creationId="{9EF3079C-C92C-4056-9A12-E18238FFC7EB}"/>
          </ac:spMkLst>
        </pc:spChg>
        <pc:spChg chg="mod">
          <ac:chgData name="Markus Johannes Zock" userId="a2b17c9c-a4d3-40bf-bdef-df4363d20581" providerId="ADAL" clId="{FA036D43-98C3-CC41-BEF7-7AB03FB0A956}" dt="2020-08-13T18:36:24.686" v="84" actId="20577"/>
          <ac:spMkLst>
            <pc:docMk/>
            <pc:sldMk cId="2224797937" sldId="407"/>
            <ac:spMk id="37" creationId="{F5C849C4-6466-4A2C-A634-E5C491129188}"/>
          </ac:spMkLst>
        </pc:spChg>
      </pc:sldChg>
      <pc:sldChg chg="modSp mod modTransition">
        <pc:chgData name="Markus Johannes Zock" userId="a2b17c9c-a4d3-40bf-bdef-df4363d20581" providerId="ADAL" clId="{FA036D43-98C3-CC41-BEF7-7AB03FB0A956}" dt="2020-08-13T18:36:20.532" v="83" actId="20577"/>
        <pc:sldMkLst>
          <pc:docMk/>
          <pc:sldMk cId="3967593207" sldId="408"/>
        </pc:sldMkLst>
        <pc:spChg chg="mod">
          <ac:chgData name="Markus Johannes Zock" userId="a2b17c9c-a4d3-40bf-bdef-df4363d20581" providerId="ADAL" clId="{FA036D43-98C3-CC41-BEF7-7AB03FB0A956}" dt="2020-08-13T18:36:17.076" v="82"/>
          <ac:spMkLst>
            <pc:docMk/>
            <pc:sldMk cId="3967593207" sldId="408"/>
            <ac:spMk id="23" creationId="{9EF3079C-C92C-4056-9A12-E18238FFC7EB}"/>
          </ac:spMkLst>
        </pc:spChg>
        <pc:spChg chg="mod">
          <ac:chgData name="Markus Johannes Zock" userId="a2b17c9c-a4d3-40bf-bdef-df4363d20581" providerId="ADAL" clId="{FA036D43-98C3-CC41-BEF7-7AB03FB0A956}" dt="2020-08-13T18:36:20.532" v="83" actId="20577"/>
          <ac:spMkLst>
            <pc:docMk/>
            <pc:sldMk cId="3967593207" sldId="408"/>
            <ac:spMk id="37" creationId="{F5C849C4-6466-4A2C-A634-E5C491129188}"/>
          </ac:spMkLst>
        </pc:spChg>
      </pc:sldChg>
      <pc:sldChg chg="modSp mod modTransition">
        <pc:chgData name="Markus Johannes Zock" userId="a2b17c9c-a4d3-40bf-bdef-df4363d20581" providerId="ADAL" clId="{FA036D43-98C3-CC41-BEF7-7AB03FB0A956}" dt="2020-08-13T18:37:38.932" v="97" actId="20577"/>
        <pc:sldMkLst>
          <pc:docMk/>
          <pc:sldMk cId="4169631568" sldId="409"/>
        </pc:sldMkLst>
        <pc:spChg chg="mod">
          <ac:chgData name="Markus Johannes Zock" userId="a2b17c9c-a4d3-40bf-bdef-df4363d20581" providerId="ADAL" clId="{FA036D43-98C3-CC41-BEF7-7AB03FB0A956}" dt="2020-08-13T18:37:23.161" v="96" actId="403"/>
          <ac:spMkLst>
            <pc:docMk/>
            <pc:sldMk cId="4169631568" sldId="409"/>
            <ac:spMk id="23" creationId="{9EF3079C-C92C-4056-9A12-E18238FFC7EB}"/>
          </ac:spMkLst>
        </pc:spChg>
        <pc:spChg chg="mod">
          <ac:chgData name="Markus Johannes Zock" userId="a2b17c9c-a4d3-40bf-bdef-df4363d20581" providerId="ADAL" clId="{FA036D43-98C3-CC41-BEF7-7AB03FB0A956}" dt="2020-08-13T18:37:03.920" v="93"/>
          <ac:spMkLst>
            <pc:docMk/>
            <pc:sldMk cId="4169631568" sldId="409"/>
            <ac:spMk id="24" creationId="{778F9CD7-E3C1-4A1C-B8DB-B2C0738B37CF}"/>
          </ac:spMkLst>
        </pc:spChg>
        <pc:spChg chg="mod">
          <ac:chgData name="Markus Johannes Zock" userId="a2b17c9c-a4d3-40bf-bdef-df4363d20581" providerId="ADAL" clId="{FA036D43-98C3-CC41-BEF7-7AB03FB0A956}" dt="2020-08-13T18:37:38.932" v="97" actId="20577"/>
          <ac:spMkLst>
            <pc:docMk/>
            <pc:sldMk cId="4169631568" sldId="409"/>
            <ac:spMk id="37" creationId="{F5C849C4-6466-4A2C-A634-E5C491129188}"/>
          </ac:spMkLst>
        </pc:spChg>
        <pc:grpChg chg="mod">
          <ac:chgData name="Markus Johannes Zock" userId="a2b17c9c-a4d3-40bf-bdef-df4363d20581" providerId="ADAL" clId="{FA036D43-98C3-CC41-BEF7-7AB03FB0A956}" dt="2020-08-13T18:37:03.920" v="93"/>
          <ac:grpSpMkLst>
            <pc:docMk/>
            <pc:sldMk cId="4169631568" sldId="409"/>
            <ac:grpSpMk id="22" creationId="{00000000-0000-0000-0000-000000000000}"/>
          </ac:grpSpMkLst>
        </pc:grpChg>
      </pc:sldChg>
      <pc:sldChg chg="modSp modTransition">
        <pc:chgData name="Markus Johannes Zock" userId="a2b17c9c-a4d3-40bf-bdef-df4363d20581" providerId="ADAL" clId="{FA036D43-98C3-CC41-BEF7-7AB03FB0A956}" dt="2020-08-13T18:37:48.525" v="99"/>
        <pc:sldMkLst>
          <pc:docMk/>
          <pc:sldMk cId="2634114252" sldId="410"/>
        </pc:sldMkLst>
        <pc:spChg chg="mod">
          <ac:chgData name="Markus Johannes Zock" userId="a2b17c9c-a4d3-40bf-bdef-df4363d20581" providerId="ADAL" clId="{FA036D43-98C3-CC41-BEF7-7AB03FB0A956}" dt="2020-08-13T18:37:48.525" v="99"/>
          <ac:spMkLst>
            <pc:docMk/>
            <pc:sldMk cId="2634114252" sldId="410"/>
            <ac:spMk id="23" creationId="{9EF3079C-C92C-4056-9A12-E18238FFC7EB}"/>
          </ac:spMkLst>
        </pc:spChg>
      </pc:sldChg>
      <pc:sldChg chg="modTransition">
        <pc:chgData name="Markus Johannes Zock" userId="a2b17c9c-a4d3-40bf-bdef-df4363d20581" providerId="ADAL" clId="{FA036D43-98C3-CC41-BEF7-7AB03FB0A956}" dt="2020-08-13T18:35:17.912" v="60"/>
        <pc:sldMkLst>
          <pc:docMk/>
          <pc:sldMk cId="3234503934" sldId="411"/>
        </pc:sldMkLst>
      </pc:sldChg>
      <pc:sldChg chg="modSp mod modTransition">
        <pc:chgData name="Markus Johannes Zock" userId="a2b17c9c-a4d3-40bf-bdef-df4363d20581" providerId="ADAL" clId="{FA036D43-98C3-CC41-BEF7-7AB03FB0A956}" dt="2020-08-13T18:35:17.912" v="60"/>
        <pc:sldMkLst>
          <pc:docMk/>
          <pc:sldMk cId="4287089160" sldId="412"/>
        </pc:sldMkLst>
        <pc:spChg chg="mod">
          <ac:chgData name="Markus Johannes Zock" userId="a2b17c9c-a4d3-40bf-bdef-df4363d20581" providerId="ADAL" clId="{FA036D43-98C3-CC41-BEF7-7AB03FB0A956}" dt="2020-08-13T15:43:08.794" v="57" actId="20577"/>
          <ac:spMkLst>
            <pc:docMk/>
            <pc:sldMk cId="4287089160" sldId="412"/>
            <ac:spMk id="5" creationId="{00000000-0000-0000-0000-000000000000}"/>
          </ac:spMkLst>
        </pc:spChg>
      </pc:sldChg>
      <pc:sldMasterChg chg="modSp modTransition modSldLayout">
        <pc:chgData name="Markus Johannes Zock" userId="a2b17c9c-a4d3-40bf-bdef-df4363d20581" providerId="ADAL" clId="{FA036D43-98C3-CC41-BEF7-7AB03FB0A956}" dt="2020-08-13T18:35:17.912" v="60"/>
        <pc:sldMasterMkLst>
          <pc:docMk/>
          <pc:sldMasterMk cId="1655035539" sldId="2147483648"/>
        </pc:sldMasterMkLst>
        <pc:spChg chg="mod">
          <ac:chgData name="Markus Johannes Zock" userId="a2b17c9c-a4d3-40bf-bdef-df4363d20581" providerId="ADAL" clId="{FA036D43-98C3-CC41-BEF7-7AB03FB0A956}" dt="2020-08-13T15:37:58.497" v="5"/>
          <ac:spMkLst>
            <pc:docMk/>
            <pc:sldMasterMk cId="1655035539" sldId="2147483648"/>
            <ac:spMk id="10" creationId="{3C3D9F06-9E68-4223-B766-1669CC453D11}"/>
          </ac:spMkLst>
        </pc:spChg>
        <pc:grpChg chg="mod">
          <ac:chgData name="Markus Johannes Zock" userId="a2b17c9c-a4d3-40bf-bdef-df4363d20581" providerId="ADAL" clId="{FA036D43-98C3-CC41-BEF7-7AB03FB0A956}" dt="2020-08-13T15:37:55.137" v="4"/>
          <ac:grpSpMkLst>
            <pc:docMk/>
            <pc:sldMasterMk cId="1655035539" sldId="2147483648"/>
            <ac:grpSpMk id="8" creationId="{EF68DE18-AB23-427D-9D16-FB6D405FA98F}"/>
          </ac:grpSpMkLst>
        </pc:grpChg>
        <pc:picChg chg="mod">
          <ac:chgData name="Markus Johannes Zock" userId="a2b17c9c-a4d3-40bf-bdef-df4363d20581" providerId="ADAL" clId="{FA036D43-98C3-CC41-BEF7-7AB03FB0A956}" dt="2020-08-13T15:37:55.137" v="4"/>
          <ac:picMkLst>
            <pc:docMk/>
            <pc:sldMasterMk cId="1655035539" sldId="2147483648"/>
            <ac:picMk id="9" creationId="{1B9697E2-EEE3-484D-A5F1-3BA85BCE2746}"/>
          </ac:picMkLst>
        </pc:picChg>
        <pc:sldLayoutChg chg="modTransition">
          <pc:chgData name="Markus Johannes Zock" userId="a2b17c9c-a4d3-40bf-bdef-df4363d20581" providerId="ADAL" clId="{FA036D43-98C3-CC41-BEF7-7AB03FB0A956}" dt="2020-08-13T18:35:17.912" v="60"/>
          <pc:sldLayoutMkLst>
            <pc:docMk/>
            <pc:sldMasterMk cId="1655035539" sldId="2147483648"/>
            <pc:sldLayoutMk cId="852605313" sldId="2147483649"/>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2695662036" sldId="2147483650"/>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156228529" sldId="2147483651"/>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3913741906" sldId="2147483652"/>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1659130555" sldId="2147483653"/>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3104229485" sldId="2147483654"/>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1784332757" sldId="2147483655"/>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407209447" sldId="2147483656"/>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246941388" sldId="2147483657"/>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2599194630" sldId="2147483658"/>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623720885" sldId="2147483659"/>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2395606551" sldId="2147483672"/>
          </pc:sldLayoutMkLst>
        </pc:sldLayoutChg>
        <pc:sldLayoutChg chg="modTransition">
          <pc:chgData name="Markus Johannes Zock" userId="a2b17c9c-a4d3-40bf-bdef-df4363d20581" providerId="ADAL" clId="{FA036D43-98C3-CC41-BEF7-7AB03FB0A956}" dt="2020-08-13T18:35:17.912" v="60"/>
          <pc:sldLayoutMkLst>
            <pc:docMk/>
            <pc:sldMasterMk cId="1655035539" sldId="2147483648"/>
            <pc:sldLayoutMk cId="418181924" sldId="2147483673"/>
          </pc:sldLayoutMkLst>
        </pc:sldLayoutChg>
      </pc:sldMasterChg>
      <pc:sldMasterChg chg="modTransition modSldLayout">
        <pc:chgData name="Markus Johannes Zock" userId="a2b17c9c-a4d3-40bf-bdef-df4363d20581" providerId="ADAL" clId="{FA036D43-98C3-CC41-BEF7-7AB03FB0A956}" dt="2020-08-13T18:35:17.912" v="60"/>
        <pc:sldMasterMkLst>
          <pc:docMk/>
          <pc:sldMasterMk cId="4013660299" sldId="2147483674"/>
        </pc:sldMasterMkLst>
        <pc:sldLayoutChg chg="modTransition">
          <pc:chgData name="Markus Johannes Zock" userId="a2b17c9c-a4d3-40bf-bdef-df4363d20581" providerId="ADAL" clId="{FA036D43-98C3-CC41-BEF7-7AB03FB0A956}" dt="2020-08-13T18:35:17.912" v="60"/>
          <pc:sldLayoutMkLst>
            <pc:docMk/>
            <pc:sldMasterMk cId="4013660299" sldId="2147483674"/>
            <pc:sldLayoutMk cId="1783607389" sldId="2147483686"/>
          </pc:sldLayoutMkLst>
        </pc:sldLayoutChg>
      </pc:sldMasterChg>
      <pc:sldMasterChg chg="modTransition modSldLayout">
        <pc:chgData name="Markus Johannes Zock" userId="a2b17c9c-a4d3-40bf-bdef-df4363d20581" providerId="ADAL" clId="{FA036D43-98C3-CC41-BEF7-7AB03FB0A956}" dt="2020-08-13T18:35:17.912" v="60"/>
        <pc:sldMasterMkLst>
          <pc:docMk/>
          <pc:sldMasterMk cId="3513518140" sldId="2147483687"/>
        </pc:sldMasterMkLst>
        <pc:sldLayoutChg chg="modTransition">
          <pc:chgData name="Markus Johannes Zock" userId="a2b17c9c-a4d3-40bf-bdef-df4363d20581" providerId="ADAL" clId="{FA036D43-98C3-CC41-BEF7-7AB03FB0A956}" dt="2020-08-13T18:35:17.912" v="60"/>
          <pc:sldLayoutMkLst>
            <pc:docMk/>
            <pc:sldMasterMk cId="3513518140" sldId="2147483687"/>
            <pc:sldLayoutMk cId="2614717233" sldId="2147483699"/>
          </pc:sldLayoutMkLst>
        </pc:sldLayoutChg>
      </pc:sldMasterChg>
      <pc:sldMasterChg chg="modTransition modSldLayout">
        <pc:chgData name="Markus Johannes Zock" userId="a2b17c9c-a4d3-40bf-bdef-df4363d20581" providerId="ADAL" clId="{FA036D43-98C3-CC41-BEF7-7AB03FB0A956}" dt="2020-08-13T18:35:17.912" v="60"/>
        <pc:sldMasterMkLst>
          <pc:docMk/>
          <pc:sldMasterMk cId="786228258" sldId="2147483700"/>
        </pc:sldMasterMkLst>
        <pc:sldLayoutChg chg="modTransition">
          <pc:chgData name="Markus Johannes Zock" userId="a2b17c9c-a4d3-40bf-bdef-df4363d20581" providerId="ADAL" clId="{FA036D43-98C3-CC41-BEF7-7AB03FB0A956}" dt="2020-08-13T18:35:17.912" v="60"/>
          <pc:sldLayoutMkLst>
            <pc:docMk/>
            <pc:sldMasterMk cId="786228258" sldId="2147483700"/>
            <pc:sldLayoutMk cId="2069267207" sldId="2147483701"/>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3608779839" sldId="2147483702"/>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2617222970" sldId="2147483703"/>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3470334005" sldId="2147483704"/>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2308234640" sldId="2147483705"/>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1194520924" sldId="2147483706"/>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1736794281" sldId="2147483707"/>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4143657073" sldId="2147483708"/>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2622758811" sldId="2147483709"/>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758860284" sldId="2147483710"/>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1927966669" sldId="2147483711"/>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3737542085" sldId="2147483712"/>
          </pc:sldLayoutMkLst>
        </pc:sldLayoutChg>
        <pc:sldLayoutChg chg="modTransition">
          <pc:chgData name="Markus Johannes Zock" userId="a2b17c9c-a4d3-40bf-bdef-df4363d20581" providerId="ADAL" clId="{FA036D43-98C3-CC41-BEF7-7AB03FB0A956}" dt="2020-08-13T18:35:17.912" v="60"/>
          <pc:sldLayoutMkLst>
            <pc:docMk/>
            <pc:sldMasterMk cId="786228258" sldId="2147483700"/>
            <pc:sldLayoutMk cId="2141094341" sldId="2147483713"/>
          </pc:sldLayoutMkLst>
        </pc:sldLayoutChg>
      </pc:sldMasterChg>
    </pc:docChg>
  </pc:docChgLst>
  <pc:docChgLst>
    <pc:chgData name="Markus Johannes Zock" userId="S::markus.zock@un.org::a2b17c9c-a4d3-40bf-bdef-df4363d20581" providerId="AD" clId="Web-{DD47BC9F-D03B-2000-ADD9-B0FE6A487F66}"/>
    <pc:docChg chg="modSld">
      <pc:chgData name="Markus Johannes Zock" userId="S::markus.zock@un.org::a2b17c9c-a4d3-40bf-bdef-df4363d20581" providerId="AD" clId="Web-{DD47BC9F-D03B-2000-ADD9-B0FE6A487F66}" dt="2021-04-08T16:32:48.088" v="22" actId="20577"/>
      <pc:docMkLst>
        <pc:docMk/>
      </pc:docMkLst>
      <pc:sldChg chg="modSp">
        <pc:chgData name="Markus Johannes Zock" userId="S::markus.zock@un.org::a2b17c9c-a4d3-40bf-bdef-df4363d20581" providerId="AD" clId="Web-{DD47BC9F-D03B-2000-ADD9-B0FE6A487F66}" dt="2021-04-08T16:32:48.088" v="22" actId="20577"/>
        <pc:sldMkLst>
          <pc:docMk/>
          <pc:sldMk cId="3336247307" sldId="371"/>
        </pc:sldMkLst>
        <pc:spChg chg="mod">
          <ac:chgData name="Markus Johannes Zock" userId="S::markus.zock@un.org::a2b17c9c-a4d3-40bf-bdef-df4363d20581" providerId="AD" clId="Web-{DD47BC9F-D03B-2000-ADD9-B0FE6A487F66}" dt="2021-04-08T16:32:48.088" v="22" actId="20577"/>
          <ac:spMkLst>
            <pc:docMk/>
            <pc:sldMk cId="3336247307" sldId="371"/>
            <ac:spMk id="11" creationId="{62642877-2223-DB49-A3CB-48C1BC50665A}"/>
          </ac:spMkLst>
        </pc:spChg>
      </pc:sldChg>
      <pc:sldChg chg="modSp">
        <pc:chgData name="Markus Johannes Zock" userId="S::markus.zock@un.org::a2b17c9c-a4d3-40bf-bdef-df4363d20581" providerId="AD" clId="Web-{DD47BC9F-D03B-2000-ADD9-B0FE6A487F66}" dt="2021-04-08T16:30:56.581" v="6" actId="14100"/>
        <pc:sldMkLst>
          <pc:docMk/>
          <pc:sldMk cId="713139139" sldId="416"/>
        </pc:sldMkLst>
        <pc:spChg chg="mod">
          <ac:chgData name="Markus Johannes Zock" userId="S::markus.zock@un.org::a2b17c9c-a4d3-40bf-bdef-df4363d20581" providerId="AD" clId="Web-{DD47BC9F-D03B-2000-ADD9-B0FE6A487F66}" dt="2021-04-08T16:30:56.581" v="6" actId="14100"/>
          <ac:spMkLst>
            <pc:docMk/>
            <pc:sldMk cId="713139139" sldId="416"/>
            <ac:spMk id="31" creationId="{C1635930-0D23-BB4F-9C1C-C9ED07B98270}"/>
          </ac:spMkLst>
        </pc:spChg>
      </pc:sldChg>
    </pc:docChg>
  </pc:docChgLst>
  <pc:docChgLst>
    <pc:chgData name="Markus Johannes Zock" userId="S::markus.zock@un.org::a2b17c9c-a4d3-40bf-bdef-df4363d20581" providerId="AD" clId="Web-{56635BF2-B156-79D9-6627-AA9A6512F23B}"/>
    <pc:docChg chg="modSld">
      <pc:chgData name="Markus Johannes Zock" userId="S::markus.zock@un.org::a2b17c9c-a4d3-40bf-bdef-df4363d20581" providerId="AD" clId="Web-{56635BF2-B156-79D9-6627-AA9A6512F23B}" dt="2020-08-13T18:38:59.904" v="6" actId="20577"/>
      <pc:docMkLst>
        <pc:docMk/>
      </pc:docMkLst>
      <pc:sldChg chg="modSp">
        <pc:chgData name="Markus Johannes Zock" userId="S::markus.zock@un.org::a2b17c9c-a4d3-40bf-bdef-df4363d20581" providerId="AD" clId="Web-{56635BF2-B156-79D9-6627-AA9A6512F23B}" dt="2020-08-13T18:38:59.904" v="5" actId="20577"/>
        <pc:sldMkLst>
          <pc:docMk/>
          <pc:sldMk cId="3731749513" sldId="288"/>
        </pc:sldMkLst>
        <pc:spChg chg="mod">
          <ac:chgData name="Markus Johannes Zock" userId="S::markus.zock@un.org::a2b17c9c-a4d3-40bf-bdef-df4363d20581" providerId="AD" clId="Web-{56635BF2-B156-79D9-6627-AA9A6512F23B}" dt="2020-08-13T18:38:59.904" v="5" actId="20577"/>
          <ac:spMkLst>
            <pc:docMk/>
            <pc:sldMk cId="3731749513" sldId="288"/>
            <ac:spMk id="2" creationId="{00000000-0000-0000-0000-000000000000}"/>
          </ac:spMkLst>
        </pc:spChg>
      </pc:sldChg>
    </pc:docChg>
  </pc:docChgLst>
  <pc:docChgLst>
    <pc:chgData name="Markus Johannes Zock" userId="a2b17c9c-a4d3-40bf-bdef-df4363d20581" providerId="ADAL" clId="{EB6BB60E-0D0E-3745-B440-CEDF9A37F3B5}"/>
    <pc:docChg chg="undo redo custSel modSld">
      <pc:chgData name="Markus Johannes Zock" userId="a2b17c9c-a4d3-40bf-bdef-df4363d20581" providerId="ADAL" clId="{EB6BB60E-0D0E-3745-B440-CEDF9A37F3B5}" dt="2020-09-09T08:44:54.007" v="1774" actId="20577"/>
      <pc:docMkLst>
        <pc:docMk/>
      </pc:docMkLst>
      <pc:sldChg chg="modNotesTx">
        <pc:chgData name="Markus Johannes Zock" userId="a2b17c9c-a4d3-40bf-bdef-df4363d20581" providerId="ADAL" clId="{EB6BB60E-0D0E-3745-B440-CEDF9A37F3B5}" dt="2020-09-09T08:26:08.342" v="1423" actId="20577"/>
        <pc:sldMkLst>
          <pc:docMk/>
          <pc:sldMk cId="3931023776" sldId="330"/>
        </pc:sldMkLst>
      </pc:sldChg>
      <pc:sldChg chg="modSp mod modNotesTx">
        <pc:chgData name="Markus Johannes Zock" userId="a2b17c9c-a4d3-40bf-bdef-df4363d20581" providerId="ADAL" clId="{EB6BB60E-0D0E-3745-B440-CEDF9A37F3B5}" dt="2020-09-09T07:59:11.508" v="870" actId="20577"/>
        <pc:sldMkLst>
          <pc:docMk/>
          <pc:sldMk cId="987372682" sldId="332"/>
        </pc:sldMkLst>
        <pc:spChg chg="mod">
          <ac:chgData name="Markus Johannes Zock" userId="a2b17c9c-a4d3-40bf-bdef-df4363d20581" providerId="ADAL" clId="{EB6BB60E-0D0E-3745-B440-CEDF9A37F3B5}" dt="2020-09-09T07:56:56.228" v="825" actId="404"/>
          <ac:spMkLst>
            <pc:docMk/>
            <pc:sldMk cId="987372682" sldId="332"/>
            <ac:spMk id="5" creationId="{00000000-0000-0000-0000-000000000000}"/>
          </ac:spMkLst>
        </pc:spChg>
      </pc:sldChg>
      <pc:sldChg chg="modSp mod modNotesTx">
        <pc:chgData name="Markus Johannes Zock" userId="a2b17c9c-a4d3-40bf-bdef-df4363d20581" providerId="ADAL" clId="{EB6BB60E-0D0E-3745-B440-CEDF9A37F3B5}" dt="2020-09-09T08:07:37.110" v="1034" actId="20577"/>
        <pc:sldMkLst>
          <pc:docMk/>
          <pc:sldMk cId="253333092" sldId="334"/>
        </pc:sldMkLst>
        <pc:spChg chg="mod">
          <ac:chgData name="Markus Johannes Zock" userId="a2b17c9c-a4d3-40bf-bdef-df4363d20581" providerId="ADAL" clId="{EB6BB60E-0D0E-3745-B440-CEDF9A37F3B5}" dt="2020-09-09T08:07:13.759" v="1032" actId="20577"/>
          <ac:spMkLst>
            <pc:docMk/>
            <pc:sldMk cId="253333092" sldId="334"/>
            <ac:spMk id="5" creationId="{00000000-0000-0000-0000-000000000000}"/>
          </ac:spMkLst>
        </pc:spChg>
      </pc:sldChg>
      <pc:sldChg chg="modNotesTx">
        <pc:chgData name="Markus Johannes Zock" userId="a2b17c9c-a4d3-40bf-bdef-df4363d20581" providerId="ADAL" clId="{EB6BB60E-0D0E-3745-B440-CEDF9A37F3B5}" dt="2020-09-09T07:38:20.766" v="336" actId="20577"/>
        <pc:sldMkLst>
          <pc:docMk/>
          <pc:sldMk cId="3336247307" sldId="371"/>
        </pc:sldMkLst>
      </pc:sldChg>
      <pc:sldChg chg="modSp modNotesTx">
        <pc:chgData name="Markus Johannes Zock" userId="a2b17c9c-a4d3-40bf-bdef-df4363d20581" providerId="ADAL" clId="{EB6BB60E-0D0E-3745-B440-CEDF9A37F3B5}" dt="2020-09-09T07:39:04.492" v="339" actId="20577"/>
        <pc:sldMkLst>
          <pc:docMk/>
          <pc:sldMk cId="1748194983" sldId="375"/>
        </pc:sldMkLst>
        <pc:spChg chg="mod">
          <ac:chgData name="Markus Johannes Zock" userId="a2b17c9c-a4d3-40bf-bdef-df4363d20581" providerId="ADAL" clId="{EB6BB60E-0D0E-3745-B440-CEDF9A37F3B5}" dt="2020-09-09T07:39:00.697" v="338" actId="20577"/>
          <ac:spMkLst>
            <pc:docMk/>
            <pc:sldMk cId="1748194983" sldId="375"/>
            <ac:spMk id="2" creationId="{00000000-0000-0000-0000-000000000000}"/>
          </ac:spMkLst>
        </pc:spChg>
      </pc:sldChg>
      <pc:sldChg chg="modSp mod modNotesTx">
        <pc:chgData name="Markus Johannes Zock" userId="a2b17c9c-a4d3-40bf-bdef-df4363d20581" providerId="ADAL" clId="{EB6BB60E-0D0E-3745-B440-CEDF9A37F3B5}" dt="2020-09-09T07:51:47.680" v="707" actId="403"/>
        <pc:sldMkLst>
          <pc:docMk/>
          <pc:sldMk cId="804995960" sldId="376"/>
        </pc:sldMkLst>
        <pc:spChg chg="mod">
          <ac:chgData name="Markus Johannes Zock" userId="a2b17c9c-a4d3-40bf-bdef-df4363d20581" providerId="ADAL" clId="{EB6BB60E-0D0E-3745-B440-CEDF9A37F3B5}" dt="2020-09-09T07:51:47.680" v="707" actId="403"/>
          <ac:spMkLst>
            <pc:docMk/>
            <pc:sldMk cId="804995960" sldId="376"/>
            <ac:spMk id="5" creationId="{00000000-0000-0000-0000-000000000000}"/>
          </ac:spMkLst>
        </pc:spChg>
      </pc:sldChg>
      <pc:sldChg chg="modSp mod modNotesTx">
        <pc:chgData name="Markus Johannes Zock" userId="a2b17c9c-a4d3-40bf-bdef-df4363d20581" providerId="ADAL" clId="{EB6BB60E-0D0E-3745-B440-CEDF9A37F3B5}" dt="2020-09-09T07:51:41.731" v="705" actId="404"/>
        <pc:sldMkLst>
          <pc:docMk/>
          <pc:sldMk cId="1881473103" sldId="377"/>
        </pc:sldMkLst>
        <pc:spChg chg="mod">
          <ac:chgData name="Markus Johannes Zock" userId="a2b17c9c-a4d3-40bf-bdef-df4363d20581" providerId="ADAL" clId="{EB6BB60E-0D0E-3745-B440-CEDF9A37F3B5}" dt="2020-09-09T07:51:41.731" v="705" actId="404"/>
          <ac:spMkLst>
            <pc:docMk/>
            <pc:sldMk cId="1881473103" sldId="377"/>
            <ac:spMk id="5" creationId="{00000000-0000-0000-0000-000000000000}"/>
          </ac:spMkLst>
        </pc:spChg>
      </pc:sldChg>
      <pc:sldChg chg="modSp mod modNotesTx">
        <pc:chgData name="Markus Johannes Zock" userId="a2b17c9c-a4d3-40bf-bdef-df4363d20581" providerId="ADAL" clId="{EB6BB60E-0D0E-3745-B440-CEDF9A37F3B5}" dt="2020-09-09T07:56:42.776" v="822" actId="20577"/>
        <pc:sldMkLst>
          <pc:docMk/>
          <pc:sldMk cId="726296749" sldId="378"/>
        </pc:sldMkLst>
        <pc:spChg chg="mod">
          <ac:chgData name="Markus Johannes Zock" userId="a2b17c9c-a4d3-40bf-bdef-df4363d20581" providerId="ADAL" clId="{EB6BB60E-0D0E-3745-B440-CEDF9A37F3B5}" dt="2020-09-09T07:51:54.857" v="710" actId="404"/>
          <ac:spMkLst>
            <pc:docMk/>
            <pc:sldMk cId="726296749" sldId="378"/>
            <ac:spMk id="5" creationId="{00000000-0000-0000-0000-000000000000}"/>
          </ac:spMkLst>
        </pc:spChg>
      </pc:sldChg>
      <pc:sldChg chg="modNotesTx">
        <pc:chgData name="Markus Johannes Zock" userId="a2b17c9c-a4d3-40bf-bdef-df4363d20581" providerId="ADAL" clId="{EB6BB60E-0D0E-3745-B440-CEDF9A37F3B5}" dt="2020-09-09T08:13:26.159" v="1171" actId="20577"/>
        <pc:sldMkLst>
          <pc:docMk/>
          <pc:sldMk cId="3278820623" sldId="379"/>
        </pc:sldMkLst>
      </pc:sldChg>
      <pc:sldChg chg="modSp mod modNotesTx">
        <pc:chgData name="Markus Johannes Zock" userId="a2b17c9c-a4d3-40bf-bdef-df4363d20581" providerId="ADAL" clId="{EB6BB60E-0D0E-3745-B440-CEDF9A37F3B5}" dt="2020-09-09T08:18:50.978" v="1307" actId="20577"/>
        <pc:sldMkLst>
          <pc:docMk/>
          <pc:sldMk cId="315599886" sldId="380"/>
        </pc:sldMkLst>
        <pc:spChg chg="mod">
          <ac:chgData name="Markus Johannes Zock" userId="a2b17c9c-a4d3-40bf-bdef-df4363d20581" providerId="ADAL" clId="{EB6BB60E-0D0E-3745-B440-CEDF9A37F3B5}" dt="2020-09-09T08:13:47.735" v="1172" actId="403"/>
          <ac:spMkLst>
            <pc:docMk/>
            <pc:sldMk cId="315599886" sldId="380"/>
            <ac:spMk id="5" creationId="{00000000-0000-0000-0000-000000000000}"/>
          </ac:spMkLst>
        </pc:spChg>
        <pc:spChg chg="mod">
          <ac:chgData name="Markus Johannes Zock" userId="a2b17c9c-a4d3-40bf-bdef-df4363d20581" providerId="ADAL" clId="{EB6BB60E-0D0E-3745-B440-CEDF9A37F3B5}" dt="2020-09-09T08:14:30.235" v="1190" actId="20577"/>
          <ac:spMkLst>
            <pc:docMk/>
            <pc:sldMk cId="315599886" sldId="380"/>
            <ac:spMk id="7" creationId="{F76994B0-CB49-CB43-A548-05E827F08A18}"/>
          </ac:spMkLst>
        </pc:spChg>
      </pc:sldChg>
      <pc:sldChg chg="modNotesTx">
        <pc:chgData name="Markus Johannes Zock" userId="a2b17c9c-a4d3-40bf-bdef-df4363d20581" providerId="ADAL" clId="{EB6BB60E-0D0E-3745-B440-CEDF9A37F3B5}" dt="2020-09-09T08:19:12.065" v="1311" actId="20577"/>
        <pc:sldMkLst>
          <pc:docMk/>
          <pc:sldMk cId="993733914" sldId="382"/>
        </pc:sldMkLst>
      </pc:sldChg>
      <pc:sldChg chg="modSp mod modAnim modNotesTx">
        <pc:chgData name="Markus Johannes Zock" userId="a2b17c9c-a4d3-40bf-bdef-df4363d20581" providerId="ADAL" clId="{EB6BB60E-0D0E-3745-B440-CEDF9A37F3B5}" dt="2020-09-09T08:25:14.328" v="1420"/>
        <pc:sldMkLst>
          <pc:docMk/>
          <pc:sldMk cId="2862317201" sldId="383"/>
        </pc:sldMkLst>
        <pc:spChg chg="mod">
          <ac:chgData name="Markus Johannes Zock" userId="a2b17c9c-a4d3-40bf-bdef-df4363d20581" providerId="ADAL" clId="{EB6BB60E-0D0E-3745-B440-CEDF9A37F3B5}" dt="2020-09-09T08:24:45.709" v="1416" actId="1582"/>
          <ac:spMkLst>
            <pc:docMk/>
            <pc:sldMk cId="2862317201" sldId="383"/>
            <ac:spMk id="2" creationId="{94B5F8CC-7AAA-0C4B-8240-A6BE1F40B9F6}"/>
          </ac:spMkLst>
        </pc:spChg>
        <pc:spChg chg="mod">
          <ac:chgData name="Markus Johannes Zock" userId="a2b17c9c-a4d3-40bf-bdef-df4363d20581" providerId="ADAL" clId="{EB6BB60E-0D0E-3745-B440-CEDF9A37F3B5}" dt="2020-09-09T08:24:56.837" v="1417" actId="1582"/>
          <ac:spMkLst>
            <pc:docMk/>
            <pc:sldMk cId="2862317201" sldId="383"/>
            <ac:spMk id="8" creationId="{C39D020C-E1A4-FF47-9249-543EB6255037}"/>
          </ac:spMkLst>
        </pc:spChg>
      </pc:sldChg>
      <pc:sldChg chg="modNotesTx">
        <pc:chgData name="Markus Johannes Zock" userId="a2b17c9c-a4d3-40bf-bdef-df4363d20581" providerId="ADAL" clId="{EB6BB60E-0D0E-3745-B440-CEDF9A37F3B5}" dt="2020-09-09T08:25:33.273" v="1422" actId="20577"/>
        <pc:sldMkLst>
          <pc:docMk/>
          <pc:sldMk cId="2002604614" sldId="384"/>
        </pc:sldMkLst>
      </pc:sldChg>
      <pc:sldChg chg="modNotesTx">
        <pc:chgData name="Markus Johannes Zock" userId="a2b17c9c-a4d3-40bf-bdef-df4363d20581" providerId="ADAL" clId="{EB6BB60E-0D0E-3745-B440-CEDF9A37F3B5}" dt="2020-09-09T08:44:54.007" v="1774" actId="20577"/>
        <pc:sldMkLst>
          <pc:docMk/>
          <pc:sldMk cId="2172448703" sldId="385"/>
        </pc:sldMkLst>
      </pc:sldChg>
      <pc:sldChg chg="modSp mod modNotesTx">
        <pc:chgData name="Markus Johannes Zock" userId="a2b17c9c-a4d3-40bf-bdef-df4363d20581" providerId="ADAL" clId="{EB6BB60E-0D0E-3745-B440-CEDF9A37F3B5}" dt="2020-09-09T08:38:10.064" v="1659" actId="403"/>
        <pc:sldMkLst>
          <pc:docMk/>
          <pc:sldMk cId="259816834" sldId="387"/>
        </pc:sldMkLst>
        <pc:spChg chg="mod">
          <ac:chgData name="Markus Johannes Zock" userId="a2b17c9c-a4d3-40bf-bdef-df4363d20581" providerId="ADAL" clId="{EB6BB60E-0D0E-3745-B440-CEDF9A37F3B5}" dt="2020-09-09T08:38:10.064" v="1659" actId="403"/>
          <ac:spMkLst>
            <pc:docMk/>
            <pc:sldMk cId="259816834" sldId="387"/>
            <ac:spMk id="5" creationId="{00000000-0000-0000-0000-000000000000}"/>
          </ac:spMkLst>
        </pc:spChg>
      </pc:sldChg>
      <pc:sldChg chg="modSp modNotesTx">
        <pc:chgData name="Markus Johannes Zock" userId="a2b17c9c-a4d3-40bf-bdef-df4363d20581" providerId="ADAL" clId="{EB6BB60E-0D0E-3745-B440-CEDF9A37F3B5}" dt="2020-09-09T08:37:40.607" v="1658" actId="313"/>
        <pc:sldMkLst>
          <pc:docMk/>
          <pc:sldMk cId="1949838248" sldId="389"/>
        </pc:sldMkLst>
        <pc:spChg chg="mod">
          <ac:chgData name="Markus Johannes Zock" userId="a2b17c9c-a4d3-40bf-bdef-df4363d20581" providerId="ADAL" clId="{EB6BB60E-0D0E-3745-B440-CEDF9A37F3B5}" dt="2020-09-09T08:32:21.623" v="1552" actId="20577"/>
          <ac:spMkLst>
            <pc:docMk/>
            <pc:sldMk cId="1949838248" sldId="389"/>
            <ac:spMk id="7" creationId="{F76994B0-CB49-CB43-A548-05E827F08A18}"/>
          </ac:spMkLst>
        </pc:spChg>
      </pc:sldChg>
      <pc:sldChg chg="modSp mod modNotesTx">
        <pc:chgData name="Markus Johannes Zock" userId="a2b17c9c-a4d3-40bf-bdef-df4363d20581" providerId="ADAL" clId="{EB6BB60E-0D0E-3745-B440-CEDF9A37F3B5}" dt="2020-09-09T07:41:33.732" v="394" actId="20577"/>
        <pc:sldMkLst>
          <pc:docMk/>
          <pc:sldMk cId="3715338738" sldId="391"/>
        </pc:sldMkLst>
        <pc:graphicFrameChg chg="modGraphic">
          <ac:chgData name="Markus Johannes Zock" userId="a2b17c9c-a4d3-40bf-bdef-df4363d20581" providerId="ADAL" clId="{EB6BB60E-0D0E-3745-B440-CEDF9A37F3B5}" dt="2020-09-09T07:41:08.833" v="392" actId="20577"/>
          <ac:graphicFrameMkLst>
            <pc:docMk/>
            <pc:sldMk cId="3715338738" sldId="391"/>
            <ac:graphicFrameMk id="6" creationId="{5FCAE3EF-9EE1-8C48-8A82-4628AAA34275}"/>
          </ac:graphicFrameMkLst>
        </pc:graphicFrameChg>
      </pc:sldChg>
      <pc:sldChg chg="modNotesTx">
        <pc:chgData name="Markus Johannes Zock" userId="a2b17c9c-a4d3-40bf-bdef-df4363d20581" providerId="ADAL" clId="{EB6BB60E-0D0E-3745-B440-CEDF9A37F3B5}" dt="2020-09-09T08:06:53.477" v="1030" actId="115"/>
        <pc:sldMkLst>
          <pc:docMk/>
          <pc:sldMk cId="3234503934" sldId="411"/>
        </pc:sldMkLst>
      </pc:sldChg>
      <pc:sldChg chg="modSp mod">
        <pc:chgData name="Markus Johannes Zock" userId="a2b17c9c-a4d3-40bf-bdef-df4363d20581" providerId="ADAL" clId="{EB6BB60E-0D0E-3745-B440-CEDF9A37F3B5}" dt="2020-09-08T12:58:41.763" v="319" actId="948"/>
        <pc:sldMkLst>
          <pc:docMk/>
          <pc:sldMk cId="4287089160" sldId="412"/>
        </pc:sldMkLst>
        <pc:spChg chg="mod">
          <ac:chgData name="Markus Johannes Zock" userId="a2b17c9c-a4d3-40bf-bdef-df4363d20581" providerId="ADAL" clId="{EB6BB60E-0D0E-3745-B440-CEDF9A37F3B5}" dt="2020-09-08T12:58:41.763" v="319" actId="948"/>
          <ac:spMkLst>
            <pc:docMk/>
            <pc:sldMk cId="4287089160" sldId="412"/>
            <ac:spMk id="5" creationId="{00000000-0000-0000-0000-000000000000}"/>
          </ac:spMkLst>
        </pc:spChg>
      </pc:sldChg>
    </pc:docChg>
  </pc:docChgLst>
  <pc:docChgLst>
    <pc:chgData name="Markus Johannes Zock" userId="a2b17c9c-a4d3-40bf-bdef-df4363d20581" providerId="ADAL" clId="{77B82AB6-DEFA-5B40-B3CC-7F13E3B8C584}"/>
    <pc:docChg chg="undo custSel addSld delSld modSld sldOrd">
      <pc:chgData name="Markus Johannes Zock" userId="a2b17c9c-a4d3-40bf-bdef-df4363d20581" providerId="ADAL" clId="{77B82AB6-DEFA-5B40-B3CC-7F13E3B8C584}" dt="2021-04-08T21:25:54.828" v="7821" actId="115"/>
      <pc:docMkLst>
        <pc:docMk/>
      </pc:docMkLst>
      <pc:sldChg chg="modSp del mod">
        <pc:chgData name="Markus Johannes Zock" userId="a2b17c9c-a4d3-40bf-bdef-df4363d20581" providerId="ADAL" clId="{77B82AB6-DEFA-5B40-B3CC-7F13E3B8C584}" dt="2021-04-06T15:05:22.912" v="554" actId="2696"/>
        <pc:sldMkLst>
          <pc:docMk/>
          <pc:sldMk cId="2190023262" sldId="267"/>
        </pc:sldMkLst>
        <pc:spChg chg="mod">
          <ac:chgData name="Markus Johannes Zock" userId="a2b17c9c-a4d3-40bf-bdef-df4363d20581" providerId="ADAL" clId="{77B82AB6-DEFA-5B40-B3CC-7F13E3B8C584}" dt="2021-04-06T14:38:00.646" v="96" actId="113"/>
          <ac:spMkLst>
            <pc:docMk/>
            <pc:sldMk cId="2190023262" sldId="267"/>
            <ac:spMk id="2" creationId="{00000000-0000-0000-0000-000000000000}"/>
          </ac:spMkLst>
        </pc:spChg>
        <pc:spChg chg="mod">
          <ac:chgData name="Markus Johannes Zock" userId="a2b17c9c-a4d3-40bf-bdef-df4363d20581" providerId="ADAL" clId="{77B82AB6-DEFA-5B40-B3CC-7F13E3B8C584}" dt="2021-04-06T14:57:59.414" v="492" actId="20577"/>
          <ac:spMkLst>
            <pc:docMk/>
            <pc:sldMk cId="2190023262" sldId="267"/>
            <ac:spMk id="5" creationId="{00000000-0000-0000-0000-000000000000}"/>
          </ac:spMkLst>
        </pc:spChg>
      </pc:sldChg>
      <pc:sldChg chg="modSp mod">
        <pc:chgData name="Markus Johannes Zock" userId="a2b17c9c-a4d3-40bf-bdef-df4363d20581" providerId="ADAL" clId="{77B82AB6-DEFA-5B40-B3CC-7F13E3B8C584}" dt="2021-04-08T21:04:31.176" v="6845" actId="20577"/>
        <pc:sldMkLst>
          <pc:docMk/>
          <pc:sldMk cId="175723101" sldId="284"/>
        </pc:sldMkLst>
        <pc:graphicFrameChg chg="modGraphic">
          <ac:chgData name="Markus Johannes Zock" userId="a2b17c9c-a4d3-40bf-bdef-df4363d20581" providerId="ADAL" clId="{77B82AB6-DEFA-5B40-B3CC-7F13E3B8C584}" dt="2021-04-08T21:04:31.176" v="6845" actId="20577"/>
          <ac:graphicFrameMkLst>
            <pc:docMk/>
            <pc:sldMk cId="175723101" sldId="284"/>
            <ac:graphicFrameMk id="6" creationId="{12E4A71E-32C4-E040-B9E8-C3119F6130FF}"/>
          </ac:graphicFrameMkLst>
        </pc:graphicFrameChg>
      </pc:sldChg>
      <pc:sldChg chg="modSp mod modAnim">
        <pc:chgData name="Markus Johannes Zock" userId="a2b17c9c-a4d3-40bf-bdef-df4363d20581" providerId="ADAL" clId="{77B82AB6-DEFA-5B40-B3CC-7F13E3B8C584}" dt="2021-04-08T21:09:47.650" v="7277" actId="20577"/>
        <pc:sldMkLst>
          <pc:docMk/>
          <pc:sldMk cId="3971173553" sldId="285"/>
        </pc:sldMkLst>
        <pc:spChg chg="mod">
          <ac:chgData name="Markus Johannes Zock" userId="a2b17c9c-a4d3-40bf-bdef-df4363d20581" providerId="ADAL" clId="{77B82AB6-DEFA-5B40-B3CC-7F13E3B8C584}" dt="2021-04-08T21:09:47.650" v="7277" actId="20577"/>
          <ac:spMkLst>
            <pc:docMk/>
            <pc:sldMk cId="3971173553" sldId="285"/>
            <ac:spMk id="48" creationId="{00000000-0000-0000-0000-000000000000}"/>
          </ac:spMkLst>
        </pc:spChg>
      </pc:sldChg>
      <pc:sldChg chg="modSp mod modAnim">
        <pc:chgData name="Markus Johannes Zock" userId="a2b17c9c-a4d3-40bf-bdef-df4363d20581" providerId="ADAL" clId="{77B82AB6-DEFA-5B40-B3CC-7F13E3B8C584}" dt="2021-04-08T21:25:45.689" v="7820" actId="14100"/>
        <pc:sldMkLst>
          <pc:docMk/>
          <pc:sldMk cId="3459376044" sldId="286"/>
        </pc:sldMkLst>
        <pc:spChg chg="mod">
          <ac:chgData name="Markus Johannes Zock" userId="a2b17c9c-a4d3-40bf-bdef-df4363d20581" providerId="ADAL" clId="{77B82AB6-DEFA-5B40-B3CC-7F13E3B8C584}" dt="2021-04-08T21:25:45.689" v="7820" actId="14100"/>
          <ac:spMkLst>
            <pc:docMk/>
            <pc:sldMk cId="3459376044" sldId="286"/>
            <ac:spMk id="48" creationId="{00000000-0000-0000-0000-000000000000}"/>
          </ac:spMkLst>
        </pc:spChg>
      </pc:sldChg>
      <pc:sldChg chg="delSp mod delAnim">
        <pc:chgData name="Markus Johannes Zock" userId="a2b17c9c-a4d3-40bf-bdef-df4363d20581" providerId="ADAL" clId="{77B82AB6-DEFA-5B40-B3CC-7F13E3B8C584}" dt="2021-04-08T20:21:19.706" v="6402" actId="478"/>
        <pc:sldMkLst>
          <pc:docMk/>
          <pc:sldMk cId="937704744" sldId="287"/>
        </pc:sldMkLst>
        <pc:spChg chg="del">
          <ac:chgData name="Markus Johannes Zock" userId="a2b17c9c-a4d3-40bf-bdef-df4363d20581" providerId="ADAL" clId="{77B82AB6-DEFA-5B40-B3CC-7F13E3B8C584}" dt="2021-04-08T20:21:14.822" v="6399" actId="478"/>
          <ac:spMkLst>
            <pc:docMk/>
            <pc:sldMk cId="937704744" sldId="287"/>
            <ac:spMk id="259" creationId="{00000000-0000-0000-0000-000000000000}"/>
          </ac:spMkLst>
        </pc:spChg>
        <pc:spChg chg="del">
          <ac:chgData name="Markus Johannes Zock" userId="a2b17c9c-a4d3-40bf-bdef-df4363d20581" providerId="ADAL" clId="{77B82AB6-DEFA-5B40-B3CC-7F13E3B8C584}" dt="2021-04-08T20:21:19.706" v="6402" actId="478"/>
          <ac:spMkLst>
            <pc:docMk/>
            <pc:sldMk cId="937704744" sldId="287"/>
            <ac:spMk id="263" creationId="{00000000-0000-0000-0000-000000000000}"/>
          </ac:spMkLst>
        </pc:spChg>
        <pc:grpChg chg="del">
          <ac:chgData name="Markus Johannes Zock" userId="a2b17c9c-a4d3-40bf-bdef-df4363d20581" providerId="ADAL" clId="{77B82AB6-DEFA-5B40-B3CC-7F13E3B8C584}" dt="2021-04-08T20:21:16.191" v="6400" actId="478"/>
          <ac:grpSpMkLst>
            <pc:docMk/>
            <pc:sldMk cId="937704744" sldId="287"/>
            <ac:grpSpMk id="256" creationId="{00000000-0000-0000-0000-000000000000}"/>
          </ac:grpSpMkLst>
        </pc:grpChg>
        <pc:grpChg chg="del">
          <ac:chgData name="Markus Johannes Zock" userId="a2b17c9c-a4d3-40bf-bdef-df4363d20581" providerId="ADAL" clId="{77B82AB6-DEFA-5B40-B3CC-7F13E3B8C584}" dt="2021-04-08T20:21:17.907" v="6401" actId="478"/>
          <ac:grpSpMkLst>
            <pc:docMk/>
            <pc:sldMk cId="937704744" sldId="287"/>
            <ac:grpSpMk id="260" creationId="{00000000-0000-0000-0000-000000000000}"/>
          </ac:grpSpMkLst>
        </pc:grpChg>
      </pc:sldChg>
      <pc:sldChg chg="modSp modNotesTx">
        <pc:chgData name="Markus Johannes Zock" userId="a2b17c9c-a4d3-40bf-bdef-df4363d20581" providerId="ADAL" clId="{77B82AB6-DEFA-5B40-B3CC-7F13E3B8C584}" dt="2021-04-08T21:00:54.145" v="6719" actId="20577"/>
        <pc:sldMkLst>
          <pc:docMk/>
          <pc:sldMk cId="3931023776" sldId="330"/>
        </pc:sldMkLst>
        <pc:spChg chg="mod">
          <ac:chgData name="Markus Johannes Zock" userId="a2b17c9c-a4d3-40bf-bdef-df4363d20581" providerId="ADAL" clId="{77B82AB6-DEFA-5B40-B3CC-7F13E3B8C584}" dt="2021-04-08T21:00:54.145" v="6719" actId="20577"/>
          <ac:spMkLst>
            <pc:docMk/>
            <pc:sldMk cId="3931023776" sldId="330"/>
            <ac:spMk id="2" creationId="{00000000-0000-0000-0000-000000000000}"/>
          </ac:spMkLst>
        </pc:spChg>
      </pc:sldChg>
      <pc:sldChg chg="modSp modNotesTx">
        <pc:chgData name="Markus Johannes Zock" userId="a2b17c9c-a4d3-40bf-bdef-df4363d20581" providerId="ADAL" clId="{77B82AB6-DEFA-5B40-B3CC-7F13E3B8C584}" dt="2021-04-08T20:59:25.534" v="6688" actId="20577"/>
        <pc:sldMkLst>
          <pc:docMk/>
          <pc:sldMk cId="4197327213" sldId="331"/>
        </pc:sldMkLst>
        <pc:spChg chg="mod">
          <ac:chgData name="Markus Johannes Zock" userId="a2b17c9c-a4d3-40bf-bdef-df4363d20581" providerId="ADAL" clId="{77B82AB6-DEFA-5B40-B3CC-7F13E3B8C584}" dt="2021-04-08T20:59:25.534" v="6688" actId="20577"/>
          <ac:spMkLst>
            <pc:docMk/>
            <pc:sldMk cId="4197327213" sldId="331"/>
            <ac:spMk id="2" creationId="{00000000-0000-0000-0000-000000000000}"/>
          </ac:spMkLst>
        </pc:spChg>
      </pc:sldChg>
      <pc:sldChg chg="del">
        <pc:chgData name="Markus Johannes Zock" userId="a2b17c9c-a4d3-40bf-bdef-df4363d20581" providerId="ADAL" clId="{77B82AB6-DEFA-5B40-B3CC-7F13E3B8C584}" dt="2021-04-08T18:11:47.193" v="5144" actId="2696"/>
        <pc:sldMkLst>
          <pc:docMk/>
          <pc:sldMk cId="987372682" sldId="332"/>
        </pc:sldMkLst>
      </pc:sldChg>
      <pc:sldChg chg="addSp delSp modSp mod modClrScheme delAnim modAnim chgLayout modNotesTx">
        <pc:chgData name="Markus Johannes Zock" userId="a2b17c9c-a4d3-40bf-bdef-df4363d20581" providerId="ADAL" clId="{77B82AB6-DEFA-5B40-B3CC-7F13E3B8C584}" dt="2021-04-08T18:41:38.256" v="5398" actId="1076"/>
        <pc:sldMkLst>
          <pc:docMk/>
          <pc:sldMk cId="253333092" sldId="334"/>
        </pc:sldMkLst>
        <pc:spChg chg="mod ord">
          <ac:chgData name="Markus Johannes Zock" userId="a2b17c9c-a4d3-40bf-bdef-df4363d20581" providerId="ADAL" clId="{77B82AB6-DEFA-5B40-B3CC-7F13E3B8C584}" dt="2021-04-08T18:30:01.725" v="5228" actId="700"/>
          <ac:spMkLst>
            <pc:docMk/>
            <pc:sldMk cId="253333092" sldId="334"/>
            <ac:spMk id="3" creationId="{00000000-0000-0000-0000-000000000000}"/>
          </ac:spMkLst>
        </pc:spChg>
        <pc:spChg chg="mod ord">
          <ac:chgData name="Markus Johannes Zock" userId="a2b17c9c-a4d3-40bf-bdef-df4363d20581" providerId="ADAL" clId="{77B82AB6-DEFA-5B40-B3CC-7F13E3B8C584}" dt="2021-04-08T18:30:01.725" v="5228" actId="700"/>
          <ac:spMkLst>
            <pc:docMk/>
            <pc:sldMk cId="253333092" sldId="334"/>
            <ac:spMk id="4" creationId="{00000000-0000-0000-0000-000000000000}"/>
          </ac:spMkLst>
        </pc:spChg>
        <pc:spChg chg="mod ord">
          <ac:chgData name="Markus Johannes Zock" userId="a2b17c9c-a4d3-40bf-bdef-df4363d20581" providerId="ADAL" clId="{77B82AB6-DEFA-5B40-B3CC-7F13E3B8C584}" dt="2021-04-08T18:30:01.725" v="5228" actId="700"/>
          <ac:spMkLst>
            <pc:docMk/>
            <pc:sldMk cId="253333092" sldId="334"/>
            <ac:spMk id="5" creationId="{00000000-0000-0000-0000-000000000000}"/>
          </ac:spMkLst>
        </pc:spChg>
        <pc:spChg chg="del mod">
          <ac:chgData name="Markus Johannes Zock" userId="a2b17c9c-a4d3-40bf-bdef-df4363d20581" providerId="ADAL" clId="{77B82AB6-DEFA-5B40-B3CC-7F13E3B8C584}" dt="2021-04-08T18:29:52.819" v="5226" actId="478"/>
          <ac:spMkLst>
            <pc:docMk/>
            <pc:sldMk cId="253333092" sldId="334"/>
            <ac:spMk id="7" creationId="{F76994B0-CB49-CB43-A548-05E827F08A18}"/>
          </ac:spMkLst>
        </pc:spChg>
        <pc:spChg chg="add del mod">
          <ac:chgData name="Markus Johannes Zock" userId="a2b17c9c-a4d3-40bf-bdef-df4363d20581" providerId="ADAL" clId="{77B82AB6-DEFA-5B40-B3CC-7F13E3B8C584}" dt="2021-04-08T18:29:54.673" v="5227" actId="478"/>
          <ac:spMkLst>
            <pc:docMk/>
            <pc:sldMk cId="253333092" sldId="334"/>
            <ac:spMk id="8" creationId="{5601C6ED-960C-2540-959C-2051BAA596D4}"/>
          </ac:spMkLst>
        </pc:spChg>
        <pc:spChg chg="add mod">
          <ac:chgData name="Markus Johannes Zock" userId="a2b17c9c-a4d3-40bf-bdef-df4363d20581" providerId="ADAL" clId="{77B82AB6-DEFA-5B40-B3CC-7F13E3B8C584}" dt="2021-04-08T18:41:30.615" v="5397" actId="20577"/>
          <ac:spMkLst>
            <pc:docMk/>
            <pc:sldMk cId="253333092" sldId="334"/>
            <ac:spMk id="9" creationId="{D0FC7872-770E-6F46-A54A-8B95CD6BCCE5}"/>
          </ac:spMkLst>
        </pc:spChg>
        <pc:spChg chg="mod">
          <ac:chgData name="Markus Johannes Zock" userId="a2b17c9c-a4d3-40bf-bdef-df4363d20581" providerId="ADAL" clId="{77B82AB6-DEFA-5B40-B3CC-7F13E3B8C584}" dt="2021-04-08T18:41:38.256" v="5398" actId="1076"/>
          <ac:spMkLst>
            <pc:docMk/>
            <pc:sldMk cId="253333092" sldId="334"/>
            <ac:spMk id="12" creationId="{00000000-0000-0000-0000-000000000000}"/>
          </ac:spMkLst>
        </pc:spChg>
        <pc:picChg chg="mod ord">
          <ac:chgData name="Markus Johannes Zock" userId="a2b17c9c-a4d3-40bf-bdef-df4363d20581" providerId="ADAL" clId="{77B82AB6-DEFA-5B40-B3CC-7F13E3B8C584}" dt="2021-04-08T18:33:39.921" v="5291" actId="1076"/>
          <ac:picMkLst>
            <pc:docMk/>
            <pc:sldMk cId="253333092" sldId="334"/>
            <ac:picMk id="10" creationId="{00000000-0000-0000-0000-000000000000}"/>
          </ac:picMkLst>
        </pc:picChg>
      </pc:sldChg>
      <pc:sldChg chg="modSp modNotesTx">
        <pc:chgData name="Markus Johannes Zock" userId="a2b17c9c-a4d3-40bf-bdef-df4363d20581" providerId="ADAL" clId="{77B82AB6-DEFA-5B40-B3CC-7F13E3B8C584}" dt="2021-04-08T20:59:38.554" v="6691" actId="20577"/>
        <pc:sldMkLst>
          <pc:docMk/>
          <pc:sldMk cId="1323066050" sldId="365"/>
        </pc:sldMkLst>
        <pc:spChg chg="mod">
          <ac:chgData name="Markus Johannes Zock" userId="a2b17c9c-a4d3-40bf-bdef-df4363d20581" providerId="ADAL" clId="{77B82AB6-DEFA-5B40-B3CC-7F13E3B8C584}" dt="2021-04-08T20:59:38.554" v="6691" actId="20577"/>
          <ac:spMkLst>
            <pc:docMk/>
            <pc:sldMk cId="1323066050" sldId="365"/>
            <ac:spMk id="2" creationId="{00000000-0000-0000-0000-000000000000}"/>
          </ac:spMkLst>
        </pc:spChg>
      </pc:sldChg>
      <pc:sldChg chg="addSp delSp modSp mod delAnim modAnim modNotesTx">
        <pc:chgData name="Markus Johannes Zock" userId="a2b17c9c-a4d3-40bf-bdef-df4363d20581" providerId="ADAL" clId="{77B82AB6-DEFA-5B40-B3CC-7F13E3B8C584}" dt="2021-04-06T19:42:35.902" v="1842" actId="20577"/>
        <pc:sldMkLst>
          <pc:docMk/>
          <pc:sldMk cId="2544107433" sldId="370"/>
        </pc:sldMkLst>
        <pc:spChg chg="del mod">
          <ac:chgData name="Markus Johannes Zock" userId="a2b17c9c-a4d3-40bf-bdef-df4363d20581" providerId="ADAL" clId="{77B82AB6-DEFA-5B40-B3CC-7F13E3B8C584}" dt="2021-04-06T15:07:47.883" v="556" actId="478"/>
          <ac:spMkLst>
            <pc:docMk/>
            <pc:sldMk cId="2544107433" sldId="370"/>
            <ac:spMk id="2" creationId="{00000000-0000-0000-0000-000000000000}"/>
          </ac:spMkLst>
        </pc:spChg>
        <pc:spChg chg="mod">
          <ac:chgData name="Markus Johannes Zock" userId="a2b17c9c-a4d3-40bf-bdef-df4363d20581" providerId="ADAL" clId="{77B82AB6-DEFA-5B40-B3CC-7F13E3B8C584}" dt="2021-04-06T17:49:00.620" v="990" actId="20577"/>
          <ac:spMkLst>
            <pc:docMk/>
            <pc:sldMk cId="2544107433" sldId="370"/>
            <ac:spMk id="5" creationId="{00000000-0000-0000-0000-000000000000}"/>
          </ac:spMkLst>
        </pc:spChg>
        <pc:spChg chg="add del mod">
          <ac:chgData name="Markus Johannes Zock" userId="a2b17c9c-a4d3-40bf-bdef-df4363d20581" providerId="ADAL" clId="{77B82AB6-DEFA-5B40-B3CC-7F13E3B8C584}" dt="2021-04-06T15:08:25.196" v="561" actId="931"/>
          <ac:spMkLst>
            <pc:docMk/>
            <pc:sldMk cId="2544107433" sldId="370"/>
            <ac:spMk id="9" creationId="{A0DC2314-91AB-1A44-A082-E9645B89BCF6}"/>
          </ac:spMkLst>
        </pc:spChg>
        <pc:spChg chg="add mod">
          <ac:chgData name="Markus Johannes Zock" userId="a2b17c9c-a4d3-40bf-bdef-df4363d20581" providerId="ADAL" clId="{77B82AB6-DEFA-5B40-B3CC-7F13E3B8C584}" dt="2021-04-06T19:42:35.902" v="1842" actId="20577"/>
          <ac:spMkLst>
            <pc:docMk/>
            <pc:sldMk cId="2544107433" sldId="370"/>
            <ac:spMk id="13" creationId="{13D0AA07-7B46-F946-BAEB-14EBA600B0FB}"/>
          </ac:spMkLst>
        </pc:spChg>
        <pc:picChg chg="add del mod">
          <ac:chgData name="Markus Johannes Zock" userId="a2b17c9c-a4d3-40bf-bdef-df4363d20581" providerId="ADAL" clId="{77B82AB6-DEFA-5B40-B3CC-7F13E3B8C584}" dt="2021-04-06T15:08:02.249" v="558" actId="21"/>
          <ac:picMkLst>
            <pc:docMk/>
            <pc:sldMk cId="2544107433" sldId="370"/>
            <ac:picMk id="7" creationId="{09E0DC3C-E440-9841-ABA3-EB7E2CF85254}"/>
          </ac:picMkLst>
        </pc:picChg>
        <pc:picChg chg="add del mod">
          <ac:chgData name="Markus Johannes Zock" userId="a2b17c9c-a4d3-40bf-bdef-df4363d20581" providerId="ADAL" clId="{77B82AB6-DEFA-5B40-B3CC-7F13E3B8C584}" dt="2021-04-06T15:08:07.496" v="560" actId="21"/>
          <ac:picMkLst>
            <pc:docMk/>
            <pc:sldMk cId="2544107433" sldId="370"/>
            <ac:picMk id="10" creationId="{0C5E787C-0A02-E645-9D3F-550250D2B510}"/>
          </ac:picMkLst>
        </pc:picChg>
        <pc:picChg chg="add mod">
          <ac:chgData name="Markus Johannes Zock" userId="a2b17c9c-a4d3-40bf-bdef-df4363d20581" providerId="ADAL" clId="{77B82AB6-DEFA-5B40-B3CC-7F13E3B8C584}" dt="2021-04-06T15:13:58.343" v="584" actId="14100"/>
          <ac:picMkLst>
            <pc:docMk/>
            <pc:sldMk cId="2544107433" sldId="370"/>
            <ac:picMk id="12" creationId="{0A40EC33-1BE4-1C49-92F9-03DDEBB11117}"/>
          </ac:picMkLst>
        </pc:picChg>
      </pc:sldChg>
      <pc:sldChg chg="addSp delSp modSp mod delAnim modAnim modNotesTx">
        <pc:chgData name="Markus Johannes Zock" userId="a2b17c9c-a4d3-40bf-bdef-df4363d20581" providerId="ADAL" clId="{77B82AB6-DEFA-5B40-B3CC-7F13E3B8C584}" dt="2021-04-08T16:36:54.754" v="4908" actId="207"/>
        <pc:sldMkLst>
          <pc:docMk/>
          <pc:sldMk cId="3336247307" sldId="371"/>
        </pc:sldMkLst>
        <pc:spChg chg="add del mod">
          <ac:chgData name="Markus Johannes Zock" userId="a2b17c9c-a4d3-40bf-bdef-df4363d20581" providerId="ADAL" clId="{77B82AB6-DEFA-5B40-B3CC-7F13E3B8C584}" dt="2021-04-06T19:25:52.574" v="1614" actId="478"/>
          <ac:spMkLst>
            <pc:docMk/>
            <pc:sldMk cId="3336247307" sldId="371"/>
            <ac:spMk id="2" creationId="{00000000-0000-0000-0000-000000000000}"/>
          </ac:spMkLst>
        </pc:spChg>
        <pc:spChg chg="add mod">
          <ac:chgData name="Markus Johannes Zock" userId="a2b17c9c-a4d3-40bf-bdef-df4363d20581" providerId="ADAL" clId="{77B82AB6-DEFA-5B40-B3CC-7F13E3B8C584}" dt="2021-04-08T16:36:54.754" v="4908" actId="207"/>
          <ac:spMkLst>
            <pc:docMk/>
            <pc:sldMk cId="3336247307" sldId="371"/>
            <ac:spMk id="2" creationId="{27C42A8A-D0B8-C541-B90A-341652AD8AE0}"/>
          </ac:spMkLst>
        </pc:spChg>
        <pc:spChg chg="mod">
          <ac:chgData name="Markus Johannes Zock" userId="a2b17c9c-a4d3-40bf-bdef-df4363d20581" providerId="ADAL" clId="{77B82AB6-DEFA-5B40-B3CC-7F13E3B8C584}" dt="2021-04-06T19:28:03.114" v="1718" actId="5793"/>
          <ac:spMkLst>
            <pc:docMk/>
            <pc:sldMk cId="3336247307" sldId="371"/>
            <ac:spMk id="5" creationId="{00000000-0000-0000-0000-000000000000}"/>
          </ac:spMkLst>
        </pc:spChg>
        <pc:spChg chg="add del mod">
          <ac:chgData name="Markus Johannes Zock" userId="a2b17c9c-a4d3-40bf-bdef-df4363d20581" providerId="ADAL" clId="{77B82AB6-DEFA-5B40-B3CC-7F13E3B8C584}" dt="2021-04-06T19:27:57.030" v="1699" actId="478"/>
          <ac:spMkLst>
            <pc:docMk/>
            <pc:sldMk cId="3336247307" sldId="371"/>
            <ac:spMk id="7" creationId="{AED8C20F-BF61-3348-B7A2-AD9015EDA08A}"/>
          </ac:spMkLst>
        </pc:spChg>
        <pc:spChg chg="add del mod">
          <ac:chgData name="Markus Johannes Zock" userId="a2b17c9c-a4d3-40bf-bdef-df4363d20581" providerId="ADAL" clId="{77B82AB6-DEFA-5B40-B3CC-7F13E3B8C584}" dt="2021-04-06T19:28:10.791" v="1719" actId="478"/>
          <ac:spMkLst>
            <pc:docMk/>
            <pc:sldMk cId="3336247307" sldId="371"/>
            <ac:spMk id="8" creationId="{CBF28A06-0F2B-8D48-AA68-A309B6E7A759}"/>
          </ac:spMkLst>
        </pc:spChg>
        <pc:spChg chg="mod topLvl">
          <ac:chgData name="Markus Johannes Zock" userId="a2b17c9c-a4d3-40bf-bdef-df4363d20581" providerId="ADAL" clId="{77B82AB6-DEFA-5B40-B3CC-7F13E3B8C584}" dt="2021-04-06T19:30:57.127" v="1744" actId="1036"/>
          <ac:spMkLst>
            <pc:docMk/>
            <pc:sldMk cId="3336247307" sldId="371"/>
            <ac:spMk id="11" creationId="{62642877-2223-DB49-A3CB-48C1BC50665A}"/>
          </ac:spMkLst>
        </pc:spChg>
        <pc:spChg chg="mod topLvl">
          <ac:chgData name="Markus Johannes Zock" userId="a2b17c9c-a4d3-40bf-bdef-df4363d20581" providerId="ADAL" clId="{77B82AB6-DEFA-5B40-B3CC-7F13E3B8C584}" dt="2021-04-06T19:30:57.127" v="1744" actId="1036"/>
          <ac:spMkLst>
            <pc:docMk/>
            <pc:sldMk cId="3336247307" sldId="371"/>
            <ac:spMk id="12" creationId="{0087C7BD-7848-F14C-BFF9-D524F0526C2B}"/>
          </ac:spMkLst>
        </pc:spChg>
        <pc:spChg chg="mod topLvl">
          <ac:chgData name="Markus Johannes Zock" userId="a2b17c9c-a4d3-40bf-bdef-df4363d20581" providerId="ADAL" clId="{77B82AB6-DEFA-5B40-B3CC-7F13E3B8C584}" dt="2021-04-06T19:30:57.127" v="1744" actId="1036"/>
          <ac:spMkLst>
            <pc:docMk/>
            <pc:sldMk cId="3336247307" sldId="371"/>
            <ac:spMk id="13" creationId="{92157244-DB5B-7E4A-8A07-FE5F6FEE1701}"/>
          </ac:spMkLst>
        </pc:spChg>
        <pc:spChg chg="mod topLvl">
          <ac:chgData name="Markus Johannes Zock" userId="a2b17c9c-a4d3-40bf-bdef-df4363d20581" providerId="ADAL" clId="{77B82AB6-DEFA-5B40-B3CC-7F13E3B8C584}" dt="2021-04-06T19:30:57.127" v="1744" actId="1036"/>
          <ac:spMkLst>
            <pc:docMk/>
            <pc:sldMk cId="3336247307" sldId="371"/>
            <ac:spMk id="14" creationId="{3F063C04-BC1F-B54B-BF70-784DB47B9E9C}"/>
          </ac:spMkLst>
        </pc:spChg>
        <pc:spChg chg="mod topLvl">
          <ac:chgData name="Markus Johannes Zock" userId="a2b17c9c-a4d3-40bf-bdef-df4363d20581" providerId="ADAL" clId="{77B82AB6-DEFA-5B40-B3CC-7F13E3B8C584}" dt="2021-04-06T19:40:19.984" v="1806" actId="20577"/>
          <ac:spMkLst>
            <pc:docMk/>
            <pc:sldMk cId="3336247307" sldId="371"/>
            <ac:spMk id="15" creationId="{CB21AE53-04DF-1344-81B8-38D576722D7D}"/>
          </ac:spMkLst>
        </pc:spChg>
        <pc:spChg chg="mod topLvl">
          <ac:chgData name="Markus Johannes Zock" userId="a2b17c9c-a4d3-40bf-bdef-df4363d20581" providerId="ADAL" clId="{77B82AB6-DEFA-5B40-B3CC-7F13E3B8C584}" dt="2021-04-06T19:30:57.127" v="1744" actId="1036"/>
          <ac:spMkLst>
            <pc:docMk/>
            <pc:sldMk cId="3336247307" sldId="371"/>
            <ac:spMk id="16" creationId="{FE1B7878-A45F-1F46-974F-52877FCE0B65}"/>
          </ac:spMkLst>
        </pc:spChg>
        <pc:spChg chg="add mod">
          <ac:chgData name="Markus Johannes Zock" userId="a2b17c9c-a4d3-40bf-bdef-df4363d20581" providerId="ADAL" clId="{77B82AB6-DEFA-5B40-B3CC-7F13E3B8C584}" dt="2021-04-08T16:36:54.754" v="4908" actId="207"/>
          <ac:spMkLst>
            <pc:docMk/>
            <pc:sldMk cId="3336247307" sldId="371"/>
            <ac:spMk id="17" creationId="{0D9F540B-026D-AA46-A296-E245A070D864}"/>
          </ac:spMkLst>
        </pc:spChg>
        <pc:spChg chg="add mod">
          <ac:chgData name="Markus Johannes Zock" userId="a2b17c9c-a4d3-40bf-bdef-df4363d20581" providerId="ADAL" clId="{77B82AB6-DEFA-5B40-B3CC-7F13E3B8C584}" dt="2021-04-08T16:36:54.754" v="4908" actId="207"/>
          <ac:spMkLst>
            <pc:docMk/>
            <pc:sldMk cId="3336247307" sldId="371"/>
            <ac:spMk id="18" creationId="{CD714926-A4EA-0B46-BA6F-3FBDA5AED2A0}"/>
          </ac:spMkLst>
        </pc:spChg>
        <pc:grpChg chg="del mod">
          <ac:chgData name="Markus Johannes Zock" userId="a2b17c9c-a4d3-40bf-bdef-df4363d20581" providerId="ADAL" clId="{77B82AB6-DEFA-5B40-B3CC-7F13E3B8C584}" dt="2021-04-06T19:26:47.254" v="1618" actId="165"/>
          <ac:grpSpMkLst>
            <pc:docMk/>
            <pc:sldMk cId="3336247307" sldId="371"/>
            <ac:grpSpMk id="10" creationId="{4ED15677-A1ED-4544-848D-627AA1BA5113}"/>
          </ac:grpSpMkLst>
        </pc:grpChg>
        <pc:graphicFrameChg chg="add del modGraphic">
          <ac:chgData name="Markus Johannes Zock" userId="a2b17c9c-a4d3-40bf-bdef-df4363d20581" providerId="ADAL" clId="{77B82AB6-DEFA-5B40-B3CC-7F13E3B8C584}" dt="2021-04-06T18:00:57.397" v="1041" actId="478"/>
          <ac:graphicFrameMkLst>
            <pc:docMk/>
            <pc:sldMk cId="3336247307" sldId="371"/>
            <ac:graphicFrameMk id="7" creationId="{0B018221-017C-3243-87AE-0F22A1D09BDC}"/>
          </ac:graphicFrameMkLst>
        </pc:graphicFrameChg>
        <pc:graphicFrameChg chg="add del mod">
          <ac:chgData name="Markus Johannes Zock" userId="a2b17c9c-a4d3-40bf-bdef-df4363d20581" providerId="ADAL" clId="{77B82AB6-DEFA-5B40-B3CC-7F13E3B8C584}" dt="2021-04-06T18:03:10.940" v="1043" actId="12084"/>
          <ac:graphicFrameMkLst>
            <pc:docMk/>
            <pc:sldMk cId="3336247307" sldId="371"/>
            <ac:graphicFrameMk id="8" creationId="{4447A4C5-DF33-2D4C-B5FD-C42230E4F6D8}"/>
          </ac:graphicFrameMkLst>
        </pc:graphicFrameChg>
        <pc:graphicFrameChg chg="add del mod modGraphic">
          <ac:chgData name="Markus Johannes Zock" userId="a2b17c9c-a4d3-40bf-bdef-df4363d20581" providerId="ADAL" clId="{77B82AB6-DEFA-5B40-B3CC-7F13E3B8C584}" dt="2021-04-06T19:26:41.608" v="1617" actId="18245"/>
          <ac:graphicFrameMkLst>
            <pc:docMk/>
            <pc:sldMk cId="3336247307" sldId="371"/>
            <ac:graphicFrameMk id="9" creationId="{B3BD5B58-1068-C843-AE4D-2C4C6FFCFF93}"/>
          </ac:graphicFrameMkLst>
        </pc:graphicFrameChg>
        <pc:picChg chg="del">
          <ac:chgData name="Markus Johannes Zock" userId="a2b17c9c-a4d3-40bf-bdef-df4363d20581" providerId="ADAL" clId="{77B82AB6-DEFA-5B40-B3CC-7F13E3B8C584}" dt="2021-04-06T17:51:26.853" v="991" actId="21"/>
          <ac:picMkLst>
            <pc:docMk/>
            <pc:sldMk cId="3336247307" sldId="371"/>
            <ac:picMk id="6" creationId="{00000000-0000-0000-0000-000000000000}"/>
          </ac:picMkLst>
        </pc:picChg>
      </pc:sldChg>
      <pc:sldChg chg="addSp modSp mod ord modNotesTx">
        <pc:chgData name="Markus Johannes Zock" userId="a2b17c9c-a4d3-40bf-bdef-df4363d20581" providerId="ADAL" clId="{77B82AB6-DEFA-5B40-B3CC-7F13E3B8C584}" dt="2021-04-08T16:28:50.452" v="4847" actId="1076"/>
        <pc:sldMkLst>
          <pc:docMk/>
          <pc:sldMk cId="3514900222" sldId="372"/>
        </pc:sldMkLst>
        <pc:spChg chg="mod">
          <ac:chgData name="Markus Johannes Zock" userId="a2b17c9c-a4d3-40bf-bdef-df4363d20581" providerId="ADAL" clId="{77B82AB6-DEFA-5B40-B3CC-7F13E3B8C584}" dt="2021-04-06T19:58:37.565" v="1962" actId="404"/>
          <ac:spMkLst>
            <pc:docMk/>
            <pc:sldMk cId="3514900222" sldId="372"/>
            <ac:spMk id="5" creationId="{00000000-0000-0000-0000-000000000000}"/>
          </ac:spMkLst>
        </pc:spChg>
        <pc:picChg chg="add mod">
          <ac:chgData name="Markus Johannes Zock" userId="a2b17c9c-a4d3-40bf-bdef-df4363d20581" providerId="ADAL" clId="{77B82AB6-DEFA-5B40-B3CC-7F13E3B8C584}" dt="2021-04-08T16:28:50.452" v="4847" actId="1076"/>
          <ac:picMkLst>
            <pc:docMk/>
            <pc:sldMk cId="3514900222" sldId="372"/>
            <ac:picMk id="13" creationId="{3C80CD2D-F3E5-844A-9D78-92671C62F91F}"/>
          </ac:picMkLst>
        </pc:picChg>
      </pc:sldChg>
      <pc:sldChg chg="addSp delSp modSp mod ord modClrScheme modAnim chgLayout modNotesTx">
        <pc:chgData name="Markus Johannes Zock" userId="a2b17c9c-a4d3-40bf-bdef-df4363d20581" providerId="ADAL" clId="{77B82AB6-DEFA-5B40-B3CC-7F13E3B8C584}" dt="2021-04-06T17:55:34.722" v="1010" actId="404"/>
        <pc:sldMkLst>
          <pc:docMk/>
          <pc:sldMk cId="3007677504" sldId="373"/>
        </pc:sldMkLst>
        <pc:spChg chg="del mod ord">
          <ac:chgData name="Markus Johannes Zock" userId="a2b17c9c-a4d3-40bf-bdef-df4363d20581" providerId="ADAL" clId="{77B82AB6-DEFA-5B40-B3CC-7F13E3B8C584}" dt="2021-04-06T16:15:03.827" v="820" actId="931"/>
          <ac:spMkLst>
            <pc:docMk/>
            <pc:sldMk cId="3007677504" sldId="373"/>
            <ac:spMk id="2" creationId="{00000000-0000-0000-0000-000000000000}"/>
          </ac:spMkLst>
        </pc:spChg>
        <pc:spChg chg="mod ord">
          <ac:chgData name="Markus Johannes Zock" userId="a2b17c9c-a4d3-40bf-bdef-df4363d20581" providerId="ADAL" clId="{77B82AB6-DEFA-5B40-B3CC-7F13E3B8C584}" dt="2021-04-06T16:14:36.869" v="811" actId="700"/>
          <ac:spMkLst>
            <pc:docMk/>
            <pc:sldMk cId="3007677504" sldId="373"/>
            <ac:spMk id="3" creationId="{00000000-0000-0000-0000-000000000000}"/>
          </ac:spMkLst>
        </pc:spChg>
        <pc:spChg chg="mod ord">
          <ac:chgData name="Markus Johannes Zock" userId="a2b17c9c-a4d3-40bf-bdef-df4363d20581" providerId="ADAL" clId="{77B82AB6-DEFA-5B40-B3CC-7F13E3B8C584}" dt="2021-04-06T16:14:36.869" v="811" actId="700"/>
          <ac:spMkLst>
            <pc:docMk/>
            <pc:sldMk cId="3007677504" sldId="373"/>
            <ac:spMk id="4" creationId="{00000000-0000-0000-0000-000000000000}"/>
          </ac:spMkLst>
        </pc:spChg>
        <pc:spChg chg="mod ord">
          <ac:chgData name="Markus Johannes Zock" userId="a2b17c9c-a4d3-40bf-bdef-df4363d20581" providerId="ADAL" clId="{77B82AB6-DEFA-5B40-B3CC-7F13E3B8C584}" dt="2021-04-06T17:55:34.722" v="1010" actId="404"/>
          <ac:spMkLst>
            <pc:docMk/>
            <pc:sldMk cId="3007677504" sldId="373"/>
            <ac:spMk id="5" creationId="{00000000-0000-0000-0000-000000000000}"/>
          </ac:spMkLst>
        </pc:spChg>
        <pc:spChg chg="add mod ord">
          <ac:chgData name="Markus Johannes Zock" userId="a2b17c9c-a4d3-40bf-bdef-df4363d20581" providerId="ADAL" clId="{77B82AB6-DEFA-5B40-B3CC-7F13E3B8C584}" dt="2021-04-06T17:48:25.007" v="988" actId="20577"/>
          <ac:spMkLst>
            <pc:docMk/>
            <pc:sldMk cId="3007677504" sldId="373"/>
            <ac:spMk id="6" creationId="{358B5F9C-6834-3640-AA6F-993894F3F7D2}"/>
          </ac:spMkLst>
        </pc:spChg>
        <pc:spChg chg="add del mod">
          <ac:chgData name="Markus Johannes Zock" userId="a2b17c9c-a4d3-40bf-bdef-df4363d20581" providerId="ADAL" clId="{77B82AB6-DEFA-5B40-B3CC-7F13E3B8C584}" dt="2021-04-06T16:15:24.658" v="823" actId="931"/>
          <ac:spMkLst>
            <pc:docMk/>
            <pc:sldMk cId="3007677504" sldId="373"/>
            <ac:spMk id="10" creationId="{88F217E7-7152-1448-A6A4-D8FEBB37ACC8}"/>
          </ac:spMkLst>
        </pc:spChg>
        <pc:picChg chg="add del mod">
          <ac:chgData name="Markus Johannes Zock" userId="a2b17c9c-a4d3-40bf-bdef-df4363d20581" providerId="ADAL" clId="{77B82AB6-DEFA-5B40-B3CC-7F13E3B8C584}" dt="2021-04-06T16:15:16.485" v="822" actId="478"/>
          <ac:picMkLst>
            <pc:docMk/>
            <pc:sldMk cId="3007677504" sldId="373"/>
            <ac:picMk id="8" creationId="{5A170E37-E4CD-5445-816F-587A0DC18FA7}"/>
          </ac:picMkLst>
        </pc:picChg>
        <pc:picChg chg="add mod">
          <ac:chgData name="Markus Johannes Zock" userId="a2b17c9c-a4d3-40bf-bdef-df4363d20581" providerId="ADAL" clId="{77B82AB6-DEFA-5B40-B3CC-7F13E3B8C584}" dt="2021-04-06T16:15:50.743" v="827" actId="208"/>
          <ac:picMkLst>
            <pc:docMk/>
            <pc:sldMk cId="3007677504" sldId="373"/>
            <ac:picMk id="12" creationId="{5E36212D-C982-5440-9AD7-E344BCF446C8}"/>
          </ac:picMkLst>
        </pc:picChg>
      </pc:sldChg>
      <pc:sldChg chg="modSp del mod modAnim">
        <pc:chgData name="Markus Johannes Zock" userId="a2b17c9c-a4d3-40bf-bdef-df4363d20581" providerId="ADAL" clId="{77B82AB6-DEFA-5B40-B3CC-7F13E3B8C584}" dt="2021-04-06T15:59:58.950" v="790" actId="2696"/>
        <pc:sldMkLst>
          <pc:docMk/>
          <pc:sldMk cId="1587077654" sldId="374"/>
        </pc:sldMkLst>
        <pc:spChg chg="mod">
          <ac:chgData name="Markus Johannes Zock" userId="a2b17c9c-a4d3-40bf-bdef-df4363d20581" providerId="ADAL" clId="{77B82AB6-DEFA-5B40-B3CC-7F13E3B8C584}" dt="2021-04-06T15:39:38.682" v="771" actId="20577"/>
          <ac:spMkLst>
            <pc:docMk/>
            <pc:sldMk cId="1587077654" sldId="374"/>
            <ac:spMk id="2" creationId="{00000000-0000-0000-0000-000000000000}"/>
          </ac:spMkLst>
        </pc:spChg>
        <pc:spChg chg="mod">
          <ac:chgData name="Markus Johannes Zock" userId="a2b17c9c-a4d3-40bf-bdef-df4363d20581" providerId="ADAL" clId="{77B82AB6-DEFA-5B40-B3CC-7F13E3B8C584}" dt="2021-04-06T15:40:28.631" v="789" actId="403"/>
          <ac:spMkLst>
            <pc:docMk/>
            <pc:sldMk cId="1587077654" sldId="374"/>
            <ac:spMk id="5" creationId="{00000000-0000-0000-0000-000000000000}"/>
          </ac:spMkLst>
        </pc:spChg>
      </pc:sldChg>
      <pc:sldChg chg="addSp modSp mod ord modAnim">
        <pc:chgData name="Markus Johannes Zock" userId="a2b17c9c-a4d3-40bf-bdef-df4363d20581" providerId="ADAL" clId="{77B82AB6-DEFA-5B40-B3CC-7F13E3B8C584}" dt="2021-04-08T20:11:54.473" v="6337" actId="14100"/>
        <pc:sldMkLst>
          <pc:docMk/>
          <pc:sldMk cId="1748194983" sldId="375"/>
        </pc:sldMkLst>
        <pc:spChg chg="mod">
          <ac:chgData name="Markus Johannes Zock" userId="a2b17c9c-a4d3-40bf-bdef-df4363d20581" providerId="ADAL" clId="{77B82AB6-DEFA-5B40-B3CC-7F13E3B8C584}" dt="2021-04-08T20:10:17.185" v="6325" actId="14100"/>
          <ac:spMkLst>
            <pc:docMk/>
            <pc:sldMk cId="1748194983" sldId="375"/>
            <ac:spMk id="2" creationId="{00000000-0000-0000-0000-000000000000}"/>
          </ac:spMkLst>
        </pc:spChg>
        <pc:spChg chg="mod">
          <ac:chgData name="Markus Johannes Zock" userId="a2b17c9c-a4d3-40bf-bdef-df4363d20581" providerId="ADAL" clId="{77B82AB6-DEFA-5B40-B3CC-7F13E3B8C584}" dt="2021-04-08T19:37:30.757" v="5854" actId="403"/>
          <ac:spMkLst>
            <pc:docMk/>
            <pc:sldMk cId="1748194983" sldId="375"/>
            <ac:spMk id="5" creationId="{00000000-0000-0000-0000-000000000000}"/>
          </ac:spMkLst>
        </pc:spChg>
        <pc:picChg chg="add mod modCrop">
          <ac:chgData name="Markus Johannes Zock" userId="a2b17c9c-a4d3-40bf-bdef-df4363d20581" providerId="ADAL" clId="{77B82AB6-DEFA-5B40-B3CC-7F13E3B8C584}" dt="2021-04-08T20:11:54.473" v="6337" actId="14100"/>
          <ac:picMkLst>
            <pc:docMk/>
            <pc:sldMk cId="1748194983" sldId="375"/>
            <ac:picMk id="7" creationId="{30AEDC05-774D-2F45-9AC1-0C791F3C7FCB}"/>
          </ac:picMkLst>
        </pc:picChg>
      </pc:sldChg>
      <pc:sldChg chg="modSp modNotesTx">
        <pc:chgData name="Markus Johannes Zock" userId="a2b17c9c-a4d3-40bf-bdef-df4363d20581" providerId="ADAL" clId="{77B82AB6-DEFA-5B40-B3CC-7F13E3B8C584}" dt="2021-04-08T18:09:20.306" v="5137" actId="14"/>
        <pc:sldMkLst>
          <pc:docMk/>
          <pc:sldMk cId="804995960" sldId="376"/>
        </pc:sldMkLst>
        <pc:graphicFrameChg chg="mod">
          <ac:chgData name="Markus Johannes Zock" userId="a2b17c9c-a4d3-40bf-bdef-df4363d20581" providerId="ADAL" clId="{77B82AB6-DEFA-5B40-B3CC-7F13E3B8C584}" dt="2021-04-08T18:02:39.606" v="5015" actId="20577"/>
          <ac:graphicFrameMkLst>
            <pc:docMk/>
            <pc:sldMk cId="804995960" sldId="376"/>
            <ac:graphicFrameMk id="7" creationId="{00000000-0000-0000-0000-000000000000}"/>
          </ac:graphicFrameMkLst>
        </pc:graphicFrameChg>
      </pc:sldChg>
      <pc:sldChg chg="modSp mod modNotesTx">
        <pc:chgData name="Markus Johannes Zock" userId="a2b17c9c-a4d3-40bf-bdef-df4363d20581" providerId="ADAL" clId="{77B82AB6-DEFA-5B40-B3CC-7F13E3B8C584}" dt="2021-04-08T18:08:50.938" v="5133" actId="113"/>
        <pc:sldMkLst>
          <pc:docMk/>
          <pc:sldMk cId="1881473103" sldId="377"/>
        </pc:sldMkLst>
        <pc:spChg chg="mod">
          <ac:chgData name="Markus Johannes Zock" userId="a2b17c9c-a4d3-40bf-bdef-df4363d20581" providerId="ADAL" clId="{77B82AB6-DEFA-5B40-B3CC-7F13E3B8C584}" dt="2021-04-08T18:07:57.281" v="5131" actId="404"/>
          <ac:spMkLst>
            <pc:docMk/>
            <pc:sldMk cId="1881473103" sldId="377"/>
            <ac:spMk id="5" creationId="{00000000-0000-0000-0000-000000000000}"/>
          </ac:spMkLst>
        </pc:spChg>
      </pc:sldChg>
      <pc:sldChg chg="modSp mod modNotesTx">
        <pc:chgData name="Markus Johannes Zock" userId="a2b17c9c-a4d3-40bf-bdef-df4363d20581" providerId="ADAL" clId="{77B82AB6-DEFA-5B40-B3CC-7F13E3B8C584}" dt="2021-04-08T18:10:15.869" v="5140" actId="113"/>
        <pc:sldMkLst>
          <pc:docMk/>
          <pc:sldMk cId="726296749" sldId="378"/>
        </pc:sldMkLst>
        <pc:spChg chg="mod">
          <ac:chgData name="Markus Johannes Zock" userId="a2b17c9c-a4d3-40bf-bdef-df4363d20581" providerId="ADAL" clId="{77B82AB6-DEFA-5B40-B3CC-7F13E3B8C584}" dt="2021-04-08T16:45:23.364" v="4920" actId="20577"/>
          <ac:spMkLst>
            <pc:docMk/>
            <pc:sldMk cId="726296749" sldId="378"/>
            <ac:spMk id="8" creationId="{63CD8AB0-353E-C542-9EA1-25A812BA7F19}"/>
          </ac:spMkLst>
        </pc:spChg>
      </pc:sldChg>
      <pc:sldChg chg="addSp delSp modSp mod modNotesTx">
        <pc:chgData name="Markus Johannes Zock" userId="a2b17c9c-a4d3-40bf-bdef-df4363d20581" providerId="ADAL" clId="{77B82AB6-DEFA-5B40-B3CC-7F13E3B8C584}" dt="2021-04-08T18:55:52.484" v="5792" actId="20577"/>
        <pc:sldMkLst>
          <pc:docMk/>
          <pc:sldMk cId="3278820623" sldId="379"/>
        </pc:sldMkLst>
        <pc:spChg chg="mod">
          <ac:chgData name="Markus Johannes Zock" userId="a2b17c9c-a4d3-40bf-bdef-df4363d20581" providerId="ADAL" clId="{77B82AB6-DEFA-5B40-B3CC-7F13E3B8C584}" dt="2021-04-08T18:43:31.267" v="5418" actId="20577"/>
          <ac:spMkLst>
            <pc:docMk/>
            <pc:sldMk cId="3278820623" sldId="379"/>
            <ac:spMk id="5" creationId="{00000000-0000-0000-0000-000000000000}"/>
          </ac:spMkLst>
        </pc:spChg>
        <pc:spChg chg="del">
          <ac:chgData name="Markus Johannes Zock" userId="a2b17c9c-a4d3-40bf-bdef-df4363d20581" providerId="ADAL" clId="{77B82AB6-DEFA-5B40-B3CC-7F13E3B8C584}" dt="2021-04-08T18:43:22.445" v="5399" actId="478"/>
          <ac:spMkLst>
            <pc:docMk/>
            <pc:sldMk cId="3278820623" sldId="379"/>
            <ac:spMk id="8" creationId="{00000000-0000-0000-0000-000000000000}"/>
          </ac:spMkLst>
        </pc:spChg>
        <pc:spChg chg="add del mod">
          <ac:chgData name="Markus Johannes Zock" userId="a2b17c9c-a4d3-40bf-bdef-df4363d20581" providerId="ADAL" clId="{77B82AB6-DEFA-5B40-B3CC-7F13E3B8C584}" dt="2021-04-08T18:46:39.552" v="5421" actId="1032"/>
          <ac:spMkLst>
            <pc:docMk/>
            <pc:sldMk cId="3278820623" sldId="379"/>
            <ac:spMk id="10" creationId="{4777AFDE-2A0D-8749-A76A-61F976398EA9}"/>
          </ac:spMkLst>
        </pc:spChg>
        <pc:spChg chg="mod topLvl">
          <ac:chgData name="Markus Johannes Zock" userId="a2b17c9c-a4d3-40bf-bdef-df4363d20581" providerId="ADAL" clId="{77B82AB6-DEFA-5B40-B3CC-7F13E3B8C584}" dt="2021-04-08T18:53:30.464" v="5777" actId="208"/>
          <ac:spMkLst>
            <pc:docMk/>
            <pc:sldMk cId="3278820623" sldId="379"/>
            <ac:spMk id="13" creationId="{8DD38B64-3E1A-4446-9972-6DBC5A66D767}"/>
          </ac:spMkLst>
        </pc:spChg>
        <pc:spChg chg="mod topLvl">
          <ac:chgData name="Markus Johannes Zock" userId="a2b17c9c-a4d3-40bf-bdef-df4363d20581" providerId="ADAL" clId="{77B82AB6-DEFA-5B40-B3CC-7F13E3B8C584}" dt="2021-04-08T18:52:50.545" v="5775" actId="208"/>
          <ac:spMkLst>
            <pc:docMk/>
            <pc:sldMk cId="3278820623" sldId="379"/>
            <ac:spMk id="14" creationId="{0B4E780F-2199-A642-9AA4-6D1025C3D792}"/>
          </ac:spMkLst>
        </pc:spChg>
        <pc:spChg chg="mod topLvl">
          <ac:chgData name="Markus Johannes Zock" userId="a2b17c9c-a4d3-40bf-bdef-df4363d20581" providerId="ADAL" clId="{77B82AB6-DEFA-5B40-B3CC-7F13E3B8C584}" dt="2021-04-08T18:52:44.393" v="5774" actId="165"/>
          <ac:spMkLst>
            <pc:docMk/>
            <pc:sldMk cId="3278820623" sldId="379"/>
            <ac:spMk id="15" creationId="{FCFCB1B7-5A9B-4548-A1DA-50CCDE87730D}"/>
          </ac:spMkLst>
        </pc:spChg>
        <pc:spChg chg="mod topLvl">
          <ac:chgData name="Markus Johannes Zock" userId="a2b17c9c-a4d3-40bf-bdef-df4363d20581" providerId="ADAL" clId="{77B82AB6-DEFA-5B40-B3CC-7F13E3B8C584}" dt="2021-04-08T18:53:40.873" v="5778" actId="208"/>
          <ac:spMkLst>
            <pc:docMk/>
            <pc:sldMk cId="3278820623" sldId="379"/>
            <ac:spMk id="16" creationId="{58EEC59A-100F-5046-9C67-6BA22F7F36A0}"/>
          </ac:spMkLst>
        </pc:spChg>
        <pc:spChg chg="mod topLvl">
          <ac:chgData name="Markus Johannes Zock" userId="a2b17c9c-a4d3-40bf-bdef-df4363d20581" providerId="ADAL" clId="{77B82AB6-DEFA-5B40-B3CC-7F13E3B8C584}" dt="2021-04-08T18:52:44.393" v="5774" actId="165"/>
          <ac:spMkLst>
            <pc:docMk/>
            <pc:sldMk cId="3278820623" sldId="379"/>
            <ac:spMk id="17" creationId="{8AA961FE-784B-FD41-BE09-7D667B1801A7}"/>
          </ac:spMkLst>
        </pc:spChg>
        <pc:spChg chg="mod topLvl">
          <ac:chgData name="Markus Johannes Zock" userId="a2b17c9c-a4d3-40bf-bdef-df4363d20581" providerId="ADAL" clId="{77B82AB6-DEFA-5B40-B3CC-7F13E3B8C584}" dt="2021-04-08T18:52:44.393" v="5774" actId="165"/>
          <ac:spMkLst>
            <pc:docMk/>
            <pc:sldMk cId="3278820623" sldId="379"/>
            <ac:spMk id="18" creationId="{D0D02E8B-C9B4-9C4B-8499-645056C07DA0}"/>
          </ac:spMkLst>
        </pc:spChg>
        <pc:grpChg chg="del mod">
          <ac:chgData name="Markus Johannes Zock" userId="a2b17c9c-a4d3-40bf-bdef-df4363d20581" providerId="ADAL" clId="{77B82AB6-DEFA-5B40-B3CC-7F13E3B8C584}" dt="2021-04-08T18:52:44.393" v="5774" actId="165"/>
          <ac:grpSpMkLst>
            <pc:docMk/>
            <pc:sldMk cId="3278820623" sldId="379"/>
            <ac:grpSpMk id="12" creationId="{4C3400B7-72D4-DE40-9997-9CD6392F9EA9}"/>
          </ac:grpSpMkLst>
        </pc:grpChg>
        <pc:graphicFrameChg chg="del">
          <ac:chgData name="Markus Johannes Zock" userId="a2b17c9c-a4d3-40bf-bdef-df4363d20581" providerId="ADAL" clId="{77B82AB6-DEFA-5B40-B3CC-7F13E3B8C584}" dt="2021-04-08T18:43:35.997" v="5419" actId="478"/>
          <ac:graphicFrameMkLst>
            <pc:docMk/>
            <pc:sldMk cId="3278820623" sldId="379"/>
            <ac:graphicFrameMk id="2" creationId="{00000000-0000-0000-0000-000000000000}"/>
          </ac:graphicFrameMkLst>
        </pc:graphicFrameChg>
        <pc:graphicFrameChg chg="add del mod modGraphic">
          <ac:chgData name="Markus Johannes Zock" userId="a2b17c9c-a4d3-40bf-bdef-df4363d20581" providerId="ADAL" clId="{77B82AB6-DEFA-5B40-B3CC-7F13E3B8C584}" dt="2021-04-08T18:51:03.917" v="5765" actId="18245"/>
          <ac:graphicFrameMkLst>
            <pc:docMk/>
            <pc:sldMk cId="3278820623" sldId="379"/>
            <ac:graphicFrameMk id="11" creationId="{F0DA74FE-9084-EF4E-9991-D36F83EEFFE5}"/>
          </ac:graphicFrameMkLst>
        </pc:graphicFrameChg>
        <pc:picChg chg="mod">
          <ac:chgData name="Markus Johannes Zock" userId="a2b17c9c-a4d3-40bf-bdef-df4363d20581" providerId="ADAL" clId="{77B82AB6-DEFA-5B40-B3CC-7F13E3B8C584}" dt="2021-04-08T18:54:02.929" v="5784" actId="1037"/>
          <ac:picMkLst>
            <pc:docMk/>
            <pc:sldMk cId="3278820623" sldId="379"/>
            <ac:picMk id="9" creationId="{CFEF9459-1581-4F81-B3F4-4C0CC66EA977}"/>
          </ac:picMkLst>
        </pc:picChg>
      </pc:sldChg>
      <pc:sldChg chg="modSp del mod modAnim">
        <pc:chgData name="Markus Johannes Zock" userId="a2b17c9c-a4d3-40bf-bdef-df4363d20581" providerId="ADAL" clId="{77B82AB6-DEFA-5B40-B3CC-7F13E3B8C584}" dt="2021-04-08T19:31:38.910" v="5808" actId="2696"/>
        <pc:sldMkLst>
          <pc:docMk/>
          <pc:sldMk cId="315599886" sldId="380"/>
        </pc:sldMkLst>
        <pc:spChg chg="mod">
          <ac:chgData name="Markus Johannes Zock" userId="a2b17c9c-a4d3-40bf-bdef-df4363d20581" providerId="ADAL" clId="{77B82AB6-DEFA-5B40-B3CC-7F13E3B8C584}" dt="2021-04-08T18:31:08.304" v="5235" actId="21"/>
          <ac:spMkLst>
            <pc:docMk/>
            <pc:sldMk cId="315599886" sldId="380"/>
            <ac:spMk id="7" creationId="{F76994B0-CB49-CB43-A548-05E827F08A18}"/>
          </ac:spMkLst>
        </pc:spChg>
      </pc:sldChg>
      <pc:sldChg chg="addSp modSp mod">
        <pc:chgData name="Markus Johannes Zock" userId="a2b17c9c-a4d3-40bf-bdef-df4363d20581" providerId="ADAL" clId="{77B82AB6-DEFA-5B40-B3CC-7F13E3B8C584}" dt="2021-04-08T16:54:43.376" v="4975" actId="1076"/>
        <pc:sldMkLst>
          <pc:docMk/>
          <pc:sldMk cId="1480456418" sldId="381"/>
        </pc:sldMkLst>
        <pc:spChg chg="add mod">
          <ac:chgData name="Markus Johannes Zock" userId="a2b17c9c-a4d3-40bf-bdef-df4363d20581" providerId="ADAL" clId="{77B82AB6-DEFA-5B40-B3CC-7F13E3B8C584}" dt="2021-04-08T16:54:43.376" v="4975" actId="1076"/>
          <ac:spMkLst>
            <pc:docMk/>
            <pc:sldMk cId="1480456418" sldId="381"/>
            <ac:spMk id="8" creationId="{81C20752-31BA-2748-849D-A8AAEA118C29}"/>
          </ac:spMkLst>
        </pc:spChg>
      </pc:sldChg>
      <pc:sldChg chg="modSp mod">
        <pc:chgData name="Markus Johannes Zock" userId="a2b17c9c-a4d3-40bf-bdef-df4363d20581" providerId="ADAL" clId="{77B82AB6-DEFA-5B40-B3CC-7F13E3B8C584}" dt="2021-04-08T16:53:37.239" v="4959" actId="20577"/>
        <pc:sldMkLst>
          <pc:docMk/>
          <pc:sldMk cId="993733914" sldId="382"/>
        </pc:sldMkLst>
        <pc:spChg chg="mod">
          <ac:chgData name="Markus Johannes Zock" userId="a2b17c9c-a4d3-40bf-bdef-df4363d20581" providerId="ADAL" clId="{77B82AB6-DEFA-5B40-B3CC-7F13E3B8C584}" dt="2021-04-08T16:53:09.016" v="4944" actId="20577"/>
          <ac:spMkLst>
            <pc:docMk/>
            <pc:sldMk cId="993733914" sldId="382"/>
            <ac:spMk id="5" creationId="{00000000-0000-0000-0000-000000000000}"/>
          </ac:spMkLst>
        </pc:spChg>
        <pc:spChg chg="mod">
          <ac:chgData name="Markus Johannes Zock" userId="a2b17c9c-a4d3-40bf-bdef-df4363d20581" providerId="ADAL" clId="{77B82AB6-DEFA-5B40-B3CC-7F13E3B8C584}" dt="2021-04-08T16:47:03.099" v="4922" actId="1076"/>
          <ac:spMkLst>
            <pc:docMk/>
            <pc:sldMk cId="993733914" sldId="382"/>
            <ac:spMk id="7" creationId="{00000000-0000-0000-0000-000000000000}"/>
          </ac:spMkLst>
        </pc:spChg>
        <pc:graphicFrameChg chg="modGraphic">
          <ac:chgData name="Markus Johannes Zock" userId="a2b17c9c-a4d3-40bf-bdef-df4363d20581" providerId="ADAL" clId="{77B82AB6-DEFA-5B40-B3CC-7F13E3B8C584}" dt="2021-04-08T16:53:37.239" v="4959" actId="20577"/>
          <ac:graphicFrameMkLst>
            <pc:docMk/>
            <pc:sldMk cId="993733914" sldId="382"/>
            <ac:graphicFrameMk id="2" creationId="{00000000-0000-0000-0000-000000000000}"/>
          </ac:graphicFrameMkLst>
        </pc:graphicFrameChg>
      </pc:sldChg>
      <pc:sldChg chg="modSp mod modNotesTx">
        <pc:chgData name="Markus Johannes Zock" userId="a2b17c9c-a4d3-40bf-bdef-df4363d20581" providerId="ADAL" clId="{77B82AB6-DEFA-5B40-B3CC-7F13E3B8C584}" dt="2021-04-08T20:28:10.639" v="6420" actId="20577"/>
        <pc:sldMkLst>
          <pc:docMk/>
          <pc:sldMk cId="2862317201" sldId="383"/>
        </pc:sldMkLst>
        <pc:spChg chg="mod">
          <ac:chgData name="Markus Johannes Zock" userId="a2b17c9c-a4d3-40bf-bdef-df4363d20581" providerId="ADAL" clId="{77B82AB6-DEFA-5B40-B3CC-7F13E3B8C584}" dt="2021-04-08T19:49:35.707" v="6226" actId="20577"/>
          <ac:spMkLst>
            <pc:docMk/>
            <pc:sldMk cId="2862317201" sldId="383"/>
            <ac:spMk id="2" creationId="{94B5F8CC-7AAA-0C4B-8240-A6BE1F40B9F6}"/>
          </ac:spMkLst>
        </pc:spChg>
        <pc:spChg chg="mod">
          <ac:chgData name="Markus Johannes Zock" userId="a2b17c9c-a4d3-40bf-bdef-df4363d20581" providerId="ADAL" clId="{77B82AB6-DEFA-5B40-B3CC-7F13E3B8C584}" dt="2021-04-08T19:36:11.563" v="5817" actId="121"/>
          <ac:spMkLst>
            <pc:docMk/>
            <pc:sldMk cId="2862317201" sldId="383"/>
            <ac:spMk id="9" creationId="{00000000-0000-0000-0000-000000000000}"/>
          </ac:spMkLst>
        </pc:spChg>
      </pc:sldChg>
      <pc:sldChg chg="del">
        <pc:chgData name="Markus Johannes Zock" userId="a2b17c9c-a4d3-40bf-bdef-df4363d20581" providerId="ADAL" clId="{77B82AB6-DEFA-5B40-B3CC-7F13E3B8C584}" dt="2021-04-08T19:59:37.363" v="6320" actId="2696"/>
        <pc:sldMkLst>
          <pc:docMk/>
          <pc:sldMk cId="2002604614" sldId="384"/>
        </pc:sldMkLst>
      </pc:sldChg>
      <pc:sldChg chg="addSp delSp modSp mod modClrScheme modAnim chgLayout modNotesTx">
        <pc:chgData name="Markus Johannes Zock" userId="a2b17c9c-a4d3-40bf-bdef-df4363d20581" providerId="ADAL" clId="{77B82AB6-DEFA-5B40-B3CC-7F13E3B8C584}" dt="2021-04-08T21:02:52.512" v="6825" actId="20577"/>
        <pc:sldMkLst>
          <pc:docMk/>
          <pc:sldMk cId="2172448703" sldId="385"/>
        </pc:sldMkLst>
        <pc:spChg chg="add del mod ord">
          <ac:chgData name="Markus Johannes Zock" userId="a2b17c9c-a4d3-40bf-bdef-df4363d20581" providerId="ADAL" clId="{77B82AB6-DEFA-5B40-B3CC-7F13E3B8C584}" dt="2021-04-08T20:42:49.848" v="6484" actId="931"/>
          <ac:spMkLst>
            <pc:docMk/>
            <pc:sldMk cId="2172448703" sldId="385"/>
            <ac:spMk id="2" creationId="{468F9BA3-DBAB-4B47-B5E1-4587594138BF}"/>
          </ac:spMkLst>
        </pc:spChg>
        <pc:spChg chg="mod ord">
          <ac:chgData name="Markus Johannes Zock" userId="a2b17c9c-a4d3-40bf-bdef-df4363d20581" providerId="ADAL" clId="{77B82AB6-DEFA-5B40-B3CC-7F13E3B8C584}" dt="2021-04-08T20:42:38.085" v="6483" actId="700"/>
          <ac:spMkLst>
            <pc:docMk/>
            <pc:sldMk cId="2172448703" sldId="385"/>
            <ac:spMk id="3" creationId="{00000000-0000-0000-0000-000000000000}"/>
          </ac:spMkLst>
        </pc:spChg>
        <pc:spChg chg="mod ord">
          <ac:chgData name="Markus Johannes Zock" userId="a2b17c9c-a4d3-40bf-bdef-df4363d20581" providerId="ADAL" clId="{77B82AB6-DEFA-5B40-B3CC-7F13E3B8C584}" dt="2021-04-08T20:42:38.085" v="6483" actId="700"/>
          <ac:spMkLst>
            <pc:docMk/>
            <pc:sldMk cId="2172448703" sldId="385"/>
            <ac:spMk id="4" creationId="{00000000-0000-0000-0000-000000000000}"/>
          </ac:spMkLst>
        </pc:spChg>
        <pc:spChg chg="mod ord">
          <ac:chgData name="Markus Johannes Zock" userId="a2b17c9c-a4d3-40bf-bdef-df4363d20581" providerId="ADAL" clId="{77B82AB6-DEFA-5B40-B3CC-7F13E3B8C584}" dt="2021-04-08T20:42:38.085" v="6483" actId="700"/>
          <ac:spMkLst>
            <pc:docMk/>
            <pc:sldMk cId="2172448703" sldId="385"/>
            <ac:spMk id="5" creationId="{00000000-0000-0000-0000-000000000000}"/>
          </ac:spMkLst>
        </pc:spChg>
        <pc:spChg chg="mod ord">
          <ac:chgData name="Markus Johannes Zock" userId="a2b17c9c-a4d3-40bf-bdef-df4363d20581" providerId="ADAL" clId="{77B82AB6-DEFA-5B40-B3CC-7F13E3B8C584}" dt="2021-04-08T20:53:19.574" v="6678" actId="113"/>
          <ac:spMkLst>
            <pc:docMk/>
            <pc:sldMk cId="2172448703" sldId="385"/>
            <ac:spMk id="7" creationId="{F76994B0-CB49-CB43-A548-05E827F08A18}"/>
          </ac:spMkLst>
        </pc:spChg>
        <pc:spChg chg="add mod">
          <ac:chgData name="Markus Johannes Zock" userId="a2b17c9c-a4d3-40bf-bdef-df4363d20581" providerId="ADAL" clId="{77B82AB6-DEFA-5B40-B3CC-7F13E3B8C584}" dt="2021-04-08T20:54:08.320" v="6681" actId="1076"/>
          <ac:spMkLst>
            <pc:docMk/>
            <pc:sldMk cId="2172448703" sldId="385"/>
            <ac:spMk id="10" creationId="{AE722D60-0F8F-F547-A4A5-C3AEB8815760}"/>
          </ac:spMkLst>
        </pc:spChg>
        <pc:spChg chg="add del mod">
          <ac:chgData name="Markus Johannes Zock" userId="a2b17c9c-a4d3-40bf-bdef-df4363d20581" providerId="ADAL" clId="{77B82AB6-DEFA-5B40-B3CC-7F13E3B8C584}" dt="2021-04-08T20:45:17.084" v="6528"/>
          <ac:spMkLst>
            <pc:docMk/>
            <pc:sldMk cId="2172448703" sldId="385"/>
            <ac:spMk id="11" creationId="{C1D4B59E-112B-9A40-9287-4C8FA20ABABD}"/>
          </ac:spMkLst>
        </pc:spChg>
        <pc:spChg chg="add del mod">
          <ac:chgData name="Markus Johannes Zock" userId="a2b17c9c-a4d3-40bf-bdef-df4363d20581" providerId="ADAL" clId="{77B82AB6-DEFA-5B40-B3CC-7F13E3B8C584}" dt="2021-04-08T20:45:16.222" v="6527"/>
          <ac:spMkLst>
            <pc:docMk/>
            <pc:sldMk cId="2172448703" sldId="385"/>
            <ac:spMk id="12" creationId="{CA398668-F29F-5F4E-A799-AE7619D53486}"/>
          </ac:spMkLst>
        </pc:spChg>
        <pc:picChg chg="add mod">
          <ac:chgData name="Markus Johannes Zock" userId="a2b17c9c-a4d3-40bf-bdef-df4363d20581" providerId="ADAL" clId="{77B82AB6-DEFA-5B40-B3CC-7F13E3B8C584}" dt="2021-04-08T20:43:04.410" v="6485" actId="208"/>
          <ac:picMkLst>
            <pc:docMk/>
            <pc:sldMk cId="2172448703" sldId="385"/>
            <ac:picMk id="9" creationId="{8F71EC76-84AA-EA49-A64C-11C9549B0CB7}"/>
          </ac:picMkLst>
        </pc:picChg>
      </pc:sldChg>
      <pc:sldChg chg="modSp del">
        <pc:chgData name="Markus Johannes Zock" userId="a2b17c9c-a4d3-40bf-bdef-df4363d20581" providerId="ADAL" clId="{77B82AB6-DEFA-5B40-B3CC-7F13E3B8C584}" dt="2021-04-06T15:27:38.293" v="720" actId="2696"/>
        <pc:sldMkLst>
          <pc:docMk/>
          <pc:sldMk cId="1315085618" sldId="390"/>
        </pc:sldMkLst>
        <pc:spChg chg="mod">
          <ac:chgData name="Markus Johannes Zock" userId="a2b17c9c-a4d3-40bf-bdef-df4363d20581" providerId="ADAL" clId="{77B82AB6-DEFA-5B40-B3CC-7F13E3B8C584}" dt="2021-04-01T19:34:17.184" v="3" actId="404"/>
          <ac:spMkLst>
            <pc:docMk/>
            <pc:sldMk cId="1315085618" sldId="390"/>
            <ac:spMk id="2" creationId="{00000000-0000-0000-0000-000000000000}"/>
          </ac:spMkLst>
        </pc:spChg>
      </pc:sldChg>
      <pc:sldChg chg="del">
        <pc:chgData name="Markus Johannes Zock" userId="a2b17c9c-a4d3-40bf-bdef-df4363d20581" providerId="ADAL" clId="{77B82AB6-DEFA-5B40-B3CC-7F13E3B8C584}" dt="2021-04-01T19:33:54.699" v="0" actId="2696"/>
        <pc:sldMkLst>
          <pc:docMk/>
          <pc:sldMk cId="3715338738" sldId="391"/>
        </pc:sldMkLst>
      </pc:sldChg>
      <pc:sldChg chg="modSp modNotesTx">
        <pc:chgData name="Markus Johannes Zock" userId="a2b17c9c-a4d3-40bf-bdef-df4363d20581" providerId="ADAL" clId="{77B82AB6-DEFA-5B40-B3CC-7F13E3B8C584}" dt="2021-04-08T20:59:54.157" v="6699" actId="20577"/>
        <pc:sldMkLst>
          <pc:docMk/>
          <pc:sldMk cId="665430240" sldId="393"/>
        </pc:sldMkLst>
        <pc:spChg chg="mod">
          <ac:chgData name="Markus Johannes Zock" userId="a2b17c9c-a4d3-40bf-bdef-df4363d20581" providerId="ADAL" clId="{77B82AB6-DEFA-5B40-B3CC-7F13E3B8C584}" dt="2021-04-08T20:59:54.157" v="6699" actId="20577"/>
          <ac:spMkLst>
            <pc:docMk/>
            <pc:sldMk cId="665430240" sldId="393"/>
            <ac:spMk id="2" creationId="{00000000-0000-0000-0000-000000000000}"/>
          </ac:spMkLst>
        </pc:spChg>
      </pc:sldChg>
      <pc:sldChg chg="modSp modNotesTx">
        <pc:chgData name="Markus Johannes Zock" userId="a2b17c9c-a4d3-40bf-bdef-df4363d20581" providerId="ADAL" clId="{77B82AB6-DEFA-5B40-B3CC-7F13E3B8C584}" dt="2021-04-08T21:00:17.520" v="6706" actId="20577"/>
        <pc:sldMkLst>
          <pc:docMk/>
          <pc:sldMk cId="326907949" sldId="394"/>
        </pc:sldMkLst>
        <pc:spChg chg="mod">
          <ac:chgData name="Markus Johannes Zock" userId="a2b17c9c-a4d3-40bf-bdef-df4363d20581" providerId="ADAL" clId="{77B82AB6-DEFA-5B40-B3CC-7F13E3B8C584}" dt="2021-04-08T21:00:17.520" v="6706" actId="20577"/>
          <ac:spMkLst>
            <pc:docMk/>
            <pc:sldMk cId="326907949" sldId="394"/>
            <ac:spMk id="2" creationId="{00000000-0000-0000-0000-000000000000}"/>
          </ac:spMkLst>
        </pc:spChg>
      </pc:sldChg>
      <pc:sldChg chg="addSp delSp modSp mod">
        <pc:chgData name="Markus Johannes Zock" userId="a2b17c9c-a4d3-40bf-bdef-df4363d20581" providerId="ADAL" clId="{77B82AB6-DEFA-5B40-B3CC-7F13E3B8C584}" dt="2021-04-08T18:19:53.406" v="5163" actId="478"/>
        <pc:sldMkLst>
          <pc:docMk/>
          <pc:sldMk cId="4131361702" sldId="404"/>
        </pc:sldMkLst>
        <pc:spChg chg="add del mod">
          <ac:chgData name="Markus Johannes Zock" userId="a2b17c9c-a4d3-40bf-bdef-df4363d20581" providerId="ADAL" clId="{77B82AB6-DEFA-5B40-B3CC-7F13E3B8C584}" dt="2021-04-08T18:19:32.223" v="5155"/>
          <ac:spMkLst>
            <pc:docMk/>
            <pc:sldMk cId="4131361702" sldId="404"/>
            <ac:spMk id="5" creationId="{FB9C3AFE-79D1-FC4C-8EDF-8F53D5BB24BA}"/>
          </ac:spMkLst>
        </pc:spChg>
        <pc:spChg chg="mod">
          <ac:chgData name="Markus Johannes Zock" userId="a2b17c9c-a4d3-40bf-bdef-df4363d20581" providerId="ADAL" clId="{77B82AB6-DEFA-5B40-B3CC-7F13E3B8C584}" dt="2021-04-08T18:19:47.976" v="5162" actId="403"/>
          <ac:spMkLst>
            <pc:docMk/>
            <pc:sldMk cId="4131361702" sldId="404"/>
            <ac:spMk id="19" creationId="{9EF3079C-C92C-4056-9A12-E18238FFC7EB}"/>
          </ac:spMkLst>
        </pc:spChg>
        <pc:spChg chg="mod">
          <ac:chgData name="Markus Johannes Zock" userId="a2b17c9c-a4d3-40bf-bdef-df4363d20581" providerId="ADAL" clId="{77B82AB6-DEFA-5B40-B3CC-7F13E3B8C584}" dt="2021-04-08T18:19:37.679" v="5159"/>
          <ac:spMkLst>
            <pc:docMk/>
            <pc:sldMk cId="4131361702" sldId="404"/>
            <ac:spMk id="21" creationId="{778F9CD7-E3C1-4A1C-B8DB-B2C0738B37CF}"/>
          </ac:spMkLst>
        </pc:spChg>
        <pc:spChg chg="mod">
          <ac:chgData name="Markus Johannes Zock" userId="a2b17c9c-a4d3-40bf-bdef-df4363d20581" providerId="ADAL" clId="{77B82AB6-DEFA-5B40-B3CC-7F13E3B8C584}" dt="2021-04-08T18:19:21.685" v="5152"/>
          <ac:spMkLst>
            <pc:docMk/>
            <pc:sldMk cId="4131361702" sldId="404"/>
            <ac:spMk id="39" creationId="{14899B80-CD25-4EF8-A50B-7A06758FD176}"/>
          </ac:spMkLst>
        </pc:spChg>
        <pc:spChg chg="mod">
          <ac:chgData name="Markus Johannes Zock" userId="a2b17c9c-a4d3-40bf-bdef-df4363d20581" providerId="ADAL" clId="{77B82AB6-DEFA-5B40-B3CC-7F13E3B8C584}" dt="2021-04-08T18:19:23.437" v="5153" actId="20577"/>
          <ac:spMkLst>
            <pc:docMk/>
            <pc:sldMk cId="4131361702" sldId="404"/>
            <ac:spMk id="40" creationId="{EB4A109D-FBFE-47D6-9A8F-D7BF7A3D0024}"/>
          </ac:spMkLst>
        </pc:spChg>
        <pc:spChg chg="mod">
          <ac:chgData name="Markus Johannes Zock" userId="a2b17c9c-a4d3-40bf-bdef-df4363d20581" providerId="ADAL" clId="{77B82AB6-DEFA-5B40-B3CC-7F13E3B8C584}" dt="2021-04-08T18:19:21.685" v="5152"/>
          <ac:spMkLst>
            <pc:docMk/>
            <pc:sldMk cId="4131361702" sldId="404"/>
            <ac:spMk id="45" creationId="{778F9CD7-E3C1-4A1C-B8DB-B2C0738B37CF}"/>
          </ac:spMkLst>
        </pc:spChg>
        <pc:spChg chg="mod">
          <ac:chgData name="Markus Johannes Zock" userId="a2b17c9c-a4d3-40bf-bdef-df4363d20581" providerId="ADAL" clId="{77B82AB6-DEFA-5B40-B3CC-7F13E3B8C584}" dt="2021-04-08T18:19:21.685" v="5152"/>
          <ac:spMkLst>
            <pc:docMk/>
            <pc:sldMk cId="4131361702" sldId="404"/>
            <ac:spMk id="46" creationId="{9EF3079C-C92C-4056-9A12-E18238FFC7EB}"/>
          </ac:spMkLst>
        </pc:spChg>
        <pc:grpChg chg="mod">
          <ac:chgData name="Markus Johannes Zock" userId="a2b17c9c-a4d3-40bf-bdef-df4363d20581" providerId="ADAL" clId="{77B82AB6-DEFA-5B40-B3CC-7F13E3B8C584}" dt="2021-04-08T18:19:21.685" v="5152"/>
          <ac:grpSpMkLst>
            <pc:docMk/>
            <pc:sldMk cId="4131361702" sldId="404"/>
            <ac:grpSpMk id="10" creationId="{00000000-0000-0000-0000-000000000000}"/>
          </ac:grpSpMkLst>
        </pc:grpChg>
        <pc:grpChg chg="mod">
          <ac:chgData name="Markus Johannes Zock" userId="a2b17c9c-a4d3-40bf-bdef-df4363d20581" providerId="ADAL" clId="{77B82AB6-DEFA-5B40-B3CC-7F13E3B8C584}" dt="2021-04-08T18:19:21.685" v="5152"/>
          <ac:grpSpMkLst>
            <pc:docMk/>
            <pc:sldMk cId="4131361702" sldId="404"/>
            <ac:grpSpMk id="11" creationId="{00000000-0000-0000-0000-000000000000}"/>
          </ac:grpSpMkLst>
        </pc:grpChg>
        <pc:grpChg chg="mod">
          <ac:chgData name="Markus Johannes Zock" userId="a2b17c9c-a4d3-40bf-bdef-df4363d20581" providerId="ADAL" clId="{77B82AB6-DEFA-5B40-B3CC-7F13E3B8C584}" dt="2021-04-08T18:19:37.679" v="5159"/>
          <ac:grpSpMkLst>
            <pc:docMk/>
            <pc:sldMk cId="4131361702" sldId="404"/>
            <ac:grpSpMk id="18" creationId="{00000000-0000-0000-0000-000000000000}"/>
          </ac:grpSpMkLst>
        </pc:grpChg>
        <pc:grpChg chg="del">
          <ac:chgData name="Markus Johannes Zock" userId="a2b17c9c-a4d3-40bf-bdef-df4363d20581" providerId="ADAL" clId="{77B82AB6-DEFA-5B40-B3CC-7F13E3B8C584}" dt="2021-04-08T18:19:53.406" v="5163" actId="478"/>
          <ac:grpSpMkLst>
            <pc:docMk/>
            <pc:sldMk cId="4131361702" sldId="404"/>
            <ac:grpSpMk id="22" creationId="{00000000-0000-0000-0000-000000000000}"/>
          </ac:grpSpMkLst>
        </pc:grpChg>
      </pc:sldChg>
      <pc:sldChg chg="delSp modSp mod">
        <pc:chgData name="Markus Johannes Zock" userId="a2b17c9c-a4d3-40bf-bdef-df4363d20581" providerId="ADAL" clId="{77B82AB6-DEFA-5B40-B3CC-7F13E3B8C584}" dt="2021-04-08T18:20:18.113" v="5167" actId="478"/>
        <pc:sldMkLst>
          <pc:docMk/>
          <pc:sldMk cId="3154211666" sldId="405"/>
        </pc:sldMkLst>
        <pc:spChg chg="mod">
          <ac:chgData name="Markus Johannes Zock" userId="a2b17c9c-a4d3-40bf-bdef-df4363d20581" providerId="ADAL" clId="{77B82AB6-DEFA-5B40-B3CC-7F13E3B8C584}" dt="2021-04-08T18:20:14.809" v="5166"/>
          <ac:spMkLst>
            <pc:docMk/>
            <pc:sldMk cId="3154211666" sldId="405"/>
            <ac:spMk id="19" creationId="{9EF3079C-C92C-4056-9A12-E18238FFC7EB}"/>
          </ac:spMkLst>
        </pc:spChg>
        <pc:spChg chg="mod">
          <ac:chgData name="Markus Johannes Zock" userId="a2b17c9c-a4d3-40bf-bdef-df4363d20581" providerId="ADAL" clId="{77B82AB6-DEFA-5B40-B3CC-7F13E3B8C584}" dt="2021-04-06T14:32:11.250" v="43"/>
          <ac:spMkLst>
            <pc:docMk/>
            <pc:sldMk cId="3154211666" sldId="405"/>
            <ac:spMk id="30" creationId="{87900B56-7F83-4C94-9648-E552CD57AE7D}"/>
          </ac:spMkLst>
        </pc:spChg>
        <pc:spChg chg="mod">
          <ac:chgData name="Markus Johannes Zock" userId="a2b17c9c-a4d3-40bf-bdef-df4363d20581" providerId="ADAL" clId="{77B82AB6-DEFA-5B40-B3CC-7F13E3B8C584}" dt="2021-04-06T14:32:11.250" v="43"/>
          <ac:spMkLst>
            <pc:docMk/>
            <pc:sldMk cId="3154211666" sldId="405"/>
            <ac:spMk id="31" creationId="{B88892A5-DF9C-4DA3-9616-9D37D4EF861C}"/>
          </ac:spMkLst>
        </pc:spChg>
        <pc:spChg chg="mod">
          <ac:chgData name="Markus Johannes Zock" userId="a2b17c9c-a4d3-40bf-bdef-df4363d20581" providerId="ADAL" clId="{77B82AB6-DEFA-5B40-B3CC-7F13E3B8C584}" dt="2021-04-06T14:32:11.250" v="43"/>
          <ac:spMkLst>
            <pc:docMk/>
            <pc:sldMk cId="3154211666" sldId="405"/>
            <ac:spMk id="36" creationId="{03BEFB44-D1CB-42EA-BE1E-70E1479C7DB9}"/>
          </ac:spMkLst>
        </pc:spChg>
        <pc:spChg chg="mod">
          <ac:chgData name="Markus Johannes Zock" userId="a2b17c9c-a4d3-40bf-bdef-df4363d20581" providerId="ADAL" clId="{77B82AB6-DEFA-5B40-B3CC-7F13E3B8C584}" dt="2021-04-06T15:28:22.574" v="722" actId="20577"/>
          <ac:spMkLst>
            <pc:docMk/>
            <pc:sldMk cId="3154211666" sldId="405"/>
            <ac:spMk id="37" creationId="{F5C849C4-6466-4A2C-A634-E5C491129188}"/>
          </ac:spMkLst>
        </pc:spChg>
        <pc:spChg chg="mod">
          <ac:chgData name="Markus Johannes Zock" userId="a2b17c9c-a4d3-40bf-bdef-df4363d20581" providerId="ADAL" clId="{77B82AB6-DEFA-5B40-B3CC-7F13E3B8C584}" dt="2021-04-08T18:20:09.339" v="5165"/>
          <ac:spMkLst>
            <pc:docMk/>
            <pc:sldMk cId="3154211666" sldId="405"/>
            <ac:spMk id="39" creationId="{14899B80-CD25-4EF8-A50B-7A06758FD176}"/>
          </ac:spMkLst>
        </pc:spChg>
        <pc:spChg chg="mod">
          <ac:chgData name="Markus Johannes Zock" userId="a2b17c9c-a4d3-40bf-bdef-df4363d20581" providerId="ADAL" clId="{77B82AB6-DEFA-5B40-B3CC-7F13E3B8C584}" dt="2021-04-08T18:20:09.339" v="5165"/>
          <ac:spMkLst>
            <pc:docMk/>
            <pc:sldMk cId="3154211666" sldId="405"/>
            <ac:spMk id="40" creationId="{EB4A109D-FBFE-47D6-9A8F-D7BF7A3D0024}"/>
          </ac:spMkLst>
        </pc:spChg>
        <pc:spChg chg="mod">
          <ac:chgData name="Markus Johannes Zock" userId="a2b17c9c-a4d3-40bf-bdef-df4363d20581" providerId="ADAL" clId="{77B82AB6-DEFA-5B40-B3CC-7F13E3B8C584}" dt="2021-04-08T18:20:09.339" v="5165"/>
          <ac:spMkLst>
            <pc:docMk/>
            <pc:sldMk cId="3154211666" sldId="405"/>
            <ac:spMk id="45" creationId="{778F9CD7-E3C1-4A1C-B8DB-B2C0738B37CF}"/>
          </ac:spMkLst>
        </pc:spChg>
        <pc:spChg chg="mod">
          <ac:chgData name="Markus Johannes Zock" userId="a2b17c9c-a4d3-40bf-bdef-df4363d20581" providerId="ADAL" clId="{77B82AB6-DEFA-5B40-B3CC-7F13E3B8C584}" dt="2021-04-08T18:20:09.339" v="5165"/>
          <ac:spMkLst>
            <pc:docMk/>
            <pc:sldMk cId="3154211666" sldId="405"/>
            <ac:spMk id="46" creationId="{9EF3079C-C92C-4056-9A12-E18238FFC7EB}"/>
          </ac:spMkLst>
        </pc:spChg>
        <pc:grpChg chg="mod">
          <ac:chgData name="Markus Johannes Zock" userId="a2b17c9c-a4d3-40bf-bdef-df4363d20581" providerId="ADAL" clId="{77B82AB6-DEFA-5B40-B3CC-7F13E3B8C584}" dt="2021-04-06T14:32:11.250" v="43"/>
          <ac:grpSpMkLst>
            <pc:docMk/>
            <pc:sldMk cId="3154211666" sldId="405"/>
            <ac:grpSpMk id="8" creationId="{00000000-0000-0000-0000-000000000000}"/>
          </ac:grpSpMkLst>
        </pc:grpChg>
        <pc:grpChg chg="mod">
          <ac:chgData name="Markus Johannes Zock" userId="a2b17c9c-a4d3-40bf-bdef-df4363d20581" providerId="ADAL" clId="{77B82AB6-DEFA-5B40-B3CC-7F13E3B8C584}" dt="2021-04-08T18:20:09.339" v="5165"/>
          <ac:grpSpMkLst>
            <pc:docMk/>
            <pc:sldMk cId="3154211666" sldId="405"/>
            <ac:grpSpMk id="10" creationId="{00000000-0000-0000-0000-000000000000}"/>
          </ac:grpSpMkLst>
        </pc:grpChg>
        <pc:grpChg chg="mod">
          <ac:chgData name="Markus Johannes Zock" userId="a2b17c9c-a4d3-40bf-bdef-df4363d20581" providerId="ADAL" clId="{77B82AB6-DEFA-5B40-B3CC-7F13E3B8C584}" dt="2021-04-08T18:20:09.339" v="5165"/>
          <ac:grpSpMkLst>
            <pc:docMk/>
            <pc:sldMk cId="3154211666" sldId="405"/>
            <ac:grpSpMk id="11" creationId="{00000000-0000-0000-0000-000000000000}"/>
          </ac:grpSpMkLst>
        </pc:grpChg>
        <pc:grpChg chg="del">
          <ac:chgData name="Markus Johannes Zock" userId="a2b17c9c-a4d3-40bf-bdef-df4363d20581" providerId="ADAL" clId="{77B82AB6-DEFA-5B40-B3CC-7F13E3B8C584}" dt="2021-04-08T18:20:18.113" v="5167" actId="478"/>
          <ac:grpSpMkLst>
            <pc:docMk/>
            <pc:sldMk cId="3154211666" sldId="405"/>
            <ac:grpSpMk id="22" creationId="{00000000-0000-0000-0000-000000000000}"/>
          </ac:grpSpMkLst>
        </pc:grpChg>
      </pc:sldChg>
      <pc:sldChg chg="delSp modSp mod">
        <pc:chgData name="Markus Johannes Zock" userId="a2b17c9c-a4d3-40bf-bdef-df4363d20581" providerId="ADAL" clId="{77B82AB6-DEFA-5B40-B3CC-7F13E3B8C584}" dt="2021-04-08T18:20:42.671" v="5171" actId="478"/>
        <pc:sldMkLst>
          <pc:docMk/>
          <pc:sldMk cId="1912539813" sldId="406"/>
        </pc:sldMkLst>
        <pc:spChg chg="mod">
          <ac:chgData name="Markus Johannes Zock" userId="a2b17c9c-a4d3-40bf-bdef-df4363d20581" providerId="ADAL" clId="{77B82AB6-DEFA-5B40-B3CC-7F13E3B8C584}" dt="2021-04-08T18:20:39.434" v="5170"/>
          <ac:spMkLst>
            <pc:docMk/>
            <pc:sldMk cId="1912539813" sldId="406"/>
            <ac:spMk id="19" creationId="{9EF3079C-C92C-4056-9A12-E18238FFC7EB}"/>
          </ac:spMkLst>
        </pc:spChg>
        <pc:spChg chg="mod">
          <ac:chgData name="Markus Johannes Zock" userId="a2b17c9c-a4d3-40bf-bdef-df4363d20581" providerId="ADAL" clId="{77B82AB6-DEFA-5B40-B3CC-7F13E3B8C584}" dt="2021-04-06T14:32:39.829" v="45"/>
          <ac:spMkLst>
            <pc:docMk/>
            <pc:sldMk cId="1912539813" sldId="406"/>
            <ac:spMk id="30" creationId="{87900B56-7F83-4C94-9648-E552CD57AE7D}"/>
          </ac:spMkLst>
        </pc:spChg>
        <pc:spChg chg="mod">
          <ac:chgData name="Markus Johannes Zock" userId="a2b17c9c-a4d3-40bf-bdef-df4363d20581" providerId="ADAL" clId="{77B82AB6-DEFA-5B40-B3CC-7F13E3B8C584}" dt="2021-04-06T14:32:39.829" v="45"/>
          <ac:spMkLst>
            <pc:docMk/>
            <pc:sldMk cId="1912539813" sldId="406"/>
            <ac:spMk id="31" creationId="{B88892A5-DF9C-4DA3-9616-9D37D4EF861C}"/>
          </ac:spMkLst>
        </pc:spChg>
        <pc:spChg chg="mod">
          <ac:chgData name="Markus Johannes Zock" userId="a2b17c9c-a4d3-40bf-bdef-df4363d20581" providerId="ADAL" clId="{77B82AB6-DEFA-5B40-B3CC-7F13E3B8C584}" dt="2021-04-06T14:32:39.829" v="45"/>
          <ac:spMkLst>
            <pc:docMk/>
            <pc:sldMk cId="1912539813" sldId="406"/>
            <ac:spMk id="36" creationId="{03BEFB44-D1CB-42EA-BE1E-70E1479C7DB9}"/>
          </ac:spMkLst>
        </pc:spChg>
        <pc:spChg chg="mod">
          <ac:chgData name="Markus Johannes Zock" userId="a2b17c9c-a4d3-40bf-bdef-df4363d20581" providerId="ADAL" clId="{77B82AB6-DEFA-5B40-B3CC-7F13E3B8C584}" dt="2021-04-06T15:28:29.648" v="723" actId="20577"/>
          <ac:spMkLst>
            <pc:docMk/>
            <pc:sldMk cId="1912539813" sldId="406"/>
            <ac:spMk id="37" creationId="{F5C849C4-6466-4A2C-A634-E5C491129188}"/>
          </ac:spMkLst>
        </pc:spChg>
        <pc:spChg chg="mod">
          <ac:chgData name="Markus Johannes Zock" userId="a2b17c9c-a4d3-40bf-bdef-df4363d20581" providerId="ADAL" clId="{77B82AB6-DEFA-5B40-B3CC-7F13E3B8C584}" dt="2021-04-08T18:20:34.205" v="5169"/>
          <ac:spMkLst>
            <pc:docMk/>
            <pc:sldMk cId="1912539813" sldId="406"/>
            <ac:spMk id="39" creationId="{14899B80-CD25-4EF8-A50B-7A06758FD176}"/>
          </ac:spMkLst>
        </pc:spChg>
        <pc:spChg chg="mod">
          <ac:chgData name="Markus Johannes Zock" userId="a2b17c9c-a4d3-40bf-bdef-df4363d20581" providerId="ADAL" clId="{77B82AB6-DEFA-5B40-B3CC-7F13E3B8C584}" dt="2021-04-08T18:20:34.205" v="5169"/>
          <ac:spMkLst>
            <pc:docMk/>
            <pc:sldMk cId="1912539813" sldId="406"/>
            <ac:spMk id="40" creationId="{EB4A109D-FBFE-47D6-9A8F-D7BF7A3D0024}"/>
          </ac:spMkLst>
        </pc:spChg>
        <pc:spChg chg="mod">
          <ac:chgData name="Markus Johannes Zock" userId="a2b17c9c-a4d3-40bf-bdef-df4363d20581" providerId="ADAL" clId="{77B82AB6-DEFA-5B40-B3CC-7F13E3B8C584}" dt="2021-04-08T18:20:34.205" v="5169"/>
          <ac:spMkLst>
            <pc:docMk/>
            <pc:sldMk cId="1912539813" sldId="406"/>
            <ac:spMk id="45" creationId="{778F9CD7-E3C1-4A1C-B8DB-B2C0738B37CF}"/>
          </ac:spMkLst>
        </pc:spChg>
        <pc:spChg chg="mod">
          <ac:chgData name="Markus Johannes Zock" userId="a2b17c9c-a4d3-40bf-bdef-df4363d20581" providerId="ADAL" clId="{77B82AB6-DEFA-5B40-B3CC-7F13E3B8C584}" dt="2021-04-08T18:20:34.205" v="5169"/>
          <ac:spMkLst>
            <pc:docMk/>
            <pc:sldMk cId="1912539813" sldId="406"/>
            <ac:spMk id="46" creationId="{9EF3079C-C92C-4056-9A12-E18238FFC7EB}"/>
          </ac:spMkLst>
        </pc:spChg>
        <pc:grpChg chg="mod">
          <ac:chgData name="Markus Johannes Zock" userId="a2b17c9c-a4d3-40bf-bdef-df4363d20581" providerId="ADAL" clId="{77B82AB6-DEFA-5B40-B3CC-7F13E3B8C584}" dt="2021-04-06T14:32:39.829" v="45"/>
          <ac:grpSpMkLst>
            <pc:docMk/>
            <pc:sldMk cId="1912539813" sldId="406"/>
            <ac:grpSpMk id="8" creationId="{00000000-0000-0000-0000-000000000000}"/>
          </ac:grpSpMkLst>
        </pc:grpChg>
        <pc:grpChg chg="mod">
          <ac:chgData name="Markus Johannes Zock" userId="a2b17c9c-a4d3-40bf-bdef-df4363d20581" providerId="ADAL" clId="{77B82AB6-DEFA-5B40-B3CC-7F13E3B8C584}" dt="2021-04-08T18:20:34.205" v="5169"/>
          <ac:grpSpMkLst>
            <pc:docMk/>
            <pc:sldMk cId="1912539813" sldId="406"/>
            <ac:grpSpMk id="10" creationId="{00000000-0000-0000-0000-000000000000}"/>
          </ac:grpSpMkLst>
        </pc:grpChg>
        <pc:grpChg chg="mod">
          <ac:chgData name="Markus Johannes Zock" userId="a2b17c9c-a4d3-40bf-bdef-df4363d20581" providerId="ADAL" clId="{77B82AB6-DEFA-5B40-B3CC-7F13E3B8C584}" dt="2021-04-08T18:20:34.205" v="5169"/>
          <ac:grpSpMkLst>
            <pc:docMk/>
            <pc:sldMk cId="1912539813" sldId="406"/>
            <ac:grpSpMk id="11" creationId="{00000000-0000-0000-0000-000000000000}"/>
          </ac:grpSpMkLst>
        </pc:grpChg>
        <pc:grpChg chg="del">
          <ac:chgData name="Markus Johannes Zock" userId="a2b17c9c-a4d3-40bf-bdef-df4363d20581" providerId="ADAL" clId="{77B82AB6-DEFA-5B40-B3CC-7F13E3B8C584}" dt="2021-04-08T18:20:42.671" v="5171" actId="478"/>
          <ac:grpSpMkLst>
            <pc:docMk/>
            <pc:sldMk cId="1912539813" sldId="406"/>
            <ac:grpSpMk id="22" creationId="{00000000-0000-0000-0000-000000000000}"/>
          </ac:grpSpMkLst>
        </pc:grpChg>
      </pc:sldChg>
      <pc:sldChg chg="delSp modSp mod">
        <pc:chgData name="Markus Johannes Zock" userId="a2b17c9c-a4d3-40bf-bdef-df4363d20581" providerId="ADAL" clId="{77B82AB6-DEFA-5B40-B3CC-7F13E3B8C584}" dt="2021-04-08T18:21:06.751" v="5176" actId="478"/>
        <pc:sldMkLst>
          <pc:docMk/>
          <pc:sldMk cId="2224797937" sldId="407"/>
        </pc:sldMkLst>
        <pc:spChg chg="mod">
          <ac:chgData name="Markus Johannes Zock" userId="a2b17c9c-a4d3-40bf-bdef-df4363d20581" providerId="ADAL" clId="{77B82AB6-DEFA-5B40-B3CC-7F13E3B8C584}" dt="2021-04-08T18:21:03.696" v="5175"/>
          <ac:spMkLst>
            <pc:docMk/>
            <pc:sldMk cId="2224797937" sldId="407"/>
            <ac:spMk id="19" creationId="{9EF3079C-C92C-4056-9A12-E18238FFC7EB}"/>
          </ac:spMkLst>
        </pc:spChg>
        <pc:spChg chg="mod">
          <ac:chgData name="Markus Johannes Zock" userId="a2b17c9c-a4d3-40bf-bdef-df4363d20581" providerId="ADAL" clId="{77B82AB6-DEFA-5B40-B3CC-7F13E3B8C584}" dt="2021-04-06T14:32:55.495" v="47"/>
          <ac:spMkLst>
            <pc:docMk/>
            <pc:sldMk cId="2224797937" sldId="407"/>
            <ac:spMk id="30" creationId="{87900B56-7F83-4C94-9648-E552CD57AE7D}"/>
          </ac:spMkLst>
        </pc:spChg>
        <pc:spChg chg="mod">
          <ac:chgData name="Markus Johannes Zock" userId="a2b17c9c-a4d3-40bf-bdef-df4363d20581" providerId="ADAL" clId="{77B82AB6-DEFA-5B40-B3CC-7F13E3B8C584}" dt="2021-04-06T14:32:55.495" v="47"/>
          <ac:spMkLst>
            <pc:docMk/>
            <pc:sldMk cId="2224797937" sldId="407"/>
            <ac:spMk id="31" creationId="{B88892A5-DF9C-4DA3-9616-9D37D4EF861C}"/>
          </ac:spMkLst>
        </pc:spChg>
        <pc:spChg chg="mod">
          <ac:chgData name="Markus Johannes Zock" userId="a2b17c9c-a4d3-40bf-bdef-df4363d20581" providerId="ADAL" clId="{77B82AB6-DEFA-5B40-B3CC-7F13E3B8C584}" dt="2021-04-06T14:32:55.495" v="47"/>
          <ac:spMkLst>
            <pc:docMk/>
            <pc:sldMk cId="2224797937" sldId="407"/>
            <ac:spMk id="36" creationId="{03BEFB44-D1CB-42EA-BE1E-70E1479C7DB9}"/>
          </ac:spMkLst>
        </pc:spChg>
        <pc:spChg chg="mod">
          <ac:chgData name="Markus Johannes Zock" userId="a2b17c9c-a4d3-40bf-bdef-df4363d20581" providerId="ADAL" clId="{77B82AB6-DEFA-5B40-B3CC-7F13E3B8C584}" dt="2021-04-06T15:28:35.037" v="724" actId="20577"/>
          <ac:spMkLst>
            <pc:docMk/>
            <pc:sldMk cId="2224797937" sldId="407"/>
            <ac:spMk id="37" creationId="{F5C849C4-6466-4A2C-A634-E5C491129188}"/>
          </ac:spMkLst>
        </pc:spChg>
        <pc:spChg chg="mod">
          <ac:chgData name="Markus Johannes Zock" userId="a2b17c9c-a4d3-40bf-bdef-df4363d20581" providerId="ADAL" clId="{77B82AB6-DEFA-5B40-B3CC-7F13E3B8C584}" dt="2021-04-08T18:20:58.907" v="5174"/>
          <ac:spMkLst>
            <pc:docMk/>
            <pc:sldMk cId="2224797937" sldId="407"/>
            <ac:spMk id="39" creationId="{14899B80-CD25-4EF8-A50B-7A06758FD176}"/>
          </ac:spMkLst>
        </pc:spChg>
        <pc:spChg chg="mod">
          <ac:chgData name="Markus Johannes Zock" userId="a2b17c9c-a4d3-40bf-bdef-df4363d20581" providerId="ADAL" clId="{77B82AB6-DEFA-5B40-B3CC-7F13E3B8C584}" dt="2021-04-08T18:20:58.907" v="5174"/>
          <ac:spMkLst>
            <pc:docMk/>
            <pc:sldMk cId="2224797937" sldId="407"/>
            <ac:spMk id="40" creationId="{EB4A109D-FBFE-47D6-9A8F-D7BF7A3D0024}"/>
          </ac:spMkLst>
        </pc:spChg>
        <pc:spChg chg="mod">
          <ac:chgData name="Markus Johannes Zock" userId="a2b17c9c-a4d3-40bf-bdef-df4363d20581" providerId="ADAL" clId="{77B82AB6-DEFA-5B40-B3CC-7F13E3B8C584}" dt="2021-04-08T18:20:58.907" v="5174"/>
          <ac:spMkLst>
            <pc:docMk/>
            <pc:sldMk cId="2224797937" sldId="407"/>
            <ac:spMk id="45" creationId="{778F9CD7-E3C1-4A1C-B8DB-B2C0738B37CF}"/>
          </ac:spMkLst>
        </pc:spChg>
        <pc:spChg chg="mod">
          <ac:chgData name="Markus Johannes Zock" userId="a2b17c9c-a4d3-40bf-bdef-df4363d20581" providerId="ADAL" clId="{77B82AB6-DEFA-5B40-B3CC-7F13E3B8C584}" dt="2021-04-08T18:20:58.907" v="5174"/>
          <ac:spMkLst>
            <pc:docMk/>
            <pc:sldMk cId="2224797937" sldId="407"/>
            <ac:spMk id="46" creationId="{9EF3079C-C92C-4056-9A12-E18238FFC7EB}"/>
          </ac:spMkLst>
        </pc:spChg>
        <pc:grpChg chg="mod">
          <ac:chgData name="Markus Johannes Zock" userId="a2b17c9c-a4d3-40bf-bdef-df4363d20581" providerId="ADAL" clId="{77B82AB6-DEFA-5B40-B3CC-7F13E3B8C584}" dt="2021-04-06T14:32:55.495" v="47"/>
          <ac:grpSpMkLst>
            <pc:docMk/>
            <pc:sldMk cId="2224797937" sldId="407"/>
            <ac:grpSpMk id="8" creationId="{00000000-0000-0000-0000-000000000000}"/>
          </ac:grpSpMkLst>
        </pc:grpChg>
        <pc:grpChg chg="mod">
          <ac:chgData name="Markus Johannes Zock" userId="a2b17c9c-a4d3-40bf-bdef-df4363d20581" providerId="ADAL" clId="{77B82AB6-DEFA-5B40-B3CC-7F13E3B8C584}" dt="2021-04-08T18:20:58.907" v="5174"/>
          <ac:grpSpMkLst>
            <pc:docMk/>
            <pc:sldMk cId="2224797937" sldId="407"/>
            <ac:grpSpMk id="10" creationId="{00000000-0000-0000-0000-000000000000}"/>
          </ac:grpSpMkLst>
        </pc:grpChg>
        <pc:grpChg chg="mod">
          <ac:chgData name="Markus Johannes Zock" userId="a2b17c9c-a4d3-40bf-bdef-df4363d20581" providerId="ADAL" clId="{77B82AB6-DEFA-5B40-B3CC-7F13E3B8C584}" dt="2021-04-08T18:20:58.907" v="5174"/>
          <ac:grpSpMkLst>
            <pc:docMk/>
            <pc:sldMk cId="2224797937" sldId="407"/>
            <ac:grpSpMk id="11" creationId="{00000000-0000-0000-0000-000000000000}"/>
          </ac:grpSpMkLst>
        </pc:grpChg>
        <pc:grpChg chg="del">
          <ac:chgData name="Markus Johannes Zock" userId="a2b17c9c-a4d3-40bf-bdef-df4363d20581" providerId="ADAL" clId="{77B82AB6-DEFA-5B40-B3CC-7F13E3B8C584}" dt="2021-04-08T18:21:06.751" v="5176" actId="478"/>
          <ac:grpSpMkLst>
            <pc:docMk/>
            <pc:sldMk cId="2224797937" sldId="407"/>
            <ac:grpSpMk id="22" creationId="{00000000-0000-0000-0000-000000000000}"/>
          </ac:grpSpMkLst>
        </pc:grpChg>
      </pc:sldChg>
      <pc:sldChg chg="modSp del mod">
        <pc:chgData name="Markus Johannes Zock" userId="a2b17c9c-a4d3-40bf-bdef-df4363d20581" providerId="ADAL" clId="{77B82AB6-DEFA-5B40-B3CC-7F13E3B8C584}" dt="2021-04-08T18:21:13.078" v="5177" actId="2696"/>
        <pc:sldMkLst>
          <pc:docMk/>
          <pc:sldMk cId="3967593207" sldId="408"/>
        </pc:sldMkLst>
        <pc:spChg chg="mod">
          <ac:chgData name="Markus Johannes Zock" userId="a2b17c9c-a4d3-40bf-bdef-df4363d20581" providerId="ADAL" clId="{77B82AB6-DEFA-5B40-B3CC-7F13E3B8C584}" dt="2021-04-06T14:33:04.885" v="49"/>
          <ac:spMkLst>
            <pc:docMk/>
            <pc:sldMk cId="3967593207" sldId="408"/>
            <ac:spMk id="30" creationId="{87900B56-7F83-4C94-9648-E552CD57AE7D}"/>
          </ac:spMkLst>
        </pc:spChg>
        <pc:spChg chg="mod">
          <ac:chgData name="Markus Johannes Zock" userId="a2b17c9c-a4d3-40bf-bdef-df4363d20581" providerId="ADAL" clId="{77B82AB6-DEFA-5B40-B3CC-7F13E3B8C584}" dt="2021-04-06T14:33:04.885" v="49"/>
          <ac:spMkLst>
            <pc:docMk/>
            <pc:sldMk cId="3967593207" sldId="408"/>
            <ac:spMk id="31" creationId="{B88892A5-DF9C-4DA3-9616-9D37D4EF861C}"/>
          </ac:spMkLst>
        </pc:spChg>
        <pc:spChg chg="mod">
          <ac:chgData name="Markus Johannes Zock" userId="a2b17c9c-a4d3-40bf-bdef-df4363d20581" providerId="ADAL" clId="{77B82AB6-DEFA-5B40-B3CC-7F13E3B8C584}" dt="2021-04-06T14:33:04.885" v="49"/>
          <ac:spMkLst>
            <pc:docMk/>
            <pc:sldMk cId="3967593207" sldId="408"/>
            <ac:spMk id="36" creationId="{03BEFB44-D1CB-42EA-BE1E-70E1479C7DB9}"/>
          </ac:spMkLst>
        </pc:spChg>
        <pc:spChg chg="mod">
          <ac:chgData name="Markus Johannes Zock" userId="a2b17c9c-a4d3-40bf-bdef-df4363d20581" providerId="ADAL" clId="{77B82AB6-DEFA-5B40-B3CC-7F13E3B8C584}" dt="2021-04-06T15:28:40.422" v="725" actId="20577"/>
          <ac:spMkLst>
            <pc:docMk/>
            <pc:sldMk cId="3967593207" sldId="408"/>
            <ac:spMk id="37" creationId="{F5C849C4-6466-4A2C-A634-E5C491129188}"/>
          </ac:spMkLst>
        </pc:spChg>
        <pc:grpChg chg="mod">
          <ac:chgData name="Markus Johannes Zock" userId="a2b17c9c-a4d3-40bf-bdef-df4363d20581" providerId="ADAL" clId="{77B82AB6-DEFA-5B40-B3CC-7F13E3B8C584}" dt="2021-04-06T14:33:04.885" v="49"/>
          <ac:grpSpMkLst>
            <pc:docMk/>
            <pc:sldMk cId="3967593207" sldId="408"/>
            <ac:grpSpMk id="8" creationId="{00000000-0000-0000-0000-000000000000}"/>
          </ac:grpSpMkLst>
        </pc:grpChg>
      </pc:sldChg>
      <pc:sldChg chg="delSp modSp mod">
        <pc:chgData name="Markus Johannes Zock" userId="a2b17c9c-a4d3-40bf-bdef-df4363d20581" providerId="ADAL" clId="{77B82AB6-DEFA-5B40-B3CC-7F13E3B8C584}" dt="2021-04-08T18:22:39.333" v="5192" actId="207"/>
        <pc:sldMkLst>
          <pc:docMk/>
          <pc:sldMk cId="4169631568" sldId="409"/>
        </pc:sldMkLst>
        <pc:spChg chg="mod">
          <ac:chgData name="Markus Johannes Zock" userId="a2b17c9c-a4d3-40bf-bdef-df4363d20581" providerId="ADAL" clId="{77B82AB6-DEFA-5B40-B3CC-7F13E3B8C584}" dt="2021-04-08T18:22:29.236" v="5190" actId="207"/>
          <ac:spMkLst>
            <pc:docMk/>
            <pc:sldMk cId="4169631568" sldId="409"/>
            <ac:spMk id="19" creationId="{9EF3079C-C92C-4056-9A12-E18238FFC7EB}"/>
          </ac:spMkLst>
        </pc:spChg>
        <pc:spChg chg="mod">
          <ac:chgData name="Markus Johannes Zock" userId="a2b17c9c-a4d3-40bf-bdef-df4363d20581" providerId="ADAL" clId="{77B82AB6-DEFA-5B40-B3CC-7F13E3B8C584}" dt="2021-04-08T18:22:29.236" v="5190" actId="207"/>
          <ac:spMkLst>
            <pc:docMk/>
            <pc:sldMk cId="4169631568" sldId="409"/>
            <ac:spMk id="21" creationId="{778F9CD7-E3C1-4A1C-B8DB-B2C0738B37CF}"/>
          </ac:spMkLst>
        </pc:spChg>
        <pc:spChg chg="mod">
          <ac:chgData name="Markus Johannes Zock" userId="a2b17c9c-a4d3-40bf-bdef-df4363d20581" providerId="ADAL" clId="{77B82AB6-DEFA-5B40-B3CC-7F13E3B8C584}" dt="2021-04-06T14:33:36.633" v="53"/>
          <ac:spMkLst>
            <pc:docMk/>
            <pc:sldMk cId="4169631568" sldId="409"/>
            <ac:spMk id="30" creationId="{87900B56-7F83-4C94-9648-E552CD57AE7D}"/>
          </ac:spMkLst>
        </pc:spChg>
        <pc:spChg chg="mod">
          <ac:chgData name="Markus Johannes Zock" userId="a2b17c9c-a4d3-40bf-bdef-df4363d20581" providerId="ADAL" clId="{77B82AB6-DEFA-5B40-B3CC-7F13E3B8C584}" dt="2021-04-06T14:33:36.633" v="53"/>
          <ac:spMkLst>
            <pc:docMk/>
            <pc:sldMk cId="4169631568" sldId="409"/>
            <ac:spMk id="31" creationId="{B88892A5-DF9C-4DA3-9616-9D37D4EF861C}"/>
          </ac:spMkLst>
        </pc:spChg>
        <pc:spChg chg="mod">
          <ac:chgData name="Markus Johannes Zock" userId="a2b17c9c-a4d3-40bf-bdef-df4363d20581" providerId="ADAL" clId="{77B82AB6-DEFA-5B40-B3CC-7F13E3B8C584}" dt="2021-04-06T14:33:36.633" v="53"/>
          <ac:spMkLst>
            <pc:docMk/>
            <pc:sldMk cId="4169631568" sldId="409"/>
            <ac:spMk id="36" creationId="{03BEFB44-D1CB-42EA-BE1E-70E1479C7DB9}"/>
          </ac:spMkLst>
        </pc:spChg>
        <pc:spChg chg="mod">
          <ac:chgData name="Markus Johannes Zock" userId="a2b17c9c-a4d3-40bf-bdef-df4363d20581" providerId="ADAL" clId="{77B82AB6-DEFA-5B40-B3CC-7F13E3B8C584}" dt="2021-04-06T15:28:46.421" v="726" actId="20577"/>
          <ac:spMkLst>
            <pc:docMk/>
            <pc:sldMk cId="4169631568" sldId="409"/>
            <ac:spMk id="37" creationId="{F5C849C4-6466-4A2C-A634-E5C491129188}"/>
          </ac:spMkLst>
        </pc:spChg>
        <pc:spChg chg="mod">
          <ac:chgData name="Markus Johannes Zock" userId="a2b17c9c-a4d3-40bf-bdef-df4363d20581" providerId="ADAL" clId="{77B82AB6-DEFA-5B40-B3CC-7F13E3B8C584}" dt="2021-04-08T18:22:36.153" v="5191" actId="207"/>
          <ac:spMkLst>
            <pc:docMk/>
            <pc:sldMk cId="4169631568" sldId="409"/>
            <ac:spMk id="39" creationId="{14899B80-CD25-4EF8-A50B-7A06758FD176}"/>
          </ac:spMkLst>
        </pc:spChg>
        <pc:spChg chg="mod">
          <ac:chgData name="Markus Johannes Zock" userId="a2b17c9c-a4d3-40bf-bdef-df4363d20581" providerId="ADAL" clId="{77B82AB6-DEFA-5B40-B3CC-7F13E3B8C584}" dt="2021-04-08T18:22:39.333" v="5192" actId="207"/>
          <ac:spMkLst>
            <pc:docMk/>
            <pc:sldMk cId="4169631568" sldId="409"/>
            <ac:spMk id="40" creationId="{EB4A109D-FBFE-47D6-9A8F-D7BF7A3D0024}"/>
          </ac:spMkLst>
        </pc:spChg>
        <pc:spChg chg="mod">
          <ac:chgData name="Markus Johannes Zock" userId="a2b17c9c-a4d3-40bf-bdef-df4363d20581" providerId="ADAL" clId="{77B82AB6-DEFA-5B40-B3CC-7F13E3B8C584}" dt="2021-04-08T18:21:31.811" v="5180"/>
          <ac:spMkLst>
            <pc:docMk/>
            <pc:sldMk cId="4169631568" sldId="409"/>
            <ac:spMk id="45" creationId="{778F9CD7-E3C1-4A1C-B8DB-B2C0738B37CF}"/>
          </ac:spMkLst>
        </pc:spChg>
        <pc:spChg chg="mod">
          <ac:chgData name="Markus Johannes Zock" userId="a2b17c9c-a4d3-40bf-bdef-df4363d20581" providerId="ADAL" clId="{77B82AB6-DEFA-5B40-B3CC-7F13E3B8C584}" dt="2021-04-08T18:21:31.811" v="5180"/>
          <ac:spMkLst>
            <pc:docMk/>
            <pc:sldMk cId="4169631568" sldId="409"/>
            <ac:spMk id="46" creationId="{9EF3079C-C92C-4056-9A12-E18238FFC7EB}"/>
          </ac:spMkLst>
        </pc:spChg>
        <pc:grpChg chg="mod">
          <ac:chgData name="Markus Johannes Zock" userId="a2b17c9c-a4d3-40bf-bdef-df4363d20581" providerId="ADAL" clId="{77B82AB6-DEFA-5B40-B3CC-7F13E3B8C584}" dt="2021-04-06T14:33:36.633" v="53"/>
          <ac:grpSpMkLst>
            <pc:docMk/>
            <pc:sldMk cId="4169631568" sldId="409"/>
            <ac:grpSpMk id="8" creationId="{00000000-0000-0000-0000-000000000000}"/>
          </ac:grpSpMkLst>
        </pc:grpChg>
        <pc:grpChg chg="mod">
          <ac:chgData name="Markus Johannes Zock" userId="a2b17c9c-a4d3-40bf-bdef-df4363d20581" providerId="ADAL" clId="{77B82AB6-DEFA-5B40-B3CC-7F13E3B8C584}" dt="2021-04-08T18:21:31.811" v="5180"/>
          <ac:grpSpMkLst>
            <pc:docMk/>
            <pc:sldMk cId="4169631568" sldId="409"/>
            <ac:grpSpMk id="10" creationId="{00000000-0000-0000-0000-000000000000}"/>
          </ac:grpSpMkLst>
        </pc:grpChg>
        <pc:grpChg chg="mod">
          <ac:chgData name="Markus Johannes Zock" userId="a2b17c9c-a4d3-40bf-bdef-df4363d20581" providerId="ADAL" clId="{77B82AB6-DEFA-5B40-B3CC-7F13E3B8C584}" dt="2021-04-08T18:21:31.811" v="5180"/>
          <ac:grpSpMkLst>
            <pc:docMk/>
            <pc:sldMk cId="4169631568" sldId="409"/>
            <ac:grpSpMk id="11" creationId="{00000000-0000-0000-0000-000000000000}"/>
          </ac:grpSpMkLst>
        </pc:grpChg>
        <pc:grpChg chg="mod">
          <ac:chgData name="Markus Johannes Zock" userId="a2b17c9c-a4d3-40bf-bdef-df4363d20581" providerId="ADAL" clId="{77B82AB6-DEFA-5B40-B3CC-7F13E3B8C584}" dt="2021-04-06T14:33:19.103" v="51"/>
          <ac:grpSpMkLst>
            <pc:docMk/>
            <pc:sldMk cId="4169631568" sldId="409"/>
            <ac:grpSpMk id="18" creationId="{00000000-0000-0000-0000-000000000000}"/>
          </ac:grpSpMkLst>
        </pc:grpChg>
        <pc:grpChg chg="del">
          <ac:chgData name="Markus Johannes Zock" userId="a2b17c9c-a4d3-40bf-bdef-df4363d20581" providerId="ADAL" clId="{77B82AB6-DEFA-5B40-B3CC-7F13E3B8C584}" dt="2021-04-08T18:21:41.733" v="5183" actId="478"/>
          <ac:grpSpMkLst>
            <pc:docMk/>
            <pc:sldMk cId="4169631568" sldId="409"/>
            <ac:grpSpMk id="22" creationId="{00000000-0000-0000-0000-000000000000}"/>
          </ac:grpSpMkLst>
        </pc:grpChg>
      </pc:sldChg>
      <pc:sldChg chg="delSp modSp mod">
        <pc:chgData name="Markus Johannes Zock" userId="a2b17c9c-a4d3-40bf-bdef-df4363d20581" providerId="ADAL" clId="{77B82AB6-DEFA-5B40-B3CC-7F13E3B8C584}" dt="2021-04-08T18:22:10.732" v="5188" actId="207"/>
        <pc:sldMkLst>
          <pc:docMk/>
          <pc:sldMk cId="2634114252" sldId="410"/>
        </pc:sldMkLst>
        <pc:spChg chg="mod">
          <ac:chgData name="Markus Johannes Zock" userId="a2b17c9c-a4d3-40bf-bdef-df4363d20581" providerId="ADAL" clId="{77B82AB6-DEFA-5B40-B3CC-7F13E3B8C584}" dt="2021-04-08T18:22:02.251" v="5186"/>
          <ac:spMkLst>
            <pc:docMk/>
            <pc:sldMk cId="2634114252" sldId="410"/>
            <ac:spMk id="19" creationId="{9EF3079C-C92C-4056-9A12-E18238FFC7EB}"/>
          </ac:spMkLst>
        </pc:spChg>
        <pc:spChg chg="mod">
          <ac:chgData name="Markus Johannes Zock" userId="a2b17c9c-a4d3-40bf-bdef-df4363d20581" providerId="ADAL" clId="{77B82AB6-DEFA-5B40-B3CC-7F13E3B8C584}" dt="2021-04-08T18:22:10.732" v="5188" actId="207"/>
          <ac:spMkLst>
            <pc:docMk/>
            <pc:sldMk cId="2634114252" sldId="410"/>
            <ac:spMk id="21" creationId="{778F9CD7-E3C1-4A1C-B8DB-B2C0738B37CF}"/>
          </ac:spMkLst>
        </pc:spChg>
        <pc:spChg chg="mod">
          <ac:chgData name="Markus Johannes Zock" userId="a2b17c9c-a4d3-40bf-bdef-df4363d20581" providerId="ADAL" clId="{77B82AB6-DEFA-5B40-B3CC-7F13E3B8C584}" dt="2021-04-06T14:33:50.553" v="55"/>
          <ac:spMkLst>
            <pc:docMk/>
            <pc:sldMk cId="2634114252" sldId="410"/>
            <ac:spMk id="30" creationId="{87900B56-7F83-4C94-9648-E552CD57AE7D}"/>
          </ac:spMkLst>
        </pc:spChg>
        <pc:spChg chg="mod">
          <ac:chgData name="Markus Johannes Zock" userId="a2b17c9c-a4d3-40bf-bdef-df4363d20581" providerId="ADAL" clId="{77B82AB6-DEFA-5B40-B3CC-7F13E3B8C584}" dt="2021-04-06T14:33:50.553" v="55"/>
          <ac:spMkLst>
            <pc:docMk/>
            <pc:sldMk cId="2634114252" sldId="410"/>
            <ac:spMk id="31" creationId="{B88892A5-DF9C-4DA3-9616-9D37D4EF861C}"/>
          </ac:spMkLst>
        </pc:spChg>
        <pc:spChg chg="mod">
          <ac:chgData name="Markus Johannes Zock" userId="a2b17c9c-a4d3-40bf-bdef-df4363d20581" providerId="ADAL" clId="{77B82AB6-DEFA-5B40-B3CC-7F13E3B8C584}" dt="2021-04-06T14:33:50.553" v="55"/>
          <ac:spMkLst>
            <pc:docMk/>
            <pc:sldMk cId="2634114252" sldId="410"/>
            <ac:spMk id="36" creationId="{03BEFB44-D1CB-42EA-BE1E-70E1479C7DB9}"/>
          </ac:spMkLst>
        </pc:spChg>
        <pc:spChg chg="mod">
          <ac:chgData name="Markus Johannes Zock" userId="a2b17c9c-a4d3-40bf-bdef-df4363d20581" providerId="ADAL" clId="{77B82AB6-DEFA-5B40-B3CC-7F13E3B8C584}" dt="2021-04-06T15:28:50.751" v="727" actId="20577"/>
          <ac:spMkLst>
            <pc:docMk/>
            <pc:sldMk cId="2634114252" sldId="410"/>
            <ac:spMk id="37" creationId="{F5C849C4-6466-4A2C-A634-E5C491129188}"/>
          </ac:spMkLst>
        </pc:spChg>
        <pc:spChg chg="mod">
          <ac:chgData name="Markus Johannes Zock" userId="a2b17c9c-a4d3-40bf-bdef-df4363d20581" providerId="ADAL" clId="{77B82AB6-DEFA-5B40-B3CC-7F13E3B8C584}" dt="2021-04-08T18:21:56.810" v="5185"/>
          <ac:spMkLst>
            <pc:docMk/>
            <pc:sldMk cId="2634114252" sldId="410"/>
            <ac:spMk id="39" creationId="{14899B80-CD25-4EF8-A50B-7A06758FD176}"/>
          </ac:spMkLst>
        </pc:spChg>
        <pc:spChg chg="mod">
          <ac:chgData name="Markus Johannes Zock" userId="a2b17c9c-a4d3-40bf-bdef-df4363d20581" providerId="ADAL" clId="{77B82AB6-DEFA-5B40-B3CC-7F13E3B8C584}" dt="2021-04-08T18:21:56.810" v="5185"/>
          <ac:spMkLst>
            <pc:docMk/>
            <pc:sldMk cId="2634114252" sldId="410"/>
            <ac:spMk id="40" creationId="{EB4A109D-FBFE-47D6-9A8F-D7BF7A3D0024}"/>
          </ac:spMkLst>
        </pc:spChg>
        <pc:spChg chg="mod">
          <ac:chgData name="Markus Johannes Zock" userId="a2b17c9c-a4d3-40bf-bdef-df4363d20581" providerId="ADAL" clId="{77B82AB6-DEFA-5B40-B3CC-7F13E3B8C584}" dt="2021-04-08T18:21:56.810" v="5185"/>
          <ac:spMkLst>
            <pc:docMk/>
            <pc:sldMk cId="2634114252" sldId="410"/>
            <ac:spMk id="45" creationId="{778F9CD7-E3C1-4A1C-B8DB-B2C0738B37CF}"/>
          </ac:spMkLst>
        </pc:spChg>
        <pc:spChg chg="mod">
          <ac:chgData name="Markus Johannes Zock" userId="a2b17c9c-a4d3-40bf-bdef-df4363d20581" providerId="ADAL" clId="{77B82AB6-DEFA-5B40-B3CC-7F13E3B8C584}" dt="2021-04-08T18:21:56.810" v="5185"/>
          <ac:spMkLst>
            <pc:docMk/>
            <pc:sldMk cId="2634114252" sldId="410"/>
            <ac:spMk id="46" creationId="{9EF3079C-C92C-4056-9A12-E18238FFC7EB}"/>
          </ac:spMkLst>
        </pc:spChg>
        <pc:grpChg chg="mod">
          <ac:chgData name="Markus Johannes Zock" userId="a2b17c9c-a4d3-40bf-bdef-df4363d20581" providerId="ADAL" clId="{77B82AB6-DEFA-5B40-B3CC-7F13E3B8C584}" dt="2021-04-06T14:33:50.553" v="55"/>
          <ac:grpSpMkLst>
            <pc:docMk/>
            <pc:sldMk cId="2634114252" sldId="410"/>
            <ac:grpSpMk id="8" creationId="{00000000-0000-0000-0000-000000000000}"/>
          </ac:grpSpMkLst>
        </pc:grpChg>
        <pc:grpChg chg="mod">
          <ac:chgData name="Markus Johannes Zock" userId="a2b17c9c-a4d3-40bf-bdef-df4363d20581" providerId="ADAL" clId="{77B82AB6-DEFA-5B40-B3CC-7F13E3B8C584}" dt="2021-04-08T18:21:56.810" v="5185"/>
          <ac:grpSpMkLst>
            <pc:docMk/>
            <pc:sldMk cId="2634114252" sldId="410"/>
            <ac:grpSpMk id="10" creationId="{00000000-0000-0000-0000-000000000000}"/>
          </ac:grpSpMkLst>
        </pc:grpChg>
        <pc:grpChg chg="mod">
          <ac:chgData name="Markus Johannes Zock" userId="a2b17c9c-a4d3-40bf-bdef-df4363d20581" providerId="ADAL" clId="{77B82AB6-DEFA-5B40-B3CC-7F13E3B8C584}" dt="2021-04-08T18:21:56.810" v="5185"/>
          <ac:grpSpMkLst>
            <pc:docMk/>
            <pc:sldMk cId="2634114252" sldId="410"/>
            <ac:grpSpMk id="11" creationId="{00000000-0000-0000-0000-000000000000}"/>
          </ac:grpSpMkLst>
        </pc:grpChg>
        <pc:grpChg chg="del">
          <ac:chgData name="Markus Johannes Zock" userId="a2b17c9c-a4d3-40bf-bdef-df4363d20581" providerId="ADAL" clId="{77B82AB6-DEFA-5B40-B3CC-7F13E3B8C584}" dt="2021-04-08T18:22:05.597" v="5187" actId="478"/>
          <ac:grpSpMkLst>
            <pc:docMk/>
            <pc:sldMk cId="2634114252" sldId="410"/>
            <ac:grpSpMk id="22" creationId="{00000000-0000-0000-0000-000000000000}"/>
          </ac:grpSpMkLst>
        </pc:grpChg>
      </pc:sldChg>
      <pc:sldChg chg="add del">
        <pc:chgData name="Markus Johannes Zock" userId="a2b17c9c-a4d3-40bf-bdef-df4363d20581" providerId="ADAL" clId="{77B82AB6-DEFA-5B40-B3CC-7F13E3B8C584}" dt="2021-04-08T18:12:55.439" v="5147" actId="2696"/>
        <pc:sldMkLst>
          <pc:docMk/>
          <pc:sldMk cId="3234503934" sldId="411"/>
        </pc:sldMkLst>
      </pc:sldChg>
      <pc:sldChg chg="modSp mod">
        <pc:chgData name="Markus Johannes Zock" userId="a2b17c9c-a4d3-40bf-bdef-df4363d20581" providerId="ADAL" clId="{77B82AB6-DEFA-5B40-B3CC-7F13E3B8C584}" dt="2021-04-08T21:03:14.756" v="6830" actId="20577"/>
        <pc:sldMkLst>
          <pc:docMk/>
          <pc:sldMk cId="4287089160" sldId="412"/>
        </pc:sldMkLst>
        <pc:spChg chg="mod">
          <ac:chgData name="Markus Johannes Zock" userId="a2b17c9c-a4d3-40bf-bdef-df4363d20581" providerId="ADAL" clId="{77B82AB6-DEFA-5B40-B3CC-7F13E3B8C584}" dt="2021-04-08T21:03:14.756" v="6830" actId="20577"/>
          <ac:spMkLst>
            <pc:docMk/>
            <pc:sldMk cId="4287089160" sldId="412"/>
            <ac:spMk id="2" creationId="{00000000-0000-0000-0000-000000000000}"/>
          </ac:spMkLst>
        </pc:spChg>
        <pc:spChg chg="mod">
          <ac:chgData name="Markus Johannes Zock" userId="a2b17c9c-a4d3-40bf-bdef-df4363d20581" providerId="ADAL" clId="{77B82AB6-DEFA-5B40-B3CC-7F13E3B8C584}" dt="2021-04-08T20:21:03.614" v="6398" actId="20577"/>
          <ac:spMkLst>
            <pc:docMk/>
            <pc:sldMk cId="4287089160" sldId="412"/>
            <ac:spMk id="5" creationId="{00000000-0000-0000-0000-000000000000}"/>
          </ac:spMkLst>
        </pc:spChg>
      </pc:sldChg>
      <pc:sldChg chg="modSp del mod modAnim modNotesTx">
        <pc:chgData name="Markus Johannes Zock" userId="a2b17c9c-a4d3-40bf-bdef-df4363d20581" providerId="ADAL" clId="{77B82AB6-DEFA-5B40-B3CC-7F13E3B8C584}" dt="2021-04-08T20:20:29.528" v="6397" actId="2696"/>
        <pc:sldMkLst>
          <pc:docMk/>
          <pc:sldMk cId="1480427762" sldId="413"/>
        </pc:sldMkLst>
        <pc:spChg chg="mod">
          <ac:chgData name="Markus Johannes Zock" userId="a2b17c9c-a4d3-40bf-bdef-df4363d20581" providerId="ADAL" clId="{77B82AB6-DEFA-5B40-B3CC-7F13E3B8C584}" dt="2021-04-08T20:17:11.921" v="6396" actId="27636"/>
          <ac:spMkLst>
            <pc:docMk/>
            <pc:sldMk cId="1480427762" sldId="413"/>
            <ac:spMk id="7" creationId="{F76994B0-CB49-CB43-A548-05E827F08A18}"/>
          </ac:spMkLst>
        </pc:spChg>
      </pc:sldChg>
      <pc:sldChg chg="addSp delSp modSp add mod modAnim">
        <pc:chgData name="Markus Johannes Zock" userId="a2b17c9c-a4d3-40bf-bdef-df4363d20581" providerId="ADAL" clId="{77B82AB6-DEFA-5B40-B3CC-7F13E3B8C584}" dt="2021-04-06T16:33:36.645" v="984" actId="20577"/>
        <pc:sldMkLst>
          <pc:docMk/>
          <pc:sldMk cId="3755987372" sldId="414"/>
        </pc:sldMkLst>
        <pc:spChg chg="del mod">
          <ac:chgData name="Markus Johannes Zock" userId="a2b17c9c-a4d3-40bf-bdef-df4363d20581" providerId="ADAL" clId="{77B82AB6-DEFA-5B40-B3CC-7F13E3B8C584}" dt="2021-04-06T14:59:08.490" v="496" actId="931"/>
          <ac:spMkLst>
            <pc:docMk/>
            <pc:sldMk cId="3755987372" sldId="414"/>
            <ac:spMk id="2" creationId="{00000000-0000-0000-0000-000000000000}"/>
          </ac:spMkLst>
        </pc:spChg>
        <pc:spChg chg="mod">
          <ac:chgData name="Markus Johannes Zock" userId="a2b17c9c-a4d3-40bf-bdef-df4363d20581" providerId="ADAL" clId="{77B82AB6-DEFA-5B40-B3CC-7F13E3B8C584}" dt="2021-04-06T15:33:57.341" v="742" actId="404"/>
          <ac:spMkLst>
            <pc:docMk/>
            <pc:sldMk cId="3755987372" sldId="414"/>
            <ac:spMk id="5" creationId="{00000000-0000-0000-0000-000000000000}"/>
          </ac:spMkLst>
        </pc:spChg>
        <pc:spChg chg="add del mod">
          <ac:chgData name="Markus Johannes Zock" userId="a2b17c9c-a4d3-40bf-bdef-df4363d20581" providerId="ADAL" clId="{77B82AB6-DEFA-5B40-B3CC-7F13E3B8C584}" dt="2021-04-06T14:59:21.517" v="498" actId="931"/>
          <ac:spMkLst>
            <pc:docMk/>
            <pc:sldMk cId="3755987372" sldId="414"/>
            <ac:spMk id="9" creationId="{37DDA580-29B4-E542-AA7B-BE18AE4FDB17}"/>
          </ac:spMkLst>
        </pc:spChg>
        <pc:spChg chg="add del mod">
          <ac:chgData name="Markus Johannes Zock" userId="a2b17c9c-a4d3-40bf-bdef-df4363d20581" providerId="ADAL" clId="{77B82AB6-DEFA-5B40-B3CC-7F13E3B8C584}" dt="2021-04-06T15:00:03.878" v="500" actId="931"/>
          <ac:spMkLst>
            <pc:docMk/>
            <pc:sldMk cId="3755987372" sldId="414"/>
            <ac:spMk id="13" creationId="{BFB16926-0B9C-A348-966F-CA02FF56CFED}"/>
          </ac:spMkLst>
        </pc:spChg>
        <pc:spChg chg="add mod">
          <ac:chgData name="Markus Johannes Zock" userId="a2b17c9c-a4d3-40bf-bdef-df4363d20581" providerId="ADAL" clId="{77B82AB6-DEFA-5B40-B3CC-7F13E3B8C584}" dt="2021-04-06T16:33:36.645" v="984" actId="20577"/>
          <ac:spMkLst>
            <pc:docMk/>
            <pc:sldMk cId="3755987372" sldId="414"/>
            <ac:spMk id="17" creationId="{05D97596-EE75-4A45-8A3D-B5F6DAF9F638}"/>
          </ac:spMkLst>
        </pc:spChg>
        <pc:picChg chg="add del mod">
          <ac:chgData name="Markus Johannes Zock" userId="a2b17c9c-a4d3-40bf-bdef-df4363d20581" providerId="ADAL" clId="{77B82AB6-DEFA-5B40-B3CC-7F13E3B8C584}" dt="2021-04-06T14:59:12.039" v="497" actId="478"/>
          <ac:picMkLst>
            <pc:docMk/>
            <pc:sldMk cId="3755987372" sldId="414"/>
            <ac:picMk id="7" creationId="{47B79BCE-1604-734F-9C8A-ED936810B94B}"/>
          </ac:picMkLst>
        </pc:picChg>
        <pc:picChg chg="add del mod">
          <ac:chgData name="Markus Johannes Zock" userId="a2b17c9c-a4d3-40bf-bdef-df4363d20581" providerId="ADAL" clId="{77B82AB6-DEFA-5B40-B3CC-7F13E3B8C584}" dt="2021-04-06T14:59:23.281" v="499" actId="478"/>
          <ac:picMkLst>
            <pc:docMk/>
            <pc:sldMk cId="3755987372" sldId="414"/>
            <ac:picMk id="11" creationId="{848D60B2-560B-BB47-B79D-53AAC32A800E}"/>
          </ac:picMkLst>
        </pc:picChg>
        <pc:picChg chg="add del mod">
          <ac:chgData name="Markus Johannes Zock" userId="a2b17c9c-a4d3-40bf-bdef-df4363d20581" providerId="ADAL" clId="{77B82AB6-DEFA-5B40-B3CC-7F13E3B8C584}" dt="2021-04-06T15:01:25.164" v="506" actId="21"/>
          <ac:picMkLst>
            <pc:docMk/>
            <pc:sldMk cId="3755987372" sldId="414"/>
            <ac:picMk id="15" creationId="{A5B584E1-8505-A642-97A8-065BF113406C}"/>
          </ac:picMkLst>
        </pc:picChg>
        <pc:picChg chg="add mod">
          <ac:chgData name="Markus Johannes Zock" userId="a2b17c9c-a4d3-40bf-bdef-df4363d20581" providerId="ADAL" clId="{77B82AB6-DEFA-5B40-B3CC-7F13E3B8C584}" dt="2021-04-06T15:04:35.434" v="546" actId="167"/>
          <ac:picMkLst>
            <pc:docMk/>
            <pc:sldMk cId="3755987372" sldId="414"/>
            <ac:picMk id="18" creationId="{D2AE7B7B-B465-D040-A4A2-5D39B076FD11}"/>
          </ac:picMkLst>
        </pc:picChg>
      </pc:sldChg>
      <pc:sldChg chg="add del">
        <pc:chgData name="Markus Johannes Zock" userId="a2b17c9c-a4d3-40bf-bdef-df4363d20581" providerId="ADAL" clId="{77B82AB6-DEFA-5B40-B3CC-7F13E3B8C584}" dt="2021-04-06T15:23:15.653" v="676" actId="2696"/>
        <pc:sldMkLst>
          <pc:docMk/>
          <pc:sldMk cId="2423627611" sldId="415"/>
        </pc:sldMkLst>
      </pc:sldChg>
      <pc:sldChg chg="addSp delSp modSp new mod modClrScheme chgLayout modNotesTx">
        <pc:chgData name="Markus Johannes Zock" userId="a2b17c9c-a4d3-40bf-bdef-df4363d20581" providerId="ADAL" clId="{77B82AB6-DEFA-5B40-B3CC-7F13E3B8C584}" dt="2021-04-08T15:36:09.031" v="3948" actId="20577"/>
        <pc:sldMkLst>
          <pc:docMk/>
          <pc:sldMk cId="4287827876" sldId="415"/>
        </pc:sldMkLst>
        <pc:spChg chg="del mod ord">
          <ac:chgData name="Markus Johannes Zock" userId="a2b17c9c-a4d3-40bf-bdef-df4363d20581" providerId="ADAL" clId="{77B82AB6-DEFA-5B40-B3CC-7F13E3B8C584}" dt="2021-04-06T20:39:52.118" v="2094" actId="700"/>
          <ac:spMkLst>
            <pc:docMk/>
            <pc:sldMk cId="4287827876" sldId="415"/>
            <ac:spMk id="2" creationId="{C5F67CB0-39B3-5044-A203-2D995DEA4883}"/>
          </ac:spMkLst>
        </pc:spChg>
        <pc:spChg chg="mod ord">
          <ac:chgData name="Markus Johannes Zock" userId="a2b17c9c-a4d3-40bf-bdef-df4363d20581" providerId="ADAL" clId="{77B82AB6-DEFA-5B40-B3CC-7F13E3B8C584}" dt="2021-04-06T20:40:09.914" v="2095" actId="700"/>
          <ac:spMkLst>
            <pc:docMk/>
            <pc:sldMk cId="4287827876" sldId="415"/>
            <ac:spMk id="3" creationId="{990AA88E-DAB3-F244-9C66-FA689D1E54D1}"/>
          </ac:spMkLst>
        </pc:spChg>
        <pc:spChg chg="mod ord">
          <ac:chgData name="Markus Johannes Zock" userId="a2b17c9c-a4d3-40bf-bdef-df4363d20581" providerId="ADAL" clId="{77B82AB6-DEFA-5B40-B3CC-7F13E3B8C584}" dt="2021-04-06T20:40:09.914" v="2095" actId="700"/>
          <ac:spMkLst>
            <pc:docMk/>
            <pc:sldMk cId="4287827876" sldId="415"/>
            <ac:spMk id="4" creationId="{F031EDD5-EB44-724E-9373-27BC64D13E42}"/>
          </ac:spMkLst>
        </pc:spChg>
        <pc:spChg chg="mod ord">
          <ac:chgData name="Markus Johannes Zock" userId="a2b17c9c-a4d3-40bf-bdef-df4363d20581" providerId="ADAL" clId="{77B82AB6-DEFA-5B40-B3CC-7F13E3B8C584}" dt="2021-04-06T20:40:09.914" v="2095" actId="700"/>
          <ac:spMkLst>
            <pc:docMk/>
            <pc:sldMk cId="4287827876" sldId="415"/>
            <ac:spMk id="5" creationId="{2E6279FB-FA42-754F-8A78-A182BF0DD61F}"/>
          </ac:spMkLst>
        </pc:spChg>
        <pc:spChg chg="add del mod ord">
          <ac:chgData name="Markus Johannes Zock" userId="a2b17c9c-a4d3-40bf-bdef-df4363d20581" providerId="ADAL" clId="{77B82AB6-DEFA-5B40-B3CC-7F13E3B8C584}" dt="2021-04-06T20:40:09.914" v="2095" actId="700"/>
          <ac:spMkLst>
            <pc:docMk/>
            <pc:sldMk cId="4287827876" sldId="415"/>
            <ac:spMk id="6" creationId="{39119A24-9C0A-064B-91C9-DE81B4884C2B}"/>
          </ac:spMkLst>
        </pc:spChg>
        <pc:spChg chg="add del mod ord">
          <ac:chgData name="Markus Johannes Zock" userId="a2b17c9c-a4d3-40bf-bdef-df4363d20581" providerId="ADAL" clId="{77B82AB6-DEFA-5B40-B3CC-7F13E3B8C584}" dt="2021-04-06T20:40:09.914" v="2095" actId="700"/>
          <ac:spMkLst>
            <pc:docMk/>
            <pc:sldMk cId="4287827876" sldId="415"/>
            <ac:spMk id="7" creationId="{A637CCA5-5ABD-EB4C-80B8-42E455F387FB}"/>
          </ac:spMkLst>
        </pc:spChg>
        <pc:spChg chg="add mod ord">
          <ac:chgData name="Markus Johannes Zock" userId="a2b17c9c-a4d3-40bf-bdef-df4363d20581" providerId="ADAL" clId="{77B82AB6-DEFA-5B40-B3CC-7F13E3B8C584}" dt="2021-04-06T20:41:04.480" v="2120" actId="207"/>
          <ac:spMkLst>
            <pc:docMk/>
            <pc:sldMk cId="4287827876" sldId="415"/>
            <ac:spMk id="8" creationId="{98FB3F08-9AB6-3C44-A30D-8129423E2A66}"/>
          </ac:spMkLst>
        </pc:spChg>
        <pc:spChg chg="add del mod ord">
          <ac:chgData name="Markus Johannes Zock" userId="a2b17c9c-a4d3-40bf-bdef-df4363d20581" providerId="ADAL" clId="{77B82AB6-DEFA-5B40-B3CC-7F13E3B8C584}" dt="2021-04-08T15:36:09.031" v="3948" actId="20577"/>
          <ac:spMkLst>
            <pc:docMk/>
            <pc:sldMk cId="4287827876" sldId="415"/>
            <ac:spMk id="9" creationId="{8C10E9A0-B535-6E45-85D9-352B29763841}"/>
          </ac:spMkLst>
        </pc:spChg>
        <pc:spChg chg="add mod ord">
          <ac:chgData name="Markus Johannes Zock" userId="a2b17c9c-a4d3-40bf-bdef-df4363d20581" providerId="ADAL" clId="{77B82AB6-DEFA-5B40-B3CC-7F13E3B8C584}" dt="2021-04-06T20:44:20.081" v="2140" actId="20577"/>
          <ac:spMkLst>
            <pc:docMk/>
            <pc:sldMk cId="4287827876" sldId="415"/>
            <ac:spMk id="10" creationId="{FA2F9CF5-D6B6-F44A-82E1-C16AEF507297}"/>
          </ac:spMkLst>
        </pc:spChg>
        <pc:spChg chg="add del mod ord">
          <ac:chgData name="Markus Johannes Zock" userId="a2b17c9c-a4d3-40bf-bdef-df4363d20581" providerId="ADAL" clId="{77B82AB6-DEFA-5B40-B3CC-7F13E3B8C584}" dt="2021-04-06T20:57:59.627" v="2203" actId="20577"/>
          <ac:spMkLst>
            <pc:docMk/>
            <pc:sldMk cId="4287827876" sldId="415"/>
            <ac:spMk id="11" creationId="{CC61A2E1-2E3D-7743-B8BD-9C31BF15083F}"/>
          </ac:spMkLst>
        </pc:spChg>
        <pc:spChg chg="add mod">
          <ac:chgData name="Markus Johannes Zock" userId="a2b17c9c-a4d3-40bf-bdef-df4363d20581" providerId="ADAL" clId="{77B82AB6-DEFA-5B40-B3CC-7F13E3B8C584}" dt="2021-04-08T15:30:35.940" v="3917" actId="20577"/>
          <ac:spMkLst>
            <pc:docMk/>
            <pc:sldMk cId="4287827876" sldId="415"/>
            <ac:spMk id="12" creationId="{91DDADDB-07AE-2C4A-8E41-F8EB54002993}"/>
          </ac:spMkLst>
        </pc:spChg>
        <pc:spChg chg="add del mod">
          <ac:chgData name="Markus Johannes Zock" userId="a2b17c9c-a4d3-40bf-bdef-df4363d20581" providerId="ADAL" clId="{77B82AB6-DEFA-5B40-B3CC-7F13E3B8C584}" dt="2021-04-06T20:46:40.350" v="2149" actId="478"/>
          <ac:spMkLst>
            <pc:docMk/>
            <pc:sldMk cId="4287827876" sldId="415"/>
            <ac:spMk id="15" creationId="{3FBA9DBC-6207-E14F-91E0-74C6D1C22F4A}"/>
          </ac:spMkLst>
        </pc:spChg>
        <pc:picChg chg="add del mod">
          <ac:chgData name="Markus Johannes Zock" userId="a2b17c9c-a4d3-40bf-bdef-df4363d20581" providerId="ADAL" clId="{77B82AB6-DEFA-5B40-B3CC-7F13E3B8C584}" dt="2021-04-06T20:46:41.371" v="2151" actId="931"/>
          <ac:picMkLst>
            <pc:docMk/>
            <pc:sldMk cId="4287827876" sldId="415"/>
            <ac:picMk id="13" creationId="{469A9A87-5A73-BF49-A6D5-FB3E1A3A39B6}"/>
          </ac:picMkLst>
        </pc:picChg>
        <pc:picChg chg="add del mod">
          <ac:chgData name="Markus Johannes Zock" userId="a2b17c9c-a4d3-40bf-bdef-df4363d20581" providerId="ADAL" clId="{77B82AB6-DEFA-5B40-B3CC-7F13E3B8C584}" dt="2021-04-06T20:47:08.804" v="2155" actId="931"/>
          <ac:picMkLst>
            <pc:docMk/>
            <pc:sldMk cId="4287827876" sldId="415"/>
            <ac:picMk id="17" creationId="{0D07CD7C-80B0-6C46-A64E-F3520828BEBA}"/>
          </ac:picMkLst>
        </pc:picChg>
        <pc:picChg chg="add mod">
          <ac:chgData name="Markus Johannes Zock" userId="a2b17c9c-a4d3-40bf-bdef-df4363d20581" providerId="ADAL" clId="{77B82AB6-DEFA-5B40-B3CC-7F13E3B8C584}" dt="2021-04-06T20:57:41.844" v="2200" actId="1076"/>
          <ac:picMkLst>
            <pc:docMk/>
            <pc:sldMk cId="4287827876" sldId="415"/>
            <ac:picMk id="19" creationId="{D36AB44F-F4D0-0B49-A160-057875F51D40}"/>
          </ac:picMkLst>
        </pc:picChg>
        <pc:picChg chg="add del mod">
          <ac:chgData name="Markus Johannes Zock" userId="a2b17c9c-a4d3-40bf-bdef-df4363d20581" providerId="ADAL" clId="{77B82AB6-DEFA-5B40-B3CC-7F13E3B8C584}" dt="2021-04-06T20:55:19.566" v="2178" actId="931"/>
          <ac:picMkLst>
            <pc:docMk/>
            <pc:sldMk cId="4287827876" sldId="415"/>
            <ac:picMk id="21" creationId="{03314FEE-359B-3843-B1B2-AC6CE6E13D4E}"/>
          </ac:picMkLst>
        </pc:picChg>
        <pc:picChg chg="add del mod">
          <ac:chgData name="Markus Johannes Zock" userId="a2b17c9c-a4d3-40bf-bdef-df4363d20581" providerId="ADAL" clId="{77B82AB6-DEFA-5B40-B3CC-7F13E3B8C584}" dt="2021-04-06T20:55:50.569" v="2188" actId="931"/>
          <ac:picMkLst>
            <pc:docMk/>
            <pc:sldMk cId="4287827876" sldId="415"/>
            <ac:picMk id="23" creationId="{F7087402-9794-C743-9A12-D8B984F58441}"/>
          </ac:picMkLst>
        </pc:picChg>
        <pc:picChg chg="add del mod">
          <ac:chgData name="Markus Johannes Zock" userId="a2b17c9c-a4d3-40bf-bdef-df4363d20581" providerId="ADAL" clId="{77B82AB6-DEFA-5B40-B3CC-7F13E3B8C584}" dt="2021-04-06T20:56:14.571" v="2190" actId="931"/>
          <ac:picMkLst>
            <pc:docMk/>
            <pc:sldMk cId="4287827876" sldId="415"/>
            <ac:picMk id="25" creationId="{76573E8B-6ED0-A84E-AA14-EB87C661A37E}"/>
          </ac:picMkLst>
        </pc:picChg>
        <pc:picChg chg="add mod">
          <ac:chgData name="Markus Johannes Zock" userId="a2b17c9c-a4d3-40bf-bdef-df4363d20581" providerId="ADAL" clId="{77B82AB6-DEFA-5B40-B3CC-7F13E3B8C584}" dt="2021-04-06T20:57:45.976" v="2201" actId="1037"/>
          <ac:picMkLst>
            <pc:docMk/>
            <pc:sldMk cId="4287827876" sldId="415"/>
            <ac:picMk id="27" creationId="{DF9EF5E6-B952-E84E-A679-1F3C57CB6D2A}"/>
          </ac:picMkLst>
        </pc:picChg>
      </pc:sldChg>
      <pc:sldChg chg="addSp delSp modSp new mod modAnim modNotesTx">
        <pc:chgData name="Markus Johannes Zock" userId="a2b17c9c-a4d3-40bf-bdef-df4363d20581" providerId="ADAL" clId="{77B82AB6-DEFA-5B40-B3CC-7F13E3B8C584}" dt="2021-04-08T18:24:55.421" v="5210" actId="166"/>
        <pc:sldMkLst>
          <pc:docMk/>
          <pc:sldMk cId="713139139" sldId="416"/>
        </pc:sldMkLst>
        <pc:spChg chg="del">
          <ac:chgData name="Markus Johannes Zock" userId="a2b17c9c-a4d3-40bf-bdef-df4363d20581" providerId="ADAL" clId="{77B82AB6-DEFA-5B40-B3CC-7F13E3B8C584}" dt="2021-04-08T15:43:11.026" v="3950" actId="931"/>
          <ac:spMkLst>
            <pc:docMk/>
            <pc:sldMk cId="713139139" sldId="416"/>
            <ac:spMk id="2" creationId="{B599F4AA-2CB1-9A46-B401-E67772EC4610}"/>
          </ac:spMkLst>
        </pc:spChg>
        <pc:spChg chg="mod">
          <ac:chgData name="Markus Johannes Zock" userId="a2b17c9c-a4d3-40bf-bdef-df4363d20581" providerId="ADAL" clId="{77B82AB6-DEFA-5B40-B3CC-7F13E3B8C584}" dt="2021-04-06T20:22:50.654" v="2092" actId="113"/>
          <ac:spMkLst>
            <pc:docMk/>
            <pc:sldMk cId="713139139" sldId="416"/>
            <ac:spMk id="5" creationId="{48470974-25BE-8D4F-996D-A7E63CBDA47B}"/>
          </ac:spMkLst>
        </pc:spChg>
        <pc:spChg chg="mod">
          <ac:chgData name="Markus Johannes Zock" userId="a2b17c9c-a4d3-40bf-bdef-df4363d20581" providerId="ADAL" clId="{77B82AB6-DEFA-5B40-B3CC-7F13E3B8C584}" dt="2021-04-08T15:49:04.719" v="3964"/>
          <ac:spMkLst>
            <pc:docMk/>
            <pc:sldMk cId="713139139" sldId="416"/>
            <ac:spMk id="9" creationId="{2100FC77-8C25-A64A-9076-FE80C062AB08}"/>
          </ac:spMkLst>
        </pc:spChg>
        <pc:spChg chg="mod">
          <ac:chgData name="Markus Johannes Zock" userId="a2b17c9c-a4d3-40bf-bdef-df4363d20581" providerId="ADAL" clId="{77B82AB6-DEFA-5B40-B3CC-7F13E3B8C584}" dt="2021-04-08T15:49:04.719" v="3964"/>
          <ac:spMkLst>
            <pc:docMk/>
            <pc:sldMk cId="713139139" sldId="416"/>
            <ac:spMk id="10" creationId="{52768446-D695-4644-AE62-566B6229DC08}"/>
          </ac:spMkLst>
        </pc:spChg>
        <pc:spChg chg="mod">
          <ac:chgData name="Markus Johannes Zock" userId="a2b17c9c-a4d3-40bf-bdef-df4363d20581" providerId="ADAL" clId="{77B82AB6-DEFA-5B40-B3CC-7F13E3B8C584}" dt="2021-04-08T15:49:04.719" v="3964"/>
          <ac:spMkLst>
            <pc:docMk/>
            <pc:sldMk cId="713139139" sldId="416"/>
            <ac:spMk id="11" creationId="{0D4539FB-6862-CA46-860F-A47127DD415C}"/>
          </ac:spMkLst>
        </pc:spChg>
        <pc:spChg chg="mod">
          <ac:chgData name="Markus Johannes Zock" userId="a2b17c9c-a4d3-40bf-bdef-df4363d20581" providerId="ADAL" clId="{77B82AB6-DEFA-5B40-B3CC-7F13E3B8C584}" dt="2021-04-08T15:49:04.719" v="3964"/>
          <ac:spMkLst>
            <pc:docMk/>
            <pc:sldMk cId="713139139" sldId="416"/>
            <ac:spMk id="12" creationId="{259016C8-F00E-854E-898C-1E2F007A148A}"/>
          </ac:spMkLst>
        </pc:spChg>
        <pc:spChg chg="mod">
          <ac:chgData name="Markus Johannes Zock" userId="a2b17c9c-a4d3-40bf-bdef-df4363d20581" providerId="ADAL" clId="{77B82AB6-DEFA-5B40-B3CC-7F13E3B8C584}" dt="2021-04-08T15:54:32.443" v="4022" actId="20577"/>
          <ac:spMkLst>
            <pc:docMk/>
            <pc:sldMk cId="713139139" sldId="416"/>
            <ac:spMk id="14" creationId="{61B1BE5E-7776-E44A-B71F-BEE4D4A35C05}"/>
          </ac:spMkLst>
        </pc:spChg>
        <pc:spChg chg="mod">
          <ac:chgData name="Markus Johannes Zock" userId="a2b17c9c-a4d3-40bf-bdef-df4363d20581" providerId="ADAL" clId="{77B82AB6-DEFA-5B40-B3CC-7F13E3B8C584}" dt="2021-04-08T15:54:17.371" v="4018" actId="207"/>
          <ac:spMkLst>
            <pc:docMk/>
            <pc:sldMk cId="713139139" sldId="416"/>
            <ac:spMk id="15" creationId="{28936AD6-6A40-2541-AF53-4D63DE659700}"/>
          </ac:spMkLst>
        </pc:spChg>
        <pc:spChg chg="mod">
          <ac:chgData name="Markus Johannes Zock" userId="a2b17c9c-a4d3-40bf-bdef-df4363d20581" providerId="ADAL" clId="{77B82AB6-DEFA-5B40-B3CC-7F13E3B8C584}" dt="2021-04-08T15:54:17.371" v="4018" actId="207"/>
          <ac:spMkLst>
            <pc:docMk/>
            <pc:sldMk cId="713139139" sldId="416"/>
            <ac:spMk id="16" creationId="{3CB2752A-9205-CD42-AD36-0472317FEB4B}"/>
          </ac:spMkLst>
        </pc:spChg>
        <pc:spChg chg="mod">
          <ac:chgData name="Markus Johannes Zock" userId="a2b17c9c-a4d3-40bf-bdef-df4363d20581" providerId="ADAL" clId="{77B82AB6-DEFA-5B40-B3CC-7F13E3B8C584}" dt="2021-04-08T15:54:17.371" v="4018" actId="207"/>
          <ac:spMkLst>
            <pc:docMk/>
            <pc:sldMk cId="713139139" sldId="416"/>
            <ac:spMk id="17" creationId="{89688163-72BA-9A49-9646-03C6E07F7692}"/>
          </ac:spMkLst>
        </pc:spChg>
        <pc:spChg chg="mod">
          <ac:chgData name="Markus Johannes Zock" userId="a2b17c9c-a4d3-40bf-bdef-df4363d20581" providerId="ADAL" clId="{77B82AB6-DEFA-5B40-B3CC-7F13E3B8C584}" dt="2021-04-08T15:54:51.911" v="4023" actId="20577"/>
          <ac:spMkLst>
            <pc:docMk/>
            <pc:sldMk cId="713139139" sldId="416"/>
            <ac:spMk id="19" creationId="{EF37D39A-3A8D-2349-A000-51B5E239A9E3}"/>
          </ac:spMkLst>
        </pc:spChg>
        <pc:spChg chg="mod">
          <ac:chgData name="Markus Johannes Zock" userId="a2b17c9c-a4d3-40bf-bdef-df4363d20581" providerId="ADAL" clId="{77B82AB6-DEFA-5B40-B3CC-7F13E3B8C584}" dt="2021-04-08T15:49:47.068" v="3969"/>
          <ac:spMkLst>
            <pc:docMk/>
            <pc:sldMk cId="713139139" sldId="416"/>
            <ac:spMk id="20" creationId="{3BEBF3EE-384C-5E49-A5E9-797F3BE4B881}"/>
          </ac:spMkLst>
        </pc:spChg>
        <pc:spChg chg="mod">
          <ac:chgData name="Markus Johannes Zock" userId="a2b17c9c-a4d3-40bf-bdef-df4363d20581" providerId="ADAL" clId="{77B82AB6-DEFA-5B40-B3CC-7F13E3B8C584}" dt="2021-04-08T15:49:47.068" v="3969"/>
          <ac:spMkLst>
            <pc:docMk/>
            <pc:sldMk cId="713139139" sldId="416"/>
            <ac:spMk id="21" creationId="{DA4E2E99-E444-AB4B-9299-556460E22181}"/>
          </ac:spMkLst>
        </pc:spChg>
        <pc:spChg chg="mod">
          <ac:chgData name="Markus Johannes Zock" userId="a2b17c9c-a4d3-40bf-bdef-df4363d20581" providerId="ADAL" clId="{77B82AB6-DEFA-5B40-B3CC-7F13E3B8C584}" dt="2021-04-08T15:49:47.068" v="3969"/>
          <ac:spMkLst>
            <pc:docMk/>
            <pc:sldMk cId="713139139" sldId="416"/>
            <ac:spMk id="22" creationId="{26A5A614-4446-BE44-849A-0E215C866DA5}"/>
          </ac:spMkLst>
        </pc:spChg>
        <pc:spChg chg="mod">
          <ac:chgData name="Markus Johannes Zock" userId="a2b17c9c-a4d3-40bf-bdef-df4363d20581" providerId="ADAL" clId="{77B82AB6-DEFA-5B40-B3CC-7F13E3B8C584}" dt="2021-04-08T15:49:59.039" v="3970"/>
          <ac:spMkLst>
            <pc:docMk/>
            <pc:sldMk cId="713139139" sldId="416"/>
            <ac:spMk id="24" creationId="{59C80B94-66D9-6341-BBB7-670EF2C8779D}"/>
          </ac:spMkLst>
        </pc:spChg>
        <pc:spChg chg="mod">
          <ac:chgData name="Markus Johannes Zock" userId="a2b17c9c-a4d3-40bf-bdef-df4363d20581" providerId="ADAL" clId="{77B82AB6-DEFA-5B40-B3CC-7F13E3B8C584}" dt="2021-04-08T15:49:59.039" v="3970"/>
          <ac:spMkLst>
            <pc:docMk/>
            <pc:sldMk cId="713139139" sldId="416"/>
            <ac:spMk id="25" creationId="{4422BD97-8D44-994C-9C07-9EBE5628A407}"/>
          </ac:spMkLst>
        </pc:spChg>
        <pc:spChg chg="mod">
          <ac:chgData name="Markus Johannes Zock" userId="a2b17c9c-a4d3-40bf-bdef-df4363d20581" providerId="ADAL" clId="{77B82AB6-DEFA-5B40-B3CC-7F13E3B8C584}" dt="2021-04-08T15:55:52.211" v="4031"/>
          <ac:spMkLst>
            <pc:docMk/>
            <pc:sldMk cId="713139139" sldId="416"/>
            <ac:spMk id="27" creationId="{5A224992-D8AF-CC49-B144-CBB66E37AA30}"/>
          </ac:spMkLst>
        </pc:spChg>
        <pc:spChg chg="mod">
          <ac:chgData name="Markus Johannes Zock" userId="a2b17c9c-a4d3-40bf-bdef-df4363d20581" providerId="ADAL" clId="{77B82AB6-DEFA-5B40-B3CC-7F13E3B8C584}" dt="2021-04-08T15:55:52.211" v="4031"/>
          <ac:spMkLst>
            <pc:docMk/>
            <pc:sldMk cId="713139139" sldId="416"/>
            <ac:spMk id="28" creationId="{51213A00-E8C7-C148-B8C1-EAC448C60730}"/>
          </ac:spMkLst>
        </pc:spChg>
        <pc:spChg chg="mod">
          <ac:chgData name="Markus Johannes Zock" userId="a2b17c9c-a4d3-40bf-bdef-df4363d20581" providerId="ADAL" clId="{77B82AB6-DEFA-5B40-B3CC-7F13E3B8C584}" dt="2021-04-08T15:55:52.211" v="4031"/>
          <ac:spMkLst>
            <pc:docMk/>
            <pc:sldMk cId="713139139" sldId="416"/>
            <ac:spMk id="29" creationId="{CAC6C176-C1A3-EA4F-A713-A3ABB07E08E1}"/>
          </ac:spMkLst>
        </pc:spChg>
        <pc:spChg chg="mod">
          <ac:chgData name="Markus Johannes Zock" userId="a2b17c9c-a4d3-40bf-bdef-df4363d20581" providerId="ADAL" clId="{77B82AB6-DEFA-5B40-B3CC-7F13E3B8C584}" dt="2021-04-08T15:55:52.211" v="4031"/>
          <ac:spMkLst>
            <pc:docMk/>
            <pc:sldMk cId="713139139" sldId="416"/>
            <ac:spMk id="30" creationId="{E491EFAA-3360-EA4B-B2E2-A78C9545EC76}"/>
          </ac:spMkLst>
        </pc:spChg>
        <pc:spChg chg="add mod">
          <ac:chgData name="Markus Johannes Zock" userId="a2b17c9c-a4d3-40bf-bdef-df4363d20581" providerId="ADAL" clId="{77B82AB6-DEFA-5B40-B3CC-7F13E3B8C584}" dt="2021-04-08T16:03:00.891" v="4300" actId="1076"/>
          <ac:spMkLst>
            <pc:docMk/>
            <pc:sldMk cId="713139139" sldId="416"/>
            <ac:spMk id="31" creationId="{C1635930-0D23-BB4F-9C1C-C9ED07B98270}"/>
          </ac:spMkLst>
        </pc:spChg>
        <pc:grpChg chg="add del mod">
          <ac:chgData name="Markus Johannes Zock" userId="a2b17c9c-a4d3-40bf-bdef-df4363d20581" providerId="ADAL" clId="{77B82AB6-DEFA-5B40-B3CC-7F13E3B8C584}" dt="2021-04-08T15:49:09.519" v="3965"/>
          <ac:grpSpMkLst>
            <pc:docMk/>
            <pc:sldMk cId="713139139" sldId="416"/>
            <ac:grpSpMk id="8" creationId="{5C8102EC-4746-1E4B-8729-C92A393626FD}"/>
          </ac:grpSpMkLst>
        </pc:grpChg>
        <pc:grpChg chg="add mod">
          <ac:chgData name="Markus Johannes Zock" userId="a2b17c9c-a4d3-40bf-bdef-df4363d20581" providerId="ADAL" clId="{77B82AB6-DEFA-5B40-B3CC-7F13E3B8C584}" dt="2021-04-08T16:01:53.336" v="4295" actId="1076"/>
          <ac:grpSpMkLst>
            <pc:docMk/>
            <pc:sldMk cId="713139139" sldId="416"/>
            <ac:grpSpMk id="13" creationId="{A85ADFFA-BC20-6D4B-ACE1-7E97F4255EBC}"/>
          </ac:grpSpMkLst>
        </pc:grpChg>
        <pc:grpChg chg="add mod">
          <ac:chgData name="Markus Johannes Zock" userId="a2b17c9c-a4d3-40bf-bdef-df4363d20581" providerId="ADAL" clId="{77B82AB6-DEFA-5B40-B3CC-7F13E3B8C584}" dt="2021-04-08T18:24:55.421" v="5210" actId="166"/>
          <ac:grpSpMkLst>
            <pc:docMk/>
            <pc:sldMk cId="713139139" sldId="416"/>
            <ac:grpSpMk id="18" creationId="{90310460-5377-DE44-91BE-EC22A2E2E718}"/>
          </ac:grpSpMkLst>
        </pc:grpChg>
        <pc:grpChg chg="add mod">
          <ac:chgData name="Markus Johannes Zock" userId="a2b17c9c-a4d3-40bf-bdef-df4363d20581" providerId="ADAL" clId="{77B82AB6-DEFA-5B40-B3CC-7F13E3B8C584}" dt="2021-04-08T15:50:40.545" v="3973" actId="1076"/>
          <ac:grpSpMkLst>
            <pc:docMk/>
            <pc:sldMk cId="713139139" sldId="416"/>
            <ac:grpSpMk id="23" creationId="{54416FB5-477E-9143-83B8-C5671A3F8548}"/>
          </ac:grpSpMkLst>
        </pc:grpChg>
        <pc:grpChg chg="add mod">
          <ac:chgData name="Markus Johannes Zock" userId="a2b17c9c-a4d3-40bf-bdef-df4363d20581" providerId="ADAL" clId="{77B82AB6-DEFA-5B40-B3CC-7F13E3B8C584}" dt="2021-04-08T16:04:21.734" v="4305" actId="1076"/>
          <ac:grpSpMkLst>
            <pc:docMk/>
            <pc:sldMk cId="713139139" sldId="416"/>
            <ac:grpSpMk id="26" creationId="{4E8DE39B-A5A1-5F4A-8A1A-8B8E8F9F123F}"/>
          </ac:grpSpMkLst>
        </pc:grpChg>
        <pc:picChg chg="add mod">
          <ac:chgData name="Markus Johannes Zock" userId="a2b17c9c-a4d3-40bf-bdef-df4363d20581" providerId="ADAL" clId="{77B82AB6-DEFA-5B40-B3CC-7F13E3B8C584}" dt="2021-04-08T15:46:46.767" v="3963" actId="14100"/>
          <ac:picMkLst>
            <pc:docMk/>
            <pc:sldMk cId="713139139" sldId="416"/>
            <ac:picMk id="7" creationId="{BFAE583C-F33C-6D47-AC4A-FB1D2E32BEDE}"/>
          </ac:picMkLst>
        </pc:picChg>
      </pc:sldChg>
      <pc:sldChg chg="modSp new del mod">
        <pc:chgData name="Markus Johannes Zock" userId="a2b17c9c-a4d3-40bf-bdef-df4363d20581" providerId="ADAL" clId="{77B82AB6-DEFA-5B40-B3CC-7F13E3B8C584}" dt="2021-04-08T15:42:15.941" v="3949" actId="2696"/>
        <pc:sldMkLst>
          <pc:docMk/>
          <pc:sldMk cId="2898413890" sldId="417"/>
        </pc:sldMkLst>
        <pc:spChg chg="mod">
          <ac:chgData name="Markus Johannes Zock" userId="a2b17c9c-a4d3-40bf-bdef-df4363d20581" providerId="ADAL" clId="{77B82AB6-DEFA-5B40-B3CC-7F13E3B8C584}" dt="2021-04-06T20:46:41.738" v="2152" actId="27636"/>
          <ac:spMkLst>
            <pc:docMk/>
            <pc:sldMk cId="2898413890" sldId="417"/>
            <ac:spMk id="2" creationId="{1345123E-A3C3-AB41-9FE4-4CDE0423779A}"/>
          </ac:spMkLst>
        </pc:spChg>
      </pc:sldChg>
      <pc:sldChg chg="modSp add mod">
        <pc:chgData name="Markus Johannes Zock" userId="a2b17c9c-a4d3-40bf-bdef-df4363d20581" providerId="ADAL" clId="{77B82AB6-DEFA-5B40-B3CC-7F13E3B8C584}" dt="2021-04-08T21:25:54.828" v="7821" actId="115"/>
        <pc:sldMkLst>
          <pc:docMk/>
          <pc:sldMk cId="3810393696" sldId="417"/>
        </pc:sldMkLst>
        <pc:spChg chg="mod">
          <ac:chgData name="Markus Johannes Zock" userId="a2b17c9c-a4d3-40bf-bdef-df4363d20581" providerId="ADAL" clId="{77B82AB6-DEFA-5B40-B3CC-7F13E3B8C584}" dt="2021-04-08T21:03:21.476" v="6834" actId="20577"/>
          <ac:spMkLst>
            <pc:docMk/>
            <pc:sldMk cId="3810393696" sldId="417"/>
            <ac:spMk id="2" creationId="{00000000-0000-0000-0000-000000000000}"/>
          </ac:spMkLst>
        </pc:spChg>
        <pc:spChg chg="mod">
          <ac:chgData name="Markus Johannes Zock" userId="a2b17c9c-a4d3-40bf-bdef-df4363d20581" providerId="ADAL" clId="{77B82AB6-DEFA-5B40-B3CC-7F13E3B8C584}" dt="2021-04-08T21:25:54.828" v="7821" actId="115"/>
          <ac:spMkLst>
            <pc:docMk/>
            <pc:sldMk cId="3810393696" sldId="417"/>
            <ac:spMk id="5" creationId="{00000000-0000-0000-0000-000000000000}"/>
          </ac:spMkLst>
        </pc:spChg>
      </pc:sldChg>
      <pc:sldChg chg="modSp add mod">
        <pc:chgData name="Markus Johannes Zock" userId="a2b17c9c-a4d3-40bf-bdef-df4363d20581" providerId="ADAL" clId="{77B82AB6-DEFA-5B40-B3CC-7F13E3B8C584}" dt="2021-04-08T16:27:42.747" v="4839" actId="20577"/>
        <pc:sldMkLst>
          <pc:docMk/>
          <pc:sldMk cId="3734805798" sldId="418"/>
        </pc:sldMkLst>
        <pc:spChg chg="mod">
          <ac:chgData name="Markus Johannes Zock" userId="a2b17c9c-a4d3-40bf-bdef-df4363d20581" providerId="ADAL" clId="{77B82AB6-DEFA-5B40-B3CC-7F13E3B8C584}" dt="2021-04-08T15:25:48.932" v="3777" actId="20577"/>
          <ac:spMkLst>
            <pc:docMk/>
            <pc:sldMk cId="3734805798" sldId="418"/>
            <ac:spMk id="2" creationId="{00000000-0000-0000-0000-000000000000}"/>
          </ac:spMkLst>
        </pc:spChg>
        <pc:spChg chg="mod">
          <ac:chgData name="Markus Johannes Zock" userId="a2b17c9c-a4d3-40bf-bdef-df4363d20581" providerId="ADAL" clId="{77B82AB6-DEFA-5B40-B3CC-7F13E3B8C584}" dt="2021-04-08T16:27:42.747" v="4839" actId="20577"/>
          <ac:spMkLst>
            <pc:docMk/>
            <pc:sldMk cId="3734805798" sldId="418"/>
            <ac:spMk id="5" creationId="{00000000-0000-0000-0000-000000000000}"/>
          </ac:spMkLst>
        </pc:spChg>
      </pc:sldChg>
    </pc:docChg>
  </pc:docChgLst>
  <pc:docChgLst>
    <pc:chgData name="Markus Johannes Zock" userId="S::markus.zock@un.org::a2b17c9c-a4d3-40bf-bdef-df4363d20581" providerId="AD" clId="Web-{54F1991B-1456-2ED3-E1B2-7E8F7F9FD993}"/>
    <pc:docChg chg="delSld">
      <pc:chgData name="Markus Johannes Zock" userId="S::markus.zock@un.org::a2b17c9c-a4d3-40bf-bdef-df4363d20581" providerId="AD" clId="Web-{54F1991B-1456-2ED3-E1B2-7E8F7F9FD993}" dt="2021-03-30T20:43:41.397" v="0"/>
      <pc:docMkLst>
        <pc:docMk/>
      </pc:docMkLst>
      <pc:sldChg chg="del">
        <pc:chgData name="Markus Johannes Zock" userId="S::markus.zock@un.org::a2b17c9c-a4d3-40bf-bdef-df4363d20581" providerId="AD" clId="Web-{54F1991B-1456-2ED3-E1B2-7E8F7F9FD993}" dt="2021-03-30T20:43:41.397" v="0"/>
        <pc:sldMkLst>
          <pc:docMk/>
          <pc:sldMk cId="1949838248" sldId="3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174F1-BF6E-2D43-BE08-5B9EB9EAB788}" type="doc">
      <dgm:prSet loTypeId="urn:microsoft.com/office/officeart/2005/8/layout/hProcess9" loCatId="" qsTypeId="urn:microsoft.com/office/officeart/2005/8/quickstyle/simple4" qsCatId="simple" csTypeId="urn:microsoft.com/office/officeart/2005/8/colors/accent1_2" csCatId="accent1" phldr="1"/>
      <dgm:spPr/>
    </dgm:pt>
    <dgm:pt modelId="{61C42EE7-FD53-A441-9503-328D8F1CC2A2}">
      <dgm:prSet phldrT="[Text]"/>
      <dgm:spPr>
        <a:solidFill>
          <a:srgbClr val="00B0F0"/>
        </a:solidFill>
        <a:ln>
          <a:solidFill>
            <a:srgbClr val="00B0F0"/>
          </a:solidFill>
        </a:ln>
      </dgm:spPr>
      <dgm:t>
        <a:bodyPr/>
        <a:lstStyle/>
        <a:p>
          <a:r>
            <a:rPr lang="de-DE" b="1" dirty="0">
              <a:latin typeface="Roboton"/>
              <a:cs typeface="Roboton"/>
            </a:rPr>
            <a:t>1977 </a:t>
          </a:r>
        </a:p>
        <a:p>
          <a:r>
            <a:rPr lang="de-DE" dirty="0" err="1">
              <a:latin typeface="Roboton"/>
              <a:cs typeface="Roboton"/>
            </a:rPr>
            <a:t>Foreign</a:t>
          </a:r>
          <a:r>
            <a:rPr lang="de-DE" dirty="0">
              <a:latin typeface="Roboton"/>
              <a:cs typeface="Roboton"/>
            </a:rPr>
            <a:t> </a:t>
          </a:r>
          <a:r>
            <a:rPr lang="de-DE" dirty="0" err="1">
              <a:latin typeface="Roboton"/>
              <a:cs typeface="Roboton"/>
            </a:rPr>
            <a:t>Corrupt</a:t>
          </a:r>
          <a:r>
            <a:rPr lang="de-DE" dirty="0">
              <a:latin typeface="Roboton"/>
              <a:cs typeface="Roboton"/>
            </a:rPr>
            <a:t> Practices Act (USA)</a:t>
          </a:r>
        </a:p>
      </dgm:t>
    </dgm:pt>
    <dgm:pt modelId="{0152E515-CDC0-9747-88EE-CFD5DC0B8166}" type="parTrans" cxnId="{B02381A4-828D-064C-AF22-D4C6AE9AF0AE}">
      <dgm:prSet/>
      <dgm:spPr/>
      <dgm:t>
        <a:bodyPr/>
        <a:lstStyle/>
        <a:p>
          <a:endParaRPr lang="de-DE">
            <a:latin typeface="Roboton"/>
            <a:cs typeface="Roboton"/>
          </a:endParaRPr>
        </a:p>
      </dgm:t>
    </dgm:pt>
    <dgm:pt modelId="{6EC1E50F-69E5-A84C-916C-9DEA986389E9}" type="sibTrans" cxnId="{B02381A4-828D-064C-AF22-D4C6AE9AF0AE}">
      <dgm:prSet/>
      <dgm:spPr/>
      <dgm:t>
        <a:bodyPr/>
        <a:lstStyle/>
        <a:p>
          <a:endParaRPr lang="de-DE">
            <a:latin typeface="Roboton"/>
            <a:cs typeface="Roboton"/>
          </a:endParaRPr>
        </a:p>
      </dgm:t>
    </dgm:pt>
    <dgm:pt modelId="{66A4B4A2-D1CA-1844-9958-E4D25D888EBA}">
      <dgm:prSet phldrT="[Text]"/>
      <dgm:spPr>
        <a:solidFill>
          <a:srgbClr val="00B0F0"/>
        </a:solidFill>
        <a:ln>
          <a:solidFill>
            <a:srgbClr val="00B0F0"/>
          </a:solidFill>
        </a:ln>
      </dgm:spPr>
      <dgm:t>
        <a:bodyPr/>
        <a:lstStyle/>
        <a:p>
          <a:r>
            <a:rPr lang="de-DE" b="1">
              <a:latin typeface="Roboton"/>
              <a:cs typeface="Roboton"/>
            </a:rPr>
            <a:t>1999</a:t>
          </a:r>
        </a:p>
        <a:p>
          <a:r>
            <a:rPr lang="de-DE">
              <a:latin typeface="Roboton"/>
              <a:cs typeface="Roboton"/>
            </a:rPr>
            <a:t>OECD </a:t>
          </a:r>
          <a:r>
            <a:rPr lang="de-DE" err="1">
              <a:latin typeface="Roboton"/>
              <a:cs typeface="Roboton"/>
            </a:rPr>
            <a:t>Convention</a:t>
          </a:r>
          <a:r>
            <a:rPr lang="de-DE">
              <a:latin typeface="Roboton"/>
              <a:cs typeface="Roboton"/>
            </a:rPr>
            <a:t> on </a:t>
          </a:r>
          <a:r>
            <a:rPr lang="de-DE" err="1">
              <a:latin typeface="Roboton"/>
              <a:cs typeface="Roboton"/>
            </a:rPr>
            <a:t>Combating</a:t>
          </a:r>
          <a:r>
            <a:rPr lang="de-DE">
              <a:latin typeface="Roboton"/>
              <a:cs typeface="Roboton"/>
            </a:rPr>
            <a:t> </a:t>
          </a:r>
          <a:r>
            <a:rPr lang="de-DE" err="1">
              <a:latin typeface="Roboton"/>
              <a:cs typeface="Roboton"/>
            </a:rPr>
            <a:t>Bribery</a:t>
          </a:r>
          <a:r>
            <a:rPr lang="de-DE">
              <a:latin typeface="Roboton"/>
              <a:cs typeface="Roboton"/>
            </a:rPr>
            <a:t> </a:t>
          </a:r>
          <a:r>
            <a:rPr lang="de-DE" err="1">
              <a:latin typeface="Roboton"/>
              <a:cs typeface="Roboton"/>
            </a:rPr>
            <a:t>of</a:t>
          </a:r>
          <a:r>
            <a:rPr lang="de-DE">
              <a:latin typeface="Roboton"/>
              <a:cs typeface="Roboton"/>
            </a:rPr>
            <a:t> </a:t>
          </a:r>
          <a:r>
            <a:rPr lang="de-DE" err="1">
              <a:latin typeface="Roboton"/>
              <a:cs typeface="Roboton"/>
            </a:rPr>
            <a:t>Foreign</a:t>
          </a:r>
          <a:r>
            <a:rPr lang="de-DE">
              <a:latin typeface="Roboton"/>
              <a:cs typeface="Roboton"/>
            </a:rPr>
            <a:t> Public </a:t>
          </a:r>
          <a:r>
            <a:rPr lang="de-DE" err="1">
              <a:latin typeface="Roboton"/>
              <a:cs typeface="Roboton"/>
            </a:rPr>
            <a:t>Officials</a:t>
          </a:r>
          <a:r>
            <a:rPr lang="de-DE">
              <a:latin typeface="Roboton"/>
              <a:cs typeface="Roboton"/>
            </a:rPr>
            <a:t> in International Business Transactions</a:t>
          </a:r>
        </a:p>
      </dgm:t>
    </dgm:pt>
    <dgm:pt modelId="{E7826908-D722-C545-BA6A-315BB94ABF4A}" type="parTrans" cxnId="{C28FC643-BE24-8D48-AB37-DA715AAF9597}">
      <dgm:prSet/>
      <dgm:spPr/>
      <dgm:t>
        <a:bodyPr/>
        <a:lstStyle/>
        <a:p>
          <a:endParaRPr lang="de-DE">
            <a:latin typeface="Roboton"/>
            <a:cs typeface="Roboton"/>
          </a:endParaRPr>
        </a:p>
      </dgm:t>
    </dgm:pt>
    <dgm:pt modelId="{93AB4550-A5AE-5B46-ADD7-082AD441A71F}" type="sibTrans" cxnId="{C28FC643-BE24-8D48-AB37-DA715AAF9597}">
      <dgm:prSet/>
      <dgm:spPr/>
      <dgm:t>
        <a:bodyPr/>
        <a:lstStyle/>
        <a:p>
          <a:endParaRPr lang="de-DE">
            <a:latin typeface="Roboton"/>
            <a:cs typeface="Roboton"/>
          </a:endParaRPr>
        </a:p>
      </dgm:t>
    </dgm:pt>
    <dgm:pt modelId="{9D79E620-2AC1-2D49-BD2E-CC5020EF94E9}">
      <dgm:prSet phldrT="[Text]"/>
      <dgm:spPr>
        <a:solidFill>
          <a:srgbClr val="00B0F0"/>
        </a:solidFill>
        <a:ln>
          <a:solidFill>
            <a:srgbClr val="00B0F0"/>
          </a:solidFill>
        </a:ln>
      </dgm:spPr>
      <dgm:t>
        <a:bodyPr/>
        <a:lstStyle/>
        <a:p>
          <a:r>
            <a:rPr lang="de-DE" b="1" dirty="0">
              <a:latin typeface="Roboton"/>
              <a:cs typeface="Roboton"/>
            </a:rPr>
            <a:t>2003</a:t>
          </a:r>
          <a:r>
            <a:rPr lang="de-DE" dirty="0">
              <a:latin typeface="Roboton"/>
              <a:cs typeface="Roboton"/>
            </a:rPr>
            <a:t> </a:t>
          </a:r>
        </a:p>
        <a:p>
          <a:r>
            <a:rPr lang="de-DE" dirty="0">
              <a:latin typeface="Roboton"/>
              <a:cs typeface="Roboton"/>
            </a:rPr>
            <a:t>United </a:t>
          </a:r>
          <a:r>
            <a:rPr lang="de-DE" dirty="0" err="1">
              <a:latin typeface="Roboton"/>
              <a:cs typeface="Roboton"/>
            </a:rPr>
            <a:t>Nations</a:t>
          </a:r>
          <a:r>
            <a:rPr lang="de-DE" dirty="0">
              <a:latin typeface="Roboton"/>
              <a:cs typeface="Roboton"/>
            </a:rPr>
            <a:t> </a:t>
          </a:r>
          <a:r>
            <a:rPr lang="de-DE" dirty="0" err="1">
              <a:latin typeface="Roboton"/>
              <a:cs typeface="Roboton"/>
            </a:rPr>
            <a:t>Convention</a:t>
          </a:r>
          <a:r>
            <a:rPr lang="de-DE" dirty="0">
              <a:latin typeface="Roboton"/>
              <a:cs typeface="Roboton"/>
            </a:rPr>
            <a:t> </a:t>
          </a:r>
          <a:r>
            <a:rPr lang="de-DE" dirty="0" err="1">
              <a:latin typeface="Roboton"/>
              <a:cs typeface="Roboton"/>
            </a:rPr>
            <a:t>Against</a:t>
          </a:r>
          <a:r>
            <a:rPr lang="de-DE" dirty="0">
              <a:latin typeface="Roboton"/>
              <a:cs typeface="Roboton"/>
            </a:rPr>
            <a:t> Corruption (UNCAC)</a:t>
          </a:r>
        </a:p>
      </dgm:t>
    </dgm:pt>
    <dgm:pt modelId="{73EE7402-8970-5643-B4C4-0E43C8CE3739}" type="parTrans" cxnId="{AB9CA528-80A4-3745-BEEC-E39B70018FE7}">
      <dgm:prSet/>
      <dgm:spPr/>
      <dgm:t>
        <a:bodyPr/>
        <a:lstStyle/>
        <a:p>
          <a:endParaRPr lang="de-DE">
            <a:latin typeface="Roboton"/>
            <a:cs typeface="Roboton"/>
          </a:endParaRPr>
        </a:p>
      </dgm:t>
    </dgm:pt>
    <dgm:pt modelId="{7E112BCB-8E72-5D46-996D-BFE634DA5547}" type="sibTrans" cxnId="{AB9CA528-80A4-3745-BEEC-E39B70018FE7}">
      <dgm:prSet/>
      <dgm:spPr/>
      <dgm:t>
        <a:bodyPr/>
        <a:lstStyle/>
        <a:p>
          <a:endParaRPr lang="de-DE">
            <a:latin typeface="Roboton"/>
            <a:cs typeface="Roboton"/>
          </a:endParaRPr>
        </a:p>
      </dgm:t>
    </dgm:pt>
    <dgm:pt modelId="{BCBAA997-4B77-0345-BBBA-00A4873F6558}" type="pres">
      <dgm:prSet presAssocID="{57D174F1-BF6E-2D43-BE08-5B9EB9EAB788}" presName="CompostProcess" presStyleCnt="0">
        <dgm:presLayoutVars>
          <dgm:dir/>
          <dgm:resizeHandles val="exact"/>
        </dgm:presLayoutVars>
      </dgm:prSet>
      <dgm:spPr/>
    </dgm:pt>
    <dgm:pt modelId="{157532AB-A0C0-0345-889C-E9C7E2B01CCB}" type="pres">
      <dgm:prSet presAssocID="{57D174F1-BF6E-2D43-BE08-5B9EB9EAB788}" presName="arrow" presStyleLbl="bgShp" presStyleIdx="0" presStyleCnt="1"/>
      <dgm:spPr>
        <a:solidFill>
          <a:schemeClr val="accent5">
            <a:lumMod val="40000"/>
            <a:lumOff val="60000"/>
          </a:schemeClr>
        </a:solidFill>
      </dgm:spPr>
    </dgm:pt>
    <dgm:pt modelId="{CD3614B6-0FE8-3141-9FDF-66D35B139FC2}" type="pres">
      <dgm:prSet presAssocID="{57D174F1-BF6E-2D43-BE08-5B9EB9EAB788}" presName="linearProcess" presStyleCnt="0"/>
      <dgm:spPr/>
    </dgm:pt>
    <dgm:pt modelId="{635620CD-B36F-C748-B556-ABE1414E3B68}" type="pres">
      <dgm:prSet presAssocID="{61C42EE7-FD53-A441-9503-328D8F1CC2A2}" presName="textNode" presStyleLbl="node1" presStyleIdx="0" presStyleCnt="3">
        <dgm:presLayoutVars>
          <dgm:bulletEnabled val="1"/>
        </dgm:presLayoutVars>
      </dgm:prSet>
      <dgm:spPr/>
    </dgm:pt>
    <dgm:pt modelId="{97640F37-D21E-F346-B47A-2A01CEA041B9}" type="pres">
      <dgm:prSet presAssocID="{6EC1E50F-69E5-A84C-916C-9DEA986389E9}" presName="sibTrans" presStyleCnt="0"/>
      <dgm:spPr/>
    </dgm:pt>
    <dgm:pt modelId="{5DD2901D-B54B-344A-AAD7-BE5EC5AF5EA4}" type="pres">
      <dgm:prSet presAssocID="{66A4B4A2-D1CA-1844-9958-E4D25D888EBA}" presName="textNode" presStyleLbl="node1" presStyleIdx="1" presStyleCnt="3">
        <dgm:presLayoutVars>
          <dgm:bulletEnabled val="1"/>
        </dgm:presLayoutVars>
      </dgm:prSet>
      <dgm:spPr/>
    </dgm:pt>
    <dgm:pt modelId="{223B0873-C8B2-1941-B32F-23CE804C2D9E}" type="pres">
      <dgm:prSet presAssocID="{93AB4550-A5AE-5B46-ADD7-082AD441A71F}" presName="sibTrans" presStyleCnt="0"/>
      <dgm:spPr/>
    </dgm:pt>
    <dgm:pt modelId="{E04BACD3-FE1A-1443-9AF2-BF2834F435FF}" type="pres">
      <dgm:prSet presAssocID="{9D79E620-2AC1-2D49-BD2E-CC5020EF94E9}" presName="textNode" presStyleLbl="node1" presStyleIdx="2" presStyleCnt="3">
        <dgm:presLayoutVars>
          <dgm:bulletEnabled val="1"/>
        </dgm:presLayoutVars>
      </dgm:prSet>
      <dgm:spPr/>
    </dgm:pt>
  </dgm:ptLst>
  <dgm:cxnLst>
    <dgm:cxn modelId="{AB9CA528-80A4-3745-BEEC-E39B70018FE7}" srcId="{57D174F1-BF6E-2D43-BE08-5B9EB9EAB788}" destId="{9D79E620-2AC1-2D49-BD2E-CC5020EF94E9}" srcOrd="2" destOrd="0" parTransId="{73EE7402-8970-5643-B4C4-0E43C8CE3739}" sibTransId="{7E112BCB-8E72-5D46-996D-BFE634DA5547}"/>
    <dgm:cxn modelId="{C28FC643-BE24-8D48-AB37-DA715AAF9597}" srcId="{57D174F1-BF6E-2D43-BE08-5B9EB9EAB788}" destId="{66A4B4A2-D1CA-1844-9958-E4D25D888EBA}" srcOrd="1" destOrd="0" parTransId="{E7826908-D722-C545-BA6A-315BB94ABF4A}" sibTransId="{93AB4550-A5AE-5B46-ADD7-082AD441A71F}"/>
    <dgm:cxn modelId="{FE0E9246-E79A-C049-A6AB-77C9A1E073C0}" type="presOf" srcId="{66A4B4A2-D1CA-1844-9958-E4D25D888EBA}" destId="{5DD2901D-B54B-344A-AAD7-BE5EC5AF5EA4}" srcOrd="0" destOrd="0" presId="urn:microsoft.com/office/officeart/2005/8/layout/hProcess9"/>
    <dgm:cxn modelId="{1D10746A-96AD-264F-96DF-71A89CDAF0A9}" type="presOf" srcId="{57D174F1-BF6E-2D43-BE08-5B9EB9EAB788}" destId="{BCBAA997-4B77-0345-BBBA-00A4873F6558}" srcOrd="0" destOrd="0" presId="urn:microsoft.com/office/officeart/2005/8/layout/hProcess9"/>
    <dgm:cxn modelId="{B02381A4-828D-064C-AF22-D4C6AE9AF0AE}" srcId="{57D174F1-BF6E-2D43-BE08-5B9EB9EAB788}" destId="{61C42EE7-FD53-A441-9503-328D8F1CC2A2}" srcOrd="0" destOrd="0" parTransId="{0152E515-CDC0-9747-88EE-CFD5DC0B8166}" sibTransId="{6EC1E50F-69E5-A84C-916C-9DEA986389E9}"/>
    <dgm:cxn modelId="{A5AB1AED-9843-1C44-8B82-0EC323A0F9CD}" type="presOf" srcId="{61C42EE7-FD53-A441-9503-328D8F1CC2A2}" destId="{635620CD-B36F-C748-B556-ABE1414E3B68}" srcOrd="0" destOrd="0" presId="urn:microsoft.com/office/officeart/2005/8/layout/hProcess9"/>
    <dgm:cxn modelId="{6A57EBF9-4BDA-6A4E-B9A7-D9A1964A3096}" type="presOf" srcId="{9D79E620-2AC1-2D49-BD2E-CC5020EF94E9}" destId="{E04BACD3-FE1A-1443-9AF2-BF2834F435FF}" srcOrd="0" destOrd="0" presId="urn:microsoft.com/office/officeart/2005/8/layout/hProcess9"/>
    <dgm:cxn modelId="{B4407C95-22D8-7445-9F99-8B2BA2B30355}" type="presParOf" srcId="{BCBAA997-4B77-0345-BBBA-00A4873F6558}" destId="{157532AB-A0C0-0345-889C-E9C7E2B01CCB}" srcOrd="0" destOrd="0" presId="urn:microsoft.com/office/officeart/2005/8/layout/hProcess9"/>
    <dgm:cxn modelId="{14834535-832F-CA4E-80DC-406A93264D78}" type="presParOf" srcId="{BCBAA997-4B77-0345-BBBA-00A4873F6558}" destId="{CD3614B6-0FE8-3141-9FDF-66D35B139FC2}" srcOrd="1" destOrd="0" presId="urn:microsoft.com/office/officeart/2005/8/layout/hProcess9"/>
    <dgm:cxn modelId="{F58A5A4F-6A13-4B4F-A56B-DC779D578B5B}" type="presParOf" srcId="{CD3614B6-0FE8-3141-9FDF-66D35B139FC2}" destId="{635620CD-B36F-C748-B556-ABE1414E3B68}" srcOrd="0" destOrd="0" presId="urn:microsoft.com/office/officeart/2005/8/layout/hProcess9"/>
    <dgm:cxn modelId="{92D4C35F-5E60-244F-B844-421D2C325C4B}" type="presParOf" srcId="{CD3614B6-0FE8-3141-9FDF-66D35B139FC2}" destId="{97640F37-D21E-F346-B47A-2A01CEA041B9}" srcOrd="1" destOrd="0" presId="urn:microsoft.com/office/officeart/2005/8/layout/hProcess9"/>
    <dgm:cxn modelId="{424E657B-016C-624D-9242-09815F319F92}" type="presParOf" srcId="{CD3614B6-0FE8-3141-9FDF-66D35B139FC2}" destId="{5DD2901D-B54B-344A-AAD7-BE5EC5AF5EA4}" srcOrd="2" destOrd="0" presId="urn:microsoft.com/office/officeart/2005/8/layout/hProcess9"/>
    <dgm:cxn modelId="{71973BE1-7B09-C440-96EA-EFC6A984612A}" type="presParOf" srcId="{CD3614B6-0FE8-3141-9FDF-66D35B139FC2}" destId="{223B0873-C8B2-1941-B32F-23CE804C2D9E}" srcOrd="3" destOrd="0" presId="urn:microsoft.com/office/officeart/2005/8/layout/hProcess9"/>
    <dgm:cxn modelId="{2C8C1F62-A0CF-C64E-B4FB-6657AA074C74}" type="presParOf" srcId="{CD3614B6-0FE8-3141-9FDF-66D35B139FC2}" destId="{E04BACD3-FE1A-1443-9AF2-BF2834F435FF}" srcOrd="4" destOrd="0" presId="urn:microsoft.com/office/officeart/2005/8/layout/hProcess9"/>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AB991-F26A-9D42-845A-06589A309109}"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de-DE"/>
        </a:p>
      </dgm:t>
    </dgm:pt>
    <dgm:pt modelId="{2453ED80-8612-E64A-B345-24B733834B8C}">
      <dgm:prSet phldrT="[Text]"/>
      <dgm:spPr>
        <a:solidFill>
          <a:srgbClr val="00B0F0"/>
        </a:solidFill>
      </dgm:spPr>
      <dgm:t>
        <a:bodyPr/>
        <a:lstStyle/>
        <a:p>
          <a:r>
            <a:rPr lang="de-DE" err="1">
              <a:latin typeface="Roboton"/>
              <a:cs typeface="Roboton"/>
            </a:rPr>
            <a:t>Provide</a:t>
          </a:r>
          <a:r>
            <a:rPr lang="de-DE">
              <a:latin typeface="Roboton"/>
              <a:cs typeface="Roboton"/>
            </a:rPr>
            <a:t> </a:t>
          </a:r>
          <a:r>
            <a:rPr lang="de-DE" err="1">
              <a:latin typeface="Roboton"/>
              <a:cs typeface="Roboton"/>
            </a:rPr>
            <a:t>accountability</a:t>
          </a:r>
          <a:r>
            <a:rPr lang="de-DE">
              <a:latin typeface="Roboton"/>
              <a:cs typeface="Roboton"/>
            </a:rPr>
            <a:t> </a:t>
          </a:r>
          <a:r>
            <a:rPr lang="de-DE" err="1">
              <a:latin typeface="Roboton"/>
              <a:cs typeface="Roboton"/>
            </a:rPr>
            <a:t>mechanisms</a:t>
          </a:r>
          <a:endParaRPr lang="de-DE">
            <a:latin typeface="Roboton"/>
            <a:cs typeface="Roboton"/>
          </a:endParaRPr>
        </a:p>
      </dgm:t>
    </dgm:pt>
    <dgm:pt modelId="{B527DD14-6B8C-4E4E-8124-36F724572D55}" type="parTrans" cxnId="{78AF088F-500D-BC4D-8045-719D649EC70A}">
      <dgm:prSet/>
      <dgm:spPr/>
      <dgm:t>
        <a:bodyPr/>
        <a:lstStyle/>
        <a:p>
          <a:endParaRPr lang="de-DE">
            <a:latin typeface="Roboton"/>
            <a:cs typeface="Roboton"/>
          </a:endParaRPr>
        </a:p>
      </dgm:t>
    </dgm:pt>
    <dgm:pt modelId="{13E5D2C2-6C61-9347-8017-BF3371CE4F7A}" type="sibTrans" cxnId="{78AF088F-500D-BC4D-8045-719D649EC70A}">
      <dgm:prSet/>
      <dgm:spPr/>
      <dgm:t>
        <a:bodyPr/>
        <a:lstStyle/>
        <a:p>
          <a:endParaRPr lang="de-DE">
            <a:latin typeface="Roboton"/>
            <a:cs typeface="Roboton"/>
          </a:endParaRPr>
        </a:p>
      </dgm:t>
    </dgm:pt>
    <dgm:pt modelId="{9EA780E6-207E-DE4A-91E5-99F311D64C80}">
      <dgm:prSet phldrT="[Text]"/>
      <dgm:spPr>
        <a:solidFill>
          <a:srgbClr val="00B0F0"/>
        </a:solidFill>
      </dgm:spPr>
      <dgm:t>
        <a:bodyPr/>
        <a:lstStyle/>
        <a:p>
          <a:r>
            <a:rPr lang="de-DE" dirty="0">
              <a:latin typeface="Roboton"/>
              <a:cs typeface="Roboton"/>
            </a:rPr>
            <a:t>Set </a:t>
          </a:r>
          <a:r>
            <a:rPr lang="de-DE" dirty="0" err="1">
              <a:latin typeface="Roboton"/>
              <a:cs typeface="Roboton"/>
            </a:rPr>
            <a:t>standards</a:t>
          </a:r>
          <a:r>
            <a:rPr lang="de-DE" dirty="0">
              <a:latin typeface="Roboton"/>
              <a:cs typeface="Roboton"/>
            </a:rPr>
            <a:t> on anti-</a:t>
          </a:r>
          <a:r>
            <a:rPr lang="de-DE" dirty="0" err="1">
              <a:latin typeface="Roboton"/>
              <a:cs typeface="Roboton"/>
            </a:rPr>
            <a:t>corruption</a:t>
          </a:r>
          <a:r>
            <a:rPr lang="de-DE" dirty="0">
              <a:latin typeface="Roboton"/>
              <a:cs typeface="Roboton"/>
            </a:rPr>
            <a:t> </a:t>
          </a:r>
          <a:r>
            <a:rPr lang="de-DE" dirty="0" err="1">
              <a:latin typeface="Roboton"/>
              <a:cs typeface="Roboton"/>
            </a:rPr>
            <a:t>measures</a:t>
          </a:r>
          <a:endParaRPr lang="de-DE" dirty="0">
            <a:latin typeface="Roboton"/>
            <a:cs typeface="Roboton"/>
          </a:endParaRPr>
        </a:p>
      </dgm:t>
    </dgm:pt>
    <dgm:pt modelId="{4AD61E04-C00B-CD48-BFDB-9B4E905D3AA1}" type="parTrans" cxnId="{98D0A413-9F26-CB4F-A278-AE5966B85D02}">
      <dgm:prSet/>
      <dgm:spPr/>
      <dgm:t>
        <a:bodyPr/>
        <a:lstStyle/>
        <a:p>
          <a:endParaRPr lang="de-DE">
            <a:latin typeface="Roboton"/>
            <a:cs typeface="Roboton"/>
          </a:endParaRPr>
        </a:p>
      </dgm:t>
    </dgm:pt>
    <dgm:pt modelId="{8CE96A69-0CEE-544D-A7B3-EC05EF33BADB}" type="sibTrans" cxnId="{98D0A413-9F26-CB4F-A278-AE5966B85D02}">
      <dgm:prSet/>
      <dgm:spPr/>
      <dgm:t>
        <a:bodyPr/>
        <a:lstStyle/>
        <a:p>
          <a:endParaRPr lang="de-DE">
            <a:latin typeface="Roboton"/>
            <a:cs typeface="Roboton"/>
          </a:endParaRPr>
        </a:p>
      </dgm:t>
    </dgm:pt>
    <dgm:pt modelId="{0FEFCF02-EC58-AC4C-B5F6-7113FD385C60}">
      <dgm:prSet phldrT="[Text]"/>
      <dgm:spPr>
        <a:solidFill>
          <a:srgbClr val="00B0F0"/>
        </a:solidFill>
      </dgm:spPr>
      <dgm:t>
        <a:bodyPr/>
        <a:lstStyle/>
        <a:p>
          <a:r>
            <a:rPr lang="de-DE" dirty="0">
              <a:latin typeface="Roboton"/>
              <a:cs typeface="Roboton"/>
            </a:rPr>
            <a:t>Put corruption on the </a:t>
          </a:r>
          <a:r>
            <a:rPr lang="de-DE" dirty="0" err="1">
              <a:latin typeface="Roboton"/>
              <a:cs typeface="Roboton"/>
            </a:rPr>
            <a:t>political</a:t>
          </a:r>
          <a:r>
            <a:rPr lang="de-DE" dirty="0">
              <a:latin typeface="Roboton"/>
              <a:cs typeface="Roboton"/>
            </a:rPr>
            <a:t> </a:t>
          </a:r>
          <a:r>
            <a:rPr lang="de-DE" dirty="0" err="1">
              <a:latin typeface="Roboton"/>
              <a:cs typeface="Roboton"/>
            </a:rPr>
            <a:t>agenda</a:t>
          </a:r>
          <a:endParaRPr lang="de-DE" dirty="0">
            <a:latin typeface="Roboton"/>
            <a:cs typeface="Roboton"/>
          </a:endParaRPr>
        </a:p>
      </dgm:t>
    </dgm:pt>
    <dgm:pt modelId="{EC307177-C5F7-7144-9A00-699E79817231}" type="parTrans" cxnId="{8330949B-9735-DB48-8213-D9975B505755}">
      <dgm:prSet/>
      <dgm:spPr/>
      <dgm:t>
        <a:bodyPr/>
        <a:lstStyle/>
        <a:p>
          <a:endParaRPr lang="de-DE">
            <a:latin typeface="Roboton"/>
            <a:cs typeface="Roboton"/>
          </a:endParaRPr>
        </a:p>
      </dgm:t>
    </dgm:pt>
    <dgm:pt modelId="{4B0E3E27-3662-264C-9264-FEEA4BD231EA}" type="sibTrans" cxnId="{8330949B-9735-DB48-8213-D9975B505755}">
      <dgm:prSet/>
      <dgm:spPr/>
      <dgm:t>
        <a:bodyPr/>
        <a:lstStyle/>
        <a:p>
          <a:endParaRPr lang="de-DE">
            <a:latin typeface="Roboton"/>
            <a:cs typeface="Roboton"/>
          </a:endParaRPr>
        </a:p>
      </dgm:t>
    </dgm:pt>
    <dgm:pt modelId="{D51AB4C4-86D0-7F4D-98EF-C183AC3DDF84}">
      <dgm:prSet phldrT="[Text]"/>
      <dgm:spPr>
        <a:solidFill>
          <a:srgbClr val="00B0F0"/>
        </a:solidFill>
      </dgm:spPr>
      <dgm:t>
        <a:bodyPr/>
        <a:lstStyle/>
        <a:p>
          <a:r>
            <a:rPr lang="de-DE">
              <a:latin typeface="Roboton"/>
              <a:cs typeface="Roboton"/>
            </a:rPr>
            <a:t>Foster international </a:t>
          </a:r>
          <a:r>
            <a:rPr lang="de-DE" err="1">
              <a:latin typeface="Roboton"/>
              <a:cs typeface="Roboton"/>
            </a:rPr>
            <a:t>cooperation</a:t>
          </a:r>
          <a:endParaRPr lang="de-DE">
            <a:latin typeface="Roboton"/>
            <a:cs typeface="Roboton"/>
          </a:endParaRPr>
        </a:p>
      </dgm:t>
    </dgm:pt>
    <dgm:pt modelId="{315EE479-C54A-5640-B9CA-FD68FA5B1CDD}" type="parTrans" cxnId="{8FC8B528-C767-2C4C-A510-89511D9CED26}">
      <dgm:prSet/>
      <dgm:spPr/>
      <dgm:t>
        <a:bodyPr/>
        <a:lstStyle/>
        <a:p>
          <a:endParaRPr lang="de-DE">
            <a:latin typeface="Roboton"/>
            <a:cs typeface="Roboton"/>
          </a:endParaRPr>
        </a:p>
      </dgm:t>
    </dgm:pt>
    <dgm:pt modelId="{58F0E32A-7163-5D44-AEE1-2C470F1934FE}" type="sibTrans" cxnId="{8FC8B528-C767-2C4C-A510-89511D9CED26}">
      <dgm:prSet/>
      <dgm:spPr/>
      <dgm:t>
        <a:bodyPr/>
        <a:lstStyle/>
        <a:p>
          <a:endParaRPr lang="de-DE">
            <a:latin typeface="Roboton"/>
            <a:cs typeface="Roboton"/>
          </a:endParaRPr>
        </a:p>
      </dgm:t>
    </dgm:pt>
    <dgm:pt modelId="{FAD54D00-0FB1-7E4C-96A1-06FE5A2E7BDD}" type="pres">
      <dgm:prSet presAssocID="{65FAB991-F26A-9D42-845A-06589A309109}" presName="matrix" presStyleCnt="0">
        <dgm:presLayoutVars>
          <dgm:chMax val="1"/>
          <dgm:dir/>
          <dgm:resizeHandles val="exact"/>
        </dgm:presLayoutVars>
      </dgm:prSet>
      <dgm:spPr/>
    </dgm:pt>
    <dgm:pt modelId="{7E32A2AA-D07D-7445-A8C0-DA252DB44145}" type="pres">
      <dgm:prSet presAssocID="{65FAB991-F26A-9D42-845A-06589A309109}" presName="axisShape" presStyleLbl="bgShp" presStyleIdx="0" presStyleCnt="1"/>
      <dgm:spPr>
        <a:solidFill>
          <a:schemeClr val="accent5">
            <a:lumMod val="40000"/>
            <a:lumOff val="60000"/>
          </a:schemeClr>
        </a:solidFill>
      </dgm:spPr>
    </dgm:pt>
    <dgm:pt modelId="{2AE526BD-E64F-9F4D-A3A9-00D778DA2937}" type="pres">
      <dgm:prSet presAssocID="{65FAB991-F26A-9D42-845A-06589A309109}" presName="rect1" presStyleLbl="node1" presStyleIdx="0" presStyleCnt="4">
        <dgm:presLayoutVars>
          <dgm:chMax val="0"/>
          <dgm:chPref val="0"/>
          <dgm:bulletEnabled val="1"/>
        </dgm:presLayoutVars>
      </dgm:prSet>
      <dgm:spPr/>
    </dgm:pt>
    <dgm:pt modelId="{8EF075C0-8078-204F-B584-467AEFC504A4}" type="pres">
      <dgm:prSet presAssocID="{65FAB991-F26A-9D42-845A-06589A309109}" presName="rect2" presStyleLbl="node1" presStyleIdx="1" presStyleCnt="4">
        <dgm:presLayoutVars>
          <dgm:chMax val="0"/>
          <dgm:chPref val="0"/>
          <dgm:bulletEnabled val="1"/>
        </dgm:presLayoutVars>
      </dgm:prSet>
      <dgm:spPr/>
    </dgm:pt>
    <dgm:pt modelId="{79B53C87-F4DC-8645-930F-0BEE0D25809C}" type="pres">
      <dgm:prSet presAssocID="{65FAB991-F26A-9D42-845A-06589A309109}" presName="rect3" presStyleLbl="node1" presStyleIdx="2" presStyleCnt="4">
        <dgm:presLayoutVars>
          <dgm:chMax val="0"/>
          <dgm:chPref val="0"/>
          <dgm:bulletEnabled val="1"/>
        </dgm:presLayoutVars>
      </dgm:prSet>
      <dgm:spPr/>
    </dgm:pt>
    <dgm:pt modelId="{B2B82EE6-F9E5-3148-B5E7-EB71BC6AC771}" type="pres">
      <dgm:prSet presAssocID="{65FAB991-F26A-9D42-845A-06589A309109}" presName="rect4" presStyleLbl="node1" presStyleIdx="3" presStyleCnt="4">
        <dgm:presLayoutVars>
          <dgm:chMax val="0"/>
          <dgm:chPref val="0"/>
          <dgm:bulletEnabled val="1"/>
        </dgm:presLayoutVars>
      </dgm:prSet>
      <dgm:spPr/>
    </dgm:pt>
  </dgm:ptLst>
  <dgm:cxnLst>
    <dgm:cxn modelId="{98D0A413-9F26-CB4F-A278-AE5966B85D02}" srcId="{65FAB991-F26A-9D42-845A-06589A309109}" destId="{9EA780E6-207E-DE4A-91E5-99F311D64C80}" srcOrd="1" destOrd="0" parTransId="{4AD61E04-C00B-CD48-BFDB-9B4E905D3AA1}" sibTransId="{8CE96A69-0CEE-544D-A7B3-EC05EF33BADB}"/>
    <dgm:cxn modelId="{AC015C1A-2A4A-254A-83AB-8AF54820AEEE}" type="presOf" srcId="{65FAB991-F26A-9D42-845A-06589A309109}" destId="{FAD54D00-0FB1-7E4C-96A1-06FE5A2E7BDD}" srcOrd="0" destOrd="0" presId="urn:microsoft.com/office/officeart/2005/8/layout/matrix2"/>
    <dgm:cxn modelId="{8FC8B528-C767-2C4C-A510-89511D9CED26}" srcId="{65FAB991-F26A-9D42-845A-06589A309109}" destId="{D51AB4C4-86D0-7F4D-98EF-C183AC3DDF84}" srcOrd="3" destOrd="0" parTransId="{315EE479-C54A-5640-B9CA-FD68FA5B1CDD}" sibTransId="{58F0E32A-7163-5D44-AEE1-2C470F1934FE}"/>
    <dgm:cxn modelId="{E9F54834-0856-884C-B4AE-C43B678EE5F8}" type="presOf" srcId="{9EA780E6-207E-DE4A-91E5-99F311D64C80}" destId="{8EF075C0-8078-204F-B584-467AEFC504A4}" srcOrd="0" destOrd="0" presId="urn:microsoft.com/office/officeart/2005/8/layout/matrix2"/>
    <dgm:cxn modelId="{1F76AB5B-1F12-1743-B5A5-9DBD2D62C148}" type="presOf" srcId="{D51AB4C4-86D0-7F4D-98EF-C183AC3DDF84}" destId="{B2B82EE6-F9E5-3148-B5E7-EB71BC6AC771}" srcOrd="0" destOrd="0" presId="urn:microsoft.com/office/officeart/2005/8/layout/matrix2"/>
    <dgm:cxn modelId="{B6B46774-1E04-7346-B7F7-62B781E77214}" type="presOf" srcId="{2453ED80-8612-E64A-B345-24B733834B8C}" destId="{2AE526BD-E64F-9F4D-A3A9-00D778DA2937}" srcOrd="0" destOrd="0" presId="urn:microsoft.com/office/officeart/2005/8/layout/matrix2"/>
    <dgm:cxn modelId="{78AF088F-500D-BC4D-8045-719D649EC70A}" srcId="{65FAB991-F26A-9D42-845A-06589A309109}" destId="{2453ED80-8612-E64A-B345-24B733834B8C}" srcOrd="0" destOrd="0" parTransId="{B527DD14-6B8C-4E4E-8124-36F724572D55}" sibTransId="{13E5D2C2-6C61-9347-8017-BF3371CE4F7A}"/>
    <dgm:cxn modelId="{8330949B-9735-DB48-8213-D9975B505755}" srcId="{65FAB991-F26A-9D42-845A-06589A309109}" destId="{0FEFCF02-EC58-AC4C-B5F6-7113FD385C60}" srcOrd="2" destOrd="0" parTransId="{EC307177-C5F7-7144-9A00-699E79817231}" sibTransId="{4B0E3E27-3662-264C-9264-FEEA4BD231EA}"/>
    <dgm:cxn modelId="{E18989C4-D4D7-A443-8994-A297F3A3ED72}" type="presOf" srcId="{0FEFCF02-EC58-AC4C-B5F6-7113FD385C60}" destId="{79B53C87-F4DC-8645-930F-0BEE0D25809C}" srcOrd="0" destOrd="0" presId="urn:microsoft.com/office/officeart/2005/8/layout/matrix2"/>
    <dgm:cxn modelId="{876596CD-ED22-EE4C-97EE-877AF117FCDD}" type="presParOf" srcId="{FAD54D00-0FB1-7E4C-96A1-06FE5A2E7BDD}" destId="{7E32A2AA-D07D-7445-A8C0-DA252DB44145}" srcOrd="0" destOrd="0" presId="urn:microsoft.com/office/officeart/2005/8/layout/matrix2"/>
    <dgm:cxn modelId="{AD68CA11-732E-6A4B-B9D5-1ECF56ACA47D}" type="presParOf" srcId="{FAD54D00-0FB1-7E4C-96A1-06FE5A2E7BDD}" destId="{2AE526BD-E64F-9F4D-A3A9-00D778DA2937}" srcOrd="1" destOrd="0" presId="urn:microsoft.com/office/officeart/2005/8/layout/matrix2"/>
    <dgm:cxn modelId="{F40BA44B-6896-5948-9D41-27B4652621A5}" type="presParOf" srcId="{FAD54D00-0FB1-7E4C-96A1-06FE5A2E7BDD}" destId="{8EF075C0-8078-204F-B584-467AEFC504A4}" srcOrd="2" destOrd="0" presId="urn:microsoft.com/office/officeart/2005/8/layout/matrix2"/>
    <dgm:cxn modelId="{8A6B6466-A2DF-9C4B-BC91-A713B211B54E}" type="presParOf" srcId="{FAD54D00-0FB1-7E4C-96A1-06FE5A2E7BDD}" destId="{79B53C87-F4DC-8645-930F-0BEE0D25809C}" srcOrd="3" destOrd="0" presId="urn:microsoft.com/office/officeart/2005/8/layout/matrix2"/>
    <dgm:cxn modelId="{4BA321A7-798E-9942-8C0F-66BF935B02A1}" type="presParOf" srcId="{FAD54D00-0FB1-7E4C-96A1-06FE5A2E7BDD}" destId="{B2B82EE6-F9E5-3148-B5E7-EB71BC6AC771}" srcOrd="4" destOrd="0" presId="urn:microsoft.com/office/officeart/2005/8/layout/matrix2"/>
  </dgm:cxnLst>
  <dgm:bg>
    <a:noFill/>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532AB-A0C0-0345-889C-E9C7E2B01CCB}">
      <dsp:nvSpPr>
        <dsp:cNvPr id="0" name=""/>
        <dsp:cNvSpPr/>
      </dsp:nvSpPr>
      <dsp:spPr>
        <a:xfrm>
          <a:off x="591502" y="0"/>
          <a:ext cx="6703695" cy="3263504"/>
        </a:xfrm>
        <a:prstGeom prst="rightArrow">
          <a:avLst/>
        </a:prstGeom>
        <a:solidFill>
          <a:schemeClr val="accent5">
            <a:lumMod val="40000"/>
            <a:lumOff val="60000"/>
          </a:schemeClr>
        </a:solidFill>
        <a:ln>
          <a:noFill/>
        </a:ln>
        <a:effectLst/>
      </dsp:spPr>
      <dsp:style>
        <a:lnRef idx="0">
          <a:scrgbClr r="0" g="0" b="0"/>
        </a:lnRef>
        <a:fillRef idx="1">
          <a:scrgbClr r="0" g="0" b="0"/>
        </a:fillRef>
        <a:effectRef idx="2">
          <a:scrgbClr r="0" g="0" b="0"/>
        </a:effectRef>
        <a:fontRef idx="minor"/>
      </dsp:style>
    </dsp:sp>
    <dsp:sp modelId="{635620CD-B36F-C748-B556-ABE1414E3B68}">
      <dsp:nvSpPr>
        <dsp:cNvPr id="0" name=""/>
        <dsp:cNvSpPr/>
      </dsp:nvSpPr>
      <dsp:spPr>
        <a:xfrm>
          <a:off x="8472" y="979051"/>
          <a:ext cx="2538531" cy="1305401"/>
        </a:xfrm>
        <a:prstGeom prst="roundRect">
          <a:avLst/>
        </a:prstGeom>
        <a:solidFill>
          <a:srgbClr val="00B0F0"/>
        </a:solidFill>
        <a:ln>
          <a:solidFill>
            <a:srgbClr val="00B0F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latin typeface="Roboton"/>
              <a:cs typeface="Roboton"/>
            </a:rPr>
            <a:t>1977 </a:t>
          </a:r>
        </a:p>
        <a:p>
          <a:pPr marL="0" lvl="0" indent="0" algn="ctr" defTabSz="577850">
            <a:lnSpc>
              <a:spcPct val="90000"/>
            </a:lnSpc>
            <a:spcBef>
              <a:spcPct val="0"/>
            </a:spcBef>
            <a:spcAft>
              <a:spcPct val="35000"/>
            </a:spcAft>
            <a:buNone/>
          </a:pPr>
          <a:r>
            <a:rPr lang="de-DE" sz="1300" kern="1200" dirty="0" err="1">
              <a:latin typeface="Roboton"/>
              <a:cs typeface="Roboton"/>
            </a:rPr>
            <a:t>Foreign</a:t>
          </a:r>
          <a:r>
            <a:rPr lang="de-DE" sz="1300" kern="1200" dirty="0">
              <a:latin typeface="Roboton"/>
              <a:cs typeface="Roboton"/>
            </a:rPr>
            <a:t> </a:t>
          </a:r>
          <a:r>
            <a:rPr lang="de-DE" sz="1300" kern="1200" dirty="0" err="1">
              <a:latin typeface="Roboton"/>
              <a:cs typeface="Roboton"/>
            </a:rPr>
            <a:t>Corrupt</a:t>
          </a:r>
          <a:r>
            <a:rPr lang="de-DE" sz="1300" kern="1200" dirty="0">
              <a:latin typeface="Roboton"/>
              <a:cs typeface="Roboton"/>
            </a:rPr>
            <a:t> Practices Act (USA)</a:t>
          </a:r>
        </a:p>
      </dsp:txBody>
      <dsp:txXfrm>
        <a:off x="72196" y="1042775"/>
        <a:ext cx="2411083" cy="1177953"/>
      </dsp:txXfrm>
    </dsp:sp>
    <dsp:sp modelId="{5DD2901D-B54B-344A-AAD7-BE5EC5AF5EA4}">
      <dsp:nvSpPr>
        <dsp:cNvPr id="0" name=""/>
        <dsp:cNvSpPr/>
      </dsp:nvSpPr>
      <dsp:spPr>
        <a:xfrm>
          <a:off x="2674084" y="979051"/>
          <a:ext cx="2538531" cy="1305401"/>
        </a:xfrm>
        <a:prstGeom prst="roundRect">
          <a:avLst/>
        </a:prstGeom>
        <a:solidFill>
          <a:srgbClr val="00B0F0"/>
        </a:solidFill>
        <a:ln>
          <a:solidFill>
            <a:srgbClr val="00B0F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a:latin typeface="Roboton"/>
              <a:cs typeface="Roboton"/>
            </a:rPr>
            <a:t>1999</a:t>
          </a:r>
        </a:p>
        <a:p>
          <a:pPr marL="0" lvl="0" indent="0" algn="ctr" defTabSz="577850">
            <a:lnSpc>
              <a:spcPct val="90000"/>
            </a:lnSpc>
            <a:spcBef>
              <a:spcPct val="0"/>
            </a:spcBef>
            <a:spcAft>
              <a:spcPct val="35000"/>
            </a:spcAft>
            <a:buNone/>
          </a:pPr>
          <a:r>
            <a:rPr lang="de-DE" sz="1300" kern="1200">
              <a:latin typeface="Roboton"/>
              <a:cs typeface="Roboton"/>
            </a:rPr>
            <a:t>OECD </a:t>
          </a:r>
          <a:r>
            <a:rPr lang="de-DE" sz="1300" kern="1200" err="1">
              <a:latin typeface="Roboton"/>
              <a:cs typeface="Roboton"/>
            </a:rPr>
            <a:t>Convention</a:t>
          </a:r>
          <a:r>
            <a:rPr lang="de-DE" sz="1300" kern="1200">
              <a:latin typeface="Roboton"/>
              <a:cs typeface="Roboton"/>
            </a:rPr>
            <a:t> on </a:t>
          </a:r>
          <a:r>
            <a:rPr lang="de-DE" sz="1300" kern="1200" err="1">
              <a:latin typeface="Roboton"/>
              <a:cs typeface="Roboton"/>
            </a:rPr>
            <a:t>Combating</a:t>
          </a:r>
          <a:r>
            <a:rPr lang="de-DE" sz="1300" kern="1200">
              <a:latin typeface="Roboton"/>
              <a:cs typeface="Roboton"/>
            </a:rPr>
            <a:t> </a:t>
          </a:r>
          <a:r>
            <a:rPr lang="de-DE" sz="1300" kern="1200" err="1">
              <a:latin typeface="Roboton"/>
              <a:cs typeface="Roboton"/>
            </a:rPr>
            <a:t>Bribery</a:t>
          </a:r>
          <a:r>
            <a:rPr lang="de-DE" sz="1300" kern="1200">
              <a:latin typeface="Roboton"/>
              <a:cs typeface="Roboton"/>
            </a:rPr>
            <a:t> </a:t>
          </a:r>
          <a:r>
            <a:rPr lang="de-DE" sz="1300" kern="1200" err="1">
              <a:latin typeface="Roboton"/>
              <a:cs typeface="Roboton"/>
            </a:rPr>
            <a:t>of</a:t>
          </a:r>
          <a:r>
            <a:rPr lang="de-DE" sz="1300" kern="1200">
              <a:latin typeface="Roboton"/>
              <a:cs typeface="Roboton"/>
            </a:rPr>
            <a:t> </a:t>
          </a:r>
          <a:r>
            <a:rPr lang="de-DE" sz="1300" kern="1200" err="1">
              <a:latin typeface="Roboton"/>
              <a:cs typeface="Roboton"/>
            </a:rPr>
            <a:t>Foreign</a:t>
          </a:r>
          <a:r>
            <a:rPr lang="de-DE" sz="1300" kern="1200">
              <a:latin typeface="Roboton"/>
              <a:cs typeface="Roboton"/>
            </a:rPr>
            <a:t> Public </a:t>
          </a:r>
          <a:r>
            <a:rPr lang="de-DE" sz="1300" kern="1200" err="1">
              <a:latin typeface="Roboton"/>
              <a:cs typeface="Roboton"/>
            </a:rPr>
            <a:t>Officials</a:t>
          </a:r>
          <a:r>
            <a:rPr lang="de-DE" sz="1300" kern="1200">
              <a:latin typeface="Roboton"/>
              <a:cs typeface="Roboton"/>
            </a:rPr>
            <a:t> in International Business Transactions</a:t>
          </a:r>
        </a:p>
      </dsp:txBody>
      <dsp:txXfrm>
        <a:off x="2737808" y="1042775"/>
        <a:ext cx="2411083" cy="1177953"/>
      </dsp:txXfrm>
    </dsp:sp>
    <dsp:sp modelId="{E04BACD3-FE1A-1443-9AF2-BF2834F435FF}">
      <dsp:nvSpPr>
        <dsp:cNvPr id="0" name=""/>
        <dsp:cNvSpPr/>
      </dsp:nvSpPr>
      <dsp:spPr>
        <a:xfrm>
          <a:off x="5339696" y="979051"/>
          <a:ext cx="2538531" cy="1305401"/>
        </a:xfrm>
        <a:prstGeom prst="roundRect">
          <a:avLst/>
        </a:prstGeom>
        <a:solidFill>
          <a:srgbClr val="00B0F0"/>
        </a:solidFill>
        <a:ln>
          <a:solidFill>
            <a:srgbClr val="00B0F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latin typeface="Roboton"/>
              <a:cs typeface="Roboton"/>
            </a:rPr>
            <a:t>2003</a:t>
          </a:r>
          <a:r>
            <a:rPr lang="de-DE" sz="1300" kern="1200" dirty="0">
              <a:latin typeface="Roboton"/>
              <a:cs typeface="Roboton"/>
            </a:rPr>
            <a:t> </a:t>
          </a:r>
        </a:p>
        <a:p>
          <a:pPr marL="0" lvl="0" indent="0" algn="ctr" defTabSz="577850">
            <a:lnSpc>
              <a:spcPct val="90000"/>
            </a:lnSpc>
            <a:spcBef>
              <a:spcPct val="0"/>
            </a:spcBef>
            <a:spcAft>
              <a:spcPct val="35000"/>
            </a:spcAft>
            <a:buNone/>
          </a:pPr>
          <a:r>
            <a:rPr lang="de-DE" sz="1300" kern="1200" dirty="0">
              <a:latin typeface="Roboton"/>
              <a:cs typeface="Roboton"/>
            </a:rPr>
            <a:t>United </a:t>
          </a:r>
          <a:r>
            <a:rPr lang="de-DE" sz="1300" kern="1200" dirty="0" err="1">
              <a:latin typeface="Roboton"/>
              <a:cs typeface="Roboton"/>
            </a:rPr>
            <a:t>Nations</a:t>
          </a:r>
          <a:r>
            <a:rPr lang="de-DE" sz="1300" kern="1200" dirty="0">
              <a:latin typeface="Roboton"/>
              <a:cs typeface="Roboton"/>
            </a:rPr>
            <a:t> </a:t>
          </a:r>
          <a:r>
            <a:rPr lang="de-DE" sz="1300" kern="1200" dirty="0" err="1">
              <a:latin typeface="Roboton"/>
              <a:cs typeface="Roboton"/>
            </a:rPr>
            <a:t>Convention</a:t>
          </a:r>
          <a:r>
            <a:rPr lang="de-DE" sz="1300" kern="1200" dirty="0">
              <a:latin typeface="Roboton"/>
              <a:cs typeface="Roboton"/>
            </a:rPr>
            <a:t> </a:t>
          </a:r>
          <a:r>
            <a:rPr lang="de-DE" sz="1300" kern="1200" dirty="0" err="1">
              <a:latin typeface="Roboton"/>
              <a:cs typeface="Roboton"/>
            </a:rPr>
            <a:t>Against</a:t>
          </a:r>
          <a:r>
            <a:rPr lang="de-DE" sz="1300" kern="1200" dirty="0">
              <a:latin typeface="Roboton"/>
              <a:cs typeface="Roboton"/>
            </a:rPr>
            <a:t> Corruption (UNCAC)</a:t>
          </a:r>
        </a:p>
      </dsp:txBody>
      <dsp:txXfrm>
        <a:off x="5403420" y="1042775"/>
        <a:ext cx="2411083" cy="1177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2A2AA-D07D-7445-A8C0-DA252DB44145}">
      <dsp:nvSpPr>
        <dsp:cNvPr id="0" name=""/>
        <dsp:cNvSpPr/>
      </dsp:nvSpPr>
      <dsp:spPr>
        <a:xfrm>
          <a:off x="2311597" y="0"/>
          <a:ext cx="3263504" cy="3263504"/>
        </a:xfrm>
        <a:prstGeom prst="quadArrow">
          <a:avLst>
            <a:gd name="adj1" fmla="val 2000"/>
            <a:gd name="adj2" fmla="val 4000"/>
            <a:gd name="adj3" fmla="val 5000"/>
          </a:avLst>
        </a:prstGeom>
        <a:solidFill>
          <a:schemeClr val="accent5">
            <a:lumMod val="40000"/>
            <a:lumOff val="60000"/>
          </a:schemeClr>
        </a:solidFill>
        <a:ln>
          <a:noFill/>
        </a:ln>
        <a:effectLst/>
      </dsp:spPr>
      <dsp:style>
        <a:lnRef idx="0">
          <a:scrgbClr r="0" g="0" b="0"/>
        </a:lnRef>
        <a:fillRef idx="1">
          <a:scrgbClr r="0" g="0" b="0"/>
        </a:fillRef>
        <a:effectRef idx="2">
          <a:scrgbClr r="0" g="0" b="0"/>
        </a:effectRef>
        <a:fontRef idx="minor"/>
      </dsp:style>
    </dsp:sp>
    <dsp:sp modelId="{2AE526BD-E64F-9F4D-A3A9-00D778DA2937}">
      <dsp:nvSpPr>
        <dsp:cNvPr id="0" name=""/>
        <dsp:cNvSpPr/>
      </dsp:nvSpPr>
      <dsp:spPr>
        <a:xfrm>
          <a:off x="2523725" y="212127"/>
          <a:ext cx="1305401" cy="1305401"/>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err="1">
              <a:latin typeface="Roboton"/>
              <a:cs typeface="Roboton"/>
            </a:rPr>
            <a:t>Provide</a:t>
          </a:r>
          <a:r>
            <a:rPr lang="de-DE" sz="1300" kern="1200">
              <a:latin typeface="Roboton"/>
              <a:cs typeface="Roboton"/>
            </a:rPr>
            <a:t> </a:t>
          </a:r>
          <a:r>
            <a:rPr lang="de-DE" sz="1300" kern="1200" err="1">
              <a:latin typeface="Roboton"/>
              <a:cs typeface="Roboton"/>
            </a:rPr>
            <a:t>accountability</a:t>
          </a:r>
          <a:r>
            <a:rPr lang="de-DE" sz="1300" kern="1200">
              <a:latin typeface="Roboton"/>
              <a:cs typeface="Roboton"/>
            </a:rPr>
            <a:t> </a:t>
          </a:r>
          <a:r>
            <a:rPr lang="de-DE" sz="1300" kern="1200" err="1">
              <a:latin typeface="Roboton"/>
              <a:cs typeface="Roboton"/>
            </a:rPr>
            <a:t>mechanisms</a:t>
          </a:r>
          <a:endParaRPr lang="de-DE" sz="1300" kern="1200">
            <a:latin typeface="Roboton"/>
            <a:cs typeface="Roboton"/>
          </a:endParaRPr>
        </a:p>
      </dsp:txBody>
      <dsp:txXfrm>
        <a:off x="2587449" y="275851"/>
        <a:ext cx="1177953" cy="1177953"/>
      </dsp:txXfrm>
    </dsp:sp>
    <dsp:sp modelId="{8EF075C0-8078-204F-B584-467AEFC504A4}">
      <dsp:nvSpPr>
        <dsp:cNvPr id="0" name=""/>
        <dsp:cNvSpPr/>
      </dsp:nvSpPr>
      <dsp:spPr>
        <a:xfrm>
          <a:off x="4057572" y="212127"/>
          <a:ext cx="1305401" cy="1305401"/>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Roboton"/>
              <a:cs typeface="Roboton"/>
            </a:rPr>
            <a:t>Set </a:t>
          </a:r>
          <a:r>
            <a:rPr lang="de-DE" sz="1300" kern="1200" dirty="0" err="1">
              <a:latin typeface="Roboton"/>
              <a:cs typeface="Roboton"/>
            </a:rPr>
            <a:t>standards</a:t>
          </a:r>
          <a:r>
            <a:rPr lang="de-DE" sz="1300" kern="1200" dirty="0">
              <a:latin typeface="Roboton"/>
              <a:cs typeface="Roboton"/>
            </a:rPr>
            <a:t> on anti-</a:t>
          </a:r>
          <a:r>
            <a:rPr lang="de-DE" sz="1300" kern="1200" dirty="0" err="1">
              <a:latin typeface="Roboton"/>
              <a:cs typeface="Roboton"/>
            </a:rPr>
            <a:t>corruption</a:t>
          </a:r>
          <a:r>
            <a:rPr lang="de-DE" sz="1300" kern="1200" dirty="0">
              <a:latin typeface="Roboton"/>
              <a:cs typeface="Roboton"/>
            </a:rPr>
            <a:t> </a:t>
          </a:r>
          <a:r>
            <a:rPr lang="de-DE" sz="1300" kern="1200" dirty="0" err="1">
              <a:latin typeface="Roboton"/>
              <a:cs typeface="Roboton"/>
            </a:rPr>
            <a:t>measures</a:t>
          </a:r>
          <a:endParaRPr lang="de-DE" sz="1300" kern="1200" dirty="0">
            <a:latin typeface="Roboton"/>
            <a:cs typeface="Roboton"/>
          </a:endParaRPr>
        </a:p>
      </dsp:txBody>
      <dsp:txXfrm>
        <a:off x="4121296" y="275851"/>
        <a:ext cx="1177953" cy="1177953"/>
      </dsp:txXfrm>
    </dsp:sp>
    <dsp:sp modelId="{79B53C87-F4DC-8645-930F-0BEE0D25809C}">
      <dsp:nvSpPr>
        <dsp:cNvPr id="0" name=""/>
        <dsp:cNvSpPr/>
      </dsp:nvSpPr>
      <dsp:spPr>
        <a:xfrm>
          <a:off x="2523725" y="1745974"/>
          <a:ext cx="1305401" cy="1305401"/>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Roboton"/>
              <a:cs typeface="Roboton"/>
            </a:rPr>
            <a:t>Put corruption on the </a:t>
          </a:r>
          <a:r>
            <a:rPr lang="de-DE" sz="1300" kern="1200" dirty="0" err="1">
              <a:latin typeface="Roboton"/>
              <a:cs typeface="Roboton"/>
            </a:rPr>
            <a:t>political</a:t>
          </a:r>
          <a:r>
            <a:rPr lang="de-DE" sz="1300" kern="1200" dirty="0">
              <a:latin typeface="Roboton"/>
              <a:cs typeface="Roboton"/>
            </a:rPr>
            <a:t> </a:t>
          </a:r>
          <a:r>
            <a:rPr lang="de-DE" sz="1300" kern="1200" dirty="0" err="1">
              <a:latin typeface="Roboton"/>
              <a:cs typeface="Roboton"/>
            </a:rPr>
            <a:t>agenda</a:t>
          </a:r>
          <a:endParaRPr lang="de-DE" sz="1300" kern="1200" dirty="0">
            <a:latin typeface="Roboton"/>
            <a:cs typeface="Roboton"/>
          </a:endParaRPr>
        </a:p>
      </dsp:txBody>
      <dsp:txXfrm>
        <a:off x="2587449" y="1809698"/>
        <a:ext cx="1177953" cy="1177953"/>
      </dsp:txXfrm>
    </dsp:sp>
    <dsp:sp modelId="{B2B82EE6-F9E5-3148-B5E7-EB71BC6AC771}">
      <dsp:nvSpPr>
        <dsp:cNvPr id="0" name=""/>
        <dsp:cNvSpPr/>
      </dsp:nvSpPr>
      <dsp:spPr>
        <a:xfrm>
          <a:off x="4057572" y="1745974"/>
          <a:ext cx="1305401" cy="1305401"/>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latin typeface="Roboton"/>
              <a:cs typeface="Roboton"/>
            </a:rPr>
            <a:t>Foster international </a:t>
          </a:r>
          <a:r>
            <a:rPr lang="de-DE" sz="1300" kern="1200" err="1">
              <a:latin typeface="Roboton"/>
              <a:cs typeface="Roboton"/>
            </a:rPr>
            <a:t>cooperation</a:t>
          </a:r>
          <a:endParaRPr lang="de-DE" sz="1300" kern="1200">
            <a:latin typeface="Roboton"/>
            <a:cs typeface="Roboton"/>
          </a:endParaRPr>
        </a:p>
      </dsp:txBody>
      <dsp:txXfrm>
        <a:off x="4121296" y="1809698"/>
        <a:ext cx="1177953" cy="11779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stainabledevelopment.un.org/content/documents/21252030%20Agenda%20for%20Sustainable%20Development%20web.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dfs.semanticscholar.org/d812/9168c295cc29b88255ef3f5de8f988c7d25f.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odc.org/documents/treaties/UNCAC/Publications/Convention/08-50026_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mi.no/publications/file/3769-uncac-in-a-nutshell.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atic.sched.com/hosted_files/17iacc/3c/17th%20IACC_Long%20Session%20Report_Effective%20implementation%20of%20UNCAC.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undp-aciac.org/publications/GN.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org/esa/desa/papers/2015/wp141_201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stainabledevelopment.un.org/sdg1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licadministration.un.org/Portals/1/Images/WorldPublicSector/World%20Public%20Sector%20Report%202019.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r>
              <a:rPr lang="de-DE" sz="1200" dirty="0"/>
              <a:t>United </a:t>
            </a:r>
            <a:r>
              <a:rPr lang="de-DE" sz="1200" dirty="0" err="1"/>
              <a:t>Nations</a:t>
            </a:r>
            <a:r>
              <a:rPr lang="de-DE" sz="1200" dirty="0"/>
              <a:t> (2015). </a:t>
            </a:r>
            <a:r>
              <a:rPr lang="de-DE" sz="1200" dirty="0" err="1"/>
              <a:t>Transforming</a:t>
            </a:r>
            <a:r>
              <a:rPr lang="de-DE" sz="1200" dirty="0"/>
              <a:t> </a:t>
            </a:r>
            <a:r>
              <a:rPr lang="de-DE" sz="1200" dirty="0" err="1"/>
              <a:t>our</a:t>
            </a:r>
            <a:r>
              <a:rPr lang="de-DE" sz="1200" dirty="0"/>
              <a:t> World: The 2030 Agenda </a:t>
            </a:r>
            <a:r>
              <a:rPr lang="de-DE" sz="1200" dirty="0" err="1"/>
              <a:t>for</a:t>
            </a:r>
            <a:r>
              <a:rPr lang="de-DE" sz="1200" dirty="0"/>
              <a:t> </a:t>
            </a:r>
            <a:r>
              <a:rPr lang="de-DE" sz="1200" dirty="0" err="1"/>
              <a:t>Sustainable</a:t>
            </a:r>
            <a:r>
              <a:rPr lang="de-DE" sz="1200" dirty="0"/>
              <a:t> Development. </a:t>
            </a:r>
            <a:r>
              <a:rPr lang="de-DE" sz="1200" dirty="0" err="1"/>
              <a:t>Retrieved</a:t>
            </a:r>
            <a:r>
              <a:rPr lang="de-DE" sz="1200" dirty="0"/>
              <a:t> </a:t>
            </a:r>
            <a:r>
              <a:rPr lang="de-DE" sz="1200" dirty="0" err="1"/>
              <a:t>from</a:t>
            </a:r>
            <a:r>
              <a:rPr lang="de-DE" sz="1200" dirty="0"/>
              <a:t> </a:t>
            </a:r>
            <a:r>
              <a:rPr lang="de-DE" sz="1200" dirty="0">
                <a:hlinkClick r:id="rId3"/>
              </a:rPr>
              <a:t>https://sustainabledevelopment.un.org/content/documents/21252030%20Agenda%20for%20Sustainable%20Development%20web.pdf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63825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dirty="0"/>
              <a:t>Regional anti-corruption conventions:</a:t>
            </a:r>
            <a:endParaRPr lang="de-DE" sz="1200" b="0" i="0" u="none" strike="noStrike" kern="1200" dirty="0">
              <a:solidFill>
                <a:schemeClr val="tx1"/>
              </a:solidFill>
              <a:effectLst/>
              <a:latin typeface="+mn-lt"/>
              <a:ea typeface="+mn-ea"/>
              <a:cs typeface="+mn-cs"/>
            </a:endParaRPr>
          </a:p>
          <a:p>
            <a:pPr rtl="0" fontAlgn="base"/>
            <a:endParaRPr lang="de-DE" sz="1200" b="0" i="0" u="none" strike="noStrike" kern="1200" dirty="0">
              <a:solidFill>
                <a:schemeClr val="tx1"/>
              </a:solidFill>
              <a:effectLst/>
              <a:latin typeface="+mn-lt"/>
              <a:ea typeface="+mn-ea"/>
              <a:cs typeface="+mn-cs"/>
            </a:endParaRPr>
          </a:p>
          <a:p>
            <a:pPr rtl="0" fontAlgn="base"/>
            <a:r>
              <a:rPr lang="de-DE" sz="1200" b="0" i="0" u="none" strike="noStrike" kern="1200" dirty="0">
                <a:solidFill>
                  <a:schemeClr val="tx1"/>
                </a:solidFill>
                <a:effectLst/>
                <a:latin typeface="+mn-lt"/>
                <a:ea typeface="+mn-ea"/>
                <a:cs typeface="+mn-cs"/>
              </a:rPr>
              <a:t>What do </a:t>
            </a:r>
            <a:r>
              <a:rPr lang="de-DE" sz="1200" b="0" i="0" u="none" strike="noStrike" kern="1200" dirty="0" err="1">
                <a:solidFill>
                  <a:schemeClr val="tx1"/>
                </a:solidFill>
                <a:effectLst/>
                <a:latin typeface="+mn-lt"/>
                <a:ea typeface="+mn-ea"/>
                <a:cs typeface="+mn-cs"/>
              </a:rPr>
              <a:t>these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conventions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provide</a:t>
            </a:r>
            <a:r>
              <a:rPr lang="de-DE" sz="1200" b="0" i="0" u="none" strike="noStrike" kern="1200" dirty="0">
                <a:solidFill>
                  <a:schemeClr val="tx1"/>
                </a:solidFill>
                <a:effectLst/>
                <a:latin typeface="+mn-lt"/>
                <a:ea typeface="+mn-ea"/>
                <a:cs typeface="+mn-cs"/>
              </a:rPr>
              <a:t> for?</a:t>
            </a:r>
            <a:r>
              <a:rPr lang="de-D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dirty="0" err="1">
                <a:solidFill>
                  <a:schemeClr val="tx1"/>
                </a:solidFill>
                <a:effectLst/>
                <a:latin typeface="+mn-lt"/>
                <a:ea typeface="+mn-ea"/>
                <a:cs typeface="+mn-cs"/>
              </a:rPr>
              <a:t>Although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they</a:t>
            </a:r>
            <a:r>
              <a:rPr lang="de-DE" sz="1200" b="0" i="0" u="none" strike="noStrike" kern="1200" dirty="0">
                <a:solidFill>
                  <a:schemeClr val="tx1"/>
                </a:solidFill>
                <a:effectLst/>
                <a:latin typeface="+mn-lt"/>
                <a:ea typeface="+mn-ea"/>
                <a:cs typeface="+mn-cs"/>
              </a:rPr>
              <a:t> may be </a:t>
            </a:r>
            <a:r>
              <a:rPr lang="de-DE" sz="1200" b="0" i="0" u="none" strike="noStrike" kern="1200" dirty="0" err="1">
                <a:solidFill>
                  <a:schemeClr val="tx1"/>
                </a:solidFill>
                <a:effectLst/>
                <a:latin typeface="+mn-lt"/>
                <a:ea typeface="+mn-ea"/>
                <a:cs typeface="+mn-cs"/>
              </a:rPr>
              <a:t>similar</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substance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conventions</a:t>
            </a:r>
            <a:r>
              <a:rPr lang="de-DE" sz="1200" b="0" i="0" u="none" strike="noStrike" kern="1200" dirty="0">
                <a:solidFill>
                  <a:schemeClr val="tx1"/>
                </a:solidFill>
                <a:effectLst/>
                <a:latin typeface="+mn-lt"/>
                <a:ea typeface="+mn-ea"/>
                <a:cs typeface="+mn-cs"/>
              </a:rPr>
              <a:t> can </a:t>
            </a:r>
            <a:r>
              <a:rPr lang="de-DE" sz="1200" b="0" i="0" u="none" strike="noStrike" kern="1200" dirty="0" err="1">
                <a:solidFill>
                  <a:schemeClr val="tx1"/>
                </a:solidFill>
                <a:effectLst/>
                <a:latin typeface="+mn-lt"/>
                <a:ea typeface="+mn-ea"/>
                <a:cs typeface="+mn-cs"/>
              </a:rPr>
              <a:t>vary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considerably</a:t>
            </a:r>
            <a:r>
              <a:rPr lang="de-DE" sz="1200" b="0" i="0" u="none" strike="noStrike" kern="1200" dirty="0">
                <a:solidFill>
                  <a:schemeClr val="tx1"/>
                </a:solidFill>
                <a:effectLst/>
                <a:latin typeface="+mn-lt"/>
                <a:ea typeface="+mn-ea"/>
                <a:cs typeface="+mn-cs"/>
              </a:rPr>
              <a:t> depending on their </a:t>
            </a:r>
            <a:r>
              <a:rPr lang="de-DE" sz="1200" b="0" i="0" u="none" strike="noStrike" kern="1200" dirty="0" err="1">
                <a:solidFill>
                  <a:schemeClr val="tx1"/>
                </a:solidFill>
                <a:effectLst/>
                <a:latin typeface="+mn-lt"/>
                <a:ea typeface="+mn-ea"/>
                <a:cs typeface="+mn-cs"/>
              </a:rPr>
              <a:t>signatories</a:t>
            </a:r>
            <a:r>
              <a:rPr lang="de-DE" sz="1200" b="0" i="0" u="none" strike="noStrike" kern="1200" dirty="0">
                <a:solidFill>
                  <a:schemeClr val="tx1"/>
                </a:solidFill>
                <a:effectLst/>
                <a:latin typeface="+mn-lt"/>
                <a:ea typeface="+mn-ea"/>
                <a:cs typeface="+mn-cs"/>
              </a:rPr>
              <a:t> and specific </a:t>
            </a:r>
            <a:r>
              <a:rPr lang="de-DE" sz="1200" b="0" i="0" u="none" strike="noStrike" kern="1200" dirty="0" err="1">
                <a:solidFill>
                  <a:schemeClr val="tx1"/>
                </a:solidFill>
                <a:effectLst/>
                <a:latin typeface="+mn-lt"/>
                <a:ea typeface="+mn-ea"/>
                <a:cs typeface="+mn-cs"/>
              </a:rPr>
              <a:t>obligations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Regarding</a:t>
            </a:r>
            <a:r>
              <a:rPr lang="de-DE" sz="1200" b="0" i="0" u="none" strike="noStrike" kern="1200" dirty="0">
                <a:solidFill>
                  <a:schemeClr val="tx1"/>
                </a:solidFill>
                <a:effectLst/>
                <a:latin typeface="+mn-lt"/>
                <a:ea typeface="+mn-ea"/>
                <a:cs typeface="+mn-cs"/>
              </a:rPr>
              <a:t> their </a:t>
            </a:r>
            <a:r>
              <a:rPr lang="de-DE" sz="1200" b="0" i="0" u="none" strike="noStrike" kern="1200" dirty="0" err="1">
                <a:solidFill>
                  <a:schemeClr val="tx1"/>
                </a:solidFill>
                <a:effectLst/>
                <a:latin typeface="+mn-lt"/>
                <a:ea typeface="+mn-ea"/>
                <a:cs typeface="+mn-cs"/>
              </a:rPr>
              <a:t>geographic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scope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some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aspire</a:t>
            </a:r>
            <a:r>
              <a:rPr lang="de-DE" sz="1200" b="0" i="0" u="none" strike="noStrike" kern="1200" dirty="0">
                <a:solidFill>
                  <a:schemeClr val="tx1"/>
                </a:solidFill>
                <a:effectLst/>
                <a:latin typeface="+mn-lt"/>
                <a:ea typeface="+mn-ea"/>
                <a:cs typeface="+mn-cs"/>
              </a:rPr>
              <a:t> to a global </a:t>
            </a:r>
            <a:r>
              <a:rPr lang="de-DE" sz="1200" b="0" i="0" u="none" strike="noStrike" kern="1200" dirty="0" err="1">
                <a:solidFill>
                  <a:schemeClr val="tx1"/>
                </a:solidFill>
                <a:effectLst/>
                <a:latin typeface="+mn-lt"/>
                <a:ea typeface="+mn-ea"/>
                <a:cs typeface="+mn-cs"/>
              </a:rPr>
              <a:t>coverage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while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others</a:t>
            </a:r>
            <a:r>
              <a:rPr lang="de-DE" sz="1200" b="0" i="0" u="none" strike="noStrike" kern="1200" dirty="0">
                <a:solidFill>
                  <a:schemeClr val="tx1"/>
                </a:solidFill>
                <a:effectLst/>
                <a:latin typeface="+mn-lt"/>
                <a:ea typeface="+mn-ea"/>
                <a:cs typeface="+mn-cs"/>
              </a:rPr>
              <a:t> have a regional </a:t>
            </a:r>
            <a:r>
              <a:rPr lang="de-DE" sz="1200" b="0" i="0" u="none" strike="noStrike" kern="1200" dirty="0" err="1">
                <a:solidFill>
                  <a:schemeClr val="tx1"/>
                </a:solidFill>
                <a:effectLst/>
                <a:latin typeface="+mn-lt"/>
                <a:ea typeface="+mn-ea"/>
                <a:cs typeface="+mn-cs"/>
              </a:rPr>
              <a:t>focus</a:t>
            </a:r>
            <a:r>
              <a:rPr lang="de-DE"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dirty="0" err="1">
                <a:solidFill>
                  <a:schemeClr val="tx1"/>
                </a:solidFill>
                <a:effectLst/>
                <a:latin typeface="+mn-lt"/>
                <a:ea typeface="+mn-ea"/>
                <a:cs typeface="+mn-cs"/>
              </a:rPr>
              <a:t>They</a:t>
            </a:r>
            <a:r>
              <a:rPr lang="de-DE" sz="1200" b="0" i="0" u="none" strike="noStrike" kern="1200" dirty="0">
                <a:solidFill>
                  <a:schemeClr val="tx1"/>
                </a:solidFill>
                <a:effectLst/>
                <a:latin typeface="+mn-lt"/>
                <a:ea typeface="+mn-ea"/>
                <a:cs typeface="+mn-cs"/>
              </a:rPr>
              <a:t> may </a:t>
            </a:r>
            <a:r>
              <a:rPr lang="de-DE" sz="1200" b="0" i="0" u="none" strike="noStrike" kern="1200" dirty="0" err="1">
                <a:solidFill>
                  <a:schemeClr val="tx1"/>
                </a:solidFill>
                <a:effectLst/>
                <a:latin typeface="+mn-lt"/>
                <a:ea typeface="+mn-ea"/>
                <a:cs typeface="+mn-cs"/>
              </a:rPr>
              <a:t>provide</a:t>
            </a:r>
            <a:r>
              <a:rPr lang="de-DE" sz="1200" b="0" i="0" u="none" strike="noStrike" kern="1200" dirty="0">
                <a:solidFill>
                  <a:schemeClr val="tx1"/>
                </a:solidFill>
                <a:effectLst/>
                <a:latin typeface="+mn-lt"/>
                <a:ea typeface="+mn-ea"/>
                <a:cs typeface="+mn-cs"/>
              </a:rPr>
              <a:t> for different </a:t>
            </a:r>
            <a:r>
              <a:rPr lang="de-DE" sz="1200" b="0" i="0" u="none" strike="noStrike" kern="1200" dirty="0" err="1">
                <a:solidFill>
                  <a:schemeClr val="tx1"/>
                </a:solidFill>
                <a:effectLst/>
                <a:latin typeface="+mn-lt"/>
                <a:ea typeface="+mn-ea"/>
                <a:cs typeface="+mn-cs"/>
              </a:rPr>
              <a:t>types</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obligations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whether</a:t>
            </a:r>
            <a:r>
              <a:rPr lang="de-DE" sz="1200" b="0" i="0" u="none" strike="noStrike" kern="1200" dirty="0">
                <a:solidFill>
                  <a:schemeClr val="tx1"/>
                </a:solidFill>
                <a:effectLst/>
                <a:latin typeface="+mn-lt"/>
                <a:ea typeface="+mn-ea"/>
                <a:cs typeface="+mn-cs"/>
              </a:rPr>
              <a:t> it is </a:t>
            </a:r>
            <a:r>
              <a:rPr lang="de-DE" sz="1200" b="0" i="0" u="none" strike="noStrike" kern="1200" dirty="0" err="1">
                <a:solidFill>
                  <a:schemeClr val="tx1"/>
                </a:solidFill>
                <a:effectLst/>
                <a:latin typeface="+mn-lt"/>
                <a:ea typeface="+mn-ea"/>
                <a:cs typeface="+mn-cs"/>
              </a:rPr>
              <a:t>concrete</a:t>
            </a:r>
            <a:r>
              <a:rPr lang="de-DE" sz="1200" b="0" i="0" u="none" strike="noStrike" kern="1200" dirty="0">
                <a:solidFill>
                  <a:schemeClr val="tx1"/>
                </a:solidFill>
                <a:effectLst/>
                <a:latin typeface="+mn-lt"/>
                <a:ea typeface="+mn-ea"/>
                <a:cs typeface="+mn-cs"/>
              </a:rPr>
              <a:t> recommendations for </a:t>
            </a:r>
            <a:r>
              <a:rPr lang="de-DE" sz="1200" b="0" i="0" u="none" strike="noStrike" kern="1200" dirty="0" err="1">
                <a:solidFill>
                  <a:schemeClr val="tx1"/>
                </a:solidFill>
                <a:effectLst/>
                <a:latin typeface="+mn-lt"/>
                <a:ea typeface="+mn-ea"/>
                <a:cs typeface="+mn-cs"/>
              </a:rPr>
              <a:t>action</a:t>
            </a:r>
            <a:r>
              <a:rPr lang="de-DE" sz="1200" b="0" i="0" u="none" strike="noStrike" kern="1200" dirty="0">
                <a:solidFill>
                  <a:schemeClr val="tx1"/>
                </a:solidFill>
                <a:effectLst/>
                <a:latin typeface="+mn-lt"/>
                <a:ea typeface="+mn-ea"/>
                <a:cs typeface="+mn-cs"/>
              </a:rPr>
              <a:t> along with </a:t>
            </a:r>
            <a:r>
              <a:rPr lang="de-DE" sz="1200" b="0" i="0" u="none" strike="noStrike" kern="1200" dirty="0" err="1">
                <a:solidFill>
                  <a:schemeClr val="tx1"/>
                </a:solidFill>
                <a:effectLst/>
                <a:latin typeface="+mn-lt"/>
                <a:ea typeface="+mn-ea"/>
                <a:cs typeface="+mn-cs"/>
              </a:rPr>
              <a:t>sophisticated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review</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processes</a:t>
            </a:r>
            <a:r>
              <a:rPr lang="de-DE" sz="1200" b="0" i="0" u="none" strike="noStrike" kern="1200" dirty="0">
                <a:solidFill>
                  <a:schemeClr val="tx1"/>
                </a:solidFill>
                <a:effectLst/>
                <a:latin typeface="+mn-lt"/>
                <a:ea typeface="+mn-ea"/>
                <a:cs typeface="+mn-cs"/>
              </a:rPr>
              <a:t>, or </a:t>
            </a:r>
            <a:r>
              <a:rPr lang="de-DE" sz="1200" b="0" i="0" u="none" strike="noStrike" kern="1200" dirty="0" err="1">
                <a:solidFill>
                  <a:schemeClr val="tx1"/>
                </a:solidFill>
                <a:effectLst/>
                <a:latin typeface="+mn-lt"/>
                <a:ea typeface="+mn-ea"/>
                <a:cs typeface="+mn-cs"/>
              </a:rPr>
              <a:t>more</a:t>
            </a:r>
            <a:r>
              <a:rPr lang="de-DE" sz="1200" b="0" i="0" u="none" strike="noStrike" kern="1200" dirty="0">
                <a:solidFill>
                  <a:schemeClr val="tx1"/>
                </a:solidFill>
                <a:effectLst/>
                <a:latin typeface="+mn-lt"/>
                <a:ea typeface="+mn-ea"/>
                <a:cs typeface="+mn-cs"/>
              </a:rPr>
              <a:t> general </a:t>
            </a:r>
            <a:r>
              <a:rPr lang="de-DE" sz="1200" b="0" i="0" u="none" strike="noStrike" kern="1200" dirty="0" err="1">
                <a:solidFill>
                  <a:schemeClr val="tx1"/>
                </a:solidFill>
                <a:effectLst/>
                <a:latin typeface="+mn-lt"/>
                <a:ea typeface="+mn-ea"/>
                <a:cs typeface="+mn-cs"/>
              </a:rPr>
              <a:t>political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commitments</a:t>
            </a:r>
            <a:r>
              <a:rPr lang="de-DE" sz="1200" b="0" i="0" u="none" strike="noStrike" kern="1200" dirty="0">
                <a:solidFill>
                  <a:schemeClr val="tx1"/>
                </a:solidFill>
                <a:effectLst/>
                <a:latin typeface="+mn-lt"/>
                <a:ea typeface="+mn-ea"/>
                <a:cs typeface="+mn-cs"/>
              </a:rPr>
              <a:t> as a </a:t>
            </a:r>
            <a:r>
              <a:rPr lang="de-DE" sz="1200" b="0" i="0" u="none" strike="noStrike" kern="1200" dirty="0" err="1">
                <a:solidFill>
                  <a:schemeClr val="tx1"/>
                </a:solidFill>
                <a:effectLst/>
                <a:latin typeface="+mn-lt"/>
                <a:ea typeface="+mn-ea"/>
                <a:cs typeface="+mn-cs"/>
              </a:rPr>
              <a:t>basis</a:t>
            </a:r>
            <a:r>
              <a:rPr lang="de-DE" sz="1200" b="0" i="0" u="none" strike="noStrike" kern="1200" dirty="0">
                <a:solidFill>
                  <a:schemeClr val="tx1"/>
                </a:solidFill>
                <a:effectLst/>
                <a:latin typeface="+mn-lt"/>
                <a:ea typeface="+mn-ea"/>
                <a:cs typeface="+mn-cs"/>
              </a:rPr>
              <a:t> for </a:t>
            </a:r>
            <a:r>
              <a:rPr lang="de-DE" sz="1200" b="0" i="0" u="none" strike="noStrike" kern="1200" dirty="0" err="1">
                <a:solidFill>
                  <a:schemeClr val="tx1"/>
                </a:solidFill>
                <a:effectLst/>
                <a:latin typeface="+mn-lt"/>
                <a:ea typeface="+mn-ea"/>
                <a:cs typeface="+mn-cs"/>
              </a:rPr>
              <a:t>specifc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steps</a:t>
            </a:r>
            <a:r>
              <a:rPr lang="de-DE" sz="1200" b="0" i="0" u="none" strike="noStrike" kern="1200" dirty="0">
                <a:solidFill>
                  <a:schemeClr val="tx1"/>
                </a:solidFill>
                <a:effectLst/>
                <a:latin typeface="+mn-lt"/>
                <a:ea typeface="+mn-ea"/>
                <a:cs typeface="+mn-cs"/>
              </a:rPr>
              <a:t> to be </a:t>
            </a:r>
            <a:r>
              <a:rPr lang="de-DE" sz="1200" b="0" i="0" u="none" strike="noStrike" kern="1200" dirty="0" err="1">
                <a:solidFill>
                  <a:schemeClr val="tx1"/>
                </a:solidFill>
                <a:effectLst/>
                <a:latin typeface="+mn-lt"/>
                <a:ea typeface="+mn-ea"/>
                <a:cs typeface="+mn-cs"/>
              </a:rPr>
              <a:t>taken</a:t>
            </a:r>
            <a:r>
              <a:rPr lang="de-DE"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dirty="0">
                <a:solidFill>
                  <a:schemeClr val="tx1"/>
                </a:solidFill>
                <a:effectLst/>
                <a:latin typeface="+mn-lt"/>
                <a:ea typeface="+mn-ea"/>
                <a:cs typeface="+mn-cs"/>
              </a:rPr>
              <a:t>The </a:t>
            </a:r>
            <a:r>
              <a:rPr lang="de-DE" sz="1200" b="0" i="0" u="none" strike="noStrike" kern="1200" dirty="0" err="1">
                <a:solidFill>
                  <a:schemeClr val="tx1"/>
                </a:solidFill>
                <a:effectLst/>
                <a:latin typeface="+mn-lt"/>
                <a:ea typeface="+mn-ea"/>
                <a:cs typeface="+mn-cs"/>
              </a:rPr>
              <a:t>mentioned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conventions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provide</a:t>
            </a:r>
            <a:r>
              <a:rPr lang="de-DE" sz="1200" b="0" i="0" u="none" strike="noStrike" kern="1200" dirty="0">
                <a:solidFill>
                  <a:schemeClr val="tx1"/>
                </a:solidFill>
                <a:effectLst/>
                <a:latin typeface="+mn-lt"/>
                <a:ea typeface="+mn-ea"/>
                <a:cs typeface="+mn-cs"/>
              </a:rPr>
              <a:t> for </a:t>
            </a:r>
            <a:r>
              <a:rPr lang="de-DE" sz="1200" b="0" i="0" u="none" strike="noStrike" kern="1200" dirty="0" err="1">
                <a:solidFill>
                  <a:schemeClr val="tx1"/>
                </a:solidFill>
                <a:effectLst/>
                <a:latin typeface="+mn-lt"/>
                <a:ea typeface="+mn-ea"/>
                <a:cs typeface="+mn-cs"/>
              </a:rPr>
              <a:t>measures</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prevent</a:t>
            </a:r>
            <a:r>
              <a:rPr lang="de-DE" sz="1200" b="0" i="0" u="none" strike="noStrike" kern="1200" dirty="0">
                <a:solidFill>
                  <a:schemeClr val="tx1"/>
                </a:solidFill>
                <a:effectLst/>
                <a:latin typeface="+mn-lt"/>
                <a:ea typeface="+mn-ea"/>
                <a:cs typeface="+mn-cs"/>
              </a:rPr>
              <a:t> corruption, e.g. </a:t>
            </a:r>
            <a:r>
              <a:rPr lang="de-DE" sz="1200" b="0" i="0" u="none" strike="noStrike" kern="1200" dirty="0" err="1">
                <a:solidFill>
                  <a:schemeClr val="tx1"/>
                </a:solidFill>
                <a:effectLst/>
                <a:latin typeface="+mn-lt"/>
                <a:ea typeface="+mn-ea"/>
                <a:cs typeface="+mn-cs"/>
              </a:rPr>
              <a:t>calling</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states</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develop</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maintain</a:t>
            </a:r>
            <a:r>
              <a:rPr lang="de-DE" sz="1200" b="0" i="0" u="none" strike="noStrike" kern="1200" dirty="0">
                <a:solidFill>
                  <a:schemeClr val="tx1"/>
                </a:solidFill>
                <a:effectLst/>
                <a:latin typeface="+mn-lt"/>
                <a:ea typeface="+mn-ea"/>
                <a:cs typeface="+mn-cs"/>
              </a:rPr>
              <a:t> an anti-corruption body, </a:t>
            </a:r>
            <a:r>
              <a:rPr lang="de-DE" sz="1200" b="0" i="0" u="none" strike="noStrike" kern="1200" dirty="0" err="1">
                <a:solidFill>
                  <a:schemeClr val="tx1"/>
                </a:solidFill>
                <a:effectLst/>
                <a:latin typeface="+mn-lt"/>
                <a:ea typeface="+mn-ea"/>
                <a:cs typeface="+mn-cs"/>
              </a:rPr>
              <a:t>standards</a:t>
            </a:r>
            <a:r>
              <a:rPr lang="de-DE" sz="1200" b="0" i="0" u="none" strike="noStrike" kern="1200" dirty="0">
                <a:solidFill>
                  <a:schemeClr val="tx1"/>
                </a:solidFill>
                <a:effectLst/>
                <a:latin typeface="+mn-lt"/>
                <a:ea typeface="+mn-ea"/>
                <a:cs typeface="+mn-cs"/>
              </a:rPr>
              <a:t> for the </a:t>
            </a:r>
            <a:r>
              <a:rPr lang="de-DE" sz="1200" b="0" i="0" u="none" strike="noStrike" kern="1200" dirty="0" err="1">
                <a:solidFill>
                  <a:schemeClr val="tx1"/>
                </a:solidFill>
                <a:effectLst/>
                <a:latin typeface="+mn-lt"/>
                <a:ea typeface="+mn-ea"/>
                <a:cs typeface="+mn-cs"/>
              </a:rPr>
              <a:t>recruitment</a:t>
            </a:r>
            <a:r>
              <a:rPr lang="de-DE" sz="1200" b="0" i="0" u="none" strike="noStrike" kern="1200" dirty="0">
                <a:solidFill>
                  <a:schemeClr val="tx1"/>
                </a:solidFill>
                <a:effectLst/>
                <a:latin typeface="+mn-lt"/>
                <a:ea typeface="+mn-ea"/>
                <a:cs typeface="+mn-cs"/>
              </a:rPr>
              <a:t> of the public </a:t>
            </a:r>
            <a:r>
              <a:rPr lang="de-DE" sz="1200" b="0" i="0" u="none" strike="noStrike" kern="1200" dirty="0" err="1">
                <a:solidFill>
                  <a:schemeClr val="tx1"/>
                </a:solidFill>
                <a:effectLst/>
                <a:latin typeface="+mn-lt"/>
                <a:ea typeface="+mn-ea"/>
                <a:cs typeface="+mn-cs"/>
              </a:rPr>
              <a:t>sector</a:t>
            </a:r>
            <a:r>
              <a:rPr lang="de-DE" sz="1200" b="0" i="0" u="none" strike="noStrike" kern="1200" dirty="0">
                <a:solidFill>
                  <a:schemeClr val="tx1"/>
                </a:solidFill>
                <a:effectLst/>
                <a:latin typeface="+mn-lt"/>
                <a:ea typeface="+mn-ea"/>
                <a:cs typeface="+mn-cs"/>
              </a:rPr>
              <a:t> personal, </a:t>
            </a:r>
            <a:r>
              <a:rPr lang="de-DE" sz="1200" b="0" i="0" u="none" strike="noStrike" kern="1200" dirty="0" err="1">
                <a:solidFill>
                  <a:schemeClr val="tx1"/>
                </a:solidFill>
                <a:effectLst/>
                <a:latin typeface="+mn-lt"/>
                <a:ea typeface="+mn-ea"/>
                <a:cs typeface="+mn-cs"/>
              </a:rPr>
              <a:t>codes</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conduct</a:t>
            </a:r>
            <a:r>
              <a:rPr lang="de-DE" sz="1200" b="0" i="0" u="none" strike="noStrike" kern="1200" dirty="0">
                <a:solidFill>
                  <a:schemeClr val="tx1"/>
                </a:solidFill>
                <a:effectLst/>
                <a:latin typeface="+mn-lt"/>
                <a:ea typeface="+mn-ea"/>
                <a:cs typeface="+mn-cs"/>
              </a:rPr>
              <a:t> for public </a:t>
            </a:r>
            <a:r>
              <a:rPr lang="de-DE" sz="1200" b="0" i="0" u="none" strike="noStrike" kern="1200" dirty="0" err="1">
                <a:solidFill>
                  <a:schemeClr val="tx1"/>
                </a:solidFill>
                <a:effectLst/>
                <a:latin typeface="+mn-lt"/>
                <a:ea typeface="+mn-ea"/>
                <a:cs typeface="+mn-cs"/>
              </a:rPr>
              <a:t>servants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measures</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prevent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money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laundering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means</a:t>
            </a:r>
            <a:r>
              <a:rPr lang="de-DE" sz="1200" b="0" i="0" u="none" strike="noStrike" kern="1200" dirty="0">
                <a:solidFill>
                  <a:schemeClr val="tx1"/>
                </a:solidFill>
                <a:effectLst/>
                <a:latin typeface="+mn-lt"/>
                <a:ea typeface="+mn-ea"/>
                <a:cs typeface="+mn-cs"/>
              </a:rPr>
              <a:t> to promote </a:t>
            </a:r>
            <a:r>
              <a:rPr lang="de-DE" sz="1200" b="0" i="0" u="none" strike="noStrike" kern="1200" dirty="0" err="1">
                <a:solidFill>
                  <a:schemeClr val="tx1"/>
                </a:solidFill>
                <a:effectLst/>
                <a:latin typeface="+mn-lt"/>
                <a:ea typeface="+mn-ea"/>
                <a:cs typeface="+mn-cs"/>
              </a:rPr>
              <a:t>civil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society</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higher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accounting</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auditing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standards</a:t>
            </a:r>
            <a:r>
              <a:rPr lang="de-DE" sz="1200" b="0" i="0" u="none" strike="noStrike" kern="1200" dirty="0">
                <a:solidFill>
                  <a:schemeClr val="tx1"/>
                </a:solidFill>
                <a:effectLst/>
                <a:latin typeface="+mn-lt"/>
                <a:ea typeface="+mn-ea"/>
                <a:cs typeface="+mn-cs"/>
              </a:rPr>
              <a:t> in the private </a:t>
            </a:r>
            <a:r>
              <a:rPr lang="de-DE" sz="1200" b="0" i="0" u="none" strike="noStrike" kern="1200" dirty="0" err="1">
                <a:solidFill>
                  <a:schemeClr val="tx1"/>
                </a:solidFill>
                <a:effectLst/>
                <a:latin typeface="+mn-lt"/>
                <a:ea typeface="+mn-ea"/>
                <a:cs typeface="+mn-cs"/>
              </a:rPr>
              <a:t>sector</a:t>
            </a:r>
            <a:r>
              <a:rPr lang="de-DE"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dirty="0" err="1">
                <a:solidFill>
                  <a:schemeClr val="tx1"/>
                </a:solidFill>
                <a:effectLst/>
                <a:latin typeface="+mn-lt"/>
                <a:ea typeface="+mn-ea"/>
                <a:cs typeface="+mn-cs"/>
              </a:rPr>
              <a:t>They</a:t>
            </a:r>
            <a:r>
              <a:rPr lang="de-DE" sz="1200" b="0" i="0" u="none" strike="noStrike" kern="1200" dirty="0">
                <a:solidFill>
                  <a:schemeClr val="tx1"/>
                </a:solidFill>
                <a:effectLst/>
                <a:latin typeface="+mn-lt"/>
                <a:ea typeface="+mn-ea"/>
                <a:cs typeface="+mn-cs"/>
              </a:rPr>
              <a:t> also </a:t>
            </a:r>
            <a:r>
              <a:rPr lang="de-DE" sz="1200" b="0" i="0" u="none" strike="noStrike" kern="1200" dirty="0" err="1">
                <a:solidFill>
                  <a:schemeClr val="tx1"/>
                </a:solidFill>
                <a:effectLst/>
                <a:latin typeface="+mn-lt"/>
                <a:ea typeface="+mn-ea"/>
                <a:cs typeface="+mn-cs"/>
              </a:rPr>
              <a:t>require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states</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criminalize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corrupt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practices</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domestic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jurisdictions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However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many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provision</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these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conventions</a:t>
            </a:r>
            <a:r>
              <a:rPr lang="de-DE" sz="1200" b="0" i="0" u="none" strike="noStrike" kern="1200" dirty="0">
                <a:solidFill>
                  <a:schemeClr val="tx1"/>
                </a:solidFill>
                <a:effectLst/>
                <a:latin typeface="+mn-lt"/>
                <a:ea typeface="+mn-ea"/>
                <a:cs typeface="+mn-cs"/>
              </a:rPr>
              <a:t> are not </a:t>
            </a:r>
            <a:r>
              <a:rPr lang="de-DE" sz="1200" b="0" i="0" u="none" strike="noStrike" kern="1200" dirty="0" err="1">
                <a:solidFill>
                  <a:schemeClr val="tx1"/>
                </a:solidFill>
                <a:effectLst/>
                <a:latin typeface="+mn-lt"/>
                <a:ea typeface="+mn-ea"/>
                <a:cs typeface="+mn-cs"/>
              </a:rPr>
              <a:t>obligations</a:t>
            </a:r>
            <a:r>
              <a:rPr lang="de-DE" sz="1200" b="0" i="0" u="none" strike="noStrike" kern="1200" dirty="0">
                <a:solidFill>
                  <a:schemeClr val="tx1"/>
                </a:solidFill>
                <a:effectLst/>
                <a:latin typeface="+mn-lt"/>
                <a:ea typeface="+mn-ea"/>
                <a:cs typeface="+mn-cs"/>
              </a:rPr>
              <a:t>, but </a:t>
            </a:r>
            <a:r>
              <a:rPr lang="de-DE" sz="1200" b="0" i="0" u="none" strike="noStrike" kern="1200" dirty="0" err="1">
                <a:solidFill>
                  <a:schemeClr val="tx1"/>
                </a:solidFill>
                <a:effectLst/>
                <a:latin typeface="+mn-lt"/>
                <a:ea typeface="+mn-ea"/>
                <a:cs typeface="+mn-cs"/>
              </a:rPr>
              <a:t>merely</a:t>
            </a:r>
            <a:r>
              <a:rPr lang="de-DE" sz="1200" b="0" i="0" u="none" strike="noStrike" kern="1200" dirty="0">
                <a:solidFill>
                  <a:schemeClr val="tx1"/>
                </a:solidFill>
                <a:effectLst/>
                <a:latin typeface="+mn-lt"/>
                <a:ea typeface="+mn-ea"/>
                <a:cs typeface="+mn-cs"/>
              </a:rPr>
              <a:t> recommendations and </a:t>
            </a:r>
            <a:r>
              <a:rPr lang="de-DE" sz="1200" b="0" i="0" u="none" strike="noStrike" kern="1200" dirty="0" err="1">
                <a:solidFill>
                  <a:schemeClr val="tx1"/>
                </a:solidFill>
                <a:effectLst/>
                <a:latin typeface="+mn-lt"/>
                <a:ea typeface="+mn-ea"/>
                <a:cs typeface="+mn-cs"/>
              </a:rPr>
              <a:t>many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states</a:t>
            </a:r>
            <a:r>
              <a:rPr lang="de-DE" sz="1200" b="0" i="0" u="none" strike="noStrike" kern="1200" dirty="0">
                <a:solidFill>
                  <a:schemeClr val="tx1"/>
                </a:solidFill>
                <a:effectLst/>
                <a:latin typeface="+mn-lt"/>
                <a:ea typeface="+mn-ea"/>
                <a:cs typeface="+mn-cs"/>
              </a:rPr>
              <a:t> are </a:t>
            </a:r>
            <a:r>
              <a:rPr lang="de-DE" sz="1200" b="0" i="0" u="none" strike="noStrike" kern="1200" dirty="0" err="1">
                <a:solidFill>
                  <a:schemeClr val="tx1"/>
                </a:solidFill>
                <a:effectLst/>
                <a:latin typeface="+mn-lt"/>
                <a:ea typeface="+mn-ea"/>
                <a:cs typeface="+mn-cs"/>
              </a:rPr>
              <a:t>reluctant</a:t>
            </a:r>
            <a:r>
              <a:rPr lang="de-DE" sz="1200" b="0" i="0" u="none" strike="noStrike" kern="1200" dirty="0">
                <a:solidFill>
                  <a:schemeClr val="tx1"/>
                </a:solidFill>
                <a:effectLst/>
                <a:latin typeface="+mn-lt"/>
                <a:ea typeface="+mn-ea"/>
                <a:cs typeface="+mn-cs"/>
              </a:rPr>
              <a:t> to follow </a:t>
            </a:r>
            <a:r>
              <a:rPr lang="de-DE" sz="1200" b="0" i="0" u="none" strike="noStrike" kern="1200" dirty="0" err="1">
                <a:solidFill>
                  <a:schemeClr val="tx1"/>
                </a:solidFill>
                <a:effectLst/>
                <a:latin typeface="+mn-lt"/>
                <a:ea typeface="+mn-ea"/>
                <a:cs typeface="+mn-cs"/>
              </a:rPr>
              <a:t>those</a:t>
            </a:r>
            <a:r>
              <a:rPr lang="de-DE" sz="1200" b="0" i="0" u="none" strike="noStrike" kern="1200" dirty="0">
                <a:solidFill>
                  <a:schemeClr val="tx1"/>
                </a:solidFill>
                <a:effectLst/>
                <a:latin typeface="+mn-lt"/>
                <a:ea typeface="+mn-ea"/>
                <a:cs typeface="+mn-cs"/>
              </a:rPr>
              <a:t> recommendations. That is </a:t>
            </a:r>
            <a:r>
              <a:rPr lang="de-DE" sz="1200" b="0" i="0" u="none" strike="noStrike" kern="1200" dirty="0" err="1">
                <a:solidFill>
                  <a:schemeClr val="tx1"/>
                </a:solidFill>
                <a:effectLst/>
                <a:latin typeface="+mn-lt"/>
                <a:ea typeface="+mn-ea"/>
                <a:cs typeface="+mn-cs"/>
              </a:rPr>
              <a:t>why</a:t>
            </a:r>
            <a:r>
              <a:rPr lang="de-DE" sz="1200" b="0" i="0" u="none" strike="noStrike" kern="1200" dirty="0">
                <a:solidFill>
                  <a:schemeClr val="tx1"/>
                </a:solidFill>
                <a:effectLst/>
                <a:latin typeface="+mn-lt"/>
                <a:ea typeface="+mn-ea"/>
                <a:cs typeface="+mn-cs"/>
              </a:rPr>
              <a:t> a discussion </a:t>
            </a:r>
            <a:r>
              <a:rPr lang="de-DE" sz="1200" b="0" i="0" u="none" strike="noStrike" kern="1200" dirty="0" err="1">
                <a:solidFill>
                  <a:schemeClr val="tx1"/>
                </a:solidFill>
                <a:effectLst/>
                <a:latin typeface="+mn-lt"/>
                <a:ea typeface="+mn-ea"/>
                <a:cs typeface="+mn-cs"/>
              </a:rPr>
              <a:t>about</a:t>
            </a:r>
            <a:r>
              <a:rPr lang="de-DE" sz="1200" b="0" i="0" u="none" strike="noStrike" kern="1200" dirty="0">
                <a:solidFill>
                  <a:schemeClr val="tx1"/>
                </a:solidFill>
                <a:effectLst/>
                <a:latin typeface="+mn-lt"/>
                <a:ea typeface="+mn-ea"/>
                <a:cs typeface="+mn-cs"/>
              </a:rPr>
              <a:t> ‘genuine </a:t>
            </a:r>
            <a:r>
              <a:rPr lang="de-DE" sz="1200" b="0" i="0" u="none" strike="noStrike" kern="1200" dirty="0" err="1">
                <a:solidFill>
                  <a:schemeClr val="tx1"/>
                </a:solidFill>
                <a:effectLst/>
                <a:latin typeface="+mn-lt"/>
                <a:ea typeface="+mn-ea"/>
                <a:cs typeface="+mn-cs"/>
              </a:rPr>
              <a:t>effort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by</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states</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meet</a:t>
            </a:r>
            <a:r>
              <a:rPr lang="de-DE" sz="1200" b="0" i="0" u="none" strike="noStrike" kern="1200" dirty="0">
                <a:solidFill>
                  <a:schemeClr val="tx1"/>
                </a:solidFill>
                <a:effectLst/>
                <a:latin typeface="+mn-lt"/>
                <a:ea typeface="+mn-ea"/>
                <a:cs typeface="+mn-cs"/>
              </a:rPr>
              <a:t> their anti-corruption </a:t>
            </a:r>
            <a:r>
              <a:rPr lang="de-DE" sz="1200" b="0" i="0" u="none" strike="noStrike" kern="1200" dirty="0" err="1">
                <a:solidFill>
                  <a:schemeClr val="tx1"/>
                </a:solidFill>
                <a:effectLst/>
                <a:latin typeface="+mn-lt"/>
                <a:ea typeface="+mn-ea"/>
                <a:cs typeface="+mn-cs"/>
              </a:rPr>
              <a:t>obligations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arises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quite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often</a:t>
            </a:r>
            <a:r>
              <a:rPr lang="de-DE" sz="1200" b="0" i="0" u="none" strike="noStrike"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rtl="0" fontAlgn="base"/>
            <a:r>
              <a:rPr lang="de-D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Why so many conventions?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Conventions have developed at the global, regional and sub-regional </a:t>
            </a:r>
            <a:r>
              <a:rPr lang="en-US" sz="1200" b="0" i="0" u="none" strike="noStrike" kern="1200" dirty="0" err="1">
                <a:solidFill>
                  <a:schemeClr val="tx1"/>
                </a:solidFill>
                <a:effectLst/>
                <a:latin typeface="+mn-lt"/>
                <a:ea typeface="+mn-ea"/>
                <a:cs typeface="+mn-cs"/>
              </a:rPr>
              <a:t>leve</a:t>
            </a:r>
            <a:r>
              <a:rPr lang="en-US" sz="1200" b="0" i="0" u="none" strike="noStrike" kern="1200" dirty="0">
                <a:solidFill>
                  <a:schemeClr val="tx1"/>
                </a:solidFill>
                <a:effectLst/>
                <a:latin typeface="+mn-lt"/>
                <a:ea typeface="+mn-ea"/>
                <a:cs typeface="+mn-cs"/>
              </a:rPr>
              <a:t>. Each developed in response to specific demands, pressures and needs at particular points in time</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Conventions represent an evolution in the approach to corruption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Different conventions may also have a different focus</a:t>
            </a:r>
            <a:r>
              <a:rPr lang="en-US" sz="1200" b="0" i="0" kern="1200" dirty="0">
                <a:solidFill>
                  <a:schemeClr val="tx1"/>
                </a:solidFill>
                <a:effectLst/>
                <a:latin typeface="+mn-lt"/>
                <a:ea typeface="+mn-ea"/>
                <a:cs typeface="+mn-cs"/>
              </a:rPr>
              <a:t>​, i.e. </a:t>
            </a:r>
            <a:r>
              <a:rPr lang="en-US" sz="1200" b="0" i="0" u="none" strike="noStrike" kern="1200" dirty="0">
                <a:solidFill>
                  <a:schemeClr val="tx1"/>
                </a:solidFill>
                <a:effectLst/>
                <a:latin typeface="+mn-lt"/>
                <a:ea typeface="+mn-ea"/>
                <a:cs typeface="+mn-cs"/>
              </a:rPr>
              <a:t>setting priorities and standards for a specific region</a:t>
            </a:r>
            <a:r>
              <a:rPr lang="en-US" sz="1200" b="0" i="0" kern="1200" dirty="0">
                <a:solidFill>
                  <a:schemeClr val="tx1"/>
                </a:solidFill>
                <a:effectLst/>
                <a:latin typeface="+mn-lt"/>
                <a:ea typeface="+mn-ea"/>
                <a:cs typeface="+mn-cs"/>
              </a:rPr>
              <a:t>​.​</a:t>
            </a:r>
          </a:p>
          <a:p>
            <a:endParaRPr lang="en-US" dirty="0"/>
          </a:p>
          <a:p>
            <a:r>
              <a:rPr lang="de-DE" sz="1200" b="1" dirty="0"/>
              <a:t>Source:</a:t>
            </a:r>
          </a:p>
          <a:p>
            <a:r>
              <a:rPr lang="de-DE" sz="1200" dirty="0"/>
              <a:t>Carr, I. (2007). </a:t>
            </a:r>
            <a:r>
              <a:rPr lang="de-DE" sz="1200" dirty="0" err="1"/>
              <a:t>Fighting</a:t>
            </a:r>
            <a:r>
              <a:rPr lang="de-DE" sz="1200" dirty="0"/>
              <a:t> Corruption Through Regional and International </a:t>
            </a:r>
            <a:r>
              <a:rPr lang="de-DE" sz="1200" dirty="0" err="1"/>
              <a:t>Conventions</a:t>
            </a:r>
            <a:r>
              <a:rPr lang="de-DE" sz="1200" dirty="0"/>
              <a:t>: A </a:t>
            </a:r>
            <a:r>
              <a:rPr lang="de-DE" sz="1200" dirty="0" err="1"/>
              <a:t>Satisfactory</a:t>
            </a:r>
            <a:r>
              <a:rPr lang="de-DE" sz="1200" dirty="0"/>
              <a:t> Solution? European Journal of Crime, </a:t>
            </a:r>
            <a:r>
              <a:rPr lang="de-DE" sz="1200" dirty="0" err="1"/>
              <a:t>Criminal</a:t>
            </a:r>
            <a:r>
              <a:rPr lang="de-DE" sz="1200" dirty="0"/>
              <a:t> Law and </a:t>
            </a:r>
            <a:r>
              <a:rPr lang="de-DE" sz="1200" dirty="0" err="1"/>
              <a:t>Criminal</a:t>
            </a:r>
            <a:r>
              <a:rPr lang="de-DE" sz="1200" dirty="0"/>
              <a:t> Justice, 15(2),</a:t>
            </a:r>
            <a:r>
              <a:rPr lang="de-DE" sz="1200" baseline="0" dirty="0"/>
              <a:t> </a:t>
            </a:r>
            <a:r>
              <a:rPr lang="de-DE" sz="1200" dirty="0"/>
              <a:t>121-153. </a:t>
            </a:r>
            <a:r>
              <a:rPr lang="de-DE" sz="1200" dirty="0" err="1"/>
              <a:t>Retrieved</a:t>
            </a:r>
            <a:r>
              <a:rPr lang="de-DE" sz="1200" dirty="0"/>
              <a:t> from </a:t>
            </a:r>
            <a:r>
              <a:rPr lang="de-DE" sz="1200" dirty="0">
                <a:hlinkClick r:id="rId3"/>
              </a:rPr>
              <a:t>https://pdfs.semanticscholar.org/d812/9168c295cc29b88255ef3f5de8f988c7d25f.pdf</a:t>
            </a:r>
            <a:r>
              <a:rPr lang="de-DE" sz="1200" dirty="0"/>
              <a:t> (last </a:t>
            </a:r>
            <a:r>
              <a:rPr lang="de-DE" sz="1200" dirty="0" err="1"/>
              <a:t>accessed</a:t>
            </a:r>
            <a:r>
              <a:rPr lang="de-DE" sz="1200" dirty="0"/>
              <a:t> on April 7, 2020). </a:t>
            </a:r>
          </a:p>
        </p:txBody>
      </p:sp>
      <p:sp>
        <p:nvSpPr>
          <p:cNvPr id="4" name="Slide Number Placeholder 3"/>
          <p:cNvSpPr>
            <a:spLocks noGrp="1"/>
          </p:cNvSpPr>
          <p:nvPr>
            <p:ph type="sldNum" sz="quarter" idx="5"/>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212432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de-DE" sz="1200" b="0" i="0" kern="1200" dirty="0">
                <a:solidFill>
                  <a:schemeClr val="tx1"/>
                </a:solidFill>
                <a:effectLst/>
                <a:latin typeface="+mn-lt"/>
                <a:ea typeface="+mn-ea"/>
                <a:cs typeface="+mn-cs"/>
              </a:rPr>
              <a:t>​</a:t>
            </a:r>
            <a:r>
              <a:rPr lang="en-US" sz="1200" b="1" dirty="0"/>
              <a:t>United Nations Convention against Corruption (UNCAC):</a:t>
            </a:r>
            <a:endParaRPr lang="de-DE" sz="1200" b="0" i="0" kern="1200" dirty="0">
              <a:solidFill>
                <a:schemeClr val="tx1"/>
              </a:solidFill>
              <a:effectLst/>
              <a:latin typeface="+mn-lt"/>
              <a:ea typeface="+mn-ea"/>
              <a:cs typeface="+mn-cs"/>
            </a:endParaRPr>
          </a:p>
          <a:p>
            <a:pPr marL="0" indent="0" algn="l" rtl="0" fontAlgn="base">
              <a:buFont typeface="Arial" panose="020B0604020202020204" pitchFamily="34" charset="0"/>
              <a:buNone/>
            </a:pPr>
            <a:endParaRPr lang="de-DE" sz="1200" b="0" i="0" u="none" strike="noStrike" kern="1200" dirty="0">
              <a:solidFill>
                <a:schemeClr val="tx1"/>
              </a:solidFill>
              <a:effectLst/>
              <a:latin typeface="+mn-lt"/>
              <a:ea typeface="+mn-ea"/>
              <a:cs typeface="+mn-cs"/>
            </a:endParaRP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e-DE" sz="1200" dirty="0"/>
              <a:t>UNCAC </a:t>
            </a:r>
            <a:r>
              <a:rPr lang="de-DE" sz="1200" dirty="0" err="1"/>
              <a:t>is</a:t>
            </a:r>
            <a:r>
              <a:rPr lang="de-DE" sz="1200" dirty="0"/>
              <a:t> </a:t>
            </a:r>
            <a:r>
              <a:rPr lang="de-DE" sz="1200" dirty="0" err="1"/>
              <a:t>the</a:t>
            </a:r>
            <a:r>
              <a:rPr lang="de-DE" sz="1200" dirty="0"/>
              <a:t> </a:t>
            </a:r>
            <a:r>
              <a:rPr lang="de-DE" sz="1200" dirty="0" err="1"/>
              <a:t>only</a:t>
            </a:r>
            <a:r>
              <a:rPr lang="de-DE" sz="1200" dirty="0"/>
              <a:t> </a:t>
            </a:r>
            <a:r>
              <a:rPr lang="de-DE" sz="1200" dirty="0" err="1"/>
              <a:t>legally</a:t>
            </a:r>
            <a:r>
              <a:rPr lang="de-DE" sz="1200" dirty="0"/>
              <a:t> </a:t>
            </a:r>
            <a:r>
              <a:rPr lang="de-DE" sz="1200" dirty="0" err="1"/>
              <a:t>binding</a:t>
            </a:r>
            <a:r>
              <a:rPr lang="de-DE" sz="1200" dirty="0"/>
              <a:t> universal anti-</a:t>
            </a:r>
            <a:r>
              <a:rPr lang="de-DE" sz="1200" dirty="0" err="1"/>
              <a:t>corruption</a:t>
            </a:r>
            <a:r>
              <a:rPr lang="de-DE" sz="1200" dirty="0"/>
              <a:t> </a:t>
            </a:r>
            <a:r>
              <a:rPr lang="de-DE" sz="1200" dirty="0" err="1"/>
              <a:t>instrument</a:t>
            </a:r>
            <a:r>
              <a:rPr lang="de-DE" sz="1200" dirty="0"/>
              <a:t>. The </a:t>
            </a:r>
            <a:r>
              <a:rPr lang="de-DE" sz="1200" dirty="0" err="1"/>
              <a:t>Convention's</a:t>
            </a:r>
            <a:r>
              <a:rPr lang="de-DE" sz="1200" dirty="0"/>
              <a:t> </a:t>
            </a:r>
            <a:r>
              <a:rPr lang="de-DE" sz="1200" dirty="0" err="1"/>
              <a:t>far-reaching</a:t>
            </a:r>
            <a:r>
              <a:rPr lang="de-DE" sz="1200" dirty="0"/>
              <a:t> </a:t>
            </a:r>
            <a:r>
              <a:rPr lang="de-DE" sz="1200" dirty="0" err="1"/>
              <a:t>approach</a:t>
            </a:r>
            <a:r>
              <a:rPr lang="de-DE" sz="1200" dirty="0"/>
              <a:t> </a:t>
            </a:r>
            <a:r>
              <a:rPr lang="de-DE" sz="1200" dirty="0" err="1"/>
              <a:t>and</a:t>
            </a:r>
            <a:r>
              <a:rPr lang="de-DE" sz="1200" dirty="0"/>
              <a:t> </a:t>
            </a:r>
            <a:r>
              <a:rPr lang="de-DE" sz="1200" dirty="0" err="1"/>
              <a:t>the</a:t>
            </a:r>
            <a:r>
              <a:rPr lang="de-DE" sz="1200" dirty="0"/>
              <a:t> </a:t>
            </a:r>
            <a:r>
              <a:rPr lang="de-DE" sz="1200" dirty="0" err="1"/>
              <a:t>mandatory</a:t>
            </a:r>
            <a:r>
              <a:rPr lang="de-DE" sz="1200" dirty="0"/>
              <a:t> </a:t>
            </a:r>
            <a:r>
              <a:rPr lang="de-DE" sz="1200" dirty="0" err="1"/>
              <a:t>character</a:t>
            </a:r>
            <a:r>
              <a:rPr lang="de-DE" sz="1200" dirty="0"/>
              <a:t> </a:t>
            </a:r>
            <a:r>
              <a:rPr lang="de-DE" sz="1200" dirty="0" err="1"/>
              <a:t>of</a:t>
            </a:r>
            <a:r>
              <a:rPr lang="de-DE" sz="1200" dirty="0"/>
              <a:t> </a:t>
            </a:r>
            <a:r>
              <a:rPr lang="de-DE" sz="1200" dirty="0" err="1"/>
              <a:t>many</a:t>
            </a:r>
            <a:r>
              <a:rPr lang="de-DE" sz="1200" dirty="0"/>
              <a:t> </a:t>
            </a:r>
            <a:r>
              <a:rPr lang="de-DE" sz="1200" dirty="0" err="1"/>
              <a:t>of</a:t>
            </a:r>
            <a:r>
              <a:rPr lang="de-DE" sz="1200" dirty="0"/>
              <a:t> </a:t>
            </a:r>
            <a:r>
              <a:rPr lang="de-DE" sz="1200" dirty="0" err="1"/>
              <a:t>its</a:t>
            </a:r>
            <a:r>
              <a:rPr lang="de-DE" sz="1200" dirty="0"/>
              <a:t> </a:t>
            </a:r>
            <a:r>
              <a:rPr lang="de-DE" sz="1200" dirty="0" err="1"/>
              <a:t>provisions</a:t>
            </a:r>
            <a:r>
              <a:rPr lang="de-DE" sz="1200" dirty="0"/>
              <a:t> </a:t>
            </a:r>
            <a:r>
              <a:rPr lang="de-DE" sz="1200" dirty="0" err="1"/>
              <a:t>make</a:t>
            </a:r>
            <a:r>
              <a:rPr lang="de-DE" sz="1200" dirty="0"/>
              <a:t> </a:t>
            </a:r>
            <a:r>
              <a:rPr lang="de-DE" sz="1200" dirty="0" err="1"/>
              <a:t>it</a:t>
            </a:r>
            <a:r>
              <a:rPr lang="de-DE" sz="1200" dirty="0"/>
              <a:t> a </a:t>
            </a:r>
            <a:r>
              <a:rPr lang="de-DE" sz="1200" dirty="0" err="1"/>
              <a:t>unique</a:t>
            </a:r>
            <a:r>
              <a:rPr lang="de-DE" sz="1200" dirty="0"/>
              <a:t> </a:t>
            </a:r>
            <a:r>
              <a:rPr lang="de-DE" sz="1200" dirty="0" err="1"/>
              <a:t>tool</a:t>
            </a:r>
            <a:r>
              <a:rPr lang="de-DE" sz="1200" dirty="0"/>
              <a:t> </a:t>
            </a:r>
            <a:r>
              <a:rPr lang="de-DE" sz="1200" dirty="0" err="1"/>
              <a:t>for</a:t>
            </a:r>
            <a:r>
              <a:rPr lang="de-DE" sz="1200" dirty="0"/>
              <a:t> </a:t>
            </a:r>
            <a:r>
              <a:rPr lang="de-DE" sz="1200" dirty="0" err="1"/>
              <a:t>developing</a:t>
            </a:r>
            <a:r>
              <a:rPr lang="de-DE" sz="1200" dirty="0"/>
              <a:t> a </a:t>
            </a:r>
            <a:r>
              <a:rPr lang="de-DE" sz="1200" dirty="0" err="1"/>
              <a:t>comprehensive</a:t>
            </a:r>
            <a:r>
              <a:rPr lang="de-DE" sz="1200" dirty="0"/>
              <a:t> </a:t>
            </a:r>
            <a:r>
              <a:rPr lang="de-DE" sz="1200" dirty="0" err="1"/>
              <a:t>response</a:t>
            </a:r>
            <a:r>
              <a:rPr lang="de-DE" sz="1200" dirty="0"/>
              <a:t> </a:t>
            </a:r>
            <a:r>
              <a:rPr lang="de-DE" sz="1200" dirty="0" err="1"/>
              <a:t>to</a:t>
            </a:r>
            <a:r>
              <a:rPr lang="de-DE" sz="1200" dirty="0"/>
              <a:t> a global </a:t>
            </a:r>
            <a:r>
              <a:rPr lang="de-DE" sz="1200" dirty="0" err="1"/>
              <a:t>problem</a:t>
            </a:r>
            <a:r>
              <a:rPr lang="de-DE" sz="1200" dirty="0"/>
              <a:t>.</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prstClr val="black"/>
                </a:solidFill>
                <a:latin typeface="Roboto"/>
              </a:rPr>
              <a:t>Adopted by the UN General Assembly: 31 October 2003, by resolution 58/4;</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prstClr val="black"/>
                </a:solidFill>
                <a:latin typeface="Roboto"/>
              </a:rPr>
              <a:t>Entry into force:14 December 2005, in accordance with article 68(1);</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prstClr val="black"/>
                </a:solidFill>
                <a:latin typeface="Roboto"/>
              </a:rPr>
              <a:t>Signatories: 140;</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prstClr val="black"/>
                </a:solidFill>
                <a:latin typeface="Roboto"/>
              </a:rPr>
              <a:t>Parties: 187 (as of 6 February 2020) – the vast majority of United Nations Member States.</a:t>
            </a:r>
          </a:p>
          <a:p>
            <a:pPr marL="0" indent="0" fontAlgn="base">
              <a:buNone/>
            </a:pPr>
            <a:endParaRPr lang="de-DE" sz="1200" b="1" dirty="0"/>
          </a:p>
          <a:p>
            <a:pPr marL="0" indent="0" fontAlgn="base">
              <a:buNone/>
            </a:pPr>
            <a:r>
              <a:rPr lang="de-DE" sz="1200" b="1" dirty="0"/>
              <a:t>Source:</a:t>
            </a:r>
            <a:r>
              <a:rPr lang="en-US" sz="1200" dirty="0"/>
              <a:t>​</a:t>
            </a:r>
          </a:p>
          <a:p>
            <a:pPr marL="0" indent="0" fontAlgn="base">
              <a:buFont typeface="Arial"/>
              <a:buNone/>
            </a:pPr>
            <a:r>
              <a:rPr lang="de-DE" sz="1200" dirty="0"/>
              <a:t>UNODC (2020b). </a:t>
            </a:r>
            <a:r>
              <a:rPr lang="de-DE" sz="1200" dirty="0" err="1"/>
              <a:t>Signature</a:t>
            </a:r>
            <a:r>
              <a:rPr lang="de-DE" sz="1200" dirty="0"/>
              <a:t> and </a:t>
            </a:r>
            <a:r>
              <a:rPr lang="de-DE" sz="1200" dirty="0" err="1"/>
              <a:t>Ratification</a:t>
            </a:r>
            <a:r>
              <a:rPr lang="de-DE" sz="1200" dirty="0"/>
              <a:t> Status. </a:t>
            </a:r>
            <a:r>
              <a:rPr lang="de-DE" sz="1200" dirty="0" err="1"/>
              <a:t>Retrieved</a:t>
            </a:r>
            <a:r>
              <a:rPr lang="de-DE" sz="1200" dirty="0"/>
              <a:t> from https://</a:t>
            </a:r>
            <a:r>
              <a:rPr lang="de-DE" sz="1200" dirty="0" err="1"/>
              <a:t>www.unodc.org</a:t>
            </a:r>
            <a:r>
              <a:rPr lang="de-DE" sz="1200" dirty="0"/>
              <a:t>/</a:t>
            </a:r>
            <a:r>
              <a:rPr lang="de-DE" sz="1200" dirty="0" err="1"/>
              <a:t>unodc</a:t>
            </a:r>
            <a:r>
              <a:rPr lang="de-DE" sz="1200" dirty="0"/>
              <a:t>/en/corruption/</a:t>
            </a:r>
            <a:r>
              <a:rPr lang="de-DE" sz="1200" dirty="0" err="1"/>
              <a:t>ratification-status.html</a:t>
            </a:r>
            <a:r>
              <a:rPr lang="de-DE" sz="1200" dirty="0"/>
              <a:t> (last </a:t>
            </a:r>
            <a:r>
              <a:rPr lang="de-DE" sz="1200" dirty="0" err="1"/>
              <a:t>accessed</a:t>
            </a:r>
            <a:r>
              <a:rPr lang="de-DE" sz="1200" dirty="0"/>
              <a:t> on </a:t>
            </a:r>
            <a:r>
              <a:rPr lang="de-DE" sz="1200" dirty="0" err="1"/>
              <a:t>July</a:t>
            </a:r>
            <a:r>
              <a:rPr lang="de-DE" sz="1200" dirty="0"/>
              <a:t>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303955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 typeface="Arial"/>
              <a:buNone/>
              <a:tabLst/>
              <a:defRPr/>
            </a:pPr>
            <a:r>
              <a:rPr lang="de-DE" sz="800" b="1" dirty="0" err="1"/>
              <a:t>Coverage</a:t>
            </a:r>
            <a:r>
              <a:rPr lang="de-DE" sz="800" b="1" dirty="0"/>
              <a:t> </a:t>
            </a:r>
            <a:r>
              <a:rPr lang="de-DE" sz="800" b="1" dirty="0" err="1"/>
              <a:t>of</a:t>
            </a:r>
            <a:r>
              <a:rPr lang="de-DE" sz="800" b="1" dirty="0"/>
              <a:t> UNCAC:</a:t>
            </a:r>
          </a:p>
          <a:p>
            <a:pPr marL="0" marR="0" indent="0" algn="l" defTabSz="457200" rtl="0" eaLnBrk="1" fontAlgn="base" latinLnBrk="0" hangingPunct="1">
              <a:lnSpc>
                <a:spcPct val="100000"/>
              </a:lnSpc>
              <a:spcBef>
                <a:spcPts val="0"/>
              </a:spcBef>
              <a:spcAft>
                <a:spcPts val="0"/>
              </a:spcAft>
              <a:buClrTx/>
              <a:buSzTx/>
              <a:buFont typeface="Arial"/>
              <a:buNone/>
              <a:tabLst/>
              <a:defRPr/>
            </a:pPr>
            <a:endParaRPr lang="de-DE" sz="800" b="0" dirty="0"/>
          </a:p>
          <a:p>
            <a:pPr marL="0" marR="0" indent="0" algn="l" defTabSz="457200" rtl="0" eaLnBrk="1" fontAlgn="base" latinLnBrk="0" hangingPunct="1">
              <a:lnSpc>
                <a:spcPct val="100000"/>
              </a:lnSpc>
              <a:spcBef>
                <a:spcPts val="0"/>
              </a:spcBef>
              <a:spcAft>
                <a:spcPts val="0"/>
              </a:spcAft>
              <a:buClrTx/>
              <a:buSzTx/>
              <a:buFont typeface="Arial"/>
              <a:buNone/>
              <a:tabLst/>
              <a:defRPr/>
            </a:pPr>
            <a:r>
              <a:rPr lang="de-DE" sz="800" dirty="0"/>
              <a:t>The </a:t>
            </a:r>
            <a:r>
              <a:rPr lang="de-DE" sz="800" dirty="0" err="1"/>
              <a:t>Convention</a:t>
            </a:r>
            <a:r>
              <a:rPr lang="de-DE" sz="800" dirty="0"/>
              <a:t> </a:t>
            </a:r>
            <a:r>
              <a:rPr lang="de-DE" sz="800" dirty="0" err="1"/>
              <a:t>covers</a:t>
            </a:r>
            <a:r>
              <a:rPr lang="de-DE" sz="800" dirty="0"/>
              <a:t> </a:t>
            </a:r>
            <a:r>
              <a:rPr lang="de-DE" sz="800" dirty="0" err="1"/>
              <a:t>five</a:t>
            </a:r>
            <a:r>
              <a:rPr lang="de-DE" sz="800" dirty="0"/>
              <a:t> </a:t>
            </a:r>
            <a:r>
              <a:rPr lang="de-DE" sz="800" dirty="0" err="1"/>
              <a:t>main</a:t>
            </a:r>
            <a:r>
              <a:rPr lang="de-DE" sz="800" dirty="0"/>
              <a:t> </a:t>
            </a:r>
            <a:r>
              <a:rPr lang="de-DE" sz="800" dirty="0" err="1"/>
              <a:t>areas</a:t>
            </a:r>
            <a:r>
              <a:rPr lang="de-DE" sz="800" dirty="0"/>
              <a:t>: </a:t>
            </a:r>
            <a:r>
              <a:rPr lang="de-DE" sz="800" dirty="0" err="1"/>
              <a:t>preventive</a:t>
            </a:r>
            <a:r>
              <a:rPr lang="de-DE" sz="800" dirty="0"/>
              <a:t> </a:t>
            </a:r>
            <a:r>
              <a:rPr lang="de-DE" sz="800" dirty="0" err="1"/>
              <a:t>measures</a:t>
            </a:r>
            <a:r>
              <a:rPr lang="de-DE" sz="800" dirty="0"/>
              <a:t>, </a:t>
            </a:r>
            <a:r>
              <a:rPr lang="de-DE" sz="800" dirty="0" err="1"/>
              <a:t>criminalization</a:t>
            </a:r>
            <a:r>
              <a:rPr lang="de-DE" sz="800" dirty="0"/>
              <a:t> </a:t>
            </a:r>
            <a:r>
              <a:rPr lang="de-DE" sz="800" dirty="0" err="1"/>
              <a:t>and</a:t>
            </a:r>
            <a:r>
              <a:rPr lang="de-DE" sz="800" dirty="0"/>
              <a:t> </a:t>
            </a:r>
            <a:r>
              <a:rPr lang="de-DE" sz="800" dirty="0" err="1"/>
              <a:t>law</a:t>
            </a:r>
            <a:r>
              <a:rPr lang="de-DE" sz="800" dirty="0"/>
              <a:t> </a:t>
            </a:r>
            <a:r>
              <a:rPr lang="de-DE" sz="800" dirty="0" err="1"/>
              <a:t>enforcement</a:t>
            </a:r>
            <a:r>
              <a:rPr lang="de-DE" sz="800" dirty="0"/>
              <a:t>, international </a:t>
            </a:r>
            <a:r>
              <a:rPr lang="de-DE" sz="800" dirty="0" err="1"/>
              <a:t>cooperation</a:t>
            </a:r>
            <a:r>
              <a:rPr lang="de-DE" sz="800" dirty="0"/>
              <a:t>, </a:t>
            </a:r>
            <a:r>
              <a:rPr lang="de-DE" sz="800" dirty="0" err="1"/>
              <a:t>asset</a:t>
            </a:r>
            <a:r>
              <a:rPr lang="de-DE" sz="800" dirty="0"/>
              <a:t> </a:t>
            </a:r>
            <a:r>
              <a:rPr lang="de-DE" sz="800" dirty="0" err="1"/>
              <a:t>recovery</a:t>
            </a:r>
            <a:r>
              <a:rPr lang="de-DE" sz="800" dirty="0"/>
              <a:t>, </a:t>
            </a:r>
            <a:r>
              <a:rPr lang="de-DE" sz="800" dirty="0" err="1"/>
              <a:t>and</a:t>
            </a:r>
            <a:r>
              <a:rPr lang="de-DE" sz="800" dirty="0"/>
              <a:t> </a:t>
            </a:r>
            <a:r>
              <a:rPr lang="de-DE" sz="800" dirty="0" err="1"/>
              <a:t>technical</a:t>
            </a:r>
            <a:r>
              <a:rPr lang="de-DE" sz="800" dirty="0"/>
              <a:t> </a:t>
            </a:r>
            <a:r>
              <a:rPr lang="de-DE" sz="800" dirty="0" err="1"/>
              <a:t>assistance</a:t>
            </a:r>
            <a:r>
              <a:rPr lang="de-DE" sz="800" dirty="0"/>
              <a:t> </a:t>
            </a:r>
            <a:r>
              <a:rPr lang="de-DE" sz="800" dirty="0" err="1"/>
              <a:t>and</a:t>
            </a:r>
            <a:r>
              <a:rPr lang="de-DE" sz="800" dirty="0"/>
              <a:t> </a:t>
            </a:r>
            <a:r>
              <a:rPr lang="de-DE" sz="800" dirty="0" err="1"/>
              <a:t>information</a:t>
            </a:r>
            <a:r>
              <a:rPr lang="de-DE" sz="800" dirty="0"/>
              <a:t> </a:t>
            </a:r>
            <a:r>
              <a:rPr lang="de-DE" sz="800" dirty="0" err="1"/>
              <a:t>exchange</a:t>
            </a:r>
            <a:r>
              <a:rPr lang="de-DE" sz="800" dirty="0"/>
              <a:t>. The </a:t>
            </a:r>
            <a:r>
              <a:rPr lang="de-DE" sz="800" dirty="0" err="1"/>
              <a:t>Convention</a:t>
            </a:r>
            <a:r>
              <a:rPr lang="de-DE" sz="800" dirty="0"/>
              <a:t> </a:t>
            </a:r>
            <a:r>
              <a:rPr lang="de-DE" sz="800" dirty="0" err="1"/>
              <a:t>covers</a:t>
            </a:r>
            <a:r>
              <a:rPr lang="de-DE" sz="800" dirty="0"/>
              <a:t> </a:t>
            </a:r>
            <a:r>
              <a:rPr lang="de-DE" sz="800" dirty="0" err="1"/>
              <a:t>many</a:t>
            </a:r>
            <a:r>
              <a:rPr lang="de-DE" sz="800" dirty="0"/>
              <a:t> different </a:t>
            </a:r>
            <a:r>
              <a:rPr lang="de-DE" sz="800" dirty="0" err="1"/>
              <a:t>forms</a:t>
            </a:r>
            <a:r>
              <a:rPr lang="de-DE" sz="800" dirty="0"/>
              <a:t> </a:t>
            </a:r>
            <a:r>
              <a:rPr lang="de-DE" sz="800" dirty="0" err="1"/>
              <a:t>of</a:t>
            </a:r>
            <a:r>
              <a:rPr lang="de-DE" sz="800" dirty="0"/>
              <a:t> </a:t>
            </a:r>
            <a:r>
              <a:rPr lang="de-DE" sz="800" dirty="0" err="1"/>
              <a:t>corruption</a:t>
            </a:r>
            <a:r>
              <a:rPr lang="de-DE" sz="800" dirty="0"/>
              <a:t>, such </a:t>
            </a:r>
            <a:r>
              <a:rPr lang="de-DE" sz="800" dirty="0" err="1"/>
              <a:t>as</a:t>
            </a:r>
            <a:r>
              <a:rPr lang="de-DE" sz="800" dirty="0"/>
              <a:t> </a:t>
            </a:r>
            <a:r>
              <a:rPr lang="de-DE" sz="800" dirty="0" err="1"/>
              <a:t>bribery</a:t>
            </a:r>
            <a:r>
              <a:rPr lang="de-DE" sz="800" dirty="0"/>
              <a:t>, </a:t>
            </a:r>
            <a:r>
              <a:rPr lang="de-DE" sz="800" dirty="0" err="1"/>
              <a:t>trading</a:t>
            </a:r>
            <a:r>
              <a:rPr lang="de-DE" sz="800" dirty="0"/>
              <a:t> in </a:t>
            </a:r>
            <a:r>
              <a:rPr lang="de-DE" sz="800" dirty="0" err="1"/>
              <a:t>influence</a:t>
            </a:r>
            <a:r>
              <a:rPr lang="de-DE" sz="800" dirty="0"/>
              <a:t>, </a:t>
            </a:r>
            <a:r>
              <a:rPr lang="de-DE" sz="800" dirty="0" err="1"/>
              <a:t>abuse</a:t>
            </a:r>
            <a:r>
              <a:rPr lang="de-DE" sz="800" dirty="0"/>
              <a:t> </a:t>
            </a:r>
            <a:r>
              <a:rPr lang="de-DE" sz="800" dirty="0" err="1"/>
              <a:t>of</a:t>
            </a:r>
            <a:r>
              <a:rPr lang="de-DE" sz="800" dirty="0"/>
              <a:t> </a:t>
            </a:r>
            <a:r>
              <a:rPr lang="de-DE" sz="800" dirty="0" err="1"/>
              <a:t>functions</a:t>
            </a:r>
            <a:r>
              <a:rPr lang="de-DE" sz="800" dirty="0"/>
              <a:t>, </a:t>
            </a:r>
            <a:r>
              <a:rPr lang="de-DE" sz="800" dirty="0" err="1"/>
              <a:t>and</a:t>
            </a:r>
            <a:r>
              <a:rPr lang="de-DE" sz="800" dirty="0"/>
              <a:t> </a:t>
            </a:r>
            <a:r>
              <a:rPr lang="de-DE" sz="800" dirty="0" err="1"/>
              <a:t>various</a:t>
            </a:r>
            <a:r>
              <a:rPr lang="de-DE" sz="800" dirty="0"/>
              <a:t> </a:t>
            </a:r>
            <a:r>
              <a:rPr lang="de-DE" sz="800" dirty="0" err="1"/>
              <a:t>acts</a:t>
            </a:r>
            <a:r>
              <a:rPr lang="de-DE" sz="800" dirty="0"/>
              <a:t> </a:t>
            </a:r>
            <a:r>
              <a:rPr lang="de-DE" sz="800" dirty="0" err="1"/>
              <a:t>of</a:t>
            </a:r>
            <a:r>
              <a:rPr lang="de-DE" sz="800" dirty="0"/>
              <a:t> </a:t>
            </a:r>
            <a:r>
              <a:rPr lang="de-DE" sz="800" dirty="0" err="1"/>
              <a:t>corruption</a:t>
            </a:r>
            <a:r>
              <a:rPr lang="de-DE" sz="800" dirty="0"/>
              <a:t> in </a:t>
            </a:r>
            <a:r>
              <a:rPr lang="de-DE" sz="800" dirty="0" err="1"/>
              <a:t>the</a:t>
            </a:r>
            <a:r>
              <a:rPr lang="de-DE" sz="800" dirty="0"/>
              <a:t> private </a:t>
            </a:r>
            <a:r>
              <a:rPr lang="de-DE" sz="800" dirty="0" err="1"/>
              <a:t>sector</a:t>
            </a:r>
            <a:r>
              <a:rPr lang="de-DE" sz="800" dirty="0"/>
              <a:t>. A </a:t>
            </a:r>
            <a:r>
              <a:rPr lang="de-DE" sz="800" dirty="0" err="1"/>
              <a:t>highlight</a:t>
            </a:r>
            <a:r>
              <a:rPr lang="de-DE" sz="800" dirty="0"/>
              <a:t> </a:t>
            </a:r>
            <a:r>
              <a:rPr lang="de-DE" sz="800" dirty="0" err="1"/>
              <a:t>of</a:t>
            </a:r>
            <a:r>
              <a:rPr lang="de-DE" sz="800" dirty="0"/>
              <a:t> </a:t>
            </a:r>
            <a:r>
              <a:rPr lang="de-DE" sz="800" dirty="0" err="1"/>
              <a:t>the</a:t>
            </a:r>
            <a:r>
              <a:rPr lang="de-DE" sz="800" dirty="0"/>
              <a:t> </a:t>
            </a:r>
            <a:r>
              <a:rPr lang="de-DE" sz="800" dirty="0" err="1"/>
              <a:t>Convention</a:t>
            </a:r>
            <a:r>
              <a:rPr lang="de-DE" sz="800" dirty="0"/>
              <a:t> </a:t>
            </a:r>
            <a:r>
              <a:rPr lang="de-DE" sz="800" dirty="0" err="1"/>
              <a:t>is</a:t>
            </a:r>
            <a:r>
              <a:rPr lang="de-DE" sz="800" dirty="0"/>
              <a:t> </a:t>
            </a:r>
            <a:r>
              <a:rPr lang="de-DE" sz="800" dirty="0" err="1"/>
              <a:t>the</a:t>
            </a:r>
            <a:r>
              <a:rPr lang="de-DE" sz="800" dirty="0"/>
              <a:t> </a:t>
            </a:r>
            <a:r>
              <a:rPr lang="de-DE" sz="800" dirty="0" err="1"/>
              <a:t>inclusion</a:t>
            </a:r>
            <a:r>
              <a:rPr lang="de-DE" sz="800" dirty="0"/>
              <a:t> </a:t>
            </a:r>
            <a:r>
              <a:rPr lang="de-DE" sz="800" dirty="0" err="1"/>
              <a:t>of</a:t>
            </a:r>
            <a:r>
              <a:rPr lang="de-DE" sz="800" dirty="0"/>
              <a:t> a </a:t>
            </a:r>
            <a:r>
              <a:rPr lang="de-DE" sz="800" dirty="0" err="1"/>
              <a:t>specific</a:t>
            </a:r>
            <a:r>
              <a:rPr lang="de-DE" sz="800" dirty="0"/>
              <a:t> </a:t>
            </a:r>
            <a:r>
              <a:rPr lang="de-DE" sz="800" dirty="0" err="1"/>
              <a:t>chapter</a:t>
            </a:r>
            <a:r>
              <a:rPr lang="de-DE" sz="800" dirty="0"/>
              <a:t> on </a:t>
            </a:r>
            <a:r>
              <a:rPr lang="de-DE" sz="800" dirty="0" err="1"/>
              <a:t>asset</a:t>
            </a:r>
            <a:r>
              <a:rPr lang="de-DE" sz="800" dirty="0"/>
              <a:t> </a:t>
            </a:r>
            <a:r>
              <a:rPr lang="de-DE" sz="800" dirty="0" err="1"/>
              <a:t>recovery</a:t>
            </a:r>
            <a:r>
              <a:rPr lang="de-DE" sz="800" dirty="0"/>
              <a:t>, </a:t>
            </a:r>
            <a:r>
              <a:rPr lang="de-DE" sz="800" dirty="0" err="1"/>
              <a:t>aimed</a:t>
            </a:r>
            <a:r>
              <a:rPr lang="de-DE" sz="800" dirty="0"/>
              <a:t> at </a:t>
            </a:r>
            <a:r>
              <a:rPr lang="de-DE" sz="800" dirty="0" err="1"/>
              <a:t>returning</a:t>
            </a:r>
            <a:r>
              <a:rPr lang="de-DE" sz="800" dirty="0"/>
              <a:t> </a:t>
            </a:r>
            <a:r>
              <a:rPr lang="de-DE" sz="800" dirty="0" err="1"/>
              <a:t>assets</a:t>
            </a:r>
            <a:r>
              <a:rPr lang="de-DE" sz="800" dirty="0"/>
              <a:t> </a:t>
            </a:r>
            <a:r>
              <a:rPr lang="de-DE" sz="800" dirty="0" err="1"/>
              <a:t>to</a:t>
            </a:r>
            <a:r>
              <a:rPr lang="de-DE" sz="800" dirty="0"/>
              <a:t> </a:t>
            </a:r>
            <a:r>
              <a:rPr lang="de-DE" sz="800" dirty="0" err="1"/>
              <a:t>their</a:t>
            </a:r>
            <a:r>
              <a:rPr lang="de-DE" sz="800" dirty="0"/>
              <a:t> </a:t>
            </a:r>
            <a:r>
              <a:rPr lang="de-DE" sz="800" dirty="0" err="1"/>
              <a:t>rightful</a:t>
            </a:r>
            <a:r>
              <a:rPr lang="de-DE" sz="800" dirty="0"/>
              <a:t> </a:t>
            </a:r>
            <a:r>
              <a:rPr lang="de-DE" sz="800" dirty="0" err="1"/>
              <a:t>owners</a:t>
            </a:r>
            <a:r>
              <a:rPr lang="de-DE" sz="800" dirty="0"/>
              <a:t>, </a:t>
            </a:r>
            <a:r>
              <a:rPr lang="de-DE" sz="800" dirty="0" err="1"/>
              <a:t>including</a:t>
            </a:r>
            <a:r>
              <a:rPr lang="de-DE" sz="800" dirty="0"/>
              <a:t> countries </a:t>
            </a:r>
            <a:r>
              <a:rPr lang="de-DE" sz="800" dirty="0" err="1"/>
              <a:t>from</a:t>
            </a:r>
            <a:r>
              <a:rPr lang="de-DE" sz="800" dirty="0"/>
              <a:t> </a:t>
            </a:r>
            <a:r>
              <a:rPr lang="de-DE" sz="800" dirty="0" err="1"/>
              <a:t>which</a:t>
            </a:r>
            <a:r>
              <a:rPr lang="de-DE" sz="800" dirty="0"/>
              <a:t> </a:t>
            </a:r>
            <a:r>
              <a:rPr lang="de-DE" sz="800" dirty="0" err="1"/>
              <a:t>they</a:t>
            </a:r>
            <a:r>
              <a:rPr lang="de-DE" sz="800" dirty="0"/>
              <a:t> </a:t>
            </a:r>
            <a:r>
              <a:rPr lang="de-DE" sz="800" dirty="0" err="1"/>
              <a:t>had</a:t>
            </a:r>
            <a:r>
              <a:rPr lang="de-DE" sz="800" dirty="0"/>
              <a:t> </a:t>
            </a:r>
            <a:r>
              <a:rPr lang="de-DE" sz="800" dirty="0" err="1"/>
              <a:t>been</a:t>
            </a:r>
            <a:r>
              <a:rPr lang="de-DE" sz="800" dirty="0"/>
              <a:t> </a:t>
            </a:r>
            <a:r>
              <a:rPr lang="de-DE" sz="800" dirty="0" err="1"/>
              <a:t>taken</a:t>
            </a:r>
            <a:r>
              <a:rPr lang="de-DE" sz="800" dirty="0"/>
              <a:t> </a:t>
            </a:r>
            <a:r>
              <a:rPr lang="de-DE" sz="800" dirty="0" err="1"/>
              <a:t>illicitly</a:t>
            </a:r>
            <a:r>
              <a:rPr lang="de-DE" sz="800" dirty="0"/>
              <a:t>.</a:t>
            </a:r>
            <a:endParaRPr lang="de-DE" sz="800" b="0" dirty="0"/>
          </a:p>
          <a:p>
            <a:pPr marL="0" marR="0" indent="0" algn="l" defTabSz="457200" rtl="0" eaLnBrk="1" fontAlgn="base" latinLnBrk="0" hangingPunct="1">
              <a:lnSpc>
                <a:spcPct val="100000"/>
              </a:lnSpc>
              <a:spcBef>
                <a:spcPts val="0"/>
              </a:spcBef>
              <a:spcAft>
                <a:spcPts val="0"/>
              </a:spcAft>
              <a:buClrTx/>
              <a:buSzTx/>
              <a:buFont typeface="Arial"/>
              <a:buNone/>
              <a:tabLst/>
              <a:defRPr/>
            </a:pPr>
            <a:endParaRPr lang="de-DE" sz="800" b="0" dirty="0"/>
          </a:p>
          <a:p>
            <a:pPr marL="0" marR="0" indent="0" algn="l" defTabSz="457200" rtl="0" eaLnBrk="1" fontAlgn="base" latinLnBrk="0" hangingPunct="1">
              <a:lnSpc>
                <a:spcPct val="100000"/>
              </a:lnSpc>
              <a:spcBef>
                <a:spcPts val="0"/>
              </a:spcBef>
              <a:spcAft>
                <a:spcPts val="0"/>
              </a:spcAft>
              <a:buClrTx/>
              <a:buSzTx/>
              <a:buFont typeface="Arial"/>
              <a:buNone/>
              <a:tabLst/>
              <a:defRPr/>
            </a:pPr>
            <a:r>
              <a:rPr lang="de-DE" sz="800" b="0" dirty="0"/>
              <a:t>United </a:t>
            </a:r>
            <a:r>
              <a:rPr lang="de-DE" sz="800" b="0" dirty="0" err="1"/>
              <a:t>Nations</a:t>
            </a:r>
            <a:r>
              <a:rPr lang="de-DE" sz="800" b="0" dirty="0"/>
              <a:t> </a:t>
            </a:r>
            <a:r>
              <a:rPr lang="de-DE" sz="800" b="0" dirty="0" err="1"/>
              <a:t>Convention</a:t>
            </a:r>
            <a:r>
              <a:rPr lang="de-DE" sz="800" b="0" dirty="0"/>
              <a:t> </a:t>
            </a:r>
            <a:r>
              <a:rPr lang="de-DE" sz="800" b="0" dirty="0" err="1"/>
              <a:t>against</a:t>
            </a:r>
            <a:r>
              <a:rPr lang="de-DE" sz="800" b="0" dirty="0"/>
              <a:t> Corruption. </a:t>
            </a:r>
            <a:r>
              <a:rPr lang="de-DE" sz="800" dirty="0" err="1"/>
              <a:t>Adopted</a:t>
            </a:r>
            <a:r>
              <a:rPr lang="de-DE" sz="800" dirty="0"/>
              <a:t> </a:t>
            </a:r>
            <a:r>
              <a:rPr lang="de-DE" sz="800" dirty="0" err="1"/>
              <a:t>by</a:t>
            </a:r>
            <a:r>
              <a:rPr lang="de-DE" sz="800" dirty="0"/>
              <a:t> the UN General </a:t>
            </a:r>
            <a:r>
              <a:rPr lang="de-DE" sz="800" dirty="0" err="1"/>
              <a:t>Assembly</a:t>
            </a:r>
            <a:r>
              <a:rPr lang="de-DE" sz="800" dirty="0"/>
              <a:t> on 31 </a:t>
            </a:r>
            <a:r>
              <a:rPr lang="de-DE" sz="800" dirty="0" err="1"/>
              <a:t>October</a:t>
            </a:r>
            <a:r>
              <a:rPr lang="de-DE" sz="800" dirty="0"/>
              <a:t> 2003, </a:t>
            </a:r>
            <a:r>
              <a:rPr lang="de-DE" sz="800" dirty="0" err="1"/>
              <a:t>by</a:t>
            </a:r>
            <a:r>
              <a:rPr lang="de-DE" sz="800" dirty="0"/>
              <a:t> </a:t>
            </a:r>
            <a:r>
              <a:rPr lang="de-DE" sz="800" dirty="0" err="1"/>
              <a:t>resolution</a:t>
            </a:r>
            <a:r>
              <a:rPr lang="de-DE" sz="800" dirty="0"/>
              <a:t> 58/4. </a:t>
            </a:r>
            <a:r>
              <a:rPr lang="de-DE" sz="800" dirty="0" err="1"/>
              <a:t>Retrieved</a:t>
            </a:r>
            <a:r>
              <a:rPr lang="de-DE" sz="800" dirty="0"/>
              <a:t> from </a:t>
            </a:r>
            <a:r>
              <a:rPr lang="de-DE" sz="800" dirty="0">
                <a:hlinkClick r:id="rId3"/>
              </a:rPr>
              <a:t>https://www.unodc.org/documents/treaties/UNCAC/Publications/Convention/08-50026_E.pdf</a:t>
            </a:r>
            <a:r>
              <a:rPr lang="de-DE" sz="800" dirty="0"/>
              <a:t> (last </a:t>
            </a:r>
            <a:r>
              <a:rPr lang="de-DE" sz="800" dirty="0" err="1"/>
              <a:t>accessed</a:t>
            </a:r>
            <a:r>
              <a:rPr lang="de-DE" sz="800" dirty="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299369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u="none" strike="noStrike" kern="1200" dirty="0">
                <a:solidFill>
                  <a:schemeClr val="tx1"/>
                </a:solidFill>
                <a:effectLst/>
                <a:latin typeface="+mn-lt"/>
                <a:ea typeface="+mn-ea"/>
                <a:cs typeface="+mn-cs"/>
              </a:rPr>
              <a:t>Impact </a:t>
            </a:r>
            <a:r>
              <a:rPr lang="en-US" sz="1200" b="1" i="0" kern="1200" dirty="0">
                <a:solidFill>
                  <a:schemeClr val="tx1"/>
                </a:solidFill>
                <a:effectLst/>
                <a:latin typeface="+mn-lt"/>
                <a:ea typeface="+mn-ea"/>
                <a:cs typeface="+mn-cs"/>
              </a:rPr>
              <a:t>of UNCAC:</a:t>
            </a:r>
          </a:p>
          <a:p>
            <a:pPr rtl="0" fontAlgn="base"/>
            <a:endParaRPr lang="en-US" sz="1200" b="0" i="0" u="none" strike="noStrike" kern="1200" dirty="0">
              <a:solidFill>
                <a:schemeClr val="tx1"/>
              </a:solidFill>
              <a:effectLst/>
              <a:latin typeface="+mn-lt"/>
              <a:ea typeface="+mn-ea"/>
              <a:cs typeface="+mn-cs"/>
            </a:endParaRPr>
          </a:p>
          <a:p>
            <a:pPr rtl="0" fontAlgn="base"/>
            <a:r>
              <a:rPr lang="it-CH" sz="1200" b="0" i="0" kern="1200" dirty="0">
                <a:solidFill>
                  <a:schemeClr val="tx1"/>
                </a:solidFill>
                <a:effectLst/>
                <a:latin typeface="+mn-lt"/>
                <a:ea typeface="+mn-ea"/>
                <a:cs typeface="+mn-cs"/>
              </a:rPr>
              <a:t>What UNCAC can do:</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Adapt laws to criminalize corruption: Specific acts that States Parties must criminalize include active bribery (the offer or giving of an undue advantage) of a national, international or foreign public official, passive bribery of a national public official and embezzlement of public funds. Other mandatory crimes include obstruction of justice, and the concealment, conversion or transfer of criminal proceeds (money laundering). Sanctions extend to those who participate in or attempt to commit corruption offenses.</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UNCAC provides not only an international legal basis for cooperation, but also a political tool for dialogue between countries and between governments and their people​.</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UNCAC provides universally agreed concepts of corruption and ways to address it within one framework, thus fostering an opportunity to overcome hitherto fragmented and often piecemeal efforts.</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UNCAC can foster international exchange of expertise, good practices and lessons learned, and it can be instrumental in coordinating international assistance.</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The Implementation Review Mechanism (IRM) can create peer-pressure to comply with set standards. The peer review process assists States Parties to effectively implement the Convention. In accordance with the terms of reference, each State party is reviewed by two peers - one from the same regional group - which are selected by a drawing of lots at the beginning of each year of the review cycle. The functioning and the performance of the IRM is guided and overseen by the Implementation Review Group, an open-ended intergovernmental group of States Parties which is a subsidiary body of the Conference of States Parties (CoSP).</a:t>
            </a:r>
          </a:p>
          <a:p>
            <a:pPr rtl="0" fontAlgn="base"/>
            <a:endParaRPr lang="it-CH" sz="1200" b="0" i="0" kern="1200" dirty="0">
              <a:solidFill>
                <a:schemeClr val="tx1"/>
              </a:solidFill>
              <a:effectLst/>
              <a:latin typeface="+mn-lt"/>
              <a:ea typeface="+mn-ea"/>
              <a:cs typeface="+mn-cs"/>
            </a:endParaRPr>
          </a:p>
          <a:p>
            <a:pPr rtl="0" fontAlgn="base"/>
            <a:r>
              <a:rPr lang="it-CH" sz="1200" b="0" i="0" kern="1200" dirty="0">
                <a:solidFill>
                  <a:schemeClr val="tx1"/>
                </a:solidFill>
                <a:effectLst/>
                <a:latin typeface="+mn-lt"/>
                <a:ea typeface="+mn-ea"/>
                <a:cs typeface="+mn-cs"/>
              </a:rPr>
              <a:t>What UNCAC cannot do:</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UNCAC is not a blueprint for anti-corruption reform. it is a mere compilation of important measures, which, however, lacks any prioritization or sequencing. Reform must be designed as to address country-specifc forms, manifestations and dynamics of corruption and to translate them into the country’s institutional arrangements and procedures. The emphasis on ‘technical assistance’ in UNCAC may lead to the assumption that corruption problems can​ be solved by simply plugging a standard set of legal, procedural or capacity gaps. It is critical that donors avoid perpetuating this assumption by promoting one-size-fits-all approaches to compliance.</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Ratification of the UNCAC does not constitute political will in itself. Even the potential of the Convention to create peer pressure is limited where commitment to address corruption is absent. Some countries may ratify just to defect criticism from donors or political opponents. Alternatively, governments may create an overambitious implementation agenda that quickly defeats after its first failures.</a:t>
            </a:r>
          </a:p>
          <a:p>
            <a:pPr marL="171450" indent="-171450" rtl="0" fontAlgn="base">
              <a:buFont typeface="Arial" panose="020B0604020202020204" pitchFamily="34" charset="0"/>
              <a:buChar char="•"/>
            </a:pPr>
            <a:r>
              <a:rPr lang="it-CH" sz="1200" b="0" i="0" kern="1200" dirty="0">
                <a:solidFill>
                  <a:schemeClr val="tx1"/>
                </a:solidFill>
                <a:effectLst/>
                <a:latin typeface="+mn-lt"/>
                <a:ea typeface="+mn-ea"/>
                <a:cs typeface="+mn-cs"/>
              </a:rPr>
              <a:t>UNCAC is not an end in itself: UNCAC (self-)assessments and implementation may be perceived as a stand-alone exercise, through which legal compliance with an international agreement is sought. For local reformers, as well as development actors, however, it is best employed additionally as political and technical tool, a means to achieve and support better governance by safeguarding resources aimed at poverty reduction, a valuable asset in the pursuit of development. ​ ​</a:t>
            </a:r>
          </a:p>
          <a:p>
            <a:pPr marL="0" marR="0" indent="0" algn="l" defTabSz="457200" rtl="0" eaLnBrk="1" fontAlgn="base" latinLnBrk="0" hangingPunct="1">
              <a:lnSpc>
                <a:spcPct val="100000"/>
              </a:lnSpc>
              <a:spcBef>
                <a:spcPts val="0"/>
              </a:spcBef>
              <a:spcAft>
                <a:spcPts val="0"/>
              </a:spcAft>
              <a:buClrTx/>
              <a:buSzTx/>
              <a:buFontTx/>
              <a:buNone/>
              <a:tabLst/>
              <a:defRPr/>
            </a:pPr>
            <a:endParaRPr lang="de-DE" sz="1200" b="1" dirty="0"/>
          </a:p>
          <a:p>
            <a:pPr marL="0" marR="0" indent="0" algn="l" defTabSz="457200" rtl="0" eaLnBrk="1" fontAlgn="base" latinLnBrk="0" hangingPunct="1">
              <a:lnSpc>
                <a:spcPct val="100000"/>
              </a:lnSpc>
              <a:spcBef>
                <a:spcPts val="0"/>
              </a:spcBef>
              <a:spcAft>
                <a:spcPts val="0"/>
              </a:spcAft>
              <a:buClrTx/>
              <a:buSzTx/>
              <a:buFontTx/>
              <a:buNone/>
              <a:tabLst/>
              <a:defRPr/>
            </a:pPr>
            <a:r>
              <a:rPr lang="de-DE" sz="1200" b="1" dirty="0"/>
              <a:t>Source:</a:t>
            </a:r>
            <a:r>
              <a:rPr lang="en-US" sz="1200" dirty="0"/>
              <a:t>​</a:t>
            </a:r>
          </a:p>
          <a:p>
            <a:pPr marL="0" marR="0" indent="0" algn="l" defTabSz="457200" rtl="0" eaLnBrk="1" fontAlgn="base" latinLnBrk="0" hangingPunct="1">
              <a:lnSpc>
                <a:spcPct val="100000"/>
              </a:lnSpc>
              <a:spcBef>
                <a:spcPts val="0"/>
              </a:spcBef>
              <a:spcAft>
                <a:spcPts val="0"/>
              </a:spcAft>
              <a:buClrTx/>
              <a:buSzTx/>
              <a:buFontTx/>
              <a:buNone/>
              <a:tabLst/>
              <a:defRPr/>
            </a:pPr>
            <a:r>
              <a:rPr lang="de-DE" sz="1200" dirty="0"/>
              <a:t>Hechler, H. (May 2017). UNCAC in a </a:t>
            </a:r>
            <a:r>
              <a:rPr lang="de-DE" sz="1200" dirty="0" err="1"/>
              <a:t>nutshell</a:t>
            </a:r>
            <a:r>
              <a:rPr lang="de-DE" sz="1200" dirty="0"/>
              <a:t>. A quick guide to the United </a:t>
            </a:r>
            <a:r>
              <a:rPr lang="de-DE" sz="1200" dirty="0" err="1"/>
              <a:t>Nations</a:t>
            </a:r>
            <a:r>
              <a:rPr lang="de-DE" sz="1200" dirty="0"/>
              <a:t> </a:t>
            </a:r>
            <a:r>
              <a:rPr lang="de-DE" sz="1200" dirty="0" err="1"/>
              <a:t>Convention</a:t>
            </a:r>
            <a:r>
              <a:rPr lang="de-DE" sz="1200" dirty="0"/>
              <a:t> </a:t>
            </a:r>
            <a:r>
              <a:rPr lang="de-DE" sz="1200" dirty="0" err="1"/>
              <a:t>against</a:t>
            </a:r>
            <a:r>
              <a:rPr lang="de-DE" sz="1200" dirty="0"/>
              <a:t> Corruption for </a:t>
            </a:r>
            <a:r>
              <a:rPr lang="de-DE" sz="1200" dirty="0" err="1"/>
              <a:t>embassy</a:t>
            </a:r>
            <a:r>
              <a:rPr lang="de-DE" sz="1200" dirty="0"/>
              <a:t> and </a:t>
            </a:r>
            <a:r>
              <a:rPr lang="de-DE" sz="1200" dirty="0" err="1"/>
              <a:t>donor</a:t>
            </a:r>
            <a:r>
              <a:rPr lang="de-DE" sz="1200" dirty="0"/>
              <a:t> </a:t>
            </a:r>
            <a:r>
              <a:rPr lang="de-DE" sz="1200" dirty="0" err="1"/>
              <a:t>agency</a:t>
            </a:r>
            <a:r>
              <a:rPr lang="de-DE" sz="1200" dirty="0"/>
              <a:t> </a:t>
            </a:r>
            <a:r>
              <a:rPr lang="de-DE" sz="1200" dirty="0" err="1"/>
              <a:t>staff</a:t>
            </a:r>
            <a:r>
              <a:rPr lang="de-DE" sz="1200" dirty="0"/>
              <a:t>. U4 Anti-Corruption </a:t>
            </a:r>
            <a:r>
              <a:rPr lang="de-DE" sz="1200" dirty="0" err="1"/>
              <a:t>Resource</a:t>
            </a:r>
            <a:r>
              <a:rPr lang="de-DE" sz="1200" dirty="0"/>
              <a:t> Centre. </a:t>
            </a:r>
            <a:r>
              <a:rPr lang="de-DE" sz="1200" dirty="0" err="1"/>
              <a:t>Retrieved</a:t>
            </a:r>
            <a:r>
              <a:rPr lang="de-DE" sz="1200" dirty="0"/>
              <a:t> from </a:t>
            </a:r>
            <a:r>
              <a:rPr lang="de-DE" sz="1200" u="sng" dirty="0">
                <a:hlinkClick r:id="rId3"/>
              </a:rPr>
              <a:t>https://www.cmi.no/publications/file/3769-uncac-in-a-nutshell.pdf</a:t>
            </a:r>
            <a:r>
              <a:rPr lang="de-DE" sz="1200" dirty="0"/>
              <a:t> (last </a:t>
            </a:r>
            <a:r>
              <a:rPr lang="de-DE" sz="1200" dirty="0" err="1"/>
              <a:t>accessed</a:t>
            </a:r>
            <a:r>
              <a:rPr lang="de-DE" sz="1200" dirty="0"/>
              <a:t> on April 7, 2020)</a:t>
            </a:r>
            <a:r>
              <a:rPr lang="it-CH"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233454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pPr marL="0" indent="0">
              <a:buFont typeface="Arial"/>
              <a:buNone/>
            </a:pPr>
            <a:r>
              <a:rPr lang="de-DE" sz="1200" dirty="0"/>
              <a:t>UNODC (</a:t>
            </a:r>
            <a:r>
              <a:rPr lang="de-DE" sz="1200" dirty="0" err="1"/>
              <a:t>December</a:t>
            </a:r>
            <a:r>
              <a:rPr lang="de-DE" sz="1200" dirty="0"/>
              <a:t> 2016). Report on </a:t>
            </a:r>
            <a:r>
              <a:rPr lang="de-DE" sz="1200" dirty="0" err="1"/>
              <a:t>roundtable</a:t>
            </a:r>
            <a:r>
              <a:rPr lang="de-DE" sz="1200" dirty="0"/>
              <a:t> “</a:t>
            </a:r>
            <a:r>
              <a:rPr lang="en-US" sz="1200" dirty="0"/>
              <a:t>For an effective implementation of UNCAC in support of SDG Goal 16” held at  17</a:t>
            </a:r>
            <a:r>
              <a:rPr lang="en-US" sz="1200" baseline="30000" dirty="0"/>
              <a:t>th</a:t>
            </a:r>
            <a:r>
              <a:rPr lang="en-US" sz="1200" dirty="0"/>
              <a:t> International Anti-corruption Conference in Panama City, Panama. Retrieved from </a:t>
            </a:r>
            <a:r>
              <a:rPr lang="en-US" sz="1200" dirty="0">
                <a:hlinkClick r:id="rId3"/>
              </a:rPr>
              <a:t>https://static.sched.com/hosted_files/17iacc/3c/17th%20IACC_Long%20Session%20Report_Effective%20implementation%20of%20UNCAC.pdf</a:t>
            </a:r>
            <a:r>
              <a:rPr lang="en-US" sz="1200" dirty="0"/>
              <a:t> (last accessed on April 7, 2020).</a:t>
            </a:r>
            <a:endParaRPr lang="de-DE" sz="1200" dirty="0"/>
          </a:p>
        </p:txBody>
      </p:sp>
      <p:sp>
        <p:nvSpPr>
          <p:cNvPr id="4" name="Foliennummernplatzhalter 3"/>
          <p:cNvSpPr>
            <a:spLocks noGrp="1"/>
          </p:cNvSpPr>
          <p:nvPr>
            <p:ph type="sldNum" sz="quarter" idx="10"/>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133575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dirty="0"/>
              <a:t>Latin America: Ibero-American Charter on Ethics and Integrity in Public Service:</a:t>
            </a:r>
          </a:p>
          <a:p>
            <a:pPr rtl="0" fontAlgn="base"/>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de-DE" sz="1200" dirty="0"/>
              <a:t>The Latin American Centre for Public Administration and Development (CLAD) is an international public body with intergovernmental nature that was set up in 1972 at the initiative of Mexico, Peru and Venezuela;</a:t>
            </a:r>
          </a:p>
          <a:p>
            <a:pPr marL="171450" indent="-171450">
              <a:buFont typeface="Arial" panose="020B0604020202020204" pitchFamily="34" charset="0"/>
              <a:buChar char="•"/>
            </a:pPr>
            <a:r>
              <a:rPr lang="de-DE" sz="1200" dirty="0"/>
              <a:t>CLAD‘s mission is to encourage analysis, exchange of experiences and knowledge related to state reform and public administration modernization in Latin America;</a:t>
            </a:r>
          </a:p>
          <a:p>
            <a:pPr marL="171450" indent="-171450">
              <a:buFont typeface="Arial" panose="020B0604020202020204" pitchFamily="34" charset="0"/>
              <a:buChar char="•"/>
            </a:pPr>
            <a:r>
              <a:rPr lang="de-DE" sz="1200" dirty="0"/>
              <a:t>As permanent technical secretariat of the conference of Latin American Minister for Public Administration and State Reform, CLAD has also worked towards the adoption of a number of regional charters, such as the Ibero-American Charter on Ethics and Integrity in the Public Service (2018);</a:t>
            </a:r>
          </a:p>
          <a:p>
            <a:pPr marL="171450" indent="-171450">
              <a:buFont typeface="Arial" panose="020B0604020202020204" pitchFamily="34" charset="0"/>
              <a:buChar char="•"/>
            </a:pPr>
            <a:r>
              <a:rPr lang="de-DE" sz="1200" dirty="0"/>
              <a:t>This Charta contains 19 recommendations (incl. on corruption risk assessment, whistleblowing, open data, conflcits of interest, internal and external controls etc.) Latin American governments have commited to put into practice at national level depending on their historical, cultural, judicial and institutional specificities.</a:t>
            </a:r>
            <a:endParaRPr lang="it-CH" sz="1200" b="1" i="0" kern="1200" dirty="0">
              <a:solidFill>
                <a:schemeClr val="tx1"/>
              </a:solidFill>
              <a:effectLst/>
              <a:latin typeface="+mn-lt"/>
              <a:ea typeface="+mn-ea"/>
              <a:cs typeface="+mn-cs"/>
            </a:endParaRPr>
          </a:p>
          <a:p>
            <a:pPr rtl="0" fontAlgn="base"/>
            <a:endParaRPr lang="it-CH" sz="1200" b="1" i="0" kern="1200" dirty="0">
              <a:solidFill>
                <a:schemeClr val="tx1"/>
              </a:solidFill>
              <a:effectLst/>
              <a:latin typeface="+mn-lt"/>
              <a:ea typeface="+mn-ea"/>
              <a:cs typeface="+mn-cs"/>
            </a:endParaRPr>
          </a:p>
          <a:p>
            <a:pPr rtl="0" fontAlgn="base"/>
            <a:r>
              <a:rPr lang="it-CH" sz="1200" b="1" i="0" kern="1200" dirty="0">
                <a:solidFill>
                  <a:schemeClr val="tx1"/>
                </a:solidFill>
                <a:effectLst/>
                <a:latin typeface="+mn-lt"/>
                <a:ea typeface="+mn-ea"/>
                <a:cs typeface="+mn-cs"/>
              </a:rPr>
              <a:t>Source:</a:t>
            </a:r>
          </a:p>
          <a:p>
            <a:pPr marL="0" marR="0" indent="0" algn="l" defTabSz="457200" rtl="0" eaLnBrk="1" fontAlgn="base" latinLnBrk="0" hangingPunct="1">
              <a:lnSpc>
                <a:spcPct val="100000"/>
              </a:lnSpc>
              <a:spcBef>
                <a:spcPts val="0"/>
              </a:spcBef>
              <a:spcAft>
                <a:spcPts val="0"/>
              </a:spcAft>
              <a:buClrTx/>
              <a:buSzTx/>
              <a:buFontTx/>
              <a:buNone/>
              <a:tabLst/>
              <a:defRPr/>
            </a:pPr>
            <a:r>
              <a:rPr lang="it-CH" sz="1200" b="0" i="0" kern="1200" dirty="0">
                <a:solidFill>
                  <a:schemeClr val="tx1"/>
                </a:solidFill>
                <a:effectLst/>
                <a:latin typeface="+mn-lt"/>
                <a:ea typeface="+mn-ea"/>
                <a:cs typeface="+mn-cs"/>
              </a:rPr>
              <a:t>Centro Latinoamericano de Administración para el Desarrollo (CLAD) (July 2018). Carta Iberoamericana de Ética e Integridad en la Función Pública. </a:t>
            </a:r>
            <a:r>
              <a:rPr lang="de-DE" sz="1200" kern="1200" dirty="0">
                <a:solidFill>
                  <a:schemeClr val="tx1"/>
                </a:solidFill>
                <a:effectLst/>
                <a:latin typeface="+mn-lt"/>
                <a:ea typeface="+mn-ea"/>
                <a:cs typeface="+mn-cs"/>
              </a:rPr>
              <a:t>Aprobada por la XVIII Conferencia </a:t>
            </a:r>
            <a:r>
              <a:rPr lang="de-DE" sz="1200" kern="1200" dirty="0" err="1">
                <a:solidFill>
                  <a:schemeClr val="tx1"/>
                </a:solidFill>
                <a:effectLst/>
                <a:latin typeface="+mn-lt"/>
                <a:ea typeface="+mn-ea"/>
                <a:cs typeface="+mn-cs"/>
              </a:rPr>
              <a:t>Iberoamericana</a:t>
            </a:r>
            <a:r>
              <a:rPr lang="de-DE" sz="1200" kern="1200" dirty="0">
                <a:solidFill>
                  <a:schemeClr val="tx1"/>
                </a:solidFill>
                <a:effectLst/>
                <a:latin typeface="+mn-lt"/>
                <a:ea typeface="+mn-ea"/>
                <a:cs typeface="+mn-cs"/>
              </a:rPr>
              <a:t> de </a:t>
            </a:r>
            <a:r>
              <a:rPr lang="de-DE" sz="1200" kern="1200" dirty="0" err="1">
                <a:solidFill>
                  <a:schemeClr val="tx1"/>
                </a:solidFill>
                <a:effectLst/>
                <a:latin typeface="+mn-lt"/>
                <a:ea typeface="+mn-ea"/>
                <a:cs typeface="+mn-cs"/>
              </a:rPr>
              <a:t>Ministras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Ministros</a:t>
            </a:r>
            <a:r>
              <a:rPr lang="de-DE" sz="1200" kern="1200" dirty="0">
                <a:solidFill>
                  <a:schemeClr val="tx1"/>
                </a:solidFill>
                <a:effectLst/>
                <a:latin typeface="+mn-lt"/>
                <a:ea typeface="+mn-ea"/>
                <a:cs typeface="+mn-cs"/>
              </a:rPr>
              <a:t> de </a:t>
            </a:r>
            <a:r>
              <a:rPr lang="de-DE" sz="1200" kern="1200" dirty="0" err="1">
                <a:solidFill>
                  <a:schemeClr val="tx1"/>
                </a:solidFill>
                <a:effectLst/>
                <a:latin typeface="+mn-lt"/>
                <a:ea typeface="+mn-ea"/>
                <a:cs typeface="+mn-cs"/>
              </a:rPr>
              <a:t>Administración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Pública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Reforma</a:t>
            </a:r>
            <a:r>
              <a:rPr lang="de-DE" sz="1200" kern="1200" dirty="0">
                <a:solidFill>
                  <a:schemeClr val="tx1"/>
                </a:solidFill>
                <a:effectLst/>
                <a:latin typeface="+mn-lt"/>
                <a:ea typeface="+mn-ea"/>
                <a:cs typeface="+mn-cs"/>
              </a:rPr>
              <a:t> del </a:t>
            </a:r>
            <a:r>
              <a:rPr lang="de-DE" sz="1200" kern="1200" dirty="0" err="1">
                <a:solidFill>
                  <a:schemeClr val="tx1"/>
                </a:solidFill>
                <a:effectLst/>
                <a:latin typeface="+mn-lt"/>
                <a:ea typeface="+mn-ea"/>
                <a:cs typeface="+mn-cs"/>
              </a:rPr>
              <a:t>Estado</a:t>
            </a:r>
            <a:r>
              <a:rPr lang="de-DE" sz="1200" kern="1200" dirty="0">
                <a:solidFill>
                  <a:schemeClr val="tx1"/>
                </a:solidFill>
                <a:effectLst/>
                <a:latin typeface="+mn-lt"/>
                <a:ea typeface="+mn-ea"/>
                <a:cs typeface="+mn-cs"/>
              </a:rPr>
              <a:t>. Antigua, Guatemala, 26 </a:t>
            </a:r>
            <a:r>
              <a:rPr lang="de-DE" sz="1200" kern="1200" dirty="0" err="1">
                <a:solidFill>
                  <a:schemeClr val="tx1"/>
                </a:solidFill>
                <a:effectLst/>
                <a:latin typeface="+mn-lt"/>
                <a:ea typeface="+mn-ea"/>
                <a:cs typeface="+mn-cs"/>
              </a:rPr>
              <a:t>y</a:t>
            </a:r>
            <a:r>
              <a:rPr lang="de-DE" sz="1200" kern="1200" dirty="0">
                <a:solidFill>
                  <a:schemeClr val="tx1"/>
                </a:solidFill>
                <a:effectLst/>
                <a:latin typeface="+mn-lt"/>
                <a:ea typeface="+mn-ea"/>
                <a:cs typeface="+mn-cs"/>
              </a:rPr>
              <a:t> 27 de </a:t>
            </a:r>
            <a:r>
              <a:rPr lang="de-DE" sz="1200" kern="1200" dirty="0" err="1">
                <a:solidFill>
                  <a:schemeClr val="tx1"/>
                </a:solidFill>
                <a:effectLst/>
                <a:latin typeface="+mn-lt"/>
                <a:ea typeface="+mn-ea"/>
                <a:cs typeface="+mn-cs"/>
              </a:rPr>
              <a:t>julio</a:t>
            </a:r>
            <a:r>
              <a:rPr lang="de-DE" sz="1200" kern="1200" dirty="0">
                <a:solidFill>
                  <a:schemeClr val="tx1"/>
                </a:solidFill>
                <a:effectLst/>
                <a:latin typeface="+mn-lt"/>
                <a:ea typeface="+mn-ea"/>
                <a:cs typeface="+mn-cs"/>
              </a:rPr>
              <a:t> de 2018. </a:t>
            </a:r>
            <a:r>
              <a:rPr lang="de-DE" sz="1200" kern="1200" dirty="0" err="1">
                <a:solidFill>
                  <a:schemeClr val="tx1"/>
                </a:solidFill>
                <a:effectLst/>
                <a:latin typeface="+mn-lt"/>
                <a:ea typeface="+mn-ea"/>
                <a:cs typeface="+mn-cs"/>
              </a:rPr>
              <a:t>Retrieved</a:t>
            </a:r>
            <a:r>
              <a:rPr lang="de-DE" sz="1200" kern="1200" dirty="0">
                <a:solidFill>
                  <a:schemeClr val="tx1"/>
                </a:solidFill>
                <a:effectLst/>
                <a:latin typeface="+mn-lt"/>
                <a:ea typeface="+mn-ea"/>
                <a:cs typeface="+mn-cs"/>
              </a:rPr>
              <a:t> from https://</a:t>
            </a:r>
            <a:r>
              <a:rPr lang="de-DE" sz="1200" kern="1200" dirty="0" err="1">
                <a:solidFill>
                  <a:schemeClr val="tx1"/>
                </a:solidFill>
                <a:effectLst/>
                <a:latin typeface="+mn-lt"/>
                <a:ea typeface="+mn-ea"/>
                <a:cs typeface="+mn-cs"/>
              </a:rPr>
              <a:t>clad.org</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wp</a:t>
            </a:r>
            <a:r>
              <a:rPr lang="de-DE" sz="1200" kern="1200" dirty="0">
                <a:solidFill>
                  <a:schemeClr val="tx1"/>
                </a:solidFill>
                <a:effectLst/>
                <a:latin typeface="+mn-lt"/>
                <a:ea typeface="+mn-ea"/>
                <a:cs typeface="+mn-cs"/>
              </a:rPr>
              <a:t>-content/</a:t>
            </a:r>
            <a:r>
              <a:rPr lang="de-DE" sz="1200" kern="1200" dirty="0" err="1">
                <a:solidFill>
                  <a:schemeClr val="tx1"/>
                </a:solidFill>
                <a:effectLst/>
                <a:latin typeface="+mn-lt"/>
                <a:ea typeface="+mn-ea"/>
                <a:cs typeface="+mn-cs"/>
              </a:rPr>
              <a:t>uploads</a:t>
            </a:r>
            <a:r>
              <a:rPr lang="de-DE" sz="1200" kern="1200" dirty="0">
                <a:solidFill>
                  <a:schemeClr val="tx1"/>
                </a:solidFill>
                <a:effectLst/>
                <a:latin typeface="+mn-lt"/>
                <a:ea typeface="+mn-ea"/>
                <a:cs typeface="+mn-cs"/>
              </a:rPr>
              <a:t>/2020/10/1-Carta-Iberoamericana-de-%C3%89tica-e-Integridad-en-la-Funci%C3%B3n-P%C3%BAblica-2018-CLAD.pdf last </a:t>
            </a:r>
            <a:r>
              <a:rPr lang="de-DE" sz="1200" kern="1200" dirty="0" err="1">
                <a:solidFill>
                  <a:schemeClr val="tx1"/>
                </a:solidFill>
                <a:effectLst/>
                <a:latin typeface="+mn-lt"/>
                <a:ea typeface="+mn-ea"/>
                <a:cs typeface="+mn-cs"/>
              </a:rPr>
              <a:t>accessed</a:t>
            </a:r>
            <a:r>
              <a:rPr lang="de-DE" sz="1200" kern="1200" dirty="0">
                <a:solidFill>
                  <a:schemeClr val="tx1"/>
                </a:solidFill>
                <a:effectLst/>
                <a:latin typeface="+mn-lt"/>
                <a:ea typeface="+mn-ea"/>
                <a:cs typeface="+mn-cs"/>
              </a:rPr>
              <a:t> on November 30, 2020).</a:t>
            </a:r>
            <a:endParaRPr lang="it-CH"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24</a:t>
            </a:fld>
            <a:endParaRPr lang="de-DE"/>
          </a:p>
        </p:txBody>
      </p:sp>
    </p:spTree>
    <p:extLst>
      <p:ext uri="{BB962C8B-B14F-4D97-AF65-F5344CB8AC3E}">
        <p14:creationId xmlns:p14="http://schemas.microsoft.com/office/powerpoint/2010/main" val="104450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b="1" dirty="0" err="1"/>
              <a:t>Indonesia</a:t>
            </a:r>
            <a:r>
              <a:rPr lang="de-DE" b="1" dirty="0"/>
              <a:t>: UNCAC </a:t>
            </a:r>
            <a:r>
              <a:rPr lang="de-DE" b="1" dirty="0" err="1"/>
              <a:t>gap</a:t>
            </a:r>
            <a:r>
              <a:rPr lang="de-DE" b="1" dirty="0"/>
              <a:t> analysis:</a:t>
            </a:r>
          </a:p>
          <a:p>
            <a:pPr rtl="0" fontAlgn="base"/>
            <a:r>
              <a:rPr lang="de-D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kern="1200" dirty="0">
                <a:solidFill>
                  <a:schemeClr val="tx1"/>
                </a:solidFill>
                <a:effectLst/>
                <a:latin typeface="+mn-lt"/>
                <a:ea typeface="+mn-ea"/>
                <a:cs typeface="+mn-cs"/>
              </a:rPr>
              <a:t>In 2006, </a:t>
            </a:r>
            <a:r>
              <a:rPr lang="de-DE" sz="1200" kern="1200" dirty="0" err="1">
                <a:solidFill>
                  <a:schemeClr val="tx1"/>
                </a:solidFill>
                <a:effectLst/>
                <a:latin typeface="+mn-lt"/>
                <a:ea typeface="+mn-ea"/>
                <a:cs typeface="+mn-cs"/>
              </a:rPr>
              <a:t>Indonesia</a:t>
            </a:r>
            <a:r>
              <a:rPr lang="de-DE" sz="1200" kern="1200" dirty="0">
                <a:solidFill>
                  <a:schemeClr val="tx1"/>
                </a:solidFill>
                <a:effectLst/>
                <a:latin typeface="+mn-lt"/>
                <a:ea typeface="+mn-ea"/>
                <a:cs typeface="+mn-cs"/>
              </a:rPr>
              <a:t> was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first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country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conduct</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comprehensive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voluntary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self-assessment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compliance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commitment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fight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against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implementing</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Unlike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other</a:t>
            </a:r>
            <a:r>
              <a:rPr lang="de-DE" sz="1200" kern="1200" dirty="0">
                <a:solidFill>
                  <a:schemeClr val="tx1"/>
                </a:solidFill>
                <a:effectLst/>
                <a:latin typeface="+mn-lt"/>
                <a:ea typeface="+mn-ea"/>
                <a:cs typeface="+mn-cs"/>
              </a:rPr>
              <a:t> States </a:t>
            </a:r>
            <a:r>
              <a:rPr lang="de-DE" sz="1200" kern="1200" dirty="0" err="1">
                <a:solidFill>
                  <a:schemeClr val="tx1"/>
                </a:solidFill>
                <a:effectLst/>
                <a:latin typeface="+mn-lt"/>
                <a:ea typeface="+mn-ea"/>
                <a:cs typeface="+mn-cs"/>
              </a:rPr>
              <a:t>Parties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initiated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“Gap Analysis” </a:t>
            </a:r>
            <a:r>
              <a:rPr lang="de-DE" sz="1200" kern="1200" dirty="0" err="1">
                <a:solidFill>
                  <a:schemeClr val="tx1"/>
                </a:solidFill>
                <a:effectLst/>
                <a:latin typeface="+mn-lt"/>
                <a:ea typeface="+mn-ea"/>
                <a:cs typeface="+mn-cs"/>
              </a:rPr>
              <a:t>prior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ratifying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Convention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no</a:t>
            </a:r>
            <a:r>
              <a:rPr lang="de-DE" sz="1200" kern="1200" dirty="0">
                <a:solidFill>
                  <a:schemeClr val="tx1"/>
                </a:solidFill>
                <a:effectLst/>
                <a:latin typeface="+mn-lt"/>
                <a:ea typeface="+mn-ea"/>
                <a:cs typeface="+mn-cs"/>
              </a:rPr>
              <a:t> formal </a:t>
            </a:r>
            <a:r>
              <a:rPr lang="de-DE" sz="1200" kern="1200" dirty="0" err="1">
                <a:solidFill>
                  <a:schemeClr val="tx1"/>
                </a:solidFill>
                <a:effectLst/>
                <a:latin typeface="+mn-lt"/>
                <a:ea typeface="+mn-ea"/>
                <a:cs typeface="+mn-cs"/>
              </a:rPr>
              <a:t>guidance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available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devised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own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methodology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While</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comprehensive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later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checklists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CoSP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matrix</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had</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similar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served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country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well</a:t>
            </a:r>
            <a:r>
              <a:rPr lang="de-DE" sz="120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kern="1200" dirty="0">
                <a:solidFill>
                  <a:schemeClr val="tx1"/>
                </a:solidFill>
                <a:effectLst/>
                <a:latin typeface="+mn-lt"/>
                <a:ea typeface="+mn-ea"/>
                <a:cs typeface="+mn-cs"/>
              </a:rPr>
              <a:t>The Gap Analysis was </a:t>
            </a:r>
            <a:r>
              <a:rPr lang="de-DE" sz="1200" kern="1200" dirty="0" err="1">
                <a:solidFill>
                  <a:schemeClr val="tx1"/>
                </a:solidFill>
                <a:effectLst/>
                <a:latin typeface="+mn-lt"/>
                <a:ea typeface="+mn-ea"/>
                <a:cs typeface="+mn-cs"/>
              </a:rPr>
              <a:t>mandated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Eradication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Commission</a:t>
            </a:r>
            <a:r>
              <a:rPr lang="de-DE" sz="1200" kern="1200" dirty="0">
                <a:solidFill>
                  <a:schemeClr val="tx1"/>
                </a:solidFill>
                <a:effectLst/>
                <a:latin typeface="+mn-lt"/>
                <a:ea typeface="+mn-ea"/>
                <a:cs typeface="+mn-cs"/>
              </a:rPr>
              <a:t> (KPK)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team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academics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foreign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supported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GTZ. The </a:t>
            </a:r>
            <a:r>
              <a:rPr lang="de-DE" sz="1200" kern="1200" dirty="0" err="1">
                <a:solidFill>
                  <a:schemeClr val="tx1"/>
                </a:solidFill>
                <a:effectLst/>
                <a:latin typeface="+mn-lt"/>
                <a:ea typeface="+mn-ea"/>
                <a:cs typeface="+mn-cs"/>
              </a:rPr>
              <a:t>local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team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experts</a:t>
            </a:r>
            <a:r>
              <a:rPr lang="de-DE" sz="1200" kern="1200" dirty="0">
                <a:solidFill>
                  <a:schemeClr val="tx1"/>
                </a:solidFill>
                <a:effectLst/>
                <a:latin typeface="+mn-lt"/>
                <a:ea typeface="+mn-ea"/>
                <a:cs typeface="+mn-cs"/>
              </a:rPr>
              <a:t> was </a:t>
            </a:r>
            <a:r>
              <a:rPr lang="de-DE" sz="1200" kern="1200" dirty="0" err="1">
                <a:solidFill>
                  <a:schemeClr val="tx1"/>
                </a:solidFill>
                <a:effectLst/>
                <a:latin typeface="+mn-lt"/>
                <a:ea typeface="+mn-ea"/>
                <a:cs typeface="+mn-cs"/>
              </a:rPr>
              <a:t>responsible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initial </a:t>
            </a:r>
            <a:r>
              <a:rPr lang="de-DE" sz="1200" kern="1200" dirty="0" err="1">
                <a:solidFill>
                  <a:schemeClr val="tx1"/>
                </a:solidFill>
                <a:effectLst/>
                <a:latin typeface="+mn-lt"/>
                <a:ea typeface="+mn-ea"/>
                <a:cs typeface="+mn-cs"/>
              </a:rPr>
              <a:t>gathering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analysis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information</a:t>
            </a:r>
            <a:r>
              <a:rPr lang="de-DE" sz="1200" kern="1200" dirty="0">
                <a:solidFill>
                  <a:schemeClr val="tx1"/>
                </a:solidFill>
                <a:effectLst/>
                <a:latin typeface="+mn-lt"/>
                <a:ea typeface="+mn-ea"/>
                <a:cs typeface="+mn-cs"/>
              </a:rPr>
              <a:t> on relevant </a:t>
            </a:r>
            <a:r>
              <a:rPr lang="de-DE" sz="1200" kern="1200" dirty="0" err="1">
                <a:solidFill>
                  <a:schemeClr val="tx1"/>
                </a:solidFill>
                <a:effectLst/>
                <a:latin typeface="+mn-lt"/>
                <a:ea typeface="+mn-ea"/>
                <a:cs typeface="+mn-cs"/>
              </a:rPr>
              <a:t>laws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These </a:t>
            </a:r>
            <a:r>
              <a:rPr lang="de-DE" sz="1200" kern="1200" dirty="0" err="1">
                <a:solidFill>
                  <a:schemeClr val="tx1"/>
                </a:solidFill>
                <a:effectLst/>
                <a:latin typeface="+mn-lt"/>
                <a:ea typeface="+mn-ea"/>
                <a:cs typeface="+mn-cs"/>
              </a:rPr>
              <a:t>findings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jointly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analyzed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foreign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completed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broad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consultation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key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government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agencies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relevant </a:t>
            </a:r>
            <a:r>
              <a:rPr lang="de-DE" sz="1200" kern="1200" dirty="0" err="1">
                <a:solidFill>
                  <a:schemeClr val="tx1"/>
                </a:solidFill>
                <a:effectLst/>
                <a:latin typeface="+mn-lt"/>
                <a:ea typeface="+mn-ea"/>
                <a:cs typeface="+mn-cs"/>
              </a:rPr>
              <a:t>actors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civil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society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private </a:t>
            </a:r>
            <a:r>
              <a:rPr lang="de-DE" sz="1200" kern="1200" dirty="0" err="1">
                <a:solidFill>
                  <a:schemeClr val="tx1"/>
                </a:solidFill>
                <a:effectLst/>
                <a:latin typeface="+mn-lt"/>
                <a:ea typeface="+mn-ea"/>
                <a:cs typeface="+mn-cs"/>
              </a:rPr>
              <a:t>sector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academia</a:t>
            </a:r>
            <a:r>
              <a:rPr lang="de-DE" sz="1200" kern="1200" dirty="0">
                <a:solidFill>
                  <a:schemeClr val="tx1"/>
                </a:solidFill>
                <a:effectLst/>
                <a:latin typeface="+mn-lt"/>
                <a:ea typeface="+mn-ea"/>
                <a:cs typeface="+mn-cs"/>
              </a:rPr>
              <a:t>. A final multi-</a:t>
            </a:r>
            <a:r>
              <a:rPr lang="de-DE" sz="1200" kern="1200" dirty="0" err="1">
                <a:solidFill>
                  <a:schemeClr val="tx1"/>
                </a:solidFill>
                <a:effectLst/>
                <a:latin typeface="+mn-lt"/>
                <a:ea typeface="+mn-ea"/>
                <a:cs typeface="+mn-cs"/>
              </a:rPr>
              <a:t>stakeholder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workshop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served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verify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broad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buy</a:t>
            </a:r>
            <a:r>
              <a:rPr lang="de-DE" sz="1200" kern="1200" dirty="0">
                <a:solidFill>
                  <a:schemeClr val="tx1"/>
                </a:solidFill>
                <a:effectLst/>
                <a:latin typeface="+mn-lt"/>
                <a:ea typeface="+mn-ea"/>
                <a:cs typeface="+mn-cs"/>
              </a:rPr>
              <a:t>-in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key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findings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recommendations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Indeed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largely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attributed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inclusive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Gap Analysis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enjoyed</a:t>
            </a:r>
            <a:r>
              <a:rPr lang="de-DE" sz="1200" kern="1200" dirty="0">
                <a:solidFill>
                  <a:schemeClr val="tx1"/>
                </a:solidFill>
                <a:effectLst/>
                <a:latin typeface="+mn-lt"/>
                <a:ea typeface="+mn-ea"/>
                <a:cs typeface="+mn-cs"/>
              </a:rPr>
              <a:t> a high </a:t>
            </a:r>
            <a:r>
              <a:rPr lang="de-DE" sz="1200" kern="1200" dirty="0" err="1">
                <a:solidFill>
                  <a:schemeClr val="tx1"/>
                </a:solidFill>
                <a:effectLst/>
                <a:latin typeface="+mn-lt"/>
                <a:ea typeface="+mn-ea"/>
                <a:cs typeface="+mn-cs"/>
              </a:rPr>
              <a:t>degree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ownership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widespread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acceptance</a:t>
            </a:r>
            <a:r>
              <a:rPr lang="de-DE" sz="120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findings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Gap Analysis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provided</a:t>
            </a:r>
            <a:r>
              <a:rPr lang="de-DE" sz="1200" kern="1200" dirty="0">
                <a:solidFill>
                  <a:schemeClr val="tx1"/>
                </a:solidFill>
                <a:effectLst/>
                <a:latin typeface="+mn-lt"/>
                <a:ea typeface="+mn-ea"/>
                <a:cs typeface="+mn-cs"/>
              </a:rPr>
              <a:t> relevant </a:t>
            </a:r>
            <a:r>
              <a:rPr lang="de-DE" sz="1200" kern="1200" dirty="0" err="1">
                <a:solidFill>
                  <a:schemeClr val="tx1"/>
                </a:solidFill>
                <a:effectLst/>
                <a:latin typeface="+mn-lt"/>
                <a:ea typeface="+mn-ea"/>
                <a:cs typeface="+mn-cs"/>
              </a:rPr>
              <a:t>stakeholders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comprehensive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understanding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key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weaknesses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gaps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Indonesian</a:t>
            </a:r>
            <a:r>
              <a:rPr lang="de-DE" sz="1200" kern="1200" dirty="0">
                <a:solidFill>
                  <a:schemeClr val="tx1"/>
                </a:solidFill>
                <a:effectLst/>
                <a:latin typeface="+mn-lt"/>
                <a:ea typeface="+mn-ea"/>
                <a:cs typeface="+mn-cs"/>
              </a:rPr>
              <a:t> legal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combat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overview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country’s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overall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level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compliance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against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standards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UNCAC. As such,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combination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findings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pilot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self-assessment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2007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2009, </a:t>
            </a:r>
            <a:r>
              <a:rPr lang="de-DE" sz="1200" kern="1200" dirty="0" err="1">
                <a:solidFill>
                  <a:schemeClr val="tx1"/>
                </a:solidFill>
                <a:effectLst/>
                <a:latin typeface="+mn-lt"/>
                <a:ea typeface="+mn-ea"/>
                <a:cs typeface="+mn-cs"/>
              </a:rPr>
              <a:t>they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provide</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excellent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basis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official</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review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mechanism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starting</a:t>
            </a:r>
            <a:r>
              <a:rPr lang="de-DE" sz="1200" kern="1200" dirty="0">
                <a:solidFill>
                  <a:schemeClr val="tx1"/>
                </a:solidFill>
                <a:effectLst/>
                <a:latin typeface="+mn-lt"/>
                <a:ea typeface="+mn-ea"/>
                <a:cs typeface="+mn-cs"/>
              </a:rPr>
              <a:t> in 2010.</a:t>
            </a:r>
          </a:p>
          <a:p>
            <a:pPr marL="171450" indent="-171450" rtl="0" fontAlgn="base">
              <a:buFont typeface="Arial" panose="020B0604020202020204" pitchFamily="34" charset="0"/>
              <a:buChar char="•"/>
            </a:pP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findings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gap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analysis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widely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disseminated</a:t>
            </a:r>
            <a:r>
              <a:rPr lang="de-DE" sz="1200" kern="1200" dirty="0">
                <a:solidFill>
                  <a:schemeClr val="tx1"/>
                </a:solidFill>
                <a:effectLst/>
                <a:latin typeface="+mn-lt"/>
                <a:ea typeface="+mn-ea"/>
                <a:cs typeface="+mn-cs"/>
              </a:rPr>
              <a:t> (in English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Bahasa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domestically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internationally</a:t>
            </a:r>
            <a:r>
              <a:rPr lang="de-DE" sz="1200" kern="1200" dirty="0">
                <a:solidFill>
                  <a:schemeClr val="tx1"/>
                </a:solidFill>
                <a:effectLst/>
                <a:latin typeface="+mn-lt"/>
                <a:ea typeface="+mn-ea"/>
                <a:cs typeface="+mn-cs"/>
              </a:rPr>
              <a:t>. As such, all </a:t>
            </a:r>
            <a:r>
              <a:rPr lang="de-DE" sz="1200" kern="1200" dirty="0" err="1">
                <a:solidFill>
                  <a:schemeClr val="tx1"/>
                </a:solidFill>
                <a:effectLst/>
                <a:latin typeface="+mn-lt"/>
                <a:ea typeface="+mn-ea"/>
                <a:cs typeface="+mn-cs"/>
              </a:rPr>
              <a:t>stakeholders</a:t>
            </a:r>
            <a:r>
              <a:rPr lang="de-DE" sz="1200" kern="1200" dirty="0">
                <a:solidFill>
                  <a:schemeClr val="tx1"/>
                </a:solidFill>
                <a:effectLst/>
                <a:latin typeface="+mn-lt"/>
                <a:ea typeface="+mn-ea"/>
                <a:cs typeface="+mn-cs"/>
              </a:rPr>
              <a:t>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international </a:t>
            </a:r>
            <a:r>
              <a:rPr lang="de-DE" sz="1200" kern="1200" dirty="0" err="1">
                <a:solidFill>
                  <a:schemeClr val="tx1"/>
                </a:solidFill>
                <a:effectLst/>
                <a:latin typeface="+mn-lt"/>
                <a:ea typeface="+mn-ea"/>
                <a:cs typeface="+mn-cs"/>
              </a:rPr>
              <a:t>level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effectively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about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recommendation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about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efforts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implementing</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Finally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pioneering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efforts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compliance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led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other</a:t>
            </a:r>
            <a:r>
              <a:rPr lang="de-DE" sz="1200" kern="1200" dirty="0">
                <a:solidFill>
                  <a:schemeClr val="tx1"/>
                </a:solidFill>
                <a:effectLst/>
                <a:latin typeface="+mn-lt"/>
                <a:ea typeface="+mn-ea"/>
                <a:cs typeface="+mn-cs"/>
              </a:rPr>
              <a:t> countries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undertake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similar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efforts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network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likeminded</a:t>
            </a:r>
            <a:r>
              <a:rPr lang="de-DE" sz="1200" kern="1200" dirty="0">
                <a:solidFill>
                  <a:schemeClr val="tx1"/>
                </a:solidFill>
                <a:effectLst/>
                <a:latin typeface="+mn-lt"/>
                <a:ea typeface="+mn-ea"/>
                <a:cs typeface="+mn-cs"/>
              </a:rPr>
              <a:t> countries </a:t>
            </a:r>
            <a:r>
              <a:rPr lang="de-DE" sz="1200" kern="1200" dirty="0" err="1">
                <a:solidFill>
                  <a:schemeClr val="tx1"/>
                </a:solidFill>
                <a:effectLst/>
                <a:latin typeface="+mn-lt"/>
                <a:ea typeface="+mn-ea"/>
                <a:cs typeface="+mn-cs"/>
              </a:rPr>
              <a:t>who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regularly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experience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matters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evolved</a:t>
            </a:r>
            <a:r>
              <a:rPr lang="de-DE" sz="120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kern="1200" dirty="0" err="1">
                <a:solidFill>
                  <a:schemeClr val="tx1"/>
                </a:solidFill>
                <a:effectLst/>
                <a:latin typeface="+mn-lt"/>
                <a:ea typeface="+mn-ea"/>
                <a:cs typeface="+mn-cs"/>
              </a:rPr>
              <a:t>Domestically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relevance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gap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analysis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demonstrated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long</a:t>
            </a:r>
            <a:r>
              <a:rPr lang="de-DE" sz="1200" kern="1200" dirty="0">
                <a:solidFill>
                  <a:schemeClr val="tx1"/>
                </a:solidFill>
                <a:effectLst/>
                <a:latin typeface="+mn-lt"/>
                <a:ea typeface="+mn-ea"/>
                <a:cs typeface="+mn-cs"/>
              </a:rPr>
              <a:t>-term </a:t>
            </a:r>
            <a:r>
              <a:rPr lang="de-DE" sz="1200" kern="1200" dirty="0" err="1">
                <a:solidFill>
                  <a:schemeClr val="tx1"/>
                </a:solidFill>
                <a:effectLst/>
                <a:latin typeface="+mn-lt"/>
                <a:ea typeface="+mn-ea"/>
                <a:cs typeface="+mn-cs"/>
              </a:rPr>
              <a:t>impact</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Indonesian</a:t>
            </a:r>
            <a:r>
              <a:rPr lang="de-DE" sz="1200" kern="1200" dirty="0">
                <a:solidFill>
                  <a:schemeClr val="tx1"/>
                </a:solidFill>
                <a:effectLst/>
                <a:latin typeface="+mn-lt"/>
                <a:ea typeface="+mn-ea"/>
                <a:cs typeface="+mn-cs"/>
              </a:rPr>
              <a:t> national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Indeed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findings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2006 Gap Analysis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critical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source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recently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completed</a:t>
            </a:r>
            <a:r>
              <a:rPr lang="de-DE" sz="1200" kern="1200" dirty="0">
                <a:solidFill>
                  <a:schemeClr val="tx1"/>
                </a:solidFill>
                <a:effectLst/>
                <a:latin typeface="+mn-lt"/>
                <a:ea typeface="+mn-ea"/>
                <a:cs typeface="+mn-cs"/>
              </a:rPr>
              <a:t> 2010-2025 national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strategy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Stranas</a:t>
            </a:r>
            <a:r>
              <a:rPr lang="de-DE" sz="1200" kern="1200" dirty="0">
                <a:solidFill>
                  <a:schemeClr val="tx1"/>
                </a:solidFill>
                <a:effectLst/>
                <a:latin typeface="+mn-lt"/>
                <a:ea typeface="+mn-ea"/>
                <a:cs typeface="+mn-cs"/>
              </a:rPr>
              <a:t>-PK). As such,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Gap Analysis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example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how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assessment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under</a:t>
            </a:r>
            <a:r>
              <a:rPr lang="de-DE" sz="1200" kern="1200" dirty="0">
                <a:solidFill>
                  <a:schemeClr val="tx1"/>
                </a:solidFill>
                <a:effectLst/>
                <a:latin typeface="+mn-lt"/>
                <a:ea typeface="+mn-ea"/>
                <a:cs typeface="+mn-cs"/>
              </a:rPr>
              <a:t> an international </a:t>
            </a:r>
            <a:r>
              <a:rPr lang="de-DE" sz="1200" kern="1200" dirty="0" err="1">
                <a:solidFill>
                  <a:schemeClr val="tx1"/>
                </a:solidFill>
                <a:effectLst/>
                <a:latin typeface="+mn-lt"/>
                <a:ea typeface="+mn-ea"/>
                <a:cs typeface="+mn-cs"/>
              </a:rPr>
              <a:t>treaty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guide</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development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planning</a:t>
            </a:r>
            <a:r>
              <a:rPr lang="de-DE" sz="120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kern="1200" dirty="0">
                <a:solidFill>
                  <a:schemeClr val="tx1"/>
                </a:solidFill>
                <a:effectLst/>
                <a:latin typeface="+mn-lt"/>
                <a:ea typeface="+mn-ea"/>
                <a:cs typeface="+mn-cs"/>
              </a:rPr>
              <a:t>As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Gap Analysis, </a:t>
            </a:r>
            <a:r>
              <a:rPr lang="de-DE" sz="1200" kern="1200" dirty="0" err="1">
                <a:solidFill>
                  <a:schemeClr val="tx1"/>
                </a:solidFill>
                <a:effectLst/>
                <a:latin typeface="+mn-lt"/>
                <a:ea typeface="+mn-ea"/>
                <a:cs typeface="+mn-cs"/>
              </a:rPr>
              <a:t>Stranas</a:t>
            </a:r>
            <a:r>
              <a:rPr lang="de-DE" sz="1200" kern="1200" dirty="0">
                <a:solidFill>
                  <a:schemeClr val="tx1"/>
                </a:solidFill>
                <a:effectLst/>
                <a:latin typeface="+mn-lt"/>
                <a:ea typeface="+mn-ea"/>
                <a:cs typeface="+mn-cs"/>
              </a:rPr>
              <a:t>-PK </a:t>
            </a:r>
            <a:r>
              <a:rPr lang="de-DE" sz="1200" kern="1200" dirty="0" err="1">
                <a:solidFill>
                  <a:schemeClr val="tx1"/>
                </a:solidFill>
                <a:effectLst/>
                <a:latin typeface="+mn-lt"/>
                <a:ea typeface="+mn-ea"/>
                <a:cs typeface="+mn-cs"/>
              </a:rPr>
              <a:t>evolved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widespread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consultations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across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government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non-</a:t>
            </a:r>
            <a:r>
              <a:rPr lang="de-DE" sz="1200" kern="1200" dirty="0" err="1">
                <a:solidFill>
                  <a:schemeClr val="tx1"/>
                </a:solidFill>
                <a:effectLst/>
                <a:latin typeface="+mn-lt"/>
                <a:ea typeface="+mn-ea"/>
                <a:cs typeface="+mn-cs"/>
              </a:rPr>
              <a:t>government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potential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stimulate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broad</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involvement</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encourage</a:t>
            </a:r>
            <a:r>
              <a:rPr lang="de-DE" sz="1200" kern="1200" dirty="0">
                <a:solidFill>
                  <a:schemeClr val="tx1"/>
                </a:solidFill>
                <a:effectLst/>
                <a:latin typeface="+mn-lt"/>
                <a:ea typeface="+mn-ea"/>
                <a:cs typeface="+mn-cs"/>
              </a:rPr>
              <a:t> inter-</a:t>
            </a:r>
            <a:r>
              <a:rPr lang="de-DE" sz="1200" kern="1200" dirty="0" err="1">
                <a:solidFill>
                  <a:schemeClr val="tx1"/>
                </a:solidFill>
                <a:effectLst/>
                <a:latin typeface="+mn-lt"/>
                <a:ea typeface="+mn-ea"/>
                <a:cs typeface="+mn-cs"/>
              </a:rPr>
              <a:t>agency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multi-</a:t>
            </a:r>
            <a:r>
              <a:rPr lang="de-DE" sz="1200" kern="1200" dirty="0" err="1">
                <a:solidFill>
                  <a:schemeClr val="tx1"/>
                </a:solidFill>
                <a:effectLst/>
                <a:latin typeface="+mn-lt"/>
                <a:ea typeface="+mn-ea"/>
                <a:cs typeface="+mn-cs"/>
              </a:rPr>
              <a:t>stakeholder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cooperation</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strategy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contains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relatively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detailed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timelines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responsibilities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deliverables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foresees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comprehensive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monitoring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mechanism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Gap Analysis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strategy’s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basis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Stranas</a:t>
            </a:r>
            <a:r>
              <a:rPr lang="de-DE" sz="1200" kern="1200" dirty="0">
                <a:solidFill>
                  <a:schemeClr val="tx1"/>
                </a:solidFill>
                <a:effectLst/>
                <a:latin typeface="+mn-lt"/>
                <a:ea typeface="+mn-ea"/>
                <a:cs typeface="+mn-cs"/>
              </a:rPr>
              <a:t>-PK </a:t>
            </a:r>
            <a:r>
              <a:rPr lang="de-DE" sz="1200" kern="1200" dirty="0" err="1">
                <a:solidFill>
                  <a:schemeClr val="tx1"/>
                </a:solidFill>
                <a:effectLst/>
                <a:latin typeface="+mn-lt"/>
                <a:ea typeface="+mn-ea"/>
                <a:cs typeface="+mn-cs"/>
              </a:rPr>
              <a:t>over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years</a:t>
            </a:r>
            <a:r>
              <a:rPr lang="de-DE" sz="1200" kern="1200" dirty="0">
                <a:solidFill>
                  <a:schemeClr val="tx1"/>
                </a:solidFill>
                <a:effectLst/>
                <a:latin typeface="+mn-lt"/>
                <a:ea typeface="+mn-ea"/>
                <a:cs typeface="+mn-cs"/>
              </a:rPr>
              <a:t> will </a:t>
            </a:r>
            <a:r>
              <a:rPr lang="de-DE" sz="1200" kern="1200" dirty="0" err="1">
                <a:solidFill>
                  <a:schemeClr val="tx1"/>
                </a:solidFill>
                <a:effectLst/>
                <a:latin typeface="+mn-lt"/>
                <a:ea typeface="+mn-ea"/>
                <a:cs typeface="+mn-cs"/>
              </a:rPr>
              <a:t>directly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contribute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further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enhancing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compliance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strengthen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overall</a:t>
            </a:r>
            <a:r>
              <a:rPr lang="de-DE" sz="1200" kern="1200" dirty="0">
                <a:solidFill>
                  <a:schemeClr val="tx1"/>
                </a:solidFill>
                <a:effectLst/>
                <a:latin typeface="+mn-lt"/>
                <a:ea typeface="+mn-ea"/>
                <a:cs typeface="+mn-cs"/>
              </a:rPr>
              <a:t> legal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institutional</a:t>
            </a:r>
            <a:r>
              <a:rPr lang="de-DE" sz="1200" kern="1200" dirty="0">
                <a:solidFill>
                  <a:schemeClr val="tx1"/>
                </a:solidFill>
                <a:effectLst/>
                <a:latin typeface="+mn-lt"/>
                <a:ea typeface="+mn-ea"/>
                <a:cs typeface="+mn-cs"/>
              </a:rPr>
              <a:t>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framework</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addition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Stranas</a:t>
            </a:r>
            <a:r>
              <a:rPr lang="de-DE" sz="1200" kern="1200" dirty="0">
                <a:solidFill>
                  <a:schemeClr val="tx1"/>
                </a:solidFill>
                <a:effectLst/>
                <a:latin typeface="+mn-lt"/>
                <a:ea typeface="+mn-ea"/>
                <a:cs typeface="+mn-cs"/>
              </a:rPr>
              <a:t>-PK </a:t>
            </a:r>
            <a:r>
              <a:rPr lang="de-DE" sz="1200" kern="1200" dirty="0" err="1">
                <a:solidFill>
                  <a:schemeClr val="tx1"/>
                </a:solidFill>
                <a:effectLst/>
                <a:latin typeface="+mn-lt"/>
                <a:ea typeface="+mn-ea"/>
                <a:cs typeface="+mn-cs"/>
              </a:rPr>
              <a:t>follows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UNCAC’s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chapter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structure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Indonesia</a:t>
            </a:r>
            <a:r>
              <a:rPr lang="de-DE" sz="1200" kern="1200" dirty="0">
                <a:solidFill>
                  <a:schemeClr val="tx1"/>
                </a:solidFill>
                <a:effectLst/>
                <a:latin typeface="+mn-lt"/>
                <a:ea typeface="+mn-ea"/>
                <a:cs typeface="+mn-cs"/>
              </a:rPr>
              <a:t> will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directly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benchmark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success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implementing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Stranas</a:t>
            </a:r>
            <a:r>
              <a:rPr lang="de-DE" sz="1200" kern="1200" dirty="0">
                <a:solidFill>
                  <a:schemeClr val="tx1"/>
                </a:solidFill>
                <a:effectLst/>
                <a:latin typeface="+mn-lt"/>
                <a:ea typeface="+mn-ea"/>
                <a:cs typeface="+mn-cs"/>
              </a:rPr>
              <a:t>-PK </a:t>
            </a:r>
            <a:r>
              <a:rPr lang="de-DE" sz="1200" kern="1200" dirty="0" err="1">
                <a:solidFill>
                  <a:schemeClr val="tx1"/>
                </a:solidFill>
                <a:effectLst/>
                <a:latin typeface="+mn-lt"/>
                <a:ea typeface="+mn-ea"/>
                <a:cs typeface="+mn-cs"/>
              </a:rPr>
              <a:t>against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standards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vice </a:t>
            </a:r>
            <a:r>
              <a:rPr lang="de-DE" sz="1200" kern="1200" dirty="0" err="1">
                <a:solidFill>
                  <a:schemeClr val="tx1"/>
                </a:solidFill>
                <a:effectLst/>
                <a:latin typeface="+mn-lt"/>
                <a:ea typeface="+mn-ea"/>
                <a:cs typeface="+mn-cs"/>
              </a:rPr>
              <a:t>versa</a:t>
            </a:r>
            <a:r>
              <a:rPr lang="de-DE" sz="120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kern="1200" dirty="0" err="1">
                <a:solidFill>
                  <a:schemeClr val="tx1"/>
                </a:solidFill>
                <a:effectLst/>
                <a:latin typeface="+mn-lt"/>
                <a:ea typeface="+mn-ea"/>
                <a:cs typeface="+mn-cs"/>
              </a:rPr>
              <a:t>Indonesia’s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experience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exemplifies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domestically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endorsed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participatory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approach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understanding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reviewing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implementing</a:t>
            </a:r>
            <a:r>
              <a:rPr lang="de-DE" sz="1200" kern="1200" dirty="0">
                <a:solidFill>
                  <a:schemeClr val="tx1"/>
                </a:solidFill>
                <a:effectLst/>
                <a:latin typeface="+mn-lt"/>
                <a:ea typeface="+mn-ea"/>
                <a:cs typeface="+mn-cs"/>
              </a:rPr>
              <a:t> UNCAC,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enable</a:t>
            </a:r>
            <a:r>
              <a:rPr lang="de-DE" sz="1200" kern="1200" dirty="0">
                <a:solidFill>
                  <a:schemeClr val="tx1"/>
                </a:solidFill>
                <a:effectLst/>
                <a:latin typeface="+mn-lt"/>
                <a:ea typeface="+mn-ea"/>
                <a:cs typeface="+mn-cs"/>
              </a:rPr>
              <a:t> substantial </a:t>
            </a:r>
            <a:r>
              <a:rPr lang="de-DE" sz="1200" kern="1200" dirty="0" err="1">
                <a:solidFill>
                  <a:schemeClr val="tx1"/>
                </a:solidFill>
                <a:effectLst/>
                <a:latin typeface="+mn-lt"/>
                <a:ea typeface="+mn-ea"/>
                <a:cs typeface="+mn-cs"/>
              </a:rPr>
              <a:t>endorsement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international </a:t>
            </a:r>
            <a:r>
              <a:rPr lang="de-DE" sz="1200" kern="1200" dirty="0" err="1">
                <a:solidFill>
                  <a:schemeClr val="tx1"/>
                </a:solidFill>
                <a:effectLst/>
                <a:latin typeface="+mn-lt"/>
                <a:ea typeface="+mn-ea"/>
                <a:cs typeface="+mn-cs"/>
              </a:rPr>
              <a:t>standards</a:t>
            </a:r>
            <a:r>
              <a:rPr lang="de-DE" sz="1200" kern="1200" dirty="0">
                <a:solidFill>
                  <a:schemeClr val="tx1"/>
                </a:solidFill>
                <a:effectLst/>
                <a:latin typeface="+mn-lt"/>
                <a:ea typeface="+mn-ea"/>
                <a:cs typeface="+mn-cs"/>
              </a:rPr>
              <a:t>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level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improve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focus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effectiveness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coordination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national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reforms</a:t>
            </a:r>
            <a:r>
              <a:rPr lang="de-DE" sz="1200" kern="1200" dirty="0">
                <a:solidFill>
                  <a:schemeClr val="tx1"/>
                </a:solidFill>
                <a:effectLst/>
                <a:latin typeface="+mn-lt"/>
                <a:ea typeface="+mn-ea"/>
                <a:cs typeface="+mn-cs"/>
              </a:rPr>
              <a:t>. </a:t>
            </a:r>
            <a:endParaRPr lang="it-CH" sz="1200" b="0" i="0" kern="1200" dirty="0">
              <a:solidFill>
                <a:schemeClr val="tx1"/>
              </a:solidFill>
              <a:effectLst/>
              <a:latin typeface="+mn-lt"/>
              <a:ea typeface="+mn-ea"/>
              <a:cs typeface="+mn-cs"/>
            </a:endParaRPr>
          </a:p>
          <a:p>
            <a:pPr rtl="0" fontAlgn="base"/>
            <a:endParaRPr lang="it-CH"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b="1" dirty="0"/>
              <a:t>Source:</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r>
              <a:rPr lang="de-DE" dirty="0"/>
              <a:t>United </a:t>
            </a:r>
            <a:r>
              <a:rPr lang="de-DE" dirty="0" err="1"/>
              <a:t>Nations</a:t>
            </a:r>
            <a:r>
              <a:rPr lang="de-DE" dirty="0"/>
              <a:t> Development Programme (June 2015). </a:t>
            </a:r>
            <a:r>
              <a:rPr lang="de-DE" dirty="0" err="1"/>
              <a:t>Guidance</a:t>
            </a:r>
            <a:r>
              <a:rPr lang="de-DE" dirty="0"/>
              <a:t> </a:t>
            </a:r>
            <a:r>
              <a:rPr lang="de-DE" dirty="0" err="1"/>
              <a:t>note</a:t>
            </a:r>
            <a:r>
              <a:rPr lang="de-DE" dirty="0"/>
              <a:t>: UNCAC </a:t>
            </a:r>
            <a:r>
              <a:rPr lang="de-DE" dirty="0" err="1"/>
              <a:t>self-assessments</a:t>
            </a:r>
            <a:r>
              <a:rPr lang="de-DE" dirty="0"/>
              <a:t>. </a:t>
            </a:r>
            <a:r>
              <a:rPr lang="de-DE" dirty="0" err="1"/>
              <a:t>Going</a:t>
            </a:r>
            <a:r>
              <a:rPr lang="de-DE" dirty="0"/>
              <a:t> </a:t>
            </a:r>
            <a:r>
              <a:rPr lang="de-DE" dirty="0" err="1"/>
              <a:t>beyond</a:t>
            </a:r>
            <a:r>
              <a:rPr lang="de-DE" dirty="0"/>
              <a:t> the </a:t>
            </a:r>
            <a:r>
              <a:rPr lang="de-DE" dirty="0" err="1"/>
              <a:t>minimum</a:t>
            </a:r>
            <a:r>
              <a:rPr lang="de-DE" dirty="0"/>
              <a:t>. </a:t>
            </a:r>
            <a:r>
              <a:rPr lang="de-DE" dirty="0" err="1"/>
              <a:t>Retrieved</a:t>
            </a:r>
            <a:r>
              <a:rPr lang="de-DE" dirty="0"/>
              <a:t> from </a:t>
            </a:r>
            <a:r>
              <a:rPr lang="de-DE" u="sng" dirty="0">
                <a:hlinkClick r:id="rId3"/>
              </a:rPr>
              <a:t>http://www.undp-aciac.org/publications/GN.pdf</a:t>
            </a:r>
            <a:r>
              <a:rPr lang="de-DE" dirty="0"/>
              <a:t> (last </a:t>
            </a:r>
            <a:r>
              <a:rPr lang="de-DE" dirty="0" err="1"/>
              <a:t>accessed</a:t>
            </a:r>
            <a:r>
              <a:rPr lang="de-DE" dirty="0"/>
              <a:t> on April 7, 2020).</a:t>
            </a: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a:p>
            <a:pPr marL="0" marR="0" indent="0" algn="l" defTabSz="457200" rtl="0" eaLnBrk="1" fontAlgn="auto" latinLnBrk="0" hangingPunct="1">
              <a:lnSpc>
                <a:spcPct val="100000"/>
              </a:lnSpc>
              <a:spcBef>
                <a:spcPts val="0"/>
              </a:spcBef>
              <a:spcAft>
                <a:spcPts val="0"/>
              </a:spcAft>
              <a:buClrTx/>
              <a:buSzTx/>
              <a:buFontTx/>
              <a:buNone/>
              <a:tabLst/>
              <a:defRPr/>
            </a:pPr>
            <a:r>
              <a:rPr lang="de-DE" b="1" dirty="0" err="1"/>
              <a:t>Credits</a:t>
            </a:r>
            <a:r>
              <a:rPr lang="de-DE" b="1" dirty="0"/>
              <a:t> </a:t>
            </a:r>
            <a:r>
              <a:rPr lang="de-DE" b="1" dirty="0" err="1"/>
              <a:t>for</a:t>
            </a:r>
            <a:r>
              <a:rPr lang="de-DE" b="1" dirty="0"/>
              <a:t> </a:t>
            </a:r>
            <a:r>
              <a:rPr lang="de-DE" b="1" dirty="0" err="1"/>
              <a:t>visuals</a:t>
            </a:r>
            <a:r>
              <a:rPr lang="de-DE" b="1"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b="0" dirty="0" err="1"/>
              <a:t>Freepik</a:t>
            </a:r>
            <a:r>
              <a:rPr lang="de-DE" b="0" dirty="0"/>
              <a:t> / </a:t>
            </a:r>
            <a:r>
              <a:rPr lang="de-DE" b="0" dirty="0" err="1"/>
              <a:t>dooder</a:t>
            </a:r>
            <a:r>
              <a:rPr lang="de-DE" b="0" dirty="0"/>
              <a:t>. </a:t>
            </a:r>
            <a:r>
              <a:rPr lang="de-DE" b="0" dirty="0" err="1"/>
              <a:t>Businessman</a:t>
            </a:r>
            <a:r>
              <a:rPr lang="de-DE" b="0" dirty="0"/>
              <a:t> </a:t>
            </a:r>
            <a:r>
              <a:rPr lang="de-DE" b="0" dirty="0" err="1"/>
              <a:t>jumping</a:t>
            </a:r>
            <a:r>
              <a:rPr lang="de-DE" b="0" dirty="0"/>
              <a:t> design. </a:t>
            </a:r>
            <a:r>
              <a:rPr lang="de-DE" b="0" dirty="0" err="1"/>
              <a:t>Retrieved</a:t>
            </a:r>
            <a:r>
              <a:rPr lang="de-DE" b="0" dirty="0"/>
              <a:t> </a:t>
            </a:r>
            <a:r>
              <a:rPr lang="de-DE" b="0" dirty="0" err="1"/>
              <a:t>from</a:t>
            </a:r>
            <a:r>
              <a:rPr lang="de-DE" b="0" dirty="0"/>
              <a:t> https://</a:t>
            </a:r>
            <a:r>
              <a:rPr lang="de-DE" b="0" dirty="0" err="1"/>
              <a:t>www.freepik.com</a:t>
            </a:r>
            <a:r>
              <a:rPr lang="de-DE" b="0" dirty="0"/>
              <a:t>/</a:t>
            </a:r>
            <a:r>
              <a:rPr lang="de-DE" b="0" dirty="0" err="1"/>
              <a:t>free-vector</a:t>
            </a:r>
            <a:r>
              <a:rPr lang="de-DE" b="0" dirty="0"/>
              <a:t>/businessman-jumping-design_1076108.htm#page=1&amp;query=</a:t>
            </a:r>
            <a:r>
              <a:rPr lang="de-DE" b="0" dirty="0" err="1"/>
              <a:t>gap&amp;position</a:t>
            </a:r>
            <a:r>
              <a:rPr lang="de-DE" b="0" dirty="0"/>
              <a:t>=13 (last </a:t>
            </a:r>
            <a:r>
              <a:rPr lang="de-DE" b="0" dirty="0" err="1"/>
              <a:t>accessed</a:t>
            </a:r>
            <a:r>
              <a:rPr lang="de-DE" b="0" dirty="0"/>
              <a:t> on April 8, 2021).</a:t>
            </a:r>
          </a:p>
        </p:txBody>
      </p:sp>
      <p:sp>
        <p:nvSpPr>
          <p:cNvPr id="4" name="Slide Number Placeholder 3"/>
          <p:cNvSpPr>
            <a:spLocks noGrp="1"/>
          </p:cNvSpPr>
          <p:nvPr>
            <p:ph type="sldNum" sz="quarter" idx="5"/>
          </p:nvPr>
        </p:nvSpPr>
        <p:spPr/>
        <p:txBody>
          <a:bodyPr/>
          <a:lstStyle/>
          <a:p>
            <a:fld id="{E9032092-6271-034C-A373-FC28AFF6325A}" type="slidenum">
              <a:rPr lang="de-DE" smtClean="0"/>
              <a:t>25</a:t>
            </a:fld>
            <a:endParaRPr lang="de-DE"/>
          </a:p>
        </p:txBody>
      </p:sp>
    </p:spTree>
    <p:extLst>
      <p:ext uri="{BB962C8B-B14F-4D97-AF65-F5344CB8AC3E}">
        <p14:creationId xmlns:p14="http://schemas.microsoft.com/office/powerpoint/2010/main" val="28758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1" dirty="0"/>
              <a:t>Quiz (1):</a:t>
            </a:r>
          </a:p>
          <a:p>
            <a:endParaRPr lang="de-DE" dirty="0"/>
          </a:p>
          <a:p>
            <a:r>
              <a:rPr lang="de-DE" dirty="0" err="1"/>
              <a:t>Correct</a:t>
            </a:r>
            <a:r>
              <a:rPr lang="de-DE" dirty="0"/>
              <a:t> </a:t>
            </a:r>
            <a:r>
              <a:rPr lang="de-DE" dirty="0" err="1"/>
              <a:t>answers</a:t>
            </a:r>
            <a:r>
              <a:rPr lang="de-DE" dirty="0"/>
              <a:t>:</a:t>
            </a:r>
          </a:p>
          <a:p>
            <a:pPr marL="228600" indent="-228600">
              <a:buAutoNum type="arabicPeriod"/>
            </a:pPr>
            <a:r>
              <a:rPr lang="de-DE" dirty="0"/>
              <a:t>= D. </a:t>
            </a:r>
            <a:r>
              <a:rPr lang="de-DE" dirty="0" err="1"/>
              <a:t>and</a:t>
            </a:r>
            <a:r>
              <a:rPr lang="de-DE" dirty="0"/>
              <a:t> 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de-DE" dirty="0"/>
              <a:t>=</a:t>
            </a:r>
            <a:r>
              <a:rPr lang="de-DE" baseline="0" dirty="0"/>
              <a:t> People, Planet, </a:t>
            </a:r>
            <a:r>
              <a:rPr lang="de-DE" baseline="0" dirty="0" err="1"/>
              <a:t>Prosperity</a:t>
            </a:r>
            <a:r>
              <a:rPr lang="de-DE" baseline="0" dirty="0"/>
              <a:t>, </a:t>
            </a:r>
            <a:r>
              <a:rPr lang="de-DE" baseline="0" dirty="0" err="1"/>
              <a:t>Peace</a:t>
            </a:r>
            <a:r>
              <a:rPr lang="de-DE" baseline="0" dirty="0"/>
              <a:t>, </a:t>
            </a:r>
            <a:r>
              <a:rPr lang="de-DE" baseline="0" dirty="0" err="1"/>
              <a:t>Partnership</a:t>
            </a:r>
            <a:r>
              <a:rPr lang="de-DE" baseline="0" dirty="0"/>
              <a:t>.</a:t>
            </a:r>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93207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b="1" dirty="0"/>
              <a:t>Quiz (2):</a:t>
            </a:r>
          </a:p>
          <a:p>
            <a:endParaRPr lang="de-DE" dirty="0"/>
          </a:p>
          <a:p>
            <a:r>
              <a:rPr lang="de-DE" dirty="0" err="1"/>
              <a:t>Correct</a:t>
            </a:r>
            <a:r>
              <a:rPr lang="de-DE" baseline="0" dirty="0"/>
              <a:t> </a:t>
            </a:r>
            <a:r>
              <a:rPr lang="de-DE" baseline="0" dirty="0" err="1"/>
              <a:t>answers</a:t>
            </a:r>
            <a:r>
              <a:rPr lang="de-DE" baseline="0" dirty="0"/>
              <a:t>:</a:t>
            </a:r>
          </a:p>
          <a:p>
            <a:r>
              <a:rPr lang="de-DE" baseline="0" dirty="0"/>
              <a:t>3. = A. </a:t>
            </a:r>
            <a:r>
              <a:rPr lang="de-DE" baseline="0" dirty="0" err="1"/>
              <a:t>and</a:t>
            </a:r>
            <a:r>
              <a:rPr lang="de-DE" baseline="0" dirty="0"/>
              <a:t> C.</a:t>
            </a:r>
          </a:p>
          <a:p>
            <a:r>
              <a:rPr lang="de-DE" baseline="0" dirty="0"/>
              <a:t>4. = A. </a:t>
            </a:r>
            <a:r>
              <a:rPr lang="de-DE" baseline="0" dirty="0" err="1"/>
              <a:t>and</a:t>
            </a:r>
            <a:r>
              <a:rPr lang="de-DE" baseline="0" dirty="0"/>
              <a:t> B.</a:t>
            </a:r>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245325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Quiz (3):</a:t>
            </a:r>
            <a:endParaRPr lang="de-DE" dirty="0"/>
          </a:p>
          <a:p>
            <a:endParaRPr lang="de-DE" dirty="0"/>
          </a:p>
          <a:p>
            <a:r>
              <a:rPr lang="de-DE" dirty="0" err="1"/>
              <a:t>Correct</a:t>
            </a:r>
            <a:r>
              <a:rPr lang="de-DE" dirty="0"/>
              <a:t> </a:t>
            </a:r>
            <a:r>
              <a:rPr lang="de-DE" dirty="0" err="1"/>
              <a:t>answers</a:t>
            </a:r>
            <a:r>
              <a:rPr lang="de-DE" dirty="0"/>
              <a:t>:</a:t>
            </a:r>
          </a:p>
          <a:p>
            <a:r>
              <a:rPr lang="de-DE" dirty="0"/>
              <a:t>5. = B.</a:t>
            </a:r>
          </a:p>
          <a:p>
            <a:r>
              <a:rPr lang="de-DE" dirty="0"/>
              <a:t>6. = A., B.</a:t>
            </a:r>
            <a:r>
              <a:rPr lang="de-DE" baseline="0" dirty="0"/>
              <a:t> </a:t>
            </a:r>
            <a:r>
              <a:rPr lang="de-DE" baseline="0" dirty="0" err="1"/>
              <a:t>and</a:t>
            </a:r>
            <a:r>
              <a:rPr lang="de-DE" baseline="0" dirty="0"/>
              <a:t> C.</a:t>
            </a:r>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30</a:t>
            </a:fld>
            <a:endParaRPr lang="de-DE"/>
          </a:p>
        </p:txBody>
      </p:sp>
    </p:spTree>
    <p:extLst>
      <p:ext uri="{BB962C8B-B14F-4D97-AF65-F5344CB8AC3E}">
        <p14:creationId xmlns:p14="http://schemas.microsoft.com/office/powerpoint/2010/main" val="350339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t>Sustainable</a:t>
            </a:r>
            <a:r>
              <a:rPr lang="de-DE" sz="1200" b="1" dirty="0"/>
              <a:t> Development Goals (SDGs):</a:t>
            </a:r>
          </a:p>
          <a:p>
            <a:endParaRPr lang="de-DE" sz="1200" b="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2030 Agenda comprises 17 SDGs and 169 targets which are highly interconnected (UNDESA 2015);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the global level, the 17 SDGs and 169 targets are monitored and reviewed using a set of global indicators. Governments will also develop their own national indicators;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Every July, countries come together at the High-Level Political Forum on Sustainable Development (HLPF) held at the UN Headquarters in New York to report on the successes, challenges and good practices of their SDG implementation in their Voluntary National Reviews (VNRs);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follow-up and review process is also informed by an annual SDG Progress Report to be prepared by the Secretary-General.</a:t>
            </a:r>
          </a:p>
          <a:p>
            <a:endParaRPr lang="de-DE" sz="1200" b="1" dirty="0"/>
          </a:p>
          <a:p>
            <a:r>
              <a:rPr lang="de-DE" sz="1200" b="1" dirty="0"/>
              <a:t>Source:</a:t>
            </a:r>
            <a:endParaRPr lang="de-DE" sz="1200" b="1"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UNDESA (March 2015). Towards </a:t>
            </a:r>
            <a:r>
              <a:rPr lang="de-DE" sz="1200" b="0" kern="1200" dirty="0" err="1">
                <a:solidFill>
                  <a:schemeClr val="tx1"/>
                </a:solidFill>
                <a:effectLst/>
                <a:latin typeface="+mn-lt"/>
                <a:ea typeface="+mn-ea"/>
                <a:cs typeface="+mn-cs"/>
              </a:rPr>
              <a:t>integration</a:t>
            </a:r>
            <a:r>
              <a:rPr lang="de-DE" sz="1200" b="0" kern="1200" dirty="0">
                <a:solidFill>
                  <a:schemeClr val="tx1"/>
                </a:solidFill>
                <a:effectLst/>
                <a:latin typeface="+mn-lt"/>
                <a:ea typeface="+mn-ea"/>
                <a:cs typeface="+mn-cs"/>
              </a:rPr>
              <a:t> at last? The </a:t>
            </a:r>
            <a:r>
              <a:rPr lang="de-DE" sz="1200" b="0" kern="1200" dirty="0" err="1">
                <a:solidFill>
                  <a:schemeClr val="tx1"/>
                </a:solidFill>
                <a:effectLst/>
                <a:latin typeface="+mn-lt"/>
                <a:ea typeface="+mn-ea"/>
                <a:cs typeface="+mn-cs"/>
              </a:rPr>
              <a:t>sustainable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development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goals</a:t>
            </a:r>
            <a:r>
              <a:rPr lang="de-DE" sz="1200" b="0" kern="1200" dirty="0">
                <a:solidFill>
                  <a:schemeClr val="tx1"/>
                </a:solidFill>
                <a:effectLst/>
                <a:latin typeface="+mn-lt"/>
                <a:ea typeface="+mn-ea"/>
                <a:cs typeface="+mn-cs"/>
              </a:rPr>
              <a:t> as a </a:t>
            </a:r>
            <a:r>
              <a:rPr lang="de-DE" sz="1200" b="0" kern="1200" dirty="0" err="1">
                <a:solidFill>
                  <a:schemeClr val="tx1"/>
                </a:solidFill>
                <a:effectLst/>
                <a:latin typeface="+mn-lt"/>
                <a:ea typeface="+mn-ea"/>
                <a:cs typeface="+mn-cs"/>
              </a:rPr>
              <a:t>network</a:t>
            </a:r>
            <a:r>
              <a:rPr lang="de-DE" sz="1200" b="0" kern="1200" dirty="0">
                <a:solidFill>
                  <a:schemeClr val="tx1"/>
                </a:solidFill>
                <a:effectLst/>
                <a:latin typeface="+mn-lt"/>
                <a:ea typeface="+mn-ea"/>
                <a:cs typeface="+mn-cs"/>
              </a:rPr>
              <a:t> of </a:t>
            </a:r>
            <a:r>
              <a:rPr lang="de-DE" sz="1200" b="0" kern="1200" dirty="0" err="1">
                <a:solidFill>
                  <a:schemeClr val="tx1"/>
                </a:solidFill>
                <a:effectLst/>
                <a:latin typeface="+mn-lt"/>
                <a:ea typeface="+mn-ea"/>
                <a:cs typeface="+mn-cs"/>
              </a:rPr>
              <a:t>targets</a:t>
            </a:r>
            <a:r>
              <a:rPr lang="de-DE" sz="1200" b="0" kern="1200" dirty="0">
                <a:solidFill>
                  <a:schemeClr val="tx1"/>
                </a:solidFill>
                <a:effectLst/>
                <a:latin typeface="+mn-lt"/>
                <a:ea typeface="+mn-ea"/>
                <a:cs typeface="+mn-cs"/>
              </a:rPr>
              <a:t>. DESA Working Paper </a:t>
            </a:r>
            <a:r>
              <a:rPr lang="de-DE" sz="1200" b="0" kern="1200" dirty="0" err="1">
                <a:solidFill>
                  <a:schemeClr val="tx1"/>
                </a:solidFill>
                <a:effectLst/>
                <a:latin typeface="+mn-lt"/>
                <a:ea typeface="+mn-ea"/>
                <a:cs typeface="+mn-cs"/>
              </a:rPr>
              <a:t>No</a:t>
            </a:r>
            <a:r>
              <a:rPr lang="de-DE" sz="1200" b="0" kern="1200" dirty="0">
                <a:solidFill>
                  <a:schemeClr val="tx1"/>
                </a:solidFill>
                <a:effectLst/>
                <a:latin typeface="+mn-lt"/>
                <a:ea typeface="+mn-ea"/>
                <a:cs typeface="+mn-cs"/>
              </a:rPr>
              <a:t>. 141. </a:t>
            </a:r>
            <a:r>
              <a:rPr lang="de-DE" sz="1200" b="0" kern="1200" dirty="0" err="1">
                <a:solidFill>
                  <a:schemeClr val="tx1"/>
                </a:solidFill>
                <a:effectLst/>
                <a:latin typeface="+mn-lt"/>
                <a:ea typeface="+mn-ea"/>
                <a:cs typeface="+mn-cs"/>
              </a:rPr>
              <a:t>Retrieved</a:t>
            </a:r>
            <a:r>
              <a:rPr lang="de-DE" sz="1200" b="0" kern="1200" dirty="0">
                <a:solidFill>
                  <a:schemeClr val="tx1"/>
                </a:solidFill>
                <a:effectLst/>
                <a:latin typeface="+mn-lt"/>
                <a:ea typeface="+mn-ea"/>
                <a:cs typeface="+mn-cs"/>
              </a:rPr>
              <a:t> from </a:t>
            </a:r>
            <a:r>
              <a:rPr lang="de-DE" sz="1200" b="0" u="sng" kern="1200" dirty="0">
                <a:solidFill>
                  <a:schemeClr val="tx1"/>
                </a:solidFill>
                <a:effectLst/>
                <a:latin typeface="+mn-lt"/>
                <a:ea typeface="+mn-ea"/>
                <a:cs typeface="+mn-cs"/>
                <a:hlinkClick r:id="rId3"/>
              </a:rPr>
              <a:t>https://www.un.org/esa/desa/papers/2015/wp141_2015.pdf</a:t>
            </a:r>
            <a:r>
              <a:rPr lang="de-DE" sz="1200" b="0" kern="1200" dirty="0">
                <a:solidFill>
                  <a:schemeClr val="tx1"/>
                </a:solidFill>
                <a:effectLst/>
                <a:latin typeface="+mn-lt"/>
                <a:ea typeface="+mn-ea"/>
                <a:cs typeface="+mn-cs"/>
              </a:rPr>
              <a:t> (last </a:t>
            </a:r>
            <a:r>
              <a:rPr lang="de-DE" sz="1200" b="0" kern="1200" dirty="0" err="1">
                <a:solidFill>
                  <a:schemeClr val="tx1"/>
                </a:solidFill>
                <a:effectLst/>
                <a:latin typeface="+mn-lt"/>
                <a:ea typeface="+mn-ea"/>
                <a:cs typeface="+mn-cs"/>
              </a:rPr>
              <a:t>accessed</a:t>
            </a:r>
            <a:r>
              <a:rPr lang="de-DE" sz="1200" b="0" kern="1200" dirty="0">
                <a:solidFill>
                  <a:schemeClr val="tx1"/>
                </a:solidFill>
                <a:effectLst/>
                <a:latin typeface="+mn-lt"/>
                <a:ea typeface="+mn-ea"/>
                <a:cs typeface="+mn-cs"/>
              </a:rPr>
              <a:t> on April 7, 2020).</a:t>
            </a:r>
            <a:endParaRPr lang="de-DE" sz="1200" dirty="0"/>
          </a:p>
        </p:txBody>
      </p:sp>
      <p:sp>
        <p:nvSpPr>
          <p:cNvPr id="4" name="Foliennummernplatzhalter 3"/>
          <p:cNvSpPr>
            <a:spLocks noGrp="1"/>
          </p:cNvSpPr>
          <p:nvPr>
            <p:ph type="sldNum" sz="quarter" idx="10"/>
          </p:nvPr>
        </p:nvSpPr>
        <p:spPr/>
        <p:txBody>
          <a:bodyPr/>
          <a:lstStyle/>
          <a:p>
            <a:fld id="{E9032092-6271-034C-A373-FC28AFF6325A}" type="slidenum">
              <a:rPr lang="de-DE" smtClean="0"/>
              <a:t>7</a:t>
            </a:fld>
            <a:endParaRPr lang="de-DE"/>
          </a:p>
        </p:txBody>
      </p:sp>
    </p:spTree>
    <p:extLst>
      <p:ext uri="{BB962C8B-B14F-4D97-AF65-F5344CB8AC3E}">
        <p14:creationId xmlns:p14="http://schemas.microsoft.com/office/powerpoint/2010/main" val="3317901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Quiz (4):</a:t>
            </a:r>
            <a:endParaRPr lang="de-DE" dirty="0"/>
          </a:p>
          <a:p>
            <a:endParaRPr lang="de-DE" dirty="0"/>
          </a:p>
          <a:p>
            <a:r>
              <a:rPr lang="de-DE" dirty="0" err="1"/>
              <a:t>Correct</a:t>
            </a:r>
            <a:r>
              <a:rPr lang="de-DE" dirty="0"/>
              <a:t> </a:t>
            </a:r>
            <a:r>
              <a:rPr lang="de-DE" dirty="0" err="1"/>
              <a:t>answers</a:t>
            </a:r>
            <a:r>
              <a:rPr lang="de-DE" dirty="0"/>
              <a:t>:</a:t>
            </a:r>
          </a:p>
          <a:p>
            <a:r>
              <a:rPr lang="de-DE" dirty="0"/>
              <a:t>7. = A. </a:t>
            </a:r>
            <a:r>
              <a:rPr lang="de-DE" dirty="0" err="1"/>
              <a:t>and</a:t>
            </a:r>
            <a:r>
              <a:rPr lang="de-DE" dirty="0"/>
              <a:t> C.</a:t>
            </a:r>
          </a:p>
          <a:p>
            <a:r>
              <a:rPr lang="de-DE" dirty="0"/>
              <a:t>8. = A, B.,</a:t>
            </a:r>
            <a:r>
              <a:rPr lang="de-DE" baseline="0" dirty="0"/>
              <a:t> C. </a:t>
            </a:r>
            <a:r>
              <a:rPr lang="de-DE" baseline="0" dirty="0" err="1"/>
              <a:t>and</a:t>
            </a:r>
            <a:r>
              <a:rPr lang="de-DE" baseline="0" dirty="0"/>
              <a:t> E.</a:t>
            </a:r>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31</a:t>
            </a:fld>
            <a:endParaRPr lang="de-DE"/>
          </a:p>
        </p:txBody>
      </p:sp>
    </p:spTree>
    <p:extLst>
      <p:ext uri="{BB962C8B-B14F-4D97-AF65-F5344CB8AC3E}">
        <p14:creationId xmlns:p14="http://schemas.microsoft.com/office/powerpoint/2010/main" val="130383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Quiz (5):</a:t>
            </a:r>
            <a:endParaRPr lang="de-DE" dirty="0"/>
          </a:p>
          <a:p>
            <a:endParaRPr lang="de-DE" dirty="0"/>
          </a:p>
          <a:p>
            <a:r>
              <a:rPr lang="de-DE" dirty="0" err="1"/>
              <a:t>Correct</a:t>
            </a:r>
            <a:r>
              <a:rPr lang="de-DE" dirty="0"/>
              <a:t> </a:t>
            </a:r>
            <a:r>
              <a:rPr lang="de-DE" dirty="0" err="1"/>
              <a:t>answers</a:t>
            </a:r>
            <a:r>
              <a:rPr lang="de-DE" dirty="0"/>
              <a:t>:</a:t>
            </a:r>
          </a:p>
          <a:p>
            <a:r>
              <a:rPr lang="de-DE" dirty="0"/>
              <a:t>9. = A., B. </a:t>
            </a:r>
            <a:r>
              <a:rPr lang="de-DE" dirty="0" err="1"/>
              <a:t>and</a:t>
            </a:r>
            <a:r>
              <a:rPr lang="de-DE" dirty="0"/>
              <a:t> C.</a:t>
            </a:r>
          </a:p>
          <a:p>
            <a:r>
              <a:rPr lang="de-DE" dirty="0"/>
              <a:t>10. = A., B. </a:t>
            </a:r>
            <a:r>
              <a:rPr lang="de-DE" dirty="0" err="1"/>
              <a:t>and</a:t>
            </a:r>
            <a:r>
              <a:rPr lang="de-DE" dirty="0"/>
              <a:t> C.</a:t>
            </a:r>
          </a:p>
        </p:txBody>
      </p:sp>
      <p:sp>
        <p:nvSpPr>
          <p:cNvPr id="4" name="Foliennummernplatzhalter 3"/>
          <p:cNvSpPr>
            <a:spLocks noGrp="1"/>
          </p:cNvSpPr>
          <p:nvPr>
            <p:ph type="sldNum" sz="quarter" idx="10"/>
          </p:nvPr>
        </p:nvSpPr>
        <p:spPr/>
        <p:txBody>
          <a:bodyPr/>
          <a:lstStyle/>
          <a:p>
            <a:fld id="{E9032092-6271-034C-A373-FC28AFF6325A}" type="slidenum">
              <a:rPr lang="de-DE" smtClean="0"/>
              <a:t>32</a:t>
            </a:fld>
            <a:endParaRPr lang="de-DE"/>
          </a:p>
        </p:txBody>
      </p:sp>
    </p:spTree>
    <p:extLst>
      <p:ext uri="{BB962C8B-B14F-4D97-AF65-F5344CB8AC3E}">
        <p14:creationId xmlns:p14="http://schemas.microsoft.com/office/powerpoint/2010/main" val="3937115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solidFill>
                  <a:prstClr val="black"/>
                </a:solidFill>
                <a:latin typeface="Calibri"/>
              </a:rPr>
              <a:pPr/>
              <a:t>34</a:t>
            </a:fld>
            <a:endParaRPr lang="de-DE">
              <a:solidFill>
                <a:prstClr val="black"/>
              </a:solidFill>
              <a:latin typeface="Calibri"/>
            </a:endParaRPr>
          </a:p>
        </p:txBody>
      </p:sp>
    </p:spTree>
    <p:extLst>
      <p:ext uri="{BB962C8B-B14F-4D97-AF65-F5344CB8AC3E}">
        <p14:creationId xmlns:p14="http://schemas.microsoft.com/office/powerpoint/2010/main" val="1075452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solidFill>
                  <a:prstClr val="black"/>
                </a:solidFill>
                <a:latin typeface="Calibri"/>
              </a:rPr>
              <a:pPr/>
              <a:t>35</a:t>
            </a:fld>
            <a:endParaRPr lang="de-DE">
              <a:solidFill>
                <a:prstClr val="black"/>
              </a:solidFill>
              <a:latin typeface="Calibri"/>
            </a:endParaRPr>
          </a:p>
        </p:txBody>
      </p:sp>
    </p:spTree>
    <p:extLst>
      <p:ext uri="{BB962C8B-B14F-4D97-AF65-F5344CB8AC3E}">
        <p14:creationId xmlns:p14="http://schemas.microsoft.com/office/powerpoint/2010/main" val="266558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pPr marL="0" indent="0">
              <a:buFont typeface="Arial"/>
              <a:buNone/>
            </a:pPr>
            <a:r>
              <a:rPr lang="de-DE" sz="1200" dirty="0"/>
              <a:t>United </a:t>
            </a:r>
            <a:r>
              <a:rPr lang="de-DE" sz="1200" dirty="0" err="1"/>
              <a:t>Nations</a:t>
            </a:r>
            <a:r>
              <a:rPr lang="de-DE" sz="1200" dirty="0"/>
              <a:t> (n. y.). </a:t>
            </a:r>
            <a:r>
              <a:rPr lang="de-DE" sz="1200" dirty="0" err="1"/>
              <a:t>Sustainable</a:t>
            </a:r>
            <a:r>
              <a:rPr lang="de-DE" sz="1200" dirty="0"/>
              <a:t> Development Goal 16. </a:t>
            </a:r>
            <a:r>
              <a:rPr lang="de-DE" sz="1200" dirty="0" err="1"/>
              <a:t>Retrieved</a:t>
            </a:r>
            <a:r>
              <a:rPr lang="de-DE" sz="1200" dirty="0"/>
              <a:t> </a:t>
            </a:r>
            <a:r>
              <a:rPr lang="de-DE" sz="1200" dirty="0" err="1"/>
              <a:t>from</a:t>
            </a:r>
            <a:r>
              <a:rPr lang="de-DE" sz="1200" dirty="0"/>
              <a:t> </a:t>
            </a:r>
            <a:r>
              <a:rPr lang="de-DE" sz="1200" dirty="0">
                <a:hlinkClick r:id="rId3"/>
              </a:rPr>
              <a:t>https://sustainabledevelopment.un.org/sdg16</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221518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2030 Agenda </a:t>
            </a:r>
            <a:r>
              <a:rPr lang="de-DE" sz="1200" b="1" dirty="0" err="1"/>
              <a:t>and</a:t>
            </a:r>
            <a:r>
              <a:rPr lang="de-DE" sz="1200" b="1" dirty="0"/>
              <a:t> </a:t>
            </a:r>
            <a:r>
              <a:rPr lang="de-DE" sz="1200" b="1" dirty="0" err="1"/>
              <a:t>the</a:t>
            </a:r>
            <a:r>
              <a:rPr lang="de-DE" sz="1200" b="1" dirty="0"/>
              <a:t> </a:t>
            </a:r>
            <a:r>
              <a:rPr lang="de-DE" sz="1200" b="1" dirty="0" err="1"/>
              <a:t>reduction</a:t>
            </a:r>
            <a:r>
              <a:rPr lang="de-DE" sz="1200" b="1" dirty="0"/>
              <a:t> </a:t>
            </a:r>
            <a:r>
              <a:rPr lang="de-DE" sz="1200" b="1" dirty="0" err="1"/>
              <a:t>of</a:t>
            </a:r>
            <a:r>
              <a:rPr lang="de-DE" sz="1200" b="1" dirty="0"/>
              <a:t> </a:t>
            </a:r>
            <a:r>
              <a:rPr lang="de-DE" sz="1200" b="1" dirty="0" err="1"/>
              <a:t>corruption</a:t>
            </a:r>
            <a:r>
              <a:rPr lang="de-DE" sz="1200" b="1" dirty="0"/>
              <a:t> </a:t>
            </a:r>
            <a:r>
              <a:rPr lang="de-DE" sz="1200" b="1" dirty="0" err="1"/>
              <a:t>risks</a:t>
            </a:r>
            <a:r>
              <a:rPr lang="de-DE" sz="1200" b="1" dirty="0"/>
              <a:t>:</a:t>
            </a:r>
          </a:p>
          <a:p>
            <a:endParaRPr lang="de-DE" sz="1200" b="1" dirty="0"/>
          </a:p>
          <a:p>
            <a:pPr marL="171450" indent="-171450">
              <a:buFont typeface="Arial" panose="020B0604020202020204" pitchFamily="34" charset="0"/>
              <a:buChar char="•"/>
            </a:pPr>
            <a:r>
              <a:rPr lang="de-DE" sz="1200" kern="1200" dirty="0">
                <a:solidFill>
                  <a:schemeClr val="tx1"/>
                </a:solidFill>
                <a:effectLst/>
                <a:latin typeface="+mn-lt"/>
                <a:ea typeface="+mn-ea"/>
                <a:cs typeface="+mn-cs"/>
              </a:rPr>
              <a:t>The 2030 Agenda </a:t>
            </a:r>
            <a:r>
              <a:rPr lang="de-DE" sz="1200" kern="1200" dirty="0" err="1">
                <a:solidFill>
                  <a:schemeClr val="tx1"/>
                </a:solidFill>
                <a:effectLst/>
                <a:latin typeface="+mn-lt"/>
                <a:ea typeface="+mn-ea"/>
                <a:cs typeface="+mn-cs"/>
              </a:rPr>
              <a:t>embraces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principles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together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backbone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governance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help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These </a:t>
            </a:r>
            <a:r>
              <a:rPr lang="de-DE" sz="1200" kern="1200" dirty="0" err="1">
                <a:solidFill>
                  <a:schemeClr val="tx1"/>
                </a:solidFill>
                <a:effectLst/>
                <a:latin typeface="+mn-lt"/>
                <a:ea typeface="+mn-ea"/>
                <a:cs typeface="+mn-cs"/>
              </a:rPr>
              <a:t>principles</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transparency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inclusion</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individually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conjunction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improve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governance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addition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explicitly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mentioned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2030 Agenda,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cornerstone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many</a:t>
            </a:r>
            <a:r>
              <a:rPr lang="de-DE" sz="1200" kern="1200" dirty="0">
                <a:solidFill>
                  <a:schemeClr val="tx1"/>
                </a:solidFill>
                <a:effectLst/>
                <a:latin typeface="+mn-lt"/>
                <a:ea typeface="+mn-ea"/>
                <a:cs typeface="+mn-cs"/>
              </a:rPr>
              <a:t>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approaches</a:t>
            </a:r>
            <a:r>
              <a:rPr lang="de-DE"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de-DE" sz="1200" b="1" kern="1200" dirty="0" err="1">
                <a:solidFill>
                  <a:schemeClr val="tx1"/>
                </a:solidFill>
                <a:effectLst/>
                <a:latin typeface="+mn-lt"/>
                <a:ea typeface="+mn-ea"/>
                <a:cs typeface="+mn-cs"/>
              </a:rPr>
              <a:t>Integrity</a:t>
            </a:r>
            <a:r>
              <a:rPr lang="de-DE" sz="1200" b="1"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creates</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incentive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behaviour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inclusion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considered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both</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input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opportunities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rent-seeking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behavior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avoiding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capture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particular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actors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outcome</a:t>
            </a:r>
            <a:r>
              <a:rPr lang="de-DE" sz="1200" kern="1200" dirty="0">
                <a:solidFill>
                  <a:schemeClr val="tx1"/>
                </a:solidFill>
                <a:effectLst/>
                <a:latin typeface="+mn-lt"/>
                <a:ea typeface="+mn-ea"/>
                <a:cs typeface="+mn-cs"/>
              </a:rPr>
              <a:t> (a non-</a:t>
            </a:r>
            <a:r>
              <a:rPr lang="de-DE" sz="1200" kern="1200" dirty="0" err="1">
                <a:solidFill>
                  <a:schemeClr val="tx1"/>
                </a:solidFill>
                <a:effectLst/>
                <a:latin typeface="+mn-lt"/>
                <a:ea typeface="+mn-ea"/>
                <a:cs typeface="+mn-cs"/>
              </a:rPr>
              <a:t>corrupt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accountable</a:t>
            </a:r>
            <a:r>
              <a:rPr lang="de-DE" sz="1200" kern="1200" dirty="0">
                <a:solidFill>
                  <a:schemeClr val="tx1"/>
                </a:solidFill>
                <a:effectLst/>
                <a:latin typeface="+mn-lt"/>
                <a:ea typeface="+mn-ea"/>
                <a:cs typeface="+mn-cs"/>
              </a:rPr>
              <a:t>, transparent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participatory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avoid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discrimination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minority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governance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also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promoted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according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context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mechanisms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respond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transparency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participation</a:t>
            </a:r>
            <a:r>
              <a:rPr lang="de-DE"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de-DE" sz="1200" b="1" kern="1200" dirty="0" err="1">
                <a:solidFill>
                  <a:schemeClr val="tx1"/>
                </a:solidFill>
                <a:effectLst/>
                <a:latin typeface="+mn-lt"/>
                <a:ea typeface="+mn-ea"/>
                <a:cs typeface="+mn-cs"/>
              </a:rPr>
              <a:t>Accountability</a:t>
            </a:r>
            <a:r>
              <a:rPr lang="de-DE" sz="1200" b="1"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crucial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elements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understanding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conditions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promote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behavior</a:t>
            </a:r>
            <a:r>
              <a:rPr lang="de-DE" sz="1200" kern="1200" dirty="0">
                <a:solidFill>
                  <a:schemeClr val="tx1"/>
                </a:solidFill>
                <a:effectLst/>
                <a:latin typeface="+mn-lt"/>
                <a:ea typeface="+mn-ea"/>
                <a:cs typeface="+mn-cs"/>
              </a:rPr>
              <a:t>. Lack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oversight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sanctions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dramatically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costs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actors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fostering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practices</a:t>
            </a:r>
            <a:r>
              <a:rPr lang="de-DE" sz="1200" kern="1200" dirty="0">
                <a:solidFill>
                  <a:schemeClr val="tx1"/>
                </a:solidFill>
                <a:effectLst/>
                <a:latin typeface="+mn-lt"/>
                <a:ea typeface="+mn-ea"/>
                <a:cs typeface="+mn-cs"/>
              </a:rPr>
              <a:t>. Thus, </a:t>
            </a:r>
            <a:r>
              <a:rPr lang="de-DE" sz="1200" kern="1200" dirty="0" err="1">
                <a:solidFill>
                  <a:schemeClr val="tx1"/>
                </a:solidFill>
                <a:effectLst/>
                <a:latin typeface="+mn-lt"/>
                <a:ea typeface="+mn-ea"/>
                <a:cs typeface="+mn-cs"/>
              </a:rPr>
              <a:t>beyond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detect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punish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further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plays</a:t>
            </a:r>
            <a:r>
              <a:rPr lang="de-DE" sz="1200" kern="1200" dirty="0">
                <a:solidFill>
                  <a:schemeClr val="tx1"/>
                </a:solidFill>
                <a:effectLst/>
                <a:latin typeface="+mn-lt"/>
                <a:ea typeface="+mn-ea"/>
                <a:cs typeface="+mn-cs"/>
              </a:rPr>
              <a:t> a fundamental </a:t>
            </a:r>
            <a:r>
              <a:rPr lang="de-DE" sz="1200" kern="1200" dirty="0" err="1">
                <a:solidFill>
                  <a:schemeClr val="tx1"/>
                </a:solidFill>
                <a:effectLst/>
                <a:latin typeface="+mn-lt"/>
                <a:ea typeface="+mn-ea"/>
                <a:cs typeface="+mn-cs"/>
              </a:rPr>
              <a:t>role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prevention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Strategies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deterrence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control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explicitly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implicitly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resort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mechanisms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considered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encompass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monitoring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behaviour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sanctions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punish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well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strengthening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incentives</a:t>
            </a:r>
            <a:r>
              <a:rPr lang="de-DE"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de-DE" sz="1200" b="1" kern="1200" dirty="0" err="1">
                <a:solidFill>
                  <a:schemeClr val="tx1"/>
                </a:solidFill>
                <a:effectLst/>
                <a:latin typeface="+mn-lt"/>
                <a:ea typeface="+mn-ea"/>
                <a:cs typeface="+mn-cs"/>
              </a:rPr>
              <a:t>Transparency</a:t>
            </a:r>
            <a:r>
              <a:rPr lang="de-DE" sz="1200" b="1"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easier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economic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actors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identify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evidence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malfeasance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accordingly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punishing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behavior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market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investment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choices</a:t>
            </a:r>
            <a:r>
              <a:rPr lang="de-DE" sz="1200" kern="1200" dirty="0">
                <a:solidFill>
                  <a:schemeClr val="tx1"/>
                </a:solidFill>
                <a:effectLst/>
                <a:latin typeface="+mn-lt"/>
                <a:ea typeface="+mn-ea"/>
                <a:cs typeface="+mn-cs"/>
              </a:rPr>
              <a:t>. Also, </a:t>
            </a:r>
            <a:r>
              <a:rPr lang="de-DE" sz="1200" kern="1200" dirty="0" err="1">
                <a:solidFill>
                  <a:schemeClr val="tx1"/>
                </a:solidFill>
                <a:effectLst/>
                <a:latin typeface="+mn-lt"/>
                <a:ea typeface="+mn-ea"/>
                <a:cs typeface="+mn-cs"/>
              </a:rPr>
              <a:t>publicity</a:t>
            </a:r>
            <a:r>
              <a:rPr lang="de-DE" sz="1200" kern="1200" dirty="0">
                <a:solidFill>
                  <a:schemeClr val="tx1"/>
                </a:solidFill>
                <a:effectLst/>
                <a:latin typeface="+mn-lt"/>
                <a:ea typeface="+mn-ea"/>
                <a:cs typeface="+mn-cs"/>
              </a:rPr>
              <a:t> will </a:t>
            </a:r>
            <a:r>
              <a:rPr lang="de-DE" sz="1200" kern="1200" dirty="0" err="1">
                <a:solidFill>
                  <a:schemeClr val="tx1"/>
                </a:solidFill>
                <a:effectLst/>
                <a:latin typeface="+mn-lt"/>
                <a:ea typeface="+mn-ea"/>
                <a:cs typeface="+mn-cs"/>
              </a:rPr>
              <a:t>increase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discovery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costs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sanctions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credible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disclosed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needs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specific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characteristics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useful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stimulating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activating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contribute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de-DE" sz="1200" b="1" kern="1200" dirty="0" err="1">
                <a:solidFill>
                  <a:schemeClr val="tx1"/>
                </a:solidFill>
                <a:effectLst/>
                <a:latin typeface="+mn-lt"/>
                <a:ea typeface="+mn-ea"/>
                <a:cs typeface="+mn-cs"/>
              </a:rPr>
              <a:t>Participation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effects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democratic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long</a:t>
            </a:r>
            <a:r>
              <a:rPr lang="de-DE" sz="1200" kern="1200" dirty="0">
                <a:solidFill>
                  <a:schemeClr val="tx1"/>
                </a:solidFill>
                <a:effectLst/>
                <a:latin typeface="+mn-lt"/>
                <a:ea typeface="+mn-ea"/>
                <a:cs typeface="+mn-cs"/>
              </a:rPr>
              <a:t> route”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well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movement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mobilization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recently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short</a:t>
            </a:r>
            <a:r>
              <a:rPr lang="de-DE" sz="1200" kern="1200" dirty="0">
                <a:solidFill>
                  <a:schemeClr val="tx1"/>
                </a:solidFill>
                <a:effectLst/>
                <a:latin typeface="+mn-lt"/>
                <a:ea typeface="+mn-ea"/>
                <a:cs typeface="+mn-cs"/>
              </a:rPr>
              <a:t> route”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centered</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user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control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service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providers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directly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affected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greatest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incentives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monitor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against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Civil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society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widely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considered</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central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element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anti-</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efforts</a:t>
            </a:r>
            <a:r>
              <a:rPr lang="de-DE" sz="1200" kern="1200" dirty="0">
                <a:solidFill>
                  <a:schemeClr val="tx1"/>
                </a:solidFill>
                <a:effectLst/>
                <a:latin typeface="+mn-lt"/>
                <a:ea typeface="+mn-ea"/>
                <a:cs typeface="+mn-cs"/>
              </a:rPr>
              <a:t>.</a:t>
            </a:r>
          </a:p>
          <a:p>
            <a:endParaRPr lang="de-DE" sz="1200" b="1" dirty="0"/>
          </a:p>
          <a:p>
            <a:r>
              <a:rPr lang="de-DE" sz="1200" b="1" dirty="0" err="1"/>
              <a:t>Sources</a:t>
            </a:r>
            <a:r>
              <a:rPr lang="de-DE" sz="1200" b="1" dirty="0"/>
              <a:t>:</a:t>
            </a:r>
          </a:p>
          <a:p>
            <a:pPr marL="171450" indent="-171450">
              <a:buFont typeface="Arial"/>
              <a:buChar char="•"/>
            </a:pPr>
            <a:r>
              <a:rPr lang="de-DE" sz="1200" kern="1200" dirty="0">
                <a:solidFill>
                  <a:schemeClr val="tx1"/>
                </a:solidFill>
                <a:effectLst/>
                <a:latin typeface="+mn-lt"/>
                <a:ea typeface="+mn-ea"/>
                <a:cs typeface="+mn-cs"/>
              </a:rPr>
              <a:t>Boehm, F.</a:t>
            </a:r>
            <a:r>
              <a:rPr lang="de-DE" sz="1200" kern="1200" baseline="0" dirty="0">
                <a:solidFill>
                  <a:schemeClr val="tx1"/>
                </a:solidFill>
                <a:effectLst/>
                <a:latin typeface="+mn-lt"/>
                <a:ea typeface="+mn-ea"/>
                <a:cs typeface="+mn-cs"/>
              </a:rPr>
              <a:t> &amp; </a:t>
            </a:r>
            <a:r>
              <a:rPr lang="de-DE" sz="1200" kern="1200" dirty="0" err="1">
                <a:solidFill>
                  <a:schemeClr val="tx1"/>
                </a:solidFill>
                <a:effectLst/>
                <a:latin typeface="+mn-lt"/>
                <a:ea typeface="+mn-ea"/>
                <a:cs typeface="+mn-cs"/>
              </a:rPr>
              <a:t>Caprio</a:t>
            </a:r>
            <a:r>
              <a:rPr lang="de-DE" sz="1200" kern="1200" dirty="0">
                <a:solidFill>
                  <a:schemeClr val="tx1"/>
                </a:solidFill>
                <a:effectLst/>
                <a:latin typeface="+mn-lt"/>
                <a:ea typeface="+mn-ea"/>
                <a:cs typeface="+mn-cs"/>
              </a:rPr>
              <a:t>, T. (2014). </a:t>
            </a:r>
            <a:r>
              <a:rPr lang="de-DE" sz="1200" kern="1200" dirty="0" err="1">
                <a:solidFill>
                  <a:schemeClr val="tx1"/>
                </a:solidFill>
                <a:effectLst/>
                <a:latin typeface="+mn-lt"/>
                <a:ea typeface="+mn-ea"/>
                <a:cs typeface="+mn-cs"/>
              </a:rPr>
              <a:t>Fostering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governance</a:t>
            </a:r>
            <a:r>
              <a:rPr lang="de-DE" sz="1200" kern="1200" dirty="0">
                <a:solidFill>
                  <a:schemeClr val="tx1"/>
                </a:solidFill>
                <a:effectLst/>
                <a:latin typeface="+mn-lt"/>
                <a:ea typeface="+mn-ea"/>
                <a:cs typeface="+mn-cs"/>
              </a:rPr>
              <a:t> at </a:t>
            </a:r>
            <a:r>
              <a:rPr lang="de-DE" sz="1200" kern="1200" dirty="0" err="1">
                <a:solidFill>
                  <a:schemeClr val="tx1"/>
                </a:solidFill>
                <a:effectLst/>
                <a:latin typeface="+mn-lt"/>
                <a:ea typeface="+mn-ea"/>
                <a:cs typeface="+mn-cs"/>
              </a:rPr>
              <a:t>school</a:t>
            </a:r>
            <a:r>
              <a:rPr lang="de-DE" sz="1200" kern="1200" dirty="0">
                <a:solidFill>
                  <a:schemeClr val="tx1"/>
                </a:solidFill>
                <a:effectLst/>
                <a:latin typeface="+mn-lt"/>
                <a:ea typeface="+mn-ea"/>
                <a:cs typeface="+mn-cs"/>
              </a:rPr>
              <a:t> level in Honduras: The </a:t>
            </a:r>
            <a:r>
              <a:rPr lang="de-DE" sz="1200" kern="1200" dirty="0" err="1">
                <a:solidFill>
                  <a:schemeClr val="tx1"/>
                </a:solidFill>
                <a:effectLst/>
                <a:latin typeface="+mn-lt"/>
                <a:ea typeface="+mn-ea"/>
                <a:cs typeface="+mn-cs"/>
              </a:rPr>
              <a:t>role</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transparency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bulletin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boards</a:t>
            </a:r>
            <a:r>
              <a:rPr lang="de-DE" sz="1200" kern="1200" dirty="0">
                <a:solidFill>
                  <a:schemeClr val="tx1"/>
                </a:solidFill>
                <a:effectLst/>
                <a:latin typeface="+mn-lt"/>
                <a:ea typeface="+mn-ea"/>
                <a:cs typeface="+mn-cs"/>
              </a:rPr>
              <a:t>. Peabody Journal of Education: Issues of </a:t>
            </a:r>
            <a:r>
              <a:rPr lang="de-DE" sz="1200" kern="1200" dirty="0" err="1">
                <a:solidFill>
                  <a:schemeClr val="tx1"/>
                </a:solidFill>
                <a:effectLst/>
                <a:latin typeface="+mn-lt"/>
                <a:ea typeface="+mn-ea"/>
                <a:cs typeface="+mn-cs"/>
              </a:rPr>
              <a:t>leadership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organisations</a:t>
            </a:r>
            <a:r>
              <a:rPr lang="de-DE" sz="1200" kern="1200" dirty="0">
                <a:solidFill>
                  <a:schemeClr val="tx1"/>
                </a:solidFill>
                <a:effectLst/>
                <a:latin typeface="+mn-lt"/>
                <a:ea typeface="+mn-ea"/>
                <a:cs typeface="+mn-cs"/>
              </a:rPr>
              <a:t>, 89, 1.</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dirty="0"/>
              <a:t>United </a:t>
            </a:r>
            <a:r>
              <a:rPr lang="de-DE" sz="1200" dirty="0" err="1"/>
              <a:t>Nations</a:t>
            </a:r>
            <a:r>
              <a:rPr lang="de-DE" sz="1200" dirty="0"/>
              <a:t> (June 2019). Corruption and the </a:t>
            </a:r>
            <a:r>
              <a:rPr lang="de-DE" sz="1200" dirty="0" err="1"/>
              <a:t>Sustainable</a:t>
            </a:r>
            <a:r>
              <a:rPr lang="de-DE" sz="1200" dirty="0"/>
              <a:t> Development Goals (Chapter 2).</a:t>
            </a:r>
            <a:r>
              <a:rPr lang="de-DE" sz="1200" baseline="0" dirty="0"/>
              <a:t> In United </a:t>
            </a:r>
            <a:r>
              <a:rPr lang="de-DE" sz="1200" baseline="0" dirty="0" err="1"/>
              <a:t>Nations</a:t>
            </a:r>
            <a:r>
              <a:rPr lang="de-DE" sz="1200" baseline="0" dirty="0"/>
              <a:t> (Ed.).</a:t>
            </a:r>
            <a:r>
              <a:rPr lang="de-DE" sz="1200" dirty="0"/>
              <a:t> World Public </a:t>
            </a:r>
            <a:r>
              <a:rPr lang="de-DE" sz="1200" dirty="0" err="1"/>
              <a:t>Sector</a:t>
            </a:r>
            <a:r>
              <a:rPr lang="de-DE" sz="1200" dirty="0"/>
              <a:t> Report 2019. </a:t>
            </a:r>
            <a:r>
              <a:rPr lang="de-DE" sz="1200" dirty="0" err="1"/>
              <a:t>Sustainable</a:t>
            </a:r>
            <a:r>
              <a:rPr lang="de-DE" sz="1200" dirty="0"/>
              <a:t> Development Goal 16: Focus on public</a:t>
            </a:r>
            <a:r>
              <a:rPr lang="de-DE" sz="1200" baseline="0" dirty="0"/>
              <a:t> </a:t>
            </a:r>
            <a:r>
              <a:rPr lang="de-DE" sz="1200" baseline="0" dirty="0" err="1"/>
              <a:t>institutions</a:t>
            </a:r>
            <a:r>
              <a:rPr lang="de-DE" sz="1200" baseline="0" dirty="0"/>
              <a:t> (</a:t>
            </a:r>
            <a:r>
              <a:rPr lang="de-DE" sz="1200" dirty="0"/>
              <a:t>pp. 39-84). </a:t>
            </a:r>
            <a:r>
              <a:rPr lang="de-DE" sz="1200" dirty="0" err="1"/>
              <a:t>Retrieved</a:t>
            </a:r>
            <a:r>
              <a:rPr lang="de-DE" sz="1200" dirty="0"/>
              <a:t> from </a:t>
            </a:r>
            <a:r>
              <a:rPr lang="de-DE" sz="1200" dirty="0">
                <a:hlinkClick r:id="rId3"/>
              </a:rPr>
              <a:t>https://publicadministration.un.org/Portals/1/Images/WorldPublicSector/World%20Public%20Sector%20Report%202019.pdf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9</a:t>
            </a:fld>
            <a:endParaRPr lang="de-DE"/>
          </a:p>
        </p:txBody>
      </p:sp>
    </p:spTree>
    <p:extLst>
      <p:ext uri="{BB962C8B-B14F-4D97-AF65-F5344CB8AC3E}">
        <p14:creationId xmlns:p14="http://schemas.microsoft.com/office/powerpoint/2010/main" val="144184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dirty="0"/>
              <a:t>Why is combatting corruption key for achieving the </a:t>
            </a:r>
            <a:r>
              <a:rPr lang="de-DE" sz="1200" b="1" dirty="0"/>
              <a:t>SDGs? </a:t>
            </a:r>
            <a:r>
              <a:rPr lang="de-DE" sz="1200" b="1" dirty="0" err="1"/>
              <a:t>Some</a:t>
            </a:r>
            <a:r>
              <a:rPr lang="de-DE" sz="1200" b="1" dirty="0"/>
              <a:t> </a:t>
            </a:r>
            <a:r>
              <a:rPr lang="de-DE" sz="1200" b="1" dirty="0" err="1"/>
              <a:t>examples</a:t>
            </a:r>
            <a:r>
              <a:rPr lang="de-DE" sz="1200" b="1" dirty="0"/>
              <a:t> …:</a:t>
            </a:r>
            <a:endParaRPr lang="de-DE" sz="1200" b="0" i="0" u="none" strike="noStrike" kern="1200" dirty="0">
              <a:solidFill>
                <a:schemeClr val="tx1"/>
              </a:solidFill>
              <a:effectLst/>
              <a:latin typeface="+mn-lt"/>
              <a:ea typeface="+mn-ea"/>
              <a:cs typeface="+mn-cs"/>
            </a:endParaRPr>
          </a:p>
          <a:p>
            <a:pPr rtl="0" fontAlgn="base"/>
            <a:endParaRPr lang="de-DE" sz="1200" b="0" i="0" u="none" strike="noStrike" kern="1200" dirty="0">
              <a:solidFill>
                <a:schemeClr val="tx1"/>
              </a:solidFill>
              <a:effectLst/>
              <a:latin typeface="+mn-lt"/>
              <a:ea typeface="+mn-ea"/>
              <a:cs typeface="+mn-cs"/>
            </a:endParaRPr>
          </a:p>
          <a:p>
            <a:pPr marL="171450" marR="0" lvl="0" indent="-1714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As a </a:t>
            </a:r>
            <a:r>
              <a:rPr lang="de-DE" sz="1200" kern="1200" dirty="0" err="1">
                <a:solidFill>
                  <a:schemeClr val="tx1"/>
                </a:solidFill>
                <a:effectLst/>
                <a:latin typeface="+mn-lt"/>
                <a:ea typeface="+mn-ea"/>
                <a:cs typeface="+mn-cs"/>
              </a:rPr>
              <a:t>cross-cuttng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issue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direct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impact</a:t>
            </a:r>
            <a:r>
              <a:rPr lang="de-DE" sz="1200" kern="1200" dirty="0">
                <a:solidFill>
                  <a:schemeClr val="tx1"/>
                </a:solidFill>
                <a:effectLst/>
                <a:latin typeface="+mn-lt"/>
                <a:ea typeface="+mn-ea"/>
                <a:cs typeface="+mn-cs"/>
              </a:rPr>
              <a:t> on all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dimensions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development</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economic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environmental;</a:t>
            </a:r>
          </a:p>
          <a:p>
            <a:pPr marL="628650" marR="0" lvl="1" indent="-1714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lang="de-DE" sz="1200" b="1" kern="1200" dirty="0" err="1">
                <a:solidFill>
                  <a:schemeClr val="tx1"/>
                </a:solidFill>
                <a:effectLst/>
                <a:latin typeface="+mn-lt"/>
                <a:ea typeface="+mn-ea"/>
                <a:cs typeface="+mn-cs"/>
              </a:rPr>
              <a:t>Social</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dimension</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In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sectors</a:t>
            </a:r>
            <a:r>
              <a:rPr lang="de-DE" sz="1200" kern="1200" dirty="0">
                <a:solidFill>
                  <a:schemeClr val="tx1"/>
                </a:solidFill>
                <a:effectLst/>
                <a:latin typeface="+mn-lt"/>
                <a:ea typeface="+mn-ea"/>
                <a:cs typeface="+mn-cs"/>
              </a:rPr>
              <a:t> such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bribes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leaves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pregnant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women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without</a:t>
            </a:r>
            <a:r>
              <a:rPr lang="de-DE" sz="1200" kern="1200" dirty="0">
                <a:solidFill>
                  <a:schemeClr val="tx1"/>
                </a:solidFill>
                <a:effectLst/>
                <a:latin typeface="+mn-lt"/>
                <a:ea typeface="+mn-ea"/>
                <a:cs typeface="+mn-cs"/>
              </a:rPr>
              <a:t> proper </a:t>
            </a:r>
            <a:r>
              <a:rPr lang="de-DE" sz="1200" kern="1200" dirty="0" err="1">
                <a:solidFill>
                  <a:schemeClr val="tx1"/>
                </a:solidFill>
                <a:effectLst/>
                <a:latin typeface="+mn-lt"/>
                <a:ea typeface="+mn-ea"/>
                <a:cs typeface="+mn-cs"/>
              </a:rPr>
              <a:t>medical</a:t>
            </a:r>
            <a:r>
              <a:rPr lang="de-DE" sz="1200" kern="1200" dirty="0">
                <a:solidFill>
                  <a:schemeClr val="tx1"/>
                </a:solidFill>
                <a:effectLst/>
                <a:latin typeface="+mn-lt"/>
                <a:ea typeface="+mn-ea"/>
                <a:cs typeface="+mn-cs"/>
              </a:rPr>
              <a:t> care.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medicines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often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endemic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far-reaching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consequences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availability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life-saving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drugs</a:t>
            </a:r>
            <a:r>
              <a:rPr lang="de-DE" sz="1200" kern="1200" dirty="0">
                <a:solidFill>
                  <a:schemeClr val="tx1"/>
                </a:solidFill>
                <a:effectLst/>
                <a:latin typeface="+mn-lt"/>
                <a:ea typeface="+mn-ea"/>
                <a:cs typeface="+mn-cs"/>
              </a:rPr>
              <a:t>.</a:t>
            </a:r>
          </a:p>
          <a:p>
            <a:pPr marL="628650" marR="0" lvl="1" indent="-1714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lang="de-DE" sz="1200" b="1" kern="1200" dirty="0" err="1">
                <a:solidFill>
                  <a:schemeClr val="tx1"/>
                </a:solidFill>
                <a:effectLst/>
                <a:latin typeface="+mn-lt"/>
                <a:ea typeface="+mn-ea"/>
                <a:cs typeface="+mn-cs"/>
              </a:rPr>
              <a:t>Economic</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dimension</a:t>
            </a:r>
            <a:r>
              <a:rPr lang="de-DE" sz="1200" b="1"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diminishes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potential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economic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growth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distorts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competition</a:t>
            </a:r>
            <a:r>
              <a:rPr lang="de-DE" sz="1200" kern="1200" dirty="0">
                <a:solidFill>
                  <a:schemeClr val="tx1"/>
                </a:solidFill>
                <a:effectLst/>
                <a:latin typeface="+mn-lt"/>
                <a:ea typeface="+mn-ea"/>
                <a:cs typeface="+mn-cs"/>
              </a:rPr>
              <a:t> (e.g.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unfair </a:t>
            </a:r>
            <a:r>
              <a:rPr lang="de-DE" sz="1200" kern="1200" dirty="0" err="1">
                <a:solidFill>
                  <a:schemeClr val="tx1"/>
                </a:solidFill>
                <a:effectLst/>
                <a:latin typeface="+mn-lt"/>
                <a:ea typeface="+mn-ea"/>
                <a:cs typeface="+mn-cs"/>
              </a:rPr>
              <a:t>tendering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discourages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foreign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direct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investment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entrepreneurship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negatively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affects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especially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small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businesses</a:t>
            </a:r>
            <a:r>
              <a:rPr lang="de-DE" sz="1200" kern="1200" dirty="0">
                <a:solidFill>
                  <a:schemeClr val="tx1"/>
                </a:solidFill>
                <a:effectLst/>
                <a:latin typeface="+mn-lt"/>
                <a:ea typeface="+mn-ea"/>
                <a:cs typeface="+mn-cs"/>
              </a:rPr>
              <a:t>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level</a:t>
            </a:r>
            <a:r>
              <a:rPr lang="de-DE" sz="1200" kern="1200" dirty="0">
                <a:solidFill>
                  <a:schemeClr val="tx1"/>
                </a:solidFill>
                <a:effectLst/>
                <a:latin typeface="+mn-lt"/>
                <a:ea typeface="+mn-ea"/>
                <a:cs typeface="+mn-cs"/>
              </a:rPr>
              <a:t>.</a:t>
            </a:r>
          </a:p>
          <a:p>
            <a:pPr marL="628650" marR="0" lvl="1" indent="-171450" algn="l" defTabSz="457200" rtl="0" eaLnBrk="1" fontAlgn="base" latinLnBrk="0" hangingPunct="1">
              <a:lnSpc>
                <a:spcPct val="100000"/>
              </a:lnSpc>
              <a:spcBef>
                <a:spcPts val="400"/>
              </a:spcBef>
              <a:spcAft>
                <a:spcPts val="0"/>
              </a:spcAft>
              <a:buClrTx/>
              <a:buSzTx/>
              <a:buFont typeface="Arial" panose="020B0604020202020204" pitchFamily="34" charset="0"/>
              <a:buChar char="•"/>
              <a:tabLst/>
              <a:defRPr/>
            </a:pPr>
            <a:r>
              <a:rPr lang="de-DE" sz="1200" b="1" kern="1200" dirty="0">
                <a:solidFill>
                  <a:schemeClr val="tx1"/>
                </a:solidFill>
                <a:effectLst/>
                <a:latin typeface="+mn-lt"/>
                <a:ea typeface="+mn-ea"/>
                <a:cs typeface="+mn-cs"/>
              </a:rPr>
              <a:t>Environmental </a:t>
            </a:r>
            <a:r>
              <a:rPr lang="de-DE" sz="1200" b="1" kern="1200" dirty="0" err="1">
                <a:solidFill>
                  <a:schemeClr val="tx1"/>
                </a:solidFill>
                <a:effectLst/>
                <a:latin typeface="+mn-lt"/>
                <a:ea typeface="+mn-ea"/>
                <a:cs typeface="+mn-cs"/>
              </a:rPr>
              <a:t>dimension</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extremely</a:t>
            </a:r>
            <a:r>
              <a:rPr lang="de-DE" sz="1200" kern="1200" dirty="0">
                <a:solidFill>
                  <a:schemeClr val="tx1"/>
                </a:solidFill>
                <a:effectLst/>
                <a:latin typeface="+mn-lt"/>
                <a:ea typeface="+mn-ea"/>
                <a:cs typeface="+mn-cs"/>
              </a:rPr>
              <a:t> high </a:t>
            </a:r>
            <a:r>
              <a:rPr lang="de-DE" sz="1200" kern="1200" dirty="0" err="1">
                <a:solidFill>
                  <a:schemeClr val="tx1"/>
                </a:solidFill>
                <a:effectLst/>
                <a:latin typeface="+mn-lt"/>
                <a:ea typeface="+mn-ea"/>
                <a:cs typeface="+mn-cs"/>
              </a:rPr>
              <a:t>value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illegally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obtained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natural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 like </a:t>
            </a:r>
            <a:r>
              <a:rPr lang="de-DE" sz="1200" kern="1200" dirty="0" err="1">
                <a:solidFill>
                  <a:schemeClr val="tx1"/>
                </a:solidFill>
                <a:effectLst/>
                <a:latin typeface="+mn-lt"/>
                <a:ea typeface="+mn-ea"/>
                <a:cs typeface="+mn-cs"/>
              </a:rPr>
              <a:t>wildlife</a:t>
            </a:r>
            <a:r>
              <a:rPr lang="de-DE" sz="1200" kern="1200" dirty="0">
                <a:solidFill>
                  <a:schemeClr val="tx1"/>
                </a:solidFill>
                <a:effectLst/>
                <a:latin typeface="+mn-lt"/>
                <a:ea typeface="+mn-ea"/>
                <a:cs typeface="+mn-cs"/>
              </a:rPr>
              <a:t> (SDG 14)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timber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exploitation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highly</a:t>
            </a:r>
            <a:r>
              <a:rPr lang="de-DE" sz="1200" kern="1200" dirty="0">
                <a:solidFill>
                  <a:schemeClr val="tx1"/>
                </a:solidFill>
                <a:effectLst/>
                <a:latin typeface="+mn-lt"/>
                <a:ea typeface="+mn-ea"/>
                <a:cs typeface="+mn-cs"/>
              </a:rPr>
              <a:t> probable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expense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environment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biodiversity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low-risk</a:t>
            </a:r>
            <a:r>
              <a:rPr lang="de-DE" sz="1200" kern="1200" dirty="0">
                <a:solidFill>
                  <a:schemeClr val="tx1"/>
                </a:solidFill>
                <a:effectLst/>
                <a:latin typeface="+mn-lt"/>
                <a:ea typeface="+mn-ea"/>
                <a:cs typeface="+mn-cs"/>
              </a:rPr>
              <a:t>, high-</a:t>
            </a:r>
            <a:r>
              <a:rPr lang="de-DE" sz="1200" kern="1200" dirty="0" err="1">
                <a:solidFill>
                  <a:schemeClr val="tx1"/>
                </a:solidFill>
                <a:effectLst/>
                <a:latin typeface="+mn-lt"/>
                <a:ea typeface="+mn-ea"/>
                <a:cs typeface="+mn-cs"/>
              </a:rPr>
              <a:t>reward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behavior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devastating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results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communities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livelihoods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depend</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natural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 (GIZ 2017).</a:t>
            </a:r>
          </a:p>
          <a:p>
            <a:pPr marL="171450" indent="-171450" fontAlgn="base">
              <a:spcBef>
                <a:spcPts val="400"/>
              </a:spcBef>
              <a:buFont typeface="Arial" panose="020B0604020202020204" pitchFamily="34" charset="0"/>
              <a:buChar char="•"/>
            </a:pPr>
            <a:r>
              <a:rPr lang="en-US" sz="1200" dirty="0"/>
              <a:t>Corruption also disproportionally affects women, the poor and vulnerable groups and hence combatting corruption is key to Leaving No One Behind.</a:t>
            </a:r>
          </a:p>
          <a:p>
            <a:endParaRPr lang="en-US" dirty="0"/>
          </a:p>
          <a:p>
            <a:r>
              <a:rPr lang="de-DE" sz="1200" b="1" dirty="0"/>
              <a:t>Source:</a:t>
            </a:r>
          </a:p>
          <a:p>
            <a:r>
              <a:rPr lang="de-DE" sz="1200" dirty="0"/>
              <a:t>Deutsche Gesellschaft für Internationale Zusammenarbeit GmbH (GIZ) (2017). </a:t>
            </a:r>
            <a:r>
              <a:rPr lang="de-DE" sz="1200" kern="1200" dirty="0">
                <a:solidFill>
                  <a:schemeClr val="tx1"/>
                </a:solidFill>
                <a:effectLst/>
                <a:latin typeface="+mn-lt"/>
                <a:ea typeface="+mn-ea"/>
                <a:cs typeface="+mn-cs"/>
              </a:rPr>
              <a:t>Making the SDGs work: Why and how to address corruption in </a:t>
            </a:r>
            <a:r>
              <a:rPr lang="de-DE" sz="1200" kern="1200" dirty="0" err="1">
                <a:solidFill>
                  <a:schemeClr val="tx1"/>
                </a:solidFill>
                <a:effectLst/>
                <a:latin typeface="+mn-lt"/>
                <a:ea typeface="+mn-ea"/>
                <a:cs typeface="+mn-cs"/>
              </a:rPr>
              <a:t>sectors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Retrieved</a:t>
            </a:r>
            <a:r>
              <a:rPr lang="de-DE" sz="1200" kern="1200" dirty="0">
                <a:solidFill>
                  <a:schemeClr val="tx1"/>
                </a:solidFill>
                <a:effectLst/>
                <a:latin typeface="+mn-lt"/>
                <a:ea typeface="+mn-ea"/>
                <a:cs typeface="+mn-cs"/>
              </a:rPr>
              <a:t> from </a:t>
            </a:r>
            <a:r>
              <a:rPr lang="de-DE" sz="1200" b="0" i="0" u="none" strike="noStrike" kern="1200" dirty="0">
                <a:solidFill>
                  <a:schemeClr val="tx1"/>
                </a:solidFill>
                <a:effectLst/>
                <a:latin typeface="+mn-lt"/>
                <a:ea typeface="+mn-ea"/>
                <a:cs typeface="+mn-cs"/>
              </a:rPr>
              <a:t>https://</a:t>
            </a:r>
            <a:r>
              <a:rPr lang="de-DE" sz="1200" b="0" i="0" u="none" strike="noStrike" kern="1200" dirty="0" err="1">
                <a:solidFill>
                  <a:schemeClr val="tx1"/>
                </a:solidFill>
                <a:effectLst/>
                <a:latin typeface="+mn-lt"/>
                <a:ea typeface="+mn-ea"/>
                <a:cs typeface="+mn-cs"/>
              </a:rPr>
              <a:t>www.giz.de</a:t>
            </a:r>
            <a:r>
              <a:rPr lang="de-DE" sz="1200" b="0" i="0" u="none" strike="noStrike" kern="1200" dirty="0">
                <a:solidFill>
                  <a:schemeClr val="tx1"/>
                </a:solidFill>
                <a:effectLst/>
                <a:latin typeface="+mn-lt"/>
                <a:ea typeface="+mn-ea"/>
                <a:cs typeface="+mn-cs"/>
              </a:rPr>
              <a:t>/de/</a:t>
            </a:r>
            <a:r>
              <a:rPr lang="de-DE" sz="1200" b="0" i="0" u="none" strike="noStrike" kern="1200" dirty="0" err="1">
                <a:solidFill>
                  <a:schemeClr val="tx1"/>
                </a:solidFill>
                <a:effectLst/>
                <a:latin typeface="+mn-lt"/>
                <a:ea typeface="+mn-ea"/>
                <a:cs typeface="+mn-cs"/>
              </a:rPr>
              <a:t>downloads</a:t>
            </a:r>
            <a:r>
              <a:rPr lang="de-DE" sz="1200" b="0" i="0" u="none" strike="noStrike" kern="1200" dirty="0">
                <a:solidFill>
                  <a:schemeClr val="tx1"/>
                </a:solidFill>
                <a:effectLst/>
                <a:latin typeface="+mn-lt"/>
                <a:ea typeface="+mn-ea"/>
                <a:cs typeface="+mn-cs"/>
              </a:rPr>
              <a:t>/giz2017_eng_Addressing-corruption-in-sectors.pdf </a:t>
            </a:r>
            <a:r>
              <a:rPr lang="de-DE" sz="1200" dirty="0"/>
              <a:t>(last </a:t>
            </a:r>
            <a:r>
              <a:rPr lang="de-DE" sz="1200" dirty="0" err="1"/>
              <a:t>accessed</a:t>
            </a:r>
            <a:r>
              <a:rPr lang="de-DE" sz="1200" dirty="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348389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Wildlife and forest crime:</a:t>
            </a:r>
          </a:p>
          <a:p>
            <a:endParaRPr lang="en-US" b="1" dirty="0"/>
          </a:p>
          <a:p>
            <a:r>
              <a:rPr lang="en-US" b="0" dirty="0"/>
              <a:t>Problems:</a:t>
            </a:r>
          </a:p>
          <a:p>
            <a:pPr marL="171450" indent="-171450">
              <a:buFont typeface="Arial" panose="020B0604020202020204" pitchFamily="34" charset="0"/>
              <a:buChar char="•"/>
            </a:pPr>
            <a:r>
              <a:rPr lang="en-US" b="0" dirty="0"/>
              <a:t>Corruption is one of the main facilitators of wildlife, forest and fisheries crime as it enables criminals to commit, conceal and avoid conviction for their crimes. It involves </a:t>
            </a:r>
            <a:r>
              <a:rPr lang="en-US" b="0" dirty="0" err="1"/>
              <a:t>a.o.</a:t>
            </a:r>
            <a:r>
              <a:rPr lang="en-US" b="0" dirty="0"/>
              <a:t>:</a:t>
            </a:r>
          </a:p>
          <a:p>
            <a:pPr marL="628650" lvl="1" indent="-171450">
              <a:buFont typeface="Arial" panose="020B0604020202020204" pitchFamily="34" charset="0"/>
              <a:buChar char="•"/>
            </a:pPr>
            <a:r>
              <a:rPr lang="en-US" sz="1000" dirty="0"/>
              <a:t>Trafficking of wild fauna and flora used to finance other criminal activities;</a:t>
            </a:r>
          </a:p>
          <a:p>
            <a:pPr marL="628650" lvl="1" indent="-171450">
              <a:buFont typeface="Arial" panose="020B0604020202020204" pitchFamily="34" charset="0"/>
              <a:buChar char="•"/>
            </a:pPr>
            <a:r>
              <a:rPr lang="en-US" sz="1000" dirty="0"/>
              <a:t>Poaching of keystone species, altering ecosystems and disturbing the balance of oceans;</a:t>
            </a:r>
          </a:p>
          <a:p>
            <a:pPr marL="628650" lvl="1" indent="-171450">
              <a:buFont typeface="Arial" panose="020B0604020202020204" pitchFamily="34" charset="0"/>
              <a:buChar char="•"/>
            </a:pPr>
            <a:r>
              <a:rPr lang="de-DE" sz="1000" dirty="0" err="1"/>
              <a:t>Zoonotic</a:t>
            </a:r>
            <a:r>
              <a:rPr lang="de-DE" sz="1000" dirty="0"/>
              <a:t> </a:t>
            </a:r>
            <a:r>
              <a:rPr lang="de-DE" sz="1000" dirty="0" err="1"/>
              <a:t>diseases</a:t>
            </a:r>
            <a:r>
              <a:rPr lang="de-DE" sz="1000" dirty="0"/>
              <a:t> </a:t>
            </a:r>
            <a:r>
              <a:rPr lang="de-DE" sz="1000" dirty="0" err="1"/>
              <a:t>as</a:t>
            </a:r>
            <a:r>
              <a:rPr lang="de-DE" sz="1000" dirty="0"/>
              <a:t> a </a:t>
            </a:r>
            <a:r>
              <a:rPr lang="de-DE" sz="1000" dirty="0" err="1"/>
              <a:t>result</a:t>
            </a:r>
            <a:r>
              <a:rPr lang="de-DE" sz="1000" dirty="0"/>
              <a:t> </a:t>
            </a:r>
            <a:r>
              <a:rPr lang="de-DE" sz="1000" dirty="0" err="1"/>
              <a:t>of</a:t>
            </a:r>
            <a:r>
              <a:rPr lang="de-DE" sz="1000" dirty="0"/>
              <a:t> </a:t>
            </a:r>
            <a:r>
              <a:rPr lang="de-DE" sz="1000" dirty="0" err="1"/>
              <a:t>increased</a:t>
            </a:r>
            <a:r>
              <a:rPr lang="de-DE" sz="1000" dirty="0"/>
              <a:t> </a:t>
            </a:r>
            <a:r>
              <a:rPr lang="de-DE" sz="1000" dirty="0" err="1"/>
              <a:t>direct</a:t>
            </a:r>
            <a:r>
              <a:rPr lang="de-DE" sz="1000" dirty="0"/>
              <a:t> </a:t>
            </a:r>
            <a:r>
              <a:rPr lang="de-DE" sz="1000" dirty="0" err="1"/>
              <a:t>contact</a:t>
            </a:r>
            <a:r>
              <a:rPr lang="de-DE" sz="1000" dirty="0"/>
              <a:t> </a:t>
            </a:r>
            <a:r>
              <a:rPr lang="de-DE" sz="1000" dirty="0" err="1"/>
              <a:t>between</a:t>
            </a:r>
            <a:r>
              <a:rPr lang="de-DE" sz="1000" dirty="0"/>
              <a:t> </a:t>
            </a:r>
            <a:r>
              <a:rPr lang="de-DE" sz="1000" dirty="0" err="1"/>
              <a:t>humans</a:t>
            </a:r>
            <a:r>
              <a:rPr lang="de-DE" sz="1000" dirty="0"/>
              <a:t> </a:t>
            </a:r>
            <a:r>
              <a:rPr lang="de-DE" sz="1000" dirty="0" err="1"/>
              <a:t>and</a:t>
            </a:r>
            <a:r>
              <a:rPr lang="de-DE" sz="1000" dirty="0"/>
              <a:t> </a:t>
            </a:r>
            <a:r>
              <a:rPr lang="de-DE" sz="1000" dirty="0" err="1"/>
              <a:t>wildlife</a:t>
            </a:r>
            <a:r>
              <a:rPr lang="de-DE" sz="1000" dirty="0"/>
              <a:t> </a:t>
            </a:r>
            <a:r>
              <a:rPr lang="de-DE" sz="1000" dirty="0" err="1"/>
              <a:t>through</a:t>
            </a:r>
            <a:r>
              <a:rPr lang="de-DE" sz="1000" dirty="0"/>
              <a:t> illegal </a:t>
            </a:r>
            <a:r>
              <a:rPr lang="de-DE" sz="1000" dirty="0" err="1"/>
              <a:t>wildlife</a:t>
            </a:r>
            <a:r>
              <a:rPr lang="de-DE" sz="1000" dirty="0"/>
              <a:t> </a:t>
            </a:r>
            <a:r>
              <a:rPr lang="de-DE" sz="1000" dirty="0" err="1"/>
              <a:t>trade</a:t>
            </a:r>
            <a:r>
              <a:rPr lang="de-DE" sz="1000" dirty="0"/>
              <a:t>, </a:t>
            </a:r>
            <a:r>
              <a:rPr lang="de-DE" sz="1000" dirty="0" err="1"/>
              <a:t>deforestation</a:t>
            </a:r>
            <a:r>
              <a:rPr lang="de-DE" sz="1000" dirty="0"/>
              <a:t> </a:t>
            </a:r>
            <a:r>
              <a:rPr lang="de-DE" sz="1000" dirty="0" err="1"/>
              <a:t>and</a:t>
            </a:r>
            <a:r>
              <a:rPr lang="de-DE" sz="1000" dirty="0"/>
              <a:t> </a:t>
            </a:r>
            <a:r>
              <a:rPr lang="de-DE" sz="1000" dirty="0" err="1"/>
              <a:t>forest</a:t>
            </a:r>
            <a:r>
              <a:rPr lang="de-DE" sz="1000" dirty="0"/>
              <a:t> </a:t>
            </a:r>
            <a:r>
              <a:rPr lang="de-DE" sz="1000" dirty="0" err="1"/>
              <a:t>degradation</a:t>
            </a:r>
            <a:r>
              <a:rPr lang="de-DE" sz="1000" dirty="0"/>
              <a:t>;</a:t>
            </a:r>
          </a:p>
          <a:p>
            <a:pPr marL="628650" lvl="1" indent="-171450">
              <a:buFont typeface="Arial" panose="020B0604020202020204" pitchFamily="34" charset="0"/>
              <a:buChar char="•"/>
            </a:pPr>
            <a:r>
              <a:rPr lang="de-DE" sz="1000" dirty="0" err="1"/>
              <a:t>Weak</a:t>
            </a:r>
            <a:r>
              <a:rPr lang="de-DE" sz="1000" dirty="0"/>
              <a:t> </a:t>
            </a:r>
            <a:r>
              <a:rPr lang="de-DE" sz="1000" dirty="0" err="1"/>
              <a:t>criminal</a:t>
            </a:r>
            <a:r>
              <a:rPr lang="de-DE" sz="1000" dirty="0"/>
              <a:t> </a:t>
            </a:r>
            <a:r>
              <a:rPr lang="de-DE" sz="1000" dirty="0" err="1"/>
              <a:t>justice</a:t>
            </a:r>
            <a:r>
              <a:rPr lang="de-DE" sz="1000" dirty="0"/>
              <a:t> </a:t>
            </a:r>
            <a:r>
              <a:rPr lang="de-DE" sz="1000" dirty="0" err="1"/>
              <a:t>systems</a:t>
            </a:r>
            <a:r>
              <a:rPr lang="de-DE" sz="1000" dirty="0"/>
              <a:t> </a:t>
            </a:r>
            <a:r>
              <a:rPr lang="de-DE" sz="1000" dirty="0" err="1"/>
              <a:t>to</a:t>
            </a:r>
            <a:r>
              <a:rPr lang="de-DE" sz="1000" dirty="0"/>
              <a:t> </a:t>
            </a:r>
            <a:r>
              <a:rPr lang="de-DE" sz="1000" dirty="0" err="1"/>
              <a:t>respond</a:t>
            </a:r>
            <a:r>
              <a:rPr lang="de-DE" sz="1000" dirty="0"/>
              <a:t> </a:t>
            </a:r>
            <a:r>
              <a:rPr lang="de-DE" sz="1000" dirty="0" err="1"/>
              <a:t>to</a:t>
            </a:r>
            <a:r>
              <a:rPr lang="de-DE" sz="1000" dirty="0"/>
              <a:t> </a:t>
            </a:r>
            <a:r>
              <a:rPr lang="de-DE" sz="1000" dirty="0" err="1"/>
              <a:t>wildlife</a:t>
            </a:r>
            <a:r>
              <a:rPr lang="de-DE" sz="1000" dirty="0"/>
              <a:t>, </a:t>
            </a:r>
            <a:r>
              <a:rPr lang="de-DE" sz="1000" dirty="0" err="1"/>
              <a:t>forest</a:t>
            </a:r>
            <a:r>
              <a:rPr lang="de-DE" sz="1000" dirty="0"/>
              <a:t> </a:t>
            </a:r>
            <a:r>
              <a:rPr lang="de-DE" sz="1000" dirty="0" err="1"/>
              <a:t>and</a:t>
            </a:r>
            <a:r>
              <a:rPr lang="de-DE" sz="1000" dirty="0"/>
              <a:t> </a:t>
            </a:r>
            <a:r>
              <a:rPr lang="de-DE" sz="1000" dirty="0" err="1"/>
              <a:t>fisheries</a:t>
            </a:r>
            <a:r>
              <a:rPr lang="de-DE" sz="1000" dirty="0"/>
              <a:t> </a:t>
            </a:r>
            <a:r>
              <a:rPr lang="de-DE" sz="1000" dirty="0" err="1"/>
              <a:t>crime</a:t>
            </a:r>
            <a:r>
              <a:rPr lang="de-DE" sz="1000" dirty="0"/>
              <a:t>;</a:t>
            </a:r>
          </a:p>
          <a:p>
            <a:pPr marL="628650" lvl="1" indent="-171450">
              <a:buFont typeface="Arial" panose="020B0604020202020204" pitchFamily="34" charset="0"/>
              <a:buChar char="•"/>
            </a:pPr>
            <a:r>
              <a:rPr lang="de-DE" sz="1000" dirty="0" err="1"/>
              <a:t>Fraud</a:t>
            </a:r>
            <a:r>
              <a:rPr lang="de-DE" sz="1000" dirty="0"/>
              <a:t> </a:t>
            </a:r>
            <a:r>
              <a:rPr lang="de-DE" sz="1000" dirty="0" err="1"/>
              <a:t>or</a:t>
            </a:r>
            <a:r>
              <a:rPr lang="de-DE" sz="1000" dirty="0"/>
              <a:t> </a:t>
            </a:r>
            <a:r>
              <a:rPr lang="de-DE" sz="1000" dirty="0" err="1"/>
              <a:t>bribery</a:t>
            </a:r>
            <a:r>
              <a:rPr lang="de-DE" sz="1000" dirty="0"/>
              <a:t> </a:t>
            </a:r>
            <a:r>
              <a:rPr lang="de-DE" sz="1000" dirty="0" err="1"/>
              <a:t>for</a:t>
            </a:r>
            <a:r>
              <a:rPr lang="de-DE" sz="1000" dirty="0"/>
              <a:t> </a:t>
            </a:r>
            <a:r>
              <a:rPr lang="de-DE" sz="1000" dirty="0" err="1"/>
              <a:t>the</a:t>
            </a:r>
            <a:r>
              <a:rPr lang="de-DE" sz="1000" dirty="0"/>
              <a:t> </a:t>
            </a:r>
            <a:r>
              <a:rPr lang="de-DE" sz="1000" dirty="0" err="1"/>
              <a:t>issuance</a:t>
            </a:r>
            <a:r>
              <a:rPr lang="de-DE" sz="1000" dirty="0"/>
              <a:t> </a:t>
            </a:r>
            <a:r>
              <a:rPr lang="de-DE" sz="1000" dirty="0" err="1"/>
              <a:t>of</a:t>
            </a:r>
            <a:r>
              <a:rPr lang="de-DE" sz="1000" dirty="0"/>
              <a:t> </a:t>
            </a:r>
            <a:r>
              <a:rPr lang="de-DE" sz="1000" dirty="0" err="1"/>
              <a:t>permits</a:t>
            </a:r>
            <a:r>
              <a:rPr lang="de-DE" sz="1000" dirty="0"/>
              <a:t> (e.g. </a:t>
            </a:r>
            <a:r>
              <a:rPr lang="de-DE" sz="1000" dirty="0" err="1"/>
              <a:t>fishing</a:t>
            </a:r>
            <a:r>
              <a:rPr lang="de-DE" sz="1000" dirty="0"/>
              <a:t> </a:t>
            </a:r>
            <a:r>
              <a:rPr lang="de-DE" sz="1000" dirty="0" err="1"/>
              <a:t>quotas</a:t>
            </a:r>
            <a:r>
              <a:rPr lang="de-DE" sz="1000" dirty="0"/>
              <a:t>) </a:t>
            </a:r>
            <a:r>
              <a:rPr lang="de-DE" sz="1000" dirty="0" err="1"/>
              <a:t>and</a:t>
            </a:r>
            <a:r>
              <a:rPr lang="de-DE" sz="1000" dirty="0"/>
              <a:t> favorable but </a:t>
            </a:r>
            <a:r>
              <a:rPr lang="de-DE" sz="1000" dirty="0" err="1"/>
              <a:t>harmful</a:t>
            </a:r>
            <a:r>
              <a:rPr lang="de-DE" sz="1000" dirty="0"/>
              <a:t> environmental </a:t>
            </a:r>
            <a:r>
              <a:rPr lang="de-DE" sz="1000" dirty="0" err="1"/>
              <a:t>impact</a:t>
            </a:r>
            <a:r>
              <a:rPr lang="de-DE" sz="1000" dirty="0"/>
              <a:t> </a:t>
            </a:r>
            <a:r>
              <a:rPr lang="de-DE" sz="1000" dirty="0" err="1"/>
              <a:t>assessments</a:t>
            </a:r>
            <a:r>
              <a:rPr lang="en-US" sz="1000" dirty="0"/>
              <a:t> by public institutions;</a:t>
            </a:r>
          </a:p>
          <a:p>
            <a:pPr marL="628650" lvl="1" indent="-171450">
              <a:buFont typeface="Arial" panose="020B0604020202020204" pitchFamily="34" charset="0"/>
              <a:buChar char="•"/>
            </a:pPr>
            <a:r>
              <a:rPr lang="en-US" sz="1000" dirty="0"/>
              <a:t>And many more …</a:t>
            </a:r>
          </a:p>
          <a:p>
            <a:pPr marL="171450" lvl="0" indent="-171450">
              <a:buFont typeface="Arial" panose="020B0604020202020204" pitchFamily="34" charset="0"/>
              <a:buChar char="•"/>
            </a:pPr>
            <a:r>
              <a:rPr lang="de-DE" sz="1000" dirty="0"/>
              <a:t>A global </a:t>
            </a:r>
            <a:r>
              <a:rPr lang="de-DE" sz="1000" dirty="0" err="1"/>
              <a:t>response</a:t>
            </a:r>
            <a:r>
              <a:rPr lang="de-DE" sz="1000" dirty="0"/>
              <a:t> </a:t>
            </a:r>
            <a:r>
              <a:rPr lang="de-DE" sz="1000" dirty="0" err="1"/>
              <a:t>for</a:t>
            </a:r>
            <a:r>
              <a:rPr lang="de-DE" sz="1000" dirty="0"/>
              <a:t> </a:t>
            </a:r>
            <a:r>
              <a:rPr lang="de-DE" sz="1000" dirty="0" err="1"/>
              <a:t>wildlife</a:t>
            </a:r>
            <a:r>
              <a:rPr lang="de-DE" sz="1000" dirty="0"/>
              <a:t> </a:t>
            </a:r>
            <a:r>
              <a:rPr lang="de-DE" sz="1000" dirty="0" err="1"/>
              <a:t>and</a:t>
            </a:r>
            <a:r>
              <a:rPr lang="de-DE" sz="1000" dirty="0"/>
              <a:t> </a:t>
            </a:r>
            <a:r>
              <a:rPr lang="de-DE" sz="1000" dirty="0" err="1"/>
              <a:t>forest</a:t>
            </a:r>
            <a:r>
              <a:rPr lang="de-DE" sz="1000" dirty="0"/>
              <a:t> </a:t>
            </a:r>
            <a:r>
              <a:rPr lang="de-DE" sz="1000" dirty="0" err="1"/>
              <a:t>crime</a:t>
            </a:r>
            <a:r>
              <a:rPr lang="de-DE" sz="1000" dirty="0"/>
              <a:t> </a:t>
            </a:r>
            <a:r>
              <a:rPr lang="de-DE" sz="1000" dirty="0" err="1"/>
              <a:t>is</a:t>
            </a:r>
            <a:r>
              <a:rPr lang="de-DE" sz="1000" dirty="0"/>
              <a:t> </a:t>
            </a:r>
            <a:r>
              <a:rPr lang="de-DE" sz="1000" dirty="0" err="1"/>
              <a:t>necessary</a:t>
            </a:r>
            <a:r>
              <a:rPr lang="de-DE" sz="1000" dirty="0"/>
              <a:t> </a:t>
            </a:r>
            <a:r>
              <a:rPr lang="de-DE" sz="1000" dirty="0" err="1"/>
              <a:t>as</a:t>
            </a:r>
            <a:r>
              <a:rPr lang="de-DE" sz="1000" dirty="0"/>
              <a:t> </a:t>
            </a:r>
            <a:r>
              <a:rPr lang="de-DE" sz="1000" dirty="0" err="1"/>
              <a:t>illicit</a:t>
            </a:r>
            <a:r>
              <a:rPr lang="de-DE" sz="1000" dirty="0"/>
              <a:t> </a:t>
            </a:r>
            <a:r>
              <a:rPr lang="de-DE" sz="1000" dirty="0" err="1"/>
              <a:t>trafficking</a:t>
            </a:r>
            <a:r>
              <a:rPr lang="de-DE" sz="1000" dirty="0"/>
              <a:t> in wild </a:t>
            </a:r>
            <a:r>
              <a:rPr lang="de-DE" sz="1000" dirty="0" err="1"/>
              <a:t>fauna</a:t>
            </a:r>
            <a:r>
              <a:rPr lang="de-DE" sz="1000" dirty="0"/>
              <a:t> </a:t>
            </a:r>
            <a:r>
              <a:rPr lang="de-DE" sz="1000" dirty="0" err="1"/>
              <a:t>and</a:t>
            </a:r>
            <a:r>
              <a:rPr lang="de-DE" sz="1000" dirty="0"/>
              <a:t> </a:t>
            </a:r>
            <a:r>
              <a:rPr lang="de-DE" sz="1000" dirty="0" err="1"/>
              <a:t>flora</a:t>
            </a:r>
            <a:r>
              <a:rPr lang="de-DE" sz="1000" dirty="0"/>
              <a:t> </a:t>
            </a:r>
            <a:r>
              <a:rPr lang="de-DE" sz="1000" dirty="0" err="1"/>
              <a:t>is</a:t>
            </a:r>
            <a:r>
              <a:rPr lang="de-DE" sz="1000" dirty="0"/>
              <a:t> transnational, </a:t>
            </a:r>
            <a:r>
              <a:rPr lang="de-DE" sz="1000" dirty="0" err="1"/>
              <a:t>supplying</a:t>
            </a:r>
            <a:r>
              <a:rPr lang="de-DE" sz="1000" dirty="0"/>
              <a:t> </a:t>
            </a:r>
            <a:r>
              <a:rPr lang="de-DE" sz="1000" dirty="0" err="1"/>
              <a:t>consumption</a:t>
            </a:r>
            <a:r>
              <a:rPr lang="de-DE" sz="1000" dirty="0"/>
              <a:t> </a:t>
            </a:r>
            <a:r>
              <a:rPr lang="de-DE" sz="1000" dirty="0" err="1"/>
              <a:t>that</a:t>
            </a:r>
            <a:r>
              <a:rPr lang="de-DE" sz="1000" dirty="0"/>
              <a:t> </a:t>
            </a:r>
            <a:r>
              <a:rPr lang="de-DE" sz="1000" dirty="0" err="1"/>
              <a:t>often</a:t>
            </a:r>
            <a:r>
              <a:rPr lang="de-DE" sz="1000" dirty="0"/>
              <a:t> </a:t>
            </a:r>
            <a:r>
              <a:rPr lang="de-DE" sz="1000" dirty="0" err="1"/>
              <a:t>takes</a:t>
            </a:r>
            <a:r>
              <a:rPr lang="de-DE" sz="1000" dirty="0"/>
              <a:t> </a:t>
            </a:r>
            <a:r>
              <a:rPr lang="de-DE" sz="1000" dirty="0" err="1"/>
              <a:t>place</a:t>
            </a:r>
            <a:r>
              <a:rPr lang="de-DE" sz="1000" dirty="0"/>
              <a:t> </a:t>
            </a:r>
            <a:r>
              <a:rPr lang="de-DE" sz="1000" dirty="0" err="1"/>
              <a:t>thousands</a:t>
            </a:r>
            <a:r>
              <a:rPr lang="de-DE" sz="1000" dirty="0"/>
              <a:t> </a:t>
            </a:r>
            <a:r>
              <a:rPr lang="de-DE" sz="1000" dirty="0" err="1"/>
              <a:t>of</a:t>
            </a:r>
            <a:r>
              <a:rPr lang="de-DE" sz="1000" dirty="0"/>
              <a:t> </a:t>
            </a:r>
            <a:r>
              <a:rPr lang="de-DE" sz="1000" dirty="0" err="1"/>
              <a:t>kilometers</a:t>
            </a:r>
            <a:r>
              <a:rPr lang="de-DE" sz="1000" dirty="0"/>
              <a:t> </a:t>
            </a:r>
            <a:r>
              <a:rPr lang="de-DE" sz="1000" dirty="0" err="1"/>
              <a:t>from</a:t>
            </a:r>
            <a:r>
              <a:rPr lang="de-DE" sz="1000" dirty="0"/>
              <a:t> </a:t>
            </a:r>
            <a:r>
              <a:rPr lang="de-DE" sz="1000" dirty="0" err="1"/>
              <a:t>the</a:t>
            </a:r>
            <a:r>
              <a:rPr lang="de-DE" sz="1000" dirty="0"/>
              <a:t> </a:t>
            </a:r>
            <a:r>
              <a:rPr lang="de-DE" sz="1000" dirty="0" err="1"/>
              <a:t>source</a:t>
            </a:r>
            <a:r>
              <a:rPr lang="de-DE" sz="1000" dirty="0"/>
              <a:t> </a:t>
            </a:r>
            <a:r>
              <a:rPr lang="de-DE" sz="1000" dirty="0" err="1"/>
              <a:t>and</a:t>
            </a:r>
            <a:r>
              <a:rPr lang="de-DE" sz="1000" dirty="0"/>
              <a:t>, </a:t>
            </a:r>
            <a:r>
              <a:rPr lang="de-DE" sz="1000" dirty="0" err="1"/>
              <a:t>transits</a:t>
            </a:r>
            <a:r>
              <a:rPr lang="de-DE" sz="1000" dirty="0"/>
              <a:t> </a:t>
            </a:r>
            <a:r>
              <a:rPr lang="de-DE" sz="1000" dirty="0" err="1"/>
              <a:t>several</a:t>
            </a:r>
            <a:r>
              <a:rPr lang="de-DE" sz="1000" dirty="0"/>
              <a:t> countries. </a:t>
            </a:r>
            <a:r>
              <a:rPr lang="en-US" sz="1000" dirty="0"/>
              <a:t>UN initiatives that aim to address corruption in these sectors include: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err="1"/>
              <a:t>Adopted</a:t>
            </a:r>
            <a:r>
              <a:rPr lang="de-DE" sz="1000" dirty="0"/>
              <a:t> </a:t>
            </a:r>
            <a:r>
              <a:rPr lang="de-DE" sz="1000" dirty="0" err="1"/>
              <a:t>by</a:t>
            </a:r>
            <a:r>
              <a:rPr lang="de-DE" sz="1000" dirty="0"/>
              <a:t> </a:t>
            </a:r>
            <a:r>
              <a:rPr lang="de-DE" sz="1000" dirty="0" err="1"/>
              <a:t>the</a:t>
            </a:r>
            <a:r>
              <a:rPr lang="de-DE" sz="1000" dirty="0"/>
              <a:t> UN General </a:t>
            </a:r>
            <a:r>
              <a:rPr lang="de-DE" sz="1000" dirty="0" err="1"/>
              <a:t>Assembly</a:t>
            </a:r>
            <a:r>
              <a:rPr lang="de-DE" sz="1000" dirty="0"/>
              <a:t> in 2017, </a:t>
            </a:r>
            <a:r>
              <a:rPr lang="de-DE" sz="1000" dirty="0" err="1"/>
              <a:t>the</a:t>
            </a:r>
            <a:r>
              <a:rPr lang="de-DE" sz="1000" dirty="0"/>
              <a:t> </a:t>
            </a:r>
            <a:r>
              <a:rPr lang="de-DE" sz="1000" b="1" dirty="0"/>
              <a:t>United </a:t>
            </a:r>
            <a:r>
              <a:rPr lang="de-DE" sz="1000" b="1" dirty="0" err="1"/>
              <a:t>Nations</a:t>
            </a:r>
            <a:r>
              <a:rPr lang="de-DE" sz="1000" b="1" dirty="0"/>
              <a:t> Strategic Plan </a:t>
            </a:r>
            <a:r>
              <a:rPr lang="de-DE" sz="1000" b="1" dirty="0" err="1"/>
              <a:t>for</a:t>
            </a:r>
            <a:r>
              <a:rPr lang="de-DE" sz="1000" b="1" dirty="0"/>
              <a:t> </a:t>
            </a:r>
            <a:r>
              <a:rPr lang="de-DE" sz="1000" b="1" dirty="0" err="1"/>
              <a:t>Forests</a:t>
            </a:r>
            <a:r>
              <a:rPr lang="de-DE" sz="1000" dirty="0"/>
              <a:t> </a:t>
            </a:r>
            <a:r>
              <a:rPr lang="de-DE" sz="1000" dirty="0" err="1"/>
              <a:t>which</a:t>
            </a:r>
            <a:r>
              <a:rPr lang="de-DE" sz="1000" dirty="0"/>
              <a:t> </a:t>
            </a:r>
            <a:r>
              <a:rPr lang="de-DE" sz="1000" dirty="0" err="1"/>
              <a:t>f</a:t>
            </a:r>
            <a:r>
              <a:rPr lang="de-DE" sz="1200" kern="1200" dirty="0" err="1">
                <a:solidFill>
                  <a:schemeClr val="tx1"/>
                </a:solidFill>
                <a:effectLst/>
                <a:latin typeface="+mn-lt"/>
                <a:ea typeface="+mn-ea"/>
                <a:cs typeface="+mn-cs"/>
              </a:rPr>
              <a:t>eatures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six</a:t>
            </a:r>
            <a:r>
              <a:rPr lang="de-DE" sz="1200" kern="1200" dirty="0">
                <a:solidFill>
                  <a:schemeClr val="tx1"/>
                </a:solidFill>
                <a:effectLst/>
                <a:latin typeface="+mn-lt"/>
                <a:ea typeface="+mn-ea"/>
                <a:cs typeface="+mn-cs"/>
              </a:rPr>
              <a:t> Global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Goals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26 </a:t>
            </a:r>
            <a:r>
              <a:rPr lang="de-DE" sz="1200" kern="1200" dirty="0" err="1">
                <a:solidFill>
                  <a:schemeClr val="tx1"/>
                </a:solidFill>
                <a:effectLst/>
                <a:latin typeface="+mn-lt"/>
                <a:ea typeface="+mn-ea"/>
                <a:cs typeface="+mn-cs"/>
              </a:rPr>
              <a:t>associated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targets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reached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2030,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voluntary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universal.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includes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target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increase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3% </a:t>
            </a:r>
            <a:r>
              <a:rPr lang="de-DE" sz="1200" kern="1200" dirty="0" err="1">
                <a:solidFill>
                  <a:schemeClr val="tx1"/>
                </a:solidFill>
                <a:effectLst/>
                <a:latin typeface="+mn-lt"/>
                <a:ea typeface="+mn-ea"/>
                <a:cs typeface="+mn-cs"/>
              </a:rPr>
              <a:t>worldwide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2030, </a:t>
            </a:r>
            <a:r>
              <a:rPr lang="de-DE" sz="1200" kern="1200" dirty="0" err="1">
                <a:solidFill>
                  <a:schemeClr val="tx1"/>
                </a:solidFill>
                <a:effectLst/>
                <a:latin typeface="+mn-lt"/>
                <a:ea typeface="+mn-ea"/>
                <a:cs typeface="+mn-cs"/>
              </a:rPr>
              <a:t>signifying</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increase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120 </a:t>
            </a:r>
            <a:r>
              <a:rPr lang="de-DE" sz="1200" kern="1200" dirty="0" err="1">
                <a:solidFill>
                  <a:schemeClr val="tx1"/>
                </a:solidFill>
                <a:effectLst/>
                <a:latin typeface="+mn-lt"/>
                <a:ea typeface="+mn-ea"/>
                <a:cs typeface="+mn-cs"/>
              </a:rPr>
              <a:t>million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hectares</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twice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size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France.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builds</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2030 Agenda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recognizes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real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requires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decisive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collective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beyond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 System. Global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Goal 5 (Promote </a:t>
            </a:r>
            <a:r>
              <a:rPr lang="de-DE" sz="1200" kern="1200" dirty="0" err="1">
                <a:solidFill>
                  <a:schemeClr val="tx1"/>
                </a:solidFill>
                <a:effectLst/>
                <a:latin typeface="+mn-lt"/>
                <a:ea typeface="+mn-ea"/>
                <a:cs typeface="+mn-cs"/>
              </a:rPr>
              <a:t>governance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frameworks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management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United </a:t>
            </a:r>
            <a:r>
              <a:rPr lang="de-DE" sz="1200" kern="1200" dirty="0" err="1">
                <a:solidFill>
                  <a:schemeClr val="tx1"/>
                </a:solidFill>
                <a:effectLst/>
                <a:latin typeface="+mn-lt"/>
                <a:ea typeface="+mn-ea"/>
                <a:cs typeface="+mn-cs"/>
              </a:rPr>
              <a:t>Nations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instrument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enhance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contribution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2030 Agenda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Development) </a:t>
            </a:r>
            <a:r>
              <a:rPr lang="de-DE" sz="1200" kern="1200" dirty="0" err="1">
                <a:solidFill>
                  <a:schemeClr val="tx1"/>
                </a:solidFill>
                <a:effectLst/>
                <a:latin typeface="+mn-lt"/>
                <a:ea typeface="+mn-ea"/>
                <a:cs typeface="+mn-cs"/>
              </a:rPr>
              <a:t>targets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enhance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law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enforcement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governance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significantly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strengthening</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subnational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authorities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significantly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worldwide</a:t>
            </a:r>
            <a:r>
              <a:rPr lang="de-DE" sz="1200" kern="1200" dirty="0">
                <a:solidFill>
                  <a:schemeClr val="tx1"/>
                </a:solidFill>
                <a:effectLst/>
                <a:latin typeface="+mn-lt"/>
                <a:ea typeface="+mn-ea"/>
                <a:cs typeface="+mn-cs"/>
              </a:rPr>
              <a:t> illegal </a:t>
            </a:r>
            <a:r>
              <a:rPr lang="de-DE" sz="1200" kern="1200" dirty="0" err="1">
                <a:solidFill>
                  <a:schemeClr val="tx1"/>
                </a:solidFill>
                <a:effectLst/>
                <a:latin typeface="+mn-lt"/>
                <a:ea typeface="+mn-ea"/>
                <a:cs typeface="+mn-cs"/>
              </a:rPr>
              <a:t>logging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associated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trade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target</a:t>
            </a:r>
            <a:r>
              <a:rPr lang="de-DE" sz="1200" kern="1200" dirty="0">
                <a:solidFill>
                  <a:schemeClr val="tx1"/>
                </a:solidFill>
                <a:effectLst/>
                <a:latin typeface="+mn-lt"/>
                <a:ea typeface="+mn-ea"/>
                <a:cs typeface="+mn-cs"/>
              </a:rPr>
              <a:t> 5.2); </a:t>
            </a:r>
            <a:r>
              <a:rPr lang="de-DE" sz="1200" kern="1200" dirty="0" err="1">
                <a:solidFill>
                  <a:schemeClr val="tx1"/>
                </a:solidFill>
                <a:effectLst/>
                <a:latin typeface="+mn-lt"/>
                <a:ea typeface="+mn-ea"/>
                <a:cs typeface="+mn-cs"/>
              </a:rPr>
              <a:t>or</a:t>
            </a:r>
            <a:endParaRPr lang="de-DE"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The </a:t>
            </a:r>
            <a:r>
              <a:rPr lang="de-DE" b="1" dirty="0"/>
              <a:t>UNODC Global Programme </a:t>
            </a:r>
            <a:r>
              <a:rPr lang="de-DE" b="1" dirty="0" err="1"/>
              <a:t>for</a:t>
            </a:r>
            <a:r>
              <a:rPr lang="de-DE" b="1" dirty="0"/>
              <a:t> </a:t>
            </a:r>
            <a:r>
              <a:rPr lang="de-DE" b="1" dirty="0" err="1"/>
              <a:t>Combating</a:t>
            </a:r>
            <a:r>
              <a:rPr lang="de-DE" b="1" dirty="0"/>
              <a:t> </a:t>
            </a:r>
            <a:r>
              <a:rPr lang="de-DE" b="1" dirty="0" err="1"/>
              <a:t>Wildlife</a:t>
            </a:r>
            <a:r>
              <a:rPr lang="de-DE" b="1" dirty="0"/>
              <a:t> </a:t>
            </a:r>
            <a:r>
              <a:rPr lang="de-DE" b="1" dirty="0" err="1"/>
              <a:t>and</a:t>
            </a:r>
            <a:r>
              <a:rPr lang="de-DE" b="1" dirty="0"/>
              <a:t> </a:t>
            </a:r>
            <a:r>
              <a:rPr lang="de-DE" b="1" dirty="0" err="1"/>
              <a:t>Forest</a:t>
            </a:r>
            <a:r>
              <a:rPr lang="de-DE" b="1" dirty="0"/>
              <a:t> Crime</a:t>
            </a:r>
            <a:r>
              <a:rPr lang="de-DE" dirty="0"/>
              <a:t> (GP) </a:t>
            </a:r>
            <a:r>
              <a:rPr lang="de-DE" dirty="0" err="1"/>
              <a:t>which</a:t>
            </a:r>
            <a:r>
              <a:rPr lang="de-DE" dirty="0"/>
              <a:t> </a:t>
            </a:r>
            <a:r>
              <a:rPr lang="de-DE" dirty="0" err="1"/>
              <a:t>is</a:t>
            </a:r>
            <a:r>
              <a:rPr lang="de-DE" dirty="0"/>
              <a:t> a </a:t>
            </a:r>
            <a:r>
              <a:rPr lang="de-DE" dirty="0" err="1"/>
              <a:t>four-year</a:t>
            </a:r>
            <a:r>
              <a:rPr lang="de-DE" dirty="0"/>
              <a:t> </a:t>
            </a:r>
            <a:r>
              <a:rPr lang="de-DE" dirty="0" err="1"/>
              <a:t>program</a:t>
            </a:r>
            <a:r>
              <a:rPr lang="de-DE" dirty="0"/>
              <a:t> </a:t>
            </a:r>
            <a:r>
              <a:rPr lang="de-DE" dirty="0" err="1"/>
              <a:t>aiming</a:t>
            </a:r>
            <a:r>
              <a:rPr lang="de-DE" dirty="0"/>
              <a:t> </a:t>
            </a:r>
            <a:r>
              <a:rPr lang="de-DE" dirty="0" err="1"/>
              <a:t>to</a:t>
            </a:r>
            <a:r>
              <a:rPr lang="de-DE" dirty="0"/>
              <a:t> link </a:t>
            </a:r>
            <a:r>
              <a:rPr lang="de-DE" dirty="0" err="1"/>
              <a:t>existing</a:t>
            </a:r>
            <a:r>
              <a:rPr lang="de-DE" dirty="0"/>
              <a:t> regional </a:t>
            </a:r>
            <a:r>
              <a:rPr lang="de-DE" dirty="0" err="1"/>
              <a:t>efforts</a:t>
            </a:r>
            <a:r>
              <a:rPr lang="de-DE" dirty="0"/>
              <a:t> in a global </a:t>
            </a:r>
            <a:r>
              <a:rPr lang="de-DE" dirty="0" err="1"/>
              <a:t>system</a:t>
            </a:r>
            <a:r>
              <a:rPr lang="de-DE" dirty="0"/>
              <a:t>, </a:t>
            </a:r>
            <a:r>
              <a:rPr lang="de-DE" dirty="0" err="1"/>
              <a:t>enhancing</a:t>
            </a:r>
            <a:r>
              <a:rPr lang="de-DE" dirty="0"/>
              <a:t> </a:t>
            </a:r>
            <a:r>
              <a:rPr lang="de-DE" dirty="0" err="1"/>
              <a:t>capacity-development</a:t>
            </a:r>
            <a:r>
              <a:rPr lang="de-DE" dirty="0"/>
              <a:t> </a:t>
            </a:r>
            <a:r>
              <a:rPr lang="de-DE" dirty="0" err="1"/>
              <a:t>and</a:t>
            </a:r>
            <a:r>
              <a:rPr lang="de-DE" dirty="0"/>
              <a:t> </a:t>
            </a:r>
            <a:r>
              <a:rPr lang="de-DE" dirty="0" err="1"/>
              <a:t>wildlife</a:t>
            </a:r>
            <a:r>
              <a:rPr lang="de-DE" dirty="0"/>
              <a:t> </a:t>
            </a:r>
            <a:r>
              <a:rPr lang="de-DE" dirty="0" err="1"/>
              <a:t>law</a:t>
            </a:r>
            <a:r>
              <a:rPr lang="de-DE" dirty="0"/>
              <a:t> </a:t>
            </a:r>
            <a:r>
              <a:rPr lang="de-DE" dirty="0" err="1"/>
              <a:t>enforcement</a:t>
            </a:r>
            <a:r>
              <a:rPr lang="de-DE" dirty="0"/>
              <a:t> </a:t>
            </a:r>
            <a:r>
              <a:rPr lang="de-DE" dirty="0" err="1"/>
              <a:t>networks</a:t>
            </a:r>
            <a:r>
              <a:rPr lang="de-DE" dirty="0"/>
              <a:t> at regional </a:t>
            </a:r>
            <a:r>
              <a:rPr lang="de-DE" dirty="0" err="1"/>
              <a:t>and</a:t>
            </a:r>
            <a:r>
              <a:rPr lang="de-DE" dirty="0"/>
              <a:t> sub-regional </a:t>
            </a:r>
            <a:r>
              <a:rPr lang="de-DE" dirty="0" err="1"/>
              <a:t>levels</a:t>
            </a:r>
            <a:r>
              <a:rPr lang="de-DE" dirty="0"/>
              <a:t>. The GP </a:t>
            </a:r>
            <a:r>
              <a:rPr lang="de-DE" dirty="0" err="1"/>
              <a:t>is</a:t>
            </a:r>
            <a:r>
              <a:rPr lang="de-DE" dirty="0"/>
              <a:t> </a:t>
            </a:r>
            <a:r>
              <a:rPr lang="de-DE" dirty="0" err="1"/>
              <a:t>working</a:t>
            </a:r>
            <a:r>
              <a:rPr lang="de-DE" dirty="0"/>
              <a:t> </a:t>
            </a:r>
            <a:r>
              <a:rPr lang="de-DE" dirty="0" err="1"/>
              <a:t>for</a:t>
            </a:r>
            <a:r>
              <a:rPr lang="de-DE" dirty="0"/>
              <a:t> </a:t>
            </a:r>
            <a:r>
              <a:rPr lang="de-DE" dirty="0" err="1"/>
              <a:t>and</a:t>
            </a:r>
            <a:r>
              <a:rPr lang="de-DE" dirty="0"/>
              <a:t> </a:t>
            </a:r>
            <a:r>
              <a:rPr lang="de-DE" dirty="0" err="1"/>
              <a:t>with</a:t>
            </a:r>
            <a:r>
              <a:rPr lang="de-DE" dirty="0"/>
              <a:t> </a:t>
            </a:r>
            <a:r>
              <a:rPr lang="de-DE" dirty="0" err="1"/>
              <a:t>the</a:t>
            </a:r>
            <a:r>
              <a:rPr lang="de-DE" dirty="0"/>
              <a:t> </a:t>
            </a:r>
            <a:r>
              <a:rPr lang="de-DE" dirty="0" err="1"/>
              <a:t>wildlife</a:t>
            </a:r>
            <a:r>
              <a:rPr lang="de-DE" dirty="0"/>
              <a:t> </a:t>
            </a:r>
            <a:r>
              <a:rPr lang="de-DE" dirty="0" err="1"/>
              <a:t>law</a:t>
            </a:r>
            <a:r>
              <a:rPr lang="de-DE" dirty="0"/>
              <a:t> </a:t>
            </a:r>
            <a:r>
              <a:rPr lang="de-DE" dirty="0" err="1"/>
              <a:t>enforcement</a:t>
            </a:r>
            <a:r>
              <a:rPr lang="de-DE" dirty="0"/>
              <a:t> </a:t>
            </a:r>
            <a:r>
              <a:rPr lang="de-DE" dirty="0" err="1"/>
              <a:t>community</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wildlife</a:t>
            </a:r>
            <a:r>
              <a:rPr lang="de-DE" dirty="0"/>
              <a:t> </a:t>
            </a:r>
            <a:r>
              <a:rPr lang="de-DE" dirty="0" err="1"/>
              <a:t>crime</a:t>
            </a:r>
            <a:r>
              <a:rPr lang="de-DE" dirty="0"/>
              <a:t>, illegal </a:t>
            </a:r>
            <a:r>
              <a:rPr lang="de-DE" dirty="0" err="1"/>
              <a:t>logging</a:t>
            </a:r>
            <a:r>
              <a:rPr lang="de-DE" dirty="0"/>
              <a:t>, </a:t>
            </a:r>
            <a:r>
              <a:rPr lang="de-DE" dirty="0" err="1"/>
              <a:t>and</a:t>
            </a:r>
            <a:r>
              <a:rPr lang="de-DE" dirty="0"/>
              <a:t> </a:t>
            </a:r>
            <a:r>
              <a:rPr lang="de-DE" dirty="0" err="1"/>
              <a:t>related</a:t>
            </a:r>
            <a:r>
              <a:rPr lang="de-DE" dirty="0"/>
              <a:t> </a:t>
            </a:r>
            <a:r>
              <a:rPr lang="de-DE" dirty="0" err="1"/>
              <a:t>crimes</a:t>
            </a:r>
            <a:r>
              <a:rPr lang="de-DE" dirty="0"/>
              <a:t> </a:t>
            </a:r>
            <a:r>
              <a:rPr lang="de-DE" dirty="0" err="1"/>
              <a:t>are</a:t>
            </a:r>
            <a:r>
              <a:rPr lang="de-DE" dirty="0"/>
              <a:t> </a:t>
            </a:r>
            <a:r>
              <a:rPr lang="de-DE" dirty="0" err="1"/>
              <a:t>treated</a:t>
            </a:r>
            <a:r>
              <a:rPr lang="de-DE" dirty="0"/>
              <a:t> </a:t>
            </a:r>
            <a:r>
              <a:rPr lang="de-DE" dirty="0" err="1"/>
              <a:t>as</a:t>
            </a:r>
            <a:r>
              <a:rPr lang="de-DE" dirty="0"/>
              <a:t> </a:t>
            </a:r>
            <a:r>
              <a:rPr lang="de-DE" dirty="0" err="1"/>
              <a:t>serious</a:t>
            </a:r>
            <a:r>
              <a:rPr lang="de-DE" dirty="0"/>
              <a:t> transnational </a:t>
            </a:r>
            <a:r>
              <a:rPr lang="de-DE" dirty="0" err="1"/>
              <a:t>organized</a:t>
            </a:r>
            <a:r>
              <a:rPr lang="de-DE" dirty="0"/>
              <a:t> </a:t>
            </a:r>
            <a:r>
              <a:rPr lang="de-DE" dirty="0" err="1"/>
              <a:t>crimes</a:t>
            </a:r>
            <a:r>
              <a:rPr lang="de-DE" dirty="0"/>
              <a:t>.</a:t>
            </a: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kern="1200" dirty="0" err="1">
                <a:solidFill>
                  <a:schemeClr val="tx1"/>
                </a:solidFill>
                <a:effectLst/>
                <a:latin typeface="+mn-lt"/>
                <a:ea typeface="+mn-ea"/>
                <a:cs typeface="+mn-cs"/>
              </a:rPr>
              <a:t>Sources</a:t>
            </a:r>
            <a:r>
              <a:rPr lang="de-DE" sz="1200" b="1" kern="1200" dirty="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UNDESA (April 2019). Global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Goals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Targets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 Strategic Plan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Forests</a:t>
            </a:r>
            <a:r>
              <a:rPr lang="de-DE" sz="1200" kern="1200" dirty="0">
                <a:solidFill>
                  <a:schemeClr val="tx1"/>
                </a:solidFill>
                <a:effectLst/>
                <a:latin typeface="+mn-lt"/>
                <a:ea typeface="+mn-ea"/>
                <a:cs typeface="+mn-cs"/>
              </a:rPr>
              <a:t> 2030. </a:t>
            </a:r>
            <a:r>
              <a:rPr lang="de-DE" sz="1200" kern="1200" dirty="0" err="1">
                <a:solidFill>
                  <a:schemeClr val="tx1"/>
                </a:solidFill>
                <a:effectLst/>
                <a:latin typeface="+mn-lt"/>
                <a:ea typeface="+mn-ea"/>
                <a:cs typeface="+mn-cs"/>
              </a:rPr>
              <a:t>Retrieved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https://</a:t>
            </a:r>
            <a:r>
              <a:rPr lang="de-DE" sz="1200" kern="1200" dirty="0" err="1">
                <a:solidFill>
                  <a:schemeClr val="tx1"/>
                </a:solidFill>
                <a:effectLst/>
                <a:latin typeface="+mn-lt"/>
                <a:ea typeface="+mn-ea"/>
                <a:cs typeface="+mn-cs"/>
              </a:rPr>
              <a:t>www.un.org</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esa</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forests</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wp</a:t>
            </a:r>
            <a:r>
              <a:rPr lang="de-DE" sz="1200" kern="1200" dirty="0">
                <a:solidFill>
                  <a:schemeClr val="tx1"/>
                </a:solidFill>
                <a:effectLst/>
                <a:latin typeface="+mn-lt"/>
                <a:ea typeface="+mn-ea"/>
                <a:cs typeface="+mn-cs"/>
              </a:rPr>
              <a:t>-content/</a:t>
            </a:r>
            <a:r>
              <a:rPr lang="de-DE" sz="1200" kern="1200" dirty="0" err="1">
                <a:solidFill>
                  <a:schemeClr val="tx1"/>
                </a:solidFill>
                <a:effectLst/>
                <a:latin typeface="+mn-lt"/>
                <a:ea typeface="+mn-ea"/>
                <a:cs typeface="+mn-cs"/>
              </a:rPr>
              <a:t>uploads</a:t>
            </a:r>
            <a:r>
              <a:rPr lang="de-DE" sz="1200" kern="1200" dirty="0">
                <a:solidFill>
                  <a:schemeClr val="tx1"/>
                </a:solidFill>
                <a:effectLst/>
                <a:latin typeface="+mn-lt"/>
                <a:ea typeface="+mn-ea"/>
                <a:cs typeface="+mn-cs"/>
              </a:rPr>
              <a:t>/2019/04/Global-Forest-Goals-booklet-Apr-2019.pdf (last </a:t>
            </a:r>
            <a:r>
              <a:rPr lang="de-DE" sz="1200" kern="1200" dirty="0" err="1">
                <a:solidFill>
                  <a:schemeClr val="tx1"/>
                </a:solidFill>
                <a:effectLst/>
                <a:latin typeface="+mn-lt"/>
                <a:ea typeface="+mn-ea"/>
                <a:cs typeface="+mn-cs"/>
              </a:rPr>
              <a:t>accessed</a:t>
            </a:r>
            <a:r>
              <a:rPr lang="de-DE" sz="1200" kern="1200" dirty="0">
                <a:solidFill>
                  <a:schemeClr val="tx1"/>
                </a:solidFill>
                <a:effectLst/>
                <a:latin typeface="+mn-lt"/>
                <a:ea typeface="+mn-ea"/>
                <a:cs typeface="+mn-cs"/>
              </a:rPr>
              <a:t> on April 8, 2021).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UNODC (2020). Global Programme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Combating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Wildlife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Forest</a:t>
            </a:r>
            <a:r>
              <a:rPr lang="de-DE" sz="1200" kern="1200" dirty="0">
                <a:solidFill>
                  <a:schemeClr val="tx1"/>
                </a:solidFill>
                <a:effectLst/>
                <a:latin typeface="+mn-lt"/>
                <a:ea typeface="+mn-ea"/>
                <a:cs typeface="+mn-cs"/>
              </a:rPr>
              <a:t> Crime. Annual Report 2020. </a:t>
            </a:r>
            <a:r>
              <a:rPr lang="de-DE" sz="1200" kern="1200" dirty="0" err="1">
                <a:solidFill>
                  <a:schemeClr val="tx1"/>
                </a:solidFill>
                <a:effectLst/>
                <a:latin typeface="+mn-lt"/>
                <a:ea typeface="+mn-ea"/>
                <a:cs typeface="+mn-cs"/>
              </a:rPr>
              <a:t>Retrieved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https://</a:t>
            </a:r>
            <a:r>
              <a:rPr lang="de-DE" sz="1200" kern="1200" dirty="0" err="1">
                <a:solidFill>
                  <a:schemeClr val="tx1"/>
                </a:solidFill>
                <a:effectLst/>
                <a:latin typeface="+mn-lt"/>
                <a:ea typeface="+mn-ea"/>
                <a:cs typeface="+mn-cs"/>
              </a:rPr>
              <a:t>www.unodc.org</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documents</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Wildlife</a:t>
            </a:r>
            <a:r>
              <a:rPr lang="de-DE" sz="1200" kern="1200" dirty="0">
                <a:solidFill>
                  <a:schemeClr val="tx1"/>
                </a:solidFill>
                <a:effectLst/>
                <a:latin typeface="+mn-lt"/>
                <a:ea typeface="+mn-ea"/>
                <a:cs typeface="+mn-cs"/>
              </a:rPr>
              <a:t>/Annual_Report_GPWLFC2020.pdf (last </a:t>
            </a:r>
            <a:r>
              <a:rPr lang="de-DE" sz="1200" kern="1200" dirty="0" err="1">
                <a:solidFill>
                  <a:schemeClr val="tx1"/>
                </a:solidFill>
                <a:effectLst/>
                <a:latin typeface="+mn-lt"/>
                <a:ea typeface="+mn-ea"/>
                <a:cs typeface="+mn-cs"/>
              </a:rPr>
              <a:t>accessed</a:t>
            </a:r>
            <a:r>
              <a:rPr lang="de-DE" sz="1200" kern="1200" dirty="0">
                <a:solidFill>
                  <a:schemeClr val="tx1"/>
                </a:solidFill>
                <a:effectLst/>
                <a:latin typeface="+mn-lt"/>
                <a:ea typeface="+mn-ea"/>
                <a:cs typeface="+mn-cs"/>
              </a:rPr>
              <a:t> on April 8, 2021).</a:t>
            </a:r>
          </a:p>
        </p:txBody>
      </p:sp>
      <p:sp>
        <p:nvSpPr>
          <p:cNvPr id="4" name="Slide Number Placeholder 3"/>
          <p:cNvSpPr>
            <a:spLocks noGrp="1"/>
          </p:cNvSpPr>
          <p:nvPr>
            <p:ph type="sldNum" sz="quarter" idx="5"/>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397190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Corruption in the fisheries sector:</a:t>
            </a:r>
          </a:p>
          <a:p>
            <a:endParaRPr lang="en-US" dirty="0"/>
          </a:p>
          <a:p>
            <a:r>
              <a:rPr lang="en-US" dirty="0"/>
              <a:t>While corruption comes in many forms, certain typologies are especially prevalent in the fisheries sector. Familiarizing authorities with these typologies will enable patterns to be more easily recognized and corruption risks to be identified and investigated earlier. By conducting the risk assessment as suggested in the 2019 UNODC guide “Rotten Fish”, countries can effectively identify and evaluate these typologies and devise mitigating strategies to combat them.</a:t>
            </a:r>
          </a:p>
          <a:p>
            <a:pPr marL="171450" indent="-171450">
              <a:buFont typeface="Arial" panose="020B0604020202020204" pitchFamily="34" charset="0"/>
              <a:buChar char="•"/>
            </a:pPr>
            <a:r>
              <a:rPr lang="en-US" b="1" dirty="0"/>
              <a:t>Corrupt information sharing: </a:t>
            </a:r>
            <a:r>
              <a:rPr lang="en-US" dirty="0"/>
              <a:t>Some protocols and safeguards that are put in place to help regulate the fisheries sector rely on the element of surprise, for instance spot check inspections of fishing vessels. Information regarding these patrols (such as scheduling, locations and which public servants will be on duty) should be recorded in an official, confidential document. Those with access to this document or any of the restricted information it contains, may accept a bribe in return for sharing it with a captain or other interested party. If, when boarding a vessel, a public servant sees restricted documentation in the possession of those being inspected it is reasonable to assume that a form of corruption has taken place, which may have enabled the circumnavigation of fisheries regulations. </a:t>
            </a:r>
          </a:p>
          <a:p>
            <a:pPr marL="171450" indent="-171450">
              <a:buFont typeface="Arial" panose="020B0604020202020204" pitchFamily="34" charset="0"/>
              <a:buChar char="•"/>
            </a:pPr>
            <a:r>
              <a:rPr lang="en-US" b="1" dirty="0"/>
              <a:t>Corrupt logistics networks: </a:t>
            </a:r>
            <a:r>
              <a:rPr lang="en-US" dirty="0"/>
              <a:t>Fishing businesses will, over time, build logistics networks for the movement of their products. For businesses engaging in corruption, these networks can include bribing public servants in order to move illegally caught fish across borders. Once these networks are established, it is also possible to transport other illegal products (e.g. drugs) hidden in fish product shipments with little risk of discovery. Corruption that assists illegal fish to be transported can enable other forms of trafficking, such as drug and human trafficking.</a:t>
            </a:r>
          </a:p>
          <a:p>
            <a:pPr marL="171450" indent="-171450">
              <a:buFont typeface="Arial" panose="020B0604020202020204" pitchFamily="34" charset="0"/>
              <a:buChar char="•"/>
            </a:pPr>
            <a:r>
              <a:rPr lang="en-US" b="1" dirty="0"/>
              <a:t>Corrupt licensing payments: </a:t>
            </a:r>
            <a:r>
              <a:rPr lang="en-US" dirty="0"/>
              <a:t>A fisheries minister or public servant in charge of issuing foreign fishing vessels with licenses to fish in the coastal waters of their exclusive economic zone may be tempted to accept side payments from operators seeking licenses, unless effective oversight mechanisms are in place. Where the value of the potential catch is greater than the expected cost of any financial penalties to the operator if caught, there is an opportunity for the public servant to charge an illicit premium to operators for the issuing of a license. </a:t>
            </a:r>
          </a:p>
          <a:p>
            <a:pPr marL="171450" indent="-171450">
              <a:buFont typeface="Arial" panose="020B0604020202020204" pitchFamily="34" charset="0"/>
              <a:buChar char="•"/>
            </a:pPr>
            <a:r>
              <a:rPr lang="en-US" b="1" dirty="0"/>
              <a:t>Corrupt market inspectors: </a:t>
            </a:r>
            <a:r>
              <a:rPr lang="en-US" dirty="0"/>
              <a:t>In a given country, first sale landings of fishery products by national vessels must take place at government-designated sites monitored by public servants. Prior to sale, the individual landings of vessels are identifiable to the port officials, the auctioneers and the customers. Vessel landings, the prices, species and quantities sold are recorded and reported to the Government for various regulatory purposes. Public servants whose role it is to monitor these landings and file any necessary paperwork, can commit fraud by misreporting the value or quantity of these landings.</a:t>
            </a:r>
          </a:p>
          <a:p>
            <a:pPr marL="171450" indent="-171450">
              <a:buFont typeface="Arial" panose="020B0604020202020204" pitchFamily="34" charset="0"/>
              <a:buChar char="•"/>
            </a:pPr>
            <a:r>
              <a:rPr lang="en-US" b="1" dirty="0"/>
              <a:t>Corrupt garnering of community favor: </a:t>
            </a:r>
            <a:r>
              <a:rPr lang="en-US" dirty="0"/>
              <a:t>Both individuals and businesses have been known to fund much sought-after community projects in towns where they have current or future interests. These projects can range from organizing a concert to constructing new factories that increase local employment. Once these projects have been delivered and the communities are favorable towards the funder, community members are significantly less likely to report any illegal, suspicious or corrupt activities. </a:t>
            </a:r>
          </a:p>
          <a:p>
            <a:pPr marL="171450" indent="-171450">
              <a:buFont typeface="Arial" panose="020B0604020202020204" pitchFamily="34" charset="0"/>
              <a:buChar char="•"/>
            </a:pPr>
            <a:r>
              <a:rPr lang="en-US" b="1" dirty="0"/>
              <a:t>Corrupt maintenance of over-investment: </a:t>
            </a:r>
            <a:r>
              <a:rPr lang="en-US" dirty="0"/>
              <a:t>Many large fishing companies invest heavily in fixed assets, for example building shipping yards and processing plants on prime real estate. When there is a substantial reduction to a company’s fishing quota, there would be an expected decrease in their financial income. However, if after some time there is no change in their operations or levels of investment, this suggests that the company has found alternative, potentially illegal ways in which to increase their profits and thus maintain their levels of investment. </a:t>
            </a:r>
          </a:p>
          <a:p>
            <a:pPr marL="171450" indent="-171450">
              <a:buFont typeface="Arial" panose="020B0604020202020204" pitchFamily="34" charset="0"/>
              <a:buChar char="•"/>
            </a:pPr>
            <a:r>
              <a:rPr lang="en-US" b="1" dirty="0"/>
              <a:t>Corrupt approval of seafood certificates: </a:t>
            </a:r>
            <a:r>
              <a:rPr lang="en-US" dirty="0"/>
              <a:t>In most countries, seafood products, aquaculture products and products for the treatment and rehabilitation of aquatic environments will require a quality assurance and testing certificate before the product can be sold. Public servants in roles where they have almost complete control over the issuing of such certificates, have more opportunities to engage with corruption and profit personally. These public servants are able to make false certificates and allow the purchasing of certificates to take place without the required quality assurance and testing. This form of corrupt issuing of certificates results in substandard or untested products entering the market.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UNODC (2019). Rotten Fish: A Guide on Addressing Corruption in the Fisheries Sector. Retrieved from https://</a:t>
            </a:r>
            <a:r>
              <a:rPr lang="en-US" dirty="0" err="1"/>
              <a:t>www.unodc.org</a:t>
            </a:r>
            <a:r>
              <a:rPr lang="en-US" dirty="0"/>
              <a:t>/documents/</a:t>
            </a:r>
            <a:r>
              <a:rPr lang="en-US" dirty="0" err="1"/>
              <a:t>Rotten_Fish.pdf</a:t>
            </a:r>
            <a:r>
              <a:rPr lang="en-US" dirty="0"/>
              <a:t> (last accessed on April 8, 2021).</a:t>
            </a:r>
          </a:p>
        </p:txBody>
      </p:sp>
      <p:sp>
        <p:nvSpPr>
          <p:cNvPr id="4" name="Foliennummernplatzhalter 3"/>
          <p:cNvSpPr>
            <a:spLocks noGrp="1"/>
          </p:cNvSpPr>
          <p:nvPr>
            <p:ph type="sldNum" sz="quarter" idx="5"/>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428143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dirty="0"/>
              <a:t>Anti-corruption conventions: Historical context:</a:t>
            </a:r>
          </a:p>
          <a:p>
            <a:pPr rtl="0" fontAlgn="base"/>
            <a:r>
              <a:rPr lang="de-D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dirty="0">
                <a:solidFill>
                  <a:schemeClr val="tx1"/>
                </a:solidFill>
                <a:effectLst/>
                <a:latin typeface="+mn-lt"/>
                <a:ea typeface="+mn-ea"/>
                <a:cs typeface="+mn-cs"/>
              </a:rPr>
              <a:t>In 1977, the US </a:t>
            </a:r>
            <a:r>
              <a:rPr lang="de-DE" sz="1200" b="0" i="0" u="none" strike="noStrike" kern="1200" dirty="0" err="1">
                <a:solidFill>
                  <a:schemeClr val="tx1"/>
                </a:solidFill>
                <a:effectLst/>
                <a:latin typeface="+mn-lt"/>
                <a:ea typeface="+mn-ea"/>
                <a:cs typeface="+mn-cs"/>
              </a:rPr>
              <a:t>Government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enacted</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Foreign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Corrupt</a:t>
            </a:r>
            <a:r>
              <a:rPr lang="de-DE" sz="1200" b="0" i="0" u="none" strike="noStrike" kern="1200" dirty="0">
                <a:solidFill>
                  <a:schemeClr val="tx1"/>
                </a:solidFill>
                <a:effectLst/>
                <a:latin typeface="+mn-lt"/>
                <a:ea typeface="+mn-ea"/>
                <a:cs typeface="+mn-cs"/>
              </a:rPr>
              <a:t> Practices Act (FCPA), which </a:t>
            </a:r>
            <a:r>
              <a:rPr lang="de-DE" sz="1200" b="0" i="0" u="none" strike="noStrike" kern="1200" dirty="0" err="1">
                <a:solidFill>
                  <a:schemeClr val="tx1"/>
                </a:solidFill>
                <a:effectLst/>
                <a:latin typeface="+mn-lt"/>
                <a:ea typeface="+mn-ea"/>
                <a:cs typeface="+mn-cs"/>
              </a:rPr>
              <a:t>penalized</a:t>
            </a:r>
            <a:r>
              <a:rPr lang="de-DE" sz="1200" b="0" i="0" u="none" strike="noStrike" kern="1200" dirty="0">
                <a:solidFill>
                  <a:schemeClr val="tx1"/>
                </a:solidFill>
                <a:effectLst/>
                <a:latin typeface="+mn-lt"/>
                <a:ea typeface="+mn-ea"/>
                <a:cs typeface="+mn-cs"/>
              </a:rPr>
              <a:t> US </a:t>
            </a:r>
            <a:r>
              <a:rPr lang="de-DE" sz="1200" b="0" i="0" u="none" strike="noStrike" kern="1200" dirty="0" err="1">
                <a:solidFill>
                  <a:schemeClr val="tx1"/>
                </a:solidFill>
                <a:effectLst/>
                <a:latin typeface="+mn-lt"/>
                <a:ea typeface="+mn-ea"/>
                <a:cs typeface="+mn-cs"/>
              </a:rPr>
              <a:t>corporations</a:t>
            </a:r>
            <a:r>
              <a:rPr lang="de-DE" sz="1200" b="0" i="0" u="none" strike="noStrike" kern="1200" dirty="0">
                <a:solidFill>
                  <a:schemeClr val="tx1"/>
                </a:solidFill>
                <a:effectLst/>
                <a:latin typeface="+mn-lt"/>
                <a:ea typeface="+mn-ea"/>
                <a:cs typeface="+mn-cs"/>
              </a:rPr>
              <a:t> for </a:t>
            </a:r>
            <a:r>
              <a:rPr lang="de-DE" sz="1200" b="0" i="0" u="none" strike="noStrike" kern="1200" dirty="0" err="1">
                <a:solidFill>
                  <a:schemeClr val="tx1"/>
                </a:solidFill>
                <a:effectLst/>
                <a:latin typeface="+mn-lt"/>
                <a:ea typeface="+mn-ea"/>
                <a:cs typeface="+mn-cs"/>
              </a:rPr>
              <a:t>paying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bribes</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foreign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transactions</a:t>
            </a:r>
            <a:r>
              <a:rPr lang="de-DE" sz="1200" b="0" i="0" u="none" strike="noStrike" kern="1200" dirty="0">
                <a:solidFill>
                  <a:schemeClr val="tx1"/>
                </a:solidFill>
                <a:effectLst/>
                <a:latin typeface="+mn-lt"/>
                <a:ea typeface="+mn-ea"/>
                <a:cs typeface="+mn-cs"/>
              </a:rPr>
              <a:t>. The FCPA was the </a:t>
            </a:r>
            <a:r>
              <a:rPr lang="de-DE" sz="1200" b="0" i="0" u="none" strike="noStrike" kern="1200" dirty="0" err="1">
                <a:solidFill>
                  <a:schemeClr val="tx1"/>
                </a:solidFill>
                <a:effectLst/>
                <a:latin typeface="+mn-lt"/>
                <a:ea typeface="+mn-ea"/>
                <a:cs typeface="+mn-cs"/>
              </a:rPr>
              <a:t>first</a:t>
            </a:r>
            <a:r>
              <a:rPr lang="de-DE" sz="1200" b="0" i="0" u="none" strike="noStrike" kern="1200" dirty="0">
                <a:solidFill>
                  <a:schemeClr val="tx1"/>
                </a:solidFill>
                <a:effectLst/>
                <a:latin typeface="+mn-lt"/>
                <a:ea typeface="+mn-ea"/>
                <a:cs typeface="+mn-cs"/>
              </a:rPr>
              <a:t> national </a:t>
            </a:r>
            <a:r>
              <a:rPr lang="de-DE" sz="1200" b="0" i="0" u="none" strike="noStrike" kern="1200" dirty="0" err="1">
                <a:solidFill>
                  <a:schemeClr val="tx1"/>
                </a:solidFill>
                <a:effectLst/>
                <a:latin typeface="+mn-lt"/>
                <a:ea typeface="+mn-ea"/>
                <a:cs typeface="+mn-cs"/>
              </a:rPr>
              <a:t>statute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criminalizing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bribery</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foreign</a:t>
            </a:r>
            <a:r>
              <a:rPr lang="de-DE" sz="1200" b="0" i="0" u="none" strike="noStrike" kern="1200" dirty="0">
                <a:solidFill>
                  <a:schemeClr val="tx1"/>
                </a:solidFill>
                <a:effectLst/>
                <a:latin typeface="+mn-lt"/>
                <a:ea typeface="+mn-ea"/>
                <a:cs typeface="+mn-cs"/>
              </a:rPr>
              <a:t> public </a:t>
            </a:r>
            <a:r>
              <a:rPr lang="de-DE" sz="1200" b="0" i="0" u="none" strike="noStrike" kern="1200" dirty="0" err="1">
                <a:solidFill>
                  <a:schemeClr val="tx1"/>
                </a:solidFill>
                <a:effectLst/>
                <a:latin typeface="+mn-lt"/>
                <a:ea typeface="+mn-ea"/>
                <a:cs typeface="+mn-cs"/>
              </a:rPr>
              <a:t>servants</a:t>
            </a:r>
            <a:r>
              <a:rPr lang="de-DE" sz="1200" b="0" i="0" u="none" strike="noStrike" kern="1200" dirty="0">
                <a:solidFill>
                  <a:schemeClr val="tx1"/>
                </a:solidFill>
                <a:effectLst/>
                <a:latin typeface="+mn-lt"/>
                <a:ea typeface="+mn-ea"/>
                <a:cs typeface="+mn-cs"/>
              </a:rPr>
              <a:t>. The FCPA established </a:t>
            </a:r>
            <a:r>
              <a:rPr lang="de-DE" sz="1200" b="0" i="0" u="none" strike="noStrike" kern="1200" dirty="0" err="1">
                <a:solidFill>
                  <a:schemeClr val="tx1"/>
                </a:solidFill>
                <a:effectLst/>
                <a:latin typeface="+mn-lt"/>
                <a:ea typeface="+mn-ea"/>
                <a:cs typeface="+mn-cs"/>
              </a:rPr>
              <a:t>new</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accounting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obligations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facilitating</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investigation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foreign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illicit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payments</a:t>
            </a:r>
            <a:r>
              <a:rPr lang="de-DE" sz="1200" b="0" i="0" u="none" strike="noStrike" kern="1200" dirty="0">
                <a:solidFill>
                  <a:schemeClr val="tx1"/>
                </a:solidFill>
                <a:effectLst/>
                <a:latin typeface="+mn-lt"/>
                <a:ea typeface="+mn-ea"/>
                <a:cs typeface="+mn-cs"/>
              </a:rPr>
              <a:t>. It also </a:t>
            </a:r>
            <a:r>
              <a:rPr lang="de-DE" sz="1200" b="0" i="0" u="none" strike="noStrike" kern="1200" dirty="0" err="1">
                <a:solidFill>
                  <a:schemeClr val="tx1"/>
                </a:solidFill>
                <a:effectLst/>
                <a:latin typeface="+mn-lt"/>
                <a:ea typeface="+mn-ea"/>
                <a:cs typeface="+mn-cs"/>
              </a:rPr>
              <a:t>entails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provisions</a:t>
            </a:r>
            <a:r>
              <a:rPr lang="de-DE" sz="1200" b="0" i="0" u="none" strike="noStrike" kern="1200" dirty="0">
                <a:solidFill>
                  <a:schemeClr val="tx1"/>
                </a:solidFill>
                <a:effectLst/>
                <a:latin typeface="+mn-lt"/>
                <a:ea typeface="+mn-ea"/>
                <a:cs typeface="+mn-cs"/>
              </a:rPr>
              <a:t> that </a:t>
            </a:r>
            <a:r>
              <a:rPr lang="de-DE" sz="1200" b="0" i="0" u="none" strike="noStrike" kern="1200" dirty="0" err="1">
                <a:solidFill>
                  <a:schemeClr val="tx1"/>
                </a:solidFill>
                <a:effectLst/>
                <a:latin typeface="+mn-lt"/>
                <a:ea typeface="+mn-ea"/>
                <a:cs typeface="+mn-cs"/>
              </a:rPr>
              <a:t>make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bribing</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foreign</a:t>
            </a:r>
            <a:r>
              <a:rPr lang="de-DE" sz="1200" b="0" i="0" u="none" strike="noStrike" kern="1200" dirty="0">
                <a:solidFill>
                  <a:schemeClr val="tx1"/>
                </a:solidFill>
                <a:effectLst/>
                <a:latin typeface="+mn-lt"/>
                <a:ea typeface="+mn-ea"/>
                <a:cs typeface="+mn-cs"/>
              </a:rPr>
              <a:t> public </a:t>
            </a:r>
            <a:r>
              <a:rPr lang="de-DE" sz="1200" b="0" i="0" u="none" strike="noStrike" kern="1200" dirty="0" err="1">
                <a:solidFill>
                  <a:schemeClr val="tx1"/>
                </a:solidFill>
                <a:effectLst/>
                <a:latin typeface="+mn-lt"/>
                <a:ea typeface="+mn-ea"/>
                <a:cs typeface="+mn-cs"/>
              </a:rPr>
              <a:t>servant</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crime</a:t>
            </a:r>
            <a:r>
              <a:rPr lang="de-DE"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dirty="0">
                <a:solidFill>
                  <a:schemeClr val="tx1"/>
                </a:solidFill>
                <a:effectLst/>
                <a:latin typeface="+mn-lt"/>
                <a:ea typeface="+mn-ea"/>
                <a:cs typeface="+mn-cs"/>
              </a:rPr>
              <a:t>The 1999 OECD </a:t>
            </a:r>
            <a:r>
              <a:rPr lang="de-DE" sz="1200" b="0" i="0" u="none" strike="noStrike" kern="1200" dirty="0" err="1">
                <a:solidFill>
                  <a:schemeClr val="tx1"/>
                </a:solidFill>
                <a:effectLst/>
                <a:latin typeface="+mn-lt"/>
                <a:ea typeface="+mn-ea"/>
                <a:cs typeface="+mn-cs"/>
              </a:rPr>
              <a:t>Convention</a:t>
            </a:r>
            <a:r>
              <a:rPr lang="de-DE" sz="1200" b="0" i="0" u="none" strike="noStrike" kern="1200" dirty="0">
                <a:solidFill>
                  <a:schemeClr val="tx1"/>
                </a:solidFill>
                <a:effectLst/>
                <a:latin typeface="+mn-lt"/>
                <a:ea typeface="+mn-ea"/>
                <a:cs typeface="+mn-cs"/>
              </a:rPr>
              <a:t> was the </a:t>
            </a:r>
            <a:r>
              <a:rPr lang="de-DE" sz="1200" b="0" i="0" u="none" strike="noStrike" kern="1200" dirty="0" err="1">
                <a:solidFill>
                  <a:schemeClr val="tx1"/>
                </a:solidFill>
                <a:effectLst/>
                <a:latin typeface="+mn-lt"/>
                <a:ea typeface="+mn-ea"/>
                <a:cs typeface="+mn-cs"/>
              </a:rPr>
              <a:t>result</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pressure</a:t>
            </a:r>
            <a:r>
              <a:rPr lang="de-DE" sz="1200" b="0" i="0" u="none" strike="noStrike" kern="1200" dirty="0">
                <a:solidFill>
                  <a:schemeClr val="tx1"/>
                </a:solidFill>
                <a:effectLst/>
                <a:latin typeface="+mn-lt"/>
                <a:ea typeface="+mn-ea"/>
                <a:cs typeface="+mn-cs"/>
              </a:rPr>
              <a:t> from the US which </a:t>
            </a:r>
            <a:r>
              <a:rPr lang="de-DE" sz="1200" b="0" i="0" u="none" strike="noStrike" kern="1200" dirty="0" err="1">
                <a:solidFill>
                  <a:schemeClr val="tx1"/>
                </a:solidFill>
                <a:effectLst/>
                <a:latin typeface="+mn-lt"/>
                <a:ea typeface="+mn-ea"/>
                <a:cs typeface="+mn-cs"/>
              </a:rPr>
              <a:t>had</a:t>
            </a:r>
            <a:r>
              <a:rPr lang="de-DE" sz="1200" b="0" i="0" u="none" strike="noStrike" kern="1200" dirty="0">
                <a:solidFill>
                  <a:schemeClr val="tx1"/>
                </a:solidFill>
                <a:effectLst/>
                <a:latin typeface="+mn-lt"/>
                <a:ea typeface="+mn-ea"/>
                <a:cs typeface="+mn-cs"/>
              </a:rPr>
              <a:t> passed the </a:t>
            </a:r>
            <a:r>
              <a:rPr lang="de-DE" sz="1200" b="0" i="0" u="none" strike="noStrike" kern="1200" dirty="0" err="1">
                <a:solidFill>
                  <a:schemeClr val="tx1"/>
                </a:solidFill>
                <a:effectLst/>
                <a:latin typeface="+mn-lt"/>
                <a:ea typeface="+mn-ea"/>
                <a:cs typeface="+mn-cs"/>
              </a:rPr>
              <a:t>Foreign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Corrupt</a:t>
            </a:r>
            <a:r>
              <a:rPr lang="de-DE" sz="1200" b="0" i="0" u="none" strike="noStrike" kern="1200" dirty="0">
                <a:solidFill>
                  <a:schemeClr val="tx1"/>
                </a:solidFill>
                <a:effectLst/>
                <a:latin typeface="+mn-lt"/>
                <a:ea typeface="+mn-ea"/>
                <a:cs typeface="+mn-cs"/>
              </a:rPr>
              <a:t> Practices Act. It </a:t>
            </a:r>
            <a:r>
              <a:rPr lang="de-DE" sz="1200" b="0" i="0" u="none" strike="noStrike" kern="1200" dirty="0" err="1">
                <a:solidFill>
                  <a:schemeClr val="tx1"/>
                </a:solidFill>
                <a:effectLst/>
                <a:latin typeface="+mn-lt"/>
                <a:ea typeface="+mn-ea"/>
                <a:cs typeface="+mn-cs"/>
              </a:rPr>
              <a:t>played</a:t>
            </a:r>
            <a:r>
              <a:rPr lang="de-DE" sz="1200" b="0" i="0" u="none" strike="noStrike" kern="1200" dirty="0">
                <a:solidFill>
                  <a:schemeClr val="tx1"/>
                </a:solidFill>
                <a:effectLst/>
                <a:latin typeface="+mn-lt"/>
                <a:ea typeface="+mn-ea"/>
                <a:cs typeface="+mn-cs"/>
              </a:rPr>
              <a:t> a vital </a:t>
            </a:r>
            <a:r>
              <a:rPr lang="de-DE" sz="1200" b="0" i="0" u="none" strike="noStrike" kern="1200" dirty="0" err="1">
                <a:solidFill>
                  <a:schemeClr val="tx1"/>
                </a:solidFill>
                <a:effectLst/>
                <a:latin typeface="+mn-lt"/>
                <a:ea typeface="+mn-ea"/>
                <a:cs typeface="+mn-cs"/>
              </a:rPr>
              <a:t>role</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fostering</a:t>
            </a:r>
            <a:r>
              <a:rPr lang="de-DE" sz="1200" b="0" i="0" u="none" strike="noStrike" kern="1200" dirty="0">
                <a:solidFill>
                  <a:schemeClr val="tx1"/>
                </a:solidFill>
                <a:effectLst/>
                <a:latin typeface="+mn-lt"/>
                <a:ea typeface="+mn-ea"/>
                <a:cs typeface="+mn-cs"/>
              </a:rPr>
              <a:t> the global </a:t>
            </a:r>
            <a:r>
              <a:rPr lang="de-DE" sz="1200" b="0" i="0" u="none" strike="noStrike" kern="1200" dirty="0" err="1">
                <a:solidFill>
                  <a:schemeClr val="tx1"/>
                </a:solidFill>
                <a:effectLst/>
                <a:latin typeface="+mn-lt"/>
                <a:ea typeface="+mn-ea"/>
                <a:cs typeface="+mn-cs"/>
              </a:rPr>
              <a:t>recognition</a:t>
            </a:r>
            <a:r>
              <a:rPr lang="de-DE" sz="1200" b="0" i="0" u="none" strike="noStrike" kern="1200" dirty="0">
                <a:solidFill>
                  <a:schemeClr val="tx1"/>
                </a:solidFill>
                <a:effectLst/>
                <a:latin typeface="+mn-lt"/>
                <a:ea typeface="+mn-ea"/>
                <a:cs typeface="+mn-cs"/>
              </a:rPr>
              <a:t> of an anti-corruption norm. </a:t>
            </a:r>
            <a:r>
              <a:rPr lang="de-DE" sz="1200" b="0" i="0" u="none" strike="noStrike" kern="1200" dirty="0" err="1">
                <a:solidFill>
                  <a:schemeClr val="tx1"/>
                </a:solidFill>
                <a:effectLst/>
                <a:latin typeface="+mn-lt"/>
                <a:ea typeface="+mn-ea"/>
                <a:cs typeface="+mn-cs"/>
              </a:rPr>
              <a:t>Before</a:t>
            </a:r>
            <a:r>
              <a:rPr lang="de-DE" sz="1200" b="0" i="0" u="none" strike="noStrike" kern="1200" dirty="0">
                <a:solidFill>
                  <a:schemeClr val="tx1"/>
                </a:solidFill>
                <a:effectLst/>
                <a:latin typeface="+mn-lt"/>
                <a:ea typeface="+mn-ea"/>
                <a:cs typeface="+mn-cs"/>
              </a:rPr>
              <a:t> that, corruption </a:t>
            </a:r>
            <a:r>
              <a:rPr lang="de-DE" sz="1200" b="0" i="0" u="none" strike="noStrike" kern="1200" dirty="0" err="1">
                <a:solidFill>
                  <a:schemeClr val="tx1"/>
                </a:solidFill>
                <a:effectLst/>
                <a:latin typeface="+mn-lt"/>
                <a:ea typeface="+mn-ea"/>
                <a:cs typeface="+mn-cs"/>
              </a:rPr>
              <a:t>internationally</a:t>
            </a:r>
            <a:r>
              <a:rPr lang="de-DE" sz="1200" b="0" i="0" u="none" strike="noStrike" kern="1200" dirty="0">
                <a:solidFill>
                  <a:schemeClr val="tx1"/>
                </a:solidFill>
                <a:effectLst/>
                <a:latin typeface="+mn-lt"/>
                <a:ea typeface="+mn-ea"/>
                <a:cs typeface="+mn-cs"/>
              </a:rPr>
              <a:t> was </a:t>
            </a:r>
            <a:r>
              <a:rPr lang="de-DE" sz="1200" b="0" i="0" u="none" strike="noStrike" kern="1200" dirty="0" err="1">
                <a:solidFill>
                  <a:schemeClr val="tx1"/>
                </a:solidFill>
                <a:effectLst/>
                <a:latin typeface="+mn-lt"/>
                <a:ea typeface="+mn-ea"/>
                <a:cs typeface="+mn-cs"/>
              </a:rPr>
              <a:t>happening</a:t>
            </a:r>
            <a:r>
              <a:rPr lang="de-DE" sz="1200" b="0" i="0" u="none" strike="noStrike" kern="1200" dirty="0">
                <a:solidFill>
                  <a:schemeClr val="tx1"/>
                </a:solidFill>
                <a:effectLst/>
                <a:latin typeface="+mn-lt"/>
                <a:ea typeface="+mn-ea"/>
                <a:cs typeface="+mn-cs"/>
              </a:rPr>
              <a:t> in a ‘legal </a:t>
            </a:r>
            <a:r>
              <a:rPr lang="de-DE" sz="1200" b="0" i="0" u="none" strike="noStrike" kern="1200" dirty="0" err="1">
                <a:solidFill>
                  <a:schemeClr val="tx1"/>
                </a:solidFill>
                <a:effectLst/>
                <a:latin typeface="+mn-lt"/>
                <a:ea typeface="+mn-ea"/>
                <a:cs typeface="+mn-cs"/>
              </a:rPr>
              <a:t>vacuum</a:t>
            </a:r>
            <a:r>
              <a:rPr lang="de-DE"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0" i="0" u="none" strike="noStrike" kern="1200" dirty="0" err="1">
                <a:solidFill>
                  <a:schemeClr val="tx1"/>
                </a:solidFill>
                <a:effectLst/>
                <a:latin typeface="+mn-lt"/>
                <a:ea typeface="+mn-ea"/>
                <a:cs typeface="+mn-cs"/>
              </a:rPr>
              <a:t>Finally</a:t>
            </a:r>
            <a:r>
              <a:rPr lang="de-DE" sz="1200" b="0" i="0" u="none" strike="noStrike" kern="1200" dirty="0">
                <a:solidFill>
                  <a:schemeClr val="tx1"/>
                </a:solidFill>
                <a:effectLst/>
                <a:latin typeface="+mn-lt"/>
                <a:ea typeface="+mn-ea"/>
                <a:cs typeface="+mn-cs"/>
              </a:rPr>
              <a:t>, in 2003, UNCAC is the </a:t>
            </a:r>
            <a:r>
              <a:rPr lang="de-DE" sz="1200" b="0" i="0" u="none" strike="noStrike" kern="1200" dirty="0" err="1">
                <a:solidFill>
                  <a:schemeClr val="tx1"/>
                </a:solidFill>
                <a:effectLst/>
                <a:latin typeface="+mn-lt"/>
                <a:ea typeface="+mn-ea"/>
                <a:cs typeface="+mn-cs"/>
              </a:rPr>
              <a:t>first</a:t>
            </a:r>
            <a:r>
              <a:rPr lang="de-DE" sz="1200" b="0" i="0" u="none" strike="noStrike" kern="1200" dirty="0">
                <a:solidFill>
                  <a:schemeClr val="tx1"/>
                </a:solidFill>
                <a:effectLst/>
                <a:latin typeface="+mn-lt"/>
                <a:ea typeface="+mn-ea"/>
                <a:cs typeface="+mn-cs"/>
              </a:rPr>
              <a:t> anti-corruption </a:t>
            </a:r>
            <a:r>
              <a:rPr lang="de-DE" sz="1200" b="0" i="0" u="none" strike="noStrike" kern="1200" dirty="0" err="1">
                <a:solidFill>
                  <a:schemeClr val="tx1"/>
                </a:solidFill>
                <a:effectLst/>
                <a:latin typeface="+mn-lt"/>
                <a:ea typeface="+mn-ea"/>
                <a:cs typeface="+mn-cs"/>
              </a:rPr>
              <a:t>convention</a:t>
            </a:r>
            <a:r>
              <a:rPr lang="de-DE" sz="1200" b="0" i="0" u="none" strike="noStrike" kern="1200" dirty="0">
                <a:solidFill>
                  <a:schemeClr val="tx1"/>
                </a:solidFill>
                <a:effectLst/>
                <a:latin typeface="+mn-lt"/>
                <a:ea typeface="+mn-ea"/>
                <a:cs typeface="+mn-cs"/>
              </a:rPr>
              <a:t> that is </a:t>
            </a:r>
            <a:r>
              <a:rPr lang="de-DE" sz="1200" b="0" i="0" u="none" strike="noStrike" kern="1200" dirty="0" err="1">
                <a:solidFill>
                  <a:schemeClr val="tx1"/>
                </a:solidFill>
                <a:effectLst/>
                <a:latin typeface="+mn-lt"/>
                <a:ea typeface="+mn-ea"/>
                <a:cs typeface="+mn-cs"/>
              </a:rPr>
              <a:t>truly</a:t>
            </a:r>
            <a:r>
              <a:rPr lang="de-DE" sz="1200" b="0" i="0" u="none" strike="noStrike" kern="1200" dirty="0">
                <a:solidFill>
                  <a:schemeClr val="tx1"/>
                </a:solidFill>
                <a:effectLst/>
                <a:latin typeface="+mn-lt"/>
                <a:ea typeface="+mn-ea"/>
                <a:cs typeface="+mn-cs"/>
              </a:rPr>
              <a:t> global. It </a:t>
            </a:r>
            <a:r>
              <a:rPr lang="de-DE" sz="1200" b="0" i="0" u="none" strike="noStrike" kern="1200" dirty="0" err="1">
                <a:solidFill>
                  <a:schemeClr val="tx1"/>
                </a:solidFill>
                <a:effectLst/>
                <a:latin typeface="+mn-lt"/>
                <a:ea typeface="+mn-ea"/>
                <a:cs typeface="+mn-cs"/>
              </a:rPr>
              <a:t>takes</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comprehensive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approach</a:t>
            </a:r>
            <a:r>
              <a:rPr lang="de-DE" sz="1200" b="0" i="0" u="none" strike="noStrike" kern="1200" dirty="0">
                <a:solidFill>
                  <a:schemeClr val="tx1"/>
                </a:solidFill>
                <a:effectLst/>
                <a:latin typeface="+mn-lt"/>
                <a:ea typeface="+mn-ea"/>
                <a:cs typeface="+mn-cs"/>
              </a:rPr>
              <a:t> to the corruption </a:t>
            </a:r>
            <a:r>
              <a:rPr lang="de-DE" sz="1200" b="0" i="0" u="none" strike="noStrike" kern="1200" dirty="0" err="1">
                <a:solidFill>
                  <a:schemeClr val="tx1"/>
                </a:solidFill>
                <a:effectLst/>
                <a:latin typeface="+mn-lt"/>
                <a:ea typeface="+mn-ea"/>
                <a:cs typeface="+mn-cs"/>
              </a:rPr>
              <a:t>problem</a:t>
            </a:r>
            <a:r>
              <a:rPr lang="de-DE" sz="1200" b="0" i="0" u="none" strike="noStrike" kern="1200" dirty="0">
                <a:solidFill>
                  <a:schemeClr val="tx1"/>
                </a:solidFill>
                <a:effectLst/>
                <a:latin typeface="+mn-lt"/>
                <a:ea typeface="+mn-ea"/>
                <a:cs typeface="+mn-cs"/>
              </a:rPr>
              <a:t>, as a </a:t>
            </a:r>
            <a:r>
              <a:rPr lang="de-DE" sz="1200" b="0" i="0" u="none" strike="noStrike" kern="1200" dirty="0" err="1">
                <a:solidFill>
                  <a:schemeClr val="tx1"/>
                </a:solidFill>
                <a:effectLst/>
                <a:latin typeface="+mn-lt"/>
                <a:ea typeface="+mn-ea"/>
                <a:cs typeface="+mn-cs"/>
              </a:rPr>
              <a:t>basis</a:t>
            </a:r>
            <a:r>
              <a:rPr lang="de-DE" sz="1200" b="0" i="0" u="none" strike="noStrike" kern="1200" dirty="0">
                <a:solidFill>
                  <a:schemeClr val="tx1"/>
                </a:solidFill>
                <a:effectLst/>
                <a:latin typeface="+mn-lt"/>
                <a:ea typeface="+mn-ea"/>
                <a:cs typeface="+mn-cs"/>
              </a:rPr>
              <a:t> for </a:t>
            </a:r>
            <a:r>
              <a:rPr lang="de-DE" sz="1200" b="0" i="0" u="none" strike="noStrike" kern="1200" dirty="0" err="1">
                <a:solidFill>
                  <a:schemeClr val="tx1"/>
                </a:solidFill>
                <a:effectLst/>
                <a:latin typeface="+mn-lt"/>
                <a:ea typeface="+mn-ea"/>
                <a:cs typeface="+mn-cs"/>
              </a:rPr>
              <a:t>effectively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preventing</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combating</a:t>
            </a:r>
            <a:r>
              <a:rPr lang="de-DE" sz="1200" b="0" i="0" u="none" strike="noStrike" kern="1200" dirty="0">
                <a:solidFill>
                  <a:schemeClr val="tx1"/>
                </a:solidFill>
                <a:effectLst/>
                <a:latin typeface="+mn-lt"/>
                <a:ea typeface="+mn-ea"/>
                <a:cs typeface="+mn-cs"/>
              </a:rPr>
              <a:t> corruption. The UNCAC is </a:t>
            </a:r>
            <a:r>
              <a:rPr lang="de-DE" sz="1200" b="0" i="0" u="none" strike="noStrike" kern="1200" dirty="0" err="1">
                <a:solidFill>
                  <a:schemeClr val="tx1"/>
                </a:solidFill>
                <a:effectLst/>
                <a:latin typeface="+mn-lt"/>
                <a:ea typeface="+mn-ea"/>
                <a:cs typeface="+mn-cs"/>
              </a:rPr>
              <a:t>unique</a:t>
            </a:r>
            <a:r>
              <a:rPr lang="de-DE" sz="1200" b="0" i="0" u="none" strike="noStrike" kern="1200" dirty="0">
                <a:solidFill>
                  <a:schemeClr val="tx1"/>
                </a:solidFill>
                <a:effectLst/>
                <a:latin typeface="+mn-lt"/>
                <a:ea typeface="+mn-ea"/>
                <a:cs typeface="+mn-cs"/>
              </a:rPr>
              <a:t> as </a:t>
            </a:r>
            <a:r>
              <a:rPr lang="de-DE" sz="1200" b="0" i="0" u="none" strike="noStrike" kern="1200" dirty="0" err="1">
                <a:solidFill>
                  <a:schemeClr val="tx1"/>
                </a:solidFill>
                <a:effectLst/>
                <a:latin typeface="+mn-lt"/>
                <a:ea typeface="+mn-ea"/>
                <a:cs typeface="+mn-cs"/>
              </a:rPr>
              <a:t>compared</a:t>
            </a:r>
            <a:r>
              <a:rPr lang="de-DE" sz="1200" b="0" i="0" u="none" strike="noStrike" kern="1200" dirty="0">
                <a:solidFill>
                  <a:schemeClr val="tx1"/>
                </a:solidFill>
                <a:effectLst/>
                <a:latin typeface="+mn-lt"/>
                <a:ea typeface="+mn-ea"/>
                <a:cs typeface="+mn-cs"/>
              </a:rPr>
              <a:t> with </a:t>
            </a:r>
            <a:r>
              <a:rPr lang="de-DE" sz="1200" b="0" i="0" u="none" strike="noStrike" kern="1200" dirty="0" err="1">
                <a:solidFill>
                  <a:schemeClr val="tx1"/>
                </a:solidFill>
                <a:effectLst/>
                <a:latin typeface="+mn-lt"/>
                <a:ea typeface="+mn-ea"/>
                <a:cs typeface="+mn-cs"/>
              </a:rPr>
              <a:t>other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conventions</a:t>
            </a:r>
            <a:r>
              <a:rPr lang="de-DE" sz="1200" b="0" i="0" u="none" strike="noStrike" kern="1200" dirty="0">
                <a:solidFill>
                  <a:schemeClr val="tx1"/>
                </a:solidFill>
                <a:effectLst/>
                <a:latin typeface="+mn-lt"/>
                <a:ea typeface="+mn-ea"/>
                <a:cs typeface="+mn-cs"/>
              </a:rPr>
              <a:t> not only in its global </a:t>
            </a:r>
            <a:r>
              <a:rPr lang="de-DE" sz="1200" b="0" i="0" u="none" strike="noStrike" kern="1200" dirty="0" err="1">
                <a:solidFill>
                  <a:schemeClr val="tx1"/>
                </a:solidFill>
                <a:effectLst/>
                <a:latin typeface="+mn-lt"/>
                <a:ea typeface="+mn-ea"/>
                <a:cs typeface="+mn-cs"/>
              </a:rPr>
              <a:t>coverage</a:t>
            </a:r>
            <a:r>
              <a:rPr lang="de-DE" sz="1200" b="0" i="0" u="none" strike="noStrike" kern="1200" dirty="0">
                <a:solidFill>
                  <a:schemeClr val="tx1"/>
                </a:solidFill>
                <a:effectLst/>
                <a:latin typeface="+mn-lt"/>
                <a:ea typeface="+mn-ea"/>
                <a:cs typeface="+mn-cs"/>
              </a:rPr>
              <a:t> but also in the </a:t>
            </a:r>
            <a:r>
              <a:rPr lang="de-DE" sz="1200" b="0" i="0" u="none" strike="noStrike" kern="1200" dirty="0" err="1">
                <a:solidFill>
                  <a:schemeClr val="tx1"/>
                </a:solidFill>
                <a:effectLst/>
                <a:latin typeface="+mn-lt"/>
                <a:ea typeface="+mn-ea"/>
                <a:cs typeface="+mn-cs"/>
              </a:rPr>
              <a:t>extensiveness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detail</a:t>
            </a:r>
            <a:r>
              <a:rPr lang="de-DE" sz="1200" b="0" i="0" u="none" strike="noStrike" kern="1200" dirty="0">
                <a:solidFill>
                  <a:schemeClr val="tx1"/>
                </a:solidFill>
                <a:effectLst/>
                <a:latin typeface="+mn-lt"/>
                <a:ea typeface="+mn-ea"/>
                <a:cs typeface="+mn-cs"/>
              </a:rPr>
              <a:t> of its </a:t>
            </a:r>
            <a:r>
              <a:rPr lang="de-DE" sz="1200" b="0" i="0" u="none" strike="noStrike" kern="1200" dirty="0" err="1">
                <a:solidFill>
                  <a:schemeClr val="tx1"/>
                </a:solidFill>
                <a:effectLst/>
                <a:latin typeface="+mn-lt"/>
                <a:ea typeface="+mn-ea"/>
                <a:cs typeface="+mn-cs"/>
              </a:rPr>
              <a:t>provisions</a:t>
            </a:r>
            <a:r>
              <a:rPr lang="de-DE"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de-DE" sz="1200" b="0" i="0" kern="1200" dirty="0">
                <a:solidFill>
                  <a:schemeClr val="tx1"/>
                </a:solidFill>
                <a:effectLst/>
                <a:latin typeface="+mn-lt"/>
                <a:ea typeface="+mn-ea"/>
                <a:cs typeface="+mn-cs"/>
              </a:rPr>
              <a:t>​</a:t>
            </a:r>
          </a:p>
          <a:p>
            <a:pPr rtl="0" fontAlgn="base"/>
            <a:r>
              <a:rPr lang="de-DE" sz="1200" b="1" i="0" kern="1200" dirty="0">
                <a:solidFill>
                  <a:schemeClr val="tx1"/>
                </a:solidFill>
                <a:effectLst/>
                <a:latin typeface="+mn-lt"/>
                <a:ea typeface="+mn-ea"/>
                <a:cs typeface="+mn-cs"/>
              </a:rPr>
              <a:t>​</a:t>
            </a:r>
            <a:r>
              <a:rPr lang="de-DE" sz="1200" b="1" i="0" u="none" strike="noStrike" kern="1200" dirty="0">
                <a:solidFill>
                  <a:schemeClr val="tx1"/>
                </a:solidFill>
                <a:effectLst/>
                <a:latin typeface="+mn-lt"/>
                <a:ea typeface="+mn-ea"/>
                <a:cs typeface="+mn-cs"/>
              </a:rPr>
              <a:t>How was the international </a:t>
            </a:r>
            <a:r>
              <a:rPr lang="de-DE" sz="1200" b="1" i="0" u="none" strike="noStrike" kern="1200" dirty="0" err="1">
                <a:solidFill>
                  <a:schemeClr val="tx1"/>
                </a:solidFill>
                <a:effectLst/>
                <a:latin typeface="+mn-lt"/>
                <a:ea typeface="+mn-ea"/>
                <a:cs typeface="+mn-cs"/>
              </a:rPr>
              <a:t>momentum</a:t>
            </a:r>
            <a:r>
              <a:rPr lang="de-DE" sz="1200" b="1" i="0" u="none" strike="noStrike" kern="1200" dirty="0">
                <a:solidFill>
                  <a:schemeClr val="tx1"/>
                </a:solidFill>
                <a:effectLst/>
                <a:latin typeface="+mn-lt"/>
                <a:ea typeface="+mn-ea"/>
                <a:cs typeface="+mn-cs"/>
              </a:rPr>
              <a:t> for anti-corruption </a:t>
            </a:r>
            <a:r>
              <a:rPr lang="de-DE" sz="1200" b="1" i="0" u="none" strike="noStrike" kern="1200" dirty="0" err="1">
                <a:solidFill>
                  <a:schemeClr val="tx1"/>
                </a:solidFill>
                <a:effectLst/>
                <a:latin typeface="+mn-lt"/>
                <a:ea typeface="+mn-ea"/>
                <a:cs typeface="+mn-cs"/>
              </a:rPr>
              <a:t>achieved</a:t>
            </a:r>
            <a:r>
              <a:rPr lang="de-DE" sz="1200" b="1" i="0" u="none" strike="noStrike" kern="1200" dirty="0">
                <a:solidFill>
                  <a:schemeClr val="tx1"/>
                </a:solidFill>
                <a:effectLst/>
                <a:latin typeface="+mn-lt"/>
                <a:ea typeface="+mn-ea"/>
                <a:cs typeface="+mn-cs"/>
              </a:rPr>
              <a:t>?</a:t>
            </a:r>
          </a:p>
          <a:p>
            <a:pPr rtl="0" fontAlgn="base"/>
            <a:r>
              <a:rPr lang="de-DE" sz="1200" b="0" i="0" u="none" strike="noStrike" kern="1200" dirty="0" err="1">
                <a:solidFill>
                  <a:schemeClr val="tx1"/>
                </a:solidFill>
                <a:effectLst/>
                <a:latin typeface="+mn-lt"/>
                <a:ea typeface="+mn-ea"/>
                <a:cs typeface="+mn-cs"/>
              </a:rPr>
              <a:t>Three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causal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factors</a:t>
            </a:r>
            <a:r>
              <a:rPr lang="de-DE" sz="1200" b="0" i="0" u="none" strike="noStrike" kern="1200" dirty="0">
                <a:solidFill>
                  <a:schemeClr val="tx1"/>
                </a:solidFill>
                <a:effectLst/>
                <a:latin typeface="+mn-lt"/>
                <a:ea typeface="+mn-ea"/>
                <a:cs typeface="+mn-cs"/>
              </a:rPr>
              <a:t> help </a:t>
            </a:r>
            <a:r>
              <a:rPr lang="de-DE" sz="1200" b="0" i="0" u="none" strike="noStrike" kern="1200" dirty="0" err="1">
                <a:solidFill>
                  <a:schemeClr val="tx1"/>
                </a:solidFill>
                <a:effectLst/>
                <a:latin typeface="+mn-lt"/>
                <a:ea typeface="+mn-ea"/>
                <a:cs typeface="+mn-cs"/>
              </a:rPr>
              <a:t>us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explain</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origins</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norms</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relation</a:t>
            </a:r>
            <a:r>
              <a:rPr lang="de-DE" sz="1200" b="0" i="0" u="none" strike="noStrike" kern="1200" dirty="0">
                <a:solidFill>
                  <a:schemeClr val="tx1"/>
                </a:solidFill>
                <a:effectLst/>
                <a:latin typeface="+mn-lt"/>
                <a:ea typeface="+mn-ea"/>
                <a:cs typeface="+mn-cs"/>
              </a:rPr>
              <a:t> to anti-corruption:</a:t>
            </a:r>
            <a:endParaRPr lang="en-US" sz="1200" b="0" i="0" u="none" strike="noStrike" kern="1200" dirty="0">
              <a:solidFill>
                <a:schemeClr val="tx1"/>
              </a:solidFill>
              <a:effectLst/>
              <a:latin typeface="+mn-lt"/>
              <a:ea typeface="+mn-ea"/>
              <a:cs typeface="+mn-cs"/>
            </a:endParaRPr>
          </a:p>
          <a:p>
            <a:pPr marL="228600" lvl="0" indent="-228600" rtl="0" fontAlgn="base">
              <a:buFont typeface="+mj-lt"/>
              <a:buAutoNum type="arabicPeriod"/>
            </a:pPr>
            <a:r>
              <a:rPr lang="de-DE" sz="1200" b="0" i="0" u="none" strike="noStrike" kern="1200" dirty="0">
                <a:solidFill>
                  <a:schemeClr val="tx1"/>
                </a:solidFill>
                <a:effectLst/>
                <a:latin typeface="+mn-lt"/>
                <a:ea typeface="+mn-ea"/>
                <a:cs typeface="+mn-cs"/>
              </a:rPr>
              <a:t>The post-</a:t>
            </a:r>
            <a:r>
              <a:rPr lang="de-DE" sz="1200" b="0" i="0" u="none" strike="noStrike" kern="1200" dirty="0" err="1">
                <a:solidFill>
                  <a:schemeClr val="tx1"/>
                </a:solidFill>
                <a:effectLst/>
                <a:latin typeface="+mn-lt"/>
                <a:ea typeface="+mn-ea"/>
                <a:cs typeface="+mn-cs"/>
              </a:rPr>
              <a:t>Cold</a:t>
            </a:r>
            <a:r>
              <a:rPr lang="de-DE" sz="1200" b="0" i="0" u="none" strike="noStrike" kern="1200" dirty="0">
                <a:solidFill>
                  <a:schemeClr val="tx1"/>
                </a:solidFill>
                <a:effectLst/>
                <a:latin typeface="+mn-lt"/>
                <a:ea typeface="+mn-ea"/>
                <a:cs typeface="+mn-cs"/>
              </a:rPr>
              <a:t> War </a:t>
            </a:r>
            <a:r>
              <a:rPr lang="de-DE" sz="1200" b="0" i="0" u="none" strike="noStrike" kern="1200" dirty="0" err="1">
                <a:solidFill>
                  <a:schemeClr val="tx1"/>
                </a:solidFill>
                <a:effectLst/>
                <a:latin typeface="+mn-lt"/>
                <a:ea typeface="+mn-ea"/>
                <a:cs typeface="+mn-cs"/>
              </a:rPr>
              <a:t>era</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allowed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better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implementation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obligations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under</a:t>
            </a:r>
            <a:r>
              <a:rPr lang="de-DE" sz="1200" b="0" i="0" u="none" strike="noStrike" kern="1200" dirty="0">
                <a:solidFill>
                  <a:schemeClr val="tx1"/>
                </a:solidFill>
                <a:effectLst/>
                <a:latin typeface="+mn-lt"/>
                <a:ea typeface="+mn-ea"/>
                <a:cs typeface="+mn-cs"/>
              </a:rPr>
              <a:t> international </a:t>
            </a:r>
            <a:r>
              <a:rPr lang="de-DE" sz="1200" b="0" i="0" u="none" strike="noStrike" kern="1200" dirty="0" err="1">
                <a:solidFill>
                  <a:schemeClr val="tx1"/>
                </a:solidFill>
                <a:effectLst/>
                <a:latin typeface="+mn-lt"/>
                <a:ea typeface="+mn-ea"/>
                <a:cs typeface="+mn-cs"/>
              </a:rPr>
              <a:t>treaties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increased</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demand</a:t>
            </a:r>
            <a:r>
              <a:rPr lang="de-DE" sz="1200" b="0" i="0" u="none" strike="noStrike" kern="1200" dirty="0">
                <a:solidFill>
                  <a:schemeClr val="tx1"/>
                </a:solidFill>
                <a:effectLst/>
                <a:latin typeface="+mn-lt"/>
                <a:ea typeface="+mn-ea"/>
                <a:cs typeface="+mn-cs"/>
              </a:rPr>
              <a:t> for </a:t>
            </a:r>
            <a:r>
              <a:rPr lang="de-DE" sz="1200" b="0" i="0" u="none" strike="noStrike" kern="1200" dirty="0" err="1">
                <a:solidFill>
                  <a:schemeClr val="tx1"/>
                </a:solidFill>
                <a:effectLst/>
                <a:latin typeface="+mn-lt"/>
                <a:ea typeface="+mn-ea"/>
                <a:cs typeface="+mn-cs"/>
              </a:rPr>
              <a:t>control</a:t>
            </a:r>
            <a:r>
              <a:rPr lang="de-DE" sz="1200" b="0" i="0" u="none" strike="noStrike" kern="1200" dirty="0">
                <a:solidFill>
                  <a:schemeClr val="tx1"/>
                </a:solidFill>
                <a:effectLst/>
                <a:latin typeface="+mn-lt"/>
                <a:ea typeface="+mn-ea"/>
                <a:cs typeface="+mn-cs"/>
              </a:rPr>
              <a:t> of corruption</a:t>
            </a:r>
            <a:r>
              <a:rPr lang="de-DE" sz="1200" b="0" i="0" kern="1200" dirty="0">
                <a:solidFill>
                  <a:schemeClr val="tx1"/>
                </a:solidFill>
                <a:effectLst/>
                <a:latin typeface="+mn-lt"/>
                <a:ea typeface="+mn-ea"/>
                <a:cs typeface="+mn-cs"/>
              </a:rPr>
              <a:t>​.</a:t>
            </a:r>
            <a:endParaRPr lang="de-DE" sz="1200" b="0" i="0" u="none" strike="noStrike" kern="1200" dirty="0">
              <a:solidFill>
                <a:schemeClr val="tx1"/>
              </a:solidFill>
              <a:effectLst/>
              <a:latin typeface="+mn-lt"/>
              <a:ea typeface="+mn-ea"/>
              <a:cs typeface="+mn-cs"/>
            </a:endParaRPr>
          </a:p>
          <a:p>
            <a:pPr marL="228600" lvl="0" indent="-228600" rtl="0" fontAlgn="base">
              <a:buFont typeface="+mj-lt"/>
              <a:buAutoNum type="arabicPeriod"/>
            </a:pPr>
            <a:r>
              <a:rPr lang="de-DE" sz="1200" b="0" i="0" u="none" strike="noStrike" kern="1200" dirty="0" err="1">
                <a:solidFill>
                  <a:schemeClr val="tx1"/>
                </a:solidFill>
                <a:effectLst/>
                <a:latin typeface="+mn-lt"/>
                <a:ea typeface="+mn-ea"/>
                <a:cs typeface="+mn-cs"/>
              </a:rPr>
              <a:t>Social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process</a:t>
            </a:r>
            <a:r>
              <a:rPr lang="de-DE" sz="1200" b="0" i="0" u="none" strike="noStrike" kern="1200" dirty="0">
                <a:solidFill>
                  <a:schemeClr val="tx1"/>
                </a:solidFill>
                <a:effectLst/>
                <a:latin typeface="+mn-lt"/>
                <a:ea typeface="+mn-ea"/>
                <a:cs typeface="+mn-cs"/>
              </a:rPr>
              <a:t>, i.e. </a:t>
            </a:r>
            <a:r>
              <a:rPr lang="de-DE" sz="1200" b="0" i="0" u="none" strike="noStrike" kern="1200" dirty="0" err="1">
                <a:solidFill>
                  <a:schemeClr val="tx1"/>
                </a:solidFill>
                <a:effectLst/>
                <a:latin typeface="+mn-lt"/>
                <a:ea typeface="+mn-ea"/>
                <a:cs typeface="+mn-cs"/>
              </a:rPr>
              <a:t>interaction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among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actors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diffusion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information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information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revolution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rising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epistemic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communities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explosion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new</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actors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conferences</a:t>
            </a:r>
            <a:r>
              <a:rPr lang="de-DE" sz="1200" b="0" i="0" u="none" strike="noStrike" kern="1200" dirty="0">
                <a:solidFill>
                  <a:schemeClr val="tx1"/>
                </a:solidFill>
                <a:effectLst/>
                <a:latin typeface="+mn-lt"/>
                <a:ea typeface="+mn-ea"/>
                <a:cs typeface="+mn-cs"/>
              </a:rPr>
              <a:t>): International and </a:t>
            </a:r>
            <a:r>
              <a:rPr lang="de-DE" sz="1200" b="0" i="0" u="none" strike="noStrike" kern="1200" dirty="0" err="1">
                <a:solidFill>
                  <a:schemeClr val="tx1"/>
                </a:solidFill>
                <a:effectLst/>
                <a:latin typeface="+mn-lt"/>
                <a:ea typeface="+mn-ea"/>
                <a:cs typeface="+mn-cs"/>
              </a:rPr>
              <a:t>domestic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actors</a:t>
            </a:r>
            <a:r>
              <a:rPr lang="de-DE" sz="1200" b="0" i="0" u="none" strike="noStrike" kern="1200" dirty="0">
                <a:solidFill>
                  <a:schemeClr val="tx1"/>
                </a:solidFill>
                <a:effectLst/>
                <a:latin typeface="+mn-lt"/>
                <a:ea typeface="+mn-ea"/>
                <a:cs typeface="+mn-cs"/>
              </a:rPr>
              <a:t> put </a:t>
            </a:r>
            <a:r>
              <a:rPr lang="de-DE" sz="1200" b="0" i="0" u="none" strike="noStrike" kern="1200" dirty="0" err="1">
                <a:solidFill>
                  <a:schemeClr val="tx1"/>
                </a:solidFill>
                <a:effectLst/>
                <a:latin typeface="+mn-lt"/>
                <a:ea typeface="+mn-ea"/>
                <a:cs typeface="+mn-cs"/>
              </a:rPr>
              <a:t>pressure</a:t>
            </a:r>
            <a:r>
              <a:rPr lang="de-DE" sz="1200" b="0" i="0" u="none" strike="noStrike" kern="1200" dirty="0">
                <a:solidFill>
                  <a:schemeClr val="tx1"/>
                </a:solidFill>
                <a:effectLst/>
                <a:latin typeface="+mn-lt"/>
                <a:ea typeface="+mn-ea"/>
                <a:cs typeface="+mn-cs"/>
              </a:rPr>
              <a:t> on governments to </a:t>
            </a:r>
            <a:r>
              <a:rPr lang="de-DE" sz="1200" b="0" i="0" u="none" strike="noStrike" kern="1200" dirty="0" err="1">
                <a:solidFill>
                  <a:schemeClr val="tx1"/>
                </a:solidFill>
                <a:effectLst/>
                <a:latin typeface="+mn-lt"/>
                <a:ea typeface="+mn-ea"/>
                <a:cs typeface="+mn-cs"/>
              </a:rPr>
              <a:t>make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them</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more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accountable</a:t>
            </a:r>
            <a:r>
              <a:rPr lang="de-DE" sz="1200" b="0" i="0" u="none" strike="noStrike" kern="1200" dirty="0">
                <a:solidFill>
                  <a:schemeClr val="tx1"/>
                </a:solidFill>
                <a:effectLst/>
                <a:latin typeface="+mn-lt"/>
                <a:ea typeface="+mn-ea"/>
                <a:cs typeface="+mn-cs"/>
              </a:rPr>
              <a:t> and in addition to </a:t>
            </a:r>
            <a:r>
              <a:rPr lang="de-DE" sz="1200" b="0" i="0" u="none" strike="noStrike" kern="1200" dirty="0" err="1">
                <a:solidFill>
                  <a:schemeClr val="tx1"/>
                </a:solidFill>
                <a:effectLst/>
                <a:latin typeface="+mn-lt"/>
                <a:ea typeface="+mn-ea"/>
                <a:cs typeface="+mn-cs"/>
              </a:rPr>
              <a:t>this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states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became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concerned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about</a:t>
            </a:r>
            <a:r>
              <a:rPr lang="de-DE" sz="1200" b="0" i="0" u="none" strike="noStrike" kern="1200" dirty="0">
                <a:solidFill>
                  <a:schemeClr val="tx1"/>
                </a:solidFill>
                <a:effectLst/>
                <a:latin typeface="+mn-lt"/>
                <a:ea typeface="+mn-ea"/>
                <a:cs typeface="+mn-cs"/>
              </a:rPr>
              <a:t> their international </a:t>
            </a:r>
            <a:r>
              <a:rPr lang="de-DE" sz="1200" b="0" i="0" u="none" strike="noStrike" kern="1200" dirty="0" err="1">
                <a:solidFill>
                  <a:schemeClr val="tx1"/>
                </a:solidFill>
                <a:effectLst/>
                <a:latin typeface="+mn-lt"/>
                <a:ea typeface="+mn-ea"/>
                <a:cs typeface="+mn-cs"/>
              </a:rPr>
              <a:t>image</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started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signing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new</a:t>
            </a:r>
            <a:r>
              <a:rPr lang="de-DE" sz="1200" b="0" i="0" u="none" strike="noStrike" kern="1200" dirty="0">
                <a:solidFill>
                  <a:schemeClr val="tx1"/>
                </a:solidFill>
                <a:effectLst/>
                <a:latin typeface="+mn-lt"/>
                <a:ea typeface="+mn-ea"/>
                <a:cs typeface="+mn-cs"/>
              </a:rPr>
              <a:t> international </a:t>
            </a:r>
            <a:r>
              <a:rPr lang="de-DE" sz="1200" b="0" i="0" u="none" strike="noStrike" kern="1200" dirty="0" err="1">
                <a:solidFill>
                  <a:schemeClr val="tx1"/>
                </a:solidFill>
                <a:effectLst/>
                <a:latin typeface="+mn-lt"/>
                <a:ea typeface="+mn-ea"/>
                <a:cs typeface="+mn-cs"/>
              </a:rPr>
              <a:t>treaties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against</a:t>
            </a:r>
            <a:r>
              <a:rPr lang="de-DE" sz="1200" b="0" i="0" u="none" strike="noStrike" kern="1200" dirty="0">
                <a:solidFill>
                  <a:schemeClr val="tx1"/>
                </a:solidFill>
                <a:effectLst/>
                <a:latin typeface="+mn-lt"/>
                <a:ea typeface="+mn-ea"/>
                <a:cs typeface="+mn-cs"/>
              </a:rPr>
              <a:t> corruption.</a:t>
            </a:r>
          </a:p>
          <a:p>
            <a:pPr marL="228600" lvl="0" indent="-228600" rtl="0" fontAlgn="base">
              <a:buFont typeface="+mj-lt"/>
              <a:buAutoNum type="arabicPeriod"/>
            </a:pPr>
            <a:r>
              <a:rPr lang="de-DE" sz="1200" b="0" i="0" u="none" strike="noStrike" kern="1200" dirty="0">
                <a:solidFill>
                  <a:schemeClr val="tx1"/>
                </a:solidFill>
                <a:effectLst/>
                <a:latin typeface="+mn-lt"/>
                <a:ea typeface="+mn-ea"/>
                <a:cs typeface="+mn-cs"/>
              </a:rPr>
              <a:t>The </a:t>
            </a:r>
            <a:r>
              <a:rPr lang="de-DE" sz="1200" b="0" i="0" u="none" strike="noStrike" kern="1200" dirty="0" err="1">
                <a:solidFill>
                  <a:schemeClr val="tx1"/>
                </a:solidFill>
                <a:effectLst/>
                <a:latin typeface="+mn-lt"/>
                <a:ea typeface="+mn-ea"/>
                <a:cs typeface="+mn-cs"/>
              </a:rPr>
              <a:t>third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factor</a:t>
            </a:r>
            <a:r>
              <a:rPr lang="de-DE" sz="1200" b="0" i="0" u="none" strike="noStrike" kern="1200" dirty="0">
                <a:solidFill>
                  <a:schemeClr val="tx1"/>
                </a:solidFill>
                <a:effectLst/>
                <a:latin typeface="+mn-lt"/>
                <a:ea typeface="+mn-ea"/>
                <a:cs typeface="+mn-cs"/>
              </a:rPr>
              <a:t> is an internal </a:t>
            </a:r>
            <a:r>
              <a:rPr lang="de-DE" sz="1200" b="0" i="0" u="none" strike="noStrike" kern="1200" dirty="0" err="1">
                <a:solidFill>
                  <a:schemeClr val="tx1"/>
                </a:solidFill>
                <a:effectLst/>
                <a:latin typeface="+mn-lt"/>
                <a:ea typeface="+mn-ea"/>
                <a:cs typeface="+mn-cs"/>
              </a:rPr>
              <a:t>process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where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cognitive</a:t>
            </a:r>
            <a:r>
              <a:rPr lang="de-DE" sz="1200" b="0" i="0" u="none" strike="noStrike" kern="1200" dirty="0">
                <a:solidFill>
                  <a:schemeClr val="tx1"/>
                </a:solidFill>
                <a:effectLst/>
                <a:latin typeface="+mn-lt"/>
                <a:ea typeface="+mn-ea"/>
                <a:cs typeface="+mn-cs"/>
              </a:rPr>
              <a:t> and motivational </a:t>
            </a:r>
            <a:r>
              <a:rPr lang="de-DE" sz="1200" b="0" i="0" u="none" strike="noStrike" kern="1200" dirty="0" err="1">
                <a:solidFill>
                  <a:schemeClr val="tx1"/>
                </a:solidFill>
                <a:effectLst/>
                <a:latin typeface="+mn-lt"/>
                <a:ea typeface="+mn-ea"/>
                <a:cs typeface="+mn-cs"/>
              </a:rPr>
              <a:t>processes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individuals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contribute</a:t>
            </a:r>
            <a:r>
              <a:rPr lang="de-DE" sz="1200" b="0" i="0" u="none" strike="noStrike" kern="1200" dirty="0">
                <a:solidFill>
                  <a:schemeClr val="tx1"/>
                </a:solidFill>
                <a:effectLst/>
                <a:latin typeface="+mn-lt"/>
                <a:ea typeface="+mn-ea"/>
                <a:cs typeface="+mn-cs"/>
              </a:rPr>
              <a:t> to the </a:t>
            </a:r>
            <a:r>
              <a:rPr lang="de-DE" sz="1200" b="0" i="0" u="none" strike="noStrike" kern="1200" dirty="0" err="1">
                <a:solidFill>
                  <a:schemeClr val="tx1"/>
                </a:solidFill>
                <a:effectLst/>
                <a:latin typeface="+mn-lt"/>
                <a:ea typeface="+mn-ea"/>
                <a:cs typeface="+mn-cs"/>
              </a:rPr>
              <a:t>generation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norms</a:t>
            </a:r>
            <a:r>
              <a:rPr lang="de-DE" sz="1200" b="0" i="0" u="none" strike="noStrike" kern="1200" dirty="0">
                <a:solidFill>
                  <a:schemeClr val="tx1"/>
                </a:solidFill>
                <a:effectLst/>
                <a:latin typeface="+mn-lt"/>
                <a:ea typeface="+mn-ea"/>
                <a:cs typeface="+mn-cs"/>
              </a:rPr>
              <a:t>. International and </a:t>
            </a:r>
            <a:r>
              <a:rPr lang="de-DE" sz="1200" b="0" i="0" u="none" strike="noStrike" kern="1200" dirty="0" err="1">
                <a:solidFill>
                  <a:schemeClr val="tx1"/>
                </a:solidFill>
                <a:effectLst/>
                <a:latin typeface="+mn-lt"/>
                <a:ea typeface="+mn-ea"/>
                <a:cs typeface="+mn-cs"/>
              </a:rPr>
              <a:t>domestic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actors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play</a:t>
            </a:r>
            <a:r>
              <a:rPr lang="de-DE" sz="1200" b="0" i="0" u="none" strike="noStrike" kern="1200" dirty="0">
                <a:solidFill>
                  <a:schemeClr val="tx1"/>
                </a:solidFill>
                <a:effectLst/>
                <a:latin typeface="+mn-lt"/>
                <a:ea typeface="+mn-ea"/>
                <a:cs typeface="+mn-cs"/>
              </a:rPr>
              <a:t> an </a:t>
            </a:r>
            <a:r>
              <a:rPr lang="de-DE" sz="1200" b="0" i="0" u="none" strike="noStrike" kern="1200" dirty="0" err="1">
                <a:solidFill>
                  <a:schemeClr val="tx1"/>
                </a:solidFill>
                <a:effectLst/>
                <a:latin typeface="+mn-lt"/>
                <a:ea typeface="+mn-ea"/>
                <a:cs typeface="+mn-cs"/>
              </a:rPr>
              <a:t>important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role</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facilitating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change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providing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expertise</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monitoring</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implementation</a:t>
            </a:r>
            <a:r>
              <a:rPr lang="de-DE" sz="1200" b="0" i="0" u="none" strike="noStrike" kern="1200" dirty="0">
                <a:solidFill>
                  <a:schemeClr val="tx1"/>
                </a:solidFill>
                <a:effectLst/>
                <a:latin typeface="+mn-lt"/>
                <a:ea typeface="+mn-ea"/>
                <a:cs typeface="+mn-cs"/>
              </a:rPr>
              <a:t> of </a:t>
            </a:r>
            <a:r>
              <a:rPr lang="de-DE" sz="1200" b="0" i="0" u="none" strike="noStrike" kern="1200" dirty="0" err="1">
                <a:solidFill>
                  <a:schemeClr val="tx1"/>
                </a:solidFill>
                <a:effectLst/>
                <a:latin typeface="+mn-lt"/>
                <a:ea typeface="+mn-ea"/>
                <a:cs typeface="+mn-cs"/>
              </a:rPr>
              <a:t>commitments</a:t>
            </a:r>
            <a:r>
              <a:rPr lang="de-DE" sz="1200" b="0" i="0" u="none" strike="noStrike" kern="1200" dirty="0">
                <a:solidFill>
                  <a:schemeClr val="tx1"/>
                </a:solidFill>
                <a:effectLst/>
                <a:latin typeface="+mn-lt"/>
                <a:ea typeface="+mn-ea"/>
                <a:cs typeface="+mn-cs"/>
              </a:rPr>
              <a:t>.</a:t>
            </a:r>
            <a:endParaRPr lang="de-DE"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426850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dirty="0"/>
              <a:t>Importance of anti-corruption conventions:</a:t>
            </a:r>
            <a:endParaRPr lang="en-US" sz="1200" b="1" i="0" u="sng" kern="1200" dirty="0">
              <a:solidFill>
                <a:schemeClr val="tx1"/>
              </a:solidFill>
              <a:effectLst/>
              <a:latin typeface="+mn-lt"/>
              <a:ea typeface="+mn-ea"/>
              <a:cs typeface="+mn-cs"/>
            </a:endParaRPr>
          </a:p>
          <a:p>
            <a:pPr rtl="0" fontAlgn="base"/>
            <a:endParaRPr lang="en-US" sz="1200" b="1" i="0" u="sng" kern="1200" dirty="0">
              <a:solidFill>
                <a:schemeClr val="tx1"/>
              </a:solidFill>
              <a:effectLst/>
              <a:latin typeface="+mn-lt"/>
              <a:ea typeface="+mn-ea"/>
              <a:cs typeface="+mn-cs"/>
            </a:endParaRPr>
          </a:p>
          <a:p>
            <a:pPr rtl="0" fontAlgn="base"/>
            <a:r>
              <a:rPr lang="en-US" sz="1200" b="0" i="0" u="none" kern="1200" dirty="0">
                <a:solidFill>
                  <a:schemeClr val="tx1"/>
                </a:solidFill>
                <a:effectLst/>
                <a:latin typeface="+mn-lt"/>
                <a:ea typeface="+mn-ea"/>
                <a:cs typeface="+mn-cs"/>
              </a:rPr>
              <a:t>1. Set standards on anti-corruption (AC) measures​:</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AC conventions establish common standards for institutions, processes, policies and practices</a:t>
            </a:r>
            <a:r>
              <a:rPr lang="en-US" sz="1200" b="0" i="0"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AC conventions establish requirements in the prevention, detection, investigation and sanctioning of corruption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​2. </a:t>
            </a:r>
            <a:r>
              <a:rPr lang="en-US" sz="1200" b="0" i="0" u="none" kern="1200" dirty="0">
                <a:solidFill>
                  <a:schemeClr val="tx1"/>
                </a:solidFill>
                <a:effectLst/>
                <a:latin typeface="+mn-lt"/>
                <a:ea typeface="+mn-ea"/>
                <a:cs typeface="+mn-cs"/>
              </a:rPr>
              <a:t>Provide accountability mechanisms​:</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a:t>
            </a:r>
            <a:r>
              <a:rPr lang="de-DE" sz="1200" b="0" i="0" u="none" strike="noStrike" kern="1200" dirty="0">
                <a:solidFill>
                  <a:schemeClr val="tx1"/>
                </a:solidFill>
                <a:effectLst/>
                <a:latin typeface="+mn-lt"/>
                <a:ea typeface="+mn-ea"/>
                <a:cs typeface="+mn-cs"/>
              </a:rPr>
              <a:t>Through such </a:t>
            </a:r>
            <a:r>
              <a:rPr lang="de-DE" sz="1200" b="0" i="0" u="none" strike="noStrike" kern="1200" dirty="0" err="1">
                <a:solidFill>
                  <a:schemeClr val="tx1"/>
                </a:solidFill>
                <a:effectLst/>
                <a:latin typeface="+mn-lt"/>
                <a:ea typeface="+mn-ea"/>
                <a:cs typeface="+mn-cs"/>
              </a:rPr>
              <a:t>legally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binding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standards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principles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by</a:t>
            </a:r>
            <a:r>
              <a:rPr lang="de-DE" sz="1200" b="0" i="0" u="none" strike="noStrike" kern="1200" dirty="0">
                <a:solidFill>
                  <a:schemeClr val="tx1"/>
                </a:solidFill>
                <a:effectLst/>
                <a:latin typeface="+mn-lt"/>
                <a:ea typeface="+mn-ea"/>
                <a:cs typeface="+mn-cs"/>
              </a:rPr>
              <a:t> which </a:t>
            </a:r>
            <a:r>
              <a:rPr lang="de-DE" sz="1200" b="0" i="0" u="none" strike="noStrike" kern="1200" dirty="0" err="1">
                <a:solidFill>
                  <a:schemeClr val="tx1"/>
                </a:solidFill>
                <a:effectLst/>
                <a:latin typeface="+mn-lt"/>
                <a:ea typeface="+mn-ea"/>
                <a:cs typeface="+mn-cs"/>
              </a:rPr>
              <a:t>signatory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states</a:t>
            </a:r>
            <a:r>
              <a:rPr lang="de-DE" sz="1200" b="0" i="0" u="none" strike="noStrike" kern="1200" dirty="0">
                <a:solidFill>
                  <a:schemeClr val="tx1"/>
                </a:solidFill>
                <a:effectLst/>
                <a:latin typeface="+mn-lt"/>
                <a:ea typeface="+mn-ea"/>
                <a:cs typeface="+mn-cs"/>
              </a:rPr>
              <a:t> can be </a:t>
            </a:r>
            <a:r>
              <a:rPr lang="de-DE" sz="1200" b="0" i="0" u="none" strike="noStrike" kern="1200" dirty="0" err="1">
                <a:solidFill>
                  <a:schemeClr val="tx1"/>
                </a:solidFill>
                <a:effectLst/>
                <a:latin typeface="+mn-lt"/>
                <a:ea typeface="+mn-ea"/>
                <a:cs typeface="+mn-cs"/>
              </a:rPr>
              <a:t>held</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account</a:t>
            </a:r>
            <a:r>
              <a:rPr lang="de-DE"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AC conventions can create peer-to-peer pressure and public pressure/accountability mechanism</a:t>
            </a:r>
            <a:r>
              <a:rPr lang="de-DE"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kern="1200" dirty="0">
                <a:solidFill>
                  <a:schemeClr val="tx1"/>
                </a:solidFill>
                <a:effectLst/>
                <a:latin typeface="+mn-lt"/>
                <a:ea typeface="+mn-ea"/>
                <a:cs typeface="+mn-cs"/>
              </a:rPr>
              <a:t>3. Foster international cooperation​:</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AC conventions are especially useful in addressing cross-border issues, since they can facilitate international cooperation in e.g. law enforcement</a:t>
            </a:r>
            <a:r>
              <a:rPr lang="en-US" sz="1200" b="0" i="0"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AC conventions are context to discuss corruption issues and align efforts</a:t>
            </a:r>
            <a:r>
              <a:rPr lang="en-US" sz="1200" b="0" i="0"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AC conventions allows for harmonization of rules and procedures across for instance a region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kern="1200" dirty="0">
                <a:solidFill>
                  <a:schemeClr val="tx1"/>
                </a:solidFill>
                <a:effectLst/>
                <a:latin typeface="+mn-lt"/>
                <a:ea typeface="+mn-ea"/>
                <a:cs typeface="+mn-cs"/>
              </a:rPr>
              <a:t>4. Put corruption on the political agenda​:</a:t>
            </a:r>
          </a:p>
          <a:p>
            <a:pPr marL="171450" indent="-171450" rtl="0" fontAlgn="base">
              <a:buFont typeface="Arial" panose="020B0604020202020204" pitchFamily="34" charset="0"/>
              <a:buChar char="•"/>
            </a:pPr>
            <a:r>
              <a:rPr lang="de-DE" sz="1200" b="0" i="0" u="none" strike="noStrike" kern="1200" dirty="0" err="1">
                <a:solidFill>
                  <a:schemeClr val="tx1"/>
                </a:solidFill>
                <a:effectLst/>
                <a:latin typeface="+mn-lt"/>
                <a:ea typeface="+mn-ea"/>
                <a:cs typeface="+mn-cs"/>
              </a:rPr>
              <a:t>Fostering</a:t>
            </a:r>
            <a:r>
              <a:rPr lang="de-DE" sz="1200" b="0" i="0" u="none" strike="noStrike" kern="1200" dirty="0">
                <a:solidFill>
                  <a:schemeClr val="tx1"/>
                </a:solidFill>
                <a:effectLst/>
                <a:latin typeface="+mn-lt"/>
                <a:ea typeface="+mn-ea"/>
                <a:cs typeface="+mn-cs"/>
              </a:rPr>
              <a:t> both the </a:t>
            </a:r>
            <a:r>
              <a:rPr lang="de-DE" sz="1200" b="0" i="0" u="none" strike="noStrike" kern="1200" dirty="0" err="1">
                <a:solidFill>
                  <a:schemeClr val="tx1"/>
                </a:solidFill>
                <a:effectLst/>
                <a:latin typeface="+mn-lt"/>
                <a:ea typeface="+mn-ea"/>
                <a:cs typeface="+mn-cs"/>
              </a:rPr>
              <a:t>domestic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action</a:t>
            </a:r>
            <a:r>
              <a:rPr lang="de-DE" sz="1200" b="0" i="0" u="none" strike="noStrike" kern="1200" dirty="0">
                <a:solidFill>
                  <a:schemeClr val="tx1"/>
                </a:solidFill>
                <a:effectLst/>
                <a:latin typeface="+mn-lt"/>
                <a:ea typeface="+mn-ea"/>
                <a:cs typeface="+mn-cs"/>
              </a:rPr>
              <a:t> and international </a:t>
            </a:r>
            <a:r>
              <a:rPr lang="de-DE" sz="1200" b="0" i="0" u="none" strike="noStrike" kern="1200" dirty="0" err="1">
                <a:solidFill>
                  <a:schemeClr val="tx1"/>
                </a:solidFill>
                <a:effectLst/>
                <a:latin typeface="+mn-lt"/>
                <a:ea typeface="+mn-ea"/>
                <a:cs typeface="+mn-cs"/>
              </a:rPr>
              <a:t>cooperation</a:t>
            </a:r>
            <a:r>
              <a:rPr lang="de-DE" sz="1200" b="0" i="0" u="none" strike="noStrike" kern="1200" dirty="0">
                <a:solidFill>
                  <a:schemeClr val="tx1"/>
                </a:solidFill>
                <a:effectLst/>
                <a:latin typeface="+mn-lt"/>
                <a:ea typeface="+mn-ea"/>
                <a:cs typeface="+mn-cs"/>
              </a:rPr>
              <a:t> is </a:t>
            </a:r>
            <a:r>
              <a:rPr lang="de-DE" sz="1200" b="0" i="0" u="none" strike="noStrike" kern="1200" dirty="0" err="1">
                <a:solidFill>
                  <a:schemeClr val="tx1"/>
                </a:solidFill>
                <a:effectLst/>
                <a:latin typeface="+mn-lt"/>
                <a:ea typeface="+mn-ea"/>
                <a:cs typeface="+mn-cs"/>
              </a:rPr>
              <a:t>needed</a:t>
            </a:r>
            <a:r>
              <a:rPr lang="de-DE" sz="1200" b="0" i="0" u="none" strike="noStrike" kern="1200" dirty="0">
                <a:solidFill>
                  <a:schemeClr val="tx1"/>
                </a:solidFill>
                <a:effectLst/>
                <a:latin typeface="+mn-lt"/>
                <a:ea typeface="+mn-ea"/>
                <a:cs typeface="+mn-cs"/>
              </a:rPr>
              <a:t> to </a:t>
            </a:r>
            <a:r>
              <a:rPr lang="de-DE" sz="1200" b="0" i="0" u="none" strike="noStrike" kern="1200" dirty="0" err="1">
                <a:solidFill>
                  <a:schemeClr val="tx1"/>
                </a:solidFill>
                <a:effectLst/>
                <a:latin typeface="+mn-lt"/>
                <a:ea typeface="+mn-ea"/>
                <a:cs typeface="+mn-cs"/>
              </a:rPr>
              <a:t>tackle</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many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facets</a:t>
            </a:r>
            <a:r>
              <a:rPr lang="de-DE" sz="1200" b="0" i="0" u="none" strike="noStrike" kern="1200" dirty="0">
                <a:solidFill>
                  <a:schemeClr val="tx1"/>
                </a:solidFill>
                <a:effectLst/>
                <a:latin typeface="+mn-lt"/>
                <a:ea typeface="+mn-ea"/>
                <a:cs typeface="+mn-cs"/>
              </a:rPr>
              <a:t> of corruption</a:t>
            </a:r>
            <a:r>
              <a:rPr lang="de-DE"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60236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267207"/>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08779839"/>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2617222970"/>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3470334005"/>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08234640"/>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1194520924"/>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1736794281"/>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4143657073"/>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2622758811"/>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758860284"/>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27966669"/>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42085"/>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214109434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5 – International frameworks for integrity and anti-corruption</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sv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5 – International frameworks for integrity and anti-corruption</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7"/>
              <a:ext cx="8737567" cy="287259"/>
            </a:xfrm>
            <a:prstGeom prst="rect">
              <a:avLst/>
            </a:prstGeom>
            <a:solidFill>
              <a:schemeClr val="bg1"/>
            </a:solidFill>
          </p:spPr>
          <p:txBody>
            <a:bodyPr wrap="square" rtlCol="0">
              <a:spAutoFit/>
            </a:bodyPr>
            <a:lstStyle/>
            <a:p>
              <a:pPr>
                <a:spcAft>
                  <a:spcPts val="1800"/>
                </a:spcAft>
              </a:pPr>
              <a:r>
                <a:rPr lang="en-US" sz="800" b="1">
                  <a:solidFill>
                    <a:prstClr val="black"/>
                  </a:solidFill>
                  <a:latin typeface="Roboto"/>
                  <a:cs typeface="Roboto"/>
                </a:rPr>
                <a:t>Toolkit on Strengthening Ethics and Integrity in Public Institutions for the Achievement of the Sustainable Development Goals</a:t>
              </a:r>
              <a:endParaRPr lang="en-US" sz="800" b="1" spc="-50">
                <a:solidFill>
                  <a:prstClr val="black"/>
                </a:solidFill>
                <a:latin typeface="Roboto"/>
                <a:ea typeface="Roboto" panose="02000000000000000000" pitchFamily="2" charset="0"/>
                <a:cs typeface="Roboto"/>
              </a:endParaRP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solidFill>
                  <a:prstClr val="black"/>
                </a:solidFill>
              </a:rPr>
              <a:t>Module 5 – International frameworks for integrity and anti-corruption</a:t>
            </a:r>
            <a:endParaRPr lang="en-US">
              <a:solidFill>
                <a:prstClr val="black"/>
              </a:solidFill>
            </a:endParaRPr>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solidFill>
                  <a:prstClr val="black">
                    <a:tint val="75000"/>
                  </a:prstClr>
                </a:solidFill>
              </a:rPr>
              <a:pPr/>
              <a:t>‹#›</a:t>
            </a:fld>
            <a:endParaRPr lang="en-US">
              <a:solidFill>
                <a:prstClr val="black">
                  <a:tint val="75000"/>
                </a:prstClr>
              </a:solidFill>
            </a:endParaRPr>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7862282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hyperlink" Target="https://sustainabledevelopment.un.org/sdg16" TargetMode="External"/><Relationship Id="rId13" Type="http://schemas.openxmlformats.org/officeDocument/2006/relationships/hyperlink" Target="https://www.unodc.org/documents/Wildlife/Annual_Report_GPWLFC2020.pdf" TargetMode="External"/><Relationship Id="rId3" Type="http://schemas.openxmlformats.org/officeDocument/2006/relationships/image" Target="../media/image31.jpeg"/><Relationship Id="rId7" Type="http://schemas.openxmlformats.org/officeDocument/2006/relationships/hyperlink" Target="https://www.un.org/esa/desa/papers/2015/wp141_2015.pdf" TargetMode="External"/><Relationship Id="rId12" Type="http://schemas.openxmlformats.org/officeDocument/2006/relationships/hyperlink" Target="http://www.undp-aciac.org/publications/GN.pdf"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hyperlink" Target="https://www.un.org/esa/forests/wp-content/uploads/2019/04/Global-Forest-Goals-booklet-Apr-2019.pdf" TargetMode="External"/><Relationship Id="rId11" Type="http://schemas.openxmlformats.org/officeDocument/2006/relationships/hyperlink" Target="https://www.unodc.org/documents/treaties/UNCAC/Publications/Convention/08-50026_E.pdf" TargetMode="External"/><Relationship Id="rId5" Type="http://schemas.openxmlformats.org/officeDocument/2006/relationships/hyperlink" Target="https://www.cmi.no/publications/file/3769-uncac-in-a-nutshell.pdf" TargetMode="External"/><Relationship Id="rId15" Type="http://schemas.openxmlformats.org/officeDocument/2006/relationships/hyperlink" Target="https://static.sched.com/hosted_files/17iacc/3c/17th%20IACC_Long%20Session%20Report_Effective%20implementation%20of%20UNCAC.pdf" TargetMode="External"/><Relationship Id="rId10" Type="http://schemas.openxmlformats.org/officeDocument/2006/relationships/hyperlink" Target="https://sustainabledevelopment.un.org/content/documents/21252030%20Agenda%20for%20Sustainable%20Development%20web.pdf" TargetMode="External"/><Relationship Id="rId4" Type="http://schemas.openxmlformats.org/officeDocument/2006/relationships/hyperlink" Target="https://pdfs.semanticscholar.org/d812/9168c295cc29b88255ef3f5de8f988c7d25f.pdf" TargetMode="External"/><Relationship Id="rId9" Type="http://schemas.openxmlformats.org/officeDocument/2006/relationships/hyperlink" Target="https://publicadministration.un.org/Portals/1/Images/WorldPublicSector/World%20Public%20Sector%20Report%202019.pdf" TargetMode="External"/><Relationship Id="rId14" Type="http://schemas.openxmlformats.org/officeDocument/2006/relationships/hyperlink" Target="https://www.unodc.org/unodc/en/corruption/ratification-statu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de-DE" sz="3200" dirty="0"/>
              <a:t>Module 5 </a:t>
            </a:r>
            <a:r>
              <a:rPr lang="mr-IN" sz="3200" dirty="0"/>
              <a:t>–</a:t>
            </a:r>
            <a:r>
              <a:rPr lang="de-DE" sz="3200" dirty="0"/>
              <a:t> International </a:t>
            </a:r>
            <a:r>
              <a:rPr lang="de-DE" sz="3200" dirty="0" err="1"/>
              <a:t>frameworks</a:t>
            </a:r>
            <a:r>
              <a:rPr lang="de-DE" sz="3200" dirty="0"/>
              <a:t> for </a:t>
            </a:r>
            <a:r>
              <a:rPr lang="de-DE" sz="3200" dirty="0" err="1"/>
              <a:t>integrity</a:t>
            </a:r>
            <a:r>
              <a:rPr lang="de-DE" sz="3200" dirty="0"/>
              <a:t> and anti-corruption</a:t>
            </a:r>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p>
          <a:p>
            <a:endParaRPr lang="de-DE"/>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10</a:t>
            </a:fld>
            <a:endParaRPr lang="en-US"/>
          </a:p>
        </p:txBody>
      </p:sp>
      <p:sp>
        <p:nvSpPr>
          <p:cNvPr id="5" name="Titel 4"/>
          <p:cNvSpPr>
            <a:spLocks noGrp="1"/>
          </p:cNvSpPr>
          <p:nvPr>
            <p:ph type="title"/>
          </p:nvPr>
        </p:nvSpPr>
        <p:spPr/>
        <p:txBody>
          <a:bodyPr>
            <a:noAutofit/>
          </a:bodyPr>
          <a:lstStyle/>
          <a:p>
            <a:r>
              <a:rPr lang="en-US" sz="2800" b="1" dirty="0"/>
              <a:t>Why is combatting corruption key for achieving the SDGs? Some examples …</a:t>
            </a:r>
            <a:endParaRPr lang="de-DE" sz="2800" b="1" dirty="0"/>
          </a:p>
        </p:txBody>
      </p:sp>
      <p:sp>
        <p:nvSpPr>
          <p:cNvPr id="11" name="Freihandform 10">
            <a:extLst>
              <a:ext uri="{FF2B5EF4-FFF2-40B4-BE49-F238E27FC236}">
                <a16:creationId xmlns:a16="http://schemas.microsoft.com/office/drawing/2014/main" id="{62642877-2223-DB49-A3CB-48C1BC50665A}"/>
              </a:ext>
            </a:extLst>
          </p:cNvPr>
          <p:cNvSpPr/>
          <p:nvPr/>
        </p:nvSpPr>
        <p:spPr>
          <a:xfrm>
            <a:off x="628650" y="1363475"/>
            <a:ext cx="7886700" cy="1019845"/>
          </a:xfrm>
          <a:custGeom>
            <a:avLst/>
            <a:gdLst>
              <a:gd name="connsiteX0" fmla="*/ 0 w 4895257"/>
              <a:gd name="connsiteY0" fmla="*/ 0 h 1019845"/>
              <a:gd name="connsiteX1" fmla="*/ 4895257 w 4895257"/>
              <a:gd name="connsiteY1" fmla="*/ 0 h 1019845"/>
              <a:gd name="connsiteX2" fmla="*/ 4895257 w 4895257"/>
              <a:gd name="connsiteY2" fmla="*/ 1019845 h 1019845"/>
              <a:gd name="connsiteX3" fmla="*/ 0 w 4895257"/>
              <a:gd name="connsiteY3" fmla="*/ 1019845 h 1019845"/>
              <a:gd name="connsiteX4" fmla="*/ 0 w 4895257"/>
              <a:gd name="connsiteY4" fmla="*/ 0 h 101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257" h="1019845">
                <a:moveTo>
                  <a:pt x="0" y="0"/>
                </a:moveTo>
                <a:lnTo>
                  <a:pt x="4895257" y="0"/>
                </a:lnTo>
                <a:lnTo>
                  <a:pt x="4895257" y="1019845"/>
                </a:lnTo>
                <a:lnTo>
                  <a:pt x="0" y="1019845"/>
                </a:lnTo>
                <a:lnTo>
                  <a:pt x="0" y="0"/>
                </a:lnTo>
                <a:close/>
              </a:path>
            </a:pathLst>
          </a:custGeom>
          <a:solidFill>
            <a:schemeClr val="bg1"/>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2946" tIns="41910" rIns="41910" bIns="41910" numCol="1" spcCol="1270" anchor="ctr" anchorCtr="0">
            <a:noAutofit/>
          </a:bodyPr>
          <a:lstStyle/>
          <a:p>
            <a:pPr defTabSz="466725">
              <a:lnSpc>
                <a:spcPct val="90000"/>
              </a:lnSpc>
              <a:spcBef>
                <a:spcPct val="0"/>
              </a:spcBef>
              <a:spcAft>
                <a:spcPct val="35000"/>
              </a:spcAft>
            </a:pPr>
            <a:r>
              <a:rPr lang="de-DE" sz="1200" b="0" i="0" u="none" strike="noStrike" kern="1200" dirty="0">
                <a:solidFill>
                  <a:schemeClr val="tx1"/>
                </a:solidFill>
                <a:effectLst/>
                <a:latin typeface="Roboto"/>
                <a:ea typeface="+mn-ea"/>
                <a:cs typeface="+mn-cs"/>
              </a:rPr>
              <a:t>In </a:t>
            </a:r>
            <a:r>
              <a:rPr lang="de-DE" sz="1200" dirty="0" err="1">
                <a:solidFill>
                  <a:schemeClr val="tx1"/>
                </a:solidFill>
                <a:latin typeface="Roboto"/>
              </a:rPr>
              <a:t>the</a:t>
            </a:r>
            <a:r>
              <a:rPr lang="de-DE" sz="1200" dirty="0">
                <a:solidFill>
                  <a:schemeClr val="tx1"/>
                </a:solidFill>
                <a:latin typeface="Roboto"/>
              </a:rPr>
              <a:t> </a:t>
            </a:r>
            <a:r>
              <a:rPr lang="de-DE" sz="1200" dirty="0" err="1">
                <a:solidFill>
                  <a:schemeClr val="tx1"/>
                </a:solidFill>
                <a:latin typeface="Roboto"/>
              </a:rPr>
              <a:t>health</a:t>
            </a:r>
            <a:r>
              <a:rPr lang="de-DE" sz="1200" dirty="0">
                <a:solidFill>
                  <a:schemeClr val="tx1"/>
                </a:solidFill>
                <a:latin typeface="Roboto"/>
              </a:rPr>
              <a:t> </a:t>
            </a:r>
            <a:r>
              <a:rPr lang="de-DE" sz="1200" dirty="0" err="1">
                <a:solidFill>
                  <a:schemeClr val="tx1"/>
                </a:solidFill>
                <a:latin typeface="Roboto"/>
              </a:rPr>
              <a:t>sector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the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inability</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to</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pay</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bribes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leaves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pregnant</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women</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without</a:t>
            </a:r>
            <a:r>
              <a:rPr lang="de-DE" sz="1200" b="0" i="0" u="none" strike="noStrike" kern="1200" dirty="0">
                <a:solidFill>
                  <a:schemeClr val="tx1"/>
                </a:solidFill>
                <a:effectLst/>
                <a:latin typeface="Roboto"/>
                <a:ea typeface="+mn-ea"/>
                <a:cs typeface="+mn-cs"/>
              </a:rPr>
              <a:t> proper </a:t>
            </a:r>
            <a:r>
              <a:rPr lang="de-DE" sz="1200" b="0" i="0" u="none" strike="noStrike" kern="1200" dirty="0" err="1">
                <a:solidFill>
                  <a:schemeClr val="tx1"/>
                </a:solidFill>
                <a:effectLst/>
                <a:latin typeface="Roboto"/>
                <a:ea typeface="+mn-ea"/>
                <a:cs typeface="+mn-cs"/>
              </a:rPr>
              <a:t>medical</a:t>
            </a:r>
            <a:r>
              <a:rPr lang="de-DE" sz="1200" b="0" i="0" u="none" strike="noStrike" kern="1200" dirty="0">
                <a:solidFill>
                  <a:schemeClr val="tx1"/>
                </a:solidFill>
                <a:effectLst/>
                <a:latin typeface="Roboto"/>
                <a:ea typeface="+mn-ea"/>
                <a:cs typeface="+mn-cs"/>
              </a:rPr>
              <a:t> care. </a:t>
            </a:r>
            <a:r>
              <a:rPr lang="de-DE" sz="1200" b="0" i="0" u="none" strike="noStrike" kern="1200" dirty="0" err="1">
                <a:solidFill>
                  <a:schemeClr val="tx1"/>
                </a:solidFill>
                <a:effectLst/>
                <a:latin typeface="Roboto"/>
                <a:ea typeface="+mn-ea"/>
                <a:cs typeface="+mn-cs"/>
              </a:rPr>
              <a:t>Corruption</a:t>
            </a:r>
            <a:r>
              <a:rPr lang="de-DE" sz="1200" b="0" i="0" u="none" strike="noStrike" kern="1200" dirty="0">
                <a:solidFill>
                  <a:schemeClr val="tx1"/>
                </a:solidFill>
                <a:effectLst/>
                <a:latin typeface="Roboto"/>
                <a:ea typeface="+mn-ea"/>
                <a:cs typeface="+mn-cs"/>
              </a:rPr>
              <a:t> in </a:t>
            </a:r>
            <a:r>
              <a:rPr lang="de-DE" sz="1200" b="0" i="0" u="none" strike="noStrike" kern="1200" dirty="0" err="1">
                <a:solidFill>
                  <a:schemeClr val="tx1"/>
                </a:solidFill>
                <a:effectLst/>
                <a:latin typeface="Roboto"/>
                <a:ea typeface="+mn-ea"/>
                <a:cs typeface="+mn-cs"/>
              </a:rPr>
              <a:t>public</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procurement</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for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medicines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is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often</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endemic</a:t>
            </a:r>
            <a:r>
              <a:rPr lang="de-DE" sz="1200" b="0" i="0" u="none" strike="noStrike" kern="1200" dirty="0">
                <a:solidFill>
                  <a:schemeClr val="tx1"/>
                </a:solidFill>
                <a:effectLst/>
                <a:latin typeface="Roboto"/>
                <a:ea typeface="+mn-ea"/>
                <a:cs typeface="+mn-cs"/>
              </a:rPr>
              <a:t> and </a:t>
            </a:r>
            <a:r>
              <a:rPr lang="de-DE" sz="1200" b="0" i="0" u="none" strike="noStrike" kern="1200" dirty="0" err="1">
                <a:solidFill>
                  <a:schemeClr val="tx1"/>
                </a:solidFill>
                <a:effectLst/>
                <a:latin typeface="Roboto"/>
                <a:ea typeface="+mn-ea"/>
                <a:cs typeface="+mn-cs"/>
              </a:rPr>
              <a:t>has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far-reaching</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consequences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for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the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availability</a:t>
            </a:r>
            <a:r>
              <a:rPr lang="de-DE" sz="1200" b="0" i="0" u="none" strike="noStrike" kern="1200" dirty="0">
                <a:solidFill>
                  <a:schemeClr val="tx1"/>
                </a:solidFill>
                <a:effectLst/>
                <a:latin typeface="Roboto"/>
                <a:ea typeface="+mn-ea"/>
                <a:cs typeface="+mn-cs"/>
              </a:rPr>
              <a:t> and </a:t>
            </a:r>
            <a:r>
              <a:rPr lang="de-DE" sz="1200" b="0" i="0" u="none" strike="noStrike" kern="1200" dirty="0" err="1">
                <a:solidFill>
                  <a:schemeClr val="tx1"/>
                </a:solidFill>
                <a:effectLst/>
                <a:latin typeface="Roboto"/>
                <a:ea typeface="+mn-ea"/>
                <a:cs typeface="+mn-cs"/>
              </a:rPr>
              <a:t>quality</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of</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life-saving</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drugs</a:t>
            </a:r>
            <a:r>
              <a:rPr lang="de-DE" sz="1200" b="0" i="0" u="none" strike="noStrike" kern="1200" dirty="0">
                <a:solidFill>
                  <a:schemeClr val="tx1"/>
                </a:solidFill>
                <a:effectLst/>
                <a:latin typeface="Roboto"/>
                <a:ea typeface="+mn-ea"/>
                <a:cs typeface="+mn-cs"/>
              </a:rPr>
              <a:t>.</a:t>
            </a:r>
            <a:endParaRPr lang="de-DE" sz="1200" kern="1200" dirty="0">
              <a:solidFill>
                <a:schemeClr val="tx1"/>
              </a:solidFill>
              <a:latin typeface="Roboto"/>
            </a:endParaRPr>
          </a:p>
        </p:txBody>
      </p:sp>
      <p:sp>
        <p:nvSpPr>
          <p:cNvPr id="12" name="Rechteck 11">
            <a:extLst>
              <a:ext uri="{FF2B5EF4-FFF2-40B4-BE49-F238E27FC236}">
                <a16:creationId xmlns:a16="http://schemas.microsoft.com/office/drawing/2014/main" id="{0087C7BD-7848-F14C-BFF9-D524F0526C2B}"/>
              </a:ext>
            </a:extLst>
          </p:cNvPr>
          <p:cNvSpPr/>
          <p:nvPr/>
        </p:nvSpPr>
        <p:spPr>
          <a:xfrm>
            <a:off x="696069" y="1465459"/>
            <a:ext cx="979051" cy="815876"/>
          </a:xfrm>
          <a:prstGeom prst="rect">
            <a:avLst/>
          </a:prstGeom>
          <a:blipFill>
            <a:blip r:embed="rId3">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92157244-DB5B-7E4A-8A07-FE5F6FEE1701}"/>
              </a:ext>
            </a:extLst>
          </p:cNvPr>
          <p:cNvSpPr/>
          <p:nvPr/>
        </p:nvSpPr>
        <p:spPr>
          <a:xfrm>
            <a:off x="628650" y="2485304"/>
            <a:ext cx="7886700" cy="1019845"/>
          </a:xfrm>
          <a:custGeom>
            <a:avLst/>
            <a:gdLst>
              <a:gd name="connsiteX0" fmla="*/ 0 w 4895257"/>
              <a:gd name="connsiteY0" fmla="*/ 0 h 1019845"/>
              <a:gd name="connsiteX1" fmla="*/ 4895257 w 4895257"/>
              <a:gd name="connsiteY1" fmla="*/ 0 h 1019845"/>
              <a:gd name="connsiteX2" fmla="*/ 4895257 w 4895257"/>
              <a:gd name="connsiteY2" fmla="*/ 1019845 h 1019845"/>
              <a:gd name="connsiteX3" fmla="*/ 0 w 4895257"/>
              <a:gd name="connsiteY3" fmla="*/ 1019845 h 1019845"/>
              <a:gd name="connsiteX4" fmla="*/ 0 w 4895257"/>
              <a:gd name="connsiteY4" fmla="*/ 0 h 101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257" h="1019845">
                <a:moveTo>
                  <a:pt x="0" y="0"/>
                </a:moveTo>
                <a:lnTo>
                  <a:pt x="4895257" y="0"/>
                </a:lnTo>
                <a:lnTo>
                  <a:pt x="4895257" y="1019845"/>
                </a:lnTo>
                <a:lnTo>
                  <a:pt x="0" y="1019845"/>
                </a:lnTo>
                <a:lnTo>
                  <a:pt x="0" y="0"/>
                </a:lnTo>
                <a:close/>
              </a:path>
            </a:pathLst>
          </a:custGeom>
          <a:solidFill>
            <a:schemeClr val="bg1"/>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2946" tIns="41910" rIns="41910" bIns="41910" numCol="1" spcCol="1270" anchor="ctr" anchorCtr="0">
            <a:noAutofit/>
          </a:bodyPr>
          <a:lstStyle/>
          <a:p>
            <a:pPr marL="0" lvl="0" indent="0" algn="l" defTabSz="466725">
              <a:lnSpc>
                <a:spcPct val="90000"/>
              </a:lnSpc>
              <a:spcBef>
                <a:spcPct val="0"/>
              </a:spcBef>
              <a:spcAft>
                <a:spcPct val="35000"/>
              </a:spcAft>
              <a:buNone/>
            </a:pPr>
            <a:r>
              <a:rPr lang="de-DE" sz="1200" b="0" i="0" u="none" strike="noStrike" kern="1200" dirty="0" err="1">
                <a:solidFill>
                  <a:schemeClr val="tx1"/>
                </a:solidFill>
                <a:effectLst/>
                <a:latin typeface="Roboto"/>
                <a:ea typeface="+mn-ea"/>
                <a:cs typeface="+mn-cs"/>
              </a:rPr>
              <a:t>Corruption</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diminishes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the</a:t>
            </a:r>
            <a:r>
              <a:rPr lang="de-DE" sz="1200" b="0" i="0" u="none" strike="noStrike" kern="1200" dirty="0">
                <a:solidFill>
                  <a:schemeClr val="tx1"/>
                </a:solidFill>
                <a:effectLst/>
                <a:latin typeface="Roboto"/>
                <a:ea typeface="+mn-ea"/>
                <a:cs typeface="+mn-cs"/>
              </a:rPr>
              <a:t> potential </a:t>
            </a:r>
            <a:r>
              <a:rPr lang="de-DE" sz="1200" b="0" i="0" u="none" strike="noStrike" kern="1200" dirty="0" err="1">
                <a:solidFill>
                  <a:schemeClr val="tx1"/>
                </a:solidFill>
                <a:effectLst/>
                <a:latin typeface="Roboto"/>
                <a:ea typeface="+mn-ea"/>
                <a:cs typeface="+mn-cs"/>
              </a:rPr>
              <a:t>for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economic</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growth</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It</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distorts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competition</a:t>
            </a:r>
            <a:r>
              <a:rPr lang="de-DE" sz="1200" b="0" i="0" u="none" strike="noStrike" kern="1200" dirty="0">
                <a:solidFill>
                  <a:schemeClr val="tx1"/>
                </a:solidFill>
                <a:effectLst/>
                <a:latin typeface="Roboto"/>
                <a:ea typeface="+mn-ea"/>
                <a:cs typeface="+mn-cs"/>
              </a:rPr>
              <a:t> (e.g. </a:t>
            </a:r>
            <a:r>
              <a:rPr lang="de-DE" sz="1200" b="0" i="0" u="none" strike="noStrike" kern="1200" dirty="0" err="1">
                <a:solidFill>
                  <a:schemeClr val="tx1"/>
                </a:solidFill>
                <a:effectLst/>
                <a:latin typeface="Roboto"/>
                <a:ea typeface="+mn-ea"/>
                <a:cs typeface="+mn-cs"/>
              </a:rPr>
              <a:t>through</a:t>
            </a:r>
            <a:r>
              <a:rPr lang="de-DE" sz="1200" b="0" i="0" u="none" strike="noStrike" kern="1200" dirty="0">
                <a:solidFill>
                  <a:schemeClr val="tx1"/>
                </a:solidFill>
                <a:effectLst/>
                <a:latin typeface="Roboto"/>
                <a:ea typeface="+mn-ea"/>
                <a:cs typeface="+mn-cs"/>
              </a:rPr>
              <a:t> unfair </a:t>
            </a:r>
            <a:r>
              <a:rPr lang="de-DE" sz="1200" b="0" i="0" u="none" strike="noStrike" kern="1200" dirty="0" err="1">
                <a:solidFill>
                  <a:schemeClr val="tx1"/>
                </a:solidFill>
                <a:effectLst/>
                <a:latin typeface="Roboto"/>
                <a:ea typeface="+mn-ea"/>
                <a:cs typeface="+mn-cs"/>
              </a:rPr>
              <a:t>tendering</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processes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discourages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foreign</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direct</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investment</a:t>
            </a:r>
            <a:r>
              <a:rPr lang="de-DE" sz="1200" b="0" i="0" u="none" strike="noStrike" kern="1200" dirty="0">
                <a:solidFill>
                  <a:schemeClr val="tx1"/>
                </a:solidFill>
                <a:effectLst/>
                <a:latin typeface="Roboto"/>
                <a:ea typeface="+mn-ea"/>
                <a:cs typeface="+mn-cs"/>
              </a:rPr>
              <a:t> and </a:t>
            </a:r>
            <a:r>
              <a:rPr lang="de-DE" sz="1200" b="0" i="0" u="none" strike="noStrike" kern="1200" dirty="0" err="1">
                <a:solidFill>
                  <a:schemeClr val="tx1"/>
                </a:solidFill>
                <a:effectLst/>
                <a:latin typeface="Roboto"/>
                <a:ea typeface="+mn-ea"/>
                <a:cs typeface="+mn-cs"/>
              </a:rPr>
              <a:t>entrepreneurship</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and</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negatively</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affects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especially</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small</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businesses</a:t>
            </a:r>
            <a:r>
              <a:rPr lang="de-DE" sz="1200" b="0" i="0" u="none" strike="noStrike" kern="1200" dirty="0">
                <a:solidFill>
                  <a:schemeClr val="tx1"/>
                </a:solidFill>
                <a:effectLst/>
                <a:latin typeface="Roboto"/>
                <a:ea typeface="+mn-ea"/>
                <a:cs typeface="+mn-cs"/>
              </a:rPr>
              <a:t> at </a:t>
            </a:r>
            <a:r>
              <a:rPr lang="de-DE" sz="1200" b="0" i="0" u="none" strike="noStrike" kern="1200" dirty="0" err="1">
                <a:solidFill>
                  <a:schemeClr val="tx1"/>
                </a:solidFill>
                <a:effectLst/>
                <a:latin typeface="Roboto"/>
                <a:ea typeface="+mn-ea"/>
                <a:cs typeface="+mn-cs"/>
              </a:rPr>
              <a:t>the</a:t>
            </a:r>
            <a:r>
              <a:rPr lang="de-DE" sz="1200" b="0" i="0" u="none" strike="noStrike" kern="1200" dirty="0">
                <a:solidFill>
                  <a:schemeClr val="tx1"/>
                </a:solidFill>
                <a:effectLst/>
                <a:latin typeface="Roboto"/>
                <a:ea typeface="+mn-ea"/>
                <a:cs typeface="+mn-cs"/>
              </a:rPr>
              <a:t> national </a:t>
            </a:r>
            <a:r>
              <a:rPr lang="de-DE" sz="1200" b="0" i="0" u="none" strike="noStrike" kern="1200" dirty="0" err="1">
                <a:solidFill>
                  <a:schemeClr val="tx1"/>
                </a:solidFill>
                <a:effectLst/>
                <a:latin typeface="Roboto"/>
                <a:ea typeface="+mn-ea"/>
                <a:cs typeface="+mn-cs"/>
              </a:rPr>
              <a:t>level</a:t>
            </a:r>
            <a:r>
              <a:rPr lang="de-DE" sz="1200" b="0" i="0" u="none" strike="noStrike" kern="1200" dirty="0">
                <a:solidFill>
                  <a:schemeClr val="tx1"/>
                </a:solidFill>
                <a:effectLst/>
                <a:latin typeface="Roboto"/>
                <a:ea typeface="+mn-ea"/>
                <a:cs typeface="+mn-cs"/>
              </a:rPr>
              <a:t>.</a:t>
            </a:r>
            <a:endParaRPr lang="de-DE" sz="1200" kern="1200" dirty="0">
              <a:latin typeface="Roboto"/>
            </a:endParaRPr>
          </a:p>
        </p:txBody>
      </p:sp>
      <p:sp>
        <p:nvSpPr>
          <p:cNvPr id="14" name="Rechteck 13">
            <a:extLst>
              <a:ext uri="{FF2B5EF4-FFF2-40B4-BE49-F238E27FC236}">
                <a16:creationId xmlns:a16="http://schemas.microsoft.com/office/drawing/2014/main" id="{3F063C04-BC1F-B54B-BF70-784DB47B9E9C}"/>
              </a:ext>
            </a:extLst>
          </p:cNvPr>
          <p:cNvSpPr/>
          <p:nvPr/>
        </p:nvSpPr>
        <p:spPr>
          <a:xfrm>
            <a:off x="696069" y="2587289"/>
            <a:ext cx="979051" cy="815876"/>
          </a:xfrm>
          <a:prstGeom prst="rect">
            <a:avLst/>
          </a:prstGeom>
          <a:blipFill>
            <a:blip r:embed="rId4">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ihandform 14">
            <a:extLst>
              <a:ext uri="{FF2B5EF4-FFF2-40B4-BE49-F238E27FC236}">
                <a16:creationId xmlns:a16="http://schemas.microsoft.com/office/drawing/2014/main" id="{CB21AE53-04DF-1344-81B8-38D576722D7D}"/>
              </a:ext>
            </a:extLst>
          </p:cNvPr>
          <p:cNvSpPr/>
          <p:nvPr/>
        </p:nvSpPr>
        <p:spPr>
          <a:xfrm>
            <a:off x="628650" y="3607134"/>
            <a:ext cx="7886699" cy="1019845"/>
          </a:xfrm>
          <a:custGeom>
            <a:avLst/>
            <a:gdLst>
              <a:gd name="connsiteX0" fmla="*/ 0 w 4895257"/>
              <a:gd name="connsiteY0" fmla="*/ 0 h 1019845"/>
              <a:gd name="connsiteX1" fmla="*/ 4895257 w 4895257"/>
              <a:gd name="connsiteY1" fmla="*/ 0 h 1019845"/>
              <a:gd name="connsiteX2" fmla="*/ 4895257 w 4895257"/>
              <a:gd name="connsiteY2" fmla="*/ 1019845 h 1019845"/>
              <a:gd name="connsiteX3" fmla="*/ 0 w 4895257"/>
              <a:gd name="connsiteY3" fmla="*/ 1019845 h 1019845"/>
              <a:gd name="connsiteX4" fmla="*/ 0 w 4895257"/>
              <a:gd name="connsiteY4" fmla="*/ 0 h 101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257" h="1019845">
                <a:moveTo>
                  <a:pt x="0" y="0"/>
                </a:moveTo>
                <a:lnTo>
                  <a:pt x="4895257" y="0"/>
                </a:lnTo>
                <a:lnTo>
                  <a:pt x="4895257" y="1019845"/>
                </a:lnTo>
                <a:lnTo>
                  <a:pt x="0" y="1019845"/>
                </a:lnTo>
                <a:lnTo>
                  <a:pt x="0" y="0"/>
                </a:lnTo>
                <a:close/>
              </a:path>
            </a:pathLst>
          </a:custGeom>
          <a:solidFill>
            <a:schemeClr val="bg1"/>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2946" tIns="41910" rIns="41910" bIns="41910" numCol="1" spcCol="1270" anchor="ctr" anchorCtr="0">
            <a:noAutofit/>
          </a:bodyPr>
          <a:lstStyle/>
          <a:p>
            <a:pPr marL="0" lvl="0" indent="0" algn="l" defTabSz="466725" rtl="0">
              <a:lnSpc>
                <a:spcPct val="90000"/>
              </a:lnSpc>
              <a:spcBef>
                <a:spcPct val="0"/>
              </a:spcBef>
              <a:spcAft>
                <a:spcPct val="35000"/>
              </a:spcAft>
              <a:buClrTx/>
              <a:buSzTx/>
              <a:buFont typeface="Arial" panose="020B0604020202020204" pitchFamily="34" charset="0"/>
              <a:buNone/>
            </a:pPr>
            <a:r>
              <a:rPr lang="de-DE" sz="1200" b="0" i="0" u="none" strike="noStrike" kern="1200" dirty="0">
                <a:solidFill>
                  <a:schemeClr val="tx1"/>
                </a:solidFill>
                <a:effectLst/>
                <a:latin typeface="Roboto"/>
                <a:ea typeface="+mn-ea"/>
                <a:cs typeface="+mn-cs"/>
              </a:rPr>
              <a:t>The </a:t>
            </a:r>
            <a:r>
              <a:rPr lang="de-DE" sz="1200" b="0" i="0" u="none" strike="noStrike" kern="1200" dirty="0" err="1">
                <a:solidFill>
                  <a:schemeClr val="tx1"/>
                </a:solidFill>
                <a:effectLst/>
                <a:latin typeface="Roboto"/>
                <a:ea typeface="+mn-ea"/>
                <a:cs typeface="+mn-cs"/>
              </a:rPr>
              <a:t>extremely</a:t>
            </a:r>
            <a:r>
              <a:rPr lang="de-DE" sz="1200" b="0" i="0" u="none" strike="noStrike" kern="1200" dirty="0">
                <a:solidFill>
                  <a:schemeClr val="tx1"/>
                </a:solidFill>
                <a:effectLst/>
                <a:latin typeface="Roboto"/>
                <a:ea typeface="+mn-ea"/>
                <a:cs typeface="+mn-cs"/>
              </a:rPr>
              <a:t> high </a:t>
            </a:r>
            <a:r>
              <a:rPr lang="de-DE" sz="1200" b="0" i="0" u="none" strike="noStrike" kern="1200" dirty="0" err="1">
                <a:solidFill>
                  <a:schemeClr val="tx1"/>
                </a:solidFill>
                <a:effectLst/>
                <a:latin typeface="Roboto"/>
                <a:ea typeface="+mn-ea"/>
                <a:cs typeface="+mn-cs"/>
              </a:rPr>
              <a:t>value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of</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some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illegally</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obtained</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natural</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resources</a:t>
            </a:r>
            <a:r>
              <a:rPr lang="de-DE" sz="1200" b="0" i="0" u="none" strike="noStrike" kern="1200" dirty="0">
                <a:solidFill>
                  <a:schemeClr val="tx1"/>
                </a:solidFill>
                <a:effectLst/>
                <a:latin typeface="Roboto"/>
                <a:ea typeface="+mn-ea"/>
                <a:cs typeface="+mn-cs"/>
              </a:rPr>
              <a:t> like </a:t>
            </a:r>
            <a:r>
              <a:rPr lang="de-DE" sz="1200" b="0" i="0" u="none" strike="noStrike" kern="1200" dirty="0" err="1">
                <a:solidFill>
                  <a:schemeClr val="tx1"/>
                </a:solidFill>
                <a:effectLst/>
                <a:latin typeface="Roboto"/>
                <a:ea typeface="+mn-ea"/>
                <a:cs typeface="+mn-cs"/>
              </a:rPr>
              <a:t>wildlife</a:t>
            </a:r>
            <a:r>
              <a:rPr lang="de-DE" sz="1200" b="0" i="0" u="none" strike="noStrike" kern="1200" dirty="0">
                <a:solidFill>
                  <a:schemeClr val="tx1"/>
                </a:solidFill>
                <a:effectLst/>
                <a:latin typeface="Roboto"/>
                <a:ea typeface="+mn-ea"/>
                <a:cs typeface="+mn-cs"/>
              </a:rPr>
              <a:t> (SDG 14) </a:t>
            </a:r>
            <a:r>
              <a:rPr lang="de-DE" sz="1200" b="0" i="0" u="none" strike="noStrike" kern="1200" dirty="0" err="1">
                <a:solidFill>
                  <a:schemeClr val="tx1"/>
                </a:solidFill>
                <a:effectLst/>
                <a:latin typeface="Roboto"/>
                <a:ea typeface="+mn-ea"/>
                <a:cs typeface="+mn-cs"/>
              </a:rPr>
              <a:t>or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timber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makes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exploitation</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highly</a:t>
            </a:r>
            <a:r>
              <a:rPr lang="de-DE" sz="1200" b="0" i="0" u="none" strike="noStrike" kern="1200" dirty="0">
                <a:solidFill>
                  <a:schemeClr val="tx1"/>
                </a:solidFill>
                <a:effectLst/>
                <a:latin typeface="Roboto"/>
                <a:ea typeface="+mn-ea"/>
                <a:cs typeface="+mn-cs"/>
              </a:rPr>
              <a:t> probable at </a:t>
            </a:r>
            <a:r>
              <a:rPr lang="de-DE" sz="1200" b="0" i="0" u="none" strike="noStrike" kern="1200" dirty="0" err="1">
                <a:solidFill>
                  <a:schemeClr val="tx1"/>
                </a:solidFill>
                <a:effectLst/>
                <a:latin typeface="Roboto"/>
                <a:ea typeface="+mn-ea"/>
                <a:cs typeface="+mn-cs"/>
              </a:rPr>
              <a:t>the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expense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of</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the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environment</a:t>
            </a:r>
            <a:r>
              <a:rPr lang="de-DE" sz="1200" b="0" i="0" u="none" strike="noStrike" kern="1200" dirty="0">
                <a:solidFill>
                  <a:schemeClr val="tx1"/>
                </a:solidFill>
                <a:effectLst/>
                <a:latin typeface="Roboto"/>
                <a:ea typeface="+mn-ea"/>
                <a:cs typeface="+mn-cs"/>
              </a:rPr>
              <a:t> and </a:t>
            </a:r>
            <a:r>
              <a:rPr lang="de-DE" sz="1200" b="0" i="0" u="none" strike="noStrike" kern="1200" dirty="0" err="1">
                <a:solidFill>
                  <a:schemeClr val="tx1"/>
                </a:solidFill>
                <a:effectLst/>
                <a:latin typeface="Roboto"/>
                <a:ea typeface="+mn-ea"/>
                <a:cs typeface="+mn-cs"/>
              </a:rPr>
              <a:t>biodiversity</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Corruption</a:t>
            </a:r>
            <a:r>
              <a:rPr lang="de-DE" sz="1200" b="0" i="0" u="none" strike="noStrike" kern="1200" dirty="0">
                <a:solidFill>
                  <a:schemeClr val="tx1"/>
                </a:solidFill>
                <a:effectLst/>
                <a:latin typeface="Roboto"/>
                <a:ea typeface="+mn-ea"/>
                <a:cs typeface="+mn-cs"/>
              </a:rPr>
              <a:t> in </a:t>
            </a:r>
            <a:r>
              <a:rPr lang="de-DE" sz="1200" b="0" i="0" u="none" strike="noStrike" kern="1200" dirty="0" err="1">
                <a:solidFill>
                  <a:schemeClr val="tx1"/>
                </a:solidFill>
                <a:effectLst/>
                <a:latin typeface="Roboto"/>
                <a:ea typeface="+mn-ea"/>
                <a:cs typeface="+mn-cs"/>
              </a:rPr>
              <a:t>these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areas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is</a:t>
            </a:r>
            <a:r>
              <a:rPr lang="de-DE" sz="1200" b="0" i="0" u="none" strike="noStrike" kern="1200" dirty="0">
                <a:solidFill>
                  <a:schemeClr val="tx1"/>
                </a:solidFill>
                <a:effectLst/>
                <a:latin typeface="Roboto"/>
                <a:ea typeface="+mn-ea"/>
                <a:cs typeface="+mn-cs"/>
              </a:rPr>
              <a:t> a </a:t>
            </a:r>
            <a:r>
              <a:rPr lang="de-DE" sz="1200" b="0" i="0" u="none" strike="noStrike" kern="1200" dirty="0" err="1">
                <a:solidFill>
                  <a:schemeClr val="tx1"/>
                </a:solidFill>
                <a:effectLst/>
                <a:latin typeface="Roboto"/>
                <a:ea typeface="+mn-ea"/>
                <a:cs typeface="+mn-cs"/>
              </a:rPr>
              <a:t>low-risk</a:t>
            </a:r>
            <a:r>
              <a:rPr lang="de-DE" sz="1200" b="0" i="0" u="none" strike="noStrike" kern="1200" dirty="0">
                <a:solidFill>
                  <a:schemeClr val="tx1"/>
                </a:solidFill>
                <a:effectLst/>
                <a:latin typeface="Roboto"/>
                <a:ea typeface="+mn-ea"/>
                <a:cs typeface="+mn-cs"/>
              </a:rPr>
              <a:t>, high-</a:t>
            </a:r>
            <a:r>
              <a:rPr lang="de-DE" sz="1200" b="0" i="0" u="none" strike="noStrike" kern="1200" dirty="0" err="1">
                <a:solidFill>
                  <a:schemeClr val="tx1"/>
                </a:solidFill>
                <a:effectLst/>
                <a:latin typeface="Roboto"/>
                <a:ea typeface="+mn-ea"/>
                <a:cs typeface="+mn-cs"/>
              </a:rPr>
              <a:t>reward</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behavior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with</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devastating</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results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for</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local</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communities</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who</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depend</a:t>
            </a:r>
            <a:r>
              <a:rPr lang="de-DE" sz="1200" b="0" i="0" u="none" strike="noStrike" kern="1200" dirty="0">
                <a:solidFill>
                  <a:schemeClr val="tx1"/>
                </a:solidFill>
                <a:effectLst/>
                <a:latin typeface="Roboto"/>
                <a:ea typeface="+mn-ea"/>
                <a:cs typeface="+mn-cs"/>
              </a:rPr>
              <a:t> on </a:t>
            </a:r>
            <a:r>
              <a:rPr lang="de-DE" sz="1200" b="0" i="0" u="none" strike="noStrike" kern="1200" dirty="0" err="1">
                <a:solidFill>
                  <a:schemeClr val="tx1"/>
                </a:solidFill>
                <a:effectLst/>
                <a:latin typeface="Roboto"/>
                <a:ea typeface="+mn-ea"/>
                <a:cs typeface="+mn-cs"/>
              </a:rPr>
              <a:t>these</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natural</a:t>
            </a:r>
            <a:r>
              <a:rPr lang="de-DE" sz="1200" b="0" i="0" u="none" strike="noStrike" kern="1200" dirty="0">
                <a:solidFill>
                  <a:schemeClr val="tx1"/>
                </a:solidFill>
                <a:effectLst/>
                <a:latin typeface="Roboto"/>
                <a:ea typeface="+mn-ea"/>
                <a:cs typeface="+mn-cs"/>
              </a:rPr>
              <a:t> </a:t>
            </a:r>
            <a:r>
              <a:rPr lang="de-DE" sz="1200" b="0" i="0" u="none" strike="noStrike" kern="1200" dirty="0" err="1">
                <a:solidFill>
                  <a:schemeClr val="tx1"/>
                </a:solidFill>
                <a:effectLst/>
                <a:latin typeface="Roboto"/>
                <a:ea typeface="+mn-ea"/>
                <a:cs typeface="+mn-cs"/>
              </a:rPr>
              <a:t>resources</a:t>
            </a:r>
            <a:r>
              <a:rPr lang="de-DE" sz="1200" b="0" i="0" u="none" strike="noStrike" kern="1200" dirty="0">
                <a:solidFill>
                  <a:schemeClr val="tx1"/>
                </a:solidFill>
                <a:effectLst/>
                <a:latin typeface="Roboto"/>
                <a:ea typeface="+mn-ea"/>
                <a:cs typeface="+mn-cs"/>
              </a:rPr>
              <a:t> (GIZ 2017).</a:t>
            </a:r>
            <a:endParaRPr lang="de-DE" sz="1200" kern="1200" dirty="0">
              <a:latin typeface="Roboto"/>
            </a:endParaRPr>
          </a:p>
        </p:txBody>
      </p:sp>
      <p:sp>
        <p:nvSpPr>
          <p:cNvPr id="16" name="Rechteck 15">
            <a:extLst>
              <a:ext uri="{FF2B5EF4-FFF2-40B4-BE49-F238E27FC236}">
                <a16:creationId xmlns:a16="http://schemas.microsoft.com/office/drawing/2014/main" id="{FE1B7878-A45F-1F46-974F-52877FCE0B65}"/>
              </a:ext>
            </a:extLst>
          </p:cNvPr>
          <p:cNvSpPr/>
          <p:nvPr/>
        </p:nvSpPr>
        <p:spPr>
          <a:xfrm>
            <a:off x="696069" y="3709119"/>
            <a:ext cx="979051" cy="815876"/>
          </a:xfrm>
          <a:prstGeom prst="rect">
            <a:avLst/>
          </a:prstGeom>
          <a:blipFill>
            <a:blip r:embed="rId5">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feld 1">
            <a:extLst>
              <a:ext uri="{FF2B5EF4-FFF2-40B4-BE49-F238E27FC236}">
                <a16:creationId xmlns:a16="http://schemas.microsoft.com/office/drawing/2014/main" id="{27C42A8A-D0B8-C541-B90A-341652AD8AE0}"/>
              </a:ext>
            </a:extLst>
          </p:cNvPr>
          <p:cNvSpPr txBox="1"/>
          <p:nvPr/>
        </p:nvSpPr>
        <p:spPr>
          <a:xfrm rot="16200000">
            <a:off x="-81328" y="1673342"/>
            <a:ext cx="1019846" cy="400110"/>
          </a:xfrm>
          <a:prstGeom prst="rect">
            <a:avLst/>
          </a:prstGeom>
          <a:noFill/>
        </p:spPr>
        <p:txBody>
          <a:bodyPr wrap="square" rtlCol="0">
            <a:spAutoFit/>
          </a:bodyPr>
          <a:lstStyle/>
          <a:p>
            <a:pPr algn="ctr"/>
            <a:r>
              <a:rPr lang="en-US" sz="1000" dirty="0">
                <a:solidFill>
                  <a:srgbClr val="002060"/>
                </a:solidFill>
              </a:rPr>
              <a:t>Social dimension</a:t>
            </a:r>
          </a:p>
        </p:txBody>
      </p:sp>
      <p:sp>
        <p:nvSpPr>
          <p:cNvPr id="17" name="Textfeld 16">
            <a:extLst>
              <a:ext uri="{FF2B5EF4-FFF2-40B4-BE49-F238E27FC236}">
                <a16:creationId xmlns:a16="http://schemas.microsoft.com/office/drawing/2014/main" id="{0D9F540B-026D-AA46-A296-E245A070D864}"/>
              </a:ext>
            </a:extLst>
          </p:cNvPr>
          <p:cNvSpPr txBox="1"/>
          <p:nvPr/>
        </p:nvSpPr>
        <p:spPr>
          <a:xfrm rot="16200000">
            <a:off x="-81328" y="2795172"/>
            <a:ext cx="1019845" cy="400110"/>
          </a:xfrm>
          <a:prstGeom prst="rect">
            <a:avLst/>
          </a:prstGeom>
          <a:noFill/>
        </p:spPr>
        <p:txBody>
          <a:bodyPr wrap="square" rtlCol="0">
            <a:spAutoFit/>
          </a:bodyPr>
          <a:lstStyle/>
          <a:p>
            <a:pPr algn="ctr"/>
            <a:r>
              <a:rPr lang="en-US" sz="1000" dirty="0">
                <a:solidFill>
                  <a:srgbClr val="002060"/>
                </a:solidFill>
              </a:rPr>
              <a:t>Economic dimension</a:t>
            </a:r>
          </a:p>
        </p:txBody>
      </p:sp>
      <p:sp>
        <p:nvSpPr>
          <p:cNvPr id="18" name="Textfeld 17">
            <a:extLst>
              <a:ext uri="{FF2B5EF4-FFF2-40B4-BE49-F238E27FC236}">
                <a16:creationId xmlns:a16="http://schemas.microsoft.com/office/drawing/2014/main" id="{CD714926-A4EA-0B46-BA6F-3FBDA5AED2A0}"/>
              </a:ext>
            </a:extLst>
          </p:cNvPr>
          <p:cNvSpPr txBox="1"/>
          <p:nvPr/>
        </p:nvSpPr>
        <p:spPr>
          <a:xfrm rot="16200000">
            <a:off x="-80199" y="3917002"/>
            <a:ext cx="1019845" cy="400110"/>
          </a:xfrm>
          <a:prstGeom prst="rect">
            <a:avLst/>
          </a:prstGeom>
          <a:noFill/>
        </p:spPr>
        <p:txBody>
          <a:bodyPr wrap="square" rtlCol="0">
            <a:spAutoFit/>
          </a:bodyPr>
          <a:lstStyle/>
          <a:p>
            <a:pPr algn="ctr"/>
            <a:r>
              <a:rPr lang="en-US" sz="1000" dirty="0">
                <a:solidFill>
                  <a:srgbClr val="002060"/>
                </a:solidFill>
              </a:rPr>
              <a:t>Environmental dimension</a:t>
            </a:r>
          </a:p>
        </p:txBody>
      </p:sp>
    </p:spTree>
    <p:extLst>
      <p:ext uri="{BB962C8B-B14F-4D97-AF65-F5344CB8AC3E}">
        <p14:creationId xmlns:p14="http://schemas.microsoft.com/office/powerpoint/2010/main" val="33362473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98FB3F08-9AB6-3C44-A30D-8129423E2A66}"/>
              </a:ext>
            </a:extLst>
          </p:cNvPr>
          <p:cNvSpPr>
            <a:spLocks noGrp="1"/>
          </p:cNvSpPr>
          <p:nvPr>
            <p:ph type="body" idx="1"/>
          </p:nvPr>
        </p:nvSpPr>
        <p:spPr>
          <a:solidFill>
            <a:srgbClr val="00B0F0"/>
          </a:solidFill>
          <a:ln>
            <a:solidFill>
              <a:srgbClr val="00B0F0"/>
            </a:solidFill>
          </a:ln>
        </p:spPr>
        <p:txBody>
          <a:bodyPr/>
          <a:lstStyle/>
          <a:p>
            <a:r>
              <a:rPr lang="en-US" dirty="0">
                <a:solidFill>
                  <a:schemeClr val="bg1"/>
                </a:solidFill>
              </a:rPr>
              <a:t>Problems</a:t>
            </a:r>
          </a:p>
        </p:txBody>
      </p:sp>
      <p:sp>
        <p:nvSpPr>
          <p:cNvPr id="9" name="Inhaltsplatzhalter 8">
            <a:extLst>
              <a:ext uri="{FF2B5EF4-FFF2-40B4-BE49-F238E27FC236}">
                <a16:creationId xmlns:a16="http://schemas.microsoft.com/office/drawing/2014/main" id="{8C10E9A0-B535-6E45-85D9-352B29763841}"/>
              </a:ext>
            </a:extLst>
          </p:cNvPr>
          <p:cNvSpPr>
            <a:spLocks noGrp="1"/>
          </p:cNvSpPr>
          <p:nvPr>
            <p:ph sz="half" idx="2"/>
          </p:nvPr>
        </p:nvSpPr>
        <p:spPr>
          <a:ln>
            <a:solidFill>
              <a:srgbClr val="00B0F0"/>
            </a:solidFill>
          </a:ln>
        </p:spPr>
        <p:txBody>
          <a:bodyPr vert="horz" lIns="91440" tIns="45720" rIns="91440" bIns="45720" rtlCol="0" anchor="t">
            <a:normAutofit fontScale="92500" lnSpcReduction="10000"/>
          </a:bodyPr>
          <a:lstStyle/>
          <a:p>
            <a:pPr marL="0" indent="0">
              <a:buNone/>
            </a:pPr>
            <a:r>
              <a:rPr lang="de-DE" sz="1000" b="1" dirty="0" err="1"/>
              <a:t>Corruption</a:t>
            </a:r>
            <a:r>
              <a:rPr lang="de-DE" sz="1000" b="1" dirty="0"/>
              <a:t> </a:t>
            </a:r>
            <a:r>
              <a:rPr lang="de-DE" sz="1000" b="1" dirty="0" err="1"/>
              <a:t>is</a:t>
            </a:r>
            <a:r>
              <a:rPr lang="de-DE" sz="1000" b="1" dirty="0"/>
              <a:t> </a:t>
            </a:r>
            <a:r>
              <a:rPr lang="de-DE" sz="1000" b="1" dirty="0" err="1"/>
              <a:t>one</a:t>
            </a:r>
            <a:r>
              <a:rPr lang="de-DE" sz="1000" b="1" dirty="0"/>
              <a:t> </a:t>
            </a:r>
            <a:r>
              <a:rPr lang="de-DE" sz="1000" b="1" dirty="0" err="1"/>
              <a:t>of</a:t>
            </a:r>
            <a:r>
              <a:rPr lang="de-DE" sz="1000" b="1" dirty="0"/>
              <a:t> </a:t>
            </a:r>
            <a:r>
              <a:rPr lang="de-DE" sz="1000" b="1" dirty="0" err="1"/>
              <a:t>the</a:t>
            </a:r>
            <a:r>
              <a:rPr lang="de-DE" sz="1000" b="1" dirty="0"/>
              <a:t> </a:t>
            </a:r>
            <a:r>
              <a:rPr lang="de-DE" sz="1000" b="1" dirty="0" err="1"/>
              <a:t>main</a:t>
            </a:r>
            <a:r>
              <a:rPr lang="de-DE" sz="1000" b="1" dirty="0"/>
              <a:t> </a:t>
            </a:r>
            <a:r>
              <a:rPr lang="de-DE" sz="1000" b="1" dirty="0" err="1"/>
              <a:t>facilitators</a:t>
            </a:r>
            <a:r>
              <a:rPr lang="de-DE" sz="1000" b="1" dirty="0"/>
              <a:t> </a:t>
            </a:r>
            <a:r>
              <a:rPr lang="de-DE" sz="1000" b="1" dirty="0" err="1"/>
              <a:t>of</a:t>
            </a:r>
            <a:r>
              <a:rPr lang="de-DE" sz="1000" b="1" dirty="0"/>
              <a:t> </a:t>
            </a:r>
            <a:r>
              <a:rPr lang="de-DE" sz="1000" b="1" dirty="0" err="1"/>
              <a:t>wildlife</a:t>
            </a:r>
            <a:r>
              <a:rPr lang="de-DE" sz="1000" b="1" dirty="0"/>
              <a:t>, </a:t>
            </a:r>
            <a:r>
              <a:rPr lang="de-DE" sz="1000" b="1" dirty="0" err="1"/>
              <a:t>forest</a:t>
            </a:r>
            <a:r>
              <a:rPr lang="de-DE" sz="1000" b="1" dirty="0"/>
              <a:t> and </a:t>
            </a:r>
            <a:r>
              <a:rPr lang="de-DE" sz="1000" b="1" dirty="0" err="1"/>
              <a:t>fisheries</a:t>
            </a:r>
            <a:r>
              <a:rPr lang="de-DE" sz="1000" b="1" dirty="0"/>
              <a:t> </a:t>
            </a:r>
            <a:r>
              <a:rPr lang="de-DE" sz="1000" b="1" dirty="0" err="1"/>
              <a:t>crime</a:t>
            </a:r>
            <a:r>
              <a:rPr lang="de-DE" sz="1000" b="1" dirty="0"/>
              <a:t> </a:t>
            </a:r>
            <a:r>
              <a:rPr lang="de-DE" sz="1000" b="1" dirty="0" err="1"/>
              <a:t>as</a:t>
            </a:r>
            <a:r>
              <a:rPr lang="de-DE" sz="1000" b="1" dirty="0"/>
              <a:t> </a:t>
            </a:r>
            <a:r>
              <a:rPr lang="de-DE" sz="1000" b="1" dirty="0" err="1"/>
              <a:t>it</a:t>
            </a:r>
            <a:r>
              <a:rPr lang="de-DE" sz="1000" b="1" dirty="0"/>
              <a:t> </a:t>
            </a:r>
            <a:r>
              <a:rPr lang="de-DE" sz="1000" b="1" dirty="0" err="1"/>
              <a:t>enables</a:t>
            </a:r>
            <a:r>
              <a:rPr lang="de-DE" sz="1000" b="1" dirty="0"/>
              <a:t> </a:t>
            </a:r>
            <a:r>
              <a:rPr lang="de-DE" sz="1000" b="1" dirty="0" err="1"/>
              <a:t>criminals</a:t>
            </a:r>
            <a:r>
              <a:rPr lang="de-DE" sz="1000" b="1" dirty="0"/>
              <a:t> </a:t>
            </a:r>
            <a:r>
              <a:rPr lang="de-DE" sz="1000" b="1" dirty="0" err="1"/>
              <a:t>to</a:t>
            </a:r>
            <a:r>
              <a:rPr lang="de-DE" sz="1000" b="1" dirty="0"/>
              <a:t> </a:t>
            </a:r>
            <a:r>
              <a:rPr lang="de-DE" sz="1000" b="1" dirty="0" err="1"/>
              <a:t>commit</a:t>
            </a:r>
            <a:r>
              <a:rPr lang="de-DE" sz="1000" b="1" dirty="0"/>
              <a:t>, </a:t>
            </a:r>
            <a:r>
              <a:rPr lang="de-DE" sz="1000" b="1" dirty="0" err="1"/>
              <a:t>conceal</a:t>
            </a:r>
            <a:r>
              <a:rPr lang="de-DE" sz="1000" b="1" dirty="0"/>
              <a:t> and </a:t>
            </a:r>
            <a:r>
              <a:rPr lang="de-DE" sz="1000" b="1" dirty="0" err="1"/>
              <a:t>avoid</a:t>
            </a:r>
            <a:r>
              <a:rPr lang="de-DE" sz="1000" b="1" dirty="0"/>
              <a:t> </a:t>
            </a:r>
            <a:r>
              <a:rPr lang="de-DE" sz="1000" b="1" dirty="0" err="1"/>
              <a:t>conviction</a:t>
            </a:r>
            <a:r>
              <a:rPr lang="de-DE" sz="1000" b="1" dirty="0"/>
              <a:t> </a:t>
            </a:r>
            <a:r>
              <a:rPr lang="de-DE" sz="1000" b="1" dirty="0" err="1"/>
              <a:t>for</a:t>
            </a:r>
            <a:r>
              <a:rPr lang="de-DE" sz="1000" b="1" dirty="0"/>
              <a:t> </a:t>
            </a:r>
            <a:r>
              <a:rPr lang="de-DE" sz="1000" b="1" dirty="0" err="1"/>
              <a:t>their</a:t>
            </a:r>
            <a:r>
              <a:rPr lang="de-DE" sz="1000" b="1" dirty="0"/>
              <a:t> </a:t>
            </a:r>
            <a:r>
              <a:rPr lang="de-DE" sz="1000" b="1" dirty="0" err="1"/>
              <a:t>crimes</a:t>
            </a:r>
            <a:r>
              <a:rPr lang="de-DE" sz="1000" b="1" dirty="0"/>
              <a:t>. </a:t>
            </a:r>
            <a:r>
              <a:rPr lang="de-DE" sz="1000" b="1" dirty="0" err="1"/>
              <a:t>It</a:t>
            </a:r>
            <a:r>
              <a:rPr lang="de-DE" sz="1000" b="1" dirty="0"/>
              <a:t> </a:t>
            </a:r>
            <a:r>
              <a:rPr lang="de-DE" sz="1000" b="1" dirty="0" err="1"/>
              <a:t>involves</a:t>
            </a:r>
            <a:r>
              <a:rPr lang="de-DE" sz="1000" b="1" dirty="0"/>
              <a:t> </a:t>
            </a:r>
            <a:r>
              <a:rPr lang="de-DE" sz="1000" b="1" dirty="0" err="1"/>
              <a:t>a.o</a:t>
            </a:r>
            <a:r>
              <a:rPr lang="de-DE" sz="1000" b="1" dirty="0"/>
              <a:t>.:</a:t>
            </a:r>
          </a:p>
          <a:p>
            <a:r>
              <a:rPr lang="en-US" sz="1000" dirty="0"/>
              <a:t>Trafficking of wild fauna and flora used to finance other criminal activities;</a:t>
            </a:r>
          </a:p>
          <a:p>
            <a:r>
              <a:rPr lang="en-US" sz="1000" dirty="0"/>
              <a:t>Poaching of keystone species, altering ecosystems and disturbing the balance of oceans;</a:t>
            </a:r>
          </a:p>
          <a:p>
            <a:r>
              <a:rPr lang="de-DE" sz="1000" dirty="0" err="1"/>
              <a:t>Zoonotic</a:t>
            </a:r>
            <a:r>
              <a:rPr lang="de-DE" sz="1000" dirty="0"/>
              <a:t> </a:t>
            </a:r>
            <a:r>
              <a:rPr lang="de-DE" sz="1000" dirty="0" err="1"/>
              <a:t>diseases</a:t>
            </a:r>
            <a:r>
              <a:rPr lang="de-DE" sz="1000" dirty="0"/>
              <a:t> </a:t>
            </a:r>
            <a:r>
              <a:rPr lang="de-DE" sz="1000" dirty="0" err="1"/>
              <a:t>as</a:t>
            </a:r>
            <a:r>
              <a:rPr lang="de-DE" sz="1000" dirty="0"/>
              <a:t> a </a:t>
            </a:r>
            <a:r>
              <a:rPr lang="de-DE" sz="1000" dirty="0" err="1"/>
              <a:t>result</a:t>
            </a:r>
            <a:r>
              <a:rPr lang="de-DE" sz="1000" dirty="0"/>
              <a:t> </a:t>
            </a:r>
            <a:r>
              <a:rPr lang="de-DE" sz="1000" dirty="0" err="1"/>
              <a:t>of</a:t>
            </a:r>
            <a:r>
              <a:rPr lang="de-DE" sz="1000" dirty="0"/>
              <a:t> </a:t>
            </a:r>
            <a:r>
              <a:rPr lang="de-DE" sz="1000" dirty="0" err="1"/>
              <a:t>increased</a:t>
            </a:r>
            <a:r>
              <a:rPr lang="de-DE" sz="1000" dirty="0"/>
              <a:t> </a:t>
            </a:r>
            <a:r>
              <a:rPr lang="de-DE" sz="1000" dirty="0" err="1"/>
              <a:t>direct</a:t>
            </a:r>
            <a:r>
              <a:rPr lang="de-DE" sz="1000" dirty="0"/>
              <a:t> </a:t>
            </a:r>
            <a:r>
              <a:rPr lang="de-DE" sz="1000" dirty="0" err="1"/>
              <a:t>contact</a:t>
            </a:r>
            <a:r>
              <a:rPr lang="de-DE" sz="1000" dirty="0"/>
              <a:t> </a:t>
            </a:r>
            <a:r>
              <a:rPr lang="de-DE" sz="1000" dirty="0" err="1"/>
              <a:t>between</a:t>
            </a:r>
            <a:r>
              <a:rPr lang="de-DE" sz="1000" dirty="0"/>
              <a:t> </a:t>
            </a:r>
            <a:r>
              <a:rPr lang="de-DE" sz="1000" dirty="0" err="1"/>
              <a:t>humans</a:t>
            </a:r>
            <a:r>
              <a:rPr lang="de-DE" sz="1000" dirty="0"/>
              <a:t> and </a:t>
            </a:r>
            <a:r>
              <a:rPr lang="de-DE" sz="1000" dirty="0" err="1"/>
              <a:t>wildlife</a:t>
            </a:r>
            <a:r>
              <a:rPr lang="de-DE" sz="1000" dirty="0"/>
              <a:t> </a:t>
            </a:r>
            <a:r>
              <a:rPr lang="de-DE" sz="1000" dirty="0" err="1"/>
              <a:t>through</a:t>
            </a:r>
            <a:r>
              <a:rPr lang="de-DE" sz="1000" dirty="0"/>
              <a:t> illegal </a:t>
            </a:r>
            <a:r>
              <a:rPr lang="de-DE" sz="1000" dirty="0" err="1"/>
              <a:t>wildlife</a:t>
            </a:r>
            <a:r>
              <a:rPr lang="de-DE" sz="1000" dirty="0"/>
              <a:t> trade, </a:t>
            </a:r>
            <a:r>
              <a:rPr lang="de-DE" sz="1000" dirty="0" err="1"/>
              <a:t>deforestation</a:t>
            </a:r>
            <a:r>
              <a:rPr lang="de-DE" sz="1000" dirty="0"/>
              <a:t> and </a:t>
            </a:r>
            <a:r>
              <a:rPr lang="de-DE" sz="1000" dirty="0" err="1"/>
              <a:t>forest</a:t>
            </a:r>
            <a:r>
              <a:rPr lang="de-DE" sz="1000" dirty="0"/>
              <a:t> </a:t>
            </a:r>
            <a:r>
              <a:rPr lang="de-DE" sz="1000" dirty="0" err="1"/>
              <a:t>degradation</a:t>
            </a:r>
            <a:r>
              <a:rPr lang="de-DE" sz="1000" dirty="0"/>
              <a:t>;</a:t>
            </a:r>
          </a:p>
          <a:p>
            <a:r>
              <a:rPr lang="de-DE" sz="1000" dirty="0" err="1"/>
              <a:t>Weak</a:t>
            </a:r>
            <a:r>
              <a:rPr lang="de-DE" sz="1000" dirty="0"/>
              <a:t> </a:t>
            </a:r>
            <a:r>
              <a:rPr lang="de-DE" sz="1000" dirty="0" err="1"/>
              <a:t>criminal</a:t>
            </a:r>
            <a:r>
              <a:rPr lang="de-DE" sz="1000" dirty="0"/>
              <a:t> </a:t>
            </a:r>
            <a:r>
              <a:rPr lang="de-DE" sz="1000" dirty="0" err="1"/>
              <a:t>justice</a:t>
            </a:r>
            <a:r>
              <a:rPr lang="de-DE" sz="1000" dirty="0"/>
              <a:t> </a:t>
            </a:r>
            <a:r>
              <a:rPr lang="de-DE" sz="1000" dirty="0" err="1"/>
              <a:t>systems</a:t>
            </a:r>
            <a:r>
              <a:rPr lang="de-DE" sz="1000" dirty="0"/>
              <a:t> </a:t>
            </a:r>
            <a:r>
              <a:rPr lang="de-DE" sz="1000" dirty="0" err="1"/>
              <a:t>to</a:t>
            </a:r>
            <a:r>
              <a:rPr lang="de-DE" sz="1000" dirty="0"/>
              <a:t> </a:t>
            </a:r>
            <a:r>
              <a:rPr lang="de-DE" sz="1000" dirty="0" err="1"/>
              <a:t>respond</a:t>
            </a:r>
            <a:r>
              <a:rPr lang="de-DE" sz="1000" dirty="0"/>
              <a:t> </a:t>
            </a:r>
            <a:r>
              <a:rPr lang="de-DE" sz="1000" dirty="0" err="1"/>
              <a:t>to</a:t>
            </a:r>
            <a:r>
              <a:rPr lang="de-DE" sz="1000" dirty="0"/>
              <a:t> </a:t>
            </a:r>
            <a:r>
              <a:rPr lang="de-DE" sz="1000" dirty="0" err="1"/>
              <a:t>wildlife</a:t>
            </a:r>
            <a:r>
              <a:rPr lang="de-DE" sz="1000" dirty="0"/>
              <a:t>, </a:t>
            </a:r>
            <a:r>
              <a:rPr lang="de-DE" sz="1000" dirty="0" err="1"/>
              <a:t>forest</a:t>
            </a:r>
            <a:r>
              <a:rPr lang="de-DE" sz="1000" dirty="0"/>
              <a:t> and </a:t>
            </a:r>
            <a:r>
              <a:rPr lang="de-DE" sz="1000" dirty="0" err="1"/>
              <a:t>fisheries</a:t>
            </a:r>
            <a:r>
              <a:rPr lang="de-DE" sz="1000" dirty="0"/>
              <a:t> </a:t>
            </a:r>
            <a:r>
              <a:rPr lang="de-DE" sz="1000" dirty="0" err="1"/>
              <a:t>crime</a:t>
            </a:r>
            <a:r>
              <a:rPr lang="de-DE" sz="1000" dirty="0"/>
              <a:t>;</a:t>
            </a:r>
          </a:p>
          <a:p>
            <a:r>
              <a:rPr lang="de-DE" sz="1000" dirty="0"/>
              <a:t>Fraud </a:t>
            </a:r>
            <a:r>
              <a:rPr lang="de-DE" sz="1000" dirty="0" err="1"/>
              <a:t>or</a:t>
            </a:r>
            <a:r>
              <a:rPr lang="de-DE" sz="1000" dirty="0"/>
              <a:t> </a:t>
            </a:r>
            <a:r>
              <a:rPr lang="de-DE" sz="1000" dirty="0" err="1"/>
              <a:t>bribery</a:t>
            </a:r>
            <a:r>
              <a:rPr lang="de-DE" sz="1000" dirty="0"/>
              <a:t> </a:t>
            </a:r>
            <a:r>
              <a:rPr lang="de-DE" sz="1000" dirty="0" err="1"/>
              <a:t>for</a:t>
            </a:r>
            <a:r>
              <a:rPr lang="de-DE" sz="1000" dirty="0"/>
              <a:t> </a:t>
            </a:r>
            <a:r>
              <a:rPr lang="de-DE" sz="1000" dirty="0" err="1"/>
              <a:t>the</a:t>
            </a:r>
            <a:r>
              <a:rPr lang="de-DE" sz="1000" dirty="0"/>
              <a:t> </a:t>
            </a:r>
            <a:r>
              <a:rPr lang="de-DE" sz="1000" dirty="0" err="1"/>
              <a:t>issuance</a:t>
            </a:r>
            <a:r>
              <a:rPr lang="de-DE" sz="1000" dirty="0"/>
              <a:t> </a:t>
            </a:r>
            <a:r>
              <a:rPr lang="de-DE" sz="1000" dirty="0" err="1"/>
              <a:t>of</a:t>
            </a:r>
            <a:r>
              <a:rPr lang="de-DE" sz="1000" dirty="0"/>
              <a:t> </a:t>
            </a:r>
            <a:r>
              <a:rPr lang="de-DE" sz="1000" dirty="0" err="1"/>
              <a:t>licenses</a:t>
            </a:r>
            <a:r>
              <a:rPr lang="de-DE" sz="1000" dirty="0"/>
              <a:t> </a:t>
            </a:r>
            <a:r>
              <a:rPr lang="de-DE" sz="1000" dirty="0" err="1"/>
              <a:t>and</a:t>
            </a:r>
            <a:r>
              <a:rPr lang="de-DE" sz="1000" dirty="0"/>
              <a:t> </a:t>
            </a:r>
            <a:r>
              <a:rPr lang="de-DE" sz="1000" dirty="0" err="1"/>
              <a:t>permits</a:t>
            </a:r>
            <a:r>
              <a:rPr lang="de-DE" sz="1000" dirty="0"/>
              <a:t> (e.g. </a:t>
            </a:r>
            <a:r>
              <a:rPr lang="de-DE" sz="1000" dirty="0" err="1"/>
              <a:t>for</a:t>
            </a:r>
            <a:r>
              <a:rPr lang="de-DE" sz="1000" dirty="0"/>
              <a:t> </a:t>
            </a:r>
            <a:r>
              <a:rPr lang="de-DE" sz="1000" dirty="0" err="1"/>
              <a:t>fishing</a:t>
            </a:r>
            <a:r>
              <a:rPr lang="de-DE" sz="1000" dirty="0"/>
              <a:t> </a:t>
            </a:r>
            <a:r>
              <a:rPr lang="de-DE" sz="1000" dirty="0" err="1"/>
              <a:t>quotas</a:t>
            </a:r>
            <a:r>
              <a:rPr lang="de-DE" sz="1000" dirty="0"/>
              <a:t>) and favorable but </a:t>
            </a:r>
            <a:r>
              <a:rPr lang="de-DE" sz="1000" dirty="0" err="1"/>
              <a:t>harmful</a:t>
            </a:r>
            <a:r>
              <a:rPr lang="de-DE" sz="1000" dirty="0"/>
              <a:t> environmental </a:t>
            </a:r>
            <a:r>
              <a:rPr lang="de-DE" sz="1000" dirty="0" err="1"/>
              <a:t>impact</a:t>
            </a:r>
            <a:r>
              <a:rPr lang="de-DE" sz="1000" dirty="0"/>
              <a:t> </a:t>
            </a:r>
            <a:r>
              <a:rPr lang="de-DE" sz="1000" dirty="0" err="1"/>
              <a:t>assessments</a:t>
            </a:r>
            <a:r>
              <a:rPr lang="en-US" sz="1000" dirty="0"/>
              <a:t> by public institutions;</a:t>
            </a:r>
            <a:endParaRPr lang="de-DE" sz="1000" dirty="0"/>
          </a:p>
          <a:p>
            <a:r>
              <a:rPr lang="de-DE" sz="1000" dirty="0" err="1"/>
              <a:t>And</a:t>
            </a:r>
            <a:r>
              <a:rPr lang="de-DE" sz="1000" dirty="0"/>
              <a:t> </a:t>
            </a:r>
            <a:r>
              <a:rPr lang="de-DE" sz="1000" dirty="0" err="1"/>
              <a:t>many</a:t>
            </a:r>
            <a:r>
              <a:rPr lang="de-DE" sz="1000" dirty="0"/>
              <a:t> </a:t>
            </a:r>
            <a:r>
              <a:rPr lang="de-DE" sz="1000" dirty="0" err="1"/>
              <a:t>more</a:t>
            </a:r>
            <a:r>
              <a:rPr lang="de-DE" sz="1000" dirty="0"/>
              <a:t> ...</a:t>
            </a:r>
            <a:endParaRPr lang="en-US" dirty="0"/>
          </a:p>
        </p:txBody>
      </p:sp>
      <p:sp>
        <p:nvSpPr>
          <p:cNvPr id="10" name="Textplatzhalter 9">
            <a:extLst>
              <a:ext uri="{FF2B5EF4-FFF2-40B4-BE49-F238E27FC236}">
                <a16:creationId xmlns:a16="http://schemas.microsoft.com/office/drawing/2014/main" id="{FA2F9CF5-D6B6-F44A-82E1-C16AEF507297}"/>
              </a:ext>
            </a:extLst>
          </p:cNvPr>
          <p:cNvSpPr>
            <a:spLocks noGrp="1"/>
          </p:cNvSpPr>
          <p:nvPr>
            <p:ph type="body" sz="quarter" idx="3"/>
          </p:nvPr>
        </p:nvSpPr>
        <p:spPr>
          <a:solidFill>
            <a:srgbClr val="00B0F0"/>
          </a:solidFill>
          <a:ln>
            <a:solidFill>
              <a:srgbClr val="00B0F0"/>
            </a:solidFill>
          </a:ln>
        </p:spPr>
        <p:txBody>
          <a:bodyPr/>
          <a:lstStyle/>
          <a:p>
            <a:r>
              <a:rPr lang="en-US" dirty="0">
                <a:solidFill>
                  <a:schemeClr val="bg1"/>
                </a:solidFill>
              </a:rPr>
              <a:t>UN initiatives</a:t>
            </a:r>
          </a:p>
        </p:txBody>
      </p:sp>
      <p:sp>
        <p:nvSpPr>
          <p:cNvPr id="11" name="Inhaltsplatzhalter 10">
            <a:extLst>
              <a:ext uri="{FF2B5EF4-FFF2-40B4-BE49-F238E27FC236}">
                <a16:creationId xmlns:a16="http://schemas.microsoft.com/office/drawing/2014/main" id="{CC61A2E1-2E3D-7743-B8BD-9C31BF15083F}"/>
              </a:ext>
            </a:extLst>
          </p:cNvPr>
          <p:cNvSpPr>
            <a:spLocks noGrp="1"/>
          </p:cNvSpPr>
          <p:nvPr>
            <p:ph sz="quarter" idx="4"/>
          </p:nvPr>
        </p:nvSpPr>
        <p:spPr>
          <a:ln>
            <a:solidFill>
              <a:srgbClr val="00B0F0"/>
            </a:solidFill>
          </a:ln>
        </p:spPr>
        <p:txBody>
          <a:bodyPr/>
          <a:lstStyle/>
          <a:p>
            <a:pPr marL="0" indent="0">
              <a:buNone/>
            </a:pPr>
            <a:endParaRPr lang="en-US" dirty="0"/>
          </a:p>
        </p:txBody>
      </p:sp>
      <p:sp>
        <p:nvSpPr>
          <p:cNvPr id="4" name="Foliennummernplatzhalter 3">
            <a:extLst>
              <a:ext uri="{FF2B5EF4-FFF2-40B4-BE49-F238E27FC236}">
                <a16:creationId xmlns:a16="http://schemas.microsoft.com/office/drawing/2014/main" id="{F031EDD5-EB44-724E-9373-27BC64D13E42}"/>
              </a:ext>
            </a:extLst>
          </p:cNvPr>
          <p:cNvSpPr>
            <a:spLocks noGrp="1"/>
          </p:cNvSpPr>
          <p:nvPr>
            <p:ph type="sldNum" sz="quarter" idx="12"/>
          </p:nvPr>
        </p:nvSpPr>
        <p:spPr/>
        <p:txBody>
          <a:bodyPr/>
          <a:lstStyle/>
          <a:p>
            <a:fld id="{961E0DA8-AC27-403E-90E8-404BCA9BAC80}" type="slidenum">
              <a:rPr lang="en-US" smtClean="0"/>
              <a:pPr/>
              <a:t>11</a:t>
            </a:fld>
            <a:endParaRPr lang="en-US"/>
          </a:p>
        </p:txBody>
      </p:sp>
      <p:sp>
        <p:nvSpPr>
          <p:cNvPr id="3" name="Fußzeilenplatzhalter 2">
            <a:extLst>
              <a:ext uri="{FF2B5EF4-FFF2-40B4-BE49-F238E27FC236}">
                <a16:creationId xmlns:a16="http://schemas.microsoft.com/office/drawing/2014/main" id="{990AA88E-DAB3-F244-9C66-FA689D1E54D1}"/>
              </a:ext>
            </a:extLst>
          </p:cNvPr>
          <p:cNvSpPr>
            <a:spLocks noGrp="1"/>
          </p:cNvSpPr>
          <p:nvPr>
            <p:ph type="ftr" sz="quarter" idx="13"/>
          </p:nvPr>
        </p:nvSpPr>
        <p:spPr/>
        <p:txBody>
          <a:bodyPr/>
          <a:lstStyle/>
          <a:p>
            <a:r>
              <a:rPr lang="en-US" b="1"/>
              <a:t>Module 5 – International frameworks for integrity and anti-corruption</a:t>
            </a:r>
            <a:endParaRPr lang="en-US"/>
          </a:p>
        </p:txBody>
      </p:sp>
      <p:sp>
        <p:nvSpPr>
          <p:cNvPr id="5" name="Titel 4">
            <a:extLst>
              <a:ext uri="{FF2B5EF4-FFF2-40B4-BE49-F238E27FC236}">
                <a16:creationId xmlns:a16="http://schemas.microsoft.com/office/drawing/2014/main" id="{2E6279FB-FA42-754F-8A78-A182BF0DD61F}"/>
              </a:ext>
            </a:extLst>
          </p:cNvPr>
          <p:cNvSpPr>
            <a:spLocks noGrp="1"/>
          </p:cNvSpPr>
          <p:nvPr>
            <p:ph type="title"/>
          </p:nvPr>
        </p:nvSpPr>
        <p:spPr/>
        <p:txBody>
          <a:bodyPr>
            <a:noAutofit/>
          </a:bodyPr>
          <a:lstStyle/>
          <a:p>
            <a:r>
              <a:rPr lang="en-US" sz="4000" b="1" dirty="0"/>
              <a:t>Wildlife and forest crime</a:t>
            </a:r>
          </a:p>
        </p:txBody>
      </p:sp>
      <p:pic>
        <p:nvPicPr>
          <p:cNvPr id="19" name="Grafik 18">
            <a:extLst>
              <a:ext uri="{FF2B5EF4-FFF2-40B4-BE49-F238E27FC236}">
                <a16:creationId xmlns:a16="http://schemas.microsoft.com/office/drawing/2014/main" id="{D36AB44F-F4D0-0B49-A160-057875F51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290" y="2026462"/>
            <a:ext cx="2407137" cy="2468129"/>
          </a:xfrm>
          <a:prstGeom prst="rect">
            <a:avLst/>
          </a:prstGeom>
        </p:spPr>
      </p:pic>
      <p:pic>
        <p:nvPicPr>
          <p:cNvPr id="27" name="Grafik 26" descr="Ein Bild, das Text, Großkatze, Säugetier, draußen enthält.&#10;&#10;Automatisch generierte Beschreibung">
            <a:extLst>
              <a:ext uri="{FF2B5EF4-FFF2-40B4-BE49-F238E27FC236}">
                <a16:creationId xmlns:a16="http://schemas.microsoft.com/office/drawing/2014/main" id="{DF9EF5E6-B952-E84E-A679-1F3C57CB6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581" y="2342543"/>
            <a:ext cx="1296990" cy="1835967"/>
          </a:xfrm>
          <a:prstGeom prst="rect">
            <a:avLst/>
          </a:prstGeom>
          <a:effectLst>
            <a:outerShdw blurRad="50800" dist="38100" dir="2700000" algn="tl" rotWithShape="0">
              <a:prstClr val="black">
                <a:alpha val="40000"/>
              </a:prstClr>
            </a:outerShdw>
          </a:effectLst>
        </p:spPr>
      </p:pic>
      <p:sp>
        <p:nvSpPr>
          <p:cNvPr id="12" name="Textfeld 11">
            <a:extLst>
              <a:ext uri="{FF2B5EF4-FFF2-40B4-BE49-F238E27FC236}">
                <a16:creationId xmlns:a16="http://schemas.microsoft.com/office/drawing/2014/main" id="{91DDADDB-07AE-2C4A-8E41-F8EB54002993}"/>
              </a:ext>
            </a:extLst>
          </p:cNvPr>
          <p:cNvSpPr txBox="1"/>
          <p:nvPr/>
        </p:nvSpPr>
        <p:spPr>
          <a:xfrm>
            <a:off x="5107006" y="4460963"/>
            <a:ext cx="3414300" cy="200055"/>
          </a:xfrm>
          <a:prstGeom prst="rect">
            <a:avLst/>
          </a:prstGeom>
          <a:noFill/>
        </p:spPr>
        <p:txBody>
          <a:bodyPr wrap="square" rtlCol="0">
            <a:spAutoFit/>
          </a:bodyPr>
          <a:lstStyle/>
          <a:p>
            <a:pPr algn="r"/>
            <a:r>
              <a:rPr lang="de-DE" sz="700" dirty="0">
                <a:latin typeface="Roboto"/>
                <a:cs typeface="Roboto"/>
              </a:rPr>
              <a:t>UNDESA 2019; UNODC 2020a</a:t>
            </a:r>
          </a:p>
        </p:txBody>
      </p:sp>
    </p:spTree>
    <p:extLst>
      <p:ext uri="{BB962C8B-B14F-4D97-AF65-F5344CB8AC3E}">
        <p14:creationId xmlns:p14="http://schemas.microsoft.com/office/powerpoint/2010/main" val="428782787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a:extLst>
              <a:ext uri="{FF2B5EF4-FFF2-40B4-BE49-F238E27FC236}">
                <a16:creationId xmlns:a16="http://schemas.microsoft.com/office/drawing/2014/main" id="{C1635930-0D23-BB4F-9C1C-C9ED07B98270}"/>
              </a:ext>
            </a:extLst>
          </p:cNvPr>
          <p:cNvSpPr txBox="1"/>
          <p:nvPr/>
        </p:nvSpPr>
        <p:spPr>
          <a:xfrm>
            <a:off x="5346441" y="1270118"/>
            <a:ext cx="2955039" cy="2400657"/>
          </a:xfrm>
          <a:prstGeom prst="rect">
            <a:avLst/>
          </a:prstGeom>
          <a:noFill/>
        </p:spPr>
        <p:txBody>
          <a:bodyPr wrap="square" lIns="91440" tIns="45720" rIns="91440" bIns="45720" rtlCol="0" anchor="t">
            <a:spAutoFit/>
          </a:bodyPr>
          <a:lstStyle/>
          <a:p>
            <a:pPr marL="342900" indent="-342900">
              <a:buFont typeface="+mj-lt"/>
              <a:buAutoNum type="arabicPeriod"/>
            </a:pPr>
            <a:r>
              <a:rPr lang="en-US" sz="1500" dirty="0">
                <a:latin typeface="Roboto"/>
              </a:rPr>
              <a:t>Corrupt information sharing;</a:t>
            </a:r>
          </a:p>
          <a:p>
            <a:pPr marL="342900" indent="-342900">
              <a:buFont typeface="+mj-lt"/>
              <a:buAutoNum type="arabicPeriod"/>
            </a:pPr>
            <a:r>
              <a:rPr lang="en-US" sz="1500" dirty="0">
                <a:latin typeface="Roboto"/>
              </a:rPr>
              <a:t>Corrupt logistics networks;</a:t>
            </a:r>
          </a:p>
          <a:p>
            <a:pPr marL="342900" indent="-342900">
              <a:buFont typeface="+mj-lt"/>
              <a:buAutoNum type="arabicPeriod"/>
            </a:pPr>
            <a:r>
              <a:rPr lang="en-US" sz="1500" dirty="0">
                <a:latin typeface="Roboto"/>
              </a:rPr>
              <a:t>Corrupt licensing payments;</a:t>
            </a:r>
          </a:p>
          <a:p>
            <a:pPr marL="342900" indent="-342900">
              <a:buFont typeface="+mj-lt"/>
              <a:buAutoNum type="arabicPeriod"/>
            </a:pPr>
            <a:r>
              <a:rPr lang="en-US" sz="1500" dirty="0">
                <a:latin typeface="Roboto"/>
              </a:rPr>
              <a:t>Corrupt market inspectors;</a:t>
            </a:r>
          </a:p>
          <a:p>
            <a:pPr marL="342900" indent="-342900">
              <a:buFont typeface="+mj-lt"/>
              <a:buAutoNum type="arabicPeriod"/>
            </a:pPr>
            <a:r>
              <a:rPr lang="en-US" sz="1500" dirty="0">
                <a:latin typeface="Roboto"/>
              </a:rPr>
              <a:t>Corrupt garnering of community favor;</a:t>
            </a:r>
          </a:p>
          <a:p>
            <a:pPr marL="342900" indent="-342900">
              <a:buFont typeface="+mj-lt"/>
              <a:buAutoNum type="arabicPeriod"/>
            </a:pPr>
            <a:r>
              <a:rPr lang="en-US" sz="1500" dirty="0">
                <a:latin typeface="Roboto"/>
              </a:rPr>
              <a:t>Corrupt maintenance of over-investment;</a:t>
            </a:r>
          </a:p>
          <a:p>
            <a:pPr marL="342900" indent="-342900">
              <a:buFont typeface="+mj-lt"/>
              <a:buAutoNum type="arabicPeriod"/>
            </a:pPr>
            <a:r>
              <a:rPr lang="en-US" sz="1500" dirty="0">
                <a:latin typeface="Roboto"/>
              </a:rPr>
              <a:t>Corrupt approval of seafood certificates.</a:t>
            </a:r>
          </a:p>
        </p:txBody>
      </p:sp>
      <p:pic>
        <p:nvPicPr>
          <p:cNvPr id="7" name="Inhaltsplatzhalter 6" descr="Ein Bild, das Text, Screenshot, Schild enthält.&#10;&#10;Automatisch generierte Beschreibung">
            <a:extLst>
              <a:ext uri="{FF2B5EF4-FFF2-40B4-BE49-F238E27FC236}">
                <a16:creationId xmlns:a16="http://schemas.microsoft.com/office/drawing/2014/main" id="{BFAE583C-F33C-6D47-AC4A-FB1D2E32BE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268016"/>
            <a:ext cx="4717791" cy="3421985"/>
          </a:xfrm>
          <a:ln>
            <a:noFill/>
          </a:ln>
        </p:spPr>
      </p:pic>
      <p:sp>
        <p:nvSpPr>
          <p:cNvPr id="3" name="Fußzeilenplatzhalter 2">
            <a:extLst>
              <a:ext uri="{FF2B5EF4-FFF2-40B4-BE49-F238E27FC236}">
                <a16:creationId xmlns:a16="http://schemas.microsoft.com/office/drawing/2014/main" id="{50E50349-94D2-5A4B-88F4-F474F091A3D8}"/>
              </a:ext>
            </a:extLst>
          </p:cNvPr>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a:extLst>
              <a:ext uri="{FF2B5EF4-FFF2-40B4-BE49-F238E27FC236}">
                <a16:creationId xmlns:a16="http://schemas.microsoft.com/office/drawing/2014/main" id="{F1C2D6A8-1311-7E45-88CD-E39332A24710}"/>
              </a:ext>
            </a:extLst>
          </p:cNvPr>
          <p:cNvSpPr>
            <a:spLocks noGrp="1"/>
          </p:cNvSpPr>
          <p:nvPr>
            <p:ph type="sldNum" sz="quarter" idx="4"/>
          </p:nvPr>
        </p:nvSpPr>
        <p:spPr/>
        <p:txBody>
          <a:bodyPr/>
          <a:lstStyle/>
          <a:p>
            <a:fld id="{961E0DA8-AC27-403E-90E8-404BCA9BAC80}" type="slidenum">
              <a:rPr lang="en-US" smtClean="0"/>
              <a:pPr/>
              <a:t>12</a:t>
            </a:fld>
            <a:endParaRPr lang="en-US"/>
          </a:p>
        </p:txBody>
      </p:sp>
      <p:sp>
        <p:nvSpPr>
          <p:cNvPr id="5" name="Titel 4">
            <a:extLst>
              <a:ext uri="{FF2B5EF4-FFF2-40B4-BE49-F238E27FC236}">
                <a16:creationId xmlns:a16="http://schemas.microsoft.com/office/drawing/2014/main" id="{48470974-25BE-8D4F-996D-A7E63CBDA47B}"/>
              </a:ext>
            </a:extLst>
          </p:cNvPr>
          <p:cNvSpPr>
            <a:spLocks noGrp="1"/>
          </p:cNvSpPr>
          <p:nvPr>
            <p:ph type="title"/>
          </p:nvPr>
        </p:nvSpPr>
        <p:spPr/>
        <p:txBody>
          <a:bodyPr>
            <a:normAutofit fontScale="90000"/>
          </a:bodyPr>
          <a:lstStyle/>
          <a:p>
            <a:r>
              <a:rPr lang="en-US" b="1" dirty="0"/>
              <a:t>Corruption in the fisheries sector</a:t>
            </a:r>
          </a:p>
        </p:txBody>
      </p:sp>
      <p:grpSp>
        <p:nvGrpSpPr>
          <p:cNvPr id="13" name="Group 3">
            <a:extLst>
              <a:ext uri="{FF2B5EF4-FFF2-40B4-BE49-F238E27FC236}">
                <a16:creationId xmlns:a16="http://schemas.microsoft.com/office/drawing/2014/main" id="{A85ADFFA-BC20-6D4B-ACE1-7E97F4255EBC}"/>
              </a:ext>
            </a:extLst>
          </p:cNvPr>
          <p:cNvGrpSpPr>
            <a:grpSpLocks noChangeAspect="1"/>
          </p:cNvGrpSpPr>
          <p:nvPr/>
        </p:nvGrpSpPr>
        <p:grpSpPr>
          <a:xfrm>
            <a:off x="5580210" y="3886975"/>
            <a:ext cx="974137" cy="581503"/>
            <a:chOff x="673918" y="1972442"/>
            <a:chExt cx="4828087" cy="1732642"/>
          </a:xfrm>
        </p:grpSpPr>
        <p:sp>
          <p:nvSpPr>
            <p:cNvPr id="14" name="Shape">
              <a:extLst>
                <a:ext uri="{FF2B5EF4-FFF2-40B4-BE49-F238E27FC236}">
                  <a16:creationId xmlns:a16="http://schemas.microsoft.com/office/drawing/2014/main" id="{61B1BE5E-7776-E44A-B71F-BEE4D4A35C05}"/>
                </a:ext>
              </a:extLst>
            </p:cNvPr>
            <p:cNvSpPr/>
            <p:nvPr/>
          </p:nvSpPr>
          <p:spPr>
            <a:xfrm>
              <a:off x="673918" y="1972442"/>
              <a:ext cx="4828087" cy="1732642"/>
            </a:xfrm>
            <a:custGeom>
              <a:avLst/>
              <a:gdLst/>
              <a:ahLst/>
              <a:cxnLst>
                <a:cxn ang="0">
                  <a:pos x="wd2" y="hd2"/>
                </a:cxn>
                <a:cxn ang="5400000">
                  <a:pos x="wd2" y="hd2"/>
                </a:cxn>
                <a:cxn ang="10800000">
                  <a:pos x="wd2" y="hd2"/>
                </a:cxn>
                <a:cxn ang="16200000">
                  <a:pos x="wd2" y="hd2"/>
                </a:cxn>
              </a:cxnLst>
              <a:rect l="0" t="0" r="r" b="b"/>
              <a:pathLst>
                <a:path w="21594" h="21417" extrusionOk="0">
                  <a:moveTo>
                    <a:pt x="146" y="4620"/>
                  </a:moveTo>
                  <a:cubicBezTo>
                    <a:pt x="86" y="4483"/>
                    <a:pt x="10" y="4363"/>
                    <a:pt x="0" y="4080"/>
                  </a:cubicBezTo>
                  <a:cubicBezTo>
                    <a:pt x="42" y="4045"/>
                    <a:pt x="78" y="3992"/>
                    <a:pt x="115" y="3987"/>
                  </a:cubicBezTo>
                  <a:cubicBezTo>
                    <a:pt x="245" y="3983"/>
                    <a:pt x="374" y="3970"/>
                    <a:pt x="502" y="4005"/>
                  </a:cubicBezTo>
                  <a:cubicBezTo>
                    <a:pt x="1238" y="4200"/>
                    <a:pt x="1968" y="5309"/>
                    <a:pt x="2582" y="6366"/>
                  </a:cubicBezTo>
                  <a:cubicBezTo>
                    <a:pt x="3041" y="7158"/>
                    <a:pt x="3499" y="7962"/>
                    <a:pt x="3952" y="8785"/>
                  </a:cubicBezTo>
                  <a:cubicBezTo>
                    <a:pt x="4537" y="9846"/>
                    <a:pt x="5188" y="9439"/>
                    <a:pt x="5838" y="9041"/>
                  </a:cubicBezTo>
                  <a:cubicBezTo>
                    <a:pt x="5864" y="9024"/>
                    <a:pt x="5889" y="8988"/>
                    <a:pt x="5924" y="8948"/>
                  </a:cubicBezTo>
                  <a:cubicBezTo>
                    <a:pt x="5748" y="8550"/>
                    <a:pt x="5532" y="8648"/>
                    <a:pt x="5345" y="8427"/>
                  </a:cubicBezTo>
                  <a:cubicBezTo>
                    <a:pt x="5377" y="8321"/>
                    <a:pt x="5408" y="8232"/>
                    <a:pt x="5446" y="8192"/>
                  </a:cubicBezTo>
                  <a:cubicBezTo>
                    <a:pt x="5598" y="8042"/>
                    <a:pt x="5752" y="7900"/>
                    <a:pt x="5905" y="7768"/>
                  </a:cubicBezTo>
                  <a:cubicBezTo>
                    <a:pt x="7036" y="6773"/>
                    <a:pt x="8163" y="5743"/>
                    <a:pt x="9294" y="4752"/>
                  </a:cubicBezTo>
                  <a:cubicBezTo>
                    <a:pt x="9967" y="4146"/>
                    <a:pt x="10692" y="3664"/>
                    <a:pt x="11300" y="2639"/>
                  </a:cubicBezTo>
                  <a:cubicBezTo>
                    <a:pt x="11511" y="2280"/>
                    <a:pt x="11633" y="1829"/>
                    <a:pt x="11674" y="1135"/>
                  </a:cubicBezTo>
                  <a:cubicBezTo>
                    <a:pt x="11697" y="746"/>
                    <a:pt x="11798" y="392"/>
                    <a:pt x="11865" y="25"/>
                  </a:cubicBezTo>
                  <a:cubicBezTo>
                    <a:pt x="11866" y="17"/>
                    <a:pt x="11870" y="12"/>
                    <a:pt x="11873" y="8"/>
                  </a:cubicBezTo>
                  <a:cubicBezTo>
                    <a:pt x="11889" y="-10"/>
                    <a:pt x="11908" y="3"/>
                    <a:pt x="11922" y="34"/>
                  </a:cubicBezTo>
                  <a:cubicBezTo>
                    <a:pt x="12495" y="1343"/>
                    <a:pt x="12949" y="2922"/>
                    <a:pt x="13426" y="4496"/>
                  </a:cubicBezTo>
                  <a:cubicBezTo>
                    <a:pt x="13495" y="4721"/>
                    <a:pt x="13591" y="4788"/>
                    <a:pt x="13705" y="4650"/>
                  </a:cubicBezTo>
                  <a:cubicBezTo>
                    <a:pt x="13711" y="4549"/>
                    <a:pt x="13717" y="4447"/>
                    <a:pt x="13721" y="4385"/>
                  </a:cubicBezTo>
                  <a:cubicBezTo>
                    <a:pt x="13817" y="4345"/>
                    <a:pt x="13927" y="4390"/>
                    <a:pt x="13975" y="4261"/>
                  </a:cubicBezTo>
                  <a:cubicBezTo>
                    <a:pt x="14025" y="4124"/>
                    <a:pt x="14015" y="3819"/>
                    <a:pt x="14029" y="3629"/>
                  </a:cubicBezTo>
                  <a:cubicBezTo>
                    <a:pt x="14095" y="3660"/>
                    <a:pt x="14202" y="3797"/>
                    <a:pt x="14255" y="3704"/>
                  </a:cubicBezTo>
                  <a:cubicBezTo>
                    <a:pt x="14309" y="3611"/>
                    <a:pt x="14309" y="3289"/>
                    <a:pt x="14330" y="3094"/>
                  </a:cubicBezTo>
                  <a:cubicBezTo>
                    <a:pt x="14375" y="3205"/>
                    <a:pt x="14434" y="3346"/>
                    <a:pt x="14492" y="3483"/>
                  </a:cubicBezTo>
                  <a:cubicBezTo>
                    <a:pt x="14497" y="3483"/>
                    <a:pt x="14503" y="3483"/>
                    <a:pt x="14508" y="3483"/>
                  </a:cubicBezTo>
                  <a:cubicBezTo>
                    <a:pt x="14517" y="3470"/>
                    <a:pt x="14529" y="3452"/>
                    <a:pt x="14540" y="3439"/>
                  </a:cubicBezTo>
                  <a:cubicBezTo>
                    <a:pt x="14655" y="3306"/>
                    <a:pt x="14623" y="3010"/>
                    <a:pt x="14637" y="2701"/>
                  </a:cubicBezTo>
                  <a:cubicBezTo>
                    <a:pt x="14685" y="2824"/>
                    <a:pt x="14725" y="2904"/>
                    <a:pt x="14754" y="3006"/>
                  </a:cubicBezTo>
                  <a:cubicBezTo>
                    <a:pt x="14794" y="3143"/>
                    <a:pt x="14821" y="3306"/>
                    <a:pt x="14861" y="3439"/>
                  </a:cubicBezTo>
                  <a:cubicBezTo>
                    <a:pt x="14879" y="3496"/>
                    <a:pt x="14917" y="3510"/>
                    <a:pt x="14946" y="3545"/>
                  </a:cubicBezTo>
                  <a:cubicBezTo>
                    <a:pt x="14952" y="3461"/>
                    <a:pt x="14964" y="3381"/>
                    <a:pt x="14964" y="3297"/>
                  </a:cubicBezTo>
                  <a:cubicBezTo>
                    <a:pt x="14964" y="3209"/>
                    <a:pt x="14952" y="3125"/>
                    <a:pt x="14944" y="3037"/>
                  </a:cubicBezTo>
                  <a:cubicBezTo>
                    <a:pt x="14957" y="3019"/>
                    <a:pt x="14956" y="3023"/>
                    <a:pt x="14968" y="3006"/>
                  </a:cubicBezTo>
                  <a:cubicBezTo>
                    <a:pt x="15000" y="3121"/>
                    <a:pt x="15034" y="3236"/>
                    <a:pt x="15063" y="3359"/>
                  </a:cubicBezTo>
                  <a:cubicBezTo>
                    <a:pt x="15133" y="3660"/>
                    <a:pt x="15200" y="3965"/>
                    <a:pt x="15269" y="4270"/>
                  </a:cubicBezTo>
                  <a:cubicBezTo>
                    <a:pt x="15282" y="4341"/>
                    <a:pt x="15295" y="4412"/>
                    <a:pt x="15308" y="4478"/>
                  </a:cubicBezTo>
                  <a:cubicBezTo>
                    <a:pt x="15317" y="4474"/>
                    <a:pt x="15316" y="4474"/>
                    <a:pt x="15325" y="4465"/>
                  </a:cubicBezTo>
                  <a:lnTo>
                    <a:pt x="15325" y="4186"/>
                  </a:lnTo>
                  <a:cubicBezTo>
                    <a:pt x="15356" y="4239"/>
                    <a:pt x="15370" y="4301"/>
                    <a:pt x="15383" y="4372"/>
                  </a:cubicBezTo>
                  <a:cubicBezTo>
                    <a:pt x="15519" y="5101"/>
                    <a:pt x="15519" y="5101"/>
                    <a:pt x="15810" y="5243"/>
                  </a:cubicBezTo>
                  <a:cubicBezTo>
                    <a:pt x="15815" y="5247"/>
                    <a:pt x="15820" y="5247"/>
                    <a:pt x="15826" y="5252"/>
                  </a:cubicBezTo>
                  <a:cubicBezTo>
                    <a:pt x="17162" y="5933"/>
                    <a:pt x="18448" y="7007"/>
                    <a:pt x="19683" y="8568"/>
                  </a:cubicBezTo>
                  <a:cubicBezTo>
                    <a:pt x="20187" y="9205"/>
                    <a:pt x="20859" y="9926"/>
                    <a:pt x="21258" y="11027"/>
                  </a:cubicBezTo>
                  <a:cubicBezTo>
                    <a:pt x="21274" y="11071"/>
                    <a:pt x="21290" y="11115"/>
                    <a:pt x="21306" y="11159"/>
                  </a:cubicBezTo>
                  <a:cubicBezTo>
                    <a:pt x="21365" y="11323"/>
                    <a:pt x="21421" y="11500"/>
                    <a:pt x="21486" y="11646"/>
                  </a:cubicBezTo>
                  <a:cubicBezTo>
                    <a:pt x="21581" y="11858"/>
                    <a:pt x="21578" y="12172"/>
                    <a:pt x="21467" y="12313"/>
                  </a:cubicBezTo>
                  <a:cubicBezTo>
                    <a:pt x="21411" y="12384"/>
                    <a:pt x="21346" y="12415"/>
                    <a:pt x="21283" y="12433"/>
                  </a:cubicBezTo>
                  <a:cubicBezTo>
                    <a:pt x="21146" y="12472"/>
                    <a:pt x="21026" y="12618"/>
                    <a:pt x="20907" y="12800"/>
                  </a:cubicBezTo>
                  <a:cubicBezTo>
                    <a:pt x="21102" y="12831"/>
                    <a:pt x="21294" y="12822"/>
                    <a:pt x="21486" y="12835"/>
                  </a:cubicBezTo>
                  <a:cubicBezTo>
                    <a:pt x="21525" y="12839"/>
                    <a:pt x="21587" y="12928"/>
                    <a:pt x="21592" y="12999"/>
                  </a:cubicBezTo>
                  <a:cubicBezTo>
                    <a:pt x="21600" y="13114"/>
                    <a:pt x="21581" y="13304"/>
                    <a:pt x="21549" y="13366"/>
                  </a:cubicBezTo>
                  <a:cubicBezTo>
                    <a:pt x="21424" y="13609"/>
                    <a:pt x="21299" y="13883"/>
                    <a:pt x="21158" y="14020"/>
                  </a:cubicBezTo>
                  <a:cubicBezTo>
                    <a:pt x="19770" y="15391"/>
                    <a:pt x="18280" y="16111"/>
                    <a:pt x="16829" y="16779"/>
                  </a:cubicBezTo>
                  <a:cubicBezTo>
                    <a:pt x="16316" y="17018"/>
                    <a:pt x="16232" y="19392"/>
                    <a:pt x="15919" y="20334"/>
                  </a:cubicBezTo>
                  <a:cubicBezTo>
                    <a:pt x="15834" y="20591"/>
                    <a:pt x="15612" y="21590"/>
                    <a:pt x="15458" y="21391"/>
                  </a:cubicBezTo>
                  <a:cubicBezTo>
                    <a:pt x="15252" y="21121"/>
                    <a:pt x="15231" y="19445"/>
                    <a:pt x="15240" y="18933"/>
                  </a:cubicBezTo>
                  <a:cubicBezTo>
                    <a:pt x="15247" y="18596"/>
                    <a:pt x="15370" y="17420"/>
                    <a:pt x="15538" y="17389"/>
                  </a:cubicBezTo>
                  <a:cubicBezTo>
                    <a:pt x="13977" y="17655"/>
                    <a:pt x="12399" y="17602"/>
                    <a:pt x="10857" y="16801"/>
                  </a:cubicBezTo>
                  <a:cubicBezTo>
                    <a:pt x="10097" y="16408"/>
                    <a:pt x="9602" y="18283"/>
                    <a:pt x="8921" y="19003"/>
                  </a:cubicBezTo>
                  <a:cubicBezTo>
                    <a:pt x="8812" y="19118"/>
                    <a:pt x="8708" y="19101"/>
                    <a:pt x="8670" y="18888"/>
                  </a:cubicBezTo>
                  <a:cubicBezTo>
                    <a:pt x="8500" y="17973"/>
                    <a:pt x="8662" y="16854"/>
                    <a:pt x="8190" y="16399"/>
                  </a:cubicBezTo>
                  <a:cubicBezTo>
                    <a:pt x="7299" y="15545"/>
                    <a:pt x="6415" y="14617"/>
                    <a:pt x="5534" y="13688"/>
                  </a:cubicBezTo>
                  <a:cubicBezTo>
                    <a:pt x="5476" y="13626"/>
                    <a:pt x="5427" y="13498"/>
                    <a:pt x="5358" y="13374"/>
                  </a:cubicBezTo>
                  <a:cubicBezTo>
                    <a:pt x="5406" y="13295"/>
                    <a:pt x="5432" y="13229"/>
                    <a:pt x="5462" y="13202"/>
                  </a:cubicBezTo>
                  <a:cubicBezTo>
                    <a:pt x="5542" y="13131"/>
                    <a:pt x="5859" y="13083"/>
                    <a:pt x="5734" y="12627"/>
                  </a:cubicBezTo>
                  <a:cubicBezTo>
                    <a:pt x="5697" y="12495"/>
                    <a:pt x="5635" y="12441"/>
                    <a:pt x="5576" y="12402"/>
                  </a:cubicBezTo>
                  <a:cubicBezTo>
                    <a:pt x="5292" y="12225"/>
                    <a:pt x="5027" y="12017"/>
                    <a:pt x="4731" y="11990"/>
                  </a:cubicBezTo>
                  <a:cubicBezTo>
                    <a:pt x="4657" y="11982"/>
                    <a:pt x="4584" y="12013"/>
                    <a:pt x="4512" y="12030"/>
                  </a:cubicBezTo>
                  <a:cubicBezTo>
                    <a:pt x="3760" y="12808"/>
                    <a:pt x="3115" y="14299"/>
                    <a:pt x="2416" y="15391"/>
                  </a:cubicBezTo>
                  <a:cubicBezTo>
                    <a:pt x="1733" y="16461"/>
                    <a:pt x="989" y="17301"/>
                    <a:pt x="219" y="17557"/>
                  </a:cubicBezTo>
                  <a:cubicBezTo>
                    <a:pt x="186" y="17571"/>
                    <a:pt x="147" y="17504"/>
                    <a:pt x="93" y="17465"/>
                  </a:cubicBezTo>
                  <a:cubicBezTo>
                    <a:pt x="128" y="17323"/>
                    <a:pt x="144" y="17230"/>
                    <a:pt x="170" y="17164"/>
                  </a:cubicBezTo>
                  <a:cubicBezTo>
                    <a:pt x="842" y="15391"/>
                    <a:pt x="1576" y="13675"/>
                    <a:pt x="2296" y="12021"/>
                  </a:cubicBezTo>
                  <a:cubicBezTo>
                    <a:pt x="2457" y="11650"/>
                    <a:pt x="2646" y="11221"/>
                    <a:pt x="2569" y="10571"/>
                  </a:cubicBezTo>
                  <a:cubicBezTo>
                    <a:pt x="2424" y="9351"/>
                    <a:pt x="1822" y="8736"/>
                    <a:pt x="1473" y="8086"/>
                  </a:cubicBezTo>
                  <a:cubicBezTo>
                    <a:pt x="1157" y="7498"/>
                    <a:pt x="896" y="6684"/>
                    <a:pt x="635" y="5928"/>
                  </a:cubicBezTo>
                  <a:cubicBezTo>
                    <a:pt x="475" y="5464"/>
                    <a:pt x="310" y="5000"/>
                    <a:pt x="146" y="4620"/>
                  </a:cubicBezTo>
                  <a:close/>
                </a:path>
              </a:pathLst>
            </a:custGeom>
            <a:solidFill>
              <a:srgbClr val="4CC1EF">
                <a:lumMod val="75000"/>
              </a:srgbClr>
            </a:solidFill>
            <a:ln w="12700">
              <a:miter lim="400000"/>
            </a:ln>
          </p:spPr>
          <p:txBody>
            <a:bodyPr lIns="702000"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3000">
                  <a:solidFill>
                    <a:srgbClr val="FFFFFF"/>
                  </a:solidFill>
                </a:defRPr>
              </a:pPr>
              <a:endParaRPr kumimoji="0" lang="en-US" sz="1200" b="1" i="0" u="none" strike="noStrike" kern="1200" cap="all" spc="0" normalizeH="0" baseline="0" noProof="1">
                <a:ln>
                  <a:noFill/>
                </a:ln>
                <a:solidFill>
                  <a:srgbClr val="FFFFFF"/>
                </a:solidFill>
                <a:uLnTx/>
                <a:uFillTx/>
                <a:latin typeface="Calibri" panose="020F0502020204030204"/>
                <a:ea typeface="+mn-ea"/>
                <a:cs typeface="+mn-cs"/>
              </a:endParaRPr>
            </a:p>
          </p:txBody>
        </p:sp>
        <p:sp>
          <p:nvSpPr>
            <p:cNvPr id="15" name="Circle">
              <a:extLst>
                <a:ext uri="{FF2B5EF4-FFF2-40B4-BE49-F238E27FC236}">
                  <a16:creationId xmlns:a16="http://schemas.microsoft.com/office/drawing/2014/main" id="{28936AD6-6A40-2541-AF53-4D63DE659700}"/>
                </a:ext>
              </a:extLst>
            </p:cNvPr>
            <p:cNvSpPr/>
            <p:nvPr/>
          </p:nvSpPr>
          <p:spPr>
            <a:xfrm>
              <a:off x="5002239" y="2723640"/>
              <a:ext cx="139511" cy="139511"/>
            </a:xfrm>
            <a:prstGeom prst="ellipse">
              <a:avLst/>
            </a:prstGeom>
            <a:solidFill>
              <a:srgbClr val="42424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1200" cap="all"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Circle">
              <a:extLst>
                <a:ext uri="{FF2B5EF4-FFF2-40B4-BE49-F238E27FC236}">
                  <a16:creationId xmlns:a16="http://schemas.microsoft.com/office/drawing/2014/main" id="{3CB2752A-9205-CD42-AD36-0472317FEB4B}"/>
                </a:ext>
              </a:extLst>
            </p:cNvPr>
            <p:cNvSpPr/>
            <p:nvPr/>
          </p:nvSpPr>
          <p:spPr>
            <a:xfrm>
              <a:off x="5002239" y="2759412"/>
              <a:ext cx="98729" cy="98729"/>
            </a:xfrm>
            <a:prstGeom prst="ellipse">
              <a:avLst/>
            </a:prstGeom>
            <a:solidFill>
              <a:srgbClr val="000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1200" cap="all"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7" name="Circle">
              <a:extLst>
                <a:ext uri="{FF2B5EF4-FFF2-40B4-BE49-F238E27FC236}">
                  <a16:creationId xmlns:a16="http://schemas.microsoft.com/office/drawing/2014/main" id="{89688163-72BA-9A49-9646-03C6E07F7692}"/>
                </a:ext>
              </a:extLst>
            </p:cNvPr>
            <p:cNvSpPr/>
            <p:nvPr/>
          </p:nvSpPr>
          <p:spPr>
            <a:xfrm>
              <a:off x="5038010" y="2759412"/>
              <a:ext cx="29330" cy="29330"/>
            </a:xfrm>
            <a:prstGeom prst="ellipse">
              <a:avLst/>
            </a:prstGeom>
            <a:solidFill>
              <a:srgbClr val="D6D6D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1200" cap="all"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8" name="Group 4">
            <a:extLst>
              <a:ext uri="{FF2B5EF4-FFF2-40B4-BE49-F238E27FC236}">
                <a16:creationId xmlns:a16="http://schemas.microsoft.com/office/drawing/2014/main" id="{90310460-5377-DE44-91BE-EC22A2E2E718}"/>
              </a:ext>
            </a:extLst>
          </p:cNvPr>
          <p:cNvGrpSpPr/>
          <p:nvPr/>
        </p:nvGrpSpPr>
        <p:grpSpPr>
          <a:xfrm>
            <a:off x="6148873" y="4104001"/>
            <a:ext cx="2864498" cy="1113808"/>
            <a:chOff x="6361545" y="4726825"/>
            <a:chExt cx="4827974" cy="1732642"/>
          </a:xfrm>
        </p:grpSpPr>
        <p:sp>
          <p:nvSpPr>
            <p:cNvPr id="19" name="Shape">
              <a:extLst>
                <a:ext uri="{FF2B5EF4-FFF2-40B4-BE49-F238E27FC236}">
                  <a16:creationId xmlns:a16="http://schemas.microsoft.com/office/drawing/2014/main" id="{EF37D39A-3A8D-2349-A000-51B5E239A9E3}"/>
                </a:ext>
              </a:extLst>
            </p:cNvPr>
            <p:cNvSpPr/>
            <p:nvPr/>
          </p:nvSpPr>
          <p:spPr>
            <a:xfrm>
              <a:off x="6361545" y="4726825"/>
              <a:ext cx="4827974" cy="1732642"/>
            </a:xfrm>
            <a:custGeom>
              <a:avLst/>
              <a:gdLst/>
              <a:ahLst/>
              <a:cxnLst>
                <a:cxn ang="0">
                  <a:pos x="wd2" y="hd2"/>
                </a:cxn>
                <a:cxn ang="5400000">
                  <a:pos x="wd2" y="hd2"/>
                </a:cxn>
                <a:cxn ang="10800000">
                  <a:pos x="wd2" y="hd2"/>
                </a:cxn>
                <a:cxn ang="16200000">
                  <a:pos x="wd2" y="hd2"/>
                </a:cxn>
              </a:cxnLst>
              <a:rect l="0" t="0" r="r" b="b"/>
              <a:pathLst>
                <a:path w="21595" h="21417" extrusionOk="0">
                  <a:moveTo>
                    <a:pt x="20960" y="5928"/>
                  </a:moveTo>
                  <a:cubicBezTo>
                    <a:pt x="20697" y="6684"/>
                    <a:pt x="20437" y="7498"/>
                    <a:pt x="20121" y="8086"/>
                  </a:cubicBezTo>
                  <a:cubicBezTo>
                    <a:pt x="19773" y="8736"/>
                    <a:pt x="19171" y="9355"/>
                    <a:pt x="19025" y="10571"/>
                  </a:cubicBezTo>
                  <a:cubicBezTo>
                    <a:pt x="18949" y="11221"/>
                    <a:pt x="19137" y="11650"/>
                    <a:pt x="19299" y="12021"/>
                  </a:cubicBezTo>
                  <a:cubicBezTo>
                    <a:pt x="20019" y="13671"/>
                    <a:pt x="20753" y="15391"/>
                    <a:pt x="21425" y="17164"/>
                  </a:cubicBezTo>
                  <a:cubicBezTo>
                    <a:pt x="21451" y="17230"/>
                    <a:pt x="21467" y="17323"/>
                    <a:pt x="21502" y="17465"/>
                  </a:cubicBezTo>
                  <a:cubicBezTo>
                    <a:pt x="21448" y="17509"/>
                    <a:pt x="21409" y="17571"/>
                    <a:pt x="21376" y="17557"/>
                  </a:cubicBezTo>
                  <a:cubicBezTo>
                    <a:pt x="20606" y="17301"/>
                    <a:pt x="19862" y="16461"/>
                    <a:pt x="19179" y="15391"/>
                  </a:cubicBezTo>
                  <a:cubicBezTo>
                    <a:pt x="18481" y="14299"/>
                    <a:pt x="17837" y="12808"/>
                    <a:pt x="17083" y="12030"/>
                  </a:cubicBezTo>
                  <a:cubicBezTo>
                    <a:pt x="17009" y="12017"/>
                    <a:pt x="16936" y="11986"/>
                    <a:pt x="16864" y="11990"/>
                  </a:cubicBezTo>
                  <a:cubicBezTo>
                    <a:pt x="16568" y="12017"/>
                    <a:pt x="16304" y="12225"/>
                    <a:pt x="16019" y="12402"/>
                  </a:cubicBezTo>
                  <a:cubicBezTo>
                    <a:pt x="15960" y="12437"/>
                    <a:pt x="15897" y="12495"/>
                    <a:pt x="15861" y="12627"/>
                  </a:cubicBezTo>
                  <a:cubicBezTo>
                    <a:pt x="15737" y="13083"/>
                    <a:pt x="16053" y="13131"/>
                    <a:pt x="16133" y="13202"/>
                  </a:cubicBezTo>
                  <a:cubicBezTo>
                    <a:pt x="16163" y="13229"/>
                    <a:pt x="16189" y="13295"/>
                    <a:pt x="16237" y="13374"/>
                  </a:cubicBezTo>
                  <a:cubicBezTo>
                    <a:pt x="16168" y="13503"/>
                    <a:pt x="16118" y="13626"/>
                    <a:pt x="16061" y="13688"/>
                  </a:cubicBezTo>
                  <a:cubicBezTo>
                    <a:pt x="15179" y="14617"/>
                    <a:pt x="14296" y="15545"/>
                    <a:pt x="13405" y="16399"/>
                  </a:cubicBezTo>
                  <a:cubicBezTo>
                    <a:pt x="12933" y="16850"/>
                    <a:pt x="13094" y="17969"/>
                    <a:pt x="12925" y="18888"/>
                  </a:cubicBezTo>
                  <a:cubicBezTo>
                    <a:pt x="12885" y="19101"/>
                    <a:pt x="12782" y="19118"/>
                    <a:pt x="12673" y="19003"/>
                  </a:cubicBezTo>
                  <a:cubicBezTo>
                    <a:pt x="11992" y="18283"/>
                    <a:pt x="11497" y="16408"/>
                    <a:pt x="10737" y="16801"/>
                  </a:cubicBezTo>
                  <a:cubicBezTo>
                    <a:pt x="9195" y="17597"/>
                    <a:pt x="7617" y="17655"/>
                    <a:pt x="6056" y="17389"/>
                  </a:cubicBezTo>
                  <a:cubicBezTo>
                    <a:pt x="6224" y="17420"/>
                    <a:pt x="6347" y="18592"/>
                    <a:pt x="6353" y="18933"/>
                  </a:cubicBezTo>
                  <a:cubicBezTo>
                    <a:pt x="6363" y="19445"/>
                    <a:pt x="6342" y="21121"/>
                    <a:pt x="6136" y="21391"/>
                  </a:cubicBezTo>
                  <a:cubicBezTo>
                    <a:pt x="5981" y="21590"/>
                    <a:pt x="5760" y="20591"/>
                    <a:pt x="5675" y="20334"/>
                  </a:cubicBezTo>
                  <a:cubicBezTo>
                    <a:pt x="5361" y="19392"/>
                    <a:pt x="5278" y="17018"/>
                    <a:pt x="4765" y="16779"/>
                  </a:cubicBezTo>
                  <a:cubicBezTo>
                    <a:pt x="3313" y="16107"/>
                    <a:pt x="1824" y="15391"/>
                    <a:pt x="435" y="14020"/>
                  </a:cubicBezTo>
                  <a:cubicBezTo>
                    <a:pt x="294" y="13883"/>
                    <a:pt x="168" y="13609"/>
                    <a:pt x="45" y="13366"/>
                  </a:cubicBezTo>
                  <a:cubicBezTo>
                    <a:pt x="13" y="13304"/>
                    <a:pt x="-5" y="13114"/>
                    <a:pt x="1" y="12999"/>
                  </a:cubicBezTo>
                  <a:cubicBezTo>
                    <a:pt x="6" y="12928"/>
                    <a:pt x="70" y="12839"/>
                    <a:pt x="107" y="12835"/>
                  </a:cubicBezTo>
                  <a:cubicBezTo>
                    <a:pt x="299" y="12817"/>
                    <a:pt x="491" y="12826"/>
                    <a:pt x="686" y="12800"/>
                  </a:cubicBezTo>
                  <a:cubicBezTo>
                    <a:pt x="568" y="12618"/>
                    <a:pt x="448" y="12468"/>
                    <a:pt x="310" y="12433"/>
                  </a:cubicBezTo>
                  <a:cubicBezTo>
                    <a:pt x="248" y="12415"/>
                    <a:pt x="182" y="12384"/>
                    <a:pt x="126" y="12313"/>
                  </a:cubicBezTo>
                  <a:cubicBezTo>
                    <a:pt x="16" y="12172"/>
                    <a:pt x="13" y="11858"/>
                    <a:pt x="107" y="11646"/>
                  </a:cubicBezTo>
                  <a:cubicBezTo>
                    <a:pt x="173" y="11500"/>
                    <a:pt x="229" y="11323"/>
                    <a:pt x="288" y="11159"/>
                  </a:cubicBezTo>
                  <a:cubicBezTo>
                    <a:pt x="304" y="11115"/>
                    <a:pt x="320" y="11071"/>
                    <a:pt x="336" y="11027"/>
                  </a:cubicBezTo>
                  <a:cubicBezTo>
                    <a:pt x="733" y="9930"/>
                    <a:pt x="1406" y="9205"/>
                    <a:pt x="1910" y="8568"/>
                  </a:cubicBezTo>
                  <a:cubicBezTo>
                    <a:pt x="3145" y="7007"/>
                    <a:pt x="4433" y="5933"/>
                    <a:pt x="5768" y="5252"/>
                  </a:cubicBezTo>
                  <a:cubicBezTo>
                    <a:pt x="5773" y="5247"/>
                    <a:pt x="5777" y="5247"/>
                    <a:pt x="5784" y="5243"/>
                  </a:cubicBezTo>
                  <a:cubicBezTo>
                    <a:pt x="6075" y="5101"/>
                    <a:pt x="6075" y="5101"/>
                    <a:pt x="6211" y="4372"/>
                  </a:cubicBezTo>
                  <a:cubicBezTo>
                    <a:pt x="6224" y="4306"/>
                    <a:pt x="6238" y="4239"/>
                    <a:pt x="6269" y="4186"/>
                  </a:cubicBezTo>
                  <a:lnTo>
                    <a:pt x="6269" y="4465"/>
                  </a:lnTo>
                  <a:cubicBezTo>
                    <a:pt x="6278" y="4469"/>
                    <a:pt x="6277" y="4469"/>
                    <a:pt x="6286" y="4478"/>
                  </a:cubicBezTo>
                  <a:cubicBezTo>
                    <a:pt x="6299" y="4407"/>
                    <a:pt x="6312" y="4336"/>
                    <a:pt x="6325" y="4270"/>
                  </a:cubicBezTo>
                  <a:cubicBezTo>
                    <a:pt x="6393" y="3965"/>
                    <a:pt x="6461" y="3660"/>
                    <a:pt x="6531" y="3359"/>
                  </a:cubicBezTo>
                  <a:cubicBezTo>
                    <a:pt x="6560" y="3235"/>
                    <a:pt x="6593" y="3125"/>
                    <a:pt x="6625" y="3006"/>
                  </a:cubicBezTo>
                  <a:cubicBezTo>
                    <a:pt x="6638" y="3023"/>
                    <a:pt x="6637" y="3019"/>
                    <a:pt x="6649" y="3037"/>
                  </a:cubicBezTo>
                  <a:cubicBezTo>
                    <a:pt x="6643" y="3125"/>
                    <a:pt x="6632" y="3209"/>
                    <a:pt x="6630" y="3297"/>
                  </a:cubicBezTo>
                  <a:cubicBezTo>
                    <a:pt x="6630" y="3381"/>
                    <a:pt x="6641" y="3461"/>
                    <a:pt x="6648" y="3545"/>
                  </a:cubicBezTo>
                  <a:cubicBezTo>
                    <a:pt x="6677" y="3510"/>
                    <a:pt x="6715" y="3496"/>
                    <a:pt x="6733" y="3439"/>
                  </a:cubicBezTo>
                  <a:cubicBezTo>
                    <a:pt x="6773" y="3306"/>
                    <a:pt x="6801" y="3143"/>
                    <a:pt x="6840" y="3006"/>
                  </a:cubicBezTo>
                  <a:cubicBezTo>
                    <a:pt x="6870" y="2904"/>
                    <a:pt x="6910" y="2820"/>
                    <a:pt x="6957" y="2701"/>
                  </a:cubicBezTo>
                  <a:cubicBezTo>
                    <a:pt x="6971" y="3006"/>
                    <a:pt x="6939" y="3306"/>
                    <a:pt x="7054" y="3439"/>
                  </a:cubicBezTo>
                  <a:cubicBezTo>
                    <a:pt x="7065" y="3452"/>
                    <a:pt x="7075" y="3470"/>
                    <a:pt x="7086" y="3483"/>
                  </a:cubicBezTo>
                  <a:cubicBezTo>
                    <a:pt x="7091" y="3483"/>
                    <a:pt x="7097" y="3483"/>
                    <a:pt x="7102" y="3483"/>
                  </a:cubicBezTo>
                  <a:cubicBezTo>
                    <a:pt x="7161" y="3342"/>
                    <a:pt x="7219" y="3200"/>
                    <a:pt x="7264" y="3094"/>
                  </a:cubicBezTo>
                  <a:cubicBezTo>
                    <a:pt x="7285" y="3289"/>
                    <a:pt x="7286" y="3611"/>
                    <a:pt x="7339" y="3704"/>
                  </a:cubicBezTo>
                  <a:cubicBezTo>
                    <a:pt x="7392" y="3797"/>
                    <a:pt x="7499" y="3660"/>
                    <a:pt x="7565" y="3629"/>
                  </a:cubicBezTo>
                  <a:cubicBezTo>
                    <a:pt x="7577" y="3819"/>
                    <a:pt x="7568" y="4124"/>
                    <a:pt x="7619" y="4261"/>
                  </a:cubicBezTo>
                  <a:cubicBezTo>
                    <a:pt x="7667" y="4394"/>
                    <a:pt x="7779" y="4350"/>
                    <a:pt x="7873" y="4385"/>
                  </a:cubicBezTo>
                  <a:cubicBezTo>
                    <a:pt x="7877" y="4447"/>
                    <a:pt x="7885" y="4553"/>
                    <a:pt x="7889" y="4650"/>
                  </a:cubicBezTo>
                  <a:cubicBezTo>
                    <a:pt x="8005" y="4788"/>
                    <a:pt x="8099" y="4726"/>
                    <a:pt x="8168" y="4496"/>
                  </a:cubicBezTo>
                  <a:cubicBezTo>
                    <a:pt x="8645" y="2922"/>
                    <a:pt x="9099" y="1339"/>
                    <a:pt x="9672" y="34"/>
                  </a:cubicBezTo>
                  <a:cubicBezTo>
                    <a:pt x="9686" y="3"/>
                    <a:pt x="9704" y="-10"/>
                    <a:pt x="9721" y="8"/>
                  </a:cubicBezTo>
                  <a:cubicBezTo>
                    <a:pt x="9726" y="12"/>
                    <a:pt x="9728" y="17"/>
                    <a:pt x="9729" y="25"/>
                  </a:cubicBezTo>
                  <a:cubicBezTo>
                    <a:pt x="9797" y="392"/>
                    <a:pt x="9896" y="746"/>
                    <a:pt x="9920" y="1135"/>
                  </a:cubicBezTo>
                  <a:cubicBezTo>
                    <a:pt x="9961" y="1825"/>
                    <a:pt x="10083" y="2280"/>
                    <a:pt x="10294" y="2639"/>
                  </a:cubicBezTo>
                  <a:cubicBezTo>
                    <a:pt x="10902" y="3664"/>
                    <a:pt x="11629" y="4151"/>
                    <a:pt x="12301" y="4752"/>
                  </a:cubicBezTo>
                  <a:cubicBezTo>
                    <a:pt x="13432" y="5743"/>
                    <a:pt x="14560" y="6768"/>
                    <a:pt x="15689" y="7768"/>
                  </a:cubicBezTo>
                  <a:cubicBezTo>
                    <a:pt x="15843" y="7905"/>
                    <a:pt x="15997" y="8042"/>
                    <a:pt x="16149" y="8192"/>
                  </a:cubicBezTo>
                  <a:cubicBezTo>
                    <a:pt x="16187" y="8232"/>
                    <a:pt x="16217" y="8321"/>
                    <a:pt x="16249" y="8427"/>
                  </a:cubicBezTo>
                  <a:cubicBezTo>
                    <a:pt x="16062" y="8648"/>
                    <a:pt x="15845" y="8550"/>
                    <a:pt x="15670" y="8948"/>
                  </a:cubicBezTo>
                  <a:cubicBezTo>
                    <a:pt x="15705" y="8988"/>
                    <a:pt x="15729" y="9024"/>
                    <a:pt x="15757" y="9041"/>
                  </a:cubicBezTo>
                  <a:cubicBezTo>
                    <a:pt x="16408" y="9435"/>
                    <a:pt x="17057" y="9846"/>
                    <a:pt x="17643" y="8785"/>
                  </a:cubicBezTo>
                  <a:cubicBezTo>
                    <a:pt x="18097" y="7962"/>
                    <a:pt x="18553" y="7158"/>
                    <a:pt x="19013" y="6366"/>
                  </a:cubicBezTo>
                  <a:cubicBezTo>
                    <a:pt x="19627" y="5309"/>
                    <a:pt x="20358" y="4200"/>
                    <a:pt x="21093" y="4005"/>
                  </a:cubicBezTo>
                  <a:cubicBezTo>
                    <a:pt x="21221" y="3970"/>
                    <a:pt x="21352" y="3983"/>
                    <a:pt x="21480" y="3987"/>
                  </a:cubicBezTo>
                  <a:cubicBezTo>
                    <a:pt x="21517" y="3987"/>
                    <a:pt x="21553" y="4045"/>
                    <a:pt x="21595" y="4080"/>
                  </a:cubicBezTo>
                  <a:cubicBezTo>
                    <a:pt x="21585" y="4363"/>
                    <a:pt x="21509" y="4483"/>
                    <a:pt x="21449" y="4620"/>
                  </a:cubicBezTo>
                  <a:cubicBezTo>
                    <a:pt x="21289" y="4982"/>
                    <a:pt x="21126" y="5446"/>
                    <a:pt x="20960" y="5928"/>
                  </a:cubicBezTo>
                  <a:close/>
                </a:path>
              </a:pathLst>
            </a:custGeom>
            <a:solidFill>
              <a:srgbClr val="F36F13"/>
            </a:solidFill>
            <a:ln w="12700">
              <a:miter lim="400000"/>
            </a:ln>
          </p:spPr>
          <p:txBody>
            <a:bodyPr lIns="28575" tIns="28575" rIns="702000"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lang="en-US" sz="2400" b="1" cap="all" noProof="1">
                <a:effectLst>
                  <a:outerShdw blurRad="38100" dist="38100" dir="2700000" algn="tl">
                    <a:srgbClr val="000000">
                      <a:alpha val="43137"/>
                    </a:srgbClr>
                  </a:outerShdw>
                </a:effectLst>
              </a:endParaRPr>
            </a:p>
          </p:txBody>
        </p:sp>
        <p:sp>
          <p:nvSpPr>
            <p:cNvPr id="20" name="Circle">
              <a:extLst>
                <a:ext uri="{FF2B5EF4-FFF2-40B4-BE49-F238E27FC236}">
                  <a16:creationId xmlns:a16="http://schemas.microsoft.com/office/drawing/2014/main" id="{3BEBF3EE-384C-5E49-A5E9-797F3BE4B881}"/>
                </a:ext>
              </a:extLst>
            </p:cNvPr>
            <p:cNvSpPr/>
            <p:nvPr/>
          </p:nvSpPr>
          <p:spPr>
            <a:xfrm>
              <a:off x="6755028" y="5478023"/>
              <a:ext cx="139511" cy="139511"/>
            </a:xfrm>
            <a:prstGeom prst="ellipse">
              <a:avLst/>
            </a:prstGeom>
            <a:solidFill>
              <a:srgbClr val="42424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400">
                <a:effectLst>
                  <a:outerShdw blurRad="38100" dist="38100" dir="2700000" algn="tl">
                    <a:srgbClr val="000000">
                      <a:alpha val="43137"/>
                    </a:srgbClr>
                  </a:outerShdw>
                </a:effectLst>
              </a:endParaRPr>
            </a:p>
          </p:txBody>
        </p:sp>
        <p:sp>
          <p:nvSpPr>
            <p:cNvPr id="21" name="Circle">
              <a:extLst>
                <a:ext uri="{FF2B5EF4-FFF2-40B4-BE49-F238E27FC236}">
                  <a16:creationId xmlns:a16="http://schemas.microsoft.com/office/drawing/2014/main" id="{DA4E2E99-E444-AB4B-9299-556460E22181}"/>
                </a:ext>
              </a:extLst>
            </p:cNvPr>
            <p:cNvSpPr/>
            <p:nvPr/>
          </p:nvSpPr>
          <p:spPr>
            <a:xfrm>
              <a:off x="6755028" y="5513795"/>
              <a:ext cx="98729" cy="98729"/>
            </a:xfrm>
            <a:prstGeom prst="ellipse">
              <a:avLst/>
            </a:prstGeom>
            <a:solidFill>
              <a:srgbClr val="000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400">
                <a:effectLst>
                  <a:outerShdw blurRad="38100" dist="38100" dir="2700000" algn="tl">
                    <a:srgbClr val="000000">
                      <a:alpha val="43137"/>
                    </a:srgbClr>
                  </a:outerShdw>
                </a:effectLst>
              </a:endParaRPr>
            </a:p>
          </p:txBody>
        </p:sp>
        <p:sp>
          <p:nvSpPr>
            <p:cNvPr id="22" name="Circle">
              <a:extLst>
                <a:ext uri="{FF2B5EF4-FFF2-40B4-BE49-F238E27FC236}">
                  <a16:creationId xmlns:a16="http://schemas.microsoft.com/office/drawing/2014/main" id="{26A5A614-4446-BE44-849A-0E215C866DA5}"/>
                </a:ext>
              </a:extLst>
            </p:cNvPr>
            <p:cNvSpPr/>
            <p:nvPr/>
          </p:nvSpPr>
          <p:spPr>
            <a:xfrm>
              <a:off x="6826571" y="5513795"/>
              <a:ext cx="29330" cy="29330"/>
            </a:xfrm>
            <a:prstGeom prst="ellipse">
              <a:avLst/>
            </a:prstGeom>
            <a:solidFill>
              <a:srgbClr val="D6D6D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400">
                <a:effectLst>
                  <a:outerShdw blurRad="38100" dist="38100" dir="2700000" algn="tl">
                    <a:srgbClr val="000000">
                      <a:alpha val="43137"/>
                    </a:srgbClr>
                  </a:outerShdw>
                </a:effectLst>
              </a:endParaRPr>
            </a:p>
          </p:txBody>
        </p:sp>
      </p:grpSp>
      <p:grpSp>
        <p:nvGrpSpPr>
          <p:cNvPr id="23" name="Group 5">
            <a:extLst>
              <a:ext uri="{FF2B5EF4-FFF2-40B4-BE49-F238E27FC236}">
                <a16:creationId xmlns:a16="http://schemas.microsoft.com/office/drawing/2014/main" id="{54416FB5-477E-9143-83B8-C5671A3F8548}"/>
              </a:ext>
            </a:extLst>
          </p:cNvPr>
          <p:cNvGrpSpPr/>
          <p:nvPr/>
        </p:nvGrpSpPr>
        <p:grpSpPr>
          <a:xfrm>
            <a:off x="6988630" y="0"/>
            <a:ext cx="2386358" cy="5143500"/>
            <a:chOff x="4946073" y="-61619"/>
            <a:chExt cx="2095383" cy="4969672"/>
          </a:xfrm>
        </p:grpSpPr>
        <p:sp>
          <p:nvSpPr>
            <p:cNvPr id="24" name="Shape">
              <a:extLst>
                <a:ext uri="{FF2B5EF4-FFF2-40B4-BE49-F238E27FC236}">
                  <a16:creationId xmlns:a16="http://schemas.microsoft.com/office/drawing/2014/main" id="{59C80B94-66D9-6341-BBB7-670EF2C8779D}"/>
                </a:ext>
              </a:extLst>
            </p:cNvPr>
            <p:cNvSpPr/>
            <p:nvPr/>
          </p:nvSpPr>
          <p:spPr>
            <a:xfrm>
              <a:off x="4946073" y="2343047"/>
              <a:ext cx="2095383" cy="2565006"/>
            </a:xfrm>
            <a:custGeom>
              <a:avLst/>
              <a:gdLst/>
              <a:ahLst/>
              <a:cxnLst>
                <a:cxn ang="0">
                  <a:pos x="wd2" y="hd2"/>
                </a:cxn>
                <a:cxn ang="5400000">
                  <a:pos x="wd2" y="hd2"/>
                </a:cxn>
                <a:cxn ang="10800000">
                  <a:pos x="wd2" y="hd2"/>
                </a:cxn>
                <a:cxn ang="16200000">
                  <a:pos x="wd2" y="hd2"/>
                </a:cxn>
              </a:cxnLst>
              <a:rect l="0" t="0" r="r" b="b"/>
              <a:pathLst>
                <a:path w="21549" h="21450" extrusionOk="0">
                  <a:moveTo>
                    <a:pt x="20891" y="12175"/>
                  </a:moveTo>
                  <a:cubicBezTo>
                    <a:pt x="20846" y="12059"/>
                    <a:pt x="20806" y="11937"/>
                    <a:pt x="20664" y="11822"/>
                  </a:cubicBezTo>
                  <a:cubicBezTo>
                    <a:pt x="20647" y="11894"/>
                    <a:pt x="20635" y="11931"/>
                    <a:pt x="20631" y="11970"/>
                  </a:cubicBezTo>
                  <a:cubicBezTo>
                    <a:pt x="20550" y="12946"/>
                    <a:pt x="20473" y="13925"/>
                    <a:pt x="20392" y="14901"/>
                  </a:cubicBezTo>
                  <a:cubicBezTo>
                    <a:pt x="20368" y="15201"/>
                    <a:pt x="20311" y="15494"/>
                    <a:pt x="20124" y="15765"/>
                  </a:cubicBezTo>
                  <a:cubicBezTo>
                    <a:pt x="20060" y="15857"/>
                    <a:pt x="20031" y="15969"/>
                    <a:pt x="19979" y="16091"/>
                  </a:cubicBezTo>
                  <a:cubicBezTo>
                    <a:pt x="20104" y="16104"/>
                    <a:pt x="20185" y="16111"/>
                    <a:pt x="20274" y="16118"/>
                  </a:cubicBezTo>
                  <a:cubicBezTo>
                    <a:pt x="20279" y="16174"/>
                    <a:pt x="20291" y="16213"/>
                    <a:pt x="20287" y="16249"/>
                  </a:cubicBezTo>
                  <a:cubicBezTo>
                    <a:pt x="20238" y="16708"/>
                    <a:pt x="20210" y="17169"/>
                    <a:pt x="20133" y="17627"/>
                  </a:cubicBezTo>
                  <a:cubicBezTo>
                    <a:pt x="20031" y="18241"/>
                    <a:pt x="19829" y="18831"/>
                    <a:pt x="19411" y="19362"/>
                  </a:cubicBezTo>
                  <a:cubicBezTo>
                    <a:pt x="19034" y="19840"/>
                    <a:pt x="18547" y="20186"/>
                    <a:pt x="17846" y="20295"/>
                  </a:cubicBezTo>
                  <a:cubicBezTo>
                    <a:pt x="17550" y="20341"/>
                    <a:pt x="17262" y="20314"/>
                    <a:pt x="16970" y="20229"/>
                  </a:cubicBezTo>
                  <a:cubicBezTo>
                    <a:pt x="16999" y="20173"/>
                    <a:pt x="17011" y="20140"/>
                    <a:pt x="17027" y="20113"/>
                  </a:cubicBezTo>
                  <a:cubicBezTo>
                    <a:pt x="17376" y="19556"/>
                    <a:pt x="17554" y="18959"/>
                    <a:pt x="17647" y="18346"/>
                  </a:cubicBezTo>
                  <a:cubicBezTo>
                    <a:pt x="17903" y="16648"/>
                    <a:pt x="17891" y="14954"/>
                    <a:pt x="17526" y="13266"/>
                  </a:cubicBezTo>
                  <a:cubicBezTo>
                    <a:pt x="17437" y="12860"/>
                    <a:pt x="17295" y="12462"/>
                    <a:pt x="17173" y="12063"/>
                  </a:cubicBezTo>
                  <a:cubicBezTo>
                    <a:pt x="17137" y="11954"/>
                    <a:pt x="17100" y="11835"/>
                    <a:pt x="16918" y="11736"/>
                  </a:cubicBezTo>
                  <a:cubicBezTo>
                    <a:pt x="16885" y="12152"/>
                    <a:pt x="16853" y="12531"/>
                    <a:pt x="16825" y="12907"/>
                  </a:cubicBezTo>
                  <a:cubicBezTo>
                    <a:pt x="16784" y="13464"/>
                    <a:pt x="16752" y="14021"/>
                    <a:pt x="16711" y="14578"/>
                  </a:cubicBezTo>
                  <a:cubicBezTo>
                    <a:pt x="16687" y="14951"/>
                    <a:pt x="16622" y="15320"/>
                    <a:pt x="16634" y="15692"/>
                  </a:cubicBezTo>
                  <a:cubicBezTo>
                    <a:pt x="16662" y="16497"/>
                    <a:pt x="16650" y="17295"/>
                    <a:pt x="16500" y="18092"/>
                  </a:cubicBezTo>
                  <a:cubicBezTo>
                    <a:pt x="16399" y="18636"/>
                    <a:pt x="16245" y="19174"/>
                    <a:pt x="15920" y="19711"/>
                  </a:cubicBezTo>
                  <a:cubicBezTo>
                    <a:pt x="15795" y="19609"/>
                    <a:pt x="15689" y="19536"/>
                    <a:pt x="15600" y="19451"/>
                  </a:cubicBezTo>
                  <a:cubicBezTo>
                    <a:pt x="15150" y="19029"/>
                    <a:pt x="14838" y="18541"/>
                    <a:pt x="14619" y="18017"/>
                  </a:cubicBezTo>
                  <a:cubicBezTo>
                    <a:pt x="14327" y="17321"/>
                    <a:pt x="14185" y="16602"/>
                    <a:pt x="14141" y="15874"/>
                  </a:cubicBezTo>
                  <a:cubicBezTo>
                    <a:pt x="14084" y="14927"/>
                    <a:pt x="14039" y="13981"/>
                    <a:pt x="14039" y="13032"/>
                  </a:cubicBezTo>
                  <a:cubicBezTo>
                    <a:pt x="14043" y="10579"/>
                    <a:pt x="13966" y="8126"/>
                    <a:pt x="14080" y="5674"/>
                  </a:cubicBezTo>
                  <a:cubicBezTo>
                    <a:pt x="14092" y="5377"/>
                    <a:pt x="14161" y="5080"/>
                    <a:pt x="14210" y="4784"/>
                  </a:cubicBezTo>
                  <a:cubicBezTo>
                    <a:pt x="14210" y="4777"/>
                    <a:pt x="14214" y="4770"/>
                    <a:pt x="14214" y="4764"/>
                  </a:cubicBezTo>
                  <a:cubicBezTo>
                    <a:pt x="15166" y="4329"/>
                    <a:pt x="15811" y="3498"/>
                    <a:pt x="15811" y="2545"/>
                  </a:cubicBezTo>
                  <a:cubicBezTo>
                    <a:pt x="15811" y="1141"/>
                    <a:pt x="14408" y="0"/>
                    <a:pt x="12681" y="0"/>
                  </a:cubicBezTo>
                  <a:cubicBezTo>
                    <a:pt x="10954" y="0"/>
                    <a:pt x="9552" y="1141"/>
                    <a:pt x="9552" y="2545"/>
                  </a:cubicBezTo>
                  <a:cubicBezTo>
                    <a:pt x="9552" y="3458"/>
                    <a:pt x="10143" y="4256"/>
                    <a:pt x="11031" y="4708"/>
                  </a:cubicBezTo>
                  <a:cubicBezTo>
                    <a:pt x="11096" y="4826"/>
                    <a:pt x="11157" y="4945"/>
                    <a:pt x="11185" y="5070"/>
                  </a:cubicBezTo>
                  <a:cubicBezTo>
                    <a:pt x="11287" y="5532"/>
                    <a:pt x="11360" y="6000"/>
                    <a:pt x="11376" y="6468"/>
                  </a:cubicBezTo>
                  <a:cubicBezTo>
                    <a:pt x="11429" y="8192"/>
                    <a:pt x="11465" y="9913"/>
                    <a:pt x="11489" y="11637"/>
                  </a:cubicBezTo>
                  <a:cubicBezTo>
                    <a:pt x="11502" y="12438"/>
                    <a:pt x="11469" y="13240"/>
                    <a:pt x="11465" y="14041"/>
                  </a:cubicBezTo>
                  <a:cubicBezTo>
                    <a:pt x="11465" y="15023"/>
                    <a:pt x="11437" y="15999"/>
                    <a:pt x="11141" y="16958"/>
                  </a:cubicBezTo>
                  <a:cubicBezTo>
                    <a:pt x="10962" y="17535"/>
                    <a:pt x="10739" y="18102"/>
                    <a:pt x="10293" y="18580"/>
                  </a:cubicBezTo>
                  <a:cubicBezTo>
                    <a:pt x="8943" y="20021"/>
                    <a:pt x="7119" y="20595"/>
                    <a:pt x="4954" y="20298"/>
                  </a:cubicBezTo>
                  <a:cubicBezTo>
                    <a:pt x="3138" y="20051"/>
                    <a:pt x="1975" y="19118"/>
                    <a:pt x="1516" y="17664"/>
                  </a:cubicBezTo>
                  <a:cubicBezTo>
                    <a:pt x="1338" y="17103"/>
                    <a:pt x="1285" y="16516"/>
                    <a:pt x="1180" y="15940"/>
                  </a:cubicBezTo>
                  <a:cubicBezTo>
                    <a:pt x="1176" y="15913"/>
                    <a:pt x="1196" y="15887"/>
                    <a:pt x="1208" y="15851"/>
                  </a:cubicBezTo>
                  <a:cubicBezTo>
                    <a:pt x="1452" y="15989"/>
                    <a:pt x="1670" y="16114"/>
                    <a:pt x="1889" y="16240"/>
                  </a:cubicBezTo>
                  <a:cubicBezTo>
                    <a:pt x="1906" y="16223"/>
                    <a:pt x="1926" y="16210"/>
                    <a:pt x="1942" y="16193"/>
                  </a:cubicBezTo>
                  <a:cubicBezTo>
                    <a:pt x="1796" y="16015"/>
                    <a:pt x="1658" y="15831"/>
                    <a:pt x="1496" y="15659"/>
                  </a:cubicBezTo>
                  <a:cubicBezTo>
                    <a:pt x="1354" y="15508"/>
                    <a:pt x="1253" y="15343"/>
                    <a:pt x="1216" y="15155"/>
                  </a:cubicBezTo>
                  <a:cubicBezTo>
                    <a:pt x="1131" y="14716"/>
                    <a:pt x="1042" y="14278"/>
                    <a:pt x="985" y="13836"/>
                  </a:cubicBezTo>
                  <a:cubicBezTo>
                    <a:pt x="916" y="13296"/>
                    <a:pt x="933" y="12752"/>
                    <a:pt x="985" y="12211"/>
                  </a:cubicBezTo>
                  <a:cubicBezTo>
                    <a:pt x="997" y="12105"/>
                    <a:pt x="973" y="11997"/>
                    <a:pt x="965" y="11888"/>
                  </a:cubicBezTo>
                  <a:cubicBezTo>
                    <a:pt x="937" y="11881"/>
                    <a:pt x="912" y="11878"/>
                    <a:pt x="884" y="11871"/>
                  </a:cubicBezTo>
                  <a:cubicBezTo>
                    <a:pt x="835" y="11934"/>
                    <a:pt x="774" y="11993"/>
                    <a:pt x="738" y="12063"/>
                  </a:cubicBezTo>
                  <a:cubicBezTo>
                    <a:pt x="369" y="12785"/>
                    <a:pt x="41" y="13520"/>
                    <a:pt x="16" y="14308"/>
                  </a:cubicBezTo>
                  <a:cubicBezTo>
                    <a:pt x="-12" y="15204"/>
                    <a:pt x="-4" y="16104"/>
                    <a:pt x="41" y="17001"/>
                  </a:cubicBezTo>
                  <a:cubicBezTo>
                    <a:pt x="65" y="17525"/>
                    <a:pt x="170" y="18046"/>
                    <a:pt x="426" y="18541"/>
                  </a:cubicBezTo>
                  <a:cubicBezTo>
                    <a:pt x="933" y="19520"/>
                    <a:pt x="1707" y="20311"/>
                    <a:pt x="2858" y="20825"/>
                  </a:cubicBezTo>
                  <a:cubicBezTo>
                    <a:pt x="4273" y="21458"/>
                    <a:pt x="5781" y="21597"/>
                    <a:pt x="7342" y="21303"/>
                  </a:cubicBezTo>
                  <a:cubicBezTo>
                    <a:pt x="9333" y="20927"/>
                    <a:pt x="10845" y="20031"/>
                    <a:pt x="11814" y="18554"/>
                  </a:cubicBezTo>
                  <a:cubicBezTo>
                    <a:pt x="12219" y="17937"/>
                    <a:pt x="12410" y="17268"/>
                    <a:pt x="12568" y="16592"/>
                  </a:cubicBezTo>
                  <a:cubicBezTo>
                    <a:pt x="12588" y="16510"/>
                    <a:pt x="12608" y="16431"/>
                    <a:pt x="12625" y="16348"/>
                  </a:cubicBezTo>
                  <a:cubicBezTo>
                    <a:pt x="12665" y="16378"/>
                    <a:pt x="12673" y="16401"/>
                    <a:pt x="12677" y="16424"/>
                  </a:cubicBezTo>
                  <a:cubicBezTo>
                    <a:pt x="12766" y="17331"/>
                    <a:pt x="12920" y="18227"/>
                    <a:pt x="13265" y="19094"/>
                  </a:cubicBezTo>
                  <a:cubicBezTo>
                    <a:pt x="13468" y="19605"/>
                    <a:pt x="13711" y="20100"/>
                    <a:pt x="14145" y="20515"/>
                  </a:cubicBezTo>
                  <a:cubicBezTo>
                    <a:pt x="14599" y="20951"/>
                    <a:pt x="15150" y="21168"/>
                    <a:pt x="15864" y="21033"/>
                  </a:cubicBezTo>
                  <a:cubicBezTo>
                    <a:pt x="15892" y="21026"/>
                    <a:pt x="15925" y="21033"/>
                    <a:pt x="15953" y="21033"/>
                  </a:cubicBezTo>
                  <a:cubicBezTo>
                    <a:pt x="15998" y="21049"/>
                    <a:pt x="16042" y="21066"/>
                    <a:pt x="16087" y="21082"/>
                  </a:cubicBezTo>
                  <a:cubicBezTo>
                    <a:pt x="17473" y="21600"/>
                    <a:pt x="18953" y="21359"/>
                    <a:pt x="19987" y="20449"/>
                  </a:cubicBezTo>
                  <a:cubicBezTo>
                    <a:pt x="20684" y="19836"/>
                    <a:pt x="21061" y="19095"/>
                    <a:pt x="21284" y="18293"/>
                  </a:cubicBezTo>
                  <a:cubicBezTo>
                    <a:pt x="21523" y="17426"/>
                    <a:pt x="21519" y="16543"/>
                    <a:pt x="21544" y="15659"/>
                  </a:cubicBezTo>
                  <a:cubicBezTo>
                    <a:pt x="21588" y="14466"/>
                    <a:pt x="21337" y="13309"/>
                    <a:pt x="20891" y="12175"/>
                  </a:cubicBezTo>
                  <a:close/>
                  <a:moveTo>
                    <a:pt x="12673" y="4348"/>
                  </a:moveTo>
                  <a:cubicBezTo>
                    <a:pt x="11453" y="4348"/>
                    <a:pt x="10460" y="3544"/>
                    <a:pt x="10460" y="2548"/>
                  </a:cubicBezTo>
                  <a:cubicBezTo>
                    <a:pt x="10460" y="1556"/>
                    <a:pt x="11449" y="748"/>
                    <a:pt x="12673" y="748"/>
                  </a:cubicBezTo>
                  <a:cubicBezTo>
                    <a:pt x="13893" y="748"/>
                    <a:pt x="14887" y="1553"/>
                    <a:pt x="14887" y="2548"/>
                  </a:cubicBezTo>
                  <a:cubicBezTo>
                    <a:pt x="14887" y="3544"/>
                    <a:pt x="13893" y="4348"/>
                    <a:pt x="12673" y="4348"/>
                  </a:cubicBezTo>
                  <a:close/>
                </a:path>
              </a:pathLst>
            </a:custGeom>
            <a:solidFill>
              <a:srgbClr val="000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25" name="Freeform: Shape 92">
              <a:extLst>
                <a:ext uri="{FF2B5EF4-FFF2-40B4-BE49-F238E27FC236}">
                  <a16:creationId xmlns:a16="http://schemas.microsoft.com/office/drawing/2014/main" id="{4422BD97-8D44-994C-9C07-9EBE5628A407}"/>
                </a:ext>
              </a:extLst>
            </p:cNvPr>
            <p:cNvSpPr/>
            <p:nvPr/>
          </p:nvSpPr>
          <p:spPr>
            <a:xfrm>
              <a:off x="6010448" y="-61619"/>
              <a:ext cx="262045" cy="2539443"/>
            </a:xfrm>
            <a:custGeom>
              <a:avLst/>
              <a:gdLst>
                <a:gd name="connsiteX0" fmla="*/ 35676 w 262045"/>
                <a:gd name="connsiteY0" fmla="*/ 2523718 h 2539443"/>
                <a:gd name="connsiteX1" fmla="*/ 43572 w 262045"/>
                <a:gd name="connsiteY1" fmla="*/ 2524113 h 2539443"/>
                <a:gd name="connsiteX2" fmla="*/ 38458 w 262045"/>
                <a:gd name="connsiteY2" fmla="*/ 2525209 h 2539443"/>
                <a:gd name="connsiteX3" fmla="*/ 138063 w 262045"/>
                <a:gd name="connsiteY3" fmla="*/ 2490084 h 2539443"/>
                <a:gd name="connsiteX4" fmla="*/ 147603 w 262045"/>
                <a:gd name="connsiteY4" fmla="*/ 2493840 h 2539443"/>
                <a:gd name="connsiteX5" fmla="*/ 157765 w 262045"/>
                <a:gd name="connsiteY5" fmla="*/ 2521457 h 2539443"/>
                <a:gd name="connsiteX6" fmla="*/ 155915 w 262045"/>
                <a:gd name="connsiteY6" fmla="*/ 2522535 h 2539443"/>
                <a:gd name="connsiteX7" fmla="*/ 108597 w 262045"/>
                <a:gd name="connsiteY7" fmla="*/ 2511351 h 2539443"/>
                <a:gd name="connsiteX8" fmla="*/ 106063 w 262045"/>
                <a:gd name="connsiteY8" fmla="*/ 2507297 h 2539443"/>
                <a:gd name="connsiteX9" fmla="*/ 94467 w 262045"/>
                <a:gd name="connsiteY9" fmla="*/ 2478598 h 2539443"/>
                <a:gd name="connsiteX10" fmla="*/ 97362 w 262045"/>
                <a:gd name="connsiteY10" fmla="*/ 2493377 h 2539443"/>
                <a:gd name="connsiteX11" fmla="*/ 106063 w 262045"/>
                <a:gd name="connsiteY11" fmla="*/ 2507297 h 2539443"/>
                <a:gd name="connsiteX12" fmla="*/ 101909 w 262045"/>
                <a:gd name="connsiteY12" fmla="*/ 2509532 h 2539443"/>
                <a:gd name="connsiteX13" fmla="*/ 78404 w 262045"/>
                <a:gd name="connsiteY13" fmla="*/ 2510326 h 2539443"/>
                <a:gd name="connsiteX14" fmla="*/ 73392 w 262045"/>
                <a:gd name="connsiteY14" fmla="*/ 2508499 h 2539443"/>
                <a:gd name="connsiteX15" fmla="*/ 93923 w 262045"/>
                <a:gd name="connsiteY15" fmla="*/ 2478693 h 2539443"/>
                <a:gd name="connsiteX16" fmla="*/ 128405 w 262045"/>
                <a:gd name="connsiteY16" fmla="*/ 2403440 h 2539443"/>
                <a:gd name="connsiteX17" fmla="*/ 128621 w 262045"/>
                <a:gd name="connsiteY17" fmla="*/ 2403981 h 2539443"/>
                <a:gd name="connsiteX18" fmla="*/ 97968 w 262045"/>
                <a:gd name="connsiteY18" fmla="*/ 2477985 h 2539443"/>
                <a:gd name="connsiteX19" fmla="*/ 94467 w 262045"/>
                <a:gd name="connsiteY19" fmla="*/ 2478598 h 2539443"/>
                <a:gd name="connsiteX20" fmla="*/ 94361 w 262045"/>
                <a:gd name="connsiteY20" fmla="*/ 2478056 h 2539443"/>
                <a:gd name="connsiteX21" fmla="*/ 103095 w 262045"/>
                <a:gd name="connsiteY21" fmla="*/ 2465376 h 2539443"/>
                <a:gd name="connsiteX22" fmla="*/ 119751 w 262045"/>
                <a:gd name="connsiteY22" fmla="*/ 2430550 h 2539443"/>
                <a:gd name="connsiteX23" fmla="*/ 114777 w 262045"/>
                <a:gd name="connsiteY23" fmla="*/ 2382770 h 2539443"/>
                <a:gd name="connsiteX24" fmla="*/ 99263 w 262045"/>
                <a:gd name="connsiteY24" fmla="*/ 2418316 h 2539443"/>
                <a:gd name="connsiteX25" fmla="*/ 92843 w 262045"/>
                <a:gd name="connsiteY25" fmla="*/ 2470303 h 2539443"/>
                <a:gd name="connsiteX26" fmla="*/ 94361 w 262045"/>
                <a:gd name="connsiteY26" fmla="*/ 2478056 h 2539443"/>
                <a:gd name="connsiteX27" fmla="*/ 93923 w 262045"/>
                <a:gd name="connsiteY27" fmla="*/ 2478693 h 2539443"/>
                <a:gd name="connsiteX28" fmla="*/ 85845 w 262045"/>
                <a:gd name="connsiteY28" fmla="*/ 2480106 h 2539443"/>
                <a:gd name="connsiteX29" fmla="*/ 84961 w 262045"/>
                <a:gd name="connsiteY29" fmla="*/ 2468926 h 2539443"/>
                <a:gd name="connsiteX30" fmla="*/ 92454 w 262045"/>
                <a:gd name="connsiteY30" fmla="*/ 2431079 h 2539443"/>
                <a:gd name="connsiteX31" fmla="*/ 100386 w 262045"/>
                <a:gd name="connsiteY31" fmla="*/ 2402791 h 2539443"/>
                <a:gd name="connsiteX32" fmla="*/ 65099 w 262045"/>
                <a:gd name="connsiteY32" fmla="*/ 2382290 h 2539443"/>
                <a:gd name="connsiteX33" fmla="*/ 74205 w 262045"/>
                <a:gd name="connsiteY33" fmla="*/ 2384064 h 2539443"/>
                <a:gd name="connsiteX34" fmla="*/ 62484 w 262045"/>
                <a:gd name="connsiteY34" fmla="*/ 2402303 h 2539443"/>
                <a:gd name="connsiteX35" fmla="*/ 50519 w 262045"/>
                <a:gd name="connsiteY35" fmla="*/ 2440236 h 2539443"/>
                <a:gd name="connsiteX36" fmla="*/ 50215 w 262045"/>
                <a:gd name="connsiteY36" fmla="*/ 2444375 h 2539443"/>
                <a:gd name="connsiteX37" fmla="*/ 45489 w 262045"/>
                <a:gd name="connsiteY37" fmla="*/ 2456109 h 2539443"/>
                <a:gd name="connsiteX38" fmla="*/ 39912 w 262045"/>
                <a:gd name="connsiteY38" fmla="*/ 2493573 h 2539443"/>
                <a:gd name="connsiteX39" fmla="*/ 40354 w 262045"/>
                <a:gd name="connsiteY39" fmla="*/ 2495911 h 2539443"/>
                <a:gd name="connsiteX40" fmla="*/ 36003 w 262045"/>
                <a:gd name="connsiteY40" fmla="*/ 2503096 h 2539443"/>
                <a:gd name="connsiteX41" fmla="*/ 15970 w 262045"/>
                <a:gd name="connsiteY41" fmla="*/ 2530028 h 2539443"/>
                <a:gd name="connsiteX42" fmla="*/ 38458 w 262045"/>
                <a:gd name="connsiteY42" fmla="*/ 2525209 h 2539443"/>
                <a:gd name="connsiteX43" fmla="*/ 46719 w 262045"/>
                <a:gd name="connsiteY43" fmla="*/ 2529633 h 2539443"/>
                <a:gd name="connsiteX44" fmla="*/ 40354 w 262045"/>
                <a:gd name="connsiteY44" fmla="*/ 2495911 h 2539443"/>
                <a:gd name="connsiteX45" fmla="*/ 49442 w 262045"/>
                <a:gd name="connsiteY45" fmla="*/ 2480905 h 2539443"/>
                <a:gd name="connsiteX46" fmla="*/ 62212 w 262045"/>
                <a:gd name="connsiteY46" fmla="*/ 2504421 h 2539443"/>
                <a:gd name="connsiteX47" fmla="*/ 73392 w 262045"/>
                <a:gd name="connsiteY47" fmla="*/ 2508499 h 2539443"/>
                <a:gd name="connsiteX48" fmla="*/ 62094 w 262045"/>
                <a:gd name="connsiteY48" fmla="*/ 2524901 h 2539443"/>
                <a:gd name="connsiteX49" fmla="*/ 17948 w 262045"/>
                <a:gd name="connsiteY49" fmla="*/ 2539097 h 2539443"/>
                <a:gd name="connsiteX50" fmla="*/ 6904 w 262045"/>
                <a:gd name="connsiteY50" fmla="*/ 2533182 h 2539443"/>
                <a:gd name="connsiteX51" fmla="*/ 40411 w 262045"/>
                <a:gd name="connsiteY51" fmla="*/ 2388501 h 2539443"/>
                <a:gd name="connsiteX52" fmla="*/ 65099 w 262045"/>
                <a:gd name="connsiteY52" fmla="*/ 2382290 h 2539443"/>
                <a:gd name="connsiteX53" fmla="*/ 116894 w 262045"/>
                <a:gd name="connsiteY53" fmla="*/ 2379825 h 2539443"/>
                <a:gd name="connsiteX54" fmla="*/ 114777 w 262045"/>
                <a:gd name="connsiteY54" fmla="*/ 2382770 h 2539443"/>
                <a:gd name="connsiteX55" fmla="*/ 116040 w 262045"/>
                <a:gd name="connsiteY55" fmla="*/ 2379877 h 2539443"/>
                <a:gd name="connsiteX56" fmla="*/ 128768 w 262045"/>
                <a:gd name="connsiteY56" fmla="*/ 2378341 h 2539443"/>
                <a:gd name="connsiteX57" fmla="*/ 129901 w 262045"/>
                <a:gd name="connsiteY57" fmla="*/ 2398754 h 2539443"/>
                <a:gd name="connsiteX58" fmla="*/ 128405 w 262045"/>
                <a:gd name="connsiteY58" fmla="*/ 2403440 h 2539443"/>
                <a:gd name="connsiteX59" fmla="*/ 118857 w 262045"/>
                <a:gd name="connsiteY59" fmla="*/ 2379431 h 2539443"/>
                <a:gd name="connsiteX60" fmla="*/ 235237 w 262045"/>
                <a:gd name="connsiteY60" fmla="*/ 2376662 h 2539443"/>
                <a:gd name="connsiteX61" fmla="*/ 207554 w 262045"/>
                <a:gd name="connsiteY61" fmla="*/ 2531211 h 2539443"/>
                <a:gd name="connsiteX62" fmla="*/ 160358 w 262045"/>
                <a:gd name="connsiteY62" fmla="*/ 2528502 h 2539443"/>
                <a:gd name="connsiteX63" fmla="*/ 157765 w 262045"/>
                <a:gd name="connsiteY63" fmla="*/ 2521457 h 2539443"/>
                <a:gd name="connsiteX64" fmla="*/ 189261 w 262045"/>
                <a:gd name="connsiteY64" fmla="*/ 2503090 h 2539443"/>
                <a:gd name="connsiteX65" fmla="*/ 192584 w 262045"/>
                <a:gd name="connsiteY65" fmla="*/ 2512687 h 2539443"/>
                <a:gd name="connsiteX66" fmla="*/ 206670 w 262045"/>
                <a:gd name="connsiteY66" fmla="*/ 2487849 h 2539443"/>
                <a:gd name="connsiteX67" fmla="*/ 212068 w 262045"/>
                <a:gd name="connsiteY67" fmla="*/ 2471808 h 2539443"/>
                <a:gd name="connsiteX68" fmla="*/ 221209 w 262045"/>
                <a:gd name="connsiteY68" fmla="*/ 2457643 h 2539443"/>
                <a:gd name="connsiteX69" fmla="*/ 224014 w 262045"/>
                <a:gd name="connsiteY69" fmla="*/ 2389226 h 2539443"/>
                <a:gd name="connsiteX70" fmla="*/ 213281 w 262045"/>
                <a:gd name="connsiteY70" fmla="*/ 2377268 h 2539443"/>
                <a:gd name="connsiteX71" fmla="*/ 109402 w 262045"/>
                <a:gd name="connsiteY71" fmla="*/ 2366822 h 2539443"/>
                <a:gd name="connsiteX72" fmla="*/ 120812 w 262045"/>
                <a:gd name="connsiteY72" fmla="*/ 2372601 h 2539443"/>
                <a:gd name="connsiteX73" fmla="*/ 118468 w 262045"/>
                <a:gd name="connsiteY73" fmla="*/ 2374315 h 2539443"/>
                <a:gd name="connsiteX74" fmla="*/ 116040 w 262045"/>
                <a:gd name="connsiteY74" fmla="*/ 2379877 h 2539443"/>
                <a:gd name="connsiteX75" fmla="*/ 84557 w 262045"/>
                <a:gd name="connsiteY75" fmla="*/ 2381797 h 2539443"/>
                <a:gd name="connsiteX76" fmla="*/ 64756 w 262045"/>
                <a:gd name="connsiteY76" fmla="*/ 2455617 h 2539443"/>
                <a:gd name="connsiteX77" fmla="*/ 49442 w 262045"/>
                <a:gd name="connsiteY77" fmla="*/ 2480905 h 2539443"/>
                <a:gd name="connsiteX78" fmla="*/ 47755 w 262045"/>
                <a:gd name="connsiteY78" fmla="*/ 2477799 h 2539443"/>
                <a:gd name="connsiteX79" fmla="*/ 50215 w 262045"/>
                <a:gd name="connsiteY79" fmla="*/ 2444375 h 2539443"/>
                <a:gd name="connsiteX80" fmla="*/ 59862 w 262045"/>
                <a:gd name="connsiteY80" fmla="*/ 2420421 h 2539443"/>
                <a:gd name="connsiteX81" fmla="*/ 79446 w 262045"/>
                <a:gd name="connsiteY81" fmla="*/ 2389684 h 2539443"/>
                <a:gd name="connsiteX82" fmla="*/ 77056 w 262045"/>
                <a:gd name="connsiteY82" fmla="*/ 2384619 h 2539443"/>
                <a:gd name="connsiteX83" fmla="*/ 74205 w 262045"/>
                <a:gd name="connsiteY83" fmla="*/ 2384064 h 2539443"/>
                <a:gd name="connsiteX84" fmla="*/ 79587 w 262045"/>
                <a:gd name="connsiteY84" fmla="*/ 2375690 h 2539443"/>
                <a:gd name="connsiteX85" fmla="*/ 109402 w 262045"/>
                <a:gd name="connsiteY85" fmla="*/ 2366822 h 2539443"/>
                <a:gd name="connsiteX86" fmla="*/ 137590 w 262045"/>
                <a:gd name="connsiteY86" fmla="*/ 2365639 h 2539443"/>
                <a:gd name="connsiteX87" fmla="*/ 157894 w 262045"/>
                <a:gd name="connsiteY87" fmla="*/ 2369977 h 2539443"/>
                <a:gd name="connsiteX88" fmla="*/ 166117 w 262045"/>
                <a:gd name="connsiteY88" fmla="*/ 2392178 h 2539443"/>
                <a:gd name="connsiteX89" fmla="*/ 149187 w 262045"/>
                <a:gd name="connsiteY89" fmla="*/ 2416787 h 2539443"/>
                <a:gd name="connsiteX90" fmla="*/ 142170 w 262045"/>
                <a:gd name="connsiteY90" fmla="*/ 2479076 h 2539443"/>
                <a:gd name="connsiteX91" fmla="*/ 143423 w 262045"/>
                <a:gd name="connsiteY91" fmla="*/ 2482480 h 2539443"/>
                <a:gd name="connsiteX92" fmla="*/ 138431 w 262045"/>
                <a:gd name="connsiteY92" fmla="*/ 2489887 h 2539443"/>
                <a:gd name="connsiteX93" fmla="*/ 138063 w 262045"/>
                <a:gd name="connsiteY93" fmla="*/ 2490084 h 2539443"/>
                <a:gd name="connsiteX94" fmla="*/ 137239 w 262045"/>
                <a:gd name="connsiteY94" fmla="*/ 2489760 h 2539443"/>
                <a:gd name="connsiteX95" fmla="*/ 158283 w 262045"/>
                <a:gd name="connsiteY95" fmla="*/ 2375093 h 2539443"/>
                <a:gd name="connsiteX96" fmla="*/ 128768 w 262045"/>
                <a:gd name="connsiteY96" fmla="*/ 2378341 h 2539443"/>
                <a:gd name="connsiteX97" fmla="*/ 128670 w 262045"/>
                <a:gd name="connsiteY97" fmla="*/ 2376581 h 2539443"/>
                <a:gd name="connsiteX98" fmla="*/ 120812 w 262045"/>
                <a:gd name="connsiteY98" fmla="*/ 2372601 h 2539443"/>
                <a:gd name="connsiteX99" fmla="*/ 126071 w 262045"/>
                <a:gd name="connsiteY99" fmla="*/ 2368757 h 2539443"/>
                <a:gd name="connsiteX100" fmla="*/ 137590 w 262045"/>
                <a:gd name="connsiteY100" fmla="*/ 2365639 h 2539443"/>
                <a:gd name="connsiteX101" fmla="*/ 177352 w 262045"/>
                <a:gd name="connsiteY101" fmla="*/ 558 h 2539443"/>
                <a:gd name="connsiteX102" fmla="*/ 197902 w 262045"/>
                <a:gd name="connsiteY102" fmla="*/ 12886 h 2539443"/>
                <a:gd name="connsiteX103" fmla="*/ 223514 w 262045"/>
                <a:gd name="connsiteY103" fmla="*/ 1828311 h 2539443"/>
                <a:gd name="connsiteX104" fmla="*/ 208257 w 262045"/>
                <a:gd name="connsiteY104" fmla="*/ 2373262 h 2539443"/>
                <a:gd name="connsiteX105" fmla="*/ 209922 w 262045"/>
                <a:gd name="connsiteY105" fmla="*/ 2373526 h 2539443"/>
                <a:gd name="connsiteX106" fmla="*/ 213281 w 262045"/>
                <a:gd name="connsiteY106" fmla="*/ 2377268 h 2539443"/>
                <a:gd name="connsiteX107" fmla="*/ 208141 w 262045"/>
                <a:gd name="connsiteY107" fmla="*/ 2377410 h 2539443"/>
                <a:gd name="connsiteX108" fmla="*/ 207725 w 262045"/>
                <a:gd name="connsiteY108" fmla="*/ 2392283 h 2539443"/>
                <a:gd name="connsiteX109" fmla="*/ 218988 w 262045"/>
                <a:gd name="connsiteY109" fmla="*/ 2392050 h 2539443"/>
                <a:gd name="connsiteX110" fmla="*/ 216620 w 262045"/>
                <a:gd name="connsiteY110" fmla="*/ 2458278 h 2539443"/>
                <a:gd name="connsiteX111" fmla="*/ 212068 w 262045"/>
                <a:gd name="connsiteY111" fmla="*/ 2471808 h 2539443"/>
                <a:gd name="connsiteX112" fmla="*/ 193460 w 262045"/>
                <a:gd name="connsiteY112" fmla="*/ 2500642 h 2539443"/>
                <a:gd name="connsiteX113" fmla="*/ 189261 w 262045"/>
                <a:gd name="connsiteY113" fmla="*/ 2503090 h 2539443"/>
                <a:gd name="connsiteX114" fmla="*/ 185332 w 262045"/>
                <a:gd name="connsiteY114" fmla="*/ 2491743 h 2539443"/>
                <a:gd name="connsiteX115" fmla="*/ 183114 w 262045"/>
                <a:gd name="connsiteY115" fmla="*/ 2458673 h 2539443"/>
                <a:gd name="connsiteX116" fmla="*/ 186336 w 262045"/>
                <a:gd name="connsiteY116" fmla="*/ 2438379 h 2539443"/>
                <a:gd name="connsiteX117" fmla="*/ 186024 w 262045"/>
                <a:gd name="connsiteY117" fmla="*/ 2438376 h 2539443"/>
                <a:gd name="connsiteX118" fmla="*/ 184462 w 262045"/>
                <a:gd name="connsiteY118" fmla="*/ 2437868 h 2539443"/>
                <a:gd name="connsiteX119" fmla="*/ 183664 w 262045"/>
                <a:gd name="connsiteY119" fmla="*/ 2447932 h 2539443"/>
                <a:gd name="connsiteX120" fmla="*/ 150401 w 262045"/>
                <a:gd name="connsiteY120" fmla="*/ 2494942 h 2539443"/>
                <a:gd name="connsiteX121" fmla="*/ 147603 w 262045"/>
                <a:gd name="connsiteY121" fmla="*/ 2493840 h 2539443"/>
                <a:gd name="connsiteX122" fmla="*/ 143423 w 262045"/>
                <a:gd name="connsiteY122" fmla="*/ 2482480 h 2539443"/>
                <a:gd name="connsiteX123" fmla="*/ 163753 w 262045"/>
                <a:gd name="connsiteY123" fmla="*/ 2452317 h 2539443"/>
                <a:gd name="connsiteX124" fmla="*/ 168304 w 262045"/>
                <a:gd name="connsiteY124" fmla="*/ 2428549 h 2539443"/>
                <a:gd name="connsiteX125" fmla="*/ 166362 w 262045"/>
                <a:gd name="connsiteY125" fmla="*/ 2425921 h 2539443"/>
                <a:gd name="connsiteX126" fmla="*/ 167223 w 262045"/>
                <a:gd name="connsiteY126" fmla="*/ 2395165 h 2539443"/>
                <a:gd name="connsiteX127" fmla="*/ 166117 w 262045"/>
                <a:gd name="connsiteY127" fmla="*/ 2392178 h 2539443"/>
                <a:gd name="connsiteX128" fmla="*/ 167357 w 262045"/>
                <a:gd name="connsiteY128" fmla="*/ 2390376 h 2539443"/>
                <a:gd name="connsiteX129" fmla="*/ 183302 w 262045"/>
                <a:gd name="connsiteY129" fmla="*/ 1820877 h 2539443"/>
                <a:gd name="connsiteX130" fmla="*/ 157690 w 262045"/>
                <a:gd name="connsiteY130" fmla="*/ 5404 h 2539443"/>
                <a:gd name="connsiteX131" fmla="*/ 177352 w 262045"/>
                <a:gd name="connsiteY131" fmla="*/ 558 h 253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62045" h="2539443">
                  <a:moveTo>
                    <a:pt x="35676" y="2523718"/>
                  </a:moveTo>
                  <a:cubicBezTo>
                    <a:pt x="38448" y="2523718"/>
                    <a:pt x="40801" y="2524113"/>
                    <a:pt x="43572" y="2524113"/>
                  </a:cubicBezTo>
                  <a:lnTo>
                    <a:pt x="38458" y="2525209"/>
                  </a:lnTo>
                  <a:close/>
                  <a:moveTo>
                    <a:pt x="138063" y="2490084"/>
                  </a:moveTo>
                  <a:lnTo>
                    <a:pt x="147603" y="2493840"/>
                  </a:lnTo>
                  <a:lnTo>
                    <a:pt x="157765" y="2521457"/>
                  </a:lnTo>
                  <a:lnTo>
                    <a:pt x="155915" y="2522535"/>
                  </a:lnTo>
                  <a:cubicBezTo>
                    <a:pt x="133839" y="2525887"/>
                    <a:pt x="118588" y="2521108"/>
                    <a:pt x="108597" y="2511351"/>
                  </a:cubicBezTo>
                  <a:lnTo>
                    <a:pt x="106063" y="2507297"/>
                  </a:lnTo>
                  <a:close/>
                  <a:moveTo>
                    <a:pt x="94467" y="2478598"/>
                  </a:moveTo>
                  <a:lnTo>
                    <a:pt x="97362" y="2493377"/>
                  </a:lnTo>
                  <a:lnTo>
                    <a:pt x="106063" y="2507297"/>
                  </a:lnTo>
                  <a:lnTo>
                    <a:pt x="101909" y="2509532"/>
                  </a:lnTo>
                  <a:cubicBezTo>
                    <a:pt x="92744" y="2511060"/>
                    <a:pt x="84965" y="2511252"/>
                    <a:pt x="78404" y="2510326"/>
                  </a:cubicBezTo>
                  <a:lnTo>
                    <a:pt x="73392" y="2508499"/>
                  </a:lnTo>
                  <a:lnTo>
                    <a:pt x="93923" y="2478693"/>
                  </a:lnTo>
                  <a:close/>
                  <a:moveTo>
                    <a:pt x="128405" y="2403440"/>
                  </a:moveTo>
                  <a:lnTo>
                    <a:pt x="128621" y="2403981"/>
                  </a:lnTo>
                  <a:cubicBezTo>
                    <a:pt x="133593" y="2434308"/>
                    <a:pt x="123986" y="2476218"/>
                    <a:pt x="97968" y="2477985"/>
                  </a:cubicBezTo>
                  <a:lnTo>
                    <a:pt x="94467" y="2478598"/>
                  </a:lnTo>
                  <a:lnTo>
                    <a:pt x="94361" y="2478056"/>
                  </a:lnTo>
                  <a:lnTo>
                    <a:pt x="103095" y="2465376"/>
                  </a:lnTo>
                  <a:cubicBezTo>
                    <a:pt x="109403" y="2453797"/>
                    <a:pt x="115119" y="2441921"/>
                    <a:pt x="119751" y="2430550"/>
                  </a:cubicBezTo>
                  <a:close/>
                  <a:moveTo>
                    <a:pt x="114777" y="2382770"/>
                  </a:moveTo>
                  <a:lnTo>
                    <a:pt x="99263" y="2418316"/>
                  </a:lnTo>
                  <a:cubicBezTo>
                    <a:pt x="94471" y="2435366"/>
                    <a:pt x="91809" y="2453746"/>
                    <a:pt x="92843" y="2470303"/>
                  </a:cubicBezTo>
                  <a:lnTo>
                    <a:pt x="94361" y="2478056"/>
                  </a:lnTo>
                  <a:lnTo>
                    <a:pt x="93923" y="2478693"/>
                  </a:lnTo>
                  <a:lnTo>
                    <a:pt x="85845" y="2480106"/>
                  </a:lnTo>
                  <a:cubicBezTo>
                    <a:pt x="83676" y="2478579"/>
                    <a:pt x="83381" y="2474836"/>
                    <a:pt x="84961" y="2468926"/>
                  </a:cubicBezTo>
                  <a:cubicBezTo>
                    <a:pt x="86145" y="2455912"/>
                    <a:pt x="88902" y="2443294"/>
                    <a:pt x="92454" y="2431079"/>
                  </a:cubicBezTo>
                  <a:cubicBezTo>
                    <a:pt x="94424" y="2423784"/>
                    <a:pt x="96691" y="2412844"/>
                    <a:pt x="100386" y="2402791"/>
                  </a:cubicBezTo>
                  <a:close/>
                  <a:moveTo>
                    <a:pt x="65099" y="2382290"/>
                  </a:moveTo>
                  <a:lnTo>
                    <a:pt x="74205" y="2384064"/>
                  </a:lnTo>
                  <a:lnTo>
                    <a:pt x="62484" y="2402303"/>
                  </a:lnTo>
                  <a:cubicBezTo>
                    <a:pt x="57853" y="2413834"/>
                    <a:pt x="53420" y="2427066"/>
                    <a:pt x="50519" y="2440236"/>
                  </a:cubicBezTo>
                  <a:lnTo>
                    <a:pt x="50215" y="2444375"/>
                  </a:lnTo>
                  <a:lnTo>
                    <a:pt x="45489" y="2456109"/>
                  </a:lnTo>
                  <a:cubicBezTo>
                    <a:pt x="41965" y="2468478"/>
                    <a:pt x="39907" y="2481142"/>
                    <a:pt x="39912" y="2493573"/>
                  </a:cubicBezTo>
                  <a:lnTo>
                    <a:pt x="40354" y="2495911"/>
                  </a:lnTo>
                  <a:lnTo>
                    <a:pt x="36003" y="2503096"/>
                  </a:lnTo>
                  <a:cubicBezTo>
                    <a:pt x="26985" y="2516647"/>
                    <a:pt x="19421" y="2526774"/>
                    <a:pt x="15970" y="2530028"/>
                  </a:cubicBezTo>
                  <a:lnTo>
                    <a:pt x="38458" y="2525209"/>
                  </a:lnTo>
                  <a:lnTo>
                    <a:pt x="46719" y="2529633"/>
                  </a:lnTo>
                  <a:lnTo>
                    <a:pt x="40354" y="2495911"/>
                  </a:lnTo>
                  <a:lnTo>
                    <a:pt x="49442" y="2480905"/>
                  </a:lnTo>
                  <a:lnTo>
                    <a:pt x="62212" y="2504421"/>
                  </a:lnTo>
                  <a:lnTo>
                    <a:pt x="73392" y="2508499"/>
                  </a:lnTo>
                  <a:lnTo>
                    <a:pt x="62094" y="2524901"/>
                  </a:lnTo>
                  <a:cubicBezTo>
                    <a:pt x="48697" y="2539097"/>
                    <a:pt x="36874" y="2540280"/>
                    <a:pt x="17948" y="2539097"/>
                  </a:cubicBezTo>
                  <a:cubicBezTo>
                    <a:pt x="13603" y="2538703"/>
                    <a:pt x="8478" y="2537520"/>
                    <a:pt x="6904" y="2533182"/>
                  </a:cubicBezTo>
                  <a:cubicBezTo>
                    <a:pt x="-12411" y="2486661"/>
                    <a:pt x="12029" y="2425164"/>
                    <a:pt x="40411" y="2388501"/>
                  </a:cubicBezTo>
                  <a:cubicBezTo>
                    <a:pt x="44157" y="2383572"/>
                    <a:pt x="55490" y="2381797"/>
                    <a:pt x="65099" y="2382290"/>
                  </a:cubicBezTo>
                  <a:close/>
                  <a:moveTo>
                    <a:pt x="116894" y="2379825"/>
                  </a:moveTo>
                  <a:lnTo>
                    <a:pt x="114777" y="2382770"/>
                  </a:lnTo>
                  <a:lnTo>
                    <a:pt x="116040" y="2379877"/>
                  </a:lnTo>
                  <a:close/>
                  <a:moveTo>
                    <a:pt x="128768" y="2378341"/>
                  </a:moveTo>
                  <a:lnTo>
                    <a:pt x="129901" y="2398754"/>
                  </a:lnTo>
                  <a:lnTo>
                    <a:pt x="128405" y="2403440"/>
                  </a:lnTo>
                  <a:lnTo>
                    <a:pt x="118857" y="2379431"/>
                  </a:lnTo>
                  <a:close/>
                  <a:moveTo>
                    <a:pt x="235237" y="2376662"/>
                  </a:moveTo>
                  <a:cubicBezTo>
                    <a:pt x="289094" y="2390904"/>
                    <a:pt x="252397" y="2508446"/>
                    <a:pt x="207554" y="2531211"/>
                  </a:cubicBezTo>
                  <a:cubicBezTo>
                    <a:pt x="186564" y="2541855"/>
                    <a:pt x="171043" y="2539071"/>
                    <a:pt x="160358" y="2528502"/>
                  </a:cubicBezTo>
                  <a:lnTo>
                    <a:pt x="157765" y="2521457"/>
                  </a:lnTo>
                  <a:lnTo>
                    <a:pt x="189261" y="2503090"/>
                  </a:lnTo>
                  <a:lnTo>
                    <a:pt x="192584" y="2512687"/>
                  </a:lnTo>
                  <a:cubicBezTo>
                    <a:pt x="196915" y="2509729"/>
                    <a:pt x="202137" y="2499183"/>
                    <a:pt x="206670" y="2487849"/>
                  </a:cubicBezTo>
                  <a:lnTo>
                    <a:pt x="212068" y="2471808"/>
                  </a:lnTo>
                  <a:lnTo>
                    <a:pt x="221209" y="2457643"/>
                  </a:lnTo>
                  <a:cubicBezTo>
                    <a:pt x="231077" y="2433583"/>
                    <a:pt x="233765" y="2407722"/>
                    <a:pt x="224014" y="2389226"/>
                  </a:cubicBezTo>
                  <a:lnTo>
                    <a:pt x="213281" y="2377268"/>
                  </a:lnTo>
                  <a:close/>
                  <a:moveTo>
                    <a:pt x="109402" y="2366822"/>
                  </a:moveTo>
                  <a:lnTo>
                    <a:pt x="120812" y="2372601"/>
                  </a:lnTo>
                  <a:lnTo>
                    <a:pt x="118468" y="2374315"/>
                  </a:lnTo>
                  <a:lnTo>
                    <a:pt x="116040" y="2379877"/>
                  </a:lnTo>
                  <a:lnTo>
                    <a:pt x="84557" y="2381797"/>
                  </a:lnTo>
                  <a:cubicBezTo>
                    <a:pt x="96979" y="2387909"/>
                    <a:pt x="83283" y="2421714"/>
                    <a:pt x="64756" y="2455617"/>
                  </a:cubicBezTo>
                  <a:lnTo>
                    <a:pt x="49442" y="2480905"/>
                  </a:lnTo>
                  <a:lnTo>
                    <a:pt x="47755" y="2477799"/>
                  </a:lnTo>
                  <a:lnTo>
                    <a:pt x="50215" y="2444375"/>
                  </a:lnTo>
                  <a:lnTo>
                    <a:pt x="59862" y="2420421"/>
                  </a:lnTo>
                  <a:cubicBezTo>
                    <a:pt x="65721" y="2409173"/>
                    <a:pt x="72448" y="2398751"/>
                    <a:pt x="79446" y="2389684"/>
                  </a:cubicBezTo>
                  <a:cubicBezTo>
                    <a:pt x="81020" y="2387614"/>
                    <a:pt x="79835" y="2385888"/>
                    <a:pt x="77056" y="2384619"/>
                  </a:cubicBezTo>
                  <a:lnTo>
                    <a:pt x="74205" y="2384064"/>
                  </a:lnTo>
                  <a:lnTo>
                    <a:pt x="79587" y="2375690"/>
                  </a:lnTo>
                  <a:cubicBezTo>
                    <a:pt x="87029" y="2369186"/>
                    <a:pt x="96590" y="2365639"/>
                    <a:pt x="109402" y="2366822"/>
                  </a:cubicBezTo>
                  <a:close/>
                  <a:moveTo>
                    <a:pt x="137590" y="2365639"/>
                  </a:moveTo>
                  <a:cubicBezTo>
                    <a:pt x="145770" y="2364555"/>
                    <a:pt x="154147" y="2365639"/>
                    <a:pt x="157894" y="2369977"/>
                  </a:cubicBezTo>
                  <a:lnTo>
                    <a:pt x="166117" y="2392178"/>
                  </a:lnTo>
                  <a:lnTo>
                    <a:pt x="149187" y="2416787"/>
                  </a:lnTo>
                  <a:cubicBezTo>
                    <a:pt x="143070" y="2435932"/>
                    <a:pt x="140520" y="2458576"/>
                    <a:pt x="142170" y="2479076"/>
                  </a:cubicBezTo>
                  <a:lnTo>
                    <a:pt x="143423" y="2482480"/>
                  </a:lnTo>
                  <a:lnTo>
                    <a:pt x="138431" y="2489887"/>
                  </a:lnTo>
                  <a:lnTo>
                    <a:pt x="138063" y="2490084"/>
                  </a:lnTo>
                  <a:lnTo>
                    <a:pt x="137239" y="2489760"/>
                  </a:lnTo>
                  <a:cubicBezTo>
                    <a:pt x="114651" y="2469095"/>
                    <a:pt x="145525" y="2393726"/>
                    <a:pt x="158283" y="2375093"/>
                  </a:cubicBezTo>
                  <a:lnTo>
                    <a:pt x="128768" y="2378341"/>
                  </a:lnTo>
                  <a:lnTo>
                    <a:pt x="128670" y="2376581"/>
                  </a:lnTo>
                  <a:lnTo>
                    <a:pt x="120812" y="2372601"/>
                  </a:lnTo>
                  <a:lnTo>
                    <a:pt x="126071" y="2368757"/>
                  </a:lnTo>
                  <a:cubicBezTo>
                    <a:pt x="129460" y="2367266"/>
                    <a:pt x="133500" y="2366182"/>
                    <a:pt x="137590" y="2365639"/>
                  </a:cubicBezTo>
                  <a:close/>
                  <a:moveTo>
                    <a:pt x="177352" y="558"/>
                  </a:moveTo>
                  <a:cubicBezTo>
                    <a:pt x="187356" y="2032"/>
                    <a:pt x="197507" y="6368"/>
                    <a:pt x="197902" y="12886"/>
                  </a:cubicBezTo>
                  <a:cubicBezTo>
                    <a:pt x="225400" y="617533"/>
                    <a:pt x="234049" y="1223073"/>
                    <a:pt x="223514" y="1828311"/>
                  </a:cubicBezTo>
                  <a:lnTo>
                    <a:pt x="208257" y="2373262"/>
                  </a:lnTo>
                  <a:lnTo>
                    <a:pt x="209922" y="2373526"/>
                  </a:lnTo>
                  <a:lnTo>
                    <a:pt x="213281" y="2377268"/>
                  </a:lnTo>
                  <a:lnTo>
                    <a:pt x="208141" y="2377410"/>
                  </a:lnTo>
                  <a:lnTo>
                    <a:pt x="207725" y="2392283"/>
                  </a:lnTo>
                  <a:lnTo>
                    <a:pt x="218988" y="2392050"/>
                  </a:lnTo>
                  <a:cubicBezTo>
                    <a:pt x="223333" y="2390867"/>
                    <a:pt x="217025" y="2456307"/>
                    <a:pt x="216620" y="2458278"/>
                  </a:cubicBezTo>
                  <a:lnTo>
                    <a:pt x="212068" y="2471808"/>
                  </a:lnTo>
                  <a:lnTo>
                    <a:pt x="193460" y="2500642"/>
                  </a:lnTo>
                  <a:lnTo>
                    <a:pt x="189261" y="2503090"/>
                  </a:lnTo>
                  <a:lnTo>
                    <a:pt x="185332" y="2491743"/>
                  </a:lnTo>
                  <a:cubicBezTo>
                    <a:pt x="183507" y="2479373"/>
                    <a:pt x="182522" y="2464982"/>
                    <a:pt x="183114" y="2458673"/>
                  </a:cubicBezTo>
                  <a:lnTo>
                    <a:pt x="186336" y="2438379"/>
                  </a:lnTo>
                  <a:lnTo>
                    <a:pt x="186024" y="2438376"/>
                  </a:lnTo>
                  <a:lnTo>
                    <a:pt x="184462" y="2437868"/>
                  </a:lnTo>
                  <a:lnTo>
                    <a:pt x="183664" y="2447932"/>
                  </a:lnTo>
                  <a:cubicBezTo>
                    <a:pt x="177801" y="2473162"/>
                    <a:pt x="164989" y="2495928"/>
                    <a:pt x="150401" y="2494942"/>
                  </a:cubicBezTo>
                  <a:lnTo>
                    <a:pt x="147603" y="2493840"/>
                  </a:lnTo>
                  <a:lnTo>
                    <a:pt x="143423" y="2482480"/>
                  </a:lnTo>
                  <a:lnTo>
                    <a:pt x="163753" y="2452317"/>
                  </a:lnTo>
                  <a:lnTo>
                    <a:pt x="168304" y="2428549"/>
                  </a:lnTo>
                  <a:lnTo>
                    <a:pt x="166362" y="2425921"/>
                  </a:lnTo>
                  <a:lnTo>
                    <a:pt x="167223" y="2395165"/>
                  </a:lnTo>
                  <a:lnTo>
                    <a:pt x="166117" y="2392178"/>
                  </a:lnTo>
                  <a:lnTo>
                    <a:pt x="167357" y="2390376"/>
                  </a:lnTo>
                  <a:lnTo>
                    <a:pt x="183302" y="1820877"/>
                  </a:lnTo>
                  <a:cubicBezTo>
                    <a:pt x="193836" y="1215719"/>
                    <a:pt x="185188" y="610307"/>
                    <a:pt x="157690" y="5404"/>
                  </a:cubicBezTo>
                  <a:cubicBezTo>
                    <a:pt x="157492" y="473"/>
                    <a:pt x="167348" y="-915"/>
                    <a:pt x="177352" y="558"/>
                  </a:cubicBezTo>
                  <a:close/>
                </a:path>
              </a:pathLst>
            </a:custGeom>
            <a:solidFill>
              <a:srgbClr val="858585"/>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grpSp>
      <p:grpSp>
        <p:nvGrpSpPr>
          <p:cNvPr id="26" name="Group 3">
            <a:extLst>
              <a:ext uri="{FF2B5EF4-FFF2-40B4-BE49-F238E27FC236}">
                <a16:creationId xmlns:a16="http://schemas.microsoft.com/office/drawing/2014/main" id="{4E8DE39B-A5A1-5F4A-8A1A-8B8E8F9F123F}"/>
              </a:ext>
            </a:extLst>
          </p:cNvPr>
          <p:cNvGrpSpPr>
            <a:grpSpLocks noChangeAspect="1"/>
          </p:cNvGrpSpPr>
          <p:nvPr/>
        </p:nvGrpSpPr>
        <p:grpSpPr>
          <a:xfrm>
            <a:off x="7403055" y="3569592"/>
            <a:ext cx="974137" cy="581503"/>
            <a:chOff x="673918" y="1972442"/>
            <a:chExt cx="4828087" cy="1732642"/>
          </a:xfrm>
        </p:grpSpPr>
        <p:sp>
          <p:nvSpPr>
            <p:cNvPr id="27" name="Shape">
              <a:extLst>
                <a:ext uri="{FF2B5EF4-FFF2-40B4-BE49-F238E27FC236}">
                  <a16:creationId xmlns:a16="http://schemas.microsoft.com/office/drawing/2014/main" id="{5A224992-D8AF-CC49-B144-CBB66E37AA30}"/>
                </a:ext>
              </a:extLst>
            </p:cNvPr>
            <p:cNvSpPr/>
            <p:nvPr/>
          </p:nvSpPr>
          <p:spPr>
            <a:xfrm>
              <a:off x="673918" y="1972442"/>
              <a:ext cx="4828087" cy="1732642"/>
            </a:xfrm>
            <a:custGeom>
              <a:avLst/>
              <a:gdLst/>
              <a:ahLst/>
              <a:cxnLst>
                <a:cxn ang="0">
                  <a:pos x="wd2" y="hd2"/>
                </a:cxn>
                <a:cxn ang="5400000">
                  <a:pos x="wd2" y="hd2"/>
                </a:cxn>
                <a:cxn ang="10800000">
                  <a:pos x="wd2" y="hd2"/>
                </a:cxn>
                <a:cxn ang="16200000">
                  <a:pos x="wd2" y="hd2"/>
                </a:cxn>
              </a:cxnLst>
              <a:rect l="0" t="0" r="r" b="b"/>
              <a:pathLst>
                <a:path w="21594" h="21417" extrusionOk="0">
                  <a:moveTo>
                    <a:pt x="146" y="4620"/>
                  </a:moveTo>
                  <a:cubicBezTo>
                    <a:pt x="86" y="4483"/>
                    <a:pt x="10" y="4363"/>
                    <a:pt x="0" y="4080"/>
                  </a:cubicBezTo>
                  <a:cubicBezTo>
                    <a:pt x="42" y="4045"/>
                    <a:pt x="78" y="3992"/>
                    <a:pt x="115" y="3987"/>
                  </a:cubicBezTo>
                  <a:cubicBezTo>
                    <a:pt x="245" y="3983"/>
                    <a:pt x="374" y="3970"/>
                    <a:pt x="502" y="4005"/>
                  </a:cubicBezTo>
                  <a:cubicBezTo>
                    <a:pt x="1238" y="4200"/>
                    <a:pt x="1968" y="5309"/>
                    <a:pt x="2582" y="6366"/>
                  </a:cubicBezTo>
                  <a:cubicBezTo>
                    <a:pt x="3041" y="7158"/>
                    <a:pt x="3499" y="7962"/>
                    <a:pt x="3952" y="8785"/>
                  </a:cubicBezTo>
                  <a:cubicBezTo>
                    <a:pt x="4537" y="9846"/>
                    <a:pt x="5188" y="9439"/>
                    <a:pt x="5838" y="9041"/>
                  </a:cubicBezTo>
                  <a:cubicBezTo>
                    <a:pt x="5864" y="9024"/>
                    <a:pt x="5889" y="8988"/>
                    <a:pt x="5924" y="8948"/>
                  </a:cubicBezTo>
                  <a:cubicBezTo>
                    <a:pt x="5748" y="8550"/>
                    <a:pt x="5532" y="8648"/>
                    <a:pt x="5345" y="8427"/>
                  </a:cubicBezTo>
                  <a:cubicBezTo>
                    <a:pt x="5377" y="8321"/>
                    <a:pt x="5408" y="8232"/>
                    <a:pt x="5446" y="8192"/>
                  </a:cubicBezTo>
                  <a:cubicBezTo>
                    <a:pt x="5598" y="8042"/>
                    <a:pt x="5752" y="7900"/>
                    <a:pt x="5905" y="7768"/>
                  </a:cubicBezTo>
                  <a:cubicBezTo>
                    <a:pt x="7036" y="6773"/>
                    <a:pt x="8163" y="5743"/>
                    <a:pt x="9294" y="4752"/>
                  </a:cubicBezTo>
                  <a:cubicBezTo>
                    <a:pt x="9967" y="4146"/>
                    <a:pt x="10692" y="3664"/>
                    <a:pt x="11300" y="2639"/>
                  </a:cubicBezTo>
                  <a:cubicBezTo>
                    <a:pt x="11511" y="2280"/>
                    <a:pt x="11633" y="1829"/>
                    <a:pt x="11674" y="1135"/>
                  </a:cubicBezTo>
                  <a:cubicBezTo>
                    <a:pt x="11697" y="746"/>
                    <a:pt x="11798" y="392"/>
                    <a:pt x="11865" y="25"/>
                  </a:cubicBezTo>
                  <a:cubicBezTo>
                    <a:pt x="11866" y="17"/>
                    <a:pt x="11870" y="12"/>
                    <a:pt x="11873" y="8"/>
                  </a:cubicBezTo>
                  <a:cubicBezTo>
                    <a:pt x="11889" y="-10"/>
                    <a:pt x="11908" y="3"/>
                    <a:pt x="11922" y="34"/>
                  </a:cubicBezTo>
                  <a:cubicBezTo>
                    <a:pt x="12495" y="1343"/>
                    <a:pt x="12949" y="2922"/>
                    <a:pt x="13426" y="4496"/>
                  </a:cubicBezTo>
                  <a:cubicBezTo>
                    <a:pt x="13495" y="4721"/>
                    <a:pt x="13591" y="4788"/>
                    <a:pt x="13705" y="4650"/>
                  </a:cubicBezTo>
                  <a:cubicBezTo>
                    <a:pt x="13711" y="4549"/>
                    <a:pt x="13717" y="4447"/>
                    <a:pt x="13721" y="4385"/>
                  </a:cubicBezTo>
                  <a:cubicBezTo>
                    <a:pt x="13817" y="4345"/>
                    <a:pt x="13927" y="4390"/>
                    <a:pt x="13975" y="4261"/>
                  </a:cubicBezTo>
                  <a:cubicBezTo>
                    <a:pt x="14025" y="4124"/>
                    <a:pt x="14015" y="3819"/>
                    <a:pt x="14029" y="3629"/>
                  </a:cubicBezTo>
                  <a:cubicBezTo>
                    <a:pt x="14095" y="3660"/>
                    <a:pt x="14202" y="3797"/>
                    <a:pt x="14255" y="3704"/>
                  </a:cubicBezTo>
                  <a:cubicBezTo>
                    <a:pt x="14309" y="3611"/>
                    <a:pt x="14309" y="3289"/>
                    <a:pt x="14330" y="3094"/>
                  </a:cubicBezTo>
                  <a:cubicBezTo>
                    <a:pt x="14375" y="3205"/>
                    <a:pt x="14434" y="3346"/>
                    <a:pt x="14492" y="3483"/>
                  </a:cubicBezTo>
                  <a:cubicBezTo>
                    <a:pt x="14497" y="3483"/>
                    <a:pt x="14503" y="3483"/>
                    <a:pt x="14508" y="3483"/>
                  </a:cubicBezTo>
                  <a:cubicBezTo>
                    <a:pt x="14517" y="3470"/>
                    <a:pt x="14529" y="3452"/>
                    <a:pt x="14540" y="3439"/>
                  </a:cubicBezTo>
                  <a:cubicBezTo>
                    <a:pt x="14655" y="3306"/>
                    <a:pt x="14623" y="3010"/>
                    <a:pt x="14637" y="2701"/>
                  </a:cubicBezTo>
                  <a:cubicBezTo>
                    <a:pt x="14685" y="2824"/>
                    <a:pt x="14725" y="2904"/>
                    <a:pt x="14754" y="3006"/>
                  </a:cubicBezTo>
                  <a:cubicBezTo>
                    <a:pt x="14794" y="3143"/>
                    <a:pt x="14821" y="3306"/>
                    <a:pt x="14861" y="3439"/>
                  </a:cubicBezTo>
                  <a:cubicBezTo>
                    <a:pt x="14879" y="3496"/>
                    <a:pt x="14917" y="3510"/>
                    <a:pt x="14946" y="3545"/>
                  </a:cubicBezTo>
                  <a:cubicBezTo>
                    <a:pt x="14952" y="3461"/>
                    <a:pt x="14964" y="3381"/>
                    <a:pt x="14964" y="3297"/>
                  </a:cubicBezTo>
                  <a:cubicBezTo>
                    <a:pt x="14964" y="3209"/>
                    <a:pt x="14952" y="3125"/>
                    <a:pt x="14944" y="3037"/>
                  </a:cubicBezTo>
                  <a:cubicBezTo>
                    <a:pt x="14957" y="3019"/>
                    <a:pt x="14956" y="3023"/>
                    <a:pt x="14968" y="3006"/>
                  </a:cubicBezTo>
                  <a:cubicBezTo>
                    <a:pt x="15000" y="3121"/>
                    <a:pt x="15034" y="3236"/>
                    <a:pt x="15063" y="3359"/>
                  </a:cubicBezTo>
                  <a:cubicBezTo>
                    <a:pt x="15133" y="3660"/>
                    <a:pt x="15200" y="3965"/>
                    <a:pt x="15269" y="4270"/>
                  </a:cubicBezTo>
                  <a:cubicBezTo>
                    <a:pt x="15282" y="4341"/>
                    <a:pt x="15295" y="4412"/>
                    <a:pt x="15308" y="4478"/>
                  </a:cubicBezTo>
                  <a:cubicBezTo>
                    <a:pt x="15317" y="4474"/>
                    <a:pt x="15316" y="4474"/>
                    <a:pt x="15325" y="4465"/>
                  </a:cubicBezTo>
                  <a:lnTo>
                    <a:pt x="15325" y="4186"/>
                  </a:lnTo>
                  <a:cubicBezTo>
                    <a:pt x="15356" y="4239"/>
                    <a:pt x="15370" y="4301"/>
                    <a:pt x="15383" y="4372"/>
                  </a:cubicBezTo>
                  <a:cubicBezTo>
                    <a:pt x="15519" y="5101"/>
                    <a:pt x="15519" y="5101"/>
                    <a:pt x="15810" y="5243"/>
                  </a:cubicBezTo>
                  <a:cubicBezTo>
                    <a:pt x="15815" y="5247"/>
                    <a:pt x="15820" y="5247"/>
                    <a:pt x="15826" y="5252"/>
                  </a:cubicBezTo>
                  <a:cubicBezTo>
                    <a:pt x="17162" y="5933"/>
                    <a:pt x="18448" y="7007"/>
                    <a:pt x="19683" y="8568"/>
                  </a:cubicBezTo>
                  <a:cubicBezTo>
                    <a:pt x="20187" y="9205"/>
                    <a:pt x="20859" y="9926"/>
                    <a:pt x="21258" y="11027"/>
                  </a:cubicBezTo>
                  <a:cubicBezTo>
                    <a:pt x="21274" y="11071"/>
                    <a:pt x="21290" y="11115"/>
                    <a:pt x="21306" y="11159"/>
                  </a:cubicBezTo>
                  <a:cubicBezTo>
                    <a:pt x="21365" y="11323"/>
                    <a:pt x="21421" y="11500"/>
                    <a:pt x="21486" y="11646"/>
                  </a:cubicBezTo>
                  <a:cubicBezTo>
                    <a:pt x="21581" y="11858"/>
                    <a:pt x="21578" y="12172"/>
                    <a:pt x="21467" y="12313"/>
                  </a:cubicBezTo>
                  <a:cubicBezTo>
                    <a:pt x="21411" y="12384"/>
                    <a:pt x="21346" y="12415"/>
                    <a:pt x="21283" y="12433"/>
                  </a:cubicBezTo>
                  <a:cubicBezTo>
                    <a:pt x="21146" y="12472"/>
                    <a:pt x="21026" y="12618"/>
                    <a:pt x="20907" y="12800"/>
                  </a:cubicBezTo>
                  <a:cubicBezTo>
                    <a:pt x="21102" y="12831"/>
                    <a:pt x="21294" y="12822"/>
                    <a:pt x="21486" y="12835"/>
                  </a:cubicBezTo>
                  <a:cubicBezTo>
                    <a:pt x="21525" y="12839"/>
                    <a:pt x="21587" y="12928"/>
                    <a:pt x="21592" y="12999"/>
                  </a:cubicBezTo>
                  <a:cubicBezTo>
                    <a:pt x="21600" y="13114"/>
                    <a:pt x="21581" y="13304"/>
                    <a:pt x="21549" y="13366"/>
                  </a:cubicBezTo>
                  <a:cubicBezTo>
                    <a:pt x="21424" y="13609"/>
                    <a:pt x="21299" y="13883"/>
                    <a:pt x="21158" y="14020"/>
                  </a:cubicBezTo>
                  <a:cubicBezTo>
                    <a:pt x="19770" y="15391"/>
                    <a:pt x="18280" y="16111"/>
                    <a:pt x="16829" y="16779"/>
                  </a:cubicBezTo>
                  <a:cubicBezTo>
                    <a:pt x="16316" y="17018"/>
                    <a:pt x="16232" y="19392"/>
                    <a:pt x="15919" y="20334"/>
                  </a:cubicBezTo>
                  <a:cubicBezTo>
                    <a:pt x="15834" y="20591"/>
                    <a:pt x="15612" y="21590"/>
                    <a:pt x="15458" y="21391"/>
                  </a:cubicBezTo>
                  <a:cubicBezTo>
                    <a:pt x="15252" y="21121"/>
                    <a:pt x="15231" y="19445"/>
                    <a:pt x="15240" y="18933"/>
                  </a:cubicBezTo>
                  <a:cubicBezTo>
                    <a:pt x="15247" y="18596"/>
                    <a:pt x="15370" y="17420"/>
                    <a:pt x="15538" y="17389"/>
                  </a:cubicBezTo>
                  <a:cubicBezTo>
                    <a:pt x="13977" y="17655"/>
                    <a:pt x="12399" y="17602"/>
                    <a:pt x="10857" y="16801"/>
                  </a:cubicBezTo>
                  <a:cubicBezTo>
                    <a:pt x="10097" y="16408"/>
                    <a:pt x="9602" y="18283"/>
                    <a:pt x="8921" y="19003"/>
                  </a:cubicBezTo>
                  <a:cubicBezTo>
                    <a:pt x="8812" y="19118"/>
                    <a:pt x="8708" y="19101"/>
                    <a:pt x="8670" y="18888"/>
                  </a:cubicBezTo>
                  <a:cubicBezTo>
                    <a:pt x="8500" y="17973"/>
                    <a:pt x="8662" y="16854"/>
                    <a:pt x="8190" y="16399"/>
                  </a:cubicBezTo>
                  <a:cubicBezTo>
                    <a:pt x="7299" y="15545"/>
                    <a:pt x="6415" y="14617"/>
                    <a:pt x="5534" y="13688"/>
                  </a:cubicBezTo>
                  <a:cubicBezTo>
                    <a:pt x="5476" y="13626"/>
                    <a:pt x="5427" y="13498"/>
                    <a:pt x="5358" y="13374"/>
                  </a:cubicBezTo>
                  <a:cubicBezTo>
                    <a:pt x="5406" y="13295"/>
                    <a:pt x="5432" y="13229"/>
                    <a:pt x="5462" y="13202"/>
                  </a:cubicBezTo>
                  <a:cubicBezTo>
                    <a:pt x="5542" y="13131"/>
                    <a:pt x="5859" y="13083"/>
                    <a:pt x="5734" y="12627"/>
                  </a:cubicBezTo>
                  <a:cubicBezTo>
                    <a:pt x="5697" y="12495"/>
                    <a:pt x="5635" y="12441"/>
                    <a:pt x="5576" y="12402"/>
                  </a:cubicBezTo>
                  <a:cubicBezTo>
                    <a:pt x="5292" y="12225"/>
                    <a:pt x="5027" y="12017"/>
                    <a:pt x="4731" y="11990"/>
                  </a:cubicBezTo>
                  <a:cubicBezTo>
                    <a:pt x="4657" y="11982"/>
                    <a:pt x="4584" y="12013"/>
                    <a:pt x="4512" y="12030"/>
                  </a:cubicBezTo>
                  <a:cubicBezTo>
                    <a:pt x="3760" y="12808"/>
                    <a:pt x="3115" y="14299"/>
                    <a:pt x="2416" y="15391"/>
                  </a:cubicBezTo>
                  <a:cubicBezTo>
                    <a:pt x="1733" y="16461"/>
                    <a:pt x="989" y="17301"/>
                    <a:pt x="219" y="17557"/>
                  </a:cubicBezTo>
                  <a:cubicBezTo>
                    <a:pt x="186" y="17571"/>
                    <a:pt x="147" y="17504"/>
                    <a:pt x="93" y="17465"/>
                  </a:cubicBezTo>
                  <a:cubicBezTo>
                    <a:pt x="128" y="17323"/>
                    <a:pt x="144" y="17230"/>
                    <a:pt x="170" y="17164"/>
                  </a:cubicBezTo>
                  <a:cubicBezTo>
                    <a:pt x="842" y="15391"/>
                    <a:pt x="1576" y="13675"/>
                    <a:pt x="2296" y="12021"/>
                  </a:cubicBezTo>
                  <a:cubicBezTo>
                    <a:pt x="2457" y="11650"/>
                    <a:pt x="2646" y="11221"/>
                    <a:pt x="2569" y="10571"/>
                  </a:cubicBezTo>
                  <a:cubicBezTo>
                    <a:pt x="2424" y="9351"/>
                    <a:pt x="1822" y="8736"/>
                    <a:pt x="1473" y="8086"/>
                  </a:cubicBezTo>
                  <a:cubicBezTo>
                    <a:pt x="1157" y="7498"/>
                    <a:pt x="896" y="6684"/>
                    <a:pt x="635" y="5928"/>
                  </a:cubicBezTo>
                  <a:cubicBezTo>
                    <a:pt x="475" y="5464"/>
                    <a:pt x="310" y="5000"/>
                    <a:pt x="146" y="4620"/>
                  </a:cubicBezTo>
                  <a:close/>
                </a:path>
              </a:pathLst>
            </a:custGeom>
            <a:solidFill>
              <a:srgbClr val="4CC1EF">
                <a:lumMod val="75000"/>
              </a:srgbClr>
            </a:solidFill>
            <a:ln w="12700">
              <a:miter lim="400000"/>
            </a:ln>
          </p:spPr>
          <p:txBody>
            <a:bodyPr lIns="702000"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3000">
                  <a:solidFill>
                    <a:srgbClr val="FFFFFF"/>
                  </a:solidFill>
                </a:defRPr>
              </a:pPr>
              <a:endParaRPr kumimoji="0" lang="en-US" sz="1200" b="1" i="0" u="none" strike="noStrike" kern="1200" cap="all" spc="0" normalizeH="0" baseline="0" noProof="1">
                <a:ln>
                  <a:noFill/>
                </a:ln>
                <a:solidFill>
                  <a:srgbClr val="FFFFFF"/>
                </a:solidFill>
                <a:uLnTx/>
                <a:uFillTx/>
                <a:latin typeface="Calibri" panose="020F0502020204030204"/>
                <a:ea typeface="+mn-ea"/>
                <a:cs typeface="+mn-cs"/>
              </a:endParaRPr>
            </a:p>
          </p:txBody>
        </p:sp>
        <p:sp>
          <p:nvSpPr>
            <p:cNvPr id="28" name="Circle">
              <a:extLst>
                <a:ext uri="{FF2B5EF4-FFF2-40B4-BE49-F238E27FC236}">
                  <a16:creationId xmlns:a16="http://schemas.microsoft.com/office/drawing/2014/main" id="{51213A00-E8C7-C148-B8C1-EAC448C60730}"/>
                </a:ext>
              </a:extLst>
            </p:cNvPr>
            <p:cNvSpPr/>
            <p:nvPr/>
          </p:nvSpPr>
          <p:spPr>
            <a:xfrm>
              <a:off x="5002239" y="2723640"/>
              <a:ext cx="139511" cy="139511"/>
            </a:xfrm>
            <a:prstGeom prst="ellipse">
              <a:avLst/>
            </a:prstGeom>
            <a:solidFill>
              <a:srgbClr val="42424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1200" cap="all"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9" name="Circle">
              <a:extLst>
                <a:ext uri="{FF2B5EF4-FFF2-40B4-BE49-F238E27FC236}">
                  <a16:creationId xmlns:a16="http://schemas.microsoft.com/office/drawing/2014/main" id="{CAC6C176-C1A3-EA4F-A713-A3ABB07E08E1}"/>
                </a:ext>
              </a:extLst>
            </p:cNvPr>
            <p:cNvSpPr/>
            <p:nvPr/>
          </p:nvSpPr>
          <p:spPr>
            <a:xfrm>
              <a:off x="5002239" y="2759412"/>
              <a:ext cx="98729" cy="98729"/>
            </a:xfrm>
            <a:prstGeom prst="ellipse">
              <a:avLst/>
            </a:prstGeom>
            <a:solidFill>
              <a:srgbClr val="000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1200" cap="all"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0" name="Circle">
              <a:extLst>
                <a:ext uri="{FF2B5EF4-FFF2-40B4-BE49-F238E27FC236}">
                  <a16:creationId xmlns:a16="http://schemas.microsoft.com/office/drawing/2014/main" id="{E491EFAA-3360-EA4B-B2E2-A78C9545EC76}"/>
                </a:ext>
              </a:extLst>
            </p:cNvPr>
            <p:cNvSpPr/>
            <p:nvPr/>
          </p:nvSpPr>
          <p:spPr>
            <a:xfrm>
              <a:off x="5038010" y="2759412"/>
              <a:ext cx="29330" cy="29330"/>
            </a:xfrm>
            <a:prstGeom prst="ellipse">
              <a:avLst/>
            </a:prstGeom>
            <a:solidFill>
              <a:srgbClr val="D6D6D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400" b="0" i="0" u="none" strike="noStrike" kern="1200" cap="all"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7131391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6"/>
                                        </p:tgtEl>
                                        <p:attrNameLst>
                                          <p:attrName>r</p:attrName>
                                        </p:attrNameLst>
                                      </p:cBhvr>
                                    </p:animRot>
                                    <p:animRot by="-240000">
                                      <p:cBhvr>
                                        <p:cTn id="13" dur="200" fill="hold">
                                          <p:stCondLst>
                                            <p:cond delay="200"/>
                                          </p:stCondLst>
                                        </p:cTn>
                                        <p:tgtEl>
                                          <p:spTgt spid="26"/>
                                        </p:tgtEl>
                                        <p:attrNameLst>
                                          <p:attrName>r</p:attrName>
                                        </p:attrNameLst>
                                      </p:cBhvr>
                                    </p:animRot>
                                    <p:animRot by="240000">
                                      <p:cBhvr>
                                        <p:cTn id="14" dur="200" fill="hold">
                                          <p:stCondLst>
                                            <p:cond delay="400"/>
                                          </p:stCondLst>
                                        </p:cTn>
                                        <p:tgtEl>
                                          <p:spTgt spid="26"/>
                                        </p:tgtEl>
                                        <p:attrNameLst>
                                          <p:attrName>r</p:attrName>
                                        </p:attrNameLst>
                                      </p:cBhvr>
                                    </p:animRot>
                                    <p:animRot by="-240000">
                                      <p:cBhvr>
                                        <p:cTn id="15" dur="200" fill="hold">
                                          <p:stCondLst>
                                            <p:cond delay="600"/>
                                          </p:stCondLst>
                                        </p:cTn>
                                        <p:tgtEl>
                                          <p:spTgt spid="26"/>
                                        </p:tgtEl>
                                        <p:attrNameLst>
                                          <p:attrName>r</p:attrName>
                                        </p:attrNameLst>
                                      </p:cBhvr>
                                    </p:animRot>
                                    <p:animRot by="120000">
                                      <p:cBhvr>
                                        <p:cTn id="16" dur="200" fill="hold">
                                          <p:stCondLst>
                                            <p:cond delay="800"/>
                                          </p:stCondLst>
                                        </p:cTn>
                                        <p:tgtEl>
                                          <p:spTgt spid="26"/>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8"/>
                                        </p:tgtEl>
                                        <p:attrNameLst>
                                          <p:attrName>r</p:attrName>
                                        </p:attrNameLst>
                                      </p:cBhvr>
                                    </p:animRot>
                                    <p:animRot by="-240000">
                                      <p:cBhvr>
                                        <p:cTn id="19" dur="200" fill="hold">
                                          <p:stCondLst>
                                            <p:cond delay="200"/>
                                          </p:stCondLst>
                                        </p:cTn>
                                        <p:tgtEl>
                                          <p:spTgt spid="18"/>
                                        </p:tgtEl>
                                        <p:attrNameLst>
                                          <p:attrName>r</p:attrName>
                                        </p:attrNameLst>
                                      </p:cBhvr>
                                    </p:animRot>
                                    <p:animRot by="240000">
                                      <p:cBhvr>
                                        <p:cTn id="20" dur="200" fill="hold">
                                          <p:stCondLst>
                                            <p:cond delay="400"/>
                                          </p:stCondLst>
                                        </p:cTn>
                                        <p:tgtEl>
                                          <p:spTgt spid="18"/>
                                        </p:tgtEl>
                                        <p:attrNameLst>
                                          <p:attrName>r</p:attrName>
                                        </p:attrNameLst>
                                      </p:cBhvr>
                                    </p:animRot>
                                    <p:animRot by="-240000">
                                      <p:cBhvr>
                                        <p:cTn id="21" dur="200" fill="hold">
                                          <p:stCondLst>
                                            <p:cond delay="600"/>
                                          </p:stCondLst>
                                        </p:cTn>
                                        <p:tgtEl>
                                          <p:spTgt spid="18"/>
                                        </p:tgtEl>
                                        <p:attrNameLst>
                                          <p:attrName>r</p:attrName>
                                        </p:attrNameLst>
                                      </p:cBhvr>
                                    </p:animRot>
                                    <p:animRot by="120000">
                                      <p:cBhvr>
                                        <p:cTn id="22" dur="200" fill="hold">
                                          <p:stCondLst>
                                            <p:cond delay="800"/>
                                          </p:stCondLst>
                                        </p:cTn>
                                        <p:tgtEl>
                                          <p:spTgt spid="18"/>
                                        </p:tgtEl>
                                        <p:attrNameLst>
                                          <p:attrName>r</p:attrName>
                                        </p:attrNameLst>
                                      </p:cBhvr>
                                    </p:animRot>
                                  </p:childTnLst>
                                </p:cTn>
                              </p:par>
                              <p:par>
                                <p:cTn id="23" presetID="37"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900" decel="100000" fill="hold"/>
                                        <p:tgtEl>
                                          <p:spTgt spid="2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11" name="Gruppierung 10"/>
          <p:cNvGrpSpPr/>
          <p:nvPr/>
        </p:nvGrpSpPr>
        <p:grpSpPr>
          <a:xfrm>
            <a:off x="1593920" y="1719947"/>
            <a:ext cx="6933881" cy="595895"/>
            <a:chOff x="1593920" y="1809059"/>
            <a:chExt cx="6933881"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dirty="0">
                  <a:solidFill>
                    <a:srgbClr val="A6A6A6"/>
                  </a:solidFill>
                  <a:latin typeface="Roboto"/>
                </a:rPr>
                <a:t>United Nations Convention Against Corruption (UNCAC)</a:t>
              </a:r>
              <a:endParaRPr lang="ko-KR" altLang="en-US" sz="1600" b="1" dirty="0">
                <a:solidFill>
                  <a:srgbClr val="A6A6A6"/>
                </a:solidFill>
                <a:latin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pPr lvl="0"/>
                <a:r>
                  <a:rPr lang="en-US" altLang="ko-KR" sz="1600" b="1" dirty="0">
                    <a:solidFill>
                      <a:srgbClr val="A6A6A6"/>
                    </a:solidFill>
                    <a:latin typeface="Roboto"/>
                    <a:cs typeface="Roboto"/>
                  </a:rPr>
                  <a:t>Practical examples</a:t>
                </a:r>
                <a:endParaRPr lang="en-US" altLang="ko-KR" sz="1200" b="1" dirty="0">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44027"/>
            <a:chOff x="1593920" y="636207"/>
            <a:chExt cx="6922856" cy="84402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830997"/>
            </a:xfrm>
            <a:prstGeom prst="rect">
              <a:avLst/>
            </a:prstGeom>
            <a:noFill/>
          </p:spPr>
          <p:txBody>
            <a:bodyPr wrap="square" rtlCol="0" anchor="t">
              <a:spAutoFit/>
            </a:bodyPr>
            <a:lstStyle/>
            <a:p>
              <a:r>
                <a:rPr lang="en-US" sz="1600" b="1" dirty="0">
                  <a:solidFill>
                    <a:srgbClr val="A6A6A6"/>
                  </a:solidFill>
                  <a:latin typeface="Roboto"/>
                </a:rPr>
                <a:t>The 2030 Agenda for Sustainable Development and anti-corruption</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FFFFFF"/>
                  </a:solidFill>
                  <a:latin typeface="Roboto"/>
                  <a:cs typeface="Roboto"/>
                </a:rPr>
                <a:t>02</a:t>
              </a:r>
              <a:endParaRPr lang="ko-KR" altLang="en-US" sz="2400" b="1">
                <a:solidFill>
                  <a:srgbClr val="FFFFFF"/>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solidFill>
                  <a:latin typeface="Roboto"/>
                </a:rPr>
                <a:t>Anti-corruption conventions: Importance and historical context</a:t>
              </a:r>
              <a:endParaRPr lang="ko-KR" altLang="en-US" sz="1600" b="1">
                <a:solidFill>
                  <a:schemeClr val="bg1"/>
                </a:solidFill>
                <a:latin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dirty="0">
                  <a:solidFill>
                    <a:srgbClr val="A6A6A6"/>
                  </a:solidFill>
                  <a:latin typeface="Roboto"/>
                  <a:cs typeface="Roboto"/>
                </a:rPr>
                <a:t>Activity: Quiz</a:t>
              </a: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p:cNvSpPr>
            <a:spLocks noGrp="1"/>
          </p:cNvSpPr>
          <p:nvPr>
            <p:ph type="sldNum" sz="quarter" idx="12"/>
          </p:nvPr>
        </p:nvSpPr>
        <p:spPr/>
        <p:txBody>
          <a:bodyPr/>
          <a:lstStyle/>
          <a:p>
            <a:fld id="{961E0DA8-AC27-403E-90E8-404BCA9BAC80}" type="slidenum">
              <a:rPr lang="en-US" smtClean="0"/>
              <a:pPr/>
              <a:t>13</a:t>
            </a:fld>
            <a:endParaRPr lang="en-US"/>
          </a:p>
        </p:txBody>
      </p:sp>
    </p:spTree>
    <p:extLst>
      <p:ext uri="{BB962C8B-B14F-4D97-AF65-F5344CB8AC3E}">
        <p14:creationId xmlns:p14="http://schemas.microsoft.com/office/powerpoint/2010/main" val="191253981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437384321"/>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14</a:t>
            </a:fld>
            <a:endParaRPr lang="en-US"/>
          </a:p>
        </p:txBody>
      </p:sp>
      <p:sp>
        <p:nvSpPr>
          <p:cNvPr id="5" name="Titel 4"/>
          <p:cNvSpPr>
            <a:spLocks noGrp="1"/>
          </p:cNvSpPr>
          <p:nvPr>
            <p:ph type="title"/>
          </p:nvPr>
        </p:nvSpPr>
        <p:spPr/>
        <p:txBody>
          <a:bodyPr>
            <a:noAutofit/>
          </a:bodyPr>
          <a:lstStyle/>
          <a:p>
            <a:r>
              <a:rPr lang="en-US" sz="3000" b="1"/>
              <a:t>Anti-corruption conventions: Historical context</a:t>
            </a:r>
            <a:endParaRPr lang="de-DE" sz="3000" b="1"/>
          </a:p>
        </p:txBody>
      </p:sp>
    </p:spTree>
    <p:extLst>
      <p:ext uri="{BB962C8B-B14F-4D97-AF65-F5344CB8AC3E}">
        <p14:creationId xmlns:p14="http://schemas.microsoft.com/office/powerpoint/2010/main" val="80499596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p:cNvSpPr>
            <a:spLocks noGrp="1"/>
          </p:cNvSpPr>
          <p:nvPr>
            <p:ph type="title"/>
          </p:nvPr>
        </p:nvSpPr>
        <p:spPr/>
        <p:txBody>
          <a:bodyPr>
            <a:noAutofit/>
          </a:bodyPr>
          <a:lstStyle/>
          <a:p>
            <a:r>
              <a:rPr lang="en-US" sz="2800" b="1" dirty="0"/>
              <a:t>Why are anti-corruption conventions important?</a:t>
            </a:r>
            <a:endParaRPr lang="de-DE" sz="2800" b="1"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937034509"/>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473103"/>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31;p7"/>
          <p:cNvGrpSpPr>
            <a:grpSpLocks/>
          </p:cNvGrpSpPr>
          <p:nvPr/>
        </p:nvGrpSpPr>
        <p:grpSpPr>
          <a:xfrm>
            <a:off x="625896" y="1269867"/>
            <a:ext cx="7891072" cy="3350745"/>
            <a:chOff x="238125" y="1072500"/>
            <a:chExt cx="7143750" cy="3569975"/>
          </a:xfrm>
        </p:grpSpPr>
        <p:sp>
          <p:nvSpPr>
            <p:cNvPr id="15" name="Google Shape;32;p7"/>
            <p:cNvSpPr/>
            <p:nvPr/>
          </p:nvSpPr>
          <p:spPr>
            <a:xfrm>
              <a:off x="6570850" y="3084850"/>
              <a:ext cx="56875" cy="98575"/>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p7"/>
            <p:cNvSpPr/>
            <p:nvPr/>
          </p:nvSpPr>
          <p:spPr>
            <a:xfrm>
              <a:off x="6309350" y="2861275"/>
              <a:ext cx="87200" cy="83400"/>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p7"/>
            <p:cNvSpPr/>
            <p:nvPr/>
          </p:nvSpPr>
          <p:spPr>
            <a:xfrm>
              <a:off x="6358625" y="3115175"/>
              <a:ext cx="181925" cy="21225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p7"/>
            <p:cNvSpPr/>
            <p:nvPr/>
          </p:nvSpPr>
          <p:spPr>
            <a:xfrm>
              <a:off x="2079950" y="1110375"/>
              <a:ext cx="113725" cy="64450"/>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p7"/>
            <p:cNvSpPr/>
            <p:nvPr/>
          </p:nvSpPr>
          <p:spPr>
            <a:xfrm>
              <a:off x="6578425" y="3228875"/>
              <a:ext cx="83400" cy="45500"/>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p7"/>
            <p:cNvSpPr/>
            <p:nvPr/>
          </p:nvSpPr>
          <p:spPr>
            <a:xfrm>
              <a:off x="6593575" y="1959300"/>
              <a:ext cx="121300" cy="113725"/>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p7"/>
            <p:cNvSpPr/>
            <p:nvPr/>
          </p:nvSpPr>
          <p:spPr>
            <a:xfrm>
              <a:off x="6491275" y="2065400"/>
              <a:ext cx="227400" cy="272900"/>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p7"/>
            <p:cNvSpPr/>
            <p:nvPr/>
          </p:nvSpPr>
          <p:spPr>
            <a:xfrm>
              <a:off x="6464725" y="3380475"/>
              <a:ext cx="121300" cy="68225"/>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0;p7"/>
            <p:cNvSpPr/>
            <p:nvPr/>
          </p:nvSpPr>
          <p:spPr>
            <a:xfrm>
              <a:off x="6032700" y="3319825"/>
              <a:ext cx="265300" cy="94775"/>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p7"/>
            <p:cNvSpPr/>
            <p:nvPr/>
          </p:nvSpPr>
          <p:spPr>
            <a:xfrm>
              <a:off x="6362400" y="3372875"/>
              <a:ext cx="102350" cy="75825"/>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p7"/>
            <p:cNvSpPr/>
            <p:nvPr/>
          </p:nvSpPr>
          <p:spPr>
            <a:xfrm>
              <a:off x="6127450" y="2982550"/>
              <a:ext cx="238775" cy="28425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p7"/>
            <p:cNvSpPr/>
            <p:nvPr/>
          </p:nvSpPr>
          <p:spPr>
            <a:xfrm>
              <a:off x="6669375" y="3172025"/>
              <a:ext cx="485125" cy="291850"/>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p7"/>
            <p:cNvSpPr/>
            <p:nvPr/>
          </p:nvSpPr>
          <p:spPr>
            <a:xfrm>
              <a:off x="6078175" y="2626300"/>
              <a:ext cx="60650" cy="68250"/>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p7"/>
            <p:cNvSpPr/>
            <p:nvPr/>
          </p:nvSpPr>
          <p:spPr>
            <a:xfrm>
              <a:off x="6449575" y="2899175"/>
              <a:ext cx="117500" cy="128875"/>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p7"/>
            <p:cNvSpPr/>
            <p:nvPr/>
          </p:nvSpPr>
          <p:spPr>
            <a:xfrm>
              <a:off x="6320725" y="2486075"/>
              <a:ext cx="75825" cy="94775"/>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p7"/>
            <p:cNvSpPr/>
            <p:nvPr/>
          </p:nvSpPr>
          <p:spPr>
            <a:xfrm>
              <a:off x="6358625" y="2664200"/>
              <a:ext cx="193300" cy="272875"/>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p7"/>
            <p:cNvSpPr/>
            <p:nvPr/>
          </p:nvSpPr>
          <p:spPr>
            <a:xfrm>
              <a:off x="2015525" y="4562875"/>
              <a:ext cx="151625" cy="79600"/>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9;p7"/>
            <p:cNvSpPr/>
            <p:nvPr/>
          </p:nvSpPr>
          <p:spPr>
            <a:xfrm>
              <a:off x="1443275" y="2531550"/>
              <a:ext cx="231200" cy="113725"/>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p7"/>
            <p:cNvSpPr/>
            <p:nvPr/>
          </p:nvSpPr>
          <p:spPr>
            <a:xfrm>
              <a:off x="1655500" y="2626300"/>
              <a:ext cx="151600" cy="60650"/>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p7"/>
            <p:cNvSpPr/>
            <p:nvPr/>
          </p:nvSpPr>
          <p:spPr>
            <a:xfrm>
              <a:off x="1545600" y="2649025"/>
              <a:ext cx="83400" cy="53100"/>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p7"/>
            <p:cNvSpPr/>
            <p:nvPr/>
          </p:nvSpPr>
          <p:spPr>
            <a:xfrm>
              <a:off x="1814675" y="2656625"/>
              <a:ext cx="53075" cy="3792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p7"/>
            <p:cNvSpPr/>
            <p:nvPr/>
          </p:nvSpPr>
          <p:spPr>
            <a:xfrm>
              <a:off x="238125" y="1072500"/>
              <a:ext cx="2387575" cy="3494200"/>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p7"/>
            <p:cNvSpPr/>
            <p:nvPr/>
          </p:nvSpPr>
          <p:spPr>
            <a:xfrm>
              <a:off x="4490250" y="3497950"/>
              <a:ext cx="212250" cy="356275"/>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p7"/>
            <p:cNvSpPr/>
            <p:nvPr/>
          </p:nvSpPr>
          <p:spPr>
            <a:xfrm>
              <a:off x="3038775" y="1197550"/>
              <a:ext cx="3994450" cy="2895425"/>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6;p7"/>
            <p:cNvSpPr/>
            <p:nvPr/>
          </p:nvSpPr>
          <p:spPr>
            <a:xfrm>
              <a:off x="3076675" y="1421150"/>
              <a:ext cx="204650" cy="98550"/>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p7"/>
            <p:cNvSpPr/>
            <p:nvPr/>
          </p:nvSpPr>
          <p:spPr>
            <a:xfrm>
              <a:off x="2405875" y="1076275"/>
              <a:ext cx="951250" cy="504075"/>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p7"/>
            <p:cNvSpPr/>
            <p:nvPr/>
          </p:nvSpPr>
          <p:spPr>
            <a:xfrm>
              <a:off x="5782575" y="3005275"/>
              <a:ext cx="280475" cy="329725"/>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p7"/>
            <p:cNvSpPr/>
            <p:nvPr/>
          </p:nvSpPr>
          <p:spPr>
            <a:xfrm>
              <a:off x="7097625" y="3228875"/>
              <a:ext cx="140250" cy="128875"/>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0;p7"/>
            <p:cNvSpPr/>
            <p:nvPr/>
          </p:nvSpPr>
          <p:spPr>
            <a:xfrm>
              <a:off x="1359900" y="1243025"/>
              <a:ext cx="390375" cy="151625"/>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p7"/>
            <p:cNvSpPr/>
            <p:nvPr/>
          </p:nvSpPr>
          <p:spPr>
            <a:xfrm>
              <a:off x="4206025" y="2205625"/>
              <a:ext cx="68225" cy="49300"/>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p7"/>
            <p:cNvSpPr/>
            <p:nvPr/>
          </p:nvSpPr>
          <p:spPr>
            <a:xfrm>
              <a:off x="1750250" y="1337775"/>
              <a:ext cx="79600" cy="60650"/>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3;p7"/>
            <p:cNvSpPr/>
            <p:nvPr/>
          </p:nvSpPr>
          <p:spPr>
            <a:xfrm>
              <a:off x="3512500" y="2088150"/>
              <a:ext cx="53075" cy="49300"/>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p7"/>
            <p:cNvSpPr/>
            <p:nvPr/>
          </p:nvSpPr>
          <p:spPr>
            <a:xfrm>
              <a:off x="6002375" y="3475200"/>
              <a:ext cx="974000" cy="731450"/>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p7"/>
            <p:cNvSpPr/>
            <p:nvPr/>
          </p:nvSpPr>
          <p:spPr>
            <a:xfrm>
              <a:off x="7253000" y="4104325"/>
              <a:ext cx="128875" cy="189500"/>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p7"/>
            <p:cNvSpPr/>
            <p:nvPr/>
          </p:nvSpPr>
          <p:spPr>
            <a:xfrm>
              <a:off x="6980150" y="4271075"/>
              <a:ext cx="250150" cy="166775"/>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p7"/>
            <p:cNvSpPr/>
            <p:nvPr/>
          </p:nvSpPr>
          <p:spPr>
            <a:xfrm>
              <a:off x="4107475" y="3933775"/>
              <a:ext cx="56875" cy="49300"/>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8;p7"/>
            <p:cNvSpPr/>
            <p:nvPr/>
          </p:nvSpPr>
          <p:spPr>
            <a:xfrm>
              <a:off x="3846000" y="3767025"/>
              <a:ext cx="405525" cy="31457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9;p7"/>
            <p:cNvSpPr/>
            <p:nvPr/>
          </p:nvSpPr>
          <p:spPr>
            <a:xfrm>
              <a:off x="1621375" y="2031300"/>
              <a:ext cx="87200" cy="26550"/>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0;p7"/>
            <p:cNvSpPr/>
            <p:nvPr/>
          </p:nvSpPr>
          <p:spPr>
            <a:xfrm>
              <a:off x="662575" y="1864550"/>
              <a:ext cx="1352975" cy="625350"/>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1;p7"/>
            <p:cNvSpPr/>
            <p:nvPr/>
          </p:nvSpPr>
          <p:spPr>
            <a:xfrm>
              <a:off x="2216375" y="1807700"/>
              <a:ext cx="140250" cy="87200"/>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2;p7"/>
            <p:cNvSpPr/>
            <p:nvPr/>
          </p:nvSpPr>
          <p:spPr>
            <a:xfrm>
              <a:off x="730775" y="2296575"/>
              <a:ext cx="625350" cy="473750"/>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p7"/>
            <p:cNvSpPr/>
            <p:nvPr/>
          </p:nvSpPr>
          <p:spPr>
            <a:xfrm>
              <a:off x="3088025" y="1428725"/>
              <a:ext cx="181950" cy="79600"/>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p7"/>
            <p:cNvSpPr/>
            <p:nvPr/>
          </p:nvSpPr>
          <p:spPr>
            <a:xfrm>
              <a:off x="3777775" y="2201850"/>
              <a:ext cx="37925" cy="34125"/>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p7"/>
            <p:cNvSpPr/>
            <p:nvPr/>
          </p:nvSpPr>
          <p:spPr>
            <a:xfrm>
              <a:off x="2417250" y="1087650"/>
              <a:ext cx="932300" cy="481325"/>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p7"/>
            <p:cNvSpPr/>
            <p:nvPr/>
          </p:nvSpPr>
          <p:spPr>
            <a:xfrm>
              <a:off x="6332100" y="2493650"/>
              <a:ext cx="53075" cy="75825"/>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p7"/>
            <p:cNvSpPr/>
            <p:nvPr/>
          </p:nvSpPr>
          <p:spPr>
            <a:xfrm>
              <a:off x="5369475" y="1784975"/>
              <a:ext cx="708725" cy="250150"/>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p7"/>
            <p:cNvSpPr/>
            <p:nvPr/>
          </p:nvSpPr>
          <p:spPr>
            <a:xfrm>
              <a:off x="6089550" y="2637675"/>
              <a:ext cx="37925" cy="49275"/>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9;p7"/>
            <p:cNvSpPr/>
            <p:nvPr/>
          </p:nvSpPr>
          <p:spPr>
            <a:xfrm>
              <a:off x="5161050" y="1747075"/>
              <a:ext cx="1235500" cy="867875"/>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p7"/>
            <p:cNvSpPr/>
            <p:nvPr/>
          </p:nvSpPr>
          <p:spPr>
            <a:xfrm>
              <a:off x="6604950" y="1966875"/>
              <a:ext cx="98575" cy="94775"/>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p7"/>
            <p:cNvSpPr/>
            <p:nvPr/>
          </p:nvSpPr>
          <p:spPr>
            <a:xfrm>
              <a:off x="6510200" y="2076775"/>
              <a:ext cx="197100" cy="204675"/>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p7"/>
            <p:cNvSpPr/>
            <p:nvPr/>
          </p:nvSpPr>
          <p:spPr>
            <a:xfrm>
              <a:off x="6498850" y="2277650"/>
              <a:ext cx="49275" cy="56850"/>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3;p7"/>
            <p:cNvSpPr/>
            <p:nvPr/>
          </p:nvSpPr>
          <p:spPr>
            <a:xfrm>
              <a:off x="6555700" y="2262475"/>
              <a:ext cx="37900" cy="34125"/>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4;p7"/>
            <p:cNvSpPr/>
            <p:nvPr/>
          </p:nvSpPr>
          <p:spPr>
            <a:xfrm>
              <a:off x="6370000" y="2675575"/>
              <a:ext cx="117500" cy="144025"/>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p7"/>
            <p:cNvSpPr/>
            <p:nvPr/>
          </p:nvSpPr>
          <p:spPr>
            <a:xfrm>
              <a:off x="6316925" y="2868850"/>
              <a:ext cx="68250" cy="64450"/>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6;p7"/>
            <p:cNvSpPr/>
            <p:nvPr/>
          </p:nvSpPr>
          <p:spPr>
            <a:xfrm>
              <a:off x="6457150" y="2902950"/>
              <a:ext cx="98575" cy="113725"/>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p7"/>
            <p:cNvSpPr/>
            <p:nvPr/>
          </p:nvSpPr>
          <p:spPr>
            <a:xfrm>
              <a:off x="6396525" y="2815775"/>
              <a:ext cx="30325" cy="3792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8;p7"/>
            <p:cNvSpPr/>
            <p:nvPr/>
          </p:nvSpPr>
          <p:spPr>
            <a:xfrm>
              <a:off x="6426825" y="2853675"/>
              <a:ext cx="34150" cy="34150"/>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p7"/>
            <p:cNvSpPr/>
            <p:nvPr/>
          </p:nvSpPr>
          <p:spPr>
            <a:xfrm>
              <a:off x="6491275" y="2834725"/>
              <a:ext cx="53075" cy="41725"/>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0;p7"/>
            <p:cNvSpPr/>
            <p:nvPr/>
          </p:nvSpPr>
          <p:spPr>
            <a:xfrm>
              <a:off x="6476100" y="2872625"/>
              <a:ext cx="30350" cy="3792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1;p7"/>
            <p:cNvSpPr/>
            <p:nvPr/>
          </p:nvSpPr>
          <p:spPr>
            <a:xfrm>
              <a:off x="6449575" y="2895375"/>
              <a:ext cx="26550" cy="34125"/>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p7"/>
            <p:cNvSpPr/>
            <p:nvPr/>
          </p:nvSpPr>
          <p:spPr>
            <a:xfrm>
              <a:off x="6510200" y="3391825"/>
              <a:ext cx="64450" cy="22775"/>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3;p7"/>
            <p:cNvSpPr/>
            <p:nvPr/>
          </p:nvSpPr>
          <p:spPr>
            <a:xfrm>
              <a:off x="6138800" y="3043175"/>
              <a:ext cx="216050" cy="21225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4;p7"/>
            <p:cNvSpPr/>
            <p:nvPr/>
          </p:nvSpPr>
          <p:spPr>
            <a:xfrm>
              <a:off x="5790150" y="3016650"/>
              <a:ext cx="261525" cy="310775"/>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p7"/>
            <p:cNvSpPr/>
            <p:nvPr/>
          </p:nvSpPr>
          <p:spPr>
            <a:xfrm>
              <a:off x="6040275" y="3331200"/>
              <a:ext cx="246375" cy="72025"/>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6;p7"/>
            <p:cNvSpPr/>
            <p:nvPr/>
          </p:nvSpPr>
          <p:spPr>
            <a:xfrm>
              <a:off x="6400300" y="3384250"/>
              <a:ext cx="56875" cy="26550"/>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7;p7"/>
            <p:cNvSpPr/>
            <p:nvPr/>
          </p:nvSpPr>
          <p:spPr>
            <a:xfrm>
              <a:off x="6370000" y="3418375"/>
              <a:ext cx="37900" cy="18950"/>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8;p7"/>
            <p:cNvSpPr/>
            <p:nvPr/>
          </p:nvSpPr>
          <p:spPr>
            <a:xfrm>
              <a:off x="6472325" y="3391825"/>
              <a:ext cx="53075" cy="45500"/>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9;p7"/>
            <p:cNvSpPr/>
            <p:nvPr/>
          </p:nvSpPr>
          <p:spPr>
            <a:xfrm>
              <a:off x="6370000" y="3126550"/>
              <a:ext cx="162975" cy="193300"/>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0;p7"/>
            <p:cNvSpPr/>
            <p:nvPr/>
          </p:nvSpPr>
          <p:spPr>
            <a:xfrm>
              <a:off x="6589800" y="3240250"/>
              <a:ext cx="60650" cy="22750"/>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1;p7"/>
            <p:cNvSpPr/>
            <p:nvPr/>
          </p:nvSpPr>
          <p:spPr>
            <a:xfrm>
              <a:off x="6582225" y="3092450"/>
              <a:ext cx="37925" cy="79600"/>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p7"/>
            <p:cNvSpPr/>
            <p:nvPr/>
          </p:nvSpPr>
          <p:spPr>
            <a:xfrm>
              <a:off x="6676950" y="3183400"/>
              <a:ext cx="75825" cy="45500"/>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3;p7"/>
            <p:cNvSpPr/>
            <p:nvPr/>
          </p:nvSpPr>
          <p:spPr>
            <a:xfrm>
              <a:off x="6711075" y="3206125"/>
              <a:ext cx="204675" cy="200900"/>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4;p7"/>
            <p:cNvSpPr/>
            <p:nvPr/>
          </p:nvSpPr>
          <p:spPr>
            <a:xfrm>
              <a:off x="6366200" y="2133625"/>
              <a:ext cx="94775" cy="113725"/>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5;p7"/>
            <p:cNvSpPr/>
            <p:nvPr/>
          </p:nvSpPr>
          <p:spPr>
            <a:xfrm>
              <a:off x="6301775" y="2031300"/>
              <a:ext cx="102350" cy="128875"/>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6;p7"/>
            <p:cNvSpPr/>
            <p:nvPr/>
          </p:nvSpPr>
          <p:spPr>
            <a:xfrm>
              <a:off x="6138800" y="2993900"/>
              <a:ext cx="216050" cy="144050"/>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7;p7"/>
            <p:cNvSpPr/>
            <p:nvPr/>
          </p:nvSpPr>
          <p:spPr>
            <a:xfrm>
              <a:off x="5911425" y="2993900"/>
              <a:ext cx="113725" cy="147825"/>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p7"/>
            <p:cNvSpPr/>
            <p:nvPr/>
          </p:nvSpPr>
          <p:spPr>
            <a:xfrm>
              <a:off x="6915725" y="3244025"/>
              <a:ext cx="231200" cy="208475"/>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9;p7"/>
            <p:cNvSpPr/>
            <p:nvPr/>
          </p:nvSpPr>
          <p:spPr>
            <a:xfrm>
              <a:off x="7101425" y="3285725"/>
              <a:ext cx="83400" cy="60650"/>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0;p7"/>
            <p:cNvSpPr/>
            <p:nvPr/>
          </p:nvSpPr>
          <p:spPr>
            <a:xfrm>
              <a:off x="7146900" y="3240250"/>
              <a:ext cx="83400" cy="45500"/>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p7"/>
            <p:cNvSpPr/>
            <p:nvPr/>
          </p:nvSpPr>
          <p:spPr>
            <a:xfrm>
              <a:off x="5706775" y="2421650"/>
              <a:ext cx="178150" cy="485125"/>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2;p7"/>
            <p:cNvSpPr/>
            <p:nvPr/>
          </p:nvSpPr>
          <p:spPr>
            <a:xfrm>
              <a:off x="5865950" y="2577025"/>
              <a:ext cx="208450" cy="21225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3;p7"/>
            <p:cNvSpPr/>
            <p:nvPr/>
          </p:nvSpPr>
          <p:spPr>
            <a:xfrm>
              <a:off x="5831850" y="2618725"/>
              <a:ext cx="189500" cy="379000"/>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4;p7"/>
            <p:cNvSpPr/>
            <p:nvPr/>
          </p:nvSpPr>
          <p:spPr>
            <a:xfrm>
              <a:off x="5964475" y="2789250"/>
              <a:ext cx="109925" cy="94775"/>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5;p7"/>
            <p:cNvSpPr/>
            <p:nvPr/>
          </p:nvSpPr>
          <p:spPr>
            <a:xfrm>
              <a:off x="5900050" y="2535350"/>
              <a:ext cx="219850" cy="397950"/>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6;p7"/>
            <p:cNvSpPr/>
            <p:nvPr/>
          </p:nvSpPr>
          <p:spPr>
            <a:xfrm>
              <a:off x="5574125" y="2470925"/>
              <a:ext cx="136475" cy="155400"/>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7;p7"/>
            <p:cNvSpPr/>
            <p:nvPr/>
          </p:nvSpPr>
          <p:spPr>
            <a:xfrm>
              <a:off x="5096625" y="2213200"/>
              <a:ext cx="682175" cy="720100"/>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8;p7"/>
            <p:cNvSpPr/>
            <p:nvPr/>
          </p:nvSpPr>
          <p:spPr>
            <a:xfrm>
              <a:off x="5361900" y="2342075"/>
              <a:ext cx="204675" cy="121300"/>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9;p7"/>
            <p:cNvSpPr/>
            <p:nvPr/>
          </p:nvSpPr>
          <p:spPr>
            <a:xfrm>
              <a:off x="5574125" y="2417850"/>
              <a:ext cx="60675" cy="4552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0;p7"/>
            <p:cNvSpPr/>
            <p:nvPr/>
          </p:nvSpPr>
          <p:spPr>
            <a:xfrm>
              <a:off x="4501625" y="1705375"/>
              <a:ext cx="867875" cy="360050"/>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1;p7"/>
            <p:cNvSpPr/>
            <p:nvPr/>
          </p:nvSpPr>
          <p:spPr>
            <a:xfrm>
              <a:off x="4494050" y="2114675"/>
              <a:ext cx="466175" cy="382800"/>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2;p7"/>
            <p:cNvSpPr/>
            <p:nvPr/>
          </p:nvSpPr>
          <p:spPr>
            <a:xfrm>
              <a:off x="4638050" y="2023725"/>
              <a:ext cx="352475" cy="193300"/>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3;p7"/>
            <p:cNvSpPr/>
            <p:nvPr/>
          </p:nvSpPr>
          <p:spPr>
            <a:xfrm>
              <a:off x="4918500" y="2179100"/>
              <a:ext cx="356275" cy="356275"/>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4;p7"/>
            <p:cNvSpPr/>
            <p:nvPr/>
          </p:nvSpPr>
          <p:spPr>
            <a:xfrm>
              <a:off x="4721425" y="1955500"/>
              <a:ext cx="375225" cy="227425"/>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5;p7"/>
            <p:cNvSpPr/>
            <p:nvPr/>
          </p:nvSpPr>
          <p:spPr>
            <a:xfrm>
              <a:off x="4876825" y="2145000"/>
              <a:ext cx="250150" cy="23497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6;p7"/>
            <p:cNvSpPr/>
            <p:nvPr/>
          </p:nvSpPr>
          <p:spPr>
            <a:xfrm>
              <a:off x="5020825" y="2107100"/>
              <a:ext cx="181925" cy="83400"/>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7;p7"/>
            <p:cNvSpPr/>
            <p:nvPr/>
          </p:nvSpPr>
          <p:spPr>
            <a:xfrm>
              <a:off x="5039775" y="2019925"/>
              <a:ext cx="235000" cy="106150"/>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8;p7"/>
            <p:cNvSpPr/>
            <p:nvPr/>
          </p:nvSpPr>
          <p:spPr>
            <a:xfrm>
              <a:off x="4501625" y="2050250"/>
              <a:ext cx="90975" cy="72025"/>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p7"/>
            <p:cNvSpPr/>
            <p:nvPr/>
          </p:nvSpPr>
          <p:spPr>
            <a:xfrm>
              <a:off x="4406875" y="2012350"/>
              <a:ext cx="117500" cy="68250"/>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0;p7"/>
            <p:cNvSpPr/>
            <p:nvPr/>
          </p:nvSpPr>
          <p:spPr>
            <a:xfrm>
              <a:off x="4471300" y="2080575"/>
              <a:ext cx="75825" cy="45500"/>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1;p7"/>
            <p:cNvSpPr/>
            <p:nvPr/>
          </p:nvSpPr>
          <p:spPr>
            <a:xfrm>
              <a:off x="3933150" y="1629575"/>
              <a:ext cx="132675" cy="75825"/>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2;p7"/>
            <p:cNvSpPr/>
            <p:nvPr/>
          </p:nvSpPr>
          <p:spPr>
            <a:xfrm>
              <a:off x="3933150" y="1667475"/>
              <a:ext cx="113725" cy="87200"/>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3;p7"/>
            <p:cNvSpPr/>
            <p:nvPr/>
          </p:nvSpPr>
          <p:spPr>
            <a:xfrm>
              <a:off x="3990000" y="1686425"/>
              <a:ext cx="189525" cy="11752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4;p7"/>
            <p:cNvSpPr/>
            <p:nvPr/>
          </p:nvSpPr>
          <p:spPr>
            <a:xfrm>
              <a:off x="3963475" y="1587900"/>
              <a:ext cx="94775" cy="60650"/>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5;p7"/>
            <p:cNvSpPr/>
            <p:nvPr/>
          </p:nvSpPr>
          <p:spPr>
            <a:xfrm>
              <a:off x="3971050" y="1784975"/>
              <a:ext cx="375225" cy="189500"/>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6;p7"/>
            <p:cNvSpPr/>
            <p:nvPr/>
          </p:nvSpPr>
          <p:spPr>
            <a:xfrm>
              <a:off x="3728500" y="1375675"/>
              <a:ext cx="227425" cy="31457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7;p7"/>
            <p:cNvSpPr/>
            <p:nvPr/>
          </p:nvSpPr>
          <p:spPr>
            <a:xfrm>
              <a:off x="3603450" y="1349150"/>
              <a:ext cx="382775" cy="280450"/>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8;p7"/>
            <p:cNvSpPr/>
            <p:nvPr/>
          </p:nvSpPr>
          <p:spPr>
            <a:xfrm>
              <a:off x="3921775" y="1345350"/>
              <a:ext cx="189525" cy="235000"/>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9;p7"/>
            <p:cNvSpPr/>
            <p:nvPr/>
          </p:nvSpPr>
          <p:spPr>
            <a:xfrm>
              <a:off x="6453375" y="1762225"/>
              <a:ext cx="151600" cy="178150"/>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0;p7"/>
            <p:cNvSpPr/>
            <p:nvPr/>
          </p:nvSpPr>
          <p:spPr>
            <a:xfrm>
              <a:off x="3933150" y="1697800"/>
              <a:ext cx="49300" cy="34125"/>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1;p7"/>
            <p:cNvSpPr/>
            <p:nvPr/>
          </p:nvSpPr>
          <p:spPr>
            <a:xfrm>
              <a:off x="4031700" y="1208925"/>
              <a:ext cx="2990150" cy="848925"/>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2;p7"/>
            <p:cNvSpPr/>
            <p:nvPr/>
          </p:nvSpPr>
          <p:spPr>
            <a:xfrm>
              <a:off x="3827050" y="1872125"/>
              <a:ext cx="159175" cy="68250"/>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3;p7"/>
            <p:cNvSpPr/>
            <p:nvPr/>
          </p:nvSpPr>
          <p:spPr>
            <a:xfrm>
              <a:off x="3838400" y="1841825"/>
              <a:ext cx="128900" cy="49275"/>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4;p7"/>
            <p:cNvSpPr/>
            <p:nvPr/>
          </p:nvSpPr>
          <p:spPr>
            <a:xfrm>
              <a:off x="3637550" y="1902450"/>
              <a:ext cx="64450" cy="3792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p7"/>
            <p:cNvSpPr/>
            <p:nvPr/>
          </p:nvSpPr>
          <p:spPr>
            <a:xfrm>
              <a:off x="3743675" y="1815275"/>
              <a:ext cx="128875" cy="49300"/>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6;p7"/>
            <p:cNvSpPr/>
            <p:nvPr/>
          </p:nvSpPr>
          <p:spPr>
            <a:xfrm>
              <a:off x="3277525" y="2038875"/>
              <a:ext cx="56875" cy="144050"/>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7;p7"/>
            <p:cNvSpPr/>
            <p:nvPr/>
          </p:nvSpPr>
          <p:spPr>
            <a:xfrm>
              <a:off x="4073375" y="1883500"/>
              <a:ext cx="56875" cy="64450"/>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8;p7"/>
            <p:cNvSpPr/>
            <p:nvPr/>
          </p:nvSpPr>
          <p:spPr>
            <a:xfrm>
              <a:off x="3796725" y="1712950"/>
              <a:ext cx="212250" cy="14025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9;p7"/>
            <p:cNvSpPr/>
            <p:nvPr/>
          </p:nvSpPr>
          <p:spPr>
            <a:xfrm>
              <a:off x="3940725" y="1883500"/>
              <a:ext cx="185725" cy="117500"/>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0;p7"/>
            <p:cNvSpPr/>
            <p:nvPr/>
          </p:nvSpPr>
          <p:spPr>
            <a:xfrm>
              <a:off x="3626175" y="1712950"/>
              <a:ext cx="178150" cy="197100"/>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1;p7"/>
            <p:cNvSpPr/>
            <p:nvPr/>
          </p:nvSpPr>
          <p:spPr>
            <a:xfrm>
              <a:off x="3664075" y="1648525"/>
              <a:ext cx="49300" cy="64450"/>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2;p7"/>
            <p:cNvSpPr/>
            <p:nvPr/>
          </p:nvSpPr>
          <p:spPr>
            <a:xfrm>
              <a:off x="3717150" y="1675075"/>
              <a:ext cx="37900" cy="34125"/>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3;p7"/>
            <p:cNvSpPr/>
            <p:nvPr/>
          </p:nvSpPr>
          <p:spPr>
            <a:xfrm>
              <a:off x="3690600" y="1864550"/>
              <a:ext cx="174375" cy="68250"/>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4;p7"/>
            <p:cNvSpPr/>
            <p:nvPr/>
          </p:nvSpPr>
          <p:spPr>
            <a:xfrm>
              <a:off x="3758825" y="2148775"/>
              <a:ext cx="56875" cy="34150"/>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5;p7"/>
            <p:cNvSpPr/>
            <p:nvPr/>
          </p:nvSpPr>
          <p:spPr>
            <a:xfrm>
              <a:off x="3664075" y="2065400"/>
              <a:ext cx="26550" cy="60675"/>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6;p7"/>
            <p:cNvSpPr/>
            <p:nvPr/>
          </p:nvSpPr>
          <p:spPr>
            <a:xfrm>
              <a:off x="3633775" y="1921400"/>
              <a:ext cx="257725" cy="231200"/>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7;p7"/>
            <p:cNvSpPr/>
            <p:nvPr/>
          </p:nvSpPr>
          <p:spPr>
            <a:xfrm>
              <a:off x="3679250" y="2023725"/>
              <a:ext cx="18975" cy="30350"/>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8;p7"/>
            <p:cNvSpPr/>
            <p:nvPr/>
          </p:nvSpPr>
          <p:spPr>
            <a:xfrm>
              <a:off x="3398800" y="1803925"/>
              <a:ext cx="269100" cy="250150"/>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9;p7"/>
            <p:cNvSpPr/>
            <p:nvPr/>
          </p:nvSpPr>
          <p:spPr>
            <a:xfrm>
              <a:off x="3557975" y="1784975"/>
              <a:ext cx="72025" cy="45500"/>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0;p7"/>
            <p:cNvSpPr/>
            <p:nvPr/>
          </p:nvSpPr>
          <p:spPr>
            <a:xfrm>
              <a:off x="3584500" y="1758450"/>
              <a:ext cx="45500" cy="49275"/>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1;p7"/>
            <p:cNvSpPr/>
            <p:nvPr/>
          </p:nvSpPr>
          <p:spPr>
            <a:xfrm>
              <a:off x="3611025" y="1822875"/>
              <a:ext cx="18975" cy="15175"/>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2;p7"/>
            <p:cNvSpPr/>
            <p:nvPr/>
          </p:nvSpPr>
          <p:spPr>
            <a:xfrm>
              <a:off x="3383625" y="1640950"/>
              <a:ext cx="140250" cy="189525"/>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3;p7"/>
            <p:cNvSpPr/>
            <p:nvPr/>
          </p:nvSpPr>
          <p:spPr>
            <a:xfrm>
              <a:off x="3338150" y="1705375"/>
              <a:ext cx="45500" cy="34150"/>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4;p7"/>
            <p:cNvSpPr/>
            <p:nvPr/>
          </p:nvSpPr>
          <p:spPr>
            <a:xfrm>
              <a:off x="3292675" y="1705375"/>
              <a:ext cx="75825" cy="98575"/>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5;p7"/>
            <p:cNvSpPr/>
            <p:nvPr/>
          </p:nvSpPr>
          <p:spPr>
            <a:xfrm>
              <a:off x="3281300" y="2004775"/>
              <a:ext cx="246375" cy="185725"/>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6;p7"/>
            <p:cNvSpPr/>
            <p:nvPr/>
          </p:nvSpPr>
          <p:spPr>
            <a:xfrm>
              <a:off x="3520075" y="2095725"/>
              <a:ext cx="34125" cy="30350"/>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7;p7"/>
            <p:cNvSpPr/>
            <p:nvPr/>
          </p:nvSpPr>
          <p:spPr>
            <a:xfrm>
              <a:off x="3940725" y="2031300"/>
              <a:ext cx="72050" cy="60675"/>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8;p7"/>
            <p:cNvSpPr/>
            <p:nvPr/>
          </p:nvSpPr>
          <p:spPr>
            <a:xfrm>
              <a:off x="3902825" y="1928975"/>
              <a:ext cx="94775" cy="113725"/>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9;p7"/>
            <p:cNvSpPr/>
            <p:nvPr/>
          </p:nvSpPr>
          <p:spPr>
            <a:xfrm>
              <a:off x="3762625" y="1921400"/>
              <a:ext cx="75800" cy="45500"/>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0;p7"/>
            <p:cNvSpPr/>
            <p:nvPr/>
          </p:nvSpPr>
          <p:spPr>
            <a:xfrm>
              <a:off x="4073375" y="2065400"/>
              <a:ext cx="420700" cy="128900"/>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1;p7"/>
            <p:cNvSpPr/>
            <p:nvPr/>
          </p:nvSpPr>
          <p:spPr>
            <a:xfrm>
              <a:off x="4073375" y="2038875"/>
              <a:ext cx="45500" cy="41725"/>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2;p7"/>
            <p:cNvSpPr/>
            <p:nvPr/>
          </p:nvSpPr>
          <p:spPr>
            <a:xfrm>
              <a:off x="3834625" y="1955500"/>
              <a:ext cx="79600" cy="75825"/>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3;p7"/>
            <p:cNvSpPr/>
            <p:nvPr/>
          </p:nvSpPr>
          <p:spPr>
            <a:xfrm>
              <a:off x="3918000" y="2050250"/>
              <a:ext cx="155400" cy="14025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4;p7"/>
            <p:cNvSpPr/>
            <p:nvPr/>
          </p:nvSpPr>
          <p:spPr>
            <a:xfrm>
              <a:off x="3792925" y="1925200"/>
              <a:ext cx="109925" cy="102350"/>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5;p7"/>
            <p:cNvSpPr/>
            <p:nvPr/>
          </p:nvSpPr>
          <p:spPr>
            <a:xfrm>
              <a:off x="3880100" y="2004775"/>
              <a:ext cx="64450" cy="94775"/>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6;p7"/>
            <p:cNvSpPr/>
            <p:nvPr/>
          </p:nvSpPr>
          <p:spPr>
            <a:xfrm>
              <a:off x="3982425" y="1989625"/>
              <a:ext cx="132675" cy="79600"/>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77;p7"/>
            <p:cNvSpPr/>
            <p:nvPr/>
          </p:nvSpPr>
          <p:spPr>
            <a:xfrm>
              <a:off x="4675950" y="2463350"/>
              <a:ext cx="34125" cy="45500"/>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78;p7"/>
            <p:cNvSpPr/>
            <p:nvPr/>
          </p:nvSpPr>
          <p:spPr>
            <a:xfrm>
              <a:off x="4209800" y="2217000"/>
              <a:ext cx="53100" cy="26550"/>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79;p7"/>
            <p:cNvSpPr/>
            <p:nvPr/>
          </p:nvSpPr>
          <p:spPr>
            <a:xfrm>
              <a:off x="4296975" y="2277650"/>
              <a:ext cx="87200" cy="106125"/>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0;p7"/>
            <p:cNvSpPr/>
            <p:nvPr/>
          </p:nvSpPr>
          <p:spPr>
            <a:xfrm>
              <a:off x="4296975" y="2304175"/>
              <a:ext cx="504075" cy="420675"/>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1;p7"/>
            <p:cNvSpPr/>
            <p:nvPr/>
          </p:nvSpPr>
          <p:spPr>
            <a:xfrm>
              <a:off x="4554675" y="2357225"/>
              <a:ext cx="60675" cy="45500"/>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2;p7"/>
            <p:cNvSpPr/>
            <p:nvPr/>
          </p:nvSpPr>
          <p:spPr>
            <a:xfrm>
              <a:off x="4376550" y="2156375"/>
              <a:ext cx="235000" cy="227400"/>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3;p7"/>
            <p:cNvSpPr/>
            <p:nvPr/>
          </p:nvSpPr>
          <p:spPr>
            <a:xfrm>
              <a:off x="4710050" y="2486075"/>
              <a:ext cx="117525" cy="79600"/>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4;p7"/>
            <p:cNvSpPr/>
            <p:nvPr/>
          </p:nvSpPr>
          <p:spPr>
            <a:xfrm>
              <a:off x="4736600" y="2508825"/>
              <a:ext cx="159175" cy="216025"/>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5;p7"/>
            <p:cNvSpPr/>
            <p:nvPr/>
          </p:nvSpPr>
          <p:spPr>
            <a:xfrm>
              <a:off x="4296975" y="2167725"/>
              <a:ext cx="140250" cy="136475"/>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6;p7"/>
            <p:cNvSpPr/>
            <p:nvPr/>
          </p:nvSpPr>
          <p:spPr>
            <a:xfrm>
              <a:off x="4490250" y="2656625"/>
              <a:ext cx="280475" cy="178125"/>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7;p7"/>
            <p:cNvSpPr/>
            <p:nvPr/>
          </p:nvSpPr>
          <p:spPr>
            <a:xfrm>
              <a:off x="4289400" y="2235950"/>
              <a:ext cx="30350" cy="49300"/>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8;p7"/>
            <p:cNvSpPr/>
            <p:nvPr/>
          </p:nvSpPr>
          <p:spPr>
            <a:xfrm>
              <a:off x="4270450" y="2277650"/>
              <a:ext cx="26550" cy="106125"/>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9;p7"/>
            <p:cNvSpPr/>
            <p:nvPr/>
          </p:nvSpPr>
          <p:spPr>
            <a:xfrm>
              <a:off x="4501625" y="3505525"/>
              <a:ext cx="193300" cy="337325"/>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0;p7"/>
            <p:cNvSpPr/>
            <p:nvPr/>
          </p:nvSpPr>
          <p:spPr>
            <a:xfrm>
              <a:off x="3671650" y="2808200"/>
              <a:ext cx="181950" cy="291850"/>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1;p7"/>
            <p:cNvSpPr/>
            <p:nvPr/>
          </p:nvSpPr>
          <p:spPr>
            <a:xfrm>
              <a:off x="3690600" y="3100025"/>
              <a:ext cx="125100" cy="18192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2;p7"/>
            <p:cNvSpPr/>
            <p:nvPr/>
          </p:nvSpPr>
          <p:spPr>
            <a:xfrm>
              <a:off x="3520075" y="2808200"/>
              <a:ext cx="276675" cy="238800"/>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3;p7"/>
            <p:cNvSpPr/>
            <p:nvPr/>
          </p:nvSpPr>
          <p:spPr>
            <a:xfrm>
              <a:off x="3239625" y="2887800"/>
              <a:ext cx="147825" cy="18192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4;p7"/>
            <p:cNvSpPr/>
            <p:nvPr/>
          </p:nvSpPr>
          <p:spPr>
            <a:xfrm>
              <a:off x="3171400" y="2933275"/>
              <a:ext cx="87200" cy="136450"/>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5;p7"/>
            <p:cNvSpPr/>
            <p:nvPr/>
          </p:nvSpPr>
          <p:spPr>
            <a:xfrm>
              <a:off x="3743675" y="3338775"/>
              <a:ext cx="295625" cy="299425"/>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6;p7"/>
            <p:cNvSpPr/>
            <p:nvPr/>
          </p:nvSpPr>
          <p:spPr>
            <a:xfrm>
              <a:off x="3387425" y="2876425"/>
              <a:ext cx="87200" cy="155400"/>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7;p7"/>
            <p:cNvSpPr/>
            <p:nvPr/>
          </p:nvSpPr>
          <p:spPr>
            <a:xfrm>
              <a:off x="3743675" y="3081075"/>
              <a:ext cx="178125" cy="238775"/>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p7"/>
            <p:cNvSpPr/>
            <p:nvPr/>
          </p:nvSpPr>
          <p:spPr>
            <a:xfrm>
              <a:off x="4334875" y="2649025"/>
              <a:ext cx="159200" cy="197100"/>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9;p7"/>
            <p:cNvSpPr/>
            <p:nvPr/>
          </p:nvSpPr>
          <p:spPr>
            <a:xfrm>
              <a:off x="3129725" y="2887800"/>
              <a:ext cx="83400" cy="87175"/>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0;p7"/>
            <p:cNvSpPr/>
            <p:nvPr/>
          </p:nvSpPr>
          <p:spPr>
            <a:xfrm>
              <a:off x="4463725" y="2830950"/>
              <a:ext cx="53075" cy="56875"/>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1;p7"/>
            <p:cNvSpPr/>
            <p:nvPr/>
          </p:nvSpPr>
          <p:spPr>
            <a:xfrm>
              <a:off x="4202225" y="3452475"/>
              <a:ext cx="242575" cy="413100"/>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2;p7"/>
            <p:cNvSpPr/>
            <p:nvPr/>
          </p:nvSpPr>
          <p:spPr>
            <a:xfrm>
              <a:off x="4456150" y="2857475"/>
              <a:ext cx="265300" cy="360050"/>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3;p7"/>
            <p:cNvSpPr/>
            <p:nvPr/>
          </p:nvSpPr>
          <p:spPr>
            <a:xfrm>
              <a:off x="3747450" y="3638175"/>
              <a:ext cx="333525" cy="28425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4;p7"/>
            <p:cNvSpPr/>
            <p:nvPr/>
          </p:nvSpPr>
          <p:spPr>
            <a:xfrm>
              <a:off x="4285600" y="3039375"/>
              <a:ext cx="219850" cy="231200"/>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5;p7"/>
            <p:cNvSpPr/>
            <p:nvPr/>
          </p:nvSpPr>
          <p:spPr>
            <a:xfrm>
              <a:off x="4179500" y="3179600"/>
              <a:ext cx="250150" cy="299425"/>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p7"/>
            <p:cNvSpPr/>
            <p:nvPr/>
          </p:nvSpPr>
          <p:spPr>
            <a:xfrm>
              <a:off x="3057725" y="2429225"/>
              <a:ext cx="306975" cy="3449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7;p7"/>
            <p:cNvSpPr/>
            <p:nvPr/>
          </p:nvSpPr>
          <p:spPr>
            <a:xfrm>
              <a:off x="4171900" y="3179600"/>
              <a:ext cx="53100" cy="53100"/>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8;p7"/>
            <p:cNvSpPr/>
            <p:nvPr/>
          </p:nvSpPr>
          <p:spPr>
            <a:xfrm>
              <a:off x="4164325" y="3225075"/>
              <a:ext cx="41725" cy="68250"/>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9;p7"/>
            <p:cNvSpPr/>
            <p:nvPr/>
          </p:nvSpPr>
          <p:spPr>
            <a:xfrm>
              <a:off x="3084250" y="2842325"/>
              <a:ext cx="178150" cy="125075"/>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0;p7"/>
            <p:cNvSpPr/>
            <p:nvPr/>
          </p:nvSpPr>
          <p:spPr>
            <a:xfrm>
              <a:off x="3171400" y="2508825"/>
              <a:ext cx="394175" cy="390375"/>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1;p7"/>
            <p:cNvSpPr/>
            <p:nvPr/>
          </p:nvSpPr>
          <p:spPr>
            <a:xfrm>
              <a:off x="3982425" y="3388050"/>
              <a:ext cx="280475" cy="250150"/>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2;p7"/>
            <p:cNvSpPr/>
            <p:nvPr/>
          </p:nvSpPr>
          <p:spPr>
            <a:xfrm>
              <a:off x="3948325" y="3664700"/>
              <a:ext cx="204675" cy="21225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3;p7"/>
            <p:cNvSpPr/>
            <p:nvPr/>
          </p:nvSpPr>
          <p:spPr>
            <a:xfrm>
              <a:off x="3326800" y="2781675"/>
              <a:ext cx="204675" cy="128875"/>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4;p7"/>
            <p:cNvSpPr/>
            <p:nvPr/>
          </p:nvSpPr>
          <p:spPr>
            <a:xfrm>
              <a:off x="4262875" y="3414575"/>
              <a:ext cx="64450" cy="204675"/>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5;p7"/>
            <p:cNvSpPr/>
            <p:nvPr/>
          </p:nvSpPr>
          <p:spPr>
            <a:xfrm>
              <a:off x="4262875" y="2777900"/>
              <a:ext cx="363825" cy="276675"/>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6;p7"/>
            <p:cNvSpPr/>
            <p:nvPr/>
          </p:nvSpPr>
          <p:spPr>
            <a:xfrm>
              <a:off x="4183275" y="3046975"/>
              <a:ext cx="132675" cy="13265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7;p7"/>
            <p:cNvSpPr/>
            <p:nvPr/>
          </p:nvSpPr>
          <p:spPr>
            <a:xfrm>
              <a:off x="3459425" y="2550500"/>
              <a:ext cx="390375" cy="299425"/>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8;p7"/>
            <p:cNvSpPr/>
            <p:nvPr/>
          </p:nvSpPr>
          <p:spPr>
            <a:xfrm>
              <a:off x="3061500" y="2414075"/>
              <a:ext cx="193300" cy="178150"/>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9;p7"/>
            <p:cNvSpPr/>
            <p:nvPr/>
          </p:nvSpPr>
          <p:spPr>
            <a:xfrm>
              <a:off x="3050125" y="2690725"/>
              <a:ext cx="151625" cy="151625"/>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0;p7"/>
            <p:cNvSpPr/>
            <p:nvPr/>
          </p:nvSpPr>
          <p:spPr>
            <a:xfrm>
              <a:off x="3053925" y="2785475"/>
              <a:ext cx="72025" cy="22750"/>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1;p7"/>
            <p:cNvSpPr/>
            <p:nvPr/>
          </p:nvSpPr>
          <p:spPr>
            <a:xfrm>
              <a:off x="3796725" y="2550500"/>
              <a:ext cx="246350" cy="401750"/>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2;p7"/>
            <p:cNvSpPr/>
            <p:nvPr/>
          </p:nvSpPr>
          <p:spPr>
            <a:xfrm>
              <a:off x="3683025" y="2281425"/>
              <a:ext cx="375225" cy="371425"/>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3;p7"/>
            <p:cNvSpPr/>
            <p:nvPr/>
          </p:nvSpPr>
          <p:spPr>
            <a:xfrm>
              <a:off x="3171400" y="2228375"/>
              <a:ext cx="269100" cy="185725"/>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4;p7"/>
            <p:cNvSpPr/>
            <p:nvPr/>
          </p:nvSpPr>
          <p:spPr>
            <a:xfrm>
              <a:off x="3254775" y="2182900"/>
              <a:ext cx="469975" cy="473750"/>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5;p7"/>
            <p:cNvSpPr/>
            <p:nvPr/>
          </p:nvSpPr>
          <p:spPr>
            <a:xfrm>
              <a:off x="3648925" y="2186675"/>
              <a:ext cx="98550" cy="163000"/>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6;p7"/>
            <p:cNvSpPr/>
            <p:nvPr/>
          </p:nvSpPr>
          <p:spPr>
            <a:xfrm>
              <a:off x="4065800" y="3577525"/>
              <a:ext cx="197100" cy="189525"/>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7;p7"/>
            <p:cNvSpPr/>
            <p:nvPr/>
          </p:nvSpPr>
          <p:spPr>
            <a:xfrm>
              <a:off x="4107475" y="3933775"/>
              <a:ext cx="56875" cy="49300"/>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8;p7"/>
            <p:cNvSpPr/>
            <p:nvPr/>
          </p:nvSpPr>
          <p:spPr>
            <a:xfrm>
              <a:off x="4198450" y="3857975"/>
              <a:ext cx="26550" cy="41725"/>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p7"/>
            <p:cNvSpPr/>
            <p:nvPr/>
          </p:nvSpPr>
          <p:spPr>
            <a:xfrm>
              <a:off x="4046850" y="2311750"/>
              <a:ext cx="280475" cy="257725"/>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0;p7"/>
            <p:cNvSpPr/>
            <p:nvPr/>
          </p:nvSpPr>
          <p:spPr>
            <a:xfrm>
              <a:off x="4001375" y="2542925"/>
              <a:ext cx="390375" cy="515425"/>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1;p7"/>
            <p:cNvSpPr/>
            <p:nvPr/>
          </p:nvSpPr>
          <p:spPr>
            <a:xfrm>
              <a:off x="3773975" y="3031800"/>
              <a:ext cx="469975" cy="48890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p7"/>
            <p:cNvSpPr/>
            <p:nvPr/>
          </p:nvSpPr>
          <p:spPr>
            <a:xfrm>
              <a:off x="3808100" y="2868850"/>
              <a:ext cx="329725" cy="21225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p7"/>
            <p:cNvSpPr/>
            <p:nvPr/>
          </p:nvSpPr>
          <p:spPr>
            <a:xfrm>
              <a:off x="3485950" y="2842325"/>
              <a:ext cx="64450" cy="155400"/>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4;p7"/>
            <p:cNvSpPr/>
            <p:nvPr/>
          </p:nvSpPr>
          <p:spPr>
            <a:xfrm>
              <a:off x="3455650" y="2865050"/>
              <a:ext cx="53075" cy="14025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5;p7"/>
            <p:cNvSpPr/>
            <p:nvPr/>
          </p:nvSpPr>
          <p:spPr>
            <a:xfrm>
              <a:off x="3050125" y="2842325"/>
              <a:ext cx="72050" cy="3792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6;p7"/>
            <p:cNvSpPr/>
            <p:nvPr/>
          </p:nvSpPr>
          <p:spPr>
            <a:xfrm>
              <a:off x="245700" y="1337775"/>
              <a:ext cx="773125" cy="356250"/>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7;p7"/>
            <p:cNvSpPr/>
            <p:nvPr/>
          </p:nvSpPr>
          <p:spPr>
            <a:xfrm>
              <a:off x="772475" y="1811500"/>
              <a:ext cx="56875" cy="53075"/>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8;p7"/>
            <p:cNvSpPr/>
            <p:nvPr/>
          </p:nvSpPr>
          <p:spPr>
            <a:xfrm>
              <a:off x="2212600" y="1807700"/>
              <a:ext cx="144025" cy="87200"/>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9;p7"/>
            <p:cNvSpPr/>
            <p:nvPr/>
          </p:nvSpPr>
          <p:spPr>
            <a:xfrm>
              <a:off x="1970050" y="1273350"/>
              <a:ext cx="394150" cy="265300"/>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0;p7"/>
            <p:cNvSpPr/>
            <p:nvPr/>
          </p:nvSpPr>
          <p:spPr>
            <a:xfrm>
              <a:off x="780050" y="1318825"/>
              <a:ext cx="1565200" cy="682175"/>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1;p7"/>
            <p:cNvSpPr/>
            <p:nvPr/>
          </p:nvSpPr>
          <p:spPr>
            <a:xfrm>
              <a:off x="1890450" y="1459050"/>
              <a:ext cx="98575" cy="45500"/>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2;p7"/>
            <p:cNvSpPr/>
            <p:nvPr/>
          </p:nvSpPr>
          <p:spPr>
            <a:xfrm>
              <a:off x="1761600" y="1349150"/>
              <a:ext cx="56875" cy="41700"/>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3;p7"/>
            <p:cNvSpPr/>
            <p:nvPr/>
          </p:nvSpPr>
          <p:spPr>
            <a:xfrm>
              <a:off x="1791925" y="1265775"/>
              <a:ext cx="98550" cy="56875"/>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4;p7"/>
            <p:cNvSpPr/>
            <p:nvPr/>
          </p:nvSpPr>
          <p:spPr>
            <a:xfrm>
              <a:off x="1901825" y="1265775"/>
              <a:ext cx="87200" cy="41700"/>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5;p7"/>
            <p:cNvSpPr/>
            <p:nvPr/>
          </p:nvSpPr>
          <p:spPr>
            <a:xfrm>
              <a:off x="2015525" y="1208925"/>
              <a:ext cx="212250" cy="49275"/>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46;p7"/>
            <p:cNvSpPr/>
            <p:nvPr/>
          </p:nvSpPr>
          <p:spPr>
            <a:xfrm>
              <a:off x="2121625" y="1083850"/>
              <a:ext cx="477550" cy="14025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47;p7"/>
            <p:cNvSpPr/>
            <p:nvPr/>
          </p:nvSpPr>
          <p:spPr>
            <a:xfrm>
              <a:off x="2083750" y="1121750"/>
              <a:ext cx="102350" cy="41725"/>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48;p7"/>
            <p:cNvSpPr/>
            <p:nvPr/>
          </p:nvSpPr>
          <p:spPr>
            <a:xfrm>
              <a:off x="1371250" y="1254400"/>
              <a:ext cx="178150" cy="68250"/>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49;p7"/>
            <p:cNvSpPr/>
            <p:nvPr/>
          </p:nvSpPr>
          <p:spPr>
            <a:xfrm>
              <a:off x="1458425" y="1280925"/>
              <a:ext cx="288050" cy="102350"/>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0;p7"/>
            <p:cNvSpPr/>
            <p:nvPr/>
          </p:nvSpPr>
          <p:spPr>
            <a:xfrm>
              <a:off x="1450850" y="2542925"/>
              <a:ext cx="216025" cy="90975"/>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1;p7"/>
            <p:cNvSpPr/>
            <p:nvPr/>
          </p:nvSpPr>
          <p:spPr>
            <a:xfrm>
              <a:off x="1556950" y="2660400"/>
              <a:ext cx="60675" cy="30350"/>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2;p7"/>
            <p:cNvSpPr/>
            <p:nvPr/>
          </p:nvSpPr>
          <p:spPr>
            <a:xfrm>
              <a:off x="1826025" y="2667975"/>
              <a:ext cx="34150" cy="1520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3;p7"/>
            <p:cNvSpPr/>
            <p:nvPr/>
          </p:nvSpPr>
          <p:spPr>
            <a:xfrm>
              <a:off x="1212100" y="2686925"/>
              <a:ext cx="102325" cy="109950"/>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4;p7"/>
            <p:cNvSpPr/>
            <p:nvPr/>
          </p:nvSpPr>
          <p:spPr>
            <a:xfrm>
              <a:off x="1287875" y="2740000"/>
              <a:ext cx="140250" cy="83400"/>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5;p7"/>
            <p:cNvSpPr/>
            <p:nvPr/>
          </p:nvSpPr>
          <p:spPr>
            <a:xfrm>
              <a:off x="1272725" y="2774100"/>
              <a:ext cx="49300" cy="45500"/>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56;p7"/>
            <p:cNvSpPr/>
            <p:nvPr/>
          </p:nvSpPr>
          <p:spPr>
            <a:xfrm>
              <a:off x="1306825" y="2649025"/>
              <a:ext cx="45500" cy="75825"/>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57;p7"/>
            <p:cNvSpPr/>
            <p:nvPr/>
          </p:nvSpPr>
          <p:spPr>
            <a:xfrm>
              <a:off x="1325775" y="2740000"/>
              <a:ext cx="106150" cy="14025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58;p7"/>
            <p:cNvSpPr/>
            <p:nvPr/>
          </p:nvSpPr>
          <p:spPr>
            <a:xfrm>
              <a:off x="1469800" y="3126550"/>
              <a:ext cx="151600" cy="174350"/>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59;p7"/>
            <p:cNvSpPr/>
            <p:nvPr/>
          </p:nvSpPr>
          <p:spPr>
            <a:xfrm>
              <a:off x="1522850" y="2857475"/>
              <a:ext cx="276675" cy="397950"/>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0;p7"/>
            <p:cNvSpPr/>
            <p:nvPr/>
          </p:nvSpPr>
          <p:spPr>
            <a:xfrm>
              <a:off x="2023100" y="4574250"/>
              <a:ext cx="136450" cy="56875"/>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1;p7"/>
            <p:cNvSpPr/>
            <p:nvPr/>
          </p:nvSpPr>
          <p:spPr>
            <a:xfrm>
              <a:off x="1818450" y="3748075"/>
              <a:ext cx="367650" cy="807250"/>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2;p7"/>
            <p:cNvSpPr/>
            <p:nvPr/>
          </p:nvSpPr>
          <p:spPr>
            <a:xfrm>
              <a:off x="2110275" y="3960300"/>
              <a:ext cx="125075" cy="147825"/>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3;p7"/>
            <p:cNvSpPr/>
            <p:nvPr/>
          </p:nvSpPr>
          <p:spPr>
            <a:xfrm>
              <a:off x="1670650" y="2857475"/>
              <a:ext cx="307000" cy="288050"/>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4;p7"/>
            <p:cNvSpPr/>
            <p:nvPr/>
          </p:nvSpPr>
          <p:spPr>
            <a:xfrm>
              <a:off x="1363675" y="2876425"/>
              <a:ext cx="83400" cy="64450"/>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5;p7"/>
            <p:cNvSpPr/>
            <p:nvPr/>
          </p:nvSpPr>
          <p:spPr>
            <a:xfrm>
              <a:off x="1954875" y="2929475"/>
              <a:ext cx="102350" cy="189525"/>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66;p7"/>
            <p:cNvSpPr/>
            <p:nvPr/>
          </p:nvSpPr>
          <p:spPr>
            <a:xfrm>
              <a:off x="1788125" y="3452475"/>
              <a:ext cx="276700" cy="307000"/>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67;p7"/>
            <p:cNvSpPr/>
            <p:nvPr/>
          </p:nvSpPr>
          <p:spPr>
            <a:xfrm>
              <a:off x="2125425" y="3009075"/>
              <a:ext cx="64450" cy="94750"/>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68;p7"/>
            <p:cNvSpPr/>
            <p:nvPr/>
          </p:nvSpPr>
          <p:spPr>
            <a:xfrm>
              <a:off x="1954875" y="3687450"/>
              <a:ext cx="227425" cy="197075"/>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69;p7"/>
            <p:cNvSpPr/>
            <p:nvPr/>
          </p:nvSpPr>
          <p:spPr>
            <a:xfrm>
              <a:off x="2030675" y="3005275"/>
              <a:ext cx="94775" cy="106150"/>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p7"/>
            <p:cNvSpPr/>
            <p:nvPr/>
          </p:nvSpPr>
          <p:spPr>
            <a:xfrm>
              <a:off x="1651700" y="3028025"/>
              <a:ext cx="962625" cy="1019475"/>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1;p7"/>
            <p:cNvSpPr/>
            <p:nvPr/>
          </p:nvSpPr>
          <p:spPr>
            <a:xfrm>
              <a:off x="1424325" y="2902950"/>
              <a:ext cx="144025" cy="75825"/>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2;p7"/>
            <p:cNvSpPr/>
            <p:nvPr/>
          </p:nvSpPr>
          <p:spPr>
            <a:xfrm>
              <a:off x="1469800" y="3183400"/>
              <a:ext cx="318350" cy="492700"/>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3;p7"/>
            <p:cNvSpPr/>
            <p:nvPr/>
          </p:nvSpPr>
          <p:spPr>
            <a:xfrm>
              <a:off x="1772975" y="3645750"/>
              <a:ext cx="235000" cy="909575"/>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4;p7"/>
            <p:cNvSpPr/>
            <p:nvPr/>
          </p:nvSpPr>
          <p:spPr>
            <a:xfrm>
              <a:off x="1723700" y="2637675"/>
              <a:ext cx="75825" cy="41700"/>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5;p7"/>
            <p:cNvSpPr/>
            <p:nvPr/>
          </p:nvSpPr>
          <p:spPr>
            <a:xfrm>
              <a:off x="1666875" y="2637675"/>
              <a:ext cx="56850" cy="3032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6;p7"/>
            <p:cNvSpPr/>
            <p:nvPr/>
          </p:nvSpPr>
          <p:spPr>
            <a:xfrm>
              <a:off x="6013750" y="3486575"/>
              <a:ext cx="1360550" cy="939900"/>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Inhaltsplatzhalter 1"/>
          <p:cNvSpPr>
            <a:spLocks noGrp="1"/>
          </p:cNvSpPr>
          <p:nvPr>
            <p:ph idx="1"/>
          </p:nvPr>
        </p:nvSpPr>
        <p:spPr/>
        <p:txBody>
          <a:bodyPr>
            <a:normAutofit/>
          </a:bodyPr>
          <a:lstStyle/>
          <a:p>
            <a:pPr fontAlgn="base"/>
            <a:endParaRPr lang="en-US"/>
          </a:p>
          <a:p>
            <a:pPr marL="0" indent="0" fontAlgn="base">
              <a:buNone/>
            </a:pPr>
            <a:endParaRPr lang="en-US"/>
          </a:p>
          <a:p>
            <a:pPr marL="0" indent="0">
              <a:buNone/>
            </a:pPr>
            <a:endParaRPr lang="de-DE" sz="1200"/>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16</a:t>
            </a:fld>
            <a:endParaRPr lang="en-US"/>
          </a:p>
        </p:txBody>
      </p:sp>
      <p:sp>
        <p:nvSpPr>
          <p:cNvPr id="5" name="Titel 4"/>
          <p:cNvSpPr>
            <a:spLocks noGrp="1"/>
          </p:cNvSpPr>
          <p:nvPr>
            <p:ph type="title"/>
          </p:nvPr>
        </p:nvSpPr>
        <p:spPr/>
        <p:txBody>
          <a:bodyPr>
            <a:noAutofit/>
          </a:bodyPr>
          <a:lstStyle/>
          <a:p>
            <a:r>
              <a:rPr lang="en-US" sz="3600" b="1"/>
              <a:t>Regional anti-corruption conventions </a:t>
            </a:r>
            <a:endParaRPr lang="de-DE" sz="3600" b="1"/>
          </a:p>
        </p:txBody>
      </p:sp>
      <p:sp>
        <p:nvSpPr>
          <p:cNvPr id="6" name="Rounded Rectangle 5">
            <a:extLst>
              <a:ext uri="{FF2B5EF4-FFF2-40B4-BE49-F238E27FC236}">
                <a16:creationId xmlns:a16="http://schemas.microsoft.com/office/drawing/2014/main" id="{1D43CB99-091B-6C4E-87BD-8647616EBCDB}"/>
              </a:ext>
            </a:extLst>
          </p:cNvPr>
          <p:cNvSpPr/>
          <p:nvPr/>
        </p:nvSpPr>
        <p:spPr>
          <a:xfrm>
            <a:off x="2909519" y="3168028"/>
            <a:ext cx="2087998" cy="899999"/>
          </a:xfrm>
          <a:prstGeom prst="roundRect">
            <a:avLst/>
          </a:prstGeom>
          <a:solidFill>
            <a:srgbClr val="00B0F0">
              <a:alpha val="9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Roboton"/>
                <a:cs typeface="Roboton"/>
              </a:rPr>
              <a:t>African Union Convention on Preventing and Combatting Corruption (2003)</a:t>
            </a:r>
          </a:p>
        </p:txBody>
      </p:sp>
      <p:sp>
        <p:nvSpPr>
          <p:cNvPr id="7" name="Rounded Rectangle 6">
            <a:extLst>
              <a:ext uri="{FF2B5EF4-FFF2-40B4-BE49-F238E27FC236}">
                <a16:creationId xmlns:a16="http://schemas.microsoft.com/office/drawing/2014/main" id="{0EC15D91-F0DA-A34F-A94B-1B6A42474581}"/>
              </a:ext>
            </a:extLst>
          </p:cNvPr>
          <p:cNvSpPr/>
          <p:nvPr/>
        </p:nvSpPr>
        <p:spPr>
          <a:xfrm>
            <a:off x="5118808" y="3647137"/>
            <a:ext cx="2087998" cy="899999"/>
          </a:xfrm>
          <a:prstGeom prst="roundRect">
            <a:avLst/>
          </a:prstGeom>
          <a:solidFill>
            <a:srgbClr val="00B0F0">
              <a:alpha val="9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Roboton"/>
                <a:cs typeface="Roboton"/>
              </a:rPr>
              <a:t>South African Development Community Protocol Against Corruption (2001)</a:t>
            </a:r>
          </a:p>
        </p:txBody>
      </p:sp>
      <p:sp>
        <p:nvSpPr>
          <p:cNvPr id="8" name="Rounded Rectangle 7">
            <a:extLst>
              <a:ext uri="{FF2B5EF4-FFF2-40B4-BE49-F238E27FC236}">
                <a16:creationId xmlns:a16="http://schemas.microsoft.com/office/drawing/2014/main" id="{63CD8AB0-353E-C542-9EA1-25A812BA7F19}"/>
              </a:ext>
            </a:extLst>
          </p:cNvPr>
          <p:cNvSpPr/>
          <p:nvPr/>
        </p:nvSpPr>
        <p:spPr>
          <a:xfrm>
            <a:off x="2290491" y="2178572"/>
            <a:ext cx="2087998" cy="899999"/>
          </a:xfrm>
          <a:prstGeom prst="roundRect">
            <a:avLst/>
          </a:prstGeom>
          <a:solidFill>
            <a:srgbClr val="00B0F0">
              <a:alpha val="9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n"/>
                <a:cs typeface="Roboton"/>
              </a:rPr>
              <a:t>Economic Community of West African States (ECOWAS) Protocol on the Fight Against Corruption (2001)</a:t>
            </a:r>
          </a:p>
        </p:txBody>
      </p:sp>
      <p:sp>
        <p:nvSpPr>
          <p:cNvPr id="9" name="Rounded Rectangle 8">
            <a:extLst>
              <a:ext uri="{FF2B5EF4-FFF2-40B4-BE49-F238E27FC236}">
                <a16:creationId xmlns:a16="http://schemas.microsoft.com/office/drawing/2014/main" id="{F36BAEE5-F3F9-764C-BB2A-7CE2E0CAB5EC}"/>
              </a:ext>
            </a:extLst>
          </p:cNvPr>
          <p:cNvSpPr/>
          <p:nvPr/>
        </p:nvSpPr>
        <p:spPr>
          <a:xfrm>
            <a:off x="405246" y="3161277"/>
            <a:ext cx="2087998" cy="899999"/>
          </a:xfrm>
          <a:prstGeom prst="roundRect">
            <a:avLst/>
          </a:prstGeom>
          <a:solidFill>
            <a:srgbClr val="00B0F0">
              <a:alpha val="9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Roboton"/>
                <a:cs typeface="Roboton"/>
              </a:rPr>
              <a:t>OAS Inter American Convention against Corruption (1996)</a:t>
            </a:r>
          </a:p>
        </p:txBody>
      </p:sp>
      <p:sp>
        <p:nvSpPr>
          <p:cNvPr id="10" name="Rounded Rectangle 9">
            <a:extLst>
              <a:ext uri="{FF2B5EF4-FFF2-40B4-BE49-F238E27FC236}">
                <a16:creationId xmlns:a16="http://schemas.microsoft.com/office/drawing/2014/main" id="{895F2348-B513-954F-98E0-C9804003031D}"/>
              </a:ext>
            </a:extLst>
          </p:cNvPr>
          <p:cNvSpPr/>
          <p:nvPr/>
        </p:nvSpPr>
        <p:spPr>
          <a:xfrm>
            <a:off x="3074129" y="1192483"/>
            <a:ext cx="2087998" cy="899999"/>
          </a:xfrm>
          <a:prstGeom prst="roundRect">
            <a:avLst/>
          </a:prstGeom>
          <a:solidFill>
            <a:srgbClr val="00B0F0">
              <a:alpha val="9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Roboton"/>
                <a:cs typeface="Roboton"/>
              </a:rPr>
              <a:t>Council of Europe Criminal Law Convention Against Corruption  (1998)</a:t>
            </a:r>
          </a:p>
        </p:txBody>
      </p:sp>
      <p:sp>
        <p:nvSpPr>
          <p:cNvPr id="11" name="Rounded Rectangle 10">
            <a:extLst>
              <a:ext uri="{FF2B5EF4-FFF2-40B4-BE49-F238E27FC236}">
                <a16:creationId xmlns:a16="http://schemas.microsoft.com/office/drawing/2014/main" id="{D30D81DE-2D97-A141-9F12-6F9F671CB4DC}"/>
              </a:ext>
            </a:extLst>
          </p:cNvPr>
          <p:cNvSpPr/>
          <p:nvPr/>
        </p:nvSpPr>
        <p:spPr>
          <a:xfrm>
            <a:off x="4781132" y="2182722"/>
            <a:ext cx="2087998" cy="899999"/>
          </a:xfrm>
          <a:prstGeom prst="roundRect">
            <a:avLst/>
          </a:prstGeom>
          <a:solidFill>
            <a:srgbClr val="00B0F0">
              <a:alpha val="9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CH" sz="1200">
                <a:latin typeface="Roboton"/>
                <a:cs typeface="Roboton"/>
              </a:rPr>
              <a:t>Arab Anti-Corruption Convention (2010)</a:t>
            </a:r>
            <a:endParaRPr lang="en-US" sz="1200">
              <a:latin typeface="Roboton"/>
              <a:cs typeface="Roboton"/>
            </a:endParaRPr>
          </a:p>
        </p:txBody>
      </p:sp>
      <p:sp>
        <p:nvSpPr>
          <p:cNvPr id="12" name="Rounded Rectangle 11">
            <a:extLst>
              <a:ext uri="{FF2B5EF4-FFF2-40B4-BE49-F238E27FC236}">
                <a16:creationId xmlns:a16="http://schemas.microsoft.com/office/drawing/2014/main" id="{93D1E973-BBDD-4243-9589-8AF746B2E9CB}"/>
              </a:ext>
            </a:extLst>
          </p:cNvPr>
          <p:cNvSpPr/>
          <p:nvPr/>
        </p:nvSpPr>
        <p:spPr>
          <a:xfrm>
            <a:off x="5326109" y="1196806"/>
            <a:ext cx="2087998" cy="899999"/>
          </a:xfrm>
          <a:prstGeom prst="roundRect">
            <a:avLst/>
          </a:prstGeom>
          <a:solidFill>
            <a:srgbClr val="00B0F0">
              <a:alpha val="9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Roboton"/>
                <a:cs typeface="Roboton"/>
              </a:rPr>
              <a:t>Council of Europe Civil Law Convention Against Corruption (1999) </a:t>
            </a:r>
          </a:p>
        </p:txBody>
      </p:sp>
      <p:sp>
        <p:nvSpPr>
          <p:cNvPr id="260" name="Textfeld 259"/>
          <p:cNvSpPr txBox="1"/>
          <p:nvPr/>
        </p:nvSpPr>
        <p:spPr>
          <a:xfrm>
            <a:off x="7589046" y="4444999"/>
            <a:ext cx="1051983" cy="200055"/>
          </a:xfrm>
          <a:prstGeom prst="rect">
            <a:avLst/>
          </a:prstGeom>
          <a:noFill/>
        </p:spPr>
        <p:txBody>
          <a:bodyPr wrap="square" rtlCol="0">
            <a:spAutoFit/>
          </a:bodyPr>
          <a:lstStyle/>
          <a:p>
            <a:r>
              <a:rPr lang="de-DE" sz="700">
                <a:latin typeface="Roboto"/>
                <a:cs typeface="Roboto"/>
              </a:rPr>
              <a:t>Carr 2007</a:t>
            </a:r>
          </a:p>
        </p:txBody>
      </p:sp>
    </p:spTree>
    <p:extLst>
      <p:ext uri="{BB962C8B-B14F-4D97-AF65-F5344CB8AC3E}">
        <p14:creationId xmlns:p14="http://schemas.microsoft.com/office/powerpoint/2010/main" val="72629674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11" name="Gruppierung 10"/>
          <p:cNvGrpSpPr/>
          <p:nvPr/>
        </p:nvGrpSpPr>
        <p:grpSpPr>
          <a:xfrm>
            <a:off x="1593920" y="1719947"/>
            <a:ext cx="6933881" cy="595895"/>
            <a:chOff x="1593920" y="1809059"/>
            <a:chExt cx="6933881"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dirty="0">
                  <a:solidFill>
                    <a:schemeClr val="bg1"/>
                  </a:solidFill>
                  <a:latin typeface="Roboto"/>
                </a:rPr>
                <a:t>United Nations Convention Against Corruption (UNCAC)</a:t>
              </a: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pPr lvl="0"/>
                <a:r>
                  <a:rPr lang="en-US" altLang="ko-KR" sz="1600" b="1" dirty="0">
                    <a:solidFill>
                      <a:srgbClr val="A6A6A6"/>
                    </a:solidFill>
                    <a:latin typeface="Roboto"/>
                    <a:cs typeface="Roboto"/>
                  </a:rPr>
                  <a:t>Practical examples</a:t>
                </a:r>
                <a:endParaRPr lang="en-US" altLang="ko-KR" sz="1200" b="1" dirty="0">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03</a:t>
              </a:r>
              <a:endParaRPr lang="ko-KR" altLang="en-US" sz="2400" b="1">
                <a:solidFill>
                  <a:srgbClr val="FFFFFF"/>
                </a:solidFill>
                <a:latin typeface="Roboto"/>
                <a:cs typeface="Roboto"/>
              </a:endParaRPr>
            </a:p>
          </p:txBody>
        </p:sp>
      </p:grpSp>
      <p:grpSp>
        <p:nvGrpSpPr>
          <p:cNvPr id="8" name="Gruppierung 7"/>
          <p:cNvGrpSpPr/>
          <p:nvPr/>
        </p:nvGrpSpPr>
        <p:grpSpPr>
          <a:xfrm>
            <a:off x="1593920" y="636207"/>
            <a:ext cx="6922856" cy="844027"/>
            <a:chOff x="1593920" y="636207"/>
            <a:chExt cx="6922856" cy="84402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830997"/>
            </a:xfrm>
            <a:prstGeom prst="rect">
              <a:avLst/>
            </a:prstGeom>
            <a:noFill/>
          </p:spPr>
          <p:txBody>
            <a:bodyPr wrap="square" rtlCol="0" anchor="t">
              <a:spAutoFit/>
            </a:bodyPr>
            <a:lstStyle/>
            <a:p>
              <a:r>
                <a:rPr lang="en-US" sz="1600" b="1" dirty="0">
                  <a:solidFill>
                    <a:srgbClr val="A6A6A6"/>
                  </a:solidFill>
                  <a:latin typeface="Roboto"/>
                </a:rPr>
                <a:t>The 2030 Agenda for Sustainable Development and anti-corruption</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lumMod val="65000"/>
                    </a:schemeClr>
                  </a:solidFill>
                  <a:latin typeface="Roboto"/>
                </a:rPr>
                <a:t>Anti-corruption conventions: Importance and historical context</a:t>
              </a:r>
              <a:endParaRPr lang="ko-KR" altLang="en-US" sz="1600" b="1">
                <a:solidFill>
                  <a:schemeClr val="bg1">
                    <a:lumMod val="65000"/>
                  </a:schemeClr>
                </a:solidFill>
                <a:latin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dirty="0">
                  <a:solidFill>
                    <a:srgbClr val="A6A6A6"/>
                  </a:solidFill>
                  <a:latin typeface="Roboto"/>
                  <a:cs typeface="Roboto"/>
                </a:rPr>
                <a:t>Activity: Quiz</a:t>
              </a: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p:cNvSpPr>
            <a:spLocks noGrp="1"/>
          </p:cNvSpPr>
          <p:nvPr>
            <p:ph type="sldNum" sz="quarter" idx="12"/>
          </p:nvPr>
        </p:nvSpPr>
        <p:spPr/>
        <p:txBody>
          <a:bodyPr/>
          <a:lstStyle/>
          <a:p>
            <a:fld id="{961E0DA8-AC27-403E-90E8-404BCA9BAC80}" type="slidenum">
              <a:rPr lang="en-US" smtClean="0"/>
              <a:pPr/>
              <a:t>17</a:t>
            </a:fld>
            <a:endParaRPr lang="en-US"/>
          </a:p>
        </p:txBody>
      </p:sp>
    </p:spTree>
    <p:extLst>
      <p:ext uri="{BB962C8B-B14F-4D97-AF65-F5344CB8AC3E}">
        <p14:creationId xmlns:p14="http://schemas.microsoft.com/office/powerpoint/2010/main" val="222479793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Bildschirmfoto 2020-07-20 um 11.10.54.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370013"/>
            <a:ext cx="5043616" cy="3262312"/>
          </a:xfrm>
          <a:ln>
            <a:solidFill>
              <a:srgbClr val="00B0F0"/>
            </a:solidFill>
          </a:ln>
        </p:spPr>
      </p:pic>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18</a:t>
            </a:fld>
            <a:endParaRPr lang="en-US"/>
          </a:p>
        </p:txBody>
      </p:sp>
      <p:sp>
        <p:nvSpPr>
          <p:cNvPr id="5" name="Titel 4"/>
          <p:cNvSpPr>
            <a:spLocks noGrp="1"/>
          </p:cNvSpPr>
          <p:nvPr>
            <p:ph type="title"/>
          </p:nvPr>
        </p:nvSpPr>
        <p:spPr/>
        <p:txBody>
          <a:bodyPr>
            <a:noAutofit/>
          </a:bodyPr>
          <a:lstStyle/>
          <a:p>
            <a:r>
              <a:rPr lang="en-US" sz="2800" b="1" dirty="0"/>
              <a:t>United Nations Convention against Corruption (UNCAC)</a:t>
            </a:r>
            <a:endParaRPr lang="de-DE" sz="1050" dirty="0"/>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DrAT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qP7RB9p+y+dH5+zzPK3DdtzjdjrjPGakrgPE143h/4nR69eafqU+nXGhtZpNZWclyROs28RssYJBYNwSMHBGRQB2lvqem3Eix2+oWkzvCLhVjmVi0ROBIMH7ueM9Khvte0OwitZb7WtOtY7vH2ZprpEE2emwk/N1HT1rwzTfB/ibSbbTNctdHuf7c8P+EdPiWAD/j6Xdc/arPPQttKEDs6x1q+CLdNAubCfxZ4a1K7gu/Cel2djjSpLryXjR/PtmVVYxszMhO4AHHJ+WgD2kXlp9t+w/aoPtXled5HmDzNmcbtvXbnjPTNV7XWtHutTn0u11awnv7f/AF1tHcI0sX+8gOR+Irx6XT/FzePh4+t/D/kRPqjaYsnmP9pTTSvkLmDZwgmAuM7vu84rpfgu2nWeg6PoFx4bvrHX9PtDHfyz6a6hZuPNf7QV2v5jZYFWO7OTQB3E2v6FDd3VnNrWmx3NpEZrmFrpA8MYGS7rnKrjueK0UZXUMrBlIyCDkEV4f4ii1bS9W8VWng+01O7S+tdTurlZ9JdJbC7MRKtBcFQJVlcABPmPOQQBisq51vxLeeJdaddV1q1eBtStdOEcs5ivJ0tSIoERV8oOjJI2dxYkEEZ4AB9DUm5d23cN2M4zzivGrpvFOiWeo20zeJ9UtJ7fS5DLJcTB4ZZDKLhg8SmQINsZZIxxnjaCayPDth4qk1TT9W1I+Ixq83hnUbK0kYzqpuEuJPJEgIwpMexgZMbiAeooA99orxObVPGGv6fJHp7+KLJDa6DbyTG1kgkWVrthesm9c5EZAZsY4z2zV+wi8Ww/E9rGfWNUtrW1v4ls1liup4rqxEC7gzAGLcX3kyOd4YDtgEA9doryjxfqHib/AIWxp8Gl2utQ28N/aJK6vO9vcWzqfNYIF8lVUnBLNv3DjAxnCto/iNY+GUvLW78R3WqX3h+/kuEuCX8m5SaPyfLQjCSeW0m0fxYGckZoA9sgvbSe7ubSG4jee12+fGrZaPcMrkdsjmodK1nSNWMv9larY3/knEv2a4SXYfQ7ScVwnwjtTHrfi27t/wC3pbC5ltTaXGrpKJZQsADYMoDkBsj5uc57Yrz7wbo3iTwroFpqF9pOpXdxL4St7e1+wW7WkloBOnnRTFAzs6hlcMBu2pIFXPUA+iWdF+8yrwTyew61jzeK/DMM1tDJr2nK11bi5gJuF2vESAJA2cbSSADnk9K8X0nTNe1LWvD15r8nipYIbrVrK3nhku0ZY38prfcSBJtOHAeQDIUAngU218O+Jn0wa5J/wkiax/wjOghgs0qh51lcTI0Y+ViByykcbie9AH0HSMyqQGYAnOMmvHZ9R1i3s/EU15H4wutcF9NG9tCbiK0itTdKsUkTIhGFhKsTHmQgSd+mNpml67qWo+ErzxDJ4oWOC81aySeCS6jdY3dTbFzgOFKggO4HAG40Ae72V1bXtpFeWdxFc20yB4pYnDo6noQRwR71LXgNtP44Tw9p8V3L4pg1tND006NFbwyeTLdY/wBI+04XZndgMJcAJyOc11PhKDxdD4s0rUL2812aO81XVoL2C4ZjbxW6vIbYhMYUfKu1upDYyRjAB6Q2r6Surro7anZDUmTetoZ184r6hM7se+KuKwZQykEHkEd68n1Wzmg+J9zBoUOo3C6zcMurwz6dIi2o+ylBd295gBfuxps3NkscbTmuKgn8UaV8PPC2laFZ+LItRstMgLPK12R9pWVVlg8vYVbaAf8AWEJtPy55IAPo1WVs7WBwcHB6GlrxS0h1Xw3qPiK4tx4jBHjKG8vFCzzI1g4XLRjBDrkncEyQF5HAqSw1PxTJreiahcL4injn1W6QaZJDcW7LA96/lzsyrsISLbmKXHycjB6gHs9FFFABRRRQAUUUUAFFFFABRVT+09P/AOfyE/RqP7T0/wD5/If++qALdFVP7SsP+fuL/vqj+09P/wCfyH/vqgC3RVT+09P/AOfyH/vqj+0rD/n7i/76oAt0VU/tPT/+fyH/AL6o/tPT/wDn8h/76oAt0VU/tLT/APn7i/76o/tPT/8An8h/76oAt0VU/tPT/wDn8h/76o/tLT/+fuH/AL6oAt1lW/hrw/b63JrdvomnxanIWZ7pLdRISwwx3Yzkjqepq1/aWn/8/cP/AH1R/aen/wDP5D/31QBboqp/aen/APP5D/31R/aWn/8AP3F/31QBboqp/aen/wDP5D/31R/aen/8/kP/AH1QBboqp/aWn/8AP3D/AN9Uf2np/wDz+Q/99UAW6Kqf2np//P5D/wB9Uf2lp/8Az9xf99UAW6Kqf2np/wDz+Q/99Uf2np//AD+Q/wDfVAFuiqn9pWH/AD9xf99Uf2np/wDz+Q/99UAW6Kqf2np//P5D/wB9Uf2np/8Az9w/99UAW6Kqf2lp/wDz9xf99Uf2np//AD+Q/wDfVAFuiqn9p6f/AM/kP/fVH9pWH/P3F/31QBboqp/aen/8/kP/AH1R/aen/wDP5D/31QBboqp/aVh/z9xf99Uf2np//P5D/wB9UAW6Kqf2np//AD+Q/wDfVH9pWH/P3F/31QBboqp/aen/APP5D/31U9vPDcR+ZBIsiZIypyMigDi9auLpDpkMN5cQRm1diIpCuTuA5xVLz77/AKCmof8AgQ1WNc/1+l/9eb/+hrVSvSw8Iumm0eHjKtSNZpSYyMXEd1NcJqOoiSULvP2pznGccZwPwqbz77/oKah/4ENUf8Z+lLW3sodkcqr1f5n94/z77/oKah/4ENUMv2h7mG4bUdQMke4I32p+ARzxnHan1x3ifx5ZaVcz29raHUJbYFpStzHGoIzlBk5L+2KapQf2SZYmpFazf3naefff9BTUP/AhqPPvv+gpqH/gQ1eYaD8Sr3Vrhpm0W+s7ZCGFv/Z0k8kqYGT5itsTBJ5Ixx17CbWvGutwzDVtLt1n0D5d7vZnKDOG3P5mVbPYrjkc0lSg+g5YmovtP7z0S5+1XEYWTUNRcKwcAXTjkHIPB9aJr+aFS02t3US+r3hUfqa8A8Y6p4h1q9ebWbpE06WGM2UNjcqxkDcqSiyBlY565PYDtXn8cStqDObq5uYlkQPAZAPK4wFy5I7nrzWkcNB20X3HLVzGrBtK7a8z61PiG0Vtp8VgHOMHUhn/ANCpyavb3iNDH4kecOCpWPUck5HI4Oa8l0n4d65/wiD3Fje2jao0m+G1luN8QXvG8oDHcB3XisSz+Hvi68v3vda8PTQlPuW1tqiPA5H8WC45/wAn0qlh6DfKn960/r5EPH42EeeUHbspXf3WS/E99hmuYoY4l1W+UKoCg3TdAPrVa/8AEFrp5T+0PFX2PfnZ5+pCPd9NxGa8NuNLs7bUJbC90z7PeECR4p4/mYdmB5DD3BNMi0XR4jEY9KsUMRJjIgXKZ64446mu2GTqavFq3oeLV4ulRk4ThJNdG7Hs8/jbQYDiXxzbr8ob/kKKeD34NQab408MvKYLPx1bO8shYKNWBLMeTjLV49ptxazNJBBZNAqcndCEU89qq6loXhpoc3+n6ciZOGkVVwT3ye9U8mVrpr7iVxfOM+WpCS9JX/RH0XDd3U8KzQ6veyxt910uiyn6EGnma+B51PUB/wBvDV86fBDQtP8AFHiHVGYamuiaa3kwQQ3zpaswJAwBy3GSSGxnt3r1PUJIdK1q30uCe4tNPjQKI4HkLHPOAM8kk9eTXmexhe1kfU0sRVnFO7V/M7USXgnMn9pahuZQCftLdAeO/uaf599/0FNQ/wDAhqy7LT0V4rlbrU243BJp379mU/yp+u2up3Vg0elal/Z11nKzGBZR9CG7UvZQ7IbxFX+Z/eaPn33/AEFNQ/8AAhqila6klilbUtQLxNlD9qcYyMHvzwa87i0D4n3jmS98aRWDxvxFbW8bLOo7cr8mfXn6evb6NBf2+l2kOoXHnXKDEzlt+9s9c4H8qPZQvsiViarV7v7zS8++/wCgpqH/AIENR599/wBBTUP/AAIamDgAZJ+tRSQb5vN86ZTjGFfC/XHTNCpQ7DeIrdJP7x159pubZ4ZtR1F0OCQLpx0OR0PqKm8++/6Ceof+BDVxXi/xH4U0vVYtP1DVLybVSpaOxs3eWY455jTpwe+OOlWdK1m7kuV+xeDvEMSTuPNkvJIokjXj58NISfXAGeKbp0rbfgRHEYnms3p6s6zz77/oKah/4ENSefff9BTUP/AlqjfDBcSYzyMY+Yf59KxtW8WeHdIDf2hq1vCQ6xqm/e7seiqq5Yn8KXsYfylPFVE9ZP7zZtDdW9ukEOpagsaDao+1OcD6k5qXz77/AKCmof8AgQ1eP+MdTsdYvVvbLxH43sW2hfs9kBHAvPJ2ttYt3zk/Ss23+IPj63kWSG2sLvT7c+WyalGLe5mUE/PvRmUNjHYA1qsFJ/8ALv8AA5JZxRita6/8C/4J7l599/0FNQ/8CGqGAXEM08keo6grTMHkP2pzk4x3PHAHSuG8MfFLw7rWqRaU7La3bRF2PnxvEhUZYFweMV2YvrHyGuvttsbcYBl85dgPTG7OOtZOjBOzidcMVUmlKM3b1Lnn33/QU1D/AMCGo8++/wCgpqH/AIENUME0M8fmQTRzJ/ejcMPzFclrPxE0LSNVTTb611dJpX2QEWTFZzx/qz/F1A49aXs4dkV9Yq3tzP7zrGFx9tW6/tHUfOCGPd9qf7uc4xnHWp/Pvv8AoKah/wCBDVi2Ov2t5qa2K2eqwy7S2640+aJPpvZdufxrXo9nDsg9vV/mf3sf599/0FNQ/wDAhqguluLgwtNqOosYpBIn+lOMMO/B56nrUlI3b60eyh2Qe3q/zP7xl/d6hDYXEseqagHSJmU/aG4IBxXoGl9Ln/r5f+dedar/AMgu7/64P/6Ca9F0vpc/9fL/AM64sXFRasj1MunKalzO55T8X/EsnhjTtIu4IYpriS2kWOOVZNrYYEjcoIB443EA+teW2XjDxBrkLXR1e+tVD7fLjWOIAg9RtycexP1Few+PNKl1ewg0+41GS1hmtX2vbjYyoGT5WJJDAkHPQEHHvXh9tb3Z1F9M0EWniEQs5lk00kLGvO3cxAjDHGMBj+NetlUqCivany/FEMbOT+q303s7dDX03xd4kcOyaxcMVYrieCJv5LV608c+Jo7mSKSWwugiq3723Kk5z3QgdvSjwx4A1y+spLzW9Ym06abBitI7eMm3GejE53dPXv26VLrHw81+2hmutH1Sxv7jYALa5hMIcjP8alsdem38RXourgno4/18jwFhc7j70J/K6f5oqTeLvF9xctI2pWNrBj5YLe0Bx06u5JPfoB1rn720+121zDNFZ4nDDCJKgjJOcr+8ODnuc/qag0/UnfU7nRdStmsdXs/9fbkNtIwPnRiBuXnrWlXbSwuGlG8Fo/NniYrM8xp1eWtLVd0vw0/FHMrY69ZWckccFnqTeWy4lm8rcD2GFzyMZyfxrS0f+1EsI4dQ07S3jAaRbdM7UkZQDzjcvQZKtzjtWpSVpLCQkrNswhmtaDvFK/z/ACvb8Dn9Cl1bRTqd1fx6WEnRoki8uSVkjJ/gIbcoVTtBHPXOeKraBar4h8Wrp1jH9mj1CRFuZZoUeOSEDDFHbb8x4IjxnHrXY6EdBg1z7Z4g0lr8RrmzkCeasLDBOY/UnkNzjGMCvR9Ou/B+qTeZZtpElzxIVESrMpUZB2nDAj6cV5GJvQk4xi1566/ofV5dFY2mqlWak9+VW08u+rSf5HlNxC3gvV20/QfEUd0qNiSOxzFMrqeVkTmJzx3we2Dg11fhDx/rTXMWl6vpM2pylwonsogsgB6F4ycHvlgQPauTubT99qtrDeAxTX0s/wC4k3wMzncG2n5WIBAORnII7Zq9ofiG40O8stSPh+ACFDDqEi3DySyISMyRIOF6binfpkYGSWHm6Kbjd73X67fqOlmFKGMlCNTlinZxfV33W/8A7b3Og/aH8PvqngJtWsRqA1XSD5tpJZS7HVWIEmf9nAyeM/L9a4jwtJdTeHNPkvHaS5a3XzWYgktjnJAAzn2r3nTb2z1C1WewvLa7hPG+Fw6/TINcbrfw0s76a4ax1e80+G4ZjJbqivGAwO4J0ZOuRg4B7VngsTHDyblszpzrLZ4+lCMLJp9e3r+hxWlx3mrMF0nTry9Ug7Zo4iICQ20jzD8vBBzzxg1Y1v4Uarq2291jxBHptvaxMZYrQtOjDqWKlVLEenpXsNhZ2+n2UNlZQxW9tCgSONEwqgewqZd2TyOvpRWx1WsuV6IeCyPC4SSnFNyXV/8AA/4J5r4A8YeAtA8JWOiaTq9zdwWqsgZrQozHJLZwoXIz0HQDHau5l03StWEV+8ckgkRZEYSumQRkcAjHGKsLptgtx9oWws1m/wCeggUN+dZHjzxNa+FdJW/vILidWfCpAPmJHOP8+9citoonsLnu7mi2jaeXGY5uAcf6TJ/8VWZ4kn8N+GrA6hqVx5GMmGN7xw0zgZCIC3zE46UzwX4pt/E2gS6uY2tI0ZopIi29o8HrleeQR27H614DrOnLo+sPa6/qI1XUJMzPqFy7ySC28wgbCQNuBxjqefarjG8rSdjOrWlGm5wi5en5/wBavY7rxH4/8aX+240m6stBsXIjiR7Q3FzcFjhSOoUkkYADHufSs2z8UeMv9Fvl8U3bmaYpJFLBGUVgPubdq91Iz71XtrawsvDmu3WsfZYLC6aOLT1MZlvCylDuVZGGImPBA64Jziub8MNcTX6pez2UMAUFoIo2XLbvkByxK44ODjOa76NOjKo4qOn9a+R87jK2Lhh41XUae9rJadratvzb8j0iy+Lt/ZxJ/bGmw3L7vLMcSGCZmDBTtXc4PLDuOo7Vrp8S9Re8uo4/DWbdZdttNJceWXTJBLrglT06ZzXLeWnmeZsXfjBbbzj0zTq6lldO95P7v6Z5UuJ8RyKMFr1b1+6yX43I9Gnu9F1i91bSbO3gurjcoM13JOu084O9d3Bz/F3q34l8QeKtU0gWct5aOocNMscLRmdcEGM4fkHOcH0GeKgqOWaGIZllRB/tMBW6y/Dx6ficUs+x89Of7kv8jk10q+uZ5bi1tbqzg88sIJLp4WKkqDt8t8AEDOCCDhfw39P0eysbm5ngV/8ASHWQo7blRh3UHoSeT71fjdJEDoysp6EHINVTYuT/AMhC+HXo6/8AxNaUsNCnrFanPXx9bErlnKySStr0t69i5TJY45ozHNGkiHqrqCD+BqK2tmhbcbq5m+XGJGBH14A5qxXRucDtF+6yEW1sFVRbwhU+6BGML9PSoptN06ZSs1hayAnJDQqefXp1q3RScU90CqSTumV9FtV0SzNjos91ptoZPNMFrM0ab/73HOfxwfSlv7WPUbiO41RpdSliGImvZDP5XOfl352/UVMeBk8CrnhjSr/xMrTaObdrJSVa8kfMZYfwqF5Y+/AHr2rmqRw1Fc0kl8j0sPPMca/Z05yl83b562KGnrNpsqS6bf39m6AgeXdOV5OTlWJU8+oNaMev+KLeYS22vTuSfnS6RZUYew4KkdRg49Qa15fAPiIFPK1LSG+b5leOUcdyCM89OMevNcb4rg+w6XLb29zdSarZs63l0k2y3kdQQYooz2zxuODkcE1ySq4SppGF/RW/yPWjhc1w65qlbkXS8r3b6W1Oom8ZeLGjEcd5p6HjMgtDuHPJGWIzjjpVDUPGmt3rrpg1VJrncGNvZo0dw5HYGM7gO54PStnQvhpLDpkFvL4mnLBELL9nBkUFeQS7MS2e5/Kus0rwfoel3kF9bW0jXkBOyeW4kdhkEHgtt6E9q46tXC8vuQ1+f+Z6+Gwuae0vWre6u1r/AJWOes/H8V1by6PcaFrEd6tuyyCOMzbF24DvwHAJPJK/n1r37S+lz/18v/OvNtaQvpd3u2sPIfIK5zxxXougrOttMtzIkkwnfe6JtUnPYZOPzrwsba6sfbZTzKMlJ32OQ8QxRyz6WJI1cCzfAYZH31qqqqqhVUKo6ADAq5rn+v0v/rzf/wBDWqlbYZ/u0cuOS9vJ+gn8Z+lLSfxn6UtdByI5rx34StfEmnO0Wy11eJSbK953RN6HHVGxhh3HuBXkFhNrkd5qGm6xpaR3VjcGBpYpP3U2P4lzyO1fQlePeK7eez8V6jDcI4aaZrmJiDh426EHpweMdsV6OWTfteXm0Pm+JaEHhlVULtPfsvl5/mZHm3H/AD6n/v4KiuI/tBHn6ckmOm51OKuVUfUIVZlMVySpPSFj+XFe813Z8NT5m/cWvz/zCOR7dVjFj5cZbaoSRcZPrkgCrRd4biKW1ulW4jAkSWJdwjJyu1sjB64I6HNUzqUAx+6uuf8Apg3+FS3EMk5hZbmWMJ1A/iXHA9Rg8/WsKsZy+HVdUduHlTp61U4y6S10f4/PcZHs03S1WWRpFt4vmbABbA5OBx+ArN0zWbi/1AWsi2OjhomnSTUpwgCJguGwch9rAhcHp1rX8H6JN4n1/UNMtU+zW+neWLu+uE3s7OuQkYyOcc7ug9Ca9Yg8FeE4bqC6Xw9pzXECkRyPCGYE9T82cn3OT7152Lxzj7lN2a/rse/lWRqq/bYhXi9Vfrfro9O/6HnPgiGTwn4uifT7Oe703VEjjzbQ7Ek3EEXG0ZJHOBuOcEn2r2WqUul6fcNHLNZxO6IFViOQPQVat4YreFYYI1jjXoqjgV5U5czufW0aapQ5Y7f1/XcfSL1b6/0paj8za5DI+CeoGR6VKNG7BcwR3EXlS79uQflcqePcEGuc1vwZpmoalDqjm6kuLWDy4IjP8hIYuCWOWzk9c9K6WZpFiZooxI4HyqW2gn69q8w+MWpa5bnSvLNzpsJMnmvFdMIW+7w7KAVwN3J45qqacpJJmVecYU3KSul0PNYJ/EGk61PZzrdaJdKrJJJcH5sMPlYgHDckkNyM+tY8twYZ5pLmdtXu0Zh5kyNcKyg5wXIJUcgckc5IrtNO0pdauHn1LW1sYlQGW4urgyiYg8RI0pB6EklemRxzmrF94a0CTX5LXRdftVtpLQyq1pM0kzTB8n92Nxfai8cg8cHrXfKpCk0t5dzyI0qmLTknyw6Rfrv/AE+217nB2eq20UyxCzjvSo+TdMFDsQOxyG9M+tXrpodOtYNPja5xPGyt/EJCBlguzcQe/tU+r+F9es/Dd34iXTpJNNSWdWliRiZYWA/f+QRlF3DqMdM7R1NnRbzXfCviw3DLps5FqptPtkLxELIq5dQzffBDIwye/Y1pDFXjaK1OatlnJUUqjtDq7vXt8/8AP0JdP1pHltraCU3ZmfaCI2IAwC37wfKQoOeeTxWrdteNcQW9pE7tMSAUjMjE9lAHc88ngd6r3us213p09nBH4aNwgJE9vb/Z5rckckNCRnp0Iwcc5qLwJq/iGx8SBi9pe6eym3meZ9oKMMnJHIH3cHB/nXSsTUUJJr3l2d/+CeRPLMNKtTlGVoPe6ad/K6S6r/gi+bqiyeTIskIJ2l5lj3Ie+cMOh9qt6dY29laxRRKrFECmTaNze5NZOvxytq9xELfUbWC3kIi+yMkgQZypEgPQcH1GOtMubiXSrPdatLcXG0bVLPLG4OADwSV9e/frW9OrdKbXQ48Xg+STpRave1lt5a/8A2m0+xLtILWJXY53quCD6gjv71Xe4u4n8mFo76QHDLt8vb35YZH4Y7iub0PVNXvZpIL3Uo7O4jGXLxFUBzjaM4GfY811umxRQ2UccMiygDmRcfOe544rWElU1jocmIoTwztUfN9/52/JkUM11LG8nmQIUJDxspOwj1IPP5VFaXXmsscGoxXDleQ8Z69yMY4+tXZreKRg+3bIDkSLww/Gm+TOPu3suO+5VP8ASrsznU4Wen9fc/0I7ia8igd/LtgVUn/WH5vbkDH51FYhb4PcTq4bhQnzKEAHUHjOc9R7elWUtIvN82TM0mMBpMHaPbjArJuG1e8vbqHSp42njhkmW2dmVwEOAMbSCWw20dwAcjNY1q0aK5qj0OzAYKpjZulQXvd9i+9xLZxhLmN5lHCyIQS/OACDjn880sGlSJdRarpUYtI7e8jhMkbGOOa4kdcI237wUDJ4ODjvWx8LvDlv4otbnVtf1CcSQP5MdpD+5EK8Eux6ktxjnjB79OnvP7H17VtL8P6Hef8AErtEcyLYsAsTrja27HJHPfq2eteXWxyrw5YxdvNa2/rufUYXIp5fW56s03t7rum3pv1t5XXW9lr3ck2zb5i4l25MSnJzxwP8awNK8I2Fvr91r12Bc3c8plijYAx2pI+bYO7E5JY+vGK3LK1is4IreHzGVBjdI5dz9WPJqxXm3stD6Tk5neXQMDO7Az61E0eFRVkkAU+uSfqTUtI3b60kymkyjqkJ/sq63TzN+4f+LGeD6Yr0vS+lz/18v/OvOtV/5Bd3/wBcH/8AQTXoul9Ln/r5f+dcGNeqPXyuKSlbyOK1d5WurFXgKKts4Ri4O8bl59ucjB9Kr/N6D86ua5/x8aX2/wBDf/0NawbXVXuJLoJZzFLeURt03NyeQATnH4GujCq9NHJmDtWkzR+beflHT1pfm9B+dH8Z+lLW5yIT5vQfnWR4n0Gx123jjvI5FljJ8maJ9rxkj9R0yDxxWxSN1X6/0pxk07ompBTi4y1TPnhLnUrfWb3Rb4xLd2j7GdoiEY5ONpDc5AB5x1x25vfaJIm23ERAzjzU+5z075FeteJvCuk6/f2d5eCRZrfdGxj4EsZ5Mb+2QGB4IKgivK9W0u60vW7qxvbq52iRlgWZV2zR/wALA4+bjr7ivawOMdT3JvU+JzvJ44de2pfD1Wun9efUswadrt5pZ1LTNCvL63I/dMjxp5vuodgSPfFO1rStW0UWrazbxWUFzOkP2iOZZQmeW445Chj0xxXWaX4y0LRvA9nCGRbu1gjtvsRJUlxheuCAp5bd0x78Ul5dX/jXwta3KLpFtpkwL3EVyWlbcrkR8grhTgHsefz5Z47EX10PUo5Fl7iuX3nZPf8ApanUeHNB0nQ4JV0q2jVp2DXE+7dJOwGAXbuQOPQdgK0LmKaUAR3EsGM5Me0k/wDfQNeY6j4mOk3VtceJNLFrcSSYjurWFbqCYhjhkOdyfjx9K6bSfEY1aCKazvr/AMuT+J7BExzjkFsjn2rhcdbrU+gpyXKk9Pw+46i0jkit1RpZJj/fkIyfyAFS/N6D86oR6xpARFbVrAkgAf6QnJ/OtCoZpZifN6D86Rd2W+UdfX2p1ZTeIdEjuvsz6nbrM0vlBCTkuMfL9eRQgszQnl8vZuD8n+FS354HFeQePvFM2s6i2k6dq4u9LcZlgjgCCUg8xlmPzqBjJHBz3rr/AI0LMPBwmi88BLqNZTFMyHy3OxuFBLZyBjHcntXlAa0lsnQxMJiN5byGTA3ZwGIGABx26V6GBoRqe++h4Gd46rh4+zhf3uvb+vkTwRpZzP5tq8kk2MmKHcqDpjcecVJZwPpniG0vNKdbKSPdKGjRTghdhG0gg5DntxzjrUhla3jMiubm2Gcsp3Og/wDZh+v1phJvJ0aKUQGPODkGQg4zlew6defpXtSpwceRo+LhiKsJ+0jJp9/yOis/GmsrYDTLOe1E8Un766Ehlbbg4Xy3yFOdvcjg8DNZ+teMNV1CzFsLPQ21MSHZIAVkKqWGNhJzkDsRXNRazdW91NHcxxzqsrLmMbW4Pbsf881o2DXUtqJ4VgVJGZ08xTu2liRnB968nCTwOLlKFJ3cW7rW6PsM3oZ/ksaWIxkbQqRThLRxkmr7231V1ozC0WO+1FZ5LGC20q1YCIIIMFUVdgVehwfmJOBk56ir32iZ76KzEMhu7lDBIZWVASAxTaTjkngDHJI6Vp29veSxXVszW/2iNHuIfJyHaHkyoFJ+cof3gxggM/Bqr9ism0k2t/d/bInyu/cQzAjp8pye5rbCYanSU1Siozvq+/Zv5Hm5jmFTESpVcTJzp291dl9pLpdP79GS2CxG0GnyXSLcEMSkUhWQYPPBwwxxnisyyR7O1T7JaXyum8TN5u5EYDByu7k9MZ4qfw7oj33jC0a3gbV7l4ljEtzEmyKEEbjIPvAYUDcMEnAr1/XPh7odxpVxDotsmlXxDNb3CFiFfnhlJIKnPI/LmipjfZtKa18jShk/t4ynQqXi+klbv2f9djyT+zodUtDGFcWpiwpmBJaQ5O/8MnJ7k8dKNO1S0tIFsriJ7MwLt+ZTtIHfp7Z/rWnLpd5ZyvpOos8FxYlFJgnJDgxqwJOOfvdPapZdLvtef+x9NUtcSD52KBkiQ8Fnz0H6ntXXzxjD2qZ43sKlSt9Ukm3fbt59fmZH/CS6XtLBp2UYyViLYB6HA5xWjLHFeQowllCH5laKQpn8qyn8Oav4S1I2mstPNYvGzW08cAiiVkBDdCcYXBHruJxxWbBq+r2qJazJbQhCkcZkA3tuHyFvm2ovIBOeOvHZU8UpQ55bGuKymdGt7OnpJW6737aHXDgAVp/DqK4vPF2p6PNai40a4sluJyMjy5wdi5OeNyE8f7Ge1J4f8K+ItZuLqOaS10hLO48mVzG85m+QE+XnYAAxxk56dOa63wxoGm+HvEz2Frqk7SXFp58lszndJJuAeZyOCSAqgcYAOOK4sdjKdWHJA9fI8pxOEr+3q6aWte97+mhVT4e6Ut2LDTZrix0aNN09rbzFTJNxgluSfl465HGMV1Ok6LpWjuDYWcVuzII9wblgP61pqir91QOvT3oKhipPUHIrynI+pVJX5uoh3bl+Ud+9L8390fnWfpur2epXU1vb+bvgyJNy4AOcYz+B/KtEcACpehqJ83oPzpHLYHy9/Wndz1pG7fWgCrqhJ0m7IXjyH/8AQTXoegvLJbTPNCYJDcPujLBtvPqOK891YD+zLs458h//AEE16NpfS5/6+X/nXBjN0evle0vkcdrn+v0v/rzf/wBDWqlWNalja609FJJjtHVuDwdyn+Rqpv8Am7kfTpW+GX7tHHj3+/Y7+M/Slpu4bz16elLuHv8AlXRY5ExaRuq/X+lG4e/5UhYZXr19PaiwNjicDuahvbS1vrZra9tobmFuscqBlP4Gpdw9/wAqNw9/yoA868RfDWxm8yaxupbGNX34i8yZsemwsQcdvSuW8K+Z4H8ZfZPEWsPBpE0LrHJfRzLBc7dpG1XJw4Ab2/MV7TdXEMEJkmk2LkLkg4yelUfEd1ocGnSPrptDaxL5xS4UMDs+bIU9SMcY71r7SfLZ6mKpUlO8dH5fPc4fxr8QNBgtLZ9Hhi1aPIDPBbxyJHlsbTuIwwwSVx9cZrn4fF8Nq9u0i3aWsS5lS33TeVjOfkD4ZffnrnHFZF/df2vqt9LD9lt4budrr7JNAWYIx9QQDk85GRz3qpYxSSIEtbP7NDKWIeRASsTKMYOeDnPFelTwEXBXbuz5yvxDUp1JKKTim++34a+lz1rwgYLdXu7YXd7YXZDxKun5Kf8AAwxBHXtXaV84aa3ijRCy6LqTaZZgh5AJFWMsowWKDjnAJPGfSvYvh34qh8S6bb3TaxYT3EkOXtIo9kiMMZOCxJXuOOhFebVpTg3zK2tvXzPo6GMoYiMXSmpOybt0v0ei1VtTraqapJcpasLaxa9ZmCmMSrHgY65birW4e/5U1WXc3Xr6e1ZI2dup454+h8Ranp92pudO8+CVHjsn1JFiIjIyrKWILYyR0+ZeetcRpuoNNE0dxa3MhkLKkCztuPy5A2kj5eGGfavpS4tLOdHV4I8uCCyoAwz3BxkH3rzvxT8PvCsbG4t9SvdOvGkLyMsiyvIW6nD8jPqOvvXZhsT7N67HmZpl0cbFOOkl6/oeTm+vrYhZA8quzx+TEojjGOuQMMD7Ec81vq6eXPNb3lmxVPnkjhy49OjdfT8K6PRfBXhaC4t2utQ1HUZElJKNGqFwecfIwJPXnJ+lYvjXQ7Lw/rlhDa6pfXzSiSVbaXyo2jClfL7ZbPzLk8kjNd9LGRlPls9Tw8fks4U3UutN7f8ADf15nE2y3EybI2lkuXUjyh1yDyeeR9TXVJqEEUUD28/l2m3EcTQn5gB2YmsfRdPjvLqW5guHtH+/vUfOxYn7xI549PUVc1yz8t45Aj3fmSj77oqbz16FcHAz+FcmU5UsvU5J3cnvb7vP1vuezxnxdLiWph6M4ckaUbWv1aV3raK2VrJWWnazxsuNXt9aXVZNNv7Ti08qdSAwzliCMMCSRjoQOetZ/h3UbWxmkn12z1EXSqwe0svKiRTnO1WOWwT/AHR361ftrgx2188M0Mph8yQBrYhFCj+E+nHcnua6z4XeENX1jU7TxR4mEa2cBEtjCFIMpzlWK4+VM4Izy2B2655rOULewdqkvLppdvX7vyNeE6FOvGcswip4emrJOVnzNNpRXK7pv4r2S3vfR+p+HtNs9M0iOGz06KwVowzRry+SMne3VmyTknNalNdhtPXp6Uu4e/5Vx6noKyPOfijai31CLWvLMUL4tbhyeCwG6Nvb+Nfrtra+GV3oo8JacLS6s/tFxGrThflkeYjncD8xYdOfT0xWxu1JdVvPs62rwHyyvms4IO3ngKR6VY0rTrDS7Y29jbiGMuZCBk5Y9Tk81tOo3BQey/U48PhoRrzrreWj+Ta/H9Ch4j0XT9eR7TVbWG4gSB2jVzyHYFScewx1z1r57sNH8Qt8P9N1oWUl9ZXI+zPFBJI80bh8KHjZWHOByP72OlfRuv297daXIul3bWl8vMMoUHvypyDwa8c8OX+s2PjS80yHT5Y7bWfN8+OORvLS4C5JVMHyySpPHBDHsBVUpVI3lD5irwoVHGlWV77f1+n/AAT0j4Z6PrmkeHrOLXLxpJY4TFHA6AvEm8lQXBOcDHHb14rhfifdX8Hiqx8X6RI76cZhp8iGRoln2gszrIpyAQCgODyp4I5qzfeJtct4rnR7D7XaPFI0Tzy7DjJ+baCNwPXknjPA6EHha78Of2HaeHNcTUNTvZATZQNAzeSG+6sTg5AIAYEnIU4JxUzpTilOWiZVPGUZ1JUqfvOO/r5+Z6hoNvaQ6fHNZS3MkNwqzKZ7h5ThhkYLkkDB6VfrmNM8QeGZLH+ypbq2tY4ZZLFILg7BJ5TBDt3feGcdz271vxeRHZkWiI0aKdiqcL6gZ7VidnN3MzTdFFtfrPMlkXJLlolkVmbrnliOprbrF+36yz/8i+vAJX/TE56e1K2oayDlfD+4lR/y+oOe46VTTYI0by8htIXmn3BEIB2qW6nA4HNMsL631CDzrYuUDYyyFefx60RA3dqpvLXy3KnfCSHx+I69Kr2ur6S16NLiuoEvQAz2q8OvGTkUraCT6FrVf+QXd/8AXB//AEE16LpfS5/6+X/nXnGqSK2lXeM/6mTqD/dNei6LIk0E8sZJRrhyCQRxn0NefjN0exlb0l8jkNc/1+l/9eb/APoa1TJzkK3P8qua8A0+lhgD/ojnn/fWs+5uI7eB5pGwEQuRjnA9q6MN/DRx4/8AjseCC5wQeKrahqEdk0SvBcytKSFEMe7moDeXNxZG5sYQuY/MUzKVDD+YP1FV9E8Q2mp2slx5bQiL76thiuM8/LnI4Pv7V1cj3PP9prb9NDUs7g3ERkNvPB8xG2ZdrH3xnpUrdV+v9KqWOqWN9JstZ/MbbuxsYcZx3FW26r9f6VBsxaKKKQCSfcb6VjeN9FOveGb/AE2JYPtE8JjjeVA2M9Rkg4yMjPbOa2X+4fpS0xHzxd20EdlHDMrRKWZZpXA3xsAQR6Kc5HoPyq/atboiWsMquYkAxuycdATXY+OPB8serXniLTbdJkmTddQqSHBA+ZlHRsgZI4Oc9c157p/7y0t2W1eGMAkTpIqbATk5X+hHavpMNiI1Vdb9T83zLLqmFm4Svy9Hpr/wVt+hrsqspVlDKRggjINV1sLNABFbpDiXzQYsxkP/AHsrg5plpJ9ttJIpG+Zf3bvE+MnAOQR06/hVi3hWGPYrSMM5y7lj+ZrqspLVHlJypbSaaOi8Ha5rFrrlnp6XMt5b3cwR4Z2aRkH8ToxORgcnORx2Jr1Jep78/wBK4b4TWUflalqbx7pGnEEUh6hFRSyj0G4nPr+FdyvVvr/SvmsY4OtJQVkj9KyeFWOEg6suZvXXs9kKThScE4HQdTWfFeR3BXfpd6pZguZYAMe556Cr7HCk4JwOg71Ttr24mn8ttLu4Bz+8kKbf0Yn9K5keoWVhhWQFYowQOCFFcB8RdHv/ABB4Xv7u90uKwvtNUz2syyCTzI1O50YDqCFzg98e9ehfx/hXP/Ee7urLwXqE1mJPMISNmj4ZEZ1V2BPTCk89qqLd1Yzq8vs5c6ujw+6sZUhVXX5Y8sZ1CkEHHOOOmMY6YpNa05WsLG2dTdPFP5gCJjIwcnHtkVYYR2+nzQ28d6SU2oGcy49AOTWdZNbwX8cMEki3MbYAkheIAMMYIGQx75OOa+llZaH5xSlUesX8Ou39W37mp4VWO81jRYr+0iXTpruOKY718uVecK4zz8wUfp3xX0DHdW0iObeaOfYuSsTBj9OK+c/Bmk3F7dKtraancol5GXujalkhUOrknA5bjGBn8BzXo/ivxM0fiH+wtHNtphjvo1lZXVXlYsOCOyZOT647CvHxcXVq+72+4+vy2awuHbqRteWmj1va3/D7HdrqULBmuI57JNvW6AjUn0BJ5NXYJoZ08yCaOVM43IwYZ+orMvLe51BPPg1CxltHw8KtarICMdm3c/XFUptbfTZGtZbDT7Vx83lpcNjB7/LHiuG1z3Uuwur63qun60lsumG6tCm5miR94OcDBwV6Yz3roUbcobBGRnBGDTbd3kt45HUKzKGIU5AJHrgZ/Kn0mxdLCL0/E1wHxD8O6bqd+qWN1BDrDskn2V3KCfB6hh91sAgEfj613F7DLcWE0EFw1tK6lVlUZKH1FZuiaJPY38t7e6pJqMzIERpYgCgzk4PWrjJxbaZnOjCrG00cVfaNdX+oI2s+GNZieXaktzZ3iSA/dGWUDpgcnrgn0GKzTeH9P8Z3XiCa61o/ZjHHNaSaQ3IeMIqjcB1YBht64wBxXrFcz418Tx6LEsNnHFd6jISI0LgiDj7798cjjqaac6jUYmE4UaEZVKlrbt2X+Rh32g+GPGkSqTqSSyt5qJNcOrxFPRSSU+g7dR6ch4s0jxJ4a1do/D9jrM0ZlRILuHANw74yG2tyQT95gAefQ1Pq+oajrF7b3ep3CvLaqVt3hBiKkkksdp69B2xj61duNckm8LabpGbtbyzuFmNy8u8SFdxDZPOdxHB/Piu9YTEU7ab/AD+88OWbZfXb1a5dU9r+S/L8h+iat4k1nWU8M+IdQttD1C3lEm6GMi6uNgDEqQdhBAweCCOceno9zqUlkkjXdtNtizho03CX0x6H2NQ+GdUh13R7a6k+zvchStxGuD5b9GGOoB6j2Na+1fl+UfL9324rz27NqSPfiudKUHp+Zm2k0GuQM0tpdQpG+BvcoSf+AnP51Frfm2Nwmp/bGt7SPb58aQK5k57k8jsOKuXUl7HdhrW3gmjlXndNsO4f8BOeP5VX1uYLbwRXVg06SkecFYlYwOc578/TNEU72RpKpFLmlokUYl0C6067vtLgt0l8uUuUUBwSp+8B0zjv1r1/S+lz/wBfL/zrw8TasL2/jv7dIT5LfNamUw7SjEFgV25wB34JNe4aX0uf+vl/515+OWsT28s+18jjtbINxpmCDizfP/fa1z6WV3PqWoi+ZX0+ZFSKPec4x83Q8d63NYghjutPaOFFaW1d5CFALNuUZPqcAflVfav90Vthv4aOPHfx38hkcSoBEv8AqwoUKemOmKpaZNpt1G1vYxSLFb5jGImRBglSFPAOOelX9q7z8o6elLsX+6PyroucVrqzK+p3T2Wmz3QjecwRl/LX7z4HQe5pmk3Ul9ptteS2z2zSjd5T9VHOM/hVvav90UjKuV+Udf6Uh9Bx/GgUm1f7oo2r/dFAag/3D9KU8A8Z9qa6rsPyjp6UFRjhVz9KA1KPiW4W18O6lcswQR2krZI6HacfrivBItPmuNO/c3UluWfcgILIFB/u5Gckbvxr1T4wXU9p4VkiSaFY7vELR+US7fxMVbOFwqnrnmvN0uZoUSFrCfCKFZ12BOOMj5ulevlkFaUmfJcS1Zc9OMGrq76fr6FW2ku4dSWGTdJLJIfNKRFUZNow/sQQB15rs/CHhmTxEJ7mW/ks7S3nMO2GMGSUhVJO5shQC2OATweRXP8AhrwtrHiXWb57e9tbWxSaNJZ0LGXyynKrxtLcHqfl3A969q0jTLHSdLttM0+3ENrbRiOJMkkAepPJPqTyTSxmMcb06b1uGU5MqjWIrpNNKy/X5bW/yQ7SNPtdK02DT7NSsEK4XJyTzkknuSSSfrVhQAzYAGTz78Uu1f7opFVct8o6+ntXkn1lrWSQ6ik2r/dFULjVNNt5XimkdXQ4YeQ5/UDnrQVqX/4vwptxDDc28ltcRrLBKhjkRhkMpGCD9QaitJ7e7Tzbf5k5GShXnjsRU+1f7ooFqfOd7bQaXMmnhvsl1bTmG5CbY2+VWwW3DkHgj13A0t3I1vpk9y15LcSrCzRqsibnUDnoACP/AK9ep+O/BV1r2sLdWb2awywpHcJMXU7lJIcbRzwQMcdBVfQvhnY299Bd609tffZj+4gjiIQc8FixJbHUDgZ9a9iOPgqWvxdj5GrkdaeIa+xffR6b+vka/wALtMvtM8Ov9viaCS6m+0iDIIiDIvyjn256c54qvp/g2SPxhc6xdtazQGSSaHKlpC75xuyMfLk45Pbpiux2r/dFG1f7oryvayu3ffc+neGp8sI20ha2r6Ky/pmXa6QqaekN7cS3Mic71bytvBGF2YwOTx71o2sMdrF5UO8LnPzOzH8ySac6rsPyjp6Uu1f7oqGzcWimkIBkgAUu1f7ooAF6fiaWmqq4+6Oppdq/3RQwRynxSlvo/D8K2ocQSXKpdOkhUrGQcDjqC20H615wiIgwqqo9hivYvEentqWg3tjCIhLNEVjMgO0N1BOOetcXY+AtSl2m+vra3GfnWIGRgPYkAZ/CvUwGJpUYPn3Plc+yzFYyvB0VdW76LX/g/gcXm+3D5LbHf5mz/Kpo9+xfMCh8fNtPGfavRZ/AOkm0dILi9S4wdkrSg4OOMrjGM+2fevP77T9Y0edoNdt7e3Z3P2d4pd0ciYHQ9c5zwcH2rvoY6lVlyrfzPCx2SYrC0/aSSa62JdK1S50PUV1S0OSq7Z4j92aP0PfI6g9vxNe0qwZQynIIyD6ivHfC+mDXtYisw5+zDMk8iDI2jHyg9MnIH0ya9hKrnO0V5mZODq+7v1PpeGlXWFftPhvp+vyMg6Ht1G5urfVL61SfaxgiZdoYdWG4HGc9Bx+daqrtiVCzPjALN1PuaUquDhVz2zWXpuqWmo+ZZyqtvexu0c1qzgsMdSMdVIIIPoa4Nz6CTsTazaQSWlxdHzPMSB8FZWAPynqAcH8RXpmlEMlyQQR9ofkfWvOdUVRpV3hR/qH7f7Jr0PQ4Ybe3nhgiSKJLhwqIuABnsBXn4zdHtZZe0vkcjrn+v0v/AK83/wDQ1qpVvXP9fpf/AF5v/wChrVSt8N/DRx47+OxP4z9KWk/jP0pa6DjQUjdV+v8ASlpG6r9f6UgYtFFFAxH+4fpS0j/cP0paYjyP9oDVrhNU8NaHaq7ebO1zcLtwrIpVQMnjPzHgc0eC9Dh8Q6+4vHRrCxUNNbswzM5IKZUHO0bTyRg8jscW/jT4N8Q6trOleKPDMdvdXdhE0EtpLgGRCc7lJIBI54JHtWv8I3vI9Bazv/Dt9pmoh2N1cTwhUlfkg8tuIAwMDgdjXRDEctCVNPVv8Dy62A9rj4V5JOMY/j5+nT/gHbW0UUMCRwxRxRgcIihVH0AqSsSx0fUGR5NS8QXk8znj7KBbxovYBPm/MnmrMekbGz/amqtznDXOfw6Vznqq1jSpF6t9f6VWvZryJo0tbL7Ru+8zShFX69Tn8KZYz3zzFbyzhtwc7dtxvJIx/sihAy7Va6s1uJVkNzdxbVK7YpyinPcgd/erNFIBqLsCpuZtq4yxyT9T3p1IfvevFLTEFI3b6ilpG7fUUIGL3xQTgZ5oopDGtyh+lOpH+4fpSkBgVPIIwaYgopFyOONoAxzzS0gEXp+JpaRen4mlpsEFIPvH8KWkH3j+FAC02aOOaJopUV0YYZSMginUUhmF4S0a/wBGiuIb3VTqCySAwkx7Cigd/ViTya3aQ/eX8aXvjB+tNu5MUoqyMHxHqWqJdJpOj2MhuZ1H+luh8qEE4zx1Ix7dutUfC+j6tpOp3El5DaXf2ib5r0SbJNgHHyBepPJ59+a6vBz14PXNI4zj2NVzaWRCp+85S17eXp/mV9T3f2Vd7gAfJk6HPGDXo2l9Ln/r5f8AnXnWq/8AILu/+uD/APoJr0XS+lz/ANfL/wA687Gbo9vK9pfI4nV4WjurFjPK/mWzsAxGEG5RtXjpxnnPU1Bg/wB4/pVzXP8AX6X/ANeb/wDoa1UrfDfw0cmO/jsbg7z8x6UuD/eP6UDl+OeKmjt7iQ4jglb6Ka3bsckYt7EOD/eP6UjA5X5j19vSrf8AZ99nH2Sb/vk0f2dfsVxaTdf7tLnj3K9lPsyrg/3j+lGD/eP6VcbTb8dbSX8qfaaXdTS+W0bxe7KaXtI2vcaozbtZme4Ow/MelLg/3j+lar6DqByoWPHTJamtoeoqf9UpGeoccUvbQ7lfVqv8rMzB/vH9Klgt5p2xGGbAyTxgCtOy0iYTr9oh3KG5xIuCPzzWrLY2S2DRXG2JQSULScj0rOeIitEbUsHOSvLQ5Mx7QAJQ3H8NJg/3j+lC8KB1pa6DjEwf7x/SmeWGfcxJKtkfXFSUiAlmABJz2+lFwaTDB/vH9KMH+8f0q1bWF3cMBHA+PUjAFasPh1yima4CtzkKuf1rOVWEd2b08NUqfCjn8Hd949Palwf7x/SujXw2nmAtdNtx0C85qUeHbXAzNMeeenNZvE0+5qsBW7ficvg/3j+lIwPHzHqPSuqbw9ZkcSTA+uR/hSp4esRjc8z/APAgKPrVMf8AZ9b+mcrg/wB4/pQFJOAzE12H9iaf5qyeScD+HccGrcVrbQ/6q3iT6KKh4uPRGsctn9pnCzRSxofMWRQRxuXFJj/aP6V6A6rINrqrD0YZqvNY20kbKIIlYjhvLBxSWMXVFSyx9JHD4P8AeP6UBTnG45rrLbQbKLaZN0zD+8eD+FaMdvBGAI4Y1x0wopyxcVsiIZbN/E7HBIjFeN3U9qkNvcBN/ly7fXb/APWrvcD0FFQ8Y+xqssX8xwAilKlgshUdSF4pgVtx5bt2r0IdKQKo6KB+FP655C/sxfzf195wKxSNnashx1wv/wBakKMp+bcPqK9AAAzgAZ60jKrfeUH6ij655B/Zi/m/r7zz4g7l+Y96Xaf7xrtptNsJW3Pax59QMfyqtPoenspKq8XfKt/jVrFxfQyeW1Fs0clg/wB40jA8fMetaWpW2nwhvIvWlkH8JXIP41nN2+tdEZcyucVSm4OzK2qg/wBl3fzH/UP6f3TXoWgxNBaywtNLOUncGSTG5uepwAP0rz7Vf+QXd/8AXB//AEE16LpfS5/6+X/nXFjN0eplm0vkchrSO0+mbVZsWb5wM/xrUFuzQyhtg9wybv0Nb0X2iJraaFSskcDQyJLbS/3gcgqPap/tmo/884P/AAHn/wDiainiOSPLY2rYL2lTn5rEdlGj7Jk/s48A42FWH68VsK4bowJ74NYseoas11NG1nEkaBdsphlIkz1wAMjHvipvtmo/3IP/AAHn/wDiaxlPmOqnT5FY1aKyvtmo/wByD/wHn/8Aiaik1HVluYols4njcHdKIZgEx0BGMnPtUGhtUVlfbNR/uQf+A8//AMTR9s1H+5B/4Dz/APxNAGrUNzbQ3C4kUHHQ+lZdzqGqxorRWsUxLqpVYZhgE8tyOg6+tS/bNR/uQf8AgPP/APE007CcU1ZlfVtOt7e2lvJryO3tYUMkrOmAqjkkkc4xUEmgzSYkSaJkOCNuRx+OauTXF7NE0U0FrJGwwyvazkEe4K0NeajDAfKt4G2J8ka28wzgcAZXArZYiaW5zSwdKXQzF0eW1ElxeBFtYVLuTJj5QMk5Aq6un297p6S2MNp5cqho5llZsg9COOalS81Ga3HnW0C71+eNreY4yOQflwadFcX0UaxxQ2yIowqrbTgAegG2h4iT1FHBU4q1iCHQRDmaa4QhASR5W4flnmtXTVgNnFNBsZJFDqyxbNwPQ4+lUzeagQQY7cj/AK95/wD4morW+1MxlWs4YAjFEXyJjlRwCMLwD6VE6sp7s1p4eFP4UbROASTgDqTUNldW97aRXdrMs0Eqho5F6MD3rPa71BlKtHbkEYINvPyP++abBPeQRLDDb2sUajColrOAPoAtRobGxUGn3ltf2cd5ZzLNBIMo69CM4rOF9qhlZPs8IQKCH8ibBPpjbn/9dEM95DEIobe1jReirbTgD8NtGgGxUdtPFcwLPC2+NxlWwRkeoz2rO+2aj/cg/wDAef8A+JqAXeoW5hgt7G38pidxS3mVY+M5xt7n09aAsblRWlxDdQ+dAxZNzJkqRypKnr7gis/7ZqP9yD/wHn/+JpqXV8i7UhtlGScC2nHJOT/D60BY16ZBNHPEJYXDoSQCPUEg/qDWRdahq0MDSQ2kVw4xiNYZgTz6kAcdfwp6XV8i7UhtlXngW04HP/AaQWNeo7aeO5t0uIW3RyDcjYIyOx5rO+2aj/cg/wDAef8A+JpkVxewRCOG3tkRfuottOAPp8tMLGxUNldW17bi4tJkmhLModDkEqSpH4EEVmW2oapLbpJLaxQOwy0bQTEqfQkDH5UQTXdvH5cFtaRJknalrMoz9AtGgWNmisr7ZqP9yD/wHn/+JqGDUdWklmWSzjiVH2ozQzESDHUYHHpz6UgNuisr7ZqP9yD/AMB5/wD4mj7ZqP8Acg/8B5//AImgLGqeBk8Cqd5OskO21vbVXPTewYMPzrPlv9Wa5Nt9jTyWiJM4imAB6bcYznvnGKwrPwrYW8ZV7QXLf89J1uWcdO4A9BTTsxON1YnuLC53n/j3bv8Au5F/lmqjwyD+EdR0YGrI8M6WFKjSbdcgglVuwTn39ffrUd5oVms0Mkfh+GdnYRuyi5Hlrz8xz1A9snmulYuS6HBLLab2bKOqxyf2ZdrtJPkScDr9016FpfS5/wCvl/51ya6HbxRy/ZbG3gleN4xIIrliu5SpOCME8mus0nJimfa6h53Zd6lSRnrg81lWrOpbQ6MNhlQvZ3uXKKKx/EPijw/4eeGPWtWtrJ5gTGsjfMwHU4HOPesoxcnaKN5TjBc0nZGxRVWx1KwvtOi1G0vIJrOZQ0cyuCjA8cH61ayKGmhpp7BRTZZI4kMkrqiDqzHAFOyMZzxSGFFIrKyhlYMpGQQcgiloAKKKKACiiigAooooAKKKKACiiigAooooAKKKKACiiigAooooAKKKKACiiigAooooAKKKKACiiigAooooAKKKKACvGP2gNAOoa/p18mradbN9lMRhuHcNgOTuG1W4+bHOOlez15J8bksbfXbG8utb0uyaW28sQ3UrK5CsTuAVWyPmxzjpWdbHYnAwdfDRvNbJ+ej/AALp5bQzOSwuIvyy7Xvpr09DoPA/h+CP4Xabpc2qW8ihvO+1W7ZUMZCw2k45BOOe46dqvp4LtmKMmqXPloP3SpgBfmJ3DHfk81D4KsLH/hXNlG2rWs1sxM4u7dx5YJct8rMB0JxnAOa0rfw2ouXle+mePKtFtPzDHqeh/KhZhjNGo/Fq9Vo3uTLK8Grxb+HRaPZbEcPhO3FjNYz39zPFKIQ6s3P7tt3UkkZ6cVEfB1nI0wa/uJIzJujiJykRDIQMewQDnsTVpfD1pCoZr+cYZdzFlBJySOccfewKe/hu1xxd3KDZsHz8DgDP14prH4zfl/Ff5CeW4J6X09H/AJ+ZDpXhZdPvIbhNUvJfKcMFkbIICbdvpj8M10VMikjaFZEkV0IGHBBB/GlSSOTdsdW2ttbBzg+h962nVlUd5Mzp0I0U1BWHUUUEgYyevSoNAopA6l2QMpZcZAPIz0pJZEijMkjqiDqzHAFA7MdRRTZHSNS0jqijqWOBQIdRUdvcQXClreaOZVYqSjBgCOo470LcQMIys0bCX/VkMDv4J49eAT+BouPlfYkopkkscePMkRMgkbmA6dajF5aHZi6g+c7U/eD5j6D1pXQ1FvZE9FQx3VtI6JHcQuzpvRVcEsvqPUe9TUxNNbhRRRQIKKKKACiiigAooooA8Xs/iF4jtfEL6T4iuTa6i2sW6paQ2cflNZSTSIkkc2471YKAchWVgas6X8Zr7VNPt7zT/Bckq3k/k2ZbUAiykWz3D5Zo8AqqYON3zHAJrq9I034a3Wo6lpGjQ+Hv7RExlvIbTyxPHKpI3kL8wZSx57E+pqLwb8NvCfguCeeMNOqop8298sLAkcbJkbVVQdjsGcjcwPJNAznr/wCM0Zaxi0vRVuH1DTjcwFrk5hmNm10scoCbVyin+Pd0O3BzRpXxevG0/S5tQ8Npua002fU5IL1cQG9cpD5SEZk5GSMjaDjLEV2unaB4Ik1t5LHR9HbUtOjjhZo7dN8CGLCLnHA8s4H+ycdKmtvBXhG2nsLiDw1pUcunDbZutqgMAyWwvHGCSR6E8UCPOrv4xXFvp+k+IrzRrm0sL6xuZ4LJJUla42ywRxszBcplpTwM8cnnit/T/iZcTajodnfeFrzSxqcssBmvGeKNZUcqsaFowWZwNy7xHkdMkEV0d7pnguOWx8P3lloqyS28tvZ2MqR7nhIDSKiHqvygnAxwKxbeb4T2yC8hn8LouhP5Xmh4sWbOxGM/wksW/HNAxvxH8UeIdK+G9t4l02Ox0+6822NzBckXG1JJURkRkbaT833skcdK4v4l/GS/8P8Aje/07TJLA2dhYXimCeNvNmu44lkVgeMRjeB7lX54Feojw/4O8QeGNPsxpOk6jocaK9lEIkeBVAwpQdMY6YrRn0TR547eOfS7OVLaF7eBXhVhHEyhWQZ6KVABHcCgRznwv1vWNTfX9N1q8ttQn0jUBbLe28PlLOrQxy8qCQCDIRwewrs6oaFo2k6Dp66founWun2isWENvEEXJ6nA7+9X6ACiiigAryb43fDXW/GWuWOp6PdWSeTbGCSO4dk6MWBBAOfvH8q9ZorOrSjVi4S2OzA46tgK6r0HaS+e6scZ4N8Fy6T8PdN8OX14rXNpJ55lhXcgk8wvjDD5hzjke/FTt4IhYy/8TjUVErOXCsACGx7deOtdZRS9jCyVh/2jieaUubVtt7bvc5SPwLp0ckjLd3a7+QQwBUgrgg+wUKPQE0618F2kNjPaNfXUyTRJGfMw3KPvDc55z+FdTRR7GHYHmOKas5/0jjn8AaeyJEL+7EKg4i+UruOOcY9VBx0zVrUPBtnd38139uu4TPOs0yRsAHK9B0yPTjtXT0Uexp9hvMsVe/OcxZ+Dbe3W5DanqE5uLb7O7SS5PXJYe9JZeDLO11G3vRe3UrW8iyRLIQwGFK46eh49K6iin7GHYTzDEu/v7nFXXgPzLuB49XufIXzBKj8khs42kEYI3Hk5qWXwFZSFgdSvyhdGCM4YALnC4PGBnj0rsKKn2FPsX/auL09/8vUwYPDNvHrsmrNeXUkjSNII2b5FJBH443HGegwO1ZsvgDT5GXdfXbKiIqKdp27UZd3T7x3E565rsKKp0YPoZxzDExd4z6W+SOPXwBp8fFvf3sKYb5FYBcsACcdO3PrmppvA+myi0zcTqbW3igRl2hv3YcK2ccH94fyFdVRS9hT7FPM8U95s5lfB9sunQWf9oXbCJ5C0jEMzq+NynPrgcj+tV7PwHY2MjyWV/dws6MnRG2qwG7bkfKSRuyOhJ9a66ij2MOwlmOJSa59/QwPDnhe10G5L2d1M0Xl+WI5QrbVBYqA2MgDcRit+iirjFRVkc9atOtLnqO7CiiiqMgooooAKKKKACiiigDxib4X63Fa67rCSJeaw99fNplm8ojgjgublXkO5Arl2RejNtB46E1mx/CfxXqnhi80vX7ppWGgXtnZI2oyFEuJJpTCXCkBgsbquTkDkYr3migLngt18NvGa6S8GnRyWdjJd2k82mJqjSMyLatHIqu5xxKVfGQDjPYVtaP4M8X2Grai9xDdapZz6bbRM93rLJcSTRmEfJLGBsXCOzAry3Q4Y17BRQBwXjjRdavPiR4R1vStDtLmDS5ZWu7t7lY5NkkTxbQMEkLv34zzyOteeeGvhh4q0+y1RdS0gXastuLeG31ZY3SWK5kmBtnKfuoF3giN8nOea+gKKAML4f2eu6f4M0uz8TXkd5q8UAW6mjxhmyccgDJAwCcDJGcc1u0UUAFFFFABRRRQB/9k=">
            <a:extLst>
              <a:ext uri="{FF2B5EF4-FFF2-40B4-BE49-F238E27FC236}">
                <a16:creationId xmlns:a16="http://schemas.microsoft.com/office/drawing/2014/main" id="{BE2DBE9B-4BF9-564E-8CC4-1E0EF879CD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feld 11"/>
          <p:cNvSpPr txBox="1"/>
          <p:nvPr/>
        </p:nvSpPr>
        <p:spPr>
          <a:xfrm>
            <a:off x="6674132" y="4432270"/>
            <a:ext cx="1768563" cy="200055"/>
          </a:xfrm>
          <a:prstGeom prst="rect">
            <a:avLst/>
          </a:prstGeom>
          <a:noFill/>
        </p:spPr>
        <p:txBody>
          <a:bodyPr wrap="square" rtlCol="0">
            <a:spAutoFit/>
          </a:bodyPr>
          <a:lstStyle/>
          <a:p>
            <a:pPr algn="r"/>
            <a:r>
              <a:rPr lang="de-DE" sz="700" dirty="0">
                <a:latin typeface="Roboto"/>
                <a:cs typeface="Roboto"/>
              </a:rPr>
              <a:t>UNODC 2020b</a:t>
            </a:r>
          </a:p>
        </p:txBody>
      </p:sp>
      <p:sp>
        <p:nvSpPr>
          <p:cNvPr id="9" name="Textfeld 8">
            <a:extLst>
              <a:ext uri="{FF2B5EF4-FFF2-40B4-BE49-F238E27FC236}">
                <a16:creationId xmlns:a16="http://schemas.microsoft.com/office/drawing/2014/main" id="{D0FC7872-770E-6F46-A54A-8B95CD6BCCE5}"/>
              </a:ext>
            </a:extLst>
          </p:cNvPr>
          <p:cNvSpPr txBox="1"/>
          <p:nvPr/>
        </p:nvSpPr>
        <p:spPr>
          <a:xfrm>
            <a:off x="5726266" y="1370013"/>
            <a:ext cx="2716429" cy="3184462"/>
          </a:xfrm>
          <a:prstGeom prst="rect">
            <a:avLst/>
          </a:prstGeom>
          <a:noFill/>
          <a:ln>
            <a:noFill/>
          </a:ln>
        </p:spPr>
        <p:txBody>
          <a:bodyPr wrap="square" rtlCol="0">
            <a:spAutoFit/>
          </a:bodyPr>
          <a:lstStyle/>
          <a:p>
            <a:pPr fontAlgn="base">
              <a:lnSpc>
                <a:spcPct val="90000"/>
              </a:lnSpc>
              <a:spcBef>
                <a:spcPts val="1000"/>
              </a:spcBef>
            </a:pPr>
            <a:r>
              <a:rPr lang="de-DE" sz="1400" dirty="0">
                <a:solidFill>
                  <a:prstClr val="black"/>
                </a:solidFill>
                <a:latin typeface="Roboto"/>
              </a:rPr>
              <a:t>UNCAC </a:t>
            </a:r>
            <a:r>
              <a:rPr lang="de-DE" sz="1400" dirty="0" err="1">
                <a:solidFill>
                  <a:prstClr val="black"/>
                </a:solidFill>
                <a:latin typeface="Roboto"/>
              </a:rPr>
              <a:t>is</a:t>
            </a:r>
            <a:r>
              <a:rPr lang="de-DE" sz="1400" dirty="0">
                <a:solidFill>
                  <a:prstClr val="black"/>
                </a:solidFill>
                <a:latin typeface="Roboto"/>
              </a:rPr>
              <a:t> </a:t>
            </a:r>
            <a:r>
              <a:rPr lang="de-DE" sz="1400" dirty="0" err="1">
                <a:solidFill>
                  <a:prstClr val="black"/>
                </a:solidFill>
                <a:latin typeface="Roboto"/>
              </a:rPr>
              <a:t>the</a:t>
            </a:r>
            <a:r>
              <a:rPr lang="de-DE" sz="1400" dirty="0">
                <a:solidFill>
                  <a:prstClr val="black"/>
                </a:solidFill>
                <a:latin typeface="Roboto"/>
              </a:rPr>
              <a:t> </a:t>
            </a:r>
            <a:r>
              <a:rPr lang="de-DE" sz="1400" dirty="0" err="1">
                <a:solidFill>
                  <a:prstClr val="black"/>
                </a:solidFill>
                <a:latin typeface="Roboto"/>
              </a:rPr>
              <a:t>only</a:t>
            </a:r>
            <a:r>
              <a:rPr lang="de-DE" sz="1400" dirty="0">
                <a:solidFill>
                  <a:prstClr val="black"/>
                </a:solidFill>
                <a:latin typeface="Roboto"/>
              </a:rPr>
              <a:t> </a:t>
            </a:r>
            <a:r>
              <a:rPr lang="de-DE" sz="1400" dirty="0" err="1">
                <a:solidFill>
                  <a:prstClr val="black"/>
                </a:solidFill>
                <a:latin typeface="Roboto"/>
              </a:rPr>
              <a:t>legally</a:t>
            </a:r>
            <a:r>
              <a:rPr lang="de-DE" sz="1400" dirty="0">
                <a:solidFill>
                  <a:prstClr val="black"/>
                </a:solidFill>
                <a:latin typeface="Roboto"/>
              </a:rPr>
              <a:t> </a:t>
            </a:r>
            <a:r>
              <a:rPr lang="de-DE" sz="1400" dirty="0" err="1">
                <a:solidFill>
                  <a:prstClr val="black"/>
                </a:solidFill>
                <a:latin typeface="Roboto"/>
              </a:rPr>
              <a:t>binding</a:t>
            </a:r>
            <a:r>
              <a:rPr lang="de-DE" sz="1400" dirty="0">
                <a:solidFill>
                  <a:prstClr val="black"/>
                </a:solidFill>
                <a:latin typeface="Roboto"/>
              </a:rPr>
              <a:t> universal anti-</a:t>
            </a:r>
            <a:r>
              <a:rPr lang="de-DE" sz="1400" dirty="0" err="1">
                <a:solidFill>
                  <a:prstClr val="black"/>
                </a:solidFill>
                <a:latin typeface="Roboto"/>
              </a:rPr>
              <a:t>corruption</a:t>
            </a:r>
            <a:r>
              <a:rPr lang="de-DE" sz="1400" dirty="0">
                <a:solidFill>
                  <a:prstClr val="black"/>
                </a:solidFill>
                <a:latin typeface="Roboto"/>
              </a:rPr>
              <a:t> </a:t>
            </a:r>
            <a:r>
              <a:rPr lang="de-DE" sz="1400" dirty="0" err="1">
                <a:solidFill>
                  <a:prstClr val="black"/>
                </a:solidFill>
                <a:latin typeface="Roboto"/>
              </a:rPr>
              <a:t>instrument</a:t>
            </a:r>
            <a:r>
              <a:rPr lang="de-DE" sz="1400" dirty="0">
                <a:solidFill>
                  <a:prstClr val="black"/>
                </a:solidFill>
                <a:latin typeface="Roboto"/>
              </a:rPr>
              <a:t>. The </a:t>
            </a:r>
            <a:r>
              <a:rPr lang="de-DE" sz="1400" dirty="0" err="1">
                <a:solidFill>
                  <a:prstClr val="black"/>
                </a:solidFill>
                <a:latin typeface="Roboto"/>
              </a:rPr>
              <a:t>Convention's</a:t>
            </a:r>
            <a:r>
              <a:rPr lang="de-DE" sz="1400" dirty="0">
                <a:solidFill>
                  <a:prstClr val="black"/>
                </a:solidFill>
                <a:latin typeface="Roboto"/>
              </a:rPr>
              <a:t> </a:t>
            </a:r>
            <a:r>
              <a:rPr lang="de-DE" sz="1400" dirty="0" err="1">
                <a:solidFill>
                  <a:prstClr val="black"/>
                </a:solidFill>
                <a:latin typeface="Roboto"/>
              </a:rPr>
              <a:t>far-reaching</a:t>
            </a:r>
            <a:r>
              <a:rPr lang="de-DE" sz="1400" dirty="0">
                <a:solidFill>
                  <a:prstClr val="black"/>
                </a:solidFill>
                <a:latin typeface="Roboto"/>
              </a:rPr>
              <a:t> </a:t>
            </a:r>
            <a:r>
              <a:rPr lang="de-DE" sz="1400" dirty="0" err="1">
                <a:solidFill>
                  <a:prstClr val="black"/>
                </a:solidFill>
                <a:latin typeface="Roboto"/>
              </a:rPr>
              <a:t>approach</a:t>
            </a:r>
            <a:r>
              <a:rPr lang="de-DE" sz="1400" dirty="0">
                <a:solidFill>
                  <a:prstClr val="black"/>
                </a:solidFill>
                <a:latin typeface="Roboto"/>
              </a:rPr>
              <a:t> </a:t>
            </a:r>
            <a:r>
              <a:rPr lang="de-DE" sz="1400" dirty="0" err="1">
                <a:solidFill>
                  <a:prstClr val="black"/>
                </a:solidFill>
                <a:latin typeface="Roboto"/>
              </a:rPr>
              <a:t>and</a:t>
            </a:r>
            <a:r>
              <a:rPr lang="de-DE" sz="1400" dirty="0">
                <a:solidFill>
                  <a:prstClr val="black"/>
                </a:solidFill>
                <a:latin typeface="Roboto"/>
              </a:rPr>
              <a:t> </a:t>
            </a:r>
            <a:r>
              <a:rPr lang="de-DE" sz="1400" dirty="0" err="1">
                <a:solidFill>
                  <a:prstClr val="black"/>
                </a:solidFill>
                <a:latin typeface="Roboto"/>
              </a:rPr>
              <a:t>the</a:t>
            </a:r>
            <a:r>
              <a:rPr lang="de-DE" sz="1400" dirty="0">
                <a:solidFill>
                  <a:prstClr val="black"/>
                </a:solidFill>
                <a:latin typeface="Roboto"/>
              </a:rPr>
              <a:t> </a:t>
            </a:r>
            <a:r>
              <a:rPr lang="de-DE" sz="1400" dirty="0" err="1">
                <a:solidFill>
                  <a:prstClr val="black"/>
                </a:solidFill>
                <a:latin typeface="Roboto"/>
              </a:rPr>
              <a:t>mandatory</a:t>
            </a:r>
            <a:r>
              <a:rPr lang="de-DE" sz="1400" dirty="0">
                <a:solidFill>
                  <a:prstClr val="black"/>
                </a:solidFill>
                <a:latin typeface="Roboto"/>
              </a:rPr>
              <a:t> </a:t>
            </a:r>
            <a:r>
              <a:rPr lang="de-DE" sz="1400" dirty="0" err="1">
                <a:solidFill>
                  <a:prstClr val="black"/>
                </a:solidFill>
                <a:latin typeface="Roboto"/>
              </a:rPr>
              <a:t>character</a:t>
            </a:r>
            <a:r>
              <a:rPr lang="de-DE" sz="1400" dirty="0">
                <a:solidFill>
                  <a:prstClr val="black"/>
                </a:solidFill>
                <a:latin typeface="Roboto"/>
              </a:rPr>
              <a:t> </a:t>
            </a:r>
            <a:r>
              <a:rPr lang="de-DE" sz="1400" dirty="0" err="1">
                <a:solidFill>
                  <a:prstClr val="black"/>
                </a:solidFill>
                <a:latin typeface="Roboto"/>
              </a:rPr>
              <a:t>of</a:t>
            </a:r>
            <a:r>
              <a:rPr lang="de-DE" sz="1400" dirty="0">
                <a:solidFill>
                  <a:prstClr val="black"/>
                </a:solidFill>
                <a:latin typeface="Roboto"/>
              </a:rPr>
              <a:t> </a:t>
            </a:r>
            <a:r>
              <a:rPr lang="de-DE" sz="1400" dirty="0" err="1">
                <a:solidFill>
                  <a:prstClr val="black"/>
                </a:solidFill>
                <a:latin typeface="Roboto"/>
              </a:rPr>
              <a:t>many</a:t>
            </a:r>
            <a:r>
              <a:rPr lang="de-DE" sz="1400" dirty="0">
                <a:solidFill>
                  <a:prstClr val="black"/>
                </a:solidFill>
                <a:latin typeface="Roboto"/>
              </a:rPr>
              <a:t> </a:t>
            </a:r>
            <a:r>
              <a:rPr lang="de-DE" sz="1400" dirty="0" err="1">
                <a:solidFill>
                  <a:prstClr val="black"/>
                </a:solidFill>
                <a:latin typeface="Roboto"/>
              </a:rPr>
              <a:t>of</a:t>
            </a:r>
            <a:r>
              <a:rPr lang="de-DE" sz="1400" dirty="0">
                <a:solidFill>
                  <a:prstClr val="black"/>
                </a:solidFill>
                <a:latin typeface="Roboto"/>
              </a:rPr>
              <a:t> </a:t>
            </a:r>
            <a:r>
              <a:rPr lang="de-DE" sz="1400" dirty="0" err="1">
                <a:solidFill>
                  <a:prstClr val="black"/>
                </a:solidFill>
                <a:latin typeface="Roboto"/>
              </a:rPr>
              <a:t>its</a:t>
            </a:r>
            <a:r>
              <a:rPr lang="de-DE" sz="1400" dirty="0">
                <a:solidFill>
                  <a:prstClr val="black"/>
                </a:solidFill>
                <a:latin typeface="Roboto"/>
              </a:rPr>
              <a:t> </a:t>
            </a:r>
            <a:r>
              <a:rPr lang="de-DE" sz="1400" dirty="0" err="1">
                <a:solidFill>
                  <a:prstClr val="black"/>
                </a:solidFill>
                <a:latin typeface="Roboto"/>
              </a:rPr>
              <a:t>provisions</a:t>
            </a:r>
            <a:r>
              <a:rPr lang="de-DE" sz="1400" dirty="0">
                <a:solidFill>
                  <a:prstClr val="black"/>
                </a:solidFill>
                <a:latin typeface="Roboto"/>
              </a:rPr>
              <a:t> </a:t>
            </a:r>
            <a:r>
              <a:rPr lang="de-DE" sz="1400" dirty="0" err="1">
                <a:solidFill>
                  <a:prstClr val="black"/>
                </a:solidFill>
                <a:latin typeface="Roboto"/>
              </a:rPr>
              <a:t>make</a:t>
            </a:r>
            <a:r>
              <a:rPr lang="de-DE" sz="1400" dirty="0">
                <a:solidFill>
                  <a:prstClr val="black"/>
                </a:solidFill>
                <a:latin typeface="Roboto"/>
              </a:rPr>
              <a:t> </a:t>
            </a:r>
            <a:r>
              <a:rPr lang="de-DE" sz="1400" dirty="0" err="1">
                <a:solidFill>
                  <a:prstClr val="black"/>
                </a:solidFill>
                <a:latin typeface="Roboto"/>
              </a:rPr>
              <a:t>it</a:t>
            </a:r>
            <a:r>
              <a:rPr lang="de-DE" sz="1400" dirty="0">
                <a:solidFill>
                  <a:prstClr val="black"/>
                </a:solidFill>
                <a:latin typeface="Roboto"/>
              </a:rPr>
              <a:t> a </a:t>
            </a:r>
            <a:r>
              <a:rPr lang="de-DE" sz="1400" dirty="0" err="1">
                <a:solidFill>
                  <a:prstClr val="black"/>
                </a:solidFill>
                <a:latin typeface="Roboto"/>
              </a:rPr>
              <a:t>unique</a:t>
            </a:r>
            <a:r>
              <a:rPr lang="de-DE" sz="1400" dirty="0">
                <a:solidFill>
                  <a:prstClr val="black"/>
                </a:solidFill>
                <a:latin typeface="Roboto"/>
              </a:rPr>
              <a:t> </a:t>
            </a:r>
            <a:r>
              <a:rPr lang="de-DE" sz="1400" dirty="0" err="1">
                <a:solidFill>
                  <a:prstClr val="black"/>
                </a:solidFill>
                <a:latin typeface="Roboto"/>
              </a:rPr>
              <a:t>tool</a:t>
            </a:r>
            <a:r>
              <a:rPr lang="de-DE" sz="1400" dirty="0">
                <a:solidFill>
                  <a:prstClr val="black"/>
                </a:solidFill>
                <a:latin typeface="Roboto"/>
              </a:rPr>
              <a:t> </a:t>
            </a:r>
            <a:r>
              <a:rPr lang="de-DE" sz="1400" dirty="0" err="1">
                <a:solidFill>
                  <a:prstClr val="black"/>
                </a:solidFill>
                <a:latin typeface="Roboto"/>
              </a:rPr>
              <a:t>for</a:t>
            </a:r>
            <a:r>
              <a:rPr lang="de-DE" sz="1400" dirty="0">
                <a:solidFill>
                  <a:prstClr val="black"/>
                </a:solidFill>
                <a:latin typeface="Roboto"/>
              </a:rPr>
              <a:t> </a:t>
            </a:r>
            <a:r>
              <a:rPr lang="de-DE" sz="1400" dirty="0" err="1">
                <a:solidFill>
                  <a:prstClr val="black"/>
                </a:solidFill>
                <a:latin typeface="Roboto"/>
              </a:rPr>
              <a:t>developing</a:t>
            </a:r>
            <a:r>
              <a:rPr lang="de-DE" sz="1400" dirty="0">
                <a:solidFill>
                  <a:prstClr val="black"/>
                </a:solidFill>
                <a:latin typeface="Roboto"/>
              </a:rPr>
              <a:t> a </a:t>
            </a:r>
            <a:r>
              <a:rPr lang="de-DE" sz="1400" dirty="0" err="1">
                <a:solidFill>
                  <a:prstClr val="black"/>
                </a:solidFill>
                <a:latin typeface="Roboto"/>
              </a:rPr>
              <a:t>comprehensive</a:t>
            </a:r>
            <a:r>
              <a:rPr lang="de-DE" sz="1400" dirty="0">
                <a:solidFill>
                  <a:prstClr val="black"/>
                </a:solidFill>
                <a:latin typeface="Roboto"/>
              </a:rPr>
              <a:t> </a:t>
            </a:r>
            <a:r>
              <a:rPr lang="de-DE" sz="1400" dirty="0" err="1">
                <a:solidFill>
                  <a:prstClr val="black"/>
                </a:solidFill>
                <a:latin typeface="Roboto"/>
              </a:rPr>
              <a:t>response</a:t>
            </a:r>
            <a:r>
              <a:rPr lang="de-DE" sz="1400" dirty="0">
                <a:solidFill>
                  <a:prstClr val="black"/>
                </a:solidFill>
                <a:latin typeface="Roboto"/>
              </a:rPr>
              <a:t> </a:t>
            </a:r>
            <a:r>
              <a:rPr lang="de-DE" sz="1400" dirty="0" err="1">
                <a:solidFill>
                  <a:prstClr val="black"/>
                </a:solidFill>
                <a:latin typeface="Roboto"/>
              </a:rPr>
              <a:t>to</a:t>
            </a:r>
            <a:r>
              <a:rPr lang="de-DE" sz="1400" dirty="0">
                <a:solidFill>
                  <a:prstClr val="black"/>
                </a:solidFill>
                <a:latin typeface="Roboto"/>
              </a:rPr>
              <a:t> a global </a:t>
            </a:r>
            <a:r>
              <a:rPr lang="de-DE" sz="1400" dirty="0" err="1">
                <a:solidFill>
                  <a:prstClr val="black"/>
                </a:solidFill>
                <a:latin typeface="Roboto"/>
              </a:rPr>
              <a:t>problem</a:t>
            </a:r>
            <a:r>
              <a:rPr lang="de-DE" sz="1400" dirty="0">
                <a:solidFill>
                  <a:prstClr val="black"/>
                </a:solidFill>
                <a:latin typeface="Roboto"/>
              </a:rPr>
              <a:t>.</a:t>
            </a:r>
            <a:endParaRPr lang="en-US" sz="1100" dirty="0">
              <a:solidFill>
                <a:prstClr val="black"/>
              </a:solidFill>
              <a:latin typeface="Roboto"/>
            </a:endParaRPr>
          </a:p>
          <a:p>
            <a:pPr fontAlgn="base">
              <a:lnSpc>
                <a:spcPct val="90000"/>
              </a:lnSpc>
              <a:spcBef>
                <a:spcPts val="1000"/>
              </a:spcBef>
            </a:pPr>
            <a:r>
              <a:rPr lang="en-US" sz="1100" b="1" dirty="0">
                <a:solidFill>
                  <a:prstClr val="black"/>
                </a:solidFill>
                <a:latin typeface="Roboto"/>
              </a:rPr>
              <a:t>Adopted by the UN General Assembly: </a:t>
            </a:r>
            <a:r>
              <a:rPr lang="en-US" sz="1100" dirty="0">
                <a:solidFill>
                  <a:prstClr val="black"/>
                </a:solidFill>
                <a:latin typeface="Roboto"/>
              </a:rPr>
              <a:t>31 October 2003, by resolution 58/4</a:t>
            </a:r>
            <a:br>
              <a:rPr lang="en-US" sz="1100" dirty="0">
                <a:solidFill>
                  <a:prstClr val="black"/>
                </a:solidFill>
                <a:latin typeface="Roboto"/>
              </a:rPr>
            </a:br>
            <a:r>
              <a:rPr lang="en-US" sz="1100" b="1" dirty="0">
                <a:solidFill>
                  <a:prstClr val="black"/>
                </a:solidFill>
                <a:latin typeface="Roboto"/>
              </a:rPr>
              <a:t>Entry into force:</a:t>
            </a:r>
            <a:r>
              <a:rPr lang="en-US" sz="1100" dirty="0">
                <a:solidFill>
                  <a:prstClr val="black"/>
                </a:solidFill>
                <a:latin typeface="Roboto"/>
              </a:rPr>
              <a:t>14 December 2005, in accordance with article 68(1)</a:t>
            </a:r>
            <a:br>
              <a:rPr lang="en-US" sz="1100" dirty="0">
                <a:solidFill>
                  <a:prstClr val="black"/>
                </a:solidFill>
                <a:latin typeface="Roboto"/>
              </a:rPr>
            </a:br>
            <a:r>
              <a:rPr lang="en-US" sz="1100" b="1" dirty="0">
                <a:solidFill>
                  <a:prstClr val="black"/>
                </a:solidFill>
                <a:latin typeface="Roboto"/>
              </a:rPr>
              <a:t>Signatories: </a:t>
            </a:r>
            <a:r>
              <a:rPr lang="en-US" sz="1100" dirty="0">
                <a:solidFill>
                  <a:prstClr val="black"/>
                </a:solidFill>
                <a:latin typeface="Roboto"/>
              </a:rPr>
              <a:t>140</a:t>
            </a:r>
            <a:br>
              <a:rPr lang="en-US" sz="1100" dirty="0">
                <a:solidFill>
                  <a:prstClr val="black"/>
                </a:solidFill>
                <a:latin typeface="Roboto"/>
              </a:rPr>
            </a:br>
            <a:r>
              <a:rPr lang="en-US" sz="1100" b="1" dirty="0">
                <a:solidFill>
                  <a:prstClr val="black"/>
                </a:solidFill>
                <a:latin typeface="Roboto"/>
              </a:rPr>
              <a:t>Parties: </a:t>
            </a:r>
            <a:r>
              <a:rPr lang="en-US" sz="1100" dirty="0">
                <a:solidFill>
                  <a:prstClr val="black"/>
                </a:solidFill>
                <a:latin typeface="Roboto"/>
              </a:rPr>
              <a:t>187 (as of 6 February 2020) – the vast majority of UN Member States</a:t>
            </a:r>
          </a:p>
        </p:txBody>
      </p:sp>
    </p:spTree>
    <p:extLst>
      <p:ext uri="{BB962C8B-B14F-4D97-AF65-F5344CB8AC3E}">
        <p14:creationId xmlns:p14="http://schemas.microsoft.com/office/powerpoint/2010/main" val="253333092"/>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Kreis 12">
            <a:extLst>
              <a:ext uri="{FF2B5EF4-FFF2-40B4-BE49-F238E27FC236}">
                <a16:creationId xmlns:a16="http://schemas.microsoft.com/office/drawing/2014/main" id="{8DD38B64-3E1A-4446-9972-6DBC5A66D767}"/>
              </a:ext>
            </a:extLst>
          </p:cNvPr>
          <p:cNvSpPr/>
          <p:nvPr/>
        </p:nvSpPr>
        <p:spPr>
          <a:xfrm>
            <a:off x="628650" y="1370013"/>
            <a:ext cx="3262312" cy="3262312"/>
          </a:xfrm>
          <a:prstGeom prst="pie">
            <a:avLst>
              <a:gd name="adj1" fmla="val 5400000"/>
              <a:gd name="adj2" fmla="val 16200000"/>
            </a:avLst>
          </a:prstGeom>
          <a:solidFill>
            <a:srgbClr val="00B0F0"/>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ihandform 13">
            <a:extLst>
              <a:ext uri="{FF2B5EF4-FFF2-40B4-BE49-F238E27FC236}">
                <a16:creationId xmlns:a16="http://schemas.microsoft.com/office/drawing/2014/main" id="{0B4E780F-2199-A642-9AA4-6D1025C3D792}"/>
              </a:ext>
            </a:extLst>
          </p:cNvPr>
          <p:cNvSpPr/>
          <p:nvPr/>
        </p:nvSpPr>
        <p:spPr>
          <a:xfrm>
            <a:off x="2259806" y="1370013"/>
            <a:ext cx="6255543" cy="3262312"/>
          </a:xfrm>
          <a:custGeom>
            <a:avLst/>
            <a:gdLst>
              <a:gd name="connsiteX0" fmla="*/ 0 w 6255543"/>
              <a:gd name="connsiteY0" fmla="*/ 0 h 3262312"/>
              <a:gd name="connsiteX1" fmla="*/ 6255543 w 6255543"/>
              <a:gd name="connsiteY1" fmla="*/ 0 h 3262312"/>
              <a:gd name="connsiteX2" fmla="*/ 6255543 w 6255543"/>
              <a:gd name="connsiteY2" fmla="*/ 3262312 h 3262312"/>
              <a:gd name="connsiteX3" fmla="*/ 0 w 6255543"/>
              <a:gd name="connsiteY3" fmla="*/ 3262312 h 3262312"/>
              <a:gd name="connsiteX4" fmla="*/ 0 w 625554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5543" h="3262312">
                <a:moveTo>
                  <a:pt x="0" y="0"/>
                </a:moveTo>
                <a:lnTo>
                  <a:pt x="6255543" y="0"/>
                </a:lnTo>
                <a:lnTo>
                  <a:pt x="6255543" y="3262312"/>
                </a:lnTo>
                <a:lnTo>
                  <a:pt x="0" y="3262312"/>
                </a:lnTo>
                <a:lnTo>
                  <a:pt x="0" y="0"/>
                </a:lnTo>
                <a:close/>
              </a:path>
            </a:pathLst>
          </a:custGeom>
          <a:ln>
            <a:solidFill>
              <a:srgbClr val="00B0F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30" tIns="163830" rIns="3291602" bIns="1876544" numCol="1" spcCol="1270" anchor="ctr" anchorCtr="0">
            <a:noAutofit/>
          </a:bodyPr>
          <a:lstStyle/>
          <a:p>
            <a:pPr marL="0" lvl="0" indent="0" algn="ctr" defTabSz="1911350">
              <a:lnSpc>
                <a:spcPct val="90000"/>
              </a:lnSpc>
              <a:spcBef>
                <a:spcPct val="0"/>
              </a:spcBef>
              <a:spcAft>
                <a:spcPct val="35000"/>
              </a:spcAft>
              <a:buNone/>
            </a:pPr>
            <a:r>
              <a:rPr lang="de-DE" sz="4300" kern="1200" dirty="0">
                <a:latin typeface="Roboto"/>
              </a:rPr>
              <a:t>Main </a:t>
            </a:r>
            <a:r>
              <a:rPr lang="de-DE" sz="4300" kern="1200" dirty="0" err="1">
                <a:latin typeface="Roboto"/>
              </a:rPr>
              <a:t>areas</a:t>
            </a:r>
            <a:endParaRPr lang="de-DE" sz="4300" kern="1200" dirty="0">
              <a:latin typeface="Roboto"/>
            </a:endParaRPr>
          </a:p>
        </p:txBody>
      </p:sp>
      <p:sp>
        <p:nvSpPr>
          <p:cNvPr id="15" name="Kreis 14">
            <a:extLst>
              <a:ext uri="{FF2B5EF4-FFF2-40B4-BE49-F238E27FC236}">
                <a16:creationId xmlns:a16="http://schemas.microsoft.com/office/drawing/2014/main" id="{FCFCB1B7-5A9B-4548-A1DA-50CCDE87730D}"/>
              </a:ext>
            </a:extLst>
          </p:cNvPr>
          <p:cNvSpPr/>
          <p:nvPr/>
        </p:nvSpPr>
        <p:spPr>
          <a:xfrm>
            <a:off x="1485006" y="2919611"/>
            <a:ext cx="1549598" cy="1549598"/>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ihandform 15">
            <a:extLst>
              <a:ext uri="{FF2B5EF4-FFF2-40B4-BE49-F238E27FC236}">
                <a16:creationId xmlns:a16="http://schemas.microsoft.com/office/drawing/2014/main" id="{58EEC59A-100F-5046-9C67-6BA22F7F36A0}"/>
              </a:ext>
            </a:extLst>
          </p:cNvPr>
          <p:cNvSpPr/>
          <p:nvPr/>
        </p:nvSpPr>
        <p:spPr>
          <a:xfrm>
            <a:off x="2259806" y="2919611"/>
            <a:ext cx="6255543" cy="1549598"/>
          </a:xfrm>
          <a:custGeom>
            <a:avLst/>
            <a:gdLst>
              <a:gd name="connsiteX0" fmla="*/ 0 w 6255543"/>
              <a:gd name="connsiteY0" fmla="*/ 0 h 1549598"/>
              <a:gd name="connsiteX1" fmla="*/ 6255543 w 6255543"/>
              <a:gd name="connsiteY1" fmla="*/ 0 h 1549598"/>
              <a:gd name="connsiteX2" fmla="*/ 6255543 w 6255543"/>
              <a:gd name="connsiteY2" fmla="*/ 1549598 h 1549598"/>
              <a:gd name="connsiteX3" fmla="*/ 0 w 6255543"/>
              <a:gd name="connsiteY3" fmla="*/ 1549598 h 1549598"/>
              <a:gd name="connsiteX4" fmla="*/ 0 w 6255543"/>
              <a:gd name="connsiteY4" fmla="*/ 0 h 154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5543" h="1549598">
                <a:moveTo>
                  <a:pt x="0" y="0"/>
                </a:moveTo>
                <a:lnTo>
                  <a:pt x="6255543" y="0"/>
                </a:lnTo>
                <a:lnTo>
                  <a:pt x="6255543" y="1549598"/>
                </a:lnTo>
                <a:lnTo>
                  <a:pt x="0" y="1549598"/>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30" tIns="163830" rIns="3291602" bIns="163830" numCol="1" spcCol="1270" anchor="ctr" anchorCtr="0">
            <a:noAutofit/>
          </a:bodyPr>
          <a:lstStyle/>
          <a:p>
            <a:pPr marL="0" lvl="0" indent="0" algn="ctr" defTabSz="1911350">
              <a:lnSpc>
                <a:spcPct val="90000"/>
              </a:lnSpc>
              <a:spcBef>
                <a:spcPct val="0"/>
              </a:spcBef>
              <a:spcAft>
                <a:spcPct val="35000"/>
              </a:spcAft>
              <a:buNone/>
            </a:pPr>
            <a:r>
              <a:rPr lang="de-DE" sz="4300" kern="1200" dirty="0">
                <a:latin typeface="Roboto"/>
              </a:rPr>
              <a:t>Forms </a:t>
            </a:r>
            <a:r>
              <a:rPr lang="de-DE" sz="4300" kern="1200" dirty="0" err="1">
                <a:latin typeface="Roboto"/>
              </a:rPr>
              <a:t>of</a:t>
            </a:r>
            <a:r>
              <a:rPr lang="de-DE" sz="4300" kern="1200" dirty="0">
                <a:latin typeface="Roboto"/>
              </a:rPr>
              <a:t> </a:t>
            </a:r>
            <a:r>
              <a:rPr lang="de-DE" sz="4300" kern="1200" dirty="0" err="1">
                <a:latin typeface="Roboto"/>
              </a:rPr>
              <a:t>corruption</a:t>
            </a:r>
            <a:endParaRPr lang="de-DE" sz="4300" kern="1200" dirty="0">
              <a:latin typeface="Roboto"/>
            </a:endParaRPr>
          </a:p>
        </p:txBody>
      </p:sp>
      <p:sp>
        <p:nvSpPr>
          <p:cNvPr id="17" name="Freihandform 16">
            <a:extLst>
              <a:ext uri="{FF2B5EF4-FFF2-40B4-BE49-F238E27FC236}">
                <a16:creationId xmlns:a16="http://schemas.microsoft.com/office/drawing/2014/main" id="{8AA961FE-784B-FD41-BE09-7D667B1801A7}"/>
              </a:ext>
            </a:extLst>
          </p:cNvPr>
          <p:cNvSpPr/>
          <p:nvPr/>
        </p:nvSpPr>
        <p:spPr>
          <a:xfrm>
            <a:off x="5387578" y="1370013"/>
            <a:ext cx="3127771" cy="1549598"/>
          </a:xfrm>
          <a:custGeom>
            <a:avLst/>
            <a:gdLst>
              <a:gd name="connsiteX0" fmla="*/ 0 w 3127771"/>
              <a:gd name="connsiteY0" fmla="*/ 0 h 1549598"/>
              <a:gd name="connsiteX1" fmla="*/ 3127771 w 3127771"/>
              <a:gd name="connsiteY1" fmla="*/ 0 h 1549598"/>
              <a:gd name="connsiteX2" fmla="*/ 3127771 w 3127771"/>
              <a:gd name="connsiteY2" fmla="*/ 1549598 h 1549598"/>
              <a:gd name="connsiteX3" fmla="*/ 0 w 3127771"/>
              <a:gd name="connsiteY3" fmla="*/ 1549598 h 1549598"/>
              <a:gd name="connsiteX4" fmla="*/ 0 w 3127771"/>
              <a:gd name="connsiteY4" fmla="*/ 0 h 154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771" h="1549598">
                <a:moveTo>
                  <a:pt x="0" y="0"/>
                </a:moveTo>
                <a:lnTo>
                  <a:pt x="3127771" y="0"/>
                </a:lnTo>
                <a:lnTo>
                  <a:pt x="3127771" y="1549598"/>
                </a:lnTo>
                <a:lnTo>
                  <a:pt x="0" y="1549598"/>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342900" lvl="1" indent="-342900" algn="l" defTabSz="622300">
              <a:lnSpc>
                <a:spcPct val="90000"/>
              </a:lnSpc>
              <a:spcBef>
                <a:spcPct val="0"/>
              </a:spcBef>
              <a:spcAft>
                <a:spcPct val="15000"/>
              </a:spcAft>
              <a:buAutoNum type="arabicPeriod"/>
            </a:pPr>
            <a:r>
              <a:rPr lang="de-DE" sz="1400" kern="1200" dirty="0" err="1">
                <a:latin typeface="Roboto"/>
              </a:rPr>
              <a:t>Preventive</a:t>
            </a:r>
            <a:r>
              <a:rPr lang="de-DE" sz="1400" kern="1200" dirty="0">
                <a:latin typeface="Roboto"/>
              </a:rPr>
              <a:t> </a:t>
            </a:r>
            <a:r>
              <a:rPr lang="de-DE" sz="1400" kern="1200" dirty="0" err="1">
                <a:latin typeface="Roboto"/>
              </a:rPr>
              <a:t>measures</a:t>
            </a:r>
            <a:r>
              <a:rPr lang="de-DE" sz="1400" kern="1200" dirty="0">
                <a:latin typeface="Roboto"/>
              </a:rPr>
              <a:t>;</a:t>
            </a:r>
            <a:endParaRPr lang="en-US">
              <a:cs typeface="Calibri"/>
            </a:endParaRPr>
          </a:p>
          <a:p>
            <a:pPr marL="342900" lvl="1" indent="-342900" algn="l" defTabSz="622300">
              <a:lnSpc>
                <a:spcPct val="90000"/>
              </a:lnSpc>
              <a:spcBef>
                <a:spcPct val="0"/>
              </a:spcBef>
              <a:spcAft>
                <a:spcPct val="15000"/>
              </a:spcAft>
              <a:buAutoNum type="arabicPeriod"/>
            </a:pPr>
            <a:r>
              <a:rPr lang="de-DE" sz="1400" kern="1200" dirty="0" err="1">
                <a:latin typeface="Roboto"/>
              </a:rPr>
              <a:t>Criminalization</a:t>
            </a:r>
            <a:r>
              <a:rPr lang="de-DE" sz="1400" kern="1200" dirty="0">
                <a:latin typeface="Roboto"/>
              </a:rPr>
              <a:t> and </a:t>
            </a:r>
            <a:r>
              <a:rPr lang="de-DE" sz="1400" kern="1200" dirty="0" err="1">
                <a:latin typeface="Roboto"/>
              </a:rPr>
              <a:t>law</a:t>
            </a:r>
            <a:r>
              <a:rPr lang="de-DE" sz="1400" kern="1200" dirty="0">
                <a:latin typeface="Roboto"/>
              </a:rPr>
              <a:t> </a:t>
            </a:r>
            <a:r>
              <a:rPr lang="de-DE" sz="1400" kern="1200" dirty="0" err="1">
                <a:latin typeface="Roboto"/>
              </a:rPr>
              <a:t>enforcement</a:t>
            </a:r>
            <a:r>
              <a:rPr lang="de-DE" sz="1400" kern="1200" dirty="0">
                <a:latin typeface="Roboto"/>
              </a:rPr>
              <a:t>;</a:t>
            </a:r>
          </a:p>
          <a:p>
            <a:pPr marL="342900" lvl="1" indent="-342900" algn="l" defTabSz="622300">
              <a:lnSpc>
                <a:spcPct val="90000"/>
              </a:lnSpc>
              <a:spcBef>
                <a:spcPct val="0"/>
              </a:spcBef>
              <a:spcAft>
                <a:spcPct val="15000"/>
              </a:spcAft>
              <a:buAutoNum type="arabicPeriod"/>
            </a:pPr>
            <a:r>
              <a:rPr lang="de-DE" sz="1400" kern="1200" dirty="0">
                <a:latin typeface="Roboto"/>
              </a:rPr>
              <a:t>International </a:t>
            </a:r>
            <a:r>
              <a:rPr lang="de-DE" sz="1400" kern="1200" dirty="0" err="1">
                <a:latin typeface="Roboto"/>
              </a:rPr>
              <a:t>cooperation</a:t>
            </a:r>
            <a:r>
              <a:rPr lang="de-DE" sz="1400" kern="1200" dirty="0">
                <a:latin typeface="Roboto"/>
              </a:rPr>
              <a:t>;</a:t>
            </a:r>
          </a:p>
          <a:p>
            <a:pPr marL="342900" lvl="1" indent="-342900" defTabSz="622300">
              <a:lnSpc>
                <a:spcPct val="90000"/>
              </a:lnSpc>
              <a:spcBef>
                <a:spcPct val="0"/>
              </a:spcBef>
              <a:spcAft>
                <a:spcPct val="15000"/>
              </a:spcAft>
              <a:buAutoNum type="arabicPeriod"/>
            </a:pPr>
            <a:r>
              <a:rPr lang="de-DE" sz="1400" kern="1200" dirty="0">
                <a:latin typeface="Roboto"/>
              </a:rPr>
              <a:t>Asset </a:t>
            </a:r>
            <a:r>
              <a:rPr lang="de-DE" sz="1400" kern="1200" dirty="0" err="1">
                <a:latin typeface="Roboto"/>
              </a:rPr>
              <a:t>recovery</a:t>
            </a:r>
            <a:r>
              <a:rPr lang="de-DE" sz="1400" kern="1200" dirty="0">
                <a:latin typeface="Roboto"/>
              </a:rPr>
              <a:t>;</a:t>
            </a:r>
          </a:p>
          <a:p>
            <a:pPr marL="342900" lvl="1" indent="-342900" algn="l" defTabSz="622300">
              <a:lnSpc>
                <a:spcPct val="90000"/>
              </a:lnSpc>
              <a:spcBef>
                <a:spcPct val="0"/>
              </a:spcBef>
              <a:spcAft>
                <a:spcPct val="15000"/>
              </a:spcAft>
              <a:buAutoNum type="arabicPeriod"/>
            </a:pPr>
            <a:r>
              <a:rPr lang="de-DE" sz="1400" kern="1200" dirty="0">
                <a:latin typeface="Roboto"/>
              </a:rPr>
              <a:t>Technical </a:t>
            </a:r>
            <a:r>
              <a:rPr lang="de-DE" sz="1400" kern="1200" dirty="0" err="1">
                <a:latin typeface="Roboto"/>
              </a:rPr>
              <a:t>assistance</a:t>
            </a:r>
            <a:r>
              <a:rPr lang="de-DE" sz="1400" kern="1200" dirty="0">
                <a:latin typeface="Roboto"/>
              </a:rPr>
              <a:t> and </a:t>
            </a:r>
            <a:r>
              <a:rPr lang="de-DE" sz="1400" kern="1200" dirty="0" err="1">
                <a:latin typeface="Roboto"/>
              </a:rPr>
              <a:t>information</a:t>
            </a:r>
            <a:r>
              <a:rPr lang="de-DE" sz="1400" kern="1200" dirty="0">
                <a:latin typeface="Roboto"/>
              </a:rPr>
              <a:t> </a:t>
            </a:r>
            <a:r>
              <a:rPr lang="de-DE" sz="1400" kern="1200" dirty="0" err="1">
                <a:latin typeface="Roboto"/>
              </a:rPr>
              <a:t>exchange</a:t>
            </a:r>
            <a:r>
              <a:rPr lang="de-DE" sz="1400" kern="1200" dirty="0">
                <a:latin typeface="Roboto"/>
              </a:rPr>
              <a:t>.</a:t>
            </a:r>
          </a:p>
        </p:txBody>
      </p:sp>
      <p:sp>
        <p:nvSpPr>
          <p:cNvPr id="18" name="Freihandform 17">
            <a:extLst>
              <a:ext uri="{FF2B5EF4-FFF2-40B4-BE49-F238E27FC236}">
                <a16:creationId xmlns:a16="http://schemas.microsoft.com/office/drawing/2014/main" id="{D0D02E8B-C9B4-9C4B-8499-645056C07DA0}"/>
              </a:ext>
            </a:extLst>
          </p:cNvPr>
          <p:cNvSpPr/>
          <p:nvPr/>
        </p:nvSpPr>
        <p:spPr>
          <a:xfrm>
            <a:off x="5387578" y="2919611"/>
            <a:ext cx="3127771" cy="1549598"/>
          </a:xfrm>
          <a:custGeom>
            <a:avLst/>
            <a:gdLst>
              <a:gd name="connsiteX0" fmla="*/ 0 w 3127771"/>
              <a:gd name="connsiteY0" fmla="*/ 0 h 1549598"/>
              <a:gd name="connsiteX1" fmla="*/ 3127771 w 3127771"/>
              <a:gd name="connsiteY1" fmla="*/ 0 h 1549598"/>
              <a:gd name="connsiteX2" fmla="*/ 3127771 w 3127771"/>
              <a:gd name="connsiteY2" fmla="*/ 1549598 h 1549598"/>
              <a:gd name="connsiteX3" fmla="*/ 0 w 3127771"/>
              <a:gd name="connsiteY3" fmla="*/ 1549598 h 1549598"/>
              <a:gd name="connsiteX4" fmla="*/ 0 w 3127771"/>
              <a:gd name="connsiteY4" fmla="*/ 0 h 154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771" h="1549598">
                <a:moveTo>
                  <a:pt x="0" y="0"/>
                </a:moveTo>
                <a:lnTo>
                  <a:pt x="3127771" y="0"/>
                </a:lnTo>
                <a:lnTo>
                  <a:pt x="3127771" y="1549598"/>
                </a:lnTo>
                <a:lnTo>
                  <a:pt x="0" y="1549598"/>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err="1">
                <a:latin typeface="Roboto"/>
              </a:rPr>
              <a:t>Bribery</a:t>
            </a:r>
            <a:r>
              <a:rPr lang="de-DE" sz="1400" kern="1200" dirty="0">
                <a:latin typeface="Roboto"/>
              </a:rPr>
              <a:t>;</a:t>
            </a:r>
          </a:p>
          <a:p>
            <a:pPr marL="114300" lvl="1" indent="-114300" algn="l" defTabSz="622300">
              <a:lnSpc>
                <a:spcPct val="90000"/>
              </a:lnSpc>
              <a:spcBef>
                <a:spcPct val="0"/>
              </a:spcBef>
              <a:spcAft>
                <a:spcPct val="15000"/>
              </a:spcAft>
              <a:buChar char="•"/>
            </a:pPr>
            <a:r>
              <a:rPr lang="de-DE" sz="1400" kern="1200" dirty="0">
                <a:latin typeface="Roboto"/>
              </a:rPr>
              <a:t>Trading in </a:t>
            </a:r>
            <a:r>
              <a:rPr lang="de-DE" sz="1400" kern="1200" dirty="0" err="1">
                <a:latin typeface="Roboto"/>
              </a:rPr>
              <a:t>influence</a:t>
            </a:r>
            <a:r>
              <a:rPr lang="de-DE" sz="1400" kern="1200" dirty="0">
                <a:latin typeface="Roboto"/>
              </a:rPr>
              <a:t>;</a:t>
            </a:r>
          </a:p>
          <a:p>
            <a:pPr marL="114300" lvl="1" indent="-114300" algn="l" defTabSz="622300">
              <a:lnSpc>
                <a:spcPct val="90000"/>
              </a:lnSpc>
              <a:spcBef>
                <a:spcPct val="0"/>
              </a:spcBef>
              <a:spcAft>
                <a:spcPct val="15000"/>
              </a:spcAft>
              <a:buChar char="•"/>
            </a:pPr>
            <a:r>
              <a:rPr lang="de-DE" sz="1400" kern="1200" dirty="0" err="1">
                <a:latin typeface="Roboto"/>
              </a:rPr>
              <a:t>Abuse</a:t>
            </a:r>
            <a:r>
              <a:rPr lang="de-DE" sz="1400" kern="1200" dirty="0">
                <a:latin typeface="Roboto"/>
              </a:rPr>
              <a:t> </a:t>
            </a:r>
            <a:r>
              <a:rPr lang="de-DE" sz="1400" kern="1200" dirty="0" err="1">
                <a:latin typeface="Roboto"/>
              </a:rPr>
              <a:t>of</a:t>
            </a:r>
            <a:r>
              <a:rPr lang="de-DE" sz="1400" kern="1200" dirty="0">
                <a:latin typeface="Roboto"/>
              </a:rPr>
              <a:t> </a:t>
            </a:r>
            <a:r>
              <a:rPr lang="de-DE" sz="1400" kern="1200" dirty="0" err="1">
                <a:latin typeface="Roboto"/>
              </a:rPr>
              <a:t>functions</a:t>
            </a:r>
            <a:r>
              <a:rPr lang="de-DE" sz="1400" kern="1200" dirty="0">
                <a:latin typeface="Roboto"/>
              </a:rPr>
              <a:t>; and</a:t>
            </a:r>
            <a:endParaRPr lang="de-DE" sz="1400" kern="1200">
              <a:latin typeface="Roboto"/>
            </a:endParaRPr>
          </a:p>
          <a:p>
            <a:pPr marL="114300" lvl="1" indent="-114300" algn="l" defTabSz="622300">
              <a:lnSpc>
                <a:spcPct val="90000"/>
              </a:lnSpc>
              <a:spcBef>
                <a:spcPct val="0"/>
              </a:spcBef>
              <a:spcAft>
                <a:spcPct val="15000"/>
              </a:spcAft>
              <a:buChar char="•"/>
            </a:pPr>
            <a:r>
              <a:rPr lang="de-DE" sz="1400" kern="1200" dirty="0" err="1">
                <a:latin typeface="Roboto"/>
              </a:rPr>
              <a:t>Various</a:t>
            </a:r>
            <a:r>
              <a:rPr lang="de-DE" sz="1400" kern="1200" dirty="0">
                <a:latin typeface="Roboto"/>
              </a:rPr>
              <a:t> </a:t>
            </a:r>
            <a:r>
              <a:rPr lang="de-DE" sz="1400" kern="1200" dirty="0" err="1">
                <a:latin typeface="Roboto"/>
              </a:rPr>
              <a:t>acts</a:t>
            </a:r>
            <a:r>
              <a:rPr lang="de-DE" sz="1400" kern="1200" dirty="0">
                <a:latin typeface="Roboto"/>
              </a:rPr>
              <a:t> </a:t>
            </a:r>
            <a:r>
              <a:rPr lang="de-DE" sz="1400" kern="1200" dirty="0" err="1">
                <a:latin typeface="Roboto"/>
              </a:rPr>
              <a:t>of</a:t>
            </a:r>
            <a:r>
              <a:rPr lang="de-DE" sz="1400" kern="1200" dirty="0">
                <a:latin typeface="Roboto"/>
              </a:rPr>
              <a:t> </a:t>
            </a:r>
            <a:r>
              <a:rPr lang="de-DE" sz="1400" kern="1200" dirty="0" err="1">
                <a:latin typeface="Roboto"/>
              </a:rPr>
              <a:t>corruption</a:t>
            </a:r>
            <a:r>
              <a:rPr lang="de-DE" sz="1400" kern="1200" dirty="0">
                <a:latin typeface="Roboto"/>
              </a:rPr>
              <a:t> in </a:t>
            </a:r>
            <a:r>
              <a:rPr lang="de-DE" sz="1400" kern="1200" dirty="0" err="1">
                <a:latin typeface="Roboto"/>
              </a:rPr>
              <a:t>the</a:t>
            </a:r>
            <a:r>
              <a:rPr lang="de-DE" sz="1400" kern="1200" dirty="0">
                <a:latin typeface="Roboto"/>
              </a:rPr>
              <a:t> private </a:t>
            </a:r>
            <a:r>
              <a:rPr lang="de-DE" sz="1400" kern="1200" dirty="0" err="1">
                <a:latin typeface="Roboto"/>
              </a:rPr>
              <a:t>sector</a:t>
            </a:r>
            <a:r>
              <a:rPr lang="de-DE" sz="1400" kern="1200" dirty="0">
                <a:latin typeface="Roboto"/>
              </a:rPr>
              <a:t>.</a:t>
            </a:r>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19</a:t>
            </a:fld>
            <a:endParaRPr lang="en-US"/>
          </a:p>
        </p:txBody>
      </p:sp>
      <p:sp>
        <p:nvSpPr>
          <p:cNvPr id="5" name="Titel 4"/>
          <p:cNvSpPr>
            <a:spLocks noGrp="1"/>
          </p:cNvSpPr>
          <p:nvPr>
            <p:ph type="title"/>
          </p:nvPr>
        </p:nvSpPr>
        <p:spPr/>
        <p:txBody>
          <a:bodyPr>
            <a:normAutofit fontScale="90000"/>
          </a:bodyPr>
          <a:lstStyle/>
          <a:p>
            <a:r>
              <a:rPr lang="en-US" b="1" dirty="0"/>
              <a:t>Coverage of UNCAC</a:t>
            </a:r>
            <a:endParaRPr lang="de-DE" sz="1600" dirty="0"/>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DrAT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qP7RB9p+y+dH5+zzPK3DdtzjdjrjPGakrgPE143h/4nR69eafqU+nXGhtZpNZWclyROs28RssYJBYNwSMHBGRQB2lvqem3Eix2+oWkzvCLhVjmVi0ROBIMH7ueM9Khvte0OwitZb7WtOtY7vH2ZprpEE2emwk/N1HT1rwzTfB/ibSbbTNctdHuf7c8P+EdPiWAD/j6Xdc/arPPQttKEDs6x1q+CLdNAubCfxZ4a1K7gu/Cel2djjSpLryXjR/PtmVVYxszMhO4AHHJ+WgD2kXlp9t+w/aoPtXled5HmDzNmcbtvXbnjPTNV7XWtHutTn0u11awnv7f/AF1tHcI0sX+8gOR+Irx6XT/FzePh4+t/D/kRPqjaYsnmP9pTTSvkLmDZwgmAuM7vu84rpfgu2nWeg6PoFx4bvrHX9PtDHfyz6a6hZuPNf7QV2v5jZYFWO7OTQB3E2v6FDd3VnNrWmx3NpEZrmFrpA8MYGS7rnKrjueK0UZXUMrBlIyCDkEV4f4ii1bS9W8VWng+01O7S+tdTurlZ9JdJbC7MRKtBcFQJVlcABPmPOQQBisq51vxLeeJdaddV1q1eBtStdOEcs5ivJ0tSIoERV8oOjJI2dxYkEEZ4AB9DUm5d23cN2M4zzivGrpvFOiWeo20zeJ9UtJ7fS5DLJcTB4ZZDKLhg8SmQINsZZIxxnjaCayPDth4qk1TT9W1I+Ixq83hnUbK0kYzqpuEuJPJEgIwpMexgZMbiAeooA99orxObVPGGv6fJHp7+KLJDa6DbyTG1kgkWVrthesm9c5EZAZsY4z2zV+wi8Ww/E9rGfWNUtrW1v4ls1liup4rqxEC7gzAGLcX3kyOd4YDtgEA9doryjxfqHib/AIWxp8Gl2utQ28N/aJK6vO9vcWzqfNYIF8lVUnBLNv3DjAxnCto/iNY+GUvLW78R3WqX3h+/kuEuCX8m5SaPyfLQjCSeW0m0fxYGckZoA9sgvbSe7ubSG4jee12+fGrZaPcMrkdsjmodK1nSNWMv9larY3/knEv2a4SXYfQ7ScVwnwjtTHrfi27t/wC3pbC5ltTaXGrpKJZQsADYMoDkBsj5uc57Yrz7wbo3iTwroFpqF9pOpXdxL4St7e1+wW7WkloBOnnRTFAzs6hlcMBu2pIFXPUA+iWdF+8yrwTyew61jzeK/DMM1tDJr2nK11bi5gJuF2vESAJA2cbSSADnk9K8X0nTNe1LWvD15r8nipYIbrVrK3nhku0ZY38prfcSBJtOHAeQDIUAngU218O+Jn0wa5J/wkiax/wjOghgs0qh51lcTI0Y+ViByykcbie9AH0HSMyqQGYAnOMmvHZ9R1i3s/EU15H4wutcF9NG9tCbiK0itTdKsUkTIhGFhKsTHmQgSd+mNpml67qWo+ErzxDJ4oWOC81aySeCS6jdY3dTbFzgOFKggO4HAG40Ae72V1bXtpFeWdxFc20yB4pYnDo6noQRwR71LXgNtP44Tw9p8V3L4pg1tND006NFbwyeTLdY/wBI+04XZndgMJcAJyOc11PhKDxdD4s0rUL2812aO81XVoL2C4ZjbxW6vIbYhMYUfKu1upDYyRjAB6Q2r6Surro7anZDUmTetoZ184r6hM7se+KuKwZQykEHkEd68n1Wzmg+J9zBoUOo3C6zcMurwz6dIi2o+ylBd295gBfuxps3NkscbTmuKgn8UaV8PPC2laFZ+LItRstMgLPK12R9pWVVlg8vYVbaAf8AWEJtPy55IAPo1WVs7WBwcHB6GlrxS0h1Xw3qPiK4tx4jBHjKG8vFCzzI1g4XLRjBDrkncEyQF5HAqSw1PxTJreiahcL4injn1W6QaZJDcW7LA96/lzsyrsISLbmKXHycjB6gHs9FFFABRRRQAUUUUAFFFFABRVT+09P/AOfyE/RqP7T0/wD5/If++qALdFVP7SsP+fuL/vqj+09P/wCfyH/vqgC3RVT+09P/AOfyH/vqj+0rD/n7i/76oAt0VU/tPT/+fyH/AL6o/tPT/wDn8h/76oAt0VU/tLT/APn7i/76o/tPT/8An8h/76oAt0VU/tPT/wDn8h/76o/tLT/+fuH/AL6oAt1lW/hrw/b63JrdvomnxanIWZ7pLdRISwwx3Yzkjqepq1/aWn/8/cP/AH1R/aen/wDP5D/31QBboqp/aen/APP5D/31R/aWn/8AP3F/31QBboqp/aen/wDP5D/31R/aen/8/kP/AH1QBboqp/aWn/8AP3D/AN9Uf2np/wDz+Q/99UAW6Kqf2np//P5D/wB9Uf2lp/8Az9xf99UAW6Kqf2np/wDz+Q/99Uf2np//AD+Q/wDfVAFuiqn9pWH/AD9xf99Uf2np/wDz+Q/99UAW6Kqf2np//P5D/wB9Uf2np/8Az9w/99UAW6Kqf2lp/wDz9xf99Uf2np//AD+Q/wDfVAFuiqn9p6f/AM/kP/fVH9pWH/P3F/31QBboqp/aen/8/kP/AH1R/aen/wDP5D/31QBboqp/aVh/z9xf99Uf2np//P5D/wB9UAW6Kqf2np//AD+Q/wDfVH9pWH/P3F/31QBboqp/aen/APP5D/31U9vPDcR+ZBIsiZIypyMigDi9auLpDpkMN5cQRm1diIpCuTuA5xVLz77/AKCmof8AgQ1WNc/1+l/9eb/+hrVSvSw8Iumm0eHjKtSNZpSYyMXEd1NcJqOoiSULvP2pznGccZwPwqbz77/oKah/4ENUf8Z+lLW3sodkcqr1f5n94/z77/oKah/4ENUMv2h7mG4bUdQMke4I32p+ARzxnHan1x3ifx5ZaVcz29raHUJbYFpStzHGoIzlBk5L+2KapQf2SZYmpFazf3naefff9BTUP/AhqPPvv+gpqH/gQ1eYaD8Sr3Vrhpm0W+s7ZCGFv/Z0k8kqYGT5itsTBJ5Ixx17CbWvGutwzDVtLt1n0D5d7vZnKDOG3P5mVbPYrjkc0lSg+g5YmovtP7z0S5+1XEYWTUNRcKwcAXTjkHIPB9aJr+aFS02t3US+r3hUfqa8A8Y6p4h1q9ebWbpE06WGM2UNjcqxkDcqSiyBlY565PYDtXn8cStqDObq5uYlkQPAZAPK4wFy5I7nrzWkcNB20X3HLVzGrBtK7a8z61PiG0Vtp8VgHOMHUhn/ANCpyavb3iNDH4kecOCpWPUck5HI4Oa8l0n4d65/wiD3Fje2jao0m+G1luN8QXvG8oDHcB3XisSz+Hvi68v3vda8PTQlPuW1tqiPA5H8WC45/wAn0qlh6DfKn960/r5EPH42EeeUHbspXf3WS/E99hmuYoY4l1W+UKoCg3TdAPrVa/8AEFrp5T+0PFX2PfnZ5+pCPd9NxGa8NuNLs7bUJbC90z7PeECR4p4/mYdmB5DD3BNMi0XR4jEY9KsUMRJjIgXKZ64446mu2GTqavFq3oeLV4ulRk4ThJNdG7Hs8/jbQYDiXxzbr8ob/kKKeD34NQab408MvKYLPx1bO8shYKNWBLMeTjLV49ptxazNJBBZNAqcndCEU89qq6loXhpoc3+n6ciZOGkVVwT3ye9U8mVrpr7iVxfOM+WpCS9JX/RH0XDd3U8KzQ6veyxt910uiyn6EGnma+B51PUB/wBvDV86fBDQtP8AFHiHVGYamuiaa3kwQQ3zpaswJAwBy3GSSGxnt3r1PUJIdK1q30uCe4tNPjQKI4HkLHPOAM8kk9eTXmexhe1kfU0sRVnFO7V/M7USXgnMn9pahuZQCftLdAeO/uaf599/0FNQ/wDAhqy7LT0V4rlbrU243BJp379mU/yp+u2up3Vg0elal/Z11nKzGBZR9CG7UvZQ7IbxFX+Z/eaPn33/AEFNQ/8AAhqila6klilbUtQLxNlD9qcYyMHvzwa87i0D4n3jmS98aRWDxvxFbW8bLOo7cr8mfXn6evb6NBf2+l2kOoXHnXKDEzlt+9s9c4H8qPZQvsiViarV7v7zS8++/wCgpqH/AIENR599/wBBTUP/AAIamDgAZJ+tRSQb5vN86ZTjGFfC/XHTNCpQ7DeIrdJP7x159pubZ4ZtR1F0OCQLpx0OR0PqKm8++/6Ceof+BDVxXi/xH4U0vVYtP1DVLybVSpaOxs3eWY455jTpwe+OOlWdK1m7kuV+xeDvEMSTuPNkvJIokjXj58NISfXAGeKbp0rbfgRHEYnms3p6s6zz77/oKah/4ENSefff9BTUP/AlqjfDBcSYzyMY+Yf59KxtW8WeHdIDf2hq1vCQ6xqm/e7seiqq5Yn8KXsYfylPFVE9ZP7zZtDdW9ukEOpagsaDao+1OcD6k5qXz77/AKCmof8AgQ1eP+MdTsdYvVvbLxH43sW2hfs9kBHAvPJ2ttYt3zk/Ss23+IPj63kWSG2sLvT7c+WyalGLe5mUE/PvRmUNjHYA1qsFJ/8ALv8AA5JZxRita6/8C/4J7l599/0FNQ/8CGqGAXEM08keo6grTMHkP2pzk4x3PHAHSuG8MfFLw7rWqRaU7La3bRF2PnxvEhUZYFweMV2YvrHyGuvttsbcYBl85dgPTG7OOtZOjBOzidcMVUmlKM3b1Lnn33/QU1D/AMCGo8++/wCgpqH/AIENUME0M8fmQTRzJ/ejcMPzFclrPxE0LSNVTTb611dJpX2QEWTFZzx/qz/F1A49aXs4dkV9Yq3tzP7zrGFx9tW6/tHUfOCGPd9qf7uc4xnHWp/Pvv8AoKah/wCBDVi2Ov2t5qa2K2eqwy7S2640+aJPpvZdufxrXo9nDsg9vV/mf3sf599/0FNQ/wDAhqguluLgwtNqOosYpBIn+lOMMO/B56nrUlI3b60eyh2Qe3q/zP7xl/d6hDYXEseqagHSJmU/aG4IBxXoGl9Ln/r5f+dedar/AMgu7/64P/6Ca9F0vpc/9fL/AM64sXFRasj1MunKalzO55T8X/EsnhjTtIu4IYpriS2kWOOVZNrYYEjcoIB443EA+teW2XjDxBrkLXR1e+tVD7fLjWOIAg9RtycexP1Few+PNKl1ewg0+41GS1hmtX2vbjYyoGT5WJJDAkHPQEHHvXh9tb3Z1F9M0EWniEQs5lk00kLGvO3cxAjDHGMBj+NetlUqCivany/FEMbOT+q303s7dDX03xd4kcOyaxcMVYrieCJv5LV608c+Jo7mSKSWwugiq3723Kk5z3QgdvSjwx4A1y+spLzW9Ym06abBitI7eMm3GejE53dPXv26VLrHw81+2hmutH1Sxv7jYALa5hMIcjP8alsdem38RXourgno4/18jwFhc7j70J/K6f5oqTeLvF9xctI2pWNrBj5YLe0Bx06u5JPfoB1rn720+121zDNFZ4nDDCJKgjJOcr+8ODnuc/qag0/UnfU7nRdStmsdXs/9fbkNtIwPnRiBuXnrWlXbSwuGlG8Fo/NniYrM8xp1eWtLVd0vw0/FHMrY69ZWckccFnqTeWy4lm8rcD2GFzyMZyfxrS0f+1EsI4dQ07S3jAaRbdM7UkZQDzjcvQZKtzjtWpSVpLCQkrNswhmtaDvFK/z/ACvb8Dn9Cl1bRTqd1fx6WEnRoki8uSVkjJ/gIbcoVTtBHPXOeKraBar4h8Wrp1jH9mj1CRFuZZoUeOSEDDFHbb8x4IjxnHrXY6EdBg1z7Z4g0lr8RrmzkCeasLDBOY/UnkNzjGMCvR9Ou/B+qTeZZtpElzxIVESrMpUZB2nDAj6cV5GJvQk4xi1566/ofV5dFY2mqlWak9+VW08u+rSf5HlNxC3gvV20/QfEUd0qNiSOxzFMrqeVkTmJzx3we2Dg11fhDx/rTXMWl6vpM2pylwonsogsgB6F4ycHvlgQPauTubT99qtrDeAxTX0s/wC4k3wMzncG2n5WIBAORnII7Zq9ofiG40O8stSPh+ACFDDqEi3DySyISMyRIOF6binfpkYGSWHm6Kbjd73X67fqOlmFKGMlCNTlinZxfV33W/8A7b3Og/aH8PvqngJtWsRqA1XSD5tpJZS7HVWIEmf9nAyeM/L9a4jwtJdTeHNPkvHaS5a3XzWYgktjnJAAzn2r3nTb2z1C1WewvLa7hPG+Fw6/TINcbrfw0s76a4ax1e80+G4ZjJbqivGAwO4J0ZOuRg4B7VngsTHDyblszpzrLZ4+lCMLJp9e3r+hxWlx3mrMF0nTry9Ug7Zo4iICQ20jzD8vBBzzxg1Y1v4Uarq2291jxBHptvaxMZYrQtOjDqWKlVLEenpXsNhZ2+n2UNlZQxW9tCgSONEwqgewqZd2TyOvpRWx1WsuV6IeCyPC4SSnFNyXV/8AA/4J5r4A8YeAtA8JWOiaTq9zdwWqsgZrQozHJLZwoXIz0HQDHau5l03StWEV+8ckgkRZEYSumQRkcAjHGKsLptgtx9oWws1m/wCeggUN+dZHjzxNa+FdJW/vILidWfCpAPmJHOP8+9citoonsLnu7mi2jaeXGY5uAcf6TJ/8VWZ4kn8N+GrA6hqVx5GMmGN7xw0zgZCIC3zE46UzwX4pt/E2gS6uY2tI0ZopIi29o8HrleeQR27H614DrOnLo+sPa6/qI1XUJMzPqFy7ySC28wgbCQNuBxjqefarjG8rSdjOrWlGm5wi5en5/wBavY7rxH4/8aX+240m6stBsXIjiR7Q3FzcFjhSOoUkkYADHufSs2z8UeMv9Fvl8U3bmaYpJFLBGUVgPubdq91Iz71XtrawsvDmu3WsfZYLC6aOLT1MZlvCylDuVZGGImPBA64Jziub8MNcTX6pez2UMAUFoIo2XLbvkByxK44ODjOa76NOjKo4qOn9a+R87jK2Lhh41XUae9rJadratvzb8j0iy+Lt/ZxJ/bGmw3L7vLMcSGCZmDBTtXc4PLDuOo7Vrp8S9Re8uo4/DWbdZdttNJceWXTJBLrglT06ZzXLeWnmeZsXfjBbbzj0zTq6lldO95P7v6Z5UuJ8RyKMFr1b1+6yX43I9Gnu9F1i91bSbO3gurjcoM13JOu084O9d3Bz/F3q34l8QeKtU0gWct5aOocNMscLRmdcEGM4fkHOcH0GeKgqOWaGIZllRB/tMBW6y/Dx6ficUs+x89Of7kv8jk10q+uZ5bi1tbqzg88sIJLp4WKkqDt8t8AEDOCCDhfw39P0eysbm5ngV/8ASHWQo7blRh3UHoSeT71fjdJEDoysp6EHINVTYuT/AMhC+HXo6/8AxNaUsNCnrFanPXx9bErlnKySStr0t69i5TJY45ozHNGkiHqrqCD+BqK2tmhbcbq5m+XGJGBH14A5qxXRucDtF+6yEW1sFVRbwhU+6BGML9PSoptN06ZSs1hayAnJDQqefXp1q3RScU90CqSTumV9FtV0SzNjos91ptoZPNMFrM0ab/73HOfxwfSlv7WPUbiO41RpdSliGImvZDP5XOfl352/UVMeBk8CrnhjSr/xMrTaObdrJSVa8kfMZYfwqF5Y+/AHr2rmqRw1Fc0kl8j0sPPMca/Z05yl83b562KGnrNpsqS6bf39m6AgeXdOV5OTlWJU8+oNaMev+KLeYS22vTuSfnS6RZUYew4KkdRg49Qa15fAPiIFPK1LSG+b5leOUcdyCM89OMevNcb4rg+w6XLb29zdSarZs63l0k2y3kdQQYooz2zxuODkcE1ySq4SppGF/RW/yPWjhc1w65qlbkXS8r3b6W1Oom8ZeLGjEcd5p6HjMgtDuHPJGWIzjjpVDUPGmt3rrpg1VJrncGNvZo0dw5HYGM7gO54PStnQvhpLDpkFvL4mnLBELL9nBkUFeQS7MS2e5/Kus0rwfoel3kF9bW0jXkBOyeW4kdhkEHgtt6E9q46tXC8vuQ1+f+Z6+Gwuae0vWre6u1r/AJWOes/H8V1by6PcaFrEd6tuyyCOMzbF24DvwHAJPJK/n1r37S+lz/18v/OvNtaQvpd3u2sPIfIK5zxxXougrOttMtzIkkwnfe6JtUnPYZOPzrwsba6sfbZTzKMlJ32OQ8QxRyz6WJI1cCzfAYZH31qqqqqhVUKo6ADAq5rn+v0v/rzf/wBDWqlbYZ/u0cuOS9vJ+gn8Z+lLSfxn6UtdByI5rx34StfEmnO0Wy11eJSbK953RN6HHVGxhh3HuBXkFhNrkd5qGm6xpaR3VjcGBpYpP3U2P4lzyO1fQlePeK7eez8V6jDcI4aaZrmJiDh426EHpweMdsV6OWTfteXm0Pm+JaEHhlVULtPfsvl5/mZHm3H/AD6n/v4KiuI/tBHn6ckmOm51OKuVUfUIVZlMVySpPSFj+XFe813Z8NT5m/cWvz/zCOR7dVjFj5cZbaoSRcZPrkgCrRd4biKW1ulW4jAkSWJdwjJyu1sjB64I6HNUzqUAx+6uuf8Apg3+FS3EMk5hZbmWMJ1A/iXHA9Rg8/WsKsZy+HVdUduHlTp61U4y6S10f4/PcZHs03S1WWRpFt4vmbABbA5OBx+ArN0zWbi/1AWsi2OjhomnSTUpwgCJguGwch9rAhcHp1rX8H6JN4n1/UNMtU+zW+neWLu+uE3s7OuQkYyOcc7ug9Ca9Yg8FeE4bqC6Xw9pzXECkRyPCGYE9T82cn3OT7152Lxzj7lN2a/rse/lWRqq/bYhXi9Vfrfro9O/6HnPgiGTwn4uifT7Oe703VEjjzbQ7Ek3EEXG0ZJHOBuOcEn2r2WqUul6fcNHLNZxO6IFViOQPQVat4YreFYYI1jjXoqjgV5U5czufW0aapQ5Y7f1/XcfSL1b6/0paj8za5DI+CeoGR6VKNG7BcwR3EXlS79uQflcqePcEGuc1vwZpmoalDqjm6kuLWDy4IjP8hIYuCWOWzk9c9K6WZpFiZooxI4HyqW2gn69q8w+MWpa5bnSvLNzpsJMnmvFdMIW+7w7KAVwN3J45qqacpJJmVecYU3KSul0PNYJ/EGk61PZzrdaJdKrJJJcH5sMPlYgHDckkNyM+tY8twYZ5pLmdtXu0Zh5kyNcKyg5wXIJUcgckc5IrtNO0pdauHn1LW1sYlQGW4urgyiYg8RI0pB6EklemRxzmrF94a0CTX5LXRdftVtpLQyq1pM0kzTB8n92Nxfai8cg8cHrXfKpCk0t5dzyI0qmLTknyw6Rfrv/AE+217nB2eq20UyxCzjvSo+TdMFDsQOxyG9M+tXrpodOtYNPja5xPGyt/EJCBlguzcQe/tU+r+F9es/Dd34iXTpJNNSWdWliRiZYWA/f+QRlF3DqMdM7R1NnRbzXfCviw3DLps5FqptPtkLxELIq5dQzffBDIwye/Y1pDFXjaK1OatlnJUUqjtDq7vXt8/8AP0JdP1pHltraCU3ZmfaCI2IAwC37wfKQoOeeTxWrdteNcQW9pE7tMSAUjMjE9lAHc88ngd6r3us213p09nBH4aNwgJE9vb/Z5rckckNCRnp0Iwcc5qLwJq/iGx8SBi9pe6eym3meZ9oKMMnJHIH3cHB/nXSsTUUJJr3l2d/+CeRPLMNKtTlGVoPe6ad/K6S6r/gi+bqiyeTIskIJ2l5lj3Ie+cMOh9qt6dY29laxRRKrFECmTaNze5NZOvxytq9xELfUbWC3kIi+yMkgQZypEgPQcH1GOtMubiXSrPdatLcXG0bVLPLG4OADwSV9e/frW9OrdKbXQ48Xg+STpRave1lt5a/8A2m0+xLtILWJXY53quCD6gjv71Xe4u4n8mFo76QHDLt8vb35YZH4Y7iub0PVNXvZpIL3Uo7O4jGXLxFUBzjaM4GfY811umxRQ2UccMiygDmRcfOe544rWElU1jocmIoTwztUfN9/52/JkUM11LG8nmQIUJDxspOwj1IPP5VFaXXmsscGoxXDleQ8Z69yMY4+tXZreKRg+3bIDkSLww/Gm+TOPu3suO+5VP8ASrsznU4Wen9fc/0I7ia8igd/LtgVUn/WH5vbkDH51FYhb4PcTq4bhQnzKEAHUHjOc9R7elWUtIvN82TM0mMBpMHaPbjArJuG1e8vbqHSp42njhkmW2dmVwEOAMbSCWw20dwAcjNY1q0aK5qj0OzAYKpjZulQXvd9i+9xLZxhLmN5lHCyIQS/OACDjn880sGlSJdRarpUYtI7e8jhMkbGOOa4kdcI237wUDJ4ODjvWx8LvDlv4otbnVtf1CcSQP5MdpD+5EK8Eux6ktxjnjB79OnvP7H17VtL8P6Hef8AErtEcyLYsAsTrja27HJHPfq2eteXWxyrw5YxdvNa2/rufUYXIp5fW56s03t7rum3pv1t5XXW9lr3ck2zb5i4l25MSnJzxwP8awNK8I2Fvr91r12Bc3c8plijYAx2pI+bYO7E5JY+vGK3LK1is4IreHzGVBjdI5dz9WPJqxXm3stD6Tk5neXQMDO7Az61E0eFRVkkAU+uSfqTUtI3b60kymkyjqkJ/sq63TzN+4f+LGeD6Yr0vS+lz/18v/OvOtV/5Bd3/wBcH/8AQTXoul9Ln/r5f+dcGNeqPXyuKSlbyOK1d5WurFXgKKts4Ri4O8bl59ucjB9Kr/N6D86ua5/x8aX2/wBDf/0NawbXVXuJLoJZzFLeURt03NyeQATnH4GujCq9NHJmDtWkzR+beflHT1pfm9B+dH8Z+lLW5yIT5vQfnWR4n0Gx123jjvI5FljJ8maJ9rxkj9R0yDxxWxSN1X6/0pxk07ompBTi4y1TPnhLnUrfWb3Rb4xLd2j7GdoiEY5ONpDc5AB5x1x25vfaJIm23ERAzjzU+5z075FeteJvCuk6/f2d5eCRZrfdGxj4EsZ5Mb+2QGB4IKgivK9W0u60vW7qxvbq52iRlgWZV2zR/wALA4+bjr7ivawOMdT3JvU+JzvJ44de2pfD1Wun9efUswadrt5pZ1LTNCvL63I/dMjxp5vuodgSPfFO1rStW0UWrazbxWUFzOkP2iOZZQmeW445Chj0xxXWaX4y0LRvA9nCGRbu1gjtvsRJUlxheuCAp5bd0x78Ul5dX/jXwta3KLpFtpkwL3EVyWlbcrkR8grhTgHsefz5Z47EX10PUo5Fl7iuX3nZPf8ApanUeHNB0nQ4JV0q2jVp2DXE+7dJOwGAXbuQOPQdgK0LmKaUAR3EsGM5Me0k/wDfQNeY6j4mOk3VtceJNLFrcSSYjurWFbqCYhjhkOdyfjx9K6bSfEY1aCKazvr/AMuT+J7BExzjkFsjn2rhcdbrU+gpyXKk9Pw+46i0jkit1RpZJj/fkIyfyAFS/N6D86oR6xpARFbVrAkgAf6QnJ/OtCoZpZifN6D86Rd2W+UdfX2p1ZTeIdEjuvsz6nbrM0vlBCTkuMfL9eRQgszQnl8vZuD8n+FS354HFeQePvFM2s6i2k6dq4u9LcZlgjgCCUg8xlmPzqBjJHBz3rr/AI0LMPBwmi88BLqNZTFMyHy3OxuFBLZyBjHcntXlAa0lsnQxMJiN5byGTA3ZwGIGABx26V6GBoRqe++h4Gd46rh4+zhf3uvb+vkTwRpZzP5tq8kk2MmKHcqDpjcecVJZwPpniG0vNKdbKSPdKGjRTghdhG0gg5DntxzjrUhla3jMiubm2Gcsp3Og/wDZh+v1phJvJ0aKUQGPODkGQg4zlew6defpXtSpwceRo+LhiKsJ+0jJp9/yOis/GmsrYDTLOe1E8Un766Ehlbbg4Xy3yFOdvcjg8DNZ+teMNV1CzFsLPQ21MSHZIAVkKqWGNhJzkDsRXNRazdW91NHcxxzqsrLmMbW4Pbsf881o2DXUtqJ4VgVJGZ08xTu2liRnB968nCTwOLlKFJ3cW7rW6PsM3oZ/ksaWIxkbQqRThLRxkmr7231V1ozC0WO+1FZ5LGC20q1YCIIIMFUVdgVehwfmJOBk56ir32iZ76KzEMhu7lDBIZWVASAxTaTjkngDHJI6Vp29veSxXVszW/2iNHuIfJyHaHkyoFJ+cof3gxggM/Bqr9ism0k2t/d/bInyu/cQzAjp8pye5rbCYanSU1Siozvq+/Zv5Hm5jmFTESpVcTJzp291dl9pLpdP79GS2CxG0GnyXSLcEMSkUhWQYPPBwwxxnisyyR7O1T7JaXyum8TN5u5EYDByu7k9MZ4qfw7oj33jC0a3gbV7l4ljEtzEmyKEEbjIPvAYUDcMEnAr1/XPh7odxpVxDotsmlXxDNb3CFiFfnhlJIKnPI/LmipjfZtKa18jShk/t4ynQqXi+klbv2f9djyT+zodUtDGFcWpiwpmBJaQ5O/8MnJ7k8dKNO1S0tIFsriJ7MwLt+ZTtIHfp7Z/rWnLpd5ZyvpOos8FxYlFJgnJDgxqwJOOfvdPapZdLvtef+x9NUtcSD52KBkiQ8Fnz0H6ntXXzxjD2qZ43sKlSt9Ukm3fbt59fmZH/CS6XtLBp2UYyViLYB6HA5xWjLHFeQowllCH5laKQpn8qyn8Oav4S1I2mstPNYvGzW08cAiiVkBDdCcYXBHruJxxWbBq+r2qJazJbQhCkcZkA3tuHyFvm2ovIBOeOvHZU8UpQ55bGuKymdGt7OnpJW6737aHXDgAVp/DqK4vPF2p6PNai40a4sluJyMjy5wdi5OeNyE8f7Ge1J4f8K+ItZuLqOaS10hLO48mVzG85m+QE+XnYAAxxk56dOa63wxoGm+HvEz2Frqk7SXFp58lszndJJuAeZyOCSAqgcYAOOK4sdjKdWHJA9fI8pxOEr+3q6aWte97+mhVT4e6Ut2LDTZrix0aNN09rbzFTJNxgluSfl465HGMV1Ok6LpWjuDYWcVuzII9wblgP61pqir91QOvT3oKhipPUHIrynI+pVJX5uoh3bl+Ud+9L8390fnWfpur2epXU1vb+bvgyJNy4AOcYz+B/KtEcACpehqJ83oPzpHLYHy9/Wndz1pG7fWgCrqhJ0m7IXjyH/8AQTXoegvLJbTPNCYJDcPujLBtvPqOK891YD+zLs458h//AEE16NpfS5/6+X/nXBjN0evle0vkcdrn+v0v/rzf/wBDWqlWNalja609FJJjtHVuDwdyn+Rqpv8Am7kfTpW+GX7tHHj3+/Y7+M/Slpu4bz16elLuHv8AlXRY5ExaRuq/X+lG4e/5UhYZXr19PaiwNjicDuahvbS1vrZra9tobmFuscqBlP4Gpdw9/wAqNw9/yoA868RfDWxm8yaxupbGNX34i8yZsemwsQcdvSuW8K+Z4H8ZfZPEWsPBpE0LrHJfRzLBc7dpG1XJw4Ab2/MV7TdXEMEJkmk2LkLkg4yelUfEd1ocGnSPrptDaxL5xS4UMDs+bIU9SMcY71r7SfLZ6mKpUlO8dH5fPc4fxr8QNBgtLZ9Hhi1aPIDPBbxyJHlsbTuIwwwSVx9cZrn4fF8Nq9u0i3aWsS5lS33TeVjOfkD4ZffnrnHFZF/df2vqt9LD9lt4budrr7JNAWYIx9QQDk85GRz3qpYxSSIEtbP7NDKWIeRASsTKMYOeDnPFelTwEXBXbuz5yvxDUp1JKKTim++34a+lz1rwgYLdXu7YXd7YXZDxKun5Kf8AAwxBHXtXaV84aa3ijRCy6LqTaZZgh5AJFWMsowWKDjnAJPGfSvYvh34qh8S6bb3TaxYT3EkOXtIo9kiMMZOCxJXuOOhFebVpTg3zK2tvXzPo6GMoYiMXSmpOybt0v0ei1VtTraqapJcpasLaxa9ZmCmMSrHgY65birW4e/5U1WXc3Xr6e1ZI2dup454+h8Ranp92pudO8+CVHjsn1JFiIjIyrKWILYyR0+ZeetcRpuoNNE0dxa3MhkLKkCztuPy5A2kj5eGGfavpS4tLOdHV4I8uCCyoAwz3BxkH3rzvxT8PvCsbG4t9SvdOvGkLyMsiyvIW6nD8jPqOvvXZhsT7N67HmZpl0cbFOOkl6/oeTm+vrYhZA8quzx+TEojjGOuQMMD7Ec81vq6eXPNb3lmxVPnkjhy49OjdfT8K6PRfBXhaC4t2utQ1HUZElJKNGqFwecfIwJPXnJ+lYvjXQ7Lw/rlhDa6pfXzSiSVbaXyo2jClfL7ZbPzLk8kjNd9LGRlPls9Tw8fks4U3UutN7f8ADf15nE2y3EybI2lkuXUjyh1yDyeeR9TXVJqEEUUD28/l2m3EcTQn5gB2YmsfRdPjvLqW5guHtH+/vUfOxYn7xI549PUVc1yz8t45Aj3fmSj77oqbz16FcHAz+FcmU5UsvU5J3cnvb7vP1vuezxnxdLiWph6M4ckaUbWv1aV3raK2VrJWWnazxsuNXt9aXVZNNv7Ti08qdSAwzliCMMCSRjoQOetZ/h3UbWxmkn12z1EXSqwe0svKiRTnO1WOWwT/AHR361ftrgx2188M0Mph8yQBrYhFCj+E+nHcnua6z4XeENX1jU7TxR4mEa2cBEtjCFIMpzlWK4+VM4Izy2B2655rOULewdqkvLppdvX7vyNeE6FOvGcswip4emrJOVnzNNpRXK7pv4r2S3vfR+p+HtNs9M0iOGz06KwVowzRry+SMne3VmyTknNalNdhtPXp6Uu4e/5Vx6noKyPOfijai31CLWvLMUL4tbhyeCwG6Nvb+Nfrtra+GV3oo8JacLS6s/tFxGrThflkeYjncD8xYdOfT0xWxu1JdVvPs62rwHyyvms4IO3ngKR6VY0rTrDS7Y29jbiGMuZCBk5Y9Tk81tOo3BQey/U48PhoRrzrreWj+Ta/H9Ch4j0XT9eR7TVbWG4gSB2jVzyHYFScewx1z1r57sNH8Qt8P9N1oWUl9ZXI+zPFBJI80bh8KHjZWHOByP72OlfRuv297daXIul3bWl8vMMoUHvypyDwa8c8OX+s2PjS80yHT5Y7bWfN8+OORvLS4C5JVMHyySpPHBDHsBVUpVI3lD5irwoVHGlWV77f1+n/AAT0j4Z6PrmkeHrOLXLxpJY4TFHA6AvEm8lQXBOcDHHb14rhfifdX8Hiqx8X6RI76cZhp8iGRoln2gszrIpyAQCgODyp4I5qzfeJtct4rnR7D7XaPFI0Tzy7DjJ+baCNwPXknjPA6EHha78Of2HaeHNcTUNTvZATZQNAzeSG+6sTg5AIAYEnIU4JxUzpTilOWiZVPGUZ1JUqfvOO/r5+Z6hoNvaQ6fHNZS3MkNwqzKZ7h5ThhkYLkkDB6VfrmNM8QeGZLH+ypbq2tY4ZZLFILg7BJ5TBDt3feGcdz271vxeRHZkWiI0aKdiqcL6gZ7VidnN3MzTdFFtfrPMlkXJLlolkVmbrnliOprbrF+36yz/8i+vAJX/TE56e1K2oayDlfD+4lR/y+oOe46VTTYI0by8htIXmn3BEIB2qW6nA4HNMsL631CDzrYuUDYyyFefx60RA3dqpvLXy3KnfCSHx+I69Kr2ur6S16NLiuoEvQAz2q8OvGTkUraCT6FrVf+QXd/8AXB//AEE16LpfS5/6+X/nXnGqSK2lXeM/6mTqD/dNei6LIk0E8sZJRrhyCQRxn0NefjN0exlb0l8jkNc/1+l/9eb/APoa1TJzkK3P8qua8A0+lhgD/ojnn/fWs+5uI7eB5pGwEQuRjnA9q6MN/DRx4/8AjseCC5wQeKrahqEdk0SvBcytKSFEMe7moDeXNxZG5sYQuY/MUzKVDD+YP1FV9E8Q2mp2slx5bQiL76thiuM8/LnI4Pv7V1cj3PP9prb9NDUs7g3ERkNvPB8xG2ZdrH3xnpUrdV+v9KqWOqWN9JstZ/MbbuxsYcZx3FW26r9f6VBsxaKKKQCSfcb6VjeN9FOveGb/AE2JYPtE8JjjeVA2M9Rkg4yMjPbOa2X+4fpS0xHzxd20EdlHDMrRKWZZpXA3xsAQR6Kc5HoPyq/atboiWsMquYkAxuycdATXY+OPB8serXniLTbdJkmTddQqSHBA+ZlHRsgZI4Oc9c157p/7y0t2W1eGMAkTpIqbATk5X+hHavpMNiI1Vdb9T83zLLqmFm4Svy9Hpr/wVt+hrsqspVlDKRggjINV1sLNABFbpDiXzQYsxkP/AHsrg5plpJ9ttJIpG+Zf3bvE+MnAOQR06/hVi3hWGPYrSMM5y7lj+ZrqspLVHlJypbSaaOi8Ha5rFrrlnp6XMt5b3cwR4Z2aRkH8ToxORgcnORx2Jr1Jep78/wBK4b4TWUflalqbx7pGnEEUh6hFRSyj0G4nPr+FdyvVvr/SvmsY4OtJQVkj9KyeFWOEg6suZvXXs9kKThScE4HQdTWfFeR3BXfpd6pZguZYAMe556Cr7HCk4JwOg71Ttr24mn8ttLu4Bz+8kKbf0Yn9K5keoWVhhWQFYowQOCFFcB8RdHv/ABB4Xv7u90uKwvtNUz2syyCTzI1O50YDqCFzg98e9ehfx/hXP/Ee7urLwXqE1mJPMISNmj4ZEZ1V2BPTCk89qqLd1Yzq8vs5c6ujw+6sZUhVXX5Y8sZ1CkEHHOOOmMY6YpNa05WsLG2dTdPFP5gCJjIwcnHtkVYYR2+nzQ28d6SU2oGcy49AOTWdZNbwX8cMEki3MbYAkheIAMMYIGQx75OOa+llZaH5xSlUesX8Ou39W37mp4VWO81jRYr+0iXTpruOKY718uVecK4zz8wUfp3xX0DHdW0iObeaOfYuSsTBj9OK+c/Bmk3F7dKtraancol5GXujalkhUOrknA5bjGBn8BzXo/ivxM0fiH+wtHNtphjvo1lZXVXlYsOCOyZOT647CvHxcXVq+72+4+vy2awuHbqRteWmj1va3/D7HdrqULBmuI57JNvW6AjUn0BJ5NXYJoZ08yCaOVM43IwYZ+orMvLe51BPPg1CxltHw8KtarICMdm3c/XFUptbfTZGtZbDT7Vx83lpcNjB7/LHiuG1z3Uuwur63qun60lsumG6tCm5miR94OcDBwV6Yz3roUbcobBGRnBGDTbd3kt45HUKzKGIU5AJHrgZ/Kn0mxdLCL0/E1wHxD8O6bqd+qWN1BDrDskn2V3KCfB6hh91sAgEfj613F7DLcWE0EFw1tK6lVlUZKH1FZuiaJPY38t7e6pJqMzIERpYgCgzk4PWrjJxbaZnOjCrG00cVfaNdX+oI2s+GNZieXaktzZ3iSA/dGWUDpgcnrgn0GKzTeH9P8Z3XiCa61o/ZjHHNaSaQ3IeMIqjcB1YBht64wBxXrFcz418Tx6LEsNnHFd6jISI0LgiDj7798cjjqaac6jUYmE4UaEZVKlrbt2X+Rh32g+GPGkSqTqSSyt5qJNcOrxFPRSSU+g7dR6ch4s0jxJ4a1do/D9jrM0ZlRILuHANw74yG2tyQT95gAefQ1Pq+oajrF7b3ep3CvLaqVt3hBiKkkksdp69B2xj61duNckm8LabpGbtbyzuFmNy8u8SFdxDZPOdxHB/Piu9YTEU7ab/AD+88OWbZfXb1a5dU9r+S/L8h+iat4k1nWU8M+IdQttD1C3lEm6GMi6uNgDEqQdhBAweCCOceno9zqUlkkjXdtNtizho03CX0x6H2NQ+GdUh13R7a6k+zvchStxGuD5b9GGOoB6j2Na+1fl+UfL9324rz27NqSPfiudKUHp+Zm2k0GuQM0tpdQpG+BvcoSf+AnP51Frfm2Nwmp/bGt7SPb58aQK5k57k8jsOKuXUl7HdhrW3gmjlXndNsO4f8BOeP5VX1uYLbwRXVg06SkecFYlYwOc578/TNEU72RpKpFLmlokUYl0C6067vtLgt0l8uUuUUBwSp+8B0zjv1r1/S+lz/wBfL/zrw8TasL2/jv7dIT5LfNamUw7SjEFgV25wB34JNe4aX0uf+vl/515+OWsT28s+18jjtbINxpmCDizfP/fa1z6WV3PqWoi+ZX0+ZFSKPec4x83Q8d63NYghjutPaOFFaW1d5CFALNuUZPqcAflVfav90Vthv4aOPHfx38hkcSoBEv8AqwoUKemOmKpaZNpt1G1vYxSLFb5jGImRBglSFPAOOelX9q7z8o6elLsX+6PyroucVrqzK+p3T2Wmz3QjecwRl/LX7z4HQe5pmk3Ul9ptteS2z2zSjd5T9VHOM/hVvav90UjKuV+Udf6Uh9Bx/GgUm1f7oo2r/dFAag/3D9KU8A8Z9qa6rsPyjp6UFRjhVz9KA1KPiW4W18O6lcswQR2krZI6HacfrivBItPmuNO/c3UluWfcgILIFB/u5Gckbvxr1T4wXU9p4VkiSaFY7vELR+US7fxMVbOFwqnrnmvN0uZoUSFrCfCKFZ12BOOMj5ulevlkFaUmfJcS1Zc9OMGrq76fr6FW2ku4dSWGTdJLJIfNKRFUZNow/sQQB15rs/CHhmTxEJ7mW/ks7S3nMO2GMGSUhVJO5shQC2OATweRXP8AhrwtrHiXWb57e9tbWxSaNJZ0LGXyynKrxtLcHqfl3A969q0jTLHSdLttM0+3ENrbRiOJMkkAepPJPqTyTSxmMcb06b1uGU5MqjWIrpNNKy/X5bW/yQ7SNPtdK02DT7NSsEK4XJyTzkknuSSSfrVhQAzYAGTz78Uu1f7opFVct8o6+ntXkn1lrWSQ6ik2r/dFULjVNNt5XimkdXQ4YeQ5/UDnrQVqX/4vwptxDDc28ltcRrLBKhjkRhkMpGCD9QaitJ7e7Tzbf5k5GShXnjsRU+1f7ooFqfOd7bQaXMmnhvsl1bTmG5CbY2+VWwW3DkHgj13A0t3I1vpk9y15LcSrCzRqsibnUDnoACP/AK9ep+O/BV1r2sLdWb2awywpHcJMXU7lJIcbRzwQMcdBVfQvhnY299Bd609tffZj+4gjiIQc8FixJbHUDgZ9a9iOPgqWvxdj5GrkdaeIa+xffR6b+vka/wALtMvtM8Ov9viaCS6m+0iDIIiDIvyjn256c54qvp/g2SPxhc6xdtazQGSSaHKlpC75xuyMfLk45Pbpiux2r/dFG1f7oryvayu3ffc+neGp8sI20ha2r6Ky/pmXa6QqaekN7cS3Mic71bytvBGF2YwOTx71o2sMdrF5UO8LnPzOzH8ySac6rsPyjp6Uu1f7oqGzcWimkIBkgAUu1f7ooAF6fiaWmqq4+6Oppdq/3RQwRynxSlvo/D8K2ocQSXKpdOkhUrGQcDjqC20H615wiIgwqqo9hivYvEentqWg3tjCIhLNEVjMgO0N1BOOetcXY+AtSl2m+vra3GfnWIGRgPYkAZ/CvUwGJpUYPn3Plc+yzFYyvB0VdW76LX/g/gcXm+3D5LbHf5mz/Kpo9+xfMCh8fNtPGfavRZ/AOkm0dILi9S4wdkrSg4OOMrjGM+2fevP77T9Y0edoNdt7e3Z3P2d4pd0ciYHQ9c5zwcH2rvoY6lVlyrfzPCx2SYrC0/aSSa62JdK1S50PUV1S0OSq7Z4j92aP0PfI6g9vxNe0qwZQynIIyD6ivHfC+mDXtYisw5+zDMk8iDI2jHyg9MnIH0ya9hKrnO0V5mZODq+7v1PpeGlXWFftPhvp+vyMg6Ht1G5urfVL61SfaxgiZdoYdWG4HGc9Bx+daqrtiVCzPjALN1PuaUquDhVz2zWXpuqWmo+ZZyqtvexu0c1qzgsMdSMdVIIIPoa4Nz6CTsTazaQSWlxdHzPMSB8FZWAPynqAcH8RXpmlEMlyQQR9ofkfWvOdUVRpV3hR/qH7f7Jr0PQ4Ybe3nhgiSKJLhwqIuABnsBXn4zdHtZZe0vkcjrn+v0v/AK83/wDQ1qpVvXP9fpf/AF5v/wChrVSt8N/DRx47+OxP4z9KWk/jP0pa6DjQUjdV+v8ASlpG6r9f6UgYtFFFAxH+4fpS0j/cP0paYjyP9oDVrhNU8NaHaq7ebO1zcLtwrIpVQMnjPzHgc0eC9Dh8Q6+4vHRrCxUNNbswzM5IKZUHO0bTyRg8jscW/jT4N8Q6trOleKPDMdvdXdhE0EtpLgGRCc7lJIBI54JHtWv8I3vI9Bazv/Dt9pmoh2N1cTwhUlfkg8tuIAwMDgdjXRDEctCVNPVv8Dy62A9rj4V5JOMY/j5+nT/gHbW0UUMCRwxRxRgcIihVH0AqSsSx0fUGR5NS8QXk8znj7KBbxovYBPm/MnmrMekbGz/amqtznDXOfw6Vznqq1jSpF6t9f6VWvZryJo0tbL7Ru+8zShFX69Tn8KZYz3zzFbyzhtwc7dtxvJIx/sihAy7Va6s1uJVkNzdxbVK7YpyinPcgd/erNFIBqLsCpuZtq4yxyT9T3p1IfvevFLTEFI3b6ilpG7fUUIGL3xQTgZ5oopDGtyh+lOpH+4fpSkBgVPIIwaYgopFyOONoAxzzS0gEXp+JpaRen4mlpsEFIPvH8KWkH3j+FAC02aOOaJopUV0YYZSMginUUhmF4S0a/wBGiuIb3VTqCySAwkx7Cigd/ViTya3aQ/eX8aXvjB+tNu5MUoqyMHxHqWqJdJpOj2MhuZ1H+luh8qEE4zx1Ix7dutUfC+j6tpOp3El5DaXf2ib5r0SbJNgHHyBepPJ59+a6vBz14PXNI4zj2NVzaWRCp+85S17eXp/mV9T3f2Vd7gAfJk6HPGDXo2l9Ln/r5f8AnXnWq/8AILu/+uD/APoJr0XS+lz/ANfL/wA687Gbo9vK9pfI4nV4WjurFjPK/mWzsAxGEG5RtXjpxnnPU1Bg/wB4/pVzXP8AX6X/ANeb/wDoa1UrfDfw0cmO/jsbg7z8x6UuD/eP6UDl+OeKmjt7iQ4jglb6Ka3bsckYt7EOD/eP6UjA5X5j19vSrf8AZ99nH2Sb/vk0f2dfsVxaTdf7tLnj3K9lPsyrg/3j+lGD/eP6VcbTb8dbSX8qfaaXdTS+W0bxe7KaXtI2vcaozbtZme4Ow/MelLg/3j+lar6DqByoWPHTJamtoeoqf9UpGeoccUvbQ7lfVqv8rMzB/vH9Klgt5p2xGGbAyTxgCtOy0iYTr9oh3KG5xIuCPzzWrLY2S2DRXG2JQSULScj0rOeIitEbUsHOSvLQ5Mx7QAJQ3H8NJg/3j+lC8KB1pa6DjEwf7x/SmeWGfcxJKtkfXFSUiAlmABJz2+lFwaTDB/vH9KMH+8f0q1bWF3cMBHA+PUjAFasPh1yima4CtzkKuf1rOVWEd2b08NUqfCjn8Hd949Palwf7x/SujXw2nmAtdNtx0C85qUeHbXAzNMeeenNZvE0+5qsBW7ficvg/3j+lIwPHzHqPSuqbw9ZkcSTA+uR/hSp4esRjc8z/APAgKPrVMf8AZ9b+mcrg/wB4/pQFJOAzE12H9iaf5qyeScD+HccGrcVrbQ/6q3iT6KKh4uPRGsctn9pnCzRSxofMWRQRxuXFJj/aP6V6A6rINrqrD0YZqvNY20kbKIIlYjhvLBxSWMXVFSyx9JHD4P8AeP6UBTnG45rrLbQbKLaZN0zD+8eD+FaMdvBGAI4Y1x0wopyxcVsiIZbN/E7HBIjFeN3U9qkNvcBN/ly7fXb/APWrvcD0FFQ8Y+xqssX8xwAilKlgshUdSF4pgVtx5bt2r0IdKQKo6KB+FP655C/sxfzf195wKxSNnashx1wv/wBakKMp+bcPqK9AAAzgAZ60jKrfeUH6ij655B/Zi/m/r7zz4g7l+Y96Xaf7xrtptNsJW3Pax59QMfyqtPoenspKq8XfKt/jVrFxfQyeW1Fs0clg/wB40jA8fMetaWpW2nwhvIvWlkH8JXIP41nN2+tdEZcyucVSm4OzK2qg/wBl3fzH/UP6f3TXoWgxNBaywtNLOUncGSTG5uepwAP0rz7Vf+QXd/8AXB//AEE16LpfS5/6+X/nXFjN0eplm0vkchrSO0+mbVZsWb5wM/xrUFuzQyhtg9wybv0Nb0X2iJraaFSskcDQyJLbS/3gcgqPap/tmo/884P/AAHn/wDiainiOSPLY2rYL2lTn5rEdlGj7Jk/s48A42FWH68VsK4bowJ74NYseoas11NG1nEkaBdsphlIkz1wAMjHvipvtmo/3IP/AAHn/wDiaxlPmOqnT5FY1aKyvtmo/wByD/wHn/8Aiaik1HVluYols4njcHdKIZgEx0BGMnPtUGhtUVlfbNR/uQf+A8//AMTR9s1H+5B/4Dz/APxNAGrUNzbQ3C4kUHHQ+lZdzqGqxorRWsUxLqpVYZhgE8tyOg6+tS/bNR/uQf8AgPP/APE007CcU1ZlfVtOt7e2lvJryO3tYUMkrOmAqjkkkc4xUEmgzSYkSaJkOCNuRx+OauTXF7NE0U0FrJGwwyvazkEe4K0NeajDAfKt4G2J8ka28wzgcAZXArZYiaW5zSwdKXQzF0eW1ElxeBFtYVLuTJj5QMk5Aq6un297p6S2MNp5cqho5llZsg9COOalS81Ga3HnW0C71+eNreY4yOQflwadFcX0UaxxQ2yIowqrbTgAegG2h4iT1FHBU4q1iCHQRDmaa4QhASR5W4flnmtXTVgNnFNBsZJFDqyxbNwPQ4+lUzeagQQY7cj/AK95/wD4morW+1MxlWs4YAjFEXyJjlRwCMLwD6VE6sp7s1p4eFP4UbROASTgDqTUNldW97aRXdrMs0Eqho5F6MD3rPa71BlKtHbkEYINvPyP++abBPeQRLDDb2sUajColrOAPoAtRobGxUGn3ltf2cd5ZzLNBIMo69CM4rOF9qhlZPs8IQKCH8ibBPpjbn/9dEM95DEIobe1jReirbTgD8NtGgGxUdtPFcwLPC2+NxlWwRkeoz2rO+2aj/cg/wDAef8A+JqAXeoW5hgt7G38pidxS3mVY+M5xt7n09aAsblRWlxDdQ+dAxZNzJkqRypKnr7gis/7ZqP9yD/wHn/+JpqXV8i7UhtlGScC2nHJOT/D60BY16ZBNHPEJYXDoSQCPUEg/qDWRdahq0MDSQ2kVw4xiNYZgTz6kAcdfwp6XV8i7UhtlXngW04HP/AaQWNeo7aeO5t0uIW3RyDcjYIyOx5rO+2aj/cg/wDAef8A+JpkVxewRCOG3tkRfuottOAPp8tMLGxUNldW17bi4tJkmhLModDkEqSpH4EEVmW2oapLbpJLaxQOwy0bQTEqfQkDH5UQTXdvH5cFtaRJknalrMoz9AtGgWNmisr7ZqP9yD/wHn/+JqGDUdWklmWSzjiVH2ozQzESDHUYHHpz6UgNuisr7ZqP9yD/AMB5/wD4mj7ZqP8Acg/8B5//AImgLGqeBk8Cqd5OskO21vbVXPTewYMPzrPlv9Wa5Nt9jTyWiJM4imAB6bcYznvnGKwrPwrYW8ZV7QXLf89J1uWcdO4A9BTTsxON1YnuLC53n/j3bv8Au5F/lmqjwyD+EdR0YGrI8M6WFKjSbdcgglVuwTn39ffrUd5oVms0Mkfh+GdnYRuyi5Hlrz8xz1A9snmulYuS6HBLLab2bKOqxyf2ZdrtJPkScDr9016FpfS5/wCvl/51ya6HbxRy/ZbG3gleN4xIIrliu5SpOCME8mus0nJimfa6h53Zd6lSRnrg81lWrOpbQ6MNhlQvZ3uXKKKx/EPijw/4eeGPWtWtrJ5gTGsjfMwHU4HOPesoxcnaKN5TjBc0nZGxRVWx1KwvtOi1G0vIJrOZQ0cyuCjA8cH61ayKGmhpp7BRTZZI4kMkrqiDqzHAFOyMZzxSGFFIrKyhlYMpGQQcgiloAKKKKACiiigAooooAKKKKACiiigAooooAKKKKACiiigAooooAKKKKACiiigAooooAKKKKACiiigAooooAKKKKACvGP2gNAOoa/p18mradbN9lMRhuHcNgOTuG1W4+bHOOlez15J8bksbfXbG8utb0uyaW28sQ3UrK5CsTuAVWyPmxzjpWdbHYnAwdfDRvNbJ+ej/AALp5bQzOSwuIvyy7Xvpr09DoPA/h+CP4Xabpc2qW8ihvO+1W7ZUMZCw2k45BOOe46dqvp4LtmKMmqXPloP3SpgBfmJ3DHfk81D4KsLH/hXNlG2rWs1sxM4u7dx5YJct8rMB0JxnAOa0rfw2ouXle+mePKtFtPzDHqeh/KhZhjNGo/Fq9Vo3uTLK8Grxb+HRaPZbEcPhO3FjNYz39zPFKIQ6s3P7tt3UkkZ6cVEfB1nI0wa/uJIzJujiJykRDIQMewQDnsTVpfD1pCoZr+cYZdzFlBJySOccfewKe/hu1xxd3KDZsHz8DgDP14prH4zfl/Ff5CeW4J6X09H/AJ+ZDpXhZdPvIbhNUvJfKcMFkbIICbdvpj8M10VMikjaFZEkV0IGHBBB/GlSSOTdsdW2ttbBzg+h962nVlUd5Mzp0I0U1BWHUUUEgYyevSoNAopA6l2QMpZcZAPIz0pJZEijMkjqiDqzHAFA7MdRRTZHSNS0jqijqWOBQIdRUdvcQXClreaOZVYqSjBgCOo470LcQMIys0bCX/VkMDv4J49eAT+BouPlfYkopkkscePMkRMgkbmA6dajF5aHZi6g+c7U/eD5j6D1pXQ1FvZE9FQx3VtI6JHcQuzpvRVcEsvqPUe9TUxNNbhRRRQIKKKKACiiigAooooA8Xs/iF4jtfEL6T4iuTa6i2sW6paQ2cflNZSTSIkkc2471YKAchWVgas6X8Zr7VNPt7zT/Bckq3k/k2ZbUAiykWz3D5Zo8AqqYON3zHAJrq9I034a3Wo6lpGjQ+Hv7RExlvIbTyxPHKpI3kL8wZSx57E+pqLwb8NvCfguCeeMNOqop8298sLAkcbJkbVVQdjsGcjcwPJNAznr/wCM0Zaxi0vRVuH1DTjcwFrk5hmNm10scoCbVyin+Pd0O3BzRpXxevG0/S5tQ8Npua002fU5IL1cQG9cpD5SEZk5GSMjaDjLEV2unaB4Ik1t5LHR9HbUtOjjhZo7dN8CGLCLnHA8s4H+ycdKmtvBXhG2nsLiDw1pUcunDbZutqgMAyWwvHGCSR6E8UCPOrv4xXFvp+k+IrzRrm0sL6xuZ4LJJUla42ywRxszBcplpTwM8cnnit/T/iZcTajodnfeFrzSxqcssBmvGeKNZUcqsaFowWZwNy7xHkdMkEV0d7pnguOWx8P3lloqyS28tvZ2MqR7nhIDSKiHqvygnAxwKxbeb4T2yC8hn8LouhP5Xmh4sWbOxGM/wksW/HNAxvxH8UeIdK+G9t4l02Ox0+6822NzBckXG1JJURkRkbaT833skcdK4v4l/GS/8P8Aje/07TJLA2dhYXimCeNvNmu44lkVgeMRjeB7lX54Feojw/4O8QeGNPsxpOk6jocaK9lEIkeBVAwpQdMY6YrRn0TR547eOfS7OVLaF7eBXhVhHEyhWQZ6KVABHcCgRznwv1vWNTfX9N1q8ttQn0jUBbLe28PlLOrQxy8qCQCDIRwewrs6oaFo2k6Dp66founWun2isWENvEEXJ6nA7+9X6ACiiigAryb43fDXW/GWuWOp6PdWSeTbGCSO4dk6MWBBAOfvH8q9ZorOrSjVi4S2OzA46tgK6r0HaS+e6scZ4N8Fy6T8PdN8OX14rXNpJ55lhXcgk8wvjDD5hzjke/FTt4IhYy/8TjUVErOXCsACGx7deOtdZRS9jCyVh/2jieaUubVtt7bvc5SPwLp0ckjLd3a7+QQwBUgrgg+wUKPQE0618F2kNjPaNfXUyTRJGfMw3KPvDc55z+FdTRR7GHYHmOKas5/0jjn8AaeyJEL+7EKg4i+UruOOcY9VBx0zVrUPBtnd38139uu4TPOs0yRsAHK9B0yPTjtXT0Uexp9hvMsVe/OcxZ+Dbe3W5DanqE5uLb7O7SS5PXJYe9JZeDLO11G3vRe3UrW8iyRLIQwGFK46eh49K6iin7GHYTzDEu/v7nFXXgPzLuB49XufIXzBKj8khs42kEYI3Hk5qWXwFZSFgdSvyhdGCM4YALnC4PGBnj0rsKKn2FPsX/auL09/8vUwYPDNvHrsmrNeXUkjSNII2b5FJBH443HGegwO1ZsvgDT5GXdfXbKiIqKdp27UZd3T7x3E565rsKKp0YPoZxzDExd4z6W+SOPXwBp8fFvf3sKYb5FYBcsACcdO3PrmppvA+myi0zcTqbW3igRl2hv3YcK2ccH94fyFdVRS9hT7FPM8U95s5lfB9sunQWf9oXbCJ5C0jEMzq+NynPrgcj+tV7PwHY2MjyWV/dws6MnRG2qwG7bkfKSRuyOhJ9a66ij2MOwlmOJSa59/QwPDnhe10G5L2d1M0Xl+WI5QrbVBYqA2MgDcRit+iirjFRVkc9atOtLnqO7CiiiqMgooooAKKKKACiiigDxib4X63Fa67rCSJeaw99fNplm8ojgjgublXkO5Arl2RejNtB46E1mx/CfxXqnhi80vX7ppWGgXtnZI2oyFEuJJpTCXCkBgsbquTkDkYr3migLngt18NvGa6S8GnRyWdjJd2k82mJqjSMyLatHIqu5xxKVfGQDjPYVtaP4M8X2Grai9xDdapZz6bbRM93rLJcSTRmEfJLGBsXCOzAry3Q4Y17BRQBwXjjRdavPiR4R1vStDtLmDS5ZWu7t7lY5NkkTxbQMEkLv34zzyOteeeGvhh4q0+y1RdS0gXastuLeG31ZY3SWK5kmBtnKfuoF3giN8nOea+gKKAML4f2eu6f4M0uz8TXkd5q8UAW6mjxhmyccgDJAwCcDJGcc1u0UUAFFFFABRRRQB/9k=">
            <a:extLst>
              <a:ext uri="{FF2B5EF4-FFF2-40B4-BE49-F238E27FC236}">
                <a16:creationId xmlns:a16="http://schemas.microsoft.com/office/drawing/2014/main" id="{BE2DBE9B-4BF9-564E-8CC4-1E0EF879CD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3">
            <a:extLst>
              <a:ext uri="{FF2B5EF4-FFF2-40B4-BE49-F238E27FC236}">
                <a16:creationId xmlns:a16="http://schemas.microsoft.com/office/drawing/2014/main" id="{CFEF9459-1581-4F81-B3F4-4C0CC66EA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3290">
            <a:off x="343022" y="1704260"/>
            <a:ext cx="1623127" cy="2430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7882062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aphicFrame>
        <p:nvGraphicFramePr>
          <p:cNvPr id="6" name="Tabelle 5">
            <a:extLst>
              <a:ext uri="{FF2B5EF4-FFF2-40B4-BE49-F238E27FC236}">
                <a16:creationId xmlns:a16="http://schemas.microsoft.com/office/drawing/2014/main" id="{12E4A71E-32C4-E040-B9E8-C3119F6130FF}"/>
              </a:ext>
            </a:extLst>
          </p:cNvPr>
          <p:cNvGraphicFramePr>
            <a:graphicFrameLocks noGrp="1"/>
          </p:cNvGraphicFramePr>
          <p:nvPr>
            <p:extLst>
              <p:ext uri="{D42A27DB-BD31-4B8C-83A1-F6EECF244321}">
                <p14:modId xmlns:p14="http://schemas.microsoft.com/office/powerpoint/2010/main" val="663867198"/>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of </a:t>
                      </a:r>
                      <a:r>
                        <a:rPr lang="de-DE" sz="800" b="1" dirty="0" err="1">
                          <a:solidFill>
                            <a:schemeClr val="bg1"/>
                          </a:solidFill>
                          <a:latin typeface="Roboto"/>
                          <a:cs typeface="Roboto"/>
                        </a:rPr>
                        <a:t>ethics</a:t>
                      </a:r>
                      <a:r>
                        <a:rPr lang="de-DE" sz="800" b="1" dirty="0">
                          <a:solidFill>
                            <a:schemeClr val="bg1"/>
                          </a:solidFill>
                          <a:latin typeface="Roboto"/>
                          <a:cs typeface="Roboto"/>
                        </a:rPr>
                        <a:t> and public </a:t>
                      </a:r>
                      <a:r>
                        <a:rPr lang="de-DE" sz="800" b="1" dirty="0" err="1">
                          <a:solidFill>
                            <a:schemeClr val="bg1"/>
                          </a:solidFill>
                          <a:latin typeface="Roboto"/>
                          <a:cs typeface="Roboto"/>
                        </a:rPr>
                        <a:t>integrity</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Ethics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for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a:t>
                      </a:r>
                      <a:endParaRPr lang="de-DE" sz="800" b="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Oversight</a:t>
                      </a:r>
                      <a:r>
                        <a:rPr lang="de-DE" sz="800" b="0" i="0" u="none" strike="noStrike" noProof="0" dirty="0">
                          <a:latin typeface="Roboto"/>
                        </a:rPr>
                        <a:t> </a:t>
                      </a:r>
                      <a:r>
                        <a:rPr lang="de-DE" sz="800" b="0" i="0" u="none" strike="noStrike" noProof="0" dirty="0" err="1">
                          <a:latin typeface="Roboto"/>
                        </a:rPr>
                        <a:t>institutions</a:t>
                      </a:r>
                      <a:endParaRPr lang="en-US" sz="800" dirty="0">
                        <a:latin typeface="Roboto"/>
                      </a:endParaRPr>
                    </a:p>
                  </a:txBody>
                  <a:tcPr>
                    <a:noFill/>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Staff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for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of </a:t>
                      </a:r>
                      <a:r>
                        <a:rPr lang="de-DE" sz="800" dirty="0" err="1">
                          <a:latin typeface="Roboto"/>
                          <a:cs typeface="Roboto"/>
                        </a:rPr>
                        <a:t>ethics</a:t>
                      </a:r>
                      <a:r>
                        <a:rPr lang="de-DE" sz="800" dirty="0">
                          <a:latin typeface="Roboto"/>
                          <a:cs typeface="Roboto"/>
                        </a:rPr>
                        <a:t> and public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err="1">
                          <a:latin typeface="Roboto"/>
                          <a:cs typeface="Roboto"/>
                        </a:rPr>
                        <a:t>Creating</a:t>
                      </a:r>
                      <a:r>
                        <a:rPr lang="de-DE" sz="800" dirty="0">
                          <a:latin typeface="Roboto"/>
                          <a:cs typeface="Roboto"/>
                        </a:rPr>
                        <a:t> an organizational </a:t>
                      </a:r>
                      <a:r>
                        <a:rPr lang="de-DE" sz="800" err="1">
                          <a:latin typeface="Roboto"/>
                          <a:cs typeface="Roboto"/>
                        </a:rPr>
                        <a:t>culture</a:t>
                      </a:r>
                      <a:r>
                        <a:rPr lang="de-DE" sz="800" dirty="0">
                          <a:latin typeface="Roboto"/>
                          <a:cs typeface="Roboto"/>
                        </a:rPr>
                        <a:t> of </a:t>
                      </a:r>
                      <a:r>
                        <a:rPr lang="de-DE" sz="800" err="1">
                          <a:latin typeface="Roboto"/>
                          <a:cs typeface="Roboto"/>
                        </a:rPr>
                        <a:t>ethics</a:t>
                      </a:r>
                      <a:r>
                        <a:rPr lang="de-DE" sz="800" dirty="0">
                          <a:latin typeface="Roboto"/>
                          <a:cs typeface="Roboto"/>
                        </a:rPr>
                        <a:t> and </a:t>
                      </a:r>
                      <a:r>
                        <a:rPr lang="de-DE" sz="800" err="1">
                          <a:latin typeface="Roboto"/>
                          <a:cs typeface="Roboto"/>
                        </a:rPr>
                        <a:t>integrity</a:t>
                      </a:r>
                      <a:endParaRPr lang="de-DE" sz="800" b="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err="1">
                          <a:latin typeface="Roboto"/>
                        </a:rPr>
                        <a:t>Assessing</a:t>
                      </a:r>
                      <a:r>
                        <a:rPr lang="de-DE" sz="800" b="0" i="0" u="none" strike="noStrike" noProof="0" dirty="0">
                          <a:latin typeface="Roboto"/>
                        </a:rPr>
                        <a:t> personal vis-à-vis organizational </a:t>
                      </a:r>
                      <a:r>
                        <a:rPr lang="de-DE" sz="800" b="0" i="0" u="none" strike="noStrike" noProof="0" err="1">
                          <a:latin typeface="Roboto"/>
                        </a:rPr>
                        <a:t>values</a:t>
                      </a:r>
                      <a:endParaRPr lang="en-US" sz="80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err="1">
                          <a:latin typeface="Roboto"/>
                        </a:rPr>
                        <a:t>Afternoon</a:t>
                      </a:r>
                      <a:endParaRPr lang="en-US" sz="80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err="1">
                          <a:latin typeface="Roboto"/>
                          <a:cs typeface="Roboto"/>
                        </a:rPr>
                        <a:t>accountability</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err="1">
                          <a:latin typeface="Roboto"/>
                          <a:cs typeface="Roboto"/>
                        </a:rPr>
                        <a:t>codes</a:t>
                      </a:r>
                      <a:endParaRPr lang="de-DE" sz="800" b="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dirty="0">
                          <a:latin typeface="Roboto"/>
                          <a:cs typeface="Roboto"/>
                        </a:rPr>
                        <a:t>Module 13 - Transparent </a:t>
                      </a:r>
                      <a:r>
                        <a:rPr lang="de-DE" sz="800" err="1">
                          <a:latin typeface="Roboto"/>
                          <a:cs typeface="Roboto"/>
                        </a:rPr>
                        <a:t>public</a:t>
                      </a:r>
                      <a:r>
                        <a:rPr lang="de-DE" sz="800" dirty="0">
                          <a:latin typeface="Roboto"/>
                          <a:cs typeface="Roboto"/>
                        </a:rPr>
                        <a:t> </a:t>
                      </a:r>
                      <a:r>
                        <a:rPr lang="de-DE" sz="800" err="1">
                          <a:latin typeface="Roboto"/>
                          <a:cs typeface="Roboto"/>
                        </a:rPr>
                        <a:t>procurement</a:t>
                      </a:r>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err="1">
                          <a:latin typeface="Roboto"/>
                          <a:cs typeface="Roboto"/>
                        </a:rPr>
                        <a:t>insights</a:t>
                      </a:r>
                      <a:r>
                        <a:rPr lang="de-DE" sz="800" dirty="0">
                          <a:latin typeface="Roboto"/>
                          <a:cs typeface="Roboto"/>
                        </a:rPr>
                        <a:t> and </a:t>
                      </a:r>
                      <a:r>
                        <a:rPr lang="de-DE" sz="800" err="1">
                          <a:latin typeface="Roboto"/>
                          <a:cs typeface="Roboto"/>
                        </a:rPr>
                        <a:t>staff</a:t>
                      </a:r>
                      <a:r>
                        <a:rPr lang="de-DE" sz="800" dirty="0">
                          <a:latin typeface="Roboto"/>
                          <a:cs typeface="Roboto"/>
                        </a:rPr>
                        <a:t> </a:t>
                      </a:r>
                      <a:r>
                        <a:rPr lang="de-DE" sz="800" err="1">
                          <a:latin typeface="Roboto"/>
                          <a:cs typeface="Roboto"/>
                        </a:rPr>
                        <a:t>incentives</a:t>
                      </a:r>
                      <a:endParaRPr lang="de-DE" sz="800" b="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err="1">
                          <a:latin typeface="Roboto"/>
                          <a:cs typeface="Roboto"/>
                        </a:rPr>
                        <a:t>assessing</a:t>
                      </a:r>
                      <a:r>
                        <a:rPr lang="de-DE" sz="800" dirty="0">
                          <a:latin typeface="Roboto"/>
                          <a:cs typeface="Roboto"/>
                        </a:rPr>
                        <a:t> corruption</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err="1">
                          <a:latin typeface="Roboto"/>
                          <a:cs typeface="Roboto"/>
                        </a:rPr>
                        <a:t>conflict</a:t>
                      </a:r>
                      <a:r>
                        <a:rPr lang="de-DE" sz="800" dirty="0">
                          <a:latin typeface="Roboto"/>
                          <a:cs typeface="Roboto"/>
                        </a:rPr>
                        <a:t> of interest</a:t>
                      </a:r>
                      <a:endParaRPr lang="de-DE" sz="800" b="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err="1">
                          <a:latin typeface="Roboto"/>
                          <a:cs typeface="Roboto"/>
                        </a:rPr>
                        <a:t>How</a:t>
                      </a:r>
                      <a:r>
                        <a:rPr lang="de-DE" sz="800" dirty="0">
                          <a:latin typeface="Roboto"/>
                          <a:cs typeface="Roboto"/>
                        </a:rPr>
                        <a:t> </a:t>
                      </a:r>
                      <a:r>
                        <a:rPr lang="de-DE" sz="800" err="1">
                          <a:latin typeface="Roboto"/>
                          <a:cs typeface="Roboto"/>
                        </a:rPr>
                        <a:t>to</a:t>
                      </a:r>
                      <a:r>
                        <a:rPr lang="de-DE" sz="800" dirty="0">
                          <a:latin typeface="Roboto"/>
                          <a:cs typeface="Roboto"/>
                        </a:rPr>
                        <a:t> promote </a:t>
                      </a:r>
                      <a:r>
                        <a:rPr lang="de-DE" sz="800" err="1">
                          <a:latin typeface="Roboto"/>
                          <a:cs typeface="Roboto"/>
                        </a:rPr>
                        <a:t>desired</a:t>
                      </a:r>
                      <a:r>
                        <a:rPr lang="de-DE" sz="800" dirty="0">
                          <a:latin typeface="Roboto"/>
                          <a:cs typeface="Roboto"/>
                        </a:rPr>
                        <a:t> behavioral </a:t>
                      </a:r>
                      <a:r>
                        <a:rPr lang="de-DE" sz="800" err="1">
                          <a:latin typeface="Roboto"/>
                          <a:cs typeface="Roboto"/>
                        </a:rPr>
                        <a:t>change</a:t>
                      </a:r>
                      <a:r>
                        <a:rPr lang="de-DE" sz="800" dirty="0">
                          <a:latin typeface="Roboto"/>
                          <a:cs typeface="Roboto"/>
                        </a:rPr>
                        <a:t>?</a:t>
                      </a: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err="1">
                          <a:latin typeface="Roboto"/>
                        </a:rPr>
                        <a:t>frameworks</a:t>
                      </a:r>
                      <a:r>
                        <a:rPr lang="de-DE" sz="800" b="0" i="0" u="none" strike="noStrike" noProof="0" dirty="0">
                          <a:latin typeface="Roboto"/>
                        </a:rPr>
                        <a:t> </a:t>
                      </a:r>
                      <a:r>
                        <a:rPr lang="de-DE" sz="800" b="0" i="0" u="none" strike="noStrike" noProof="0" err="1">
                          <a:latin typeface="Roboto"/>
                        </a:rPr>
                        <a:t>for</a:t>
                      </a:r>
                      <a:r>
                        <a:rPr lang="de-DE" sz="800" b="0" i="0" u="none" strike="noStrike" noProof="0" dirty="0">
                          <a:latin typeface="Roboto"/>
                        </a:rPr>
                        <a:t> </a:t>
                      </a:r>
                      <a:r>
                        <a:rPr lang="de-DE" sz="800" b="0" i="0" u="none" strike="noStrike" noProof="0" err="1">
                          <a:latin typeface="Roboto"/>
                        </a:rPr>
                        <a:t>integrity</a:t>
                      </a:r>
                      <a:r>
                        <a:rPr lang="de-DE" sz="800" b="0" i="0" u="none" strike="noStrike" noProof="0" dirty="0">
                          <a:latin typeface="Roboto"/>
                        </a:rPr>
                        <a:t> and anti-</a:t>
                      </a:r>
                      <a:r>
                        <a:rPr lang="de-DE" sz="800" b="0" i="0" u="none" strike="noStrike" noProof="0" err="1">
                          <a:latin typeface="Roboto"/>
                        </a:rPr>
                        <a:t>corruption</a:t>
                      </a:r>
                      <a:endParaRPr lang="en-US" sz="800">
                        <a:latin typeface="Roboto"/>
                      </a:endParaRPr>
                    </a:p>
                  </a:txBody>
                  <a:tcPr>
                    <a:solidFill>
                      <a:schemeClr val="accent6">
                        <a:lumMod val="40000"/>
                        <a:lumOff val="60000"/>
                      </a:schemeClr>
                    </a:solidFill>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g;base64,%20/9j/4AAQSkZJRgABAQEAYABgAAD/2wBDAAUDBAQEAwUEBAQFBQUGBwwIBwcHBw8LCwkMEQ8SEhEPERETFhwXExQaFRERGCEYGh0dHx8fExciJCIeJBweHx7/2wBDAQUFBQcGBw4ICA4eFBEUHh4eHh4eHh4eHh4eHh4eHh4eHh4eHh4eHh4eHh4eHh4eHh4eHh4eHh4eHh4eHh4eHh7/wAARCAE+AW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r6hfWWn25uL67gtYR1eVwo/M1xGtfFvwnYbltZLjUZB0EEeF/wC+mx+mawrYmlR/iSSOvC4DE4t/uabl6LT79jv64L4weItU8Lx6PqmnOCn2h454W+5KpXOD6H5eD2ridV+NWsSsy6ZpNnbJ2aZmkb9MCuK8UeMfEHiWJIdWvVlhR96RpEqKrYIzwM9zXjY3OKMqTjSbv0Z9ZlPCuLhiI1MTFcvVN33Vul/zPorwX4q0vxVpoutPk2yqB51u5+eI+/qPQ963q+RdD1bUNE1KLUdMuWt7iM8MOhHcEdx7V9G/DTxpB4v02Rjbtb3tttFwgBKZPQqfQ46dR+tdGW5rHE/u56S/M4c/4cngL1qOtP8AFevl5/edbRTLiWOCCSeVtscalmOM4A6141478f3Wsb7HSi9tYHhn6STD39F9vz9K+iwuEniZWjt3Pgs0zahltPmqat7Lq/8AgeZ1vijx5DHqcGi6EyT3Us6RSXHVI8sAQv8AeP6D3ru6+ZdOupbC/t72AIZYJBIgYZGQcjIr0PTfixcrhdS0mOQd2gkKn8jn+deji8rkoxVFXtv3Pm8q4opynOWMla9rKzsker0Vy2j+P/DWo7VN79jlP8Fyuz/x7p+tdPFJHNGJIpEkQ9GU5B/GvIqUp03aasfYYfF0MSuajNS9GOooorM6AooooAKKKKACiiigAooooAKKKKACiiigAooooAKKKKACiiigAooooAKKKKACiiigAooJABJOAOprifFfixrixkj8G6xpl3qdu++S2yJGljH3ggyMnvx6VlVrRpRvL/gv0OnDYWpiZ8sPv6L1fQ6201Cyu7i5t7a5jlmtXEc6KeY2IyAR9DVmvKJ77xNPLZeMNI0WC9nKhJptOmyl3D3jkibDK69jzg8V6pbSNLbxytE8TOoYxvjcpI6HHcVnh8R7W6t/wV0N8dgfq3K7p33V02mt07fh+Oo+io7q4gtbeS4uZkhhjUs7u2FUepJrx7x38X23SWPhZABypvZF6/7in+Z/KlisZSw0eao/l1Hl2V4nMJ8tGPq+i9X/AEz03xN4n0Pw5B5urX8cLEZSIfNI/wBFHP8ASvIvFnxj1O7ZoPD9sthD08+UB5WHsPur+teZXt1dX11JdXlxLcTyHLySMWZj9TUaK0jrHGrO7HCqoySfYV8xis5r1vdp+6vx+/8AyP0PLuE8HhUpVvfl57fd/mWdU1LUNUuDcale3F3Kf4pXLY+npVSu98M/CnxPqypNdRx6XbtzuuP9YR7IOfzxXpegfCTwtp6q18k2qTDqZm2p+Cr/AFzWNDK8ViPeat5v+rnVi+I8uwK5FK7XSOv/AAPxPnu3hmuJBFbwyTSHosalj+QrUuPC/iK20yXU7nRry3s4gC8ssewAE4HB56kV9Tabpun6bEItPsba1T0hjC/yrJ+I2n3Gq+CdU0+0iMtxNEBGg6swYEfyr0XkPJTlKUrtLojw48aOrXhCNNKLaTbfS+vY+a/C2hX/AIj1qHS9PTMkhy7n7sad2PsP/rV9PeE9AsPDeiw6Xp6YROZJCPmkfux96zPhv4PtfCWiiEbZb+YBrqcD7x/uj/ZH/wBeupr0Mry5YaHPP4n+HkeHxHnrzCr7Kk/3cfxff/IK8X+KnhP+x706rYR4sLhvnUDiFz2/3T2/L0r2ioL+0t7+yms7uJZYJlKup7ivoMJipYepzLbqfCZvlcMxw7py0ktn2f8Ak+p81W1vcXLMttbyzMq7mEaFiB68dqiYFWKsCGHUHg17D8PfC9z4e8YaosgZ7cQKLeYj76s2fzG3muy1PR9L1NCl/p9tcA93jBP59RXtVc2hTqcqV13PisLwlWxFDnlPlndqzXZ23/4B82Vf0bWtV0eXzNNvprf1VTlW+qng16nrPwt0e4DPptzPYydlJ8xP15/WuA8QeCfEGjbpJrQ3Nuv/AC2t/nXHuOo/EV00sbh8QuW/yZ5uJyTMcvftOV6dY/8AA1R13hz4p5ZYdetAo6faLccfiv8Ah+Vej6ZqFjqVqt1YXUVzCf4kbP5+hr5nq5pGqahpN2LrTrqS3lHUqeG9iOhH1rnxOU05609H+B6WXcW4ihaOJXPHv1/4P9an0rRXBeDfiNY6lss9YCWV2cASf8spD9f4T9ePeu9HIyOleBWoVKMuWasff4LHUMbT9pRldfivVBWbpes2t9eXNjtkt7y3Yh4JgA+3s49VPqKk127ubHTJZ7OzkvLjhYok7sTgZ9AO59K5HUrPT9AsoL/VGa+8R3NwskTRybHklPART2jHQ9sVVGkprXd7f12McZi50ZLl2Wsr7W6Wf819l9+6O8orF0DVruW5bS9Yt0ttTjj8zEZzHMn95D7HgjtW1WM4ODszso1o1o80f+CvJhRRRUmoUUUUAFFFFABRRRQAUUUUAFFFFABRRRQAUUUUAFFFc/41XXrqxTS9AUQzXgZZL1z8tsgHXjncegx05PaoqT5IuVrmtCl7WooXSv1eyKXjXUodU0zWPDWmTn+1/sgkjhOV89DyQh/iyAVOOmawfEureFdZ8Gxx6V5UOrw7F060iXbdW9wCNqBeoweD2xmp9NttJ1iwt/CmpWb6BrumKGtDG/zqR/y1hf8AjUnkj659a7HQbC4gtYptVWyn1QKVluoIdpkGeD69MZ7Zrz1GeIbelmrenl3TV/n5HuOpRwMYrW8XdK9r+eiacXbvpqtU7iaFotrpct1c26tFJesstxGrfuxJjDMq9AT39aTxT4g0zw3pb6hqk4jQcIg5eRv7qjuar+NvFGn+FdHa/vm3O2VggU/NK/oPb1PavmrxV4h1PxLqj6hqcxdukcY+5Ev91R/nNZ4/MIYKPs6a978vU2yXI62bVPbVm1Bdert0X+ZqePPHGr+LLkrO5t7BWzFaIflHoWP8R/yK5WprK1uL27itLSGSeeVgscaDLMfQV7l8OfhXaaX5WpeIlju74YZLfrFCff8AvN+n16185Qw+IzCq3v3b/r8D73F47BZJh1G1u0Vu/wCurZ5/4G+Gut+I/LurhTp2nNz50q/O4/2F7/U4H1r2/wAKeDfD/hqNf7OsVNxjDXMvzSt+Pb6DFdCOlFfVYPLKOGV0ry7v+tD83zTiDF5g2pPlh2X69/60CiiivQPDCiiigAooooAKKKKACiiigAooooA5XxR4E0TW90yx/Yrs/wDLaEABj/tL0P6H3ryTxT4W1bw7Ni8h325OEuI+Ub/A+xr6FplxDDcQvDPEksTjDI65BHuK9DC5jVoaPVHz2acOYXGpyiuSfddfVf0z5grt/Avj670UpY6lvutP6KeskI9vUe35VpeO/h1JbeZqHh9Gkh5aS06snunqPbrXm54ODwa99SoY2l3X4o+AnTx2SYn+V9+jX6o+m7G7tr60ju7SZJoJV3I6nIIrJ1jSNLQ6jrF5ZS38j2xRoz852AfdQds+3evHfA/i288NXeBunsZG/ewZ/wDHl9D/ADr3XS7+11OwivrKVZYJVyrD+R9DXgYnC1MHO6fuvr+h+gZZmlDOKNmkprdPXyuu6OC8L39jZyQTyTXut68LcxiCGQSrbR5zt38KP4QSSeRXZeF9VfWtHj1B7Q2u9mCqXDAgEgMD3BxWR460iGTSYFs4YrIJNiS6jYRC3hYHzScYyCOMepFZ39tandX2i2OgQCx0l51jjeRPnuIkGWKqeiYGMnkkiqnGOIjzR38+lv69dzOhVqZfV9lUd0krJL4m7K+uunV3tqktdDvKKhtrq2uvM+zzxzeW5jfYwO1h1B96mrzmmj6NSUldBRRRSGFFFFABRRRQAUUUUAFFFFABRRRQAUUUUAUdc1ax0axN5fylI9wRQqlmdj0VVHJJ9BXld/dNJrU97oWq6uzazPt0+SO4ZFhuRgPBNG4wAB8w4zjI9K6HxBqD6l4st59FuIZtS0gyL/Y9+hhM2eDLEx6nHAPIx6ZqTwRa6Zr2i3trqkM39qG/F5qEEkbRPBPuym32AUAEHkZ9a8mvJ4ipyRfp/wAP330tdbn02DpxwND20023a67JvS6a20Tvezvy+Z0Gh6RqUcqy+IL2y1aa3YG0nFmI5I8jDdyOfbFWvE+t2Ph7RZ9U1CTbFEOFH3nbso9zWjLIkUTyyOqIilmZjgADqTXzT8UvGE3irXGELsNMtmK2qf3vVz7n9B+NXjsXDA0fd+J7f5v0Mcny2pnGK9/SEd7Ky9Elor/5sx/F3iLUPE2syalqEhyeIogfliTso/x71R0rT7zVNQh0/T4HnuZm2oi9/f2HvUNtBNc3EdvbxtLNKwREUZLMegFfSPwu8EW/hTSxNcKkmrTqPtEvXYP7i+w7+p/CvmcFhKmOqtyenVn6Dm2aUMmwyjBa7Rj/AF0Q74ceBNP8J2gmcLc6pIv764I+76qnoP1P6V2NFFfaUaMKMFCCskfk2KxVXFVXVrSvJhRRRWpzhRRRQAUUUUAFFFFABRRRQAUUUUAFFFFABRRRQAV5/wDEbwGmpCTVdHjVL370sI4E3uPRv516BRW1CvOhPmgzjx2Bo46k6VZXX4rzR8vsrKxVlKspwQRgg+ldN4A8WT+G9Q2SlpNPmYedH/dP99ff+ddp8VPBq3cUuu6XFi5QbrmJR/rR3Yf7Q/WvI6+ppVKWNo6r1R+V4rDYrJcYrPVap91/W6PpyN7a+s1dTHcW8yZBxuV1I/UVxnjGyvv+EiS9uLw2OleSlojW43TuzvyiAfdJwMn0HFc38I/FbWlymgX8n+jzN/ozsf8AVuf4foe3v9a9O13TU1XTzbGVoZFdZIZVGTHIpyrD15rwJU5YOvyy27+R+gUsRTznA+0p/Et1fquj8u2xytlqlxos91FbWljb6PYXqWb26gibD7cS56NksDjqRmu5rze/vLrS77VJbm3i1W/d4PPk+ztHaWmz7jsTklvmB46Cuo8OXepQ6pcaPrF1FdXPlC6hmjTarRk4K47bW6eoIpYmldc6/wCH2Ky3F8s3Rle1/lHWVl21S2V0mmt9DoKKKK4D3gooooAKKKKACiiigAooooAKKKKACsHxpqF5Z2tla6fLHb3Wo3iWkc7ruEOQSWx3OFIA9SK3q4DXzq3iWyuLjT7a31jRHkMYtXzb3CPGxBkhl5B+YEgnFc2Km4waju+39X+478voqdVSnblXfby3087NpO25Z8W6bbwaRpNrrkL60r3i28t+7CK4gaRsI6bAMYYqOO3rXV6RZHT9PhtGup7to12medg0j+m4jrXH+DdMOqyR3Op6j4guP7OmBSy1OJY/KlA4YlR+8Izwckd66zxDqltomi3eq3ZxDbRlyO7HsB7k4H41nQ5bOs1ZW/Bd/wDg6m+N5244WL5nfptdvSy/ysnp2uea/Hzxa1par4YsZMS3CB7tlPKx9k/Hv7fWvEKua3qV1rGrXWp3jbp7mQu3oPQD2AwPwrofhX4X/wCEo8URwToTY2wE10fVc8L+J/TNfJYirPH4n3eui9P61Z+nYHDUcly/3/sq8n3f9aI9D+BPgxbW0XxPqUP+kTD/AENGH+rQ/wAf1Pb2+tesUiKsaKiKFVQAoAwAPSlr7LC4aOGpKnE/Kcyx9TH4iVep12XZdEFFFFdBwhRRRQAUUUUAFFFFABRRRQAUUUUAFFFFABRRRQAUUUUAFFFFABXi/wAV/Cq6PfDVbGPFjdP86gcRSen0Pb8a9oqprGn22q6ZPp92m6GZCreo9CPcHmuvB4l4eopdOp5WcZZDMcM6b+Jap9n/AJPqfNIJUhlJBByCOoNe8/DbxH/wkGhDz2/062xHP/tej/j/ADBrxPXdNuNH1e5025/1kD7c44YdmH1FaXgLXW8P+I4bpmItpP3VwP8AYPf8DzX0OOw6xNG8d90fneR5hPLMby1NIvSS7efyf4XPdNdkki02Ty9Nk1LzP3bwIVG5Twc7jjFcHpep/wBiJJNpfhdY55bj7Jsn1AvOzqf9Wq4JAHXqBjmvSVZWUMpBUjII6EV57d3Muia5qurNpM2o6lvw1x5ZitraI4C/MeSduNxA/lXg4RpqULX+b1/Gx95m8XCcKylbzsnbTdaN38l66JHoSklQWXaSOR6UtYHh2/1X+1LnS9ca1a58tbmBrcEIYzwVGeTgjr71v1yTg4OzPXoVlWhzJW9d9AoooqDYKKKKACiiigAooooAKKKKAMvxZM1v4bv5I762sX8hlW4uG2pGSMBifxrltE8O3VnpVvc+B/FZktdg2wXJFxbSEdcEfMmTnOD+FafxBi1CR9Ikg0ibVLG3uvtF3DCy722qdmFYjcNxzj/ZFcz4OsvC2sazdm8iu7HWZLyS4is2aW3aKIHgBRhTkDLYzyTXmV5c1dRtrstWvuf6H0GCg4YNzUtN2klJdveT1Xe/RPTVnpVibo2cJvViW52DzRESUDY5xnnGa8j/AGitf2x2fhuCTlv9IuQD2HCKfxyfwFewsyqpZiAoGST2FfKPjbVm1zxXqOqbiUmmPleyDhf0ArDOsR7LDqmnrL8up2cJYJYnGutJaQ1+b2/V/Ixq+mfhJ4cXw74RgWSPbeXYE9ySOQSOF/AfrmvEPhToI8QeNbO2lXdbQH7ROD0KqRgficCvp6uTIcN8Vd+i/U9TjTMGuTCRfm/0X6/cFFFcJ4n+I1vpWrS6fa6ebtoG2yO0uwbu4HBzivdxOLpYaPNVdkfndSrCmryZ3dFeYf8AC1pP+gGn/gSf/iaP+FrSf9ANP/Ak/wDxNcP9uYH+f8H/AJGP12j3/M9PorzD/ha0n/QDT/wJP/xNH/C1pP8AoBp/4En/AOJo/tzA/wA/4P8AyD67R7/men0V5h/wtaT/AKAaf+BJ/wDiaP8Aha0n/QDT/wACT/8AE0f25gf5/wAH/kH12j3/ADPT6KxPB3iO18Sae9zDE0MkTbJYmOdp7YPcVt16VKrCrBTg7pnRGSkuaOwUUUVoUFFR3U8dtbS3EzbYokLu3oAMmvN7j4rKJmFvopeLPys8+0kfQKcVyYrHUMLb2srXMqleFL4memUV5h/wtaT/AKAaf+BJ/wDiaT/ha0n/AEA0/wDAn/7GuT+3MD/P+D/yMvrtHv8AmeoUV5f/AMLWk/6Aaf8AgT/9jR/wtaT/AKAaf+BP/wBjR/bmB/n/AAf+QfXaPf8AM9Qory//AIWtJ/0A0/8AAn/7Gj/ha0n/AEA0/wDAn/7Gj+3MD/P+D/yD67R7/meoUV5h/wALWk/6Aaf+BJ/+Jo/4WtJ/0A0/8CT/APE0f25gf5/wf+QfXaPf8z0+iuQ8F+OLfxDetYyWbWlztLoN+9XA684HNdfXfh8RTxEOem7o3p1I1FzReh5x8atCE9hFr0C/vLfEc+B1Qng/gT+teS19M6laQ39hPZXC7op4zG49iK+b9UsptO1K5sJ/9ZbyNG3vg9a+ryjEc9N03uvyPzni/AKjiFiIrSe/qv8ANfqe0/CbWP7U8KxwSPuuLI+S+epX+E/lx+FXfH9zNBo3li6tbS1uMw3E8yM7KrDGEQfeY815l8H9UNh4tS1ZsRXqGIjtuHK/1H41654o0+TVNDuLWFgtxgPAx42yKQyn8wK87F0o0MXrs9T6LKcVPHZS1H44px9bbfejitF1K102/a/s9P1e6ghMVpcXeoTYNvExGAqH5scg89q9IrgtT1nw9IdRnka7vvtVmsN9FZwlo1K5+becAEZxnPYV13h28+36JaXYt57dZIwVjm++B0BP1HP41li4tpT5bf8ADf8ADnXlNSMZSoqafXT1fbytu273L9FFFcJ7gUUUUAFFFFABRRRQAUUUEgAk9BQBw3je78TafqzXJ1Gez8PlFzNZWiTSQN3MgYE7fdc471Z+G9nd3Gl2niDUNcvNSnuoMiOR0MUQY54CjhsAA8+tcdpmu6bLqml6s3iSZNXutUZby3muWWKO2y+EKN8oAULg+pr1HQ9P0mxglk0eGCOC6kMzeQcozEYJGOB07V5eGarVXUTuu177/h8unc+jzBPCYZUZRtLvypXtdPXfXvfXsuuN8VtUbSfAWp3EbbZZI/IjPu52/wAiTXzBXt/7SGoeXpOl6Wrf66ZpnHsgwP1b9K8QPSvCzyrz4nl/lX/BPseD8N7LAe06zbfyWn6M9y/Z00fyNGvtakX57qUQxn/YTr+bH9K9Wrn/AIc6d/ZXgfSbMrtcWyu/+83zH9TXQV9NgaPscPCHkfn2c4p4rHVavS+notF+AV89+JY5JvFmowwxtJI95IqqoyWO48AV9CV4fDqFvpnxJu7y6yIVu51Z1GSm7cu4D2zmvI4gjGUaUZOybPnMek1FPuZNz4f1q2njhm0y4SSRWZBtzkKMt+Q606Tw3r0dv9ok0m6WLAO8rxg9K3tDn03RriJZvEX2sN57FYtxhTMRUMcjO8k4rLTULb/hHtEtjcfvbe+kkmXn5UJTBP5Gvnnh6Ci23r2uvLy8/wADz3Tglr+a8ipb+HdcuDKINKuZDFIY5Nq/dcdQffml/wCEb1/ymm/sm68td25tnA2kg/lg11EF5o66prOsW+tWkWoT3LizM6vtiQ9ZAApyxHT0qK9udLuPD9naNqejz3EEEsby3An37i7EFCBjnOea1+pULP3tdftLvZdPmX7Gnbf8UcmdK1ITRQmynEksPnRrt5aPGdw9sCntourLpo1JrCcWhUN5u3jb2Prj36V2lr4k0d5IYLqddttpgW2mCn5ZGh2PGeOhOD9RVJ9R0uXQW+1ahbTONPEETxq8V2GA4jcD5WQHue1S8Hh7O0+/Vf1/XQXsaf8AMbXwN/1Gq/78X8mr0WO4gknkgjmjeWLHmIrAsmemR2zg14n4Ts/Fl54b1ePwnfwWtzvj8wMMO4w3CP0U/h+Iqn8KtH+IkNxrUOm3tvpdys0ZvF1GEu8jENhgcHI6896+syX/AHGHz/NnqYP+DE98plxNDbwPPcSpFEg3O7thVHqT2rz/APsv4uf9DPoH/gIf/iay/F+m/FBPC2ptqPiHRZ7MWsnnxxWpDum05AO3rXqHUeg+LGV/CepujBlazkIIOQRtNfPddD8O9H8fWfhW/murg2ehG0kP2W8Us7DafuL1T6nj2NZOj2E2p6jDYwMqvKcbn+6oAyWPsACa+R4ji5V6cVu1+p5OYJucUirW94ASOTxPEkixlWhmAD4xny2x1461Xv8AQbuyt9QmmkixY3CQOBn5ywJDL7YGfxq6PCh8+9t5tYsYZLOMSzKySHCYU7uF/wBoD1rxaFCrCrGXLs/Tv/kzjhCaknbYv6Lp+qabo91DZQwx62ZkbazRs/2fB5XJI+919qvThBcar/wjotDq/mQbwmzGNn73y93H3+uK52PwrfST2aQyRyRXUDTpOqNsVRu6nHBO39RQ3hiYQlPt1qdQW3+0my+bzBHt3dcbd23nGa7Iyqxioxpuy8/J7ab6/M1TklZR/H8vPU6fT7fTbea7Or3OlLNqk32X9ypKABMMUwCFO9hzwPlOKxtb0a7bw1pX2eCJ2tEuFumV1BBEh685PAqnqPhWaziumGoWs0tqkck0Sq4Kq+MHJGD94cZqS58IraretPrVghsWVZxskJUt93+HvTn7SUXCVO2j6rvff1T/ABHLmacXH8fn+hzdFdKvhC5CzPNqFvEkSxEny5Hz5i7l4VSelQp4Zc6eb1tSto4meRIWZHCvs65bGEz2DYJrz/qdb+X8vQw9jPsXfhL/AMjvbf8AXKT/ANBr22vEvhL/AMjvbf8AXKT/ANBr22vreHf90fq/yR6uX/wn6hXjPxp0z7L4li1BFxHeRAk/7a8H9NtezVwvxrsvtHhWO7Vcta3CsT/st8p/Uivrctq+zxEfPQ8/iXDLEZdPvH3vu3/C547Z3Elndw3cJxJDIsin3BzX0tY3CXdlBdR/cmjWRfoRmvmSvefhZe/bfBNjk5aDdA3/AAE8fpivSzmneEZ9j5ngzEctepRfVX+7/hzO8U/21c6yYTpVuujWZVkNxcrDDLJ1DP3Kj+7jqOa6Tw1cX1zayTXt9pt3ub5PsOSiDHTJJyaxvFH9nf8ACV2Z8QgNpv2fFsJVJh8/dzu7Z24xn3qxZ2cNp45K6XYm1t/sZ+2FI9kTsWHl47FsbunavNnaVJK1tL+X333/AOGPpqPNTxUpXv71rX1120S2XS72u9zpqKKK4D3gooooAKKKKACiiigAooooAqX2m6dfKVvbC1uQeolhV/5ipLCztbC0jtLK3jt7eMYSONcKozngVPRU8qve2pbqTceW+nY8D/aJuvN8Y2lqDxBZjI92Zj/ICvPNJtzearaWijJmnSP82A/rXV/G2bzfiRqPORGsSD/v2v8AUms34aQi48f6JGwyPtatj/d+b+lfD4r97jZLvK342P2DLf8AZsohLtC/4XPqVFCqFUYAGAKWiivuj8cCvnjxX/yM+qf9fcn/AKEa+h64/wAR/D/StY1KS/FxPayynMgjwVY+uD0NeNnWBq4ulFUt0zjxlGVWK5TxaivV/wDhVenf9BW7/wC+Fo/4VXp3/QVu/wDvha+b/sLG/wAv4o876jW7HlFFer/8Kr07/oK3f/fC0f8ACq9O/wCgrd/98LR/YWN/l/FB9RrdjyiivV/+FV6d/wBBW7/74WvPdeXw74e8Z3ega1cajFDEEMd1EiuMMoPzL17nkZ+lH9g43+X8UH1Gt2O7+Bv/AB76r/vx/wAmr0nvXP8AgKx0O00COTQbgXVrcHzPtGcmQ9Pwx0xXQV9hl2Hlh8NCnPdf5nr4em6dNRYUEAjBGRRRXabGX4v/AORW1T/r0k/9BNeF6DqzaQ9zNFbxyzywGGNpMFYwSNx2kc5HH419DTRxzQvDKoeN1Ksp6EHqK4K4+FukvMzQ6hdwxk5CYVtvtmvAzfA4ivUhUobo4cXQqTkpQ6HGT+KYb2CS31LSxLHMkXneTN5ZZ48hWHGB8pwR7VUn8RSTahq149qgOoW5t9qtxEPlx9cBRXSeKvB/hfwxpwvtY129hiLbU2whizegAHWud+H+m6T4z16+tLF7+3srWEP5s2ze7FsAbRwBjPc15cstzOW6X4ef+b+85Xh8S9/0JbTxZd2505USUW9patbtCJyElJDDcR0z83v0obxNGd15/ZoGqtbfZjc+cduNuzdsx97bx1x7V2n/AAqvTv8AoK3f/fC0f8Kr07/oK3f/AHwtH9nZna3+XoH1fE/1Y4zUvFt1f/bo5omNtcxRpHAZcrCybfmHHsfTrUGq+Ijff2z/AKII/wC05InP7zPl7Pw5z+Fd1/wqvTv+grd/98LR/wAKr07/AKCt3/3wtKWW5nO/N1815/5sHh8S9/0/rqconjIbLhJLG4VZlgGbe8MTDy02/eC9D6VFpnimGw3tDp8wk3SEf6WxWUNn/XLj94Rnrxmuw/4VXp3/AEFbv/vhaP8AhVenf9BW7/74Wr+oZpdOyuv8PqP2GK/qxynwl/5He2/65Sf+g17bXNeEvBmm+Hbh7qGSa4uWXaJJMfKvcACulr3cowlTC4fkqb3uduEpSpU+WQVi+Obb7X4P1WHGT9mdh9VG4fyraqK9jE1nNC3SSNlP4jFevTlyzUuxpiKftaUqfdNfej5ir174F3G/RNQtc/6q5Dj6Mo/+JryIjadvpxXpPwIkIv8AVYc8NFG2PoSP619TmcebDS+X5n5ZwxUcMyp+d1+DPSdcvJLK0WSPS7nUWZwvlQhSRxnJyQMcVy9jqs2oeJ4hr082jeTJ/oensComboGaTo554UGu3qO4ghuECTwxyqCGAdQcEdD9a+ap1YxTTXzP0vE4WpVmpRnounR+trP8beTJKKKKwO4KKKKACiiigAooooAKKKKACiiigD5h+LRJ+Ius5/57D/0Baf8AB4A/EjSM/wDPR/8A0W1HxhjMXxH1cH+J0b841NM+EsnlfEbRm9Ziv5owr4XbH6/z/qfse+Taf8+//bT6eooor7o/HAooooAKKKKACiiigArzT4i/DAeJtW1DXI74x3jWyLaw7RsMif3yeoPT2616XRQByfwv8Sp4g0DyZoFtNT08/Zr21C7fLdeMhewOP5jtXWV5r8RbC78LeIIviFokLOi4i1i2T/ltD0349Rx+QPrXoGk39pqmm2+o2MyzW1xGJI3HcH+tAFqiiigAoorlPiT4r/4RrSkjs4/tOsXzeTYWwGSznjcR6DP8hQBhfFDVLjXtRj+HughJLu7AbUJyu5bWHrz/ALR4/Tua2Ph74Es/Bl5qUlldyzw3gi2iUDcm0NkZHUEnNS/Dbwp/wjelyT30n2nWb9vOv7ljks552g+gz+Jya6ugAooooAKKKKACiiigAooooAKD0NFI52ozegzQB8x3XF1MP+mjfzrvfgWT/wAJDfjt9k/9nFcBM2+aR/7zE/rXoXwKTOt6jJ/dtlX82/8ArV9dj/8AdZeh+Q5BrmdK3d/kz12iiivkT9eCiiigAooooAKKKKACiiigAooooAKKKKAPnX49Wxg+IU0uOLi2ikH4Db/7LXMeC7r7F4v0i6zgR3kRP03AH9DXof7SVmy6rpF/t+WSB4SfdWBH/oRryeN2jkWRfvIQw+or4XHr2WMm/O/6n7HkrWJyqnF9Y2+7Q+xqKq6ReJqGlWl9GcrcQpKP+BAH+tWq+5TTV0fj0ouLcXugooopkhRRRQAUUUUAFFFFADJo45oXhmRZI5FKurDIYHgg15j4clk+HfjQ+F7x2/4R7VZDJpczniCUnmIn/PY9zXqNYfjnw3aeKvDs+lXXyOfngmA5ikH3WH9fYmgDcoriPhZ4ku7+C58Oa9+717ST5U4Y8zIOFkHrnjJ+h712sjpHG0kjKiKCzMxwAB1JoAoeJNZsfD+i3OrajKI7eBcn1Y9lHqSeK4v4b6Nfa1q0nj/xLEVvLlcadbN0tYOxA9SP5k96oWiyfE/xcL6ZW/4RLSJSIEIwL2cfxH1Ufy47mvVAAAABgDoKACiiigAooooAKKKKACiiigAooooAKo+ILj7LoV/c5x5VtI35KavVzHxSvBZ+CL/nDTBYV+rHn9M1rQhz1Ix7tHLjq3scNUqdk3+B4IOlepfAeD5NVuvUxxj8Nx/qK8ur2j4K2xh8IvOy4NxcuwPqAAv9DX0uay5cM13sfmfCtLnzKL/lTf4W/U7miiivlT9WCiiigAooooAKKKKACiiigAooooAKKKKAPPPj/p32zwN9sVcvZXCSZ9Fb5T/MflXz1X1x4k02PWNAvtLkxi5gaMZ7Ejg/gcGvkqaOSGZ4ZVKyRsUcehBwRXyefUeWtGp3X5H6ZwXilPCzoveL/B/8FM+jvghqQ1D4fWkZbMlmzW7+oAOV/wDHSK7evmj4c+Op/B0Goxx2YuxdBWjVn2qjjPJ/A/pXrPwg1bX/ABJBfa/rNx+4Z/JtYI12xqByzY6nkgZOehr08tzCFSEKO8ra+Vj57P8AI61CtWxWip3uu7b6JeWu/Y76iiivZPlAooooAKKK5vx74oHhqwhkjtxPcXDFY1Y4UAdSfzH51lWrQoU3Um7JEzmoRcpbHSUV5F/wtLW/+fDTv++X/wDiqP8AhaWuf8+Gnf8AfL//ABVeV/b+D7v7jl+v0e567RXkX/C0tc/58NO/75f/AOKo/wCFpa5/z4ad/wB8v/8AFUf2/g+7+4Pr9Hub3xS0O9guLbxv4dTGr6WMzRqP+PmD+JT64Gfwz7Via34nl+JL2Xhfwu8sNpcxLPq9zjBgj7xe5zx78ds1H/wtHW/+fDTv++X/APiqyvDvjCTw+t0uk6LpluLqdp5cK/LHt97gDsO1P+38H3f3C+vUe57Ro2m2ekaXb6bp8IhtrdAkaD09T6k9c1bryL/haWuf8+Gnf98v/wDFUf8AC0tc/wCfDTv++X/+Kpf2/g+7+4f16j3PXaK8i/4Wlrn/AD4ad/3y/wD8VR/wtLXP+fDTv++X/wDiqP7fwfd/cH1+j3PXaK8i/wCFpa5/z4ad/wB8v/8AFUq/FLWtw3afp5HcAOP/AGaj+38H3f3B9fo9z1yiszwvrEWu6LBqUMZj35DITnawOCM1p169OcakVOL0Z1xkpK6CiiirGFFFFABXmXx1vwLfTtMVuWZp3HsBhf5n8qseO/EmueFPEqSQst1p12gdYZhwrDhgrdR2Pcc1554z11vEWuPqJiaFCiokZbO0Ac8/XJr2suwU/aRqv4dz4viLO6Tw9TCxup3Sa8t7+j/UxT0r6M8HWP8AZ3hfTrPGGSBS3+8Rk/qTXhPg/Tf7W8TWFjtyjygyf7i8t+gr6MHStM6q/DT+Zz8F4b+LiH5RX5v9AooorwT7wKKKKACiiigAooooAKKKKACiiigAooooA4L4l+K/FGhRuuj+HJZIcf8AH837xF/4AvI/4Fivnu/up76+nvblg888jSSMFAyxOTwOBX2DXM+JfAnhjX9z3mmxxzt/y3g/dyfiRwfxBrxMxyytiXzRn8n/AMA+uyLiDC5fHknRtfeS3fqn+j+R8wQRSTzJDCpeSRgiKO5JwBX1j4S0iPQvDdhpMeP9HhCuR/E/Vj+JJrgvD3wlj0bxhZ6oupC6sbdjIIpExIHA+XkcEA89uleo0snwE8PzSqKz2+Q+Kc6o472dPDyvFav12/D9Qooor3D5AKKKKACvNPjn9zSPrL/7JXpdeafHP7mkfWX/ANkrys6/3Gp8vzRy43+BL+up53/Z2oeSZvsVx5QiExfyzgRk43Z9M96lttF1i6ANtpd5MCgkBSInKnOD9Dg/lXX2fiGxsNJjkjuIJpk0qGFoG53nzjvjP/ASfzpG1XR4PGPh+Wy1ALp1vaKjszEbPv4VvcZFfKLB0PdvPe19urt/w55aow0945VPD+uvI8a6Pfs8ZAdRA2VyMjP4U2HQdbmV2i0m9kVGKMVhY4YdR9RXQ+Gr2zbwzc2t1dWJuGvhIEvbmSMFQmMgpzU9hrGlWNvo8E5guWh1GZ3aK5cLCpdcP/tD6+lKGEw7Sk5WTXfzt2/ryEqVNpO5x0ljeR20dzJazLBIxRJChCsw6gH1qymg65JNJCmkXzSx4LoIWyuemR2zXbQa3opsorLUL6K4SGWa8DL/ABSpMWQf8DUmn3GtabqC6gZL7TnluI7RttxO8aFlQ7+U5yCa0WAoafvPy7N+fWxSoU/5v6scNFoOtymQR6TfOYm2ybYWO1sZwfQ8iqbWtysBna3lWISeUXKnAf8Au/X2rsEa1k0f7JFr2n2E0WqNcFlncrsKLjYcZbHv6Vck1bQdQuHmnuo47cawbwxtw0iLFwcf7TD9az+pUmtJ2fqv60J9jHucUuk6o18bFdPujdBd5hER3hfXHXFE2k6pDcG3m0+6jmEZlKNEQdg6tj0HrXc/27ot1L/a73haf7Dc20sdx+7klz8yfdJ9SuR6VTg1nTZIbGRZ47aNdKu4DbtIXMcjZwNx5O7jFN4Kh/P+W2n+ffpsN0af8xy0mh61HbfapNKvVgwD5hhbbg9OfxqLUdL1LThGb+xuLYSfcMiEA12urX2nTTWt5b6lpURiS3PnCaV50KBc/us7DjHT096zvGN1YTaRhbm0N292ZNllO7xSKQcyMrfcbpwDSrYOjCMnGW3mv6/rdinRgk7M7r4Qf8iZH/13k/nXYVx/wg/5EyP/AK7yfzrsK+0y3/dKfoj2cN/Cj6BRRRXabBRRRQByHxa0n+0/Ccs0a5nsj56eu0feH5c/hXhtfT8qLJG0cihkcFWB7g15tpvwptxdySahqLtb+YfLihGDtzxlj7eg/Gvay3HQo03Go9tj4riTIq+MxMKuHje6s+m2z/rsec+HdWv9G1VLzTdpuMFApj37geox/hXung/VtX1Wz8zVdEl05gOGZhh/op+YfjVrRPD+j6MgXTtPhhbHMmMufqx5rTrnx2Np4h+7D59T0cjyXEZevfrXX8q2/HX7rBRRRXmn0gUUUUAFFFFABRRRQAUUUUAFFFFABRRRQAUUUUAFYOpeMvC+m6s+k6hrdnaXqBS0Uz7MAjI5PHT3rer5G+Ll79v+JOuzbtwW6MIPsgCf+y114PDKvJps2o01UbTPq6x1TTb9Q1jqFpdA94Zlf+Rq3Xw6jNG25GKsO6nBr6B+C/gvxElva65rXiLUUtXVZLexhvGZXU8guc4x/sj8fSt8RgI0Y8zmXUoKCvc9hooorzTmCvNPjn/q9JP+1L/7JXpdZ+v6Lp+uWX2TUYfMQHcpBwyH1BrizDDSxOGlSju/87mOIpupTcUfO1Fey/8ACtPDfre/9/v/AK1H/CtPDfre/wDf7/61fJ/6vYvy+88r6hV8jxqivZf+FaeG/W9/7/f/AFqP+FaeG/W9/wC/3/1qP9XsX5feH1Cr5HjVFey/8K08N+t7/wB/v/rUf8K08N+t7/3+/wDrUf6vYvy+8PqFXyPGqK9l/wCFaeG/W9/7/f8A1qP+FaeG/W9/7/f/AFqP9XsX5feH1Cr5HjVFey/8K08N+t7/AN/v/rUf8K08N+t7/wB/v/rUf6vYvy+8PqFXyPGqK9l/4Vp4b9b3/v8Af/WpR8NfDYI/4/T7ed/9aj/V7F+X3/8AAD6hV8iT4QAjwXFx1nkx+ddfUGn2dtp9nFZ2cSxQRLtRB2FT19jhaLo0YU30SR69KHJBR7BRRTZUEkTRksAwIJVipGfQjkV0Gg4kAZPArL1HxHoGnA/bta062x1ElwgP5ZzXhXxr8Ga/oavq6+IL7UdJeQLturtjJEx6DBOGHuOfUd68lxznvXqUMvhVjzKeh1Qw6kr3Psrw74q8P+IZ7iDRdUhvXtgpl8sHCg5xyRg9D0rZr5w/ZlvfI8c3VmTxdWTYHqVZT/Imvo+uTF0FRqcq2MqsOSVkFFFFcxkFFFFABRRRQAUUUUAFFFFABRRRQAUUUUAFFFFABRRRQA2aRYonlc4VFLMfQCvjRbHVvEWo6le2FjcXZVpLqcxoTsUkkk19jahbLeWFxZu7os8TRsyHDAMMEj35qp4c0LSvD2lx6bpFnHbW6Doo5Y+rHqT7muzC4pYdSdrtm1Kr7NPufF1en/Bb4kP4auV0XWZmbRpW+RzybVj3/wBw9x26+ta/xx+GZsnm8T+Hrcm1Yl7y1jH+qPeRR/d9R269OnjNe2nTxdLy/I7U41Yn3BBLHPCk0MiSROoZHQ5DA9CD3p9fMXwl+Jl34UmTTNTMl1ort93q9vnunqPVfy9/pTS9QstUsYr7TrqK6tpRuSSNsgivBxOFnQlZ7dzhqUnTZZooormMgooooAKKKKACiiigAooooAKKKKACiiigAooooAKo67q2n6Hpc2papcpb2sIyzsevoAO5PpVTxf4m0jwtpT6hq1ysa4PlxjmSVv7qjuf5d6+XviJ421Xxnqn2i8Yw2cRP2a0VvljHqfVvU/lXZhcHKu77I2pUXN+RJ8TfG99401ozybodPhJFpbZ4Qf3m9WPf8q5a1gmurmK2tonlmlcJGiDJZjwABTY0eSRY40Z3YhVVRksT0AHevo/4KfDdfDtumua1CG1iVf3cbci1U9v989z26ete1Wq08LT0+SO2c40onlPwuiv/AA18XdJtNTtZbS484wSRyDB+dSo+oyRzX1RWR4h8N6TrslpPf2wNzZyrNbXCcSRspBGD6ccjpWvXh4rEKu1K1mcNWoqjTCiiiuUyCiiigAooooAKKKKACiiigAooooAKKKKACiiigAooooAKKKKAAgEEEAg9Qa8L+MPwm2+dr/hW3yvL3Ngg6erRj+a/l6V7pRW1CvOjLmiXCo4O6Phyuj8DeNNc8H3/AJ+mT7rdzma1kJMUv4dj7jmvdfib8J9M8SebqWkeXp2rHLNgYinP+0B0P+0PxzXztr2j6noOpSadq1nJa3KdVccMPUHoR7ivfo16WKjb8D0IVI1VY+pfAXxD8P8Ai6FEtrgWuoY+ezmYBwf9k9GH0/IV19fDqM0brJGzI6nKspwQfUGvUfA3xm1zRkS01yNtYtBwJC22dB/vdG/Hn3rgxGWNa0vuOephnvE+kaK5Xwl8QPCviYKmn6kkdyf+Xa4/dy59gfvfgTXVV5c4Sg7SVjlcWtGFFFFSIKKKKACiiigAooooAKKRmVVLMQFAySegFcJ4u+LHhLQN8Md2dTu148m0wwB93+6P1PtV06c6jtFXKjFyeiO8PSvNfiN8W9G8PRyWWjvFqmqcrhGzFEfVmHU+w/SvIPHfxQ8SeKN9ssv9m6c3H2a3YguP9turfTge1cLXrYfLbe9V+46qeG6yNHxFrmqeINTfUdXvJLq4boW6KPRR0A9hVSxtbm+vIrOzgkuLiZgkcca5ZiewFbXgnwfrfi7UPsulW/7pSPOuZMiKIe57n2HNfSnw8+H+ieDbYNbR/adQZcS3ki/MfUKP4V9h+JNdeIxdPDrlW/Y2qVY01YwfhF8L7bwxHHq+sLHc6ywyo6pbZ7L6t6t+XqfTaKK+fq1ZVZc0mefKbk7sKKKKzJCiiigAooooAKKKKACiiigAooooAKKKKACiiigAooooAKKKKACiiigAooqrq19HpumXN/MksiW8ZkKRoWdsDoAOpNNK+gDze2YvxYG6hF2Y/MEG8bymcbtvXGe9UfE3h3RfElibPWbCK6j52sRh0PqrDkH6VyOleHtRuLuW98T6XFNLqbi4N5bzbJ9MKr8keSQQFHG5T1JyMHNXPD3ijVZ7E6kumvqeheY0MFzbuHuiifKZXj4DBiCfl5Ax8tb+zcXeD2NOW2sWeWePPgtq2l+ZeeG5G1S0HJt2wJ0Ht2f8MH2rym4hmt53guIpIZUOGSRSrKfcGvtuC5t7gusM0cjRnbIqsCUOM4Ydj7GsvxN4V8P+JIfL1nS4Lk4wshXEi/RhyPzrto5nKOlRXNoYlrSR8ajggjgjoa6zw/8AEbxloYVLTW55YV4EVz+9THp83I/AivQ/FPwHkDtN4a1ZSnUW951HsHUfzH415v4g8A+L9D3NfaHdGJessA81PzXOPxxXoxr0K6tdP1OlTp1D0fQ/j3KqhNb0FXPeS0lx/wCOt/jXXaZ8afBN2Qs897Ysf+e9uSB+K5r5jPBIPBHUUVnPLqEuliXh4M+vbXx/4LugDF4m0znoHmCH8mxWinibw46hl1/SiD3+1x/418Y0m0eg/KsHlUOkmR9Vj3Ps2bxR4ahXdJ4g0pR73af41l3vxG8D2iky+JbBsdonMh/8dBr5GwPQUtNZVDrJgsLHufSmp/HDwfbbhaRajfMOmyEIp/FiD+lcbr/x41acNHomkW1kp6SXDGV/yGAP1rx2nQxyTSiKGN5ZG6IilifwFbwy+hHpf1NFh4LobniHxl4n8Qbl1XWrueJusIbZH/3yuBWDXaeH/hd411na0ekPZwn/AJaXjeUMfQ/N+lem+E/gXptqVn8Sag9+458i3zHF+LfeP6VU8VQoq1/khurTgeE6TpuoateLZ6ZZT3k7HhIULH8fQe5r2jwF8EAPLvfF0+TwRYwPx9HcfyX869j0bSNL0a0FppVhb2cI/hhQLn3Pqfc1W8QeIdM0Oyurq8lZxaIkk8cK75ERm2hio5xkHn2NebWzCpV92mrfmc08RKWkS7pmn2WmWUdlp9rDa28YwkcSBVH5VlJ4psZtQW1tbPUruLzvIa7gtWe3V84ILd8HgkAgdzVC/wDFEDSafqlhfxXGiSSG0vtgw9s7kCORs8rhvlIOMbge1Y1pPZ2Hh2Dwn4ij1W3lsT5YjtIZCuoxDO3ayDkMCNy5BzkHiuSNJvWW5iodz0aisDwBY6ppvhm3s9WkVpEz5SdWhjPKxsc/MVHy59hW/WMlZtXIaswoooqRBRRRQAUUUUAFFFFABRRRQAUUUUAFFFFABRRRQAUUUUAFFFFABRRRQAUUUUAZPjDTbzWPDl5ptjdrazXCbC7A4K5+ZcjkbhkZHTNc2kmn6BY32vT6FcaJd6fCFkggl/0e7JG2MLj5XOcAEgMMjNd1UV3bW93bvbXUEU8Mgw8cihlYe4NawqWXK9ilK2h594e8OzWqxpr2mT2mpOZLmXXNPusbnYl2Eh4IA6AEMvFXrDxNr0OijxNqFrazaHO5kVYwyXFvbl8I5ByHG3DHGCAe9aOoeEU/4R/U9J0fULmyjvYfKWORzLFCD97YpOVBGRgHA7Cql9pviHVrKDRNRs9M07SIihupLe4aQzRoQRGilRsBwASSeMjmt+eM9X/S8v8AgGl09zdl8SaDDqzaTNq1rDeqFJhkkCn5hkAZ4JI7CtWvIYr29k8H674kjl0K/s9QmluLi1ukJlhT/VoOGwxCKpCEA54zWr4l1qbR9Gi8LaLrSRX2m6X9puLmdl80rGmUjCt1dyOfRc+oqXhtUo/13E6fRHZ6r4a8ParuOo6Jp9yzdWkt1LfnjNctqfwf8C3uSmmy2bHvbTsv6HI/St3Udeu3m03T9Ft4J76/tzc7p2IihhG3Ltjk5LAADrzyMVXufEmp6TbXo1nSka4tzB5T2zt5NwJZBGNpYfKwJ5U57c80oOtH4X+Ioua2Zxlz8BvDrZ+z6xqkX+9sb/2UVRf4AWu75PE1wF/2rRSf/Qq9Wg1y1utcfSrKKa6aEH7TPGB5UDdkZs8sf7oyR3xVa88WaRZ6nHY3Dyo0t6LGOTZlGmKhiuR0xkDJ7nFaLFYrZMtVavc8zh+ANiG/feJblh6JbKP5k1pWnwI8LxkG41PVZ/UB0QH/AMdr0PVtf07S9W0zS7qRxdalI0duqpkZUZJJ7Cs5vFF5P9puNJ8P3Wo2FtI0b3CTIhkZCQ/lITl8EEdskcZp/WcTJfF+SD2tV9TO0z4U+BLHBGiLcsP4riVpP0Jx+ldTpmj6TpYxpumWdnxj9xAqfyFc/L470+PWdPgMLHS76yW6TUA3yxln2gOvVRnAz2JAOKqa1r2pLd3ELzeTDZ63Baz+V8pa2njUKSeoIeQHIx92smq037zZLU5bs7We4t4CgnniiMjBU3uBuY9AM9TWFe+LrC3muVhstTvYbRilzcWtsZI4mH3gT1YjvtBxWNbaHpei/Ei0/wBG89L+xbyZbl2nkSeJskhnJIJR+39yn+HdXt/C1rcaDrUd1FNDczPbOls8gu43kZ1KlQct82COuRSVOPTUXKvUp6xrkV3r8ltqGu3kGlz2sVzpcelqwkvVbIb5lBcsDjhcDDAms23uC2m22qakl1Nc6cz6drUF3GRM1jMx8tpB/EVBRsj/AG66Dwz4Zul0vRbuTOnXdlez3CRMu4pbzO5MBwePlZfoVHpXWixsxqLaiLdBdvEIWlxyyAkhT+JP51cqsIaL+v8Ah1+JTkloji7TwXBqmkXWl6zDPDc2260h1KBwsl1bY+QsR9/CkKQwPK5rtNMtmstOtrNriW5MMSxmWXG98DGTjuasUVhOpKe5m5NhRRRWZIUUUUAFFFFABRRRQAUUUUAFFFFABRRRQAUUUUAFFFFABRRRQAUUUUAFFFFABRRRQAUUUUAFFFFAGZd+H9Cu71L650exluUYMsrQKWyOhzjmqreFNFbSryxks47n7W8ksstyoldpH/iJPpwB6AAVu0VanLuPmZx0Wh6zo8uj6hYrb6lc2emjTrqJpPK81BtIdGOQCCOh6g9eKh8Q6X4k17Sfs+pQrDFc6nan7NbyjdbW6OGdjIMZYkZ46cYrt6KtVne9tSud7nF6ZHdeD31XTLXT57jTBG15puxS212OGgJ6/fIYE9mPpVLxF4aaWDw1o8rO7vJcm5uFHSd4HYye37w5H4V6DRQqzT5uoc7vc8wgXU9X1TSvEGpWM8NxFqlvZCMxnKLHHJ5r/wC6ZGPPoq1taDdaj4X019Cl0HUr5reWT7HNaoGjnjZyy7mJwjDdg7vTPNdrRTlW5tGtBud+hxGieFbyzGgR3UME6JaXdvqSZBTbMwk2gH7wDDb9KS28CSoNdsZdVd9O1CGCO1yMzW/lElck/e25GCecAA13FFL28/69bi9pIq3Wn2t1PaXFzEJJrNzJA+SCjFSpPHqCRirVFFZXICiiikAUUUUAFFFFABRRRQAUUUUAFFFFABRRRQAUUUUAFFFFABRRRQAUUUUAFFFFABRRRQAUUUUAFFFFABRRRQAUUUUAFFFFABRRRQAUUUUAFFFFABRRRQAUUUUAFFFFABRRRQAUUUUAFFFFABRRRQAUUUUAFFFFABRRRQAUUUUAf//Z">
            <a:extLst>
              <a:ext uri="{FF2B5EF4-FFF2-40B4-BE49-F238E27FC236}">
                <a16:creationId xmlns:a16="http://schemas.microsoft.com/office/drawing/2014/main" id="{F76994B0-CB49-CB43-A548-05E827F08A18}"/>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fontAlgn="base">
              <a:buNone/>
            </a:pPr>
            <a:endParaRPr lang="en-US"/>
          </a:p>
          <a:p>
            <a:pPr marL="0" indent="0" fontAlgn="base">
              <a:buNone/>
            </a:pPr>
            <a:endParaRPr lang="de-DE" sz="1300" b="1"/>
          </a:p>
          <a:p>
            <a:pPr marL="0" indent="0" fontAlgn="base">
              <a:buNone/>
            </a:pPr>
            <a:endParaRPr lang="de-DE" sz="1300" b="1"/>
          </a:p>
          <a:p>
            <a:pPr marL="0" indent="0" fontAlgn="base">
              <a:buNone/>
            </a:pPr>
            <a:endParaRPr lang="de-DE" sz="1300" b="1"/>
          </a:p>
          <a:p>
            <a:pPr marL="0" indent="0" fontAlgn="base">
              <a:buNone/>
            </a:pPr>
            <a:endParaRPr lang="de-DE" sz="1300" b="1"/>
          </a:p>
          <a:p>
            <a:pPr marL="0" indent="0" fontAlgn="base">
              <a:buNone/>
            </a:pPr>
            <a:endParaRPr lang="de-DE" sz="1300" b="1"/>
          </a:p>
          <a:p>
            <a:pPr marL="0" indent="0">
              <a:buNone/>
            </a:pPr>
            <a:endParaRPr lang="en-US"/>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20</a:t>
            </a:fld>
            <a:endParaRPr lang="en-US"/>
          </a:p>
        </p:txBody>
      </p:sp>
      <p:sp>
        <p:nvSpPr>
          <p:cNvPr id="5" name="Titel 4"/>
          <p:cNvSpPr>
            <a:spLocks noGrp="1"/>
          </p:cNvSpPr>
          <p:nvPr>
            <p:ph type="title"/>
          </p:nvPr>
        </p:nvSpPr>
        <p:spPr/>
        <p:txBody>
          <a:bodyPr>
            <a:normAutofit fontScale="90000"/>
          </a:bodyPr>
          <a:lstStyle/>
          <a:p>
            <a:r>
              <a:rPr lang="en-US" b="1" dirty="0"/>
              <a:t>Impact of UNCAC</a:t>
            </a:r>
            <a:endParaRPr lang="de-DE" sz="1600" dirty="0"/>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DrAT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qP7RB9p+y+dH5+zzPK3DdtzjdjrjPGakrgPE143h/4nR69eafqU+nXGhtZpNZWclyROs28RssYJBYNwSMHBGRQB2lvqem3Eix2+oWkzvCLhVjmVi0ROBIMH7ueM9Khvte0OwitZb7WtOtY7vH2ZprpEE2emwk/N1HT1rwzTfB/ibSbbTNctdHuf7c8P+EdPiWAD/j6Xdc/arPPQttKEDs6x1q+CLdNAubCfxZ4a1K7gu/Cel2djjSpLryXjR/PtmVVYxszMhO4AHHJ+WgD2kXlp9t+w/aoPtXled5HmDzNmcbtvXbnjPTNV7XWtHutTn0u11awnv7f/AF1tHcI0sX+8gOR+Irx6XT/FzePh4+t/D/kRPqjaYsnmP9pTTSvkLmDZwgmAuM7vu84rpfgu2nWeg6PoFx4bvrHX9PtDHfyz6a6hZuPNf7QV2v5jZYFWO7OTQB3E2v6FDd3VnNrWmx3NpEZrmFrpA8MYGS7rnKrjueK0UZXUMrBlIyCDkEV4f4ii1bS9W8VWng+01O7S+tdTurlZ9JdJbC7MRKtBcFQJVlcABPmPOQQBisq51vxLeeJdaddV1q1eBtStdOEcs5ivJ0tSIoERV8oOjJI2dxYkEEZ4AB9DUm5d23cN2M4zzivGrpvFOiWeo20zeJ9UtJ7fS5DLJcTB4ZZDKLhg8SmQINsZZIxxnjaCayPDth4qk1TT9W1I+Ixq83hnUbK0kYzqpuEuJPJEgIwpMexgZMbiAeooA99orxObVPGGv6fJHp7+KLJDa6DbyTG1kgkWVrthesm9c5EZAZsY4z2zV+wi8Ww/E9rGfWNUtrW1v4ls1liup4rqxEC7gzAGLcX3kyOd4YDtgEA9doryjxfqHib/AIWxp8Gl2utQ28N/aJK6vO9vcWzqfNYIF8lVUnBLNv3DjAxnCto/iNY+GUvLW78R3WqX3h+/kuEuCX8m5SaPyfLQjCSeW0m0fxYGckZoA9sgvbSe7ubSG4jee12+fGrZaPcMrkdsjmodK1nSNWMv9larY3/knEv2a4SXYfQ7ScVwnwjtTHrfi27t/wC3pbC5ltTaXGrpKJZQsADYMoDkBsj5uc57Yrz7wbo3iTwroFpqF9pOpXdxL4St7e1+wW7WkloBOnnRTFAzs6hlcMBu2pIFXPUA+iWdF+8yrwTyew61jzeK/DMM1tDJr2nK11bi5gJuF2vESAJA2cbSSADnk9K8X0nTNe1LWvD15r8nipYIbrVrK3nhku0ZY38prfcSBJtOHAeQDIUAngU218O+Jn0wa5J/wkiax/wjOghgs0qh51lcTI0Y+ViByykcbie9AH0HSMyqQGYAnOMmvHZ9R1i3s/EU15H4wutcF9NG9tCbiK0itTdKsUkTIhGFhKsTHmQgSd+mNpml67qWo+ErzxDJ4oWOC81aySeCS6jdY3dTbFzgOFKggO4HAG40Ae72V1bXtpFeWdxFc20yB4pYnDo6noQRwR71LXgNtP44Tw9p8V3L4pg1tND006NFbwyeTLdY/wBI+04XZndgMJcAJyOc11PhKDxdD4s0rUL2812aO81XVoL2C4ZjbxW6vIbYhMYUfKu1upDYyRjAB6Q2r6Surro7anZDUmTetoZ184r6hM7se+KuKwZQykEHkEd68n1Wzmg+J9zBoUOo3C6zcMurwz6dIi2o+ylBd295gBfuxps3NkscbTmuKgn8UaV8PPC2laFZ+LItRstMgLPK12R9pWVVlg8vYVbaAf8AWEJtPy55IAPo1WVs7WBwcHB6GlrxS0h1Xw3qPiK4tx4jBHjKG8vFCzzI1g4XLRjBDrkncEyQF5HAqSw1PxTJreiahcL4injn1W6QaZJDcW7LA96/lzsyrsISLbmKXHycjB6gHs9FFFABRRRQAUUUUAFFFFABRVT+09P/AOfyE/RqP7T0/wD5/If++qALdFVP7SsP+fuL/vqj+09P/wCfyH/vqgC3RVT+09P/AOfyH/vqj+0rD/n7i/76oAt0VU/tPT/+fyH/AL6o/tPT/wDn8h/76oAt0VU/tLT/APn7i/76o/tPT/8An8h/76oAt0VU/tPT/wDn8h/76o/tLT/+fuH/AL6oAt1lW/hrw/b63JrdvomnxanIWZ7pLdRISwwx3Yzkjqepq1/aWn/8/cP/AH1R/aen/wDP5D/31QBboqp/aen/APP5D/31R/aWn/8AP3F/31QBboqp/aen/wDP5D/31R/aen/8/kP/AH1QBboqp/aWn/8AP3D/AN9Uf2np/wDz+Q/99UAW6Kqf2np//P5D/wB9Uf2lp/8Az9xf99UAW6Kqf2np/wDz+Q/99Uf2np//AD+Q/wDfVAFuiqn9pWH/AD9xf99Uf2np/wDz+Q/99UAW6Kqf2np//P5D/wB9Uf2np/8Az9w/99UAW6Kqf2lp/wDz9xf99Uf2np//AD+Q/wDfVAFuiqn9p6f/AM/kP/fVH9pWH/P3F/31QBboqp/aen/8/kP/AH1R/aen/wDP5D/31QBboqp/aVh/z9xf99Uf2np//P5D/wB9UAW6Kqf2np//AD+Q/wDfVH9pWH/P3F/31QBboqp/aen/APP5D/31U9vPDcR+ZBIsiZIypyMigDi9auLpDpkMN5cQRm1diIpCuTuA5xVLz77/AKCmof8AgQ1WNc/1+l/9eb/+hrVSvSw8Iumm0eHjKtSNZpSYyMXEd1NcJqOoiSULvP2pznGccZwPwqbz77/oKah/4ENUf8Z+lLW3sodkcqr1f5n94/z77/oKah/4ENUMv2h7mG4bUdQMke4I32p+ARzxnHan1x3ifx5ZaVcz29raHUJbYFpStzHGoIzlBk5L+2KapQf2SZYmpFazf3naefff9BTUP/AhqPPvv+gpqH/gQ1eYaD8Sr3Vrhpm0W+s7ZCGFv/Z0k8kqYGT5itsTBJ5Ixx17CbWvGutwzDVtLt1n0D5d7vZnKDOG3P5mVbPYrjkc0lSg+g5YmovtP7z0S5+1XEYWTUNRcKwcAXTjkHIPB9aJr+aFS02t3US+r3hUfqa8A8Y6p4h1q9ebWbpE06WGM2UNjcqxkDcqSiyBlY565PYDtXn8cStqDObq5uYlkQPAZAPK4wFy5I7nrzWkcNB20X3HLVzGrBtK7a8z61PiG0Vtp8VgHOMHUhn/ANCpyavb3iNDH4kecOCpWPUck5HI4Oa8l0n4d65/wiD3Fje2jao0m+G1luN8QXvG8oDHcB3XisSz+Hvi68v3vda8PTQlPuW1tqiPA5H8WC45/wAn0qlh6DfKn960/r5EPH42EeeUHbspXf3WS/E99hmuYoY4l1W+UKoCg3TdAPrVa/8AEFrp5T+0PFX2PfnZ5+pCPd9NxGa8NuNLs7bUJbC90z7PeECR4p4/mYdmB5DD3BNMi0XR4jEY9KsUMRJjIgXKZ64446mu2GTqavFq3oeLV4ulRk4ThJNdG7Hs8/jbQYDiXxzbr8ob/kKKeD34NQab408MvKYLPx1bO8shYKNWBLMeTjLV49ptxazNJBBZNAqcndCEU89qq6loXhpoc3+n6ciZOGkVVwT3ye9U8mVrpr7iVxfOM+WpCS9JX/RH0XDd3U8KzQ6veyxt910uiyn6EGnma+B51PUB/wBvDV86fBDQtP8AFHiHVGYamuiaa3kwQQ3zpaswJAwBy3GSSGxnt3r1PUJIdK1q30uCe4tNPjQKI4HkLHPOAM8kk9eTXmexhe1kfU0sRVnFO7V/M7USXgnMn9pahuZQCftLdAeO/uaf599/0FNQ/wDAhqy7LT0V4rlbrU243BJp379mU/yp+u2up3Vg0elal/Z11nKzGBZR9CG7UvZQ7IbxFX+Z/eaPn33/AEFNQ/8AAhqila6klilbUtQLxNlD9qcYyMHvzwa87i0D4n3jmS98aRWDxvxFbW8bLOo7cr8mfXn6evb6NBf2+l2kOoXHnXKDEzlt+9s9c4H8qPZQvsiViarV7v7zS8++/wCgpqH/AIENR599/wBBTUP/AAIamDgAZJ+tRSQb5vN86ZTjGFfC/XHTNCpQ7DeIrdJP7x159pubZ4ZtR1F0OCQLpx0OR0PqKm8++/6Ceof+BDVxXi/xH4U0vVYtP1DVLybVSpaOxs3eWY455jTpwe+OOlWdK1m7kuV+xeDvEMSTuPNkvJIokjXj58NISfXAGeKbp0rbfgRHEYnms3p6s6zz77/oKah/4ENSefff9BTUP/AlqjfDBcSYzyMY+Yf59KxtW8WeHdIDf2hq1vCQ6xqm/e7seiqq5Yn8KXsYfylPFVE9ZP7zZtDdW9ukEOpagsaDao+1OcD6k5qXz77/AKCmof8AgQ1eP+MdTsdYvVvbLxH43sW2hfs9kBHAvPJ2ttYt3zk/Ss23+IPj63kWSG2sLvT7c+WyalGLe5mUE/PvRmUNjHYA1qsFJ/8ALv8AA5JZxRita6/8C/4J7l599/0FNQ/8CGqGAXEM08keo6grTMHkP2pzk4x3PHAHSuG8MfFLw7rWqRaU7La3bRF2PnxvEhUZYFweMV2YvrHyGuvttsbcYBl85dgPTG7OOtZOjBOzidcMVUmlKM3b1Lnn33/QU1D/AMCGo8++/wCgpqH/AIENUME0M8fmQTRzJ/ejcMPzFclrPxE0LSNVTTb611dJpX2QEWTFZzx/qz/F1A49aXs4dkV9Yq3tzP7zrGFx9tW6/tHUfOCGPd9qf7uc4xnHWp/Pvv8AoKah/wCBDVi2Ov2t5qa2K2eqwy7S2640+aJPpvZdufxrXo9nDsg9vV/mf3sf599/0FNQ/wDAhqguluLgwtNqOosYpBIn+lOMMO/B56nrUlI3b60eyh2Qe3q/zP7xl/d6hDYXEseqagHSJmU/aG4IBxXoGl9Ln/r5f+dedar/AMgu7/64P/6Ca9F0vpc/9fL/AM64sXFRasj1MunKalzO55T8X/EsnhjTtIu4IYpriS2kWOOVZNrYYEjcoIB443EA+teW2XjDxBrkLXR1e+tVD7fLjWOIAg9RtycexP1Few+PNKl1ewg0+41GS1hmtX2vbjYyoGT5WJJDAkHPQEHHvXh9tb3Z1F9M0EWniEQs5lk00kLGvO3cxAjDHGMBj+NetlUqCivany/FEMbOT+q303s7dDX03xd4kcOyaxcMVYrieCJv5LV608c+Jo7mSKSWwugiq3723Kk5z3QgdvSjwx4A1y+spLzW9Ym06abBitI7eMm3GejE53dPXv26VLrHw81+2hmutH1Sxv7jYALa5hMIcjP8alsdem38RXourgno4/18jwFhc7j70J/K6f5oqTeLvF9xctI2pWNrBj5YLe0Bx06u5JPfoB1rn720+121zDNFZ4nDDCJKgjJOcr+8ODnuc/qag0/UnfU7nRdStmsdXs/9fbkNtIwPnRiBuXnrWlXbSwuGlG8Fo/NniYrM8xp1eWtLVd0vw0/FHMrY69ZWckccFnqTeWy4lm8rcD2GFzyMZyfxrS0f+1EsI4dQ07S3jAaRbdM7UkZQDzjcvQZKtzjtWpSVpLCQkrNswhmtaDvFK/z/ACvb8Dn9Cl1bRTqd1fx6WEnRoki8uSVkjJ/gIbcoVTtBHPXOeKraBar4h8Wrp1jH9mj1CRFuZZoUeOSEDDFHbb8x4IjxnHrXY6EdBg1z7Z4g0lr8RrmzkCeasLDBOY/UnkNzjGMCvR9Ou/B+qTeZZtpElzxIVESrMpUZB2nDAj6cV5GJvQk4xi1566/ofV5dFY2mqlWak9+VW08u+rSf5HlNxC3gvV20/QfEUd0qNiSOxzFMrqeVkTmJzx3we2Dg11fhDx/rTXMWl6vpM2pylwonsogsgB6F4ycHvlgQPauTubT99qtrDeAxTX0s/wC4k3wMzncG2n5WIBAORnII7Zq9ofiG40O8stSPh+ACFDDqEi3DySyISMyRIOF6binfpkYGSWHm6Kbjd73X67fqOlmFKGMlCNTlinZxfV33W/8A7b3Og/aH8PvqngJtWsRqA1XSD5tpJZS7HVWIEmf9nAyeM/L9a4jwtJdTeHNPkvHaS5a3XzWYgktjnJAAzn2r3nTb2z1C1WewvLa7hPG+Fw6/TINcbrfw0s76a4ax1e80+G4ZjJbqivGAwO4J0ZOuRg4B7VngsTHDyblszpzrLZ4+lCMLJp9e3r+hxWlx3mrMF0nTry9Ug7Zo4iICQ20jzD8vBBzzxg1Y1v4Uarq2291jxBHptvaxMZYrQtOjDqWKlVLEenpXsNhZ2+n2UNlZQxW9tCgSONEwqgewqZd2TyOvpRWx1WsuV6IeCyPC4SSnFNyXV/8AA/4J5r4A8YeAtA8JWOiaTq9zdwWqsgZrQozHJLZwoXIz0HQDHau5l03StWEV+8ckgkRZEYSumQRkcAjHGKsLptgtx9oWws1m/wCeggUN+dZHjzxNa+FdJW/vILidWfCpAPmJHOP8+9citoonsLnu7mi2jaeXGY5uAcf6TJ/8VWZ4kn8N+GrA6hqVx5GMmGN7xw0zgZCIC3zE46UzwX4pt/E2gS6uY2tI0ZopIi29o8HrleeQR27H614DrOnLo+sPa6/qI1XUJMzPqFy7ySC28wgbCQNuBxjqefarjG8rSdjOrWlGm5wi5en5/wBavY7rxH4/8aX+240m6stBsXIjiR7Q3FzcFjhSOoUkkYADHufSs2z8UeMv9Fvl8U3bmaYpJFLBGUVgPubdq91Iz71XtrawsvDmu3WsfZYLC6aOLT1MZlvCylDuVZGGImPBA64Jziub8MNcTX6pez2UMAUFoIo2XLbvkByxK44ODjOa76NOjKo4qOn9a+R87jK2Lhh41XUae9rJadratvzb8j0iy+Lt/ZxJ/bGmw3L7vLMcSGCZmDBTtXc4PLDuOo7Vrp8S9Re8uo4/DWbdZdttNJceWXTJBLrglT06ZzXLeWnmeZsXfjBbbzj0zTq6lldO95P7v6Z5UuJ8RyKMFr1b1+6yX43I9Gnu9F1i91bSbO3gurjcoM13JOu084O9d3Bz/F3q34l8QeKtU0gWct5aOocNMscLRmdcEGM4fkHOcH0GeKgqOWaGIZllRB/tMBW6y/Dx6ficUs+x89Of7kv8jk10q+uZ5bi1tbqzg88sIJLp4WKkqDt8t8AEDOCCDhfw39P0eysbm5ngV/8ASHWQo7blRh3UHoSeT71fjdJEDoysp6EHINVTYuT/AMhC+HXo6/8AxNaUsNCnrFanPXx9bErlnKySStr0t69i5TJY45ozHNGkiHqrqCD+BqK2tmhbcbq5m+XGJGBH14A5qxXRucDtF+6yEW1sFVRbwhU+6BGML9PSoptN06ZSs1hayAnJDQqefXp1q3RScU90CqSTumV9FtV0SzNjos91ptoZPNMFrM0ab/73HOfxwfSlv7WPUbiO41RpdSliGImvZDP5XOfl352/UVMeBk8CrnhjSr/xMrTaObdrJSVa8kfMZYfwqF5Y+/AHr2rmqRw1Fc0kl8j0sPPMca/Z05yl83b562KGnrNpsqS6bf39m6AgeXdOV5OTlWJU8+oNaMev+KLeYS22vTuSfnS6RZUYew4KkdRg49Qa15fAPiIFPK1LSG+b5leOUcdyCM89OMevNcb4rg+w6XLb29zdSarZs63l0k2y3kdQQYooz2zxuODkcE1ySq4SppGF/RW/yPWjhc1w65qlbkXS8r3b6W1Oom8ZeLGjEcd5p6HjMgtDuHPJGWIzjjpVDUPGmt3rrpg1VJrncGNvZo0dw5HYGM7gO54PStnQvhpLDpkFvL4mnLBELL9nBkUFeQS7MS2e5/Kus0rwfoel3kF9bW0jXkBOyeW4kdhkEHgtt6E9q46tXC8vuQ1+f+Z6+Gwuae0vWre6u1r/AJWOes/H8V1by6PcaFrEd6tuyyCOMzbF24DvwHAJPJK/n1r37S+lz/18v/OvNtaQvpd3u2sPIfIK5zxxXougrOttMtzIkkwnfe6JtUnPYZOPzrwsba6sfbZTzKMlJ32OQ8QxRyz6WJI1cCzfAYZH31qqqqqhVUKo6ADAq5rn+v0v/rzf/wBDWqlbYZ/u0cuOS9vJ+gn8Z+lLSfxn6UtdByI5rx34StfEmnO0Wy11eJSbK953RN6HHVGxhh3HuBXkFhNrkd5qGm6xpaR3VjcGBpYpP3U2P4lzyO1fQlePeK7eez8V6jDcI4aaZrmJiDh426EHpweMdsV6OWTfteXm0Pm+JaEHhlVULtPfsvl5/mZHm3H/AD6n/v4KiuI/tBHn6ckmOm51OKuVUfUIVZlMVySpPSFj+XFe813Z8NT5m/cWvz/zCOR7dVjFj5cZbaoSRcZPrkgCrRd4biKW1ulW4jAkSWJdwjJyu1sjB64I6HNUzqUAx+6uuf8Apg3+FS3EMk5hZbmWMJ1A/iXHA9Rg8/WsKsZy+HVdUduHlTp61U4y6S10f4/PcZHs03S1WWRpFt4vmbABbA5OBx+ArN0zWbi/1AWsi2OjhomnSTUpwgCJguGwch9rAhcHp1rX8H6JN4n1/UNMtU+zW+neWLu+uE3s7OuQkYyOcc7ug9Ca9Yg8FeE4bqC6Xw9pzXECkRyPCGYE9T82cn3OT7152Lxzj7lN2a/rse/lWRqq/bYhXi9Vfrfro9O/6HnPgiGTwn4uifT7Oe703VEjjzbQ7Ek3EEXG0ZJHOBuOcEn2r2WqUul6fcNHLNZxO6IFViOQPQVat4YreFYYI1jjXoqjgV5U5czufW0aapQ5Y7f1/XcfSL1b6/0paj8za5DI+CeoGR6VKNG7BcwR3EXlS79uQflcqePcEGuc1vwZpmoalDqjm6kuLWDy4IjP8hIYuCWOWzk9c9K6WZpFiZooxI4HyqW2gn69q8w+MWpa5bnSvLNzpsJMnmvFdMIW+7w7KAVwN3J45qqacpJJmVecYU3KSul0PNYJ/EGk61PZzrdaJdKrJJJcH5sMPlYgHDckkNyM+tY8twYZ5pLmdtXu0Zh5kyNcKyg5wXIJUcgckc5IrtNO0pdauHn1LW1sYlQGW4urgyiYg8RI0pB6EklemRxzmrF94a0CTX5LXRdftVtpLQyq1pM0kzTB8n92Nxfai8cg8cHrXfKpCk0t5dzyI0qmLTknyw6Rfrv/AE+217nB2eq20UyxCzjvSo+TdMFDsQOxyG9M+tXrpodOtYNPja5xPGyt/EJCBlguzcQe/tU+r+F9es/Dd34iXTpJNNSWdWliRiZYWA/f+QRlF3DqMdM7R1NnRbzXfCviw3DLps5FqptPtkLxELIq5dQzffBDIwye/Y1pDFXjaK1OatlnJUUqjtDq7vXt8/8AP0JdP1pHltraCU3ZmfaCI2IAwC37wfKQoOeeTxWrdteNcQW9pE7tMSAUjMjE9lAHc88ngd6r3us213p09nBH4aNwgJE9vb/Z5rckckNCRnp0Iwcc5qLwJq/iGx8SBi9pe6eym3meZ9oKMMnJHIH3cHB/nXSsTUUJJr3l2d/+CeRPLMNKtTlGVoPe6ad/K6S6r/gi+bqiyeTIskIJ2l5lj3Ie+cMOh9qt6dY29laxRRKrFECmTaNze5NZOvxytq9xELfUbWC3kIi+yMkgQZypEgPQcH1GOtMubiXSrPdatLcXG0bVLPLG4OADwSV9e/frW9OrdKbXQ48Xg+STpRave1lt5a/8A2m0+xLtILWJXY53quCD6gjv71Xe4u4n8mFo76QHDLt8vb35YZH4Y7iub0PVNXvZpIL3Uo7O4jGXLxFUBzjaM4GfY811umxRQ2UccMiygDmRcfOe544rWElU1jocmIoTwztUfN9/52/JkUM11LG8nmQIUJDxspOwj1IPP5VFaXXmsscGoxXDleQ8Z69yMY4+tXZreKRg+3bIDkSLww/Gm+TOPu3suO+5VP8ASrsznU4Wen9fc/0I7ia8igd/LtgVUn/WH5vbkDH51FYhb4PcTq4bhQnzKEAHUHjOc9R7elWUtIvN82TM0mMBpMHaPbjArJuG1e8vbqHSp42njhkmW2dmVwEOAMbSCWw20dwAcjNY1q0aK5qj0OzAYKpjZulQXvd9i+9xLZxhLmN5lHCyIQS/OACDjn880sGlSJdRarpUYtI7e8jhMkbGOOa4kdcI237wUDJ4ODjvWx8LvDlv4otbnVtf1CcSQP5MdpD+5EK8Eux6ktxjnjB79OnvP7H17VtL8P6Hef8AErtEcyLYsAsTrja27HJHPfq2eteXWxyrw5YxdvNa2/rufUYXIp5fW56s03t7rum3pv1t5XXW9lr3ck2zb5i4l25MSnJzxwP8awNK8I2Fvr91r12Bc3c8plijYAx2pI+bYO7E5JY+vGK3LK1is4IreHzGVBjdI5dz9WPJqxXm3stD6Tk5neXQMDO7Az61E0eFRVkkAU+uSfqTUtI3b60kymkyjqkJ/sq63TzN+4f+LGeD6Yr0vS+lz/18v/OvOtV/5Bd3/wBcH/8AQTXoul9Ln/r5f+dcGNeqPXyuKSlbyOK1d5WurFXgKKts4Ri4O8bl59ucjB9Kr/N6D86ua5/x8aX2/wBDf/0NawbXVXuJLoJZzFLeURt03NyeQATnH4GujCq9NHJmDtWkzR+beflHT1pfm9B+dH8Z+lLW5yIT5vQfnWR4n0Gx123jjvI5FljJ8maJ9rxkj9R0yDxxWxSN1X6/0pxk07ompBTi4y1TPnhLnUrfWb3Rb4xLd2j7GdoiEY5ONpDc5AB5x1x25vfaJIm23ERAzjzU+5z075FeteJvCuk6/f2d5eCRZrfdGxj4EsZ5Mb+2QGB4IKgivK9W0u60vW7qxvbq52iRlgWZV2zR/wALA4+bjr7ivawOMdT3JvU+JzvJ44de2pfD1Wun9efUswadrt5pZ1LTNCvL63I/dMjxp5vuodgSPfFO1rStW0UWrazbxWUFzOkP2iOZZQmeW445Chj0xxXWaX4y0LRvA9nCGRbu1gjtvsRJUlxheuCAp5bd0x78Ul5dX/jXwta3KLpFtpkwL3EVyWlbcrkR8grhTgHsefz5Z47EX10PUo5Fl7iuX3nZPf8ApanUeHNB0nQ4JV0q2jVp2DXE+7dJOwGAXbuQOPQdgK0LmKaUAR3EsGM5Me0k/wDfQNeY6j4mOk3VtceJNLFrcSSYjurWFbqCYhjhkOdyfjx9K6bSfEY1aCKazvr/AMuT+J7BExzjkFsjn2rhcdbrU+gpyXKk9Pw+46i0jkit1RpZJj/fkIyfyAFS/N6D86oR6xpARFbVrAkgAf6QnJ/OtCoZpZifN6D86Rd2W+UdfX2p1ZTeIdEjuvsz6nbrM0vlBCTkuMfL9eRQgszQnl8vZuD8n+FS354HFeQePvFM2s6i2k6dq4u9LcZlgjgCCUg8xlmPzqBjJHBz3rr/AI0LMPBwmi88BLqNZTFMyHy3OxuFBLZyBjHcntXlAa0lsnQxMJiN5byGTA3ZwGIGABx26V6GBoRqe++h4Gd46rh4+zhf3uvb+vkTwRpZzP5tq8kk2MmKHcqDpjcecVJZwPpniG0vNKdbKSPdKGjRTghdhG0gg5DntxzjrUhla3jMiubm2Gcsp3Og/wDZh+v1phJvJ0aKUQGPODkGQg4zlew6defpXtSpwceRo+LhiKsJ+0jJp9/yOis/GmsrYDTLOe1E8Un766Ehlbbg4Xy3yFOdvcjg8DNZ+teMNV1CzFsLPQ21MSHZIAVkKqWGNhJzkDsRXNRazdW91NHcxxzqsrLmMbW4Pbsf881o2DXUtqJ4VgVJGZ08xTu2liRnB968nCTwOLlKFJ3cW7rW6PsM3oZ/ksaWIxkbQqRThLRxkmr7231V1ozC0WO+1FZ5LGC20q1YCIIIMFUVdgVehwfmJOBk56ir32iZ76KzEMhu7lDBIZWVASAxTaTjkngDHJI6Vp29veSxXVszW/2iNHuIfJyHaHkyoFJ+cof3gxggM/Bqr9ism0k2t/d/bInyu/cQzAjp8pye5rbCYanSU1Siozvq+/Zv5Hm5jmFTESpVcTJzp291dl9pLpdP79GS2CxG0GnyXSLcEMSkUhWQYPPBwwxxnisyyR7O1T7JaXyum8TN5u5EYDByu7k9MZ4qfw7oj33jC0a3gbV7l4ljEtzEmyKEEbjIPvAYUDcMEnAr1/XPh7odxpVxDotsmlXxDNb3CFiFfnhlJIKnPI/LmipjfZtKa18jShk/t4ynQqXi+klbv2f9djyT+zodUtDGFcWpiwpmBJaQ5O/8MnJ7k8dKNO1S0tIFsriJ7MwLt+ZTtIHfp7Z/rWnLpd5ZyvpOos8FxYlFJgnJDgxqwJOOfvdPapZdLvtef+x9NUtcSD52KBkiQ8Fnz0H6ntXXzxjD2qZ43sKlSt9Ukm3fbt59fmZH/CS6XtLBp2UYyViLYB6HA5xWjLHFeQowllCH5laKQpn8qyn8Oav4S1I2mstPNYvGzW08cAiiVkBDdCcYXBHruJxxWbBq+r2qJazJbQhCkcZkA3tuHyFvm2ovIBOeOvHZU8UpQ55bGuKymdGt7OnpJW6737aHXDgAVp/DqK4vPF2p6PNai40a4sluJyMjy5wdi5OeNyE8f7Ge1J4f8K+ItZuLqOaS10hLO48mVzG85m+QE+XnYAAxxk56dOa63wxoGm+HvEz2Frqk7SXFp58lszndJJuAeZyOCSAqgcYAOOK4sdjKdWHJA9fI8pxOEr+3q6aWte97+mhVT4e6Ut2LDTZrix0aNN09rbzFTJNxgluSfl465HGMV1Ok6LpWjuDYWcVuzII9wblgP61pqir91QOvT3oKhipPUHIrynI+pVJX5uoh3bl+Ud+9L8390fnWfpur2epXU1vb+bvgyJNy4AOcYz+B/KtEcACpehqJ83oPzpHLYHy9/Wndz1pG7fWgCrqhJ0m7IXjyH/8AQTXoegvLJbTPNCYJDcPujLBtvPqOK891YD+zLs458h//AEE16NpfS5/6+X/nXBjN0evle0vkcdrn+v0v/rzf/wBDWqlWNalja609FJJjtHVuDwdyn+Rqpv8Am7kfTpW+GX7tHHj3+/Y7+M/Slpu4bz16elLuHv8AlXRY5ExaRuq/X+lG4e/5UhYZXr19PaiwNjicDuahvbS1vrZra9tobmFuscqBlP4Gpdw9/wAqNw9/yoA868RfDWxm8yaxupbGNX34i8yZsemwsQcdvSuW8K+Z4H8ZfZPEWsPBpE0LrHJfRzLBc7dpG1XJw4Ab2/MV7TdXEMEJkmk2LkLkg4yelUfEd1ocGnSPrptDaxL5xS4UMDs+bIU9SMcY71r7SfLZ6mKpUlO8dH5fPc4fxr8QNBgtLZ9Hhi1aPIDPBbxyJHlsbTuIwwwSVx9cZrn4fF8Nq9u0i3aWsS5lS33TeVjOfkD4ZffnrnHFZF/df2vqt9LD9lt4budrr7JNAWYIx9QQDk85GRz3qpYxSSIEtbP7NDKWIeRASsTKMYOeDnPFelTwEXBXbuz5yvxDUp1JKKTim++34a+lz1rwgYLdXu7YXd7YXZDxKun5Kf8AAwxBHXtXaV84aa3ijRCy6LqTaZZgh5AJFWMsowWKDjnAJPGfSvYvh34qh8S6bb3TaxYT3EkOXtIo9kiMMZOCxJXuOOhFebVpTg3zK2tvXzPo6GMoYiMXSmpOybt0v0ei1VtTraqapJcpasLaxa9ZmCmMSrHgY65birW4e/5U1WXc3Xr6e1ZI2dup454+h8Ranp92pudO8+CVHjsn1JFiIjIyrKWILYyR0+ZeetcRpuoNNE0dxa3MhkLKkCztuPy5A2kj5eGGfavpS4tLOdHV4I8uCCyoAwz3BxkH3rzvxT8PvCsbG4t9SvdOvGkLyMsiyvIW6nD8jPqOvvXZhsT7N67HmZpl0cbFOOkl6/oeTm+vrYhZA8quzx+TEojjGOuQMMD7Ec81vq6eXPNb3lmxVPnkjhy49OjdfT8K6PRfBXhaC4t2utQ1HUZElJKNGqFwecfIwJPXnJ+lYvjXQ7Lw/rlhDa6pfXzSiSVbaXyo2jClfL7ZbPzLk8kjNd9LGRlPls9Tw8fks4U3UutN7f8ADf15nE2y3EybI2lkuXUjyh1yDyeeR9TXVJqEEUUD28/l2m3EcTQn5gB2YmsfRdPjvLqW5guHtH+/vUfOxYn7xI549PUVc1yz8t45Aj3fmSj77oqbz16FcHAz+FcmU5UsvU5J3cnvb7vP1vuezxnxdLiWph6M4ckaUbWv1aV3raK2VrJWWnazxsuNXt9aXVZNNv7Ti08qdSAwzliCMMCSRjoQOetZ/h3UbWxmkn12z1EXSqwe0svKiRTnO1WOWwT/AHR361ftrgx2188M0Mph8yQBrYhFCj+E+nHcnua6z4XeENX1jU7TxR4mEa2cBEtjCFIMpzlWK4+VM4Izy2B2655rOULewdqkvLppdvX7vyNeE6FOvGcswip4emrJOVnzNNpRXK7pv4r2S3vfR+p+HtNs9M0iOGz06KwVowzRry+SMne3VmyTknNalNdhtPXp6Uu4e/5Vx6noKyPOfijai31CLWvLMUL4tbhyeCwG6Nvb+Nfrtra+GV3oo8JacLS6s/tFxGrThflkeYjncD8xYdOfT0xWxu1JdVvPs62rwHyyvms4IO3ngKR6VY0rTrDS7Y29jbiGMuZCBk5Y9Tk81tOo3BQey/U48PhoRrzrreWj+Ta/H9Ch4j0XT9eR7TVbWG4gSB2jVzyHYFScewx1z1r57sNH8Qt8P9N1oWUl9ZXI+zPFBJI80bh8KHjZWHOByP72OlfRuv297daXIul3bWl8vMMoUHvypyDwa8c8OX+s2PjS80yHT5Y7bWfN8+OORvLS4C5JVMHyySpPHBDHsBVUpVI3lD5irwoVHGlWV77f1+n/AAT0j4Z6PrmkeHrOLXLxpJY4TFHA6AvEm8lQXBOcDHHb14rhfifdX8Hiqx8X6RI76cZhp8iGRoln2gszrIpyAQCgODyp4I5qzfeJtct4rnR7D7XaPFI0Tzy7DjJ+baCNwPXknjPA6EHha78Of2HaeHNcTUNTvZATZQNAzeSG+6sTg5AIAYEnIU4JxUzpTilOWiZVPGUZ1JUqfvOO/r5+Z6hoNvaQ6fHNZS3MkNwqzKZ7h5ThhkYLkkDB6VfrmNM8QeGZLH+ypbq2tY4ZZLFILg7BJ5TBDt3feGcdz271vxeRHZkWiI0aKdiqcL6gZ7VidnN3MzTdFFtfrPMlkXJLlolkVmbrnliOprbrF+36yz/8i+vAJX/TE56e1K2oayDlfD+4lR/y+oOe46VTTYI0by8htIXmn3BEIB2qW6nA4HNMsL631CDzrYuUDYyyFefx60RA3dqpvLXy3KnfCSHx+I69Kr2ur6S16NLiuoEvQAz2q8OvGTkUraCT6FrVf+QXd/8AXB//AEE16LpfS5/6+X/nXnGqSK2lXeM/6mTqD/dNei6LIk0E8sZJRrhyCQRxn0NefjN0exlb0l8jkNc/1+l/9eb/APoa1TJzkK3P8qua8A0+lhgD/ojnn/fWs+5uI7eB5pGwEQuRjnA9q6MN/DRx4/8AjseCC5wQeKrahqEdk0SvBcytKSFEMe7moDeXNxZG5sYQuY/MUzKVDD+YP1FV9E8Q2mp2slx5bQiL76thiuM8/LnI4Pv7V1cj3PP9prb9NDUs7g3ERkNvPB8xG2ZdrH3xnpUrdV+v9KqWOqWN9JstZ/MbbuxsYcZx3FW26r9f6VBsxaKKKQCSfcb6VjeN9FOveGb/AE2JYPtE8JjjeVA2M9Rkg4yMjPbOa2X+4fpS0xHzxd20EdlHDMrRKWZZpXA3xsAQR6Kc5HoPyq/atboiWsMquYkAxuycdATXY+OPB8serXniLTbdJkmTddQqSHBA+ZlHRsgZI4Oc9c157p/7y0t2W1eGMAkTpIqbATk5X+hHavpMNiI1Vdb9T83zLLqmFm4Svy9Hpr/wVt+hrsqspVlDKRggjINV1sLNABFbpDiXzQYsxkP/AHsrg5plpJ9ttJIpG+Zf3bvE+MnAOQR06/hVi3hWGPYrSMM5y7lj+ZrqspLVHlJypbSaaOi8Ha5rFrrlnp6XMt5b3cwR4Z2aRkH8ToxORgcnORx2Jr1Jep78/wBK4b4TWUflalqbx7pGnEEUh6hFRSyj0G4nPr+FdyvVvr/SvmsY4OtJQVkj9KyeFWOEg6suZvXXs9kKThScE4HQdTWfFeR3BXfpd6pZguZYAMe556Cr7HCk4JwOg71Ttr24mn8ttLu4Bz+8kKbf0Yn9K5keoWVhhWQFYowQOCFFcB8RdHv/ABB4Xv7u90uKwvtNUz2syyCTzI1O50YDqCFzg98e9ehfx/hXP/Ee7urLwXqE1mJPMISNmj4ZEZ1V2BPTCk89qqLd1Yzq8vs5c6ujw+6sZUhVXX5Y8sZ1CkEHHOOOmMY6YpNa05WsLG2dTdPFP5gCJjIwcnHtkVYYR2+nzQ28d6SU2oGcy49AOTWdZNbwX8cMEki3MbYAkheIAMMYIGQx75OOa+llZaH5xSlUesX8Ou39W37mp4VWO81jRYr+0iXTpruOKY718uVecK4zz8wUfp3xX0DHdW0iObeaOfYuSsTBj9OK+c/Bmk3F7dKtraancol5GXujalkhUOrknA5bjGBn8BzXo/ivxM0fiH+wtHNtphjvo1lZXVXlYsOCOyZOT647CvHxcXVq+72+4+vy2awuHbqRteWmj1va3/D7HdrqULBmuI57JNvW6AjUn0BJ5NXYJoZ08yCaOVM43IwYZ+orMvLe51BPPg1CxltHw8KtarICMdm3c/XFUptbfTZGtZbDT7Vx83lpcNjB7/LHiuG1z3Uuwur63qun60lsumG6tCm5miR94OcDBwV6Yz3roUbcobBGRnBGDTbd3kt45HUKzKGIU5AJHrgZ/Kn0mxdLCL0/E1wHxD8O6bqd+qWN1BDrDskn2V3KCfB6hh91sAgEfj613F7DLcWE0EFw1tK6lVlUZKH1FZuiaJPY38t7e6pJqMzIERpYgCgzk4PWrjJxbaZnOjCrG00cVfaNdX+oI2s+GNZieXaktzZ3iSA/dGWUDpgcnrgn0GKzTeH9P8Z3XiCa61o/ZjHHNaSaQ3IeMIqjcB1YBht64wBxXrFcz418Tx6LEsNnHFd6jISI0LgiDj7798cjjqaac6jUYmE4UaEZVKlrbt2X+Rh32g+GPGkSqTqSSyt5qJNcOrxFPRSSU+g7dR6ch4s0jxJ4a1do/D9jrM0ZlRILuHANw74yG2tyQT95gAefQ1Pq+oajrF7b3ep3CvLaqVt3hBiKkkksdp69B2xj61duNckm8LabpGbtbyzuFmNy8u8SFdxDZPOdxHB/Piu9YTEU7ab/AD+88OWbZfXb1a5dU9r+S/L8h+iat4k1nWU8M+IdQttD1C3lEm6GMi6uNgDEqQdhBAweCCOceno9zqUlkkjXdtNtizho03CX0x6H2NQ+GdUh13R7a6k+zvchStxGuD5b9GGOoB6j2Na+1fl+UfL9324rz27NqSPfiudKUHp+Zm2k0GuQM0tpdQpG+BvcoSf+AnP51Frfm2Nwmp/bGt7SPb58aQK5k57k8jsOKuXUl7HdhrW3gmjlXndNsO4f8BOeP5VX1uYLbwRXVg06SkecFYlYwOc578/TNEU72RpKpFLmlokUYl0C6067vtLgt0l8uUuUUBwSp+8B0zjv1r1/S+lz/wBfL/zrw8TasL2/jv7dIT5LfNamUw7SjEFgV25wB34JNe4aX0uf+vl/515+OWsT28s+18jjtbINxpmCDizfP/fa1z6WV3PqWoi+ZX0+ZFSKPec4x83Q8d63NYghjutPaOFFaW1d5CFALNuUZPqcAflVfav90Vthv4aOPHfx38hkcSoBEv8AqwoUKemOmKpaZNpt1G1vYxSLFb5jGImRBglSFPAOOelX9q7z8o6elLsX+6PyroucVrqzK+p3T2Wmz3QjecwRl/LX7z4HQe5pmk3Ul9ptteS2z2zSjd5T9VHOM/hVvav90UjKuV+Udf6Uh9Bx/GgUm1f7oo2r/dFAag/3D9KU8A8Z9qa6rsPyjp6UFRjhVz9KA1KPiW4W18O6lcswQR2krZI6HacfrivBItPmuNO/c3UluWfcgILIFB/u5Gckbvxr1T4wXU9p4VkiSaFY7vELR+US7fxMVbOFwqnrnmvN0uZoUSFrCfCKFZ12BOOMj5ulevlkFaUmfJcS1Zc9OMGrq76fr6FW2ku4dSWGTdJLJIfNKRFUZNow/sQQB15rs/CHhmTxEJ7mW/ks7S3nMO2GMGSUhVJO5shQC2OATweRXP8AhrwtrHiXWb57e9tbWxSaNJZ0LGXyynKrxtLcHqfl3A969q0jTLHSdLttM0+3ENrbRiOJMkkAepPJPqTyTSxmMcb06b1uGU5MqjWIrpNNKy/X5bW/yQ7SNPtdK02DT7NSsEK4XJyTzkknuSSSfrVhQAzYAGTz78Uu1f7opFVct8o6+ntXkn1lrWSQ6ik2r/dFULjVNNt5XimkdXQ4YeQ5/UDnrQVqX/4vwptxDDc28ltcRrLBKhjkRhkMpGCD9QaitJ7e7Tzbf5k5GShXnjsRU+1f7ooFqfOd7bQaXMmnhvsl1bTmG5CbY2+VWwW3DkHgj13A0t3I1vpk9y15LcSrCzRqsibnUDnoACP/AK9ep+O/BV1r2sLdWb2awywpHcJMXU7lJIcbRzwQMcdBVfQvhnY299Bd609tffZj+4gjiIQc8FixJbHUDgZ9a9iOPgqWvxdj5GrkdaeIa+xffR6b+vka/wALtMvtM8Ov9viaCS6m+0iDIIiDIvyjn256c54qvp/g2SPxhc6xdtazQGSSaHKlpC75xuyMfLk45Pbpiux2r/dFG1f7oryvayu3ffc+neGp8sI20ha2r6Ky/pmXa6QqaekN7cS3Mic71bytvBGF2YwOTx71o2sMdrF5UO8LnPzOzH8ySac6rsPyjp6Uu1f7oqGzcWimkIBkgAUu1f7ooAF6fiaWmqq4+6Oppdq/3RQwRynxSlvo/D8K2ocQSXKpdOkhUrGQcDjqC20H615wiIgwqqo9hivYvEentqWg3tjCIhLNEVjMgO0N1BOOetcXY+AtSl2m+vra3GfnWIGRgPYkAZ/CvUwGJpUYPn3Plc+yzFYyvB0VdW76LX/g/gcXm+3D5LbHf5mz/Kpo9+xfMCh8fNtPGfavRZ/AOkm0dILi9S4wdkrSg4OOMrjGM+2fevP77T9Y0edoNdt7e3Z3P2d4pd0ciYHQ9c5zwcH2rvoY6lVlyrfzPCx2SYrC0/aSSa62JdK1S50PUV1S0OSq7Z4j92aP0PfI6g9vxNe0qwZQynIIyD6ivHfC+mDXtYisw5+zDMk8iDI2jHyg9MnIH0ya9hKrnO0V5mZODq+7v1PpeGlXWFftPhvp+vyMg6Ht1G5urfVL61SfaxgiZdoYdWG4HGc9Bx+daqrtiVCzPjALN1PuaUquDhVz2zWXpuqWmo+ZZyqtvexu0c1qzgsMdSMdVIIIPoa4Nz6CTsTazaQSWlxdHzPMSB8FZWAPynqAcH8RXpmlEMlyQQR9ofkfWvOdUVRpV3hR/qH7f7Jr0PQ4Ybe3nhgiSKJLhwqIuABnsBXn4zdHtZZe0vkcjrn+v0v/AK83/wDQ1qpVvXP9fpf/AF5v/wChrVSt8N/DRx47+OxP4z9KWk/jP0pa6DjQUjdV+v8ASlpG6r9f6UgYtFFFAxH+4fpS0j/cP0paYjyP9oDVrhNU8NaHaq7ebO1zcLtwrIpVQMnjPzHgc0eC9Dh8Q6+4vHRrCxUNNbswzM5IKZUHO0bTyRg8jscW/jT4N8Q6trOleKPDMdvdXdhE0EtpLgGRCc7lJIBI54JHtWv8I3vI9Bazv/Dt9pmoh2N1cTwhUlfkg8tuIAwMDgdjXRDEctCVNPVv8Dy62A9rj4V5JOMY/j5+nT/gHbW0UUMCRwxRxRgcIihVH0AqSsSx0fUGR5NS8QXk8znj7KBbxovYBPm/MnmrMekbGz/amqtznDXOfw6Vznqq1jSpF6t9f6VWvZryJo0tbL7Ru+8zShFX69Tn8KZYz3zzFbyzhtwc7dtxvJIx/sihAy7Va6s1uJVkNzdxbVK7YpyinPcgd/erNFIBqLsCpuZtq4yxyT9T3p1IfvevFLTEFI3b6ilpG7fUUIGL3xQTgZ5oopDGtyh+lOpH+4fpSkBgVPIIwaYgopFyOONoAxzzS0gEXp+JpaRen4mlpsEFIPvH8KWkH3j+FAC02aOOaJopUV0YYZSMginUUhmF4S0a/wBGiuIb3VTqCySAwkx7Cigd/ViTya3aQ/eX8aXvjB+tNu5MUoqyMHxHqWqJdJpOj2MhuZ1H+luh8qEE4zx1Ix7dutUfC+j6tpOp3El5DaXf2ib5r0SbJNgHHyBepPJ59+a6vBz14PXNI4zj2NVzaWRCp+85S17eXp/mV9T3f2Vd7gAfJk6HPGDXo2l9Ln/r5f8AnXnWq/8AILu/+uD/APoJr0XS+lz/ANfL/wA687Gbo9vK9pfI4nV4WjurFjPK/mWzsAxGEG5RtXjpxnnPU1Bg/wB4/pVzXP8AX6X/ANeb/wDoa1UrfDfw0cmO/jsbg7z8x6UuD/eP6UDl+OeKmjt7iQ4jglb6Ka3bsckYt7EOD/eP6UjA5X5j19vSrf8AZ99nH2Sb/vk0f2dfsVxaTdf7tLnj3K9lPsyrg/3j+lGD/eP6VcbTb8dbSX8qfaaXdTS+W0bxe7KaXtI2vcaozbtZme4Ow/MelLg/3j+lar6DqByoWPHTJamtoeoqf9UpGeoccUvbQ7lfVqv8rMzB/vH9Klgt5p2xGGbAyTxgCtOy0iYTr9oh3KG5xIuCPzzWrLY2S2DRXG2JQSULScj0rOeIitEbUsHOSvLQ5Mx7QAJQ3H8NJg/3j+lC8KB1pa6DjEwf7x/SmeWGfcxJKtkfXFSUiAlmABJz2+lFwaTDB/vH9KMH+8f0q1bWF3cMBHA+PUjAFasPh1yima4CtzkKuf1rOVWEd2b08NUqfCjn8Hd949Palwf7x/SujXw2nmAtdNtx0C85qUeHbXAzNMeeenNZvE0+5qsBW7ficvg/3j+lIwPHzHqPSuqbw9ZkcSTA+uR/hSp4esRjc8z/APAgKPrVMf8AZ9b+mcrg/wB4/pQFJOAzE12H9iaf5qyeScD+HccGrcVrbQ/6q3iT6KKh4uPRGsctn9pnCzRSxofMWRQRxuXFJj/aP6V6A6rINrqrD0YZqvNY20kbKIIlYjhvLBxSWMXVFSyx9JHD4P8AeP6UBTnG45rrLbQbKLaZN0zD+8eD+FaMdvBGAI4Y1x0wopyxcVsiIZbN/E7HBIjFeN3U9qkNvcBN/ly7fXb/APWrvcD0FFQ8Y+xqssX8xwAilKlgshUdSF4pgVtx5bt2r0IdKQKo6KB+FP655C/sxfzf195wKxSNnashx1wv/wBakKMp+bcPqK9AAAzgAZ60jKrfeUH6ij655B/Zi/m/r7zz4g7l+Y96Xaf7xrtptNsJW3Pax59QMfyqtPoenspKq8XfKt/jVrFxfQyeW1Fs0clg/wB40jA8fMetaWpW2nwhvIvWlkH8JXIP41nN2+tdEZcyucVSm4OzK2qg/wBl3fzH/UP6f3TXoWgxNBaywtNLOUncGSTG5uepwAP0rz7Vf+QXd/8AXB//AEE16LpfS5/6+X/nXFjN0eplm0vkchrSO0+mbVZsWb5wM/xrUFuzQyhtg9wybv0Nb0X2iJraaFSskcDQyJLbS/3gcgqPap/tmo/884P/AAHn/wDiainiOSPLY2rYL2lTn5rEdlGj7Jk/s48A42FWH68VsK4bowJ74NYseoas11NG1nEkaBdsphlIkz1wAMjHvipvtmo/3IP/AAHn/wDiaxlPmOqnT5FY1aKyvtmo/wByD/wHn/8Aiaik1HVluYols4njcHdKIZgEx0BGMnPtUGhtUVlfbNR/uQf+A8//AMTR9s1H+5B/4Dz/APxNAGrUNzbQ3C4kUHHQ+lZdzqGqxorRWsUxLqpVYZhgE8tyOg6+tS/bNR/uQf8AgPP/APE007CcU1ZlfVtOt7e2lvJryO3tYUMkrOmAqjkkkc4xUEmgzSYkSaJkOCNuRx+OauTXF7NE0U0FrJGwwyvazkEe4K0NeajDAfKt4G2J8ka28wzgcAZXArZYiaW5zSwdKXQzF0eW1ElxeBFtYVLuTJj5QMk5Aq6un297p6S2MNp5cqho5llZsg9COOalS81Ga3HnW0C71+eNreY4yOQflwadFcX0UaxxQ2yIowqrbTgAegG2h4iT1FHBU4q1iCHQRDmaa4QhASR5W4flnmtXTVgNnFNBsZJFDqyxbNwPQ4+lUzeagQQY7cj/AK95/wD4morW+1MxlWs4YAjFEXyJjlRwCMLwD6VE6sp7s1p4eFP4UbROASTgDqTUNldW97aRXdrMs0Eqho5F6MD3rPa71BlKtHbkEYINvPyP++abBPeQRLDDb2sUajColrOAPoAtRobGxUGn3ltf2cd5ZzLNBIMo69CM4rOF9qhlZPs8IQKCH8ibBPpjbn/9dEM95DEIobe1jReirbTgD8NtGgGxUdtPFcwLPC2+NxlWwRkeoz2rO+2aj/cg/wDAef8A+JqAXeoW5hgt7G38pidxS3mVY+M5xt7n09aAsblRWlxDdQ+dAxZNzJkqRypKnr7gis/7ZqP9yD/wHn/+JpqXV8i7UhtlGScC2nHJOT/D60BY16ZBNHPEJYXDoSQCPUEg/qDWRdahq0MDSQ2kVw4xiNYZgTz6kAcdfwp6XV8i7UhtlXngW04HP/AaQWNeo7aeO5t0uIW3RyDcjYIyOx5rO+2aj/cg/wDAef8A+JpkVxewRCOG3tkRfuottOAPp8tMLGxUNldW17bi4tJkmhLModDkEqSpH4EEVmW2oapLbpJLaxQOwy0bQTEqfQkDH5UQTXdvH5cFtaRJknalrMoz9AtGgWNmisr7ZqP9yD/wHn/+JqGDUdWklmWSzjiVH2ozQzESDHUYHHpz6UgNuisr7ZqP9yD/AMB5/wD4mj7ZqP8Acg/8B5//AImgLGqeBk8Cqd5OskO21vbVXPTewYMPzrPlv9Wa5Nt9jTyWiJM4imAB6bcYznvnGKwrPwrYW8ZV7QXLf89J1uWcdO4A9BTTsxON1YnuLC53n/j3bv8Au5F/lmqjwyD+EdR0YGrI8M6WFKjSbdcgglVuwTn39ffrUd5oVms0Mkfh+GdnYRuyi5Hlrz8xz1A9snmulYuS6HBLLab2bKOqxyf2ZdrtJPkScDr9016FpfS5/wCvl/51ya6HbxRy/ZbG3gleN4xIIrliu5SpOCME8mus0nJimfa6h53Zd6lSRnrg81lWrOpbQ6MNhlQvZ3uXKKKx/EPijw/4eeGPWtWtrJ5gTGsjfMwHU4HOPesoxcnaKN5TjBc0nZGxRVWx1KwvtOi1G0vIJrOZQ0cyuCjA8cH61ayKGmhpp7BRTZZI4kMkrqiDqzHAFOyMZzxSGFFIrKyhlYMpGQQcgiloAKKKKACiiigAooooAKKKKACiiigAooooAKKKKACiiigAooooAKKKKACiiigAooooAKKKKACiiigAooooAKKKKACvGP2gNAOoa/p18mradbN9lMRhuHcNgOTuG1W4+bHOOlez15J8bksbfXbG8utb0uyaW28sQ3UrK5CsTuAVWyPmxzjpWdbHYnAwdfDRvNbJ+ej/AALp5bQzOSwuIvyy7Xvpr09DoPA/h+CP4Xabpc2qW8ihvO+1W7ZUMZCw2k45BOOe46dqvp4LtmKMmqXPloP3SpgBfmJ3DHfk81D4KsLH/hXNlG2rWs1sxM4u7dx5YJct8rMB0JxnAOa0rfw2ouXle+mePKtFtPzDHqeh/KhZhjNGo/Fq9Vo3uTLK8Grxb+HRaPZbEcPhO3FjNYz39zPFKIQ6s3P7tt3UkkZ6cVEfB1nI0wa/uJIzJujiJykRDIQMewQDnsTVpfD1pCoZr+cYZdzFlBJySOccfewKe/hu1xxd3KDZsHz8DgDP14prH4zfl/Ff5CeW4J6X09H/AJ+ZDpXhZdPvIbhNUvJfKcMFkbIICbdvpj8M10VMikjaFZEkV0IGHBBB/GlSSOTdsdW2ttbBzg+h962nVlUd5Mzp0I0U1BWHUUUEgYyevSoNAopA6l2QMpZcZAPIz0pJZEijMkjqiDqzHAFA7MdRRTZHSNS0jqijqWOBQIdRUdvcQXClreaOZVYqSjBgCOo470LcQMIys0bCX/VkMDv4J49eAT+BouPlfYkopkkscePMkRMgkbmA6dajF5aHZi6g+c7U/eD5j6D1pXQ1FvZE9FQx3VtI6JHcQuzpvRVcEsvqPUe9TUxNNbhRRRQIKKKKACiiigAooooA8Xs/iF4jtfEL6T4iuTa6i2sW6paQ2cflNZSTSIkkc2471YKAchWVgas6X8Zr7VNPt7zT/Bckq3k/k2ZbUAiykWz3D5Zo8AqqYON3zHAJrq9I034a3Wo6lpGjQ+Hv7RExlvIbTyxPHKpI3kL8wZSx57E+pqLwb8NvCfguCeeMNOqop8298sLAkcbJkbVVQdjsGcjcwPJNAznr/wCM0Zaxi0vRVuH1DTjcwFrk5hmNm10scoCbVyin+Pd0O3BzRpXxevG0/S5tQ8Npua002fU5IL1cQG9cpD5SEZk5GSMjaDjLEV2unaB4Ik1t5LHR9HbUtOjjhZo7dN8CGLCLnHA8s4H+ycdKmtvBXhG2nsLiDw1pUcunDbZutqgMAyWwvHGCSR6E8UCPOrv4xXFvp+k+IrzRrm0sL6xuZ4LJJUla42ywRxszBcplpTwM8cnnit/T/iZcTajodnfeFrzSxqcssBmvGeKNZUcqsaFowWZwNy7xHkdMkEV0d7pnguOWx8P3lloqyS28tvZ2MqR7nhIDSKiHqvygnAxwKxbeb4T2yC8hn8LouhP5Xmh4sWbOxGM/wksW/HNAxvxH8UeIdK+G9t4l02Ox0+6822NzBckXG1JJURkRkbaT833skcdK4v4l/GS/8P8Aje/07TJLA2dhYXimCeNvNmu44lkVgeMRjeB7lX54Feojw/4O8QeGNPsxpOk6jocaK9lEIkeBVAwpQdMY6YrRn0TR547eOfS7OVLaF7eBXhVhHEyhWQZ6KVABHcCgRznwv1vWNTfX9N1q8ttQn0jUBbLe28PlLOrQxy8qCQCDIRwewrs6oaFo2k6Dp66founWun2isWENvEEXJ6nA7+9X6ACiiigAryb43fDXW/GWuWOp6PdWSeTbGCSO4dk6MWBBAOfvH8q9ZorOrSjVi4S2OzA46tgK6r0HaS+e6scZ4N8Fy6T8PdN8OX14rXNpJ55lhXcgk8wvjDD5hzjke/FTt4IhYy/8TjUVErOXCsACGx7deOtdZRS9jCyVh/2jieaUubVtt7bvc5SPwLp0ckjLd3a7+QQwBUgrgg+wUKPQE0618F2kNjPaNfXUyTRJGfMw3KPvDc55z+FdTRR7GHYHmOKas5/0jjn8AaeyJEL+7EKg4i+UruOOcY9VBx0zVrUPBtnd38139uu4TPOs0yRsAHK9B0yPTjtXT0Uexp9hvMsVe/OcxZ+Dbe3W5DanqE5uLb7O7SS5PXJYe9JZeDLO11G3vRe3UrW8iyRLIQwGFK46eh49K6iin7GHYTzDEu/v7nFXXgPzLuB49XufIXzBKj8khs42kEYI3Hk5qWXwFZSFgdSvyhdGCM4YALnC4PGBnj0rsKKn2FPsX/auL09/8vUwYPDNvHrsmrNeXUkjSNII2b5FJBH443HGegwO1ZsvgDT5GXdfXbKiIqKdp27UZd3T7x3E565rsKKp0YPoZxzDExd4z6W+SOPXwBp8fFvf3sKYb5FYBcsACcdO3PrmppvA+myi0zcTqbW3igRl2hv3YcK2ccH94fyFdVRS9hT7FPM8U95s5lfB9sunQWf9oXbCJ5C0jEMzq+NynPrgcj+tV7PwHY2MjyWV/dws6MnRG2qwG7bkfKSRuyOhJ9a66ij2MOwlmOJSa59/QwPDnhe10G5L2d1M0Xl+WI5QrbVBYqA2MgDcRit+iirjFRVkc9atOtLnqO7CiiiqMgooooAKKKKACiiigDxib4X63Fa67rCSJeaw99fNplm8ojgjgublXkO5Arl2RejNtB46E1mx/CfxXqnhi80vX7ppWGgXtnZI2oyFEuJJpTCXCkBgsbquTkDkYr3migLngt18NvGa6S8GnRyWdjJd2k82mJqjSMyLatHIqu5xxKVfGQDjPYVtaP4M8X2Grai9xDdapZz6bbRM93rLJcSTRmEfJLGBsXCOzAry3Q4Y17BRQBwXjjRdavPiR4R1vStDtLmDS5ZWu7t7lY5NkkTxbQMEkLv34zzyOteeeGvhh4q0+y1RdS0gXastuLeG31ZY3SWK5kmBtnKfuoF3giN8nOea+gKKAML4f2eu6f4M0uz8TXkd5q8UAW6mjxhmyccgDJAwCcDJGcc1u0UUAFFFFABRRRQB/9k=">
            <a:extLst>
              <a:ext uri="{FF2B5EF4-FFF2-40B4-BE49-F238E27FC236}">
                <a16:creationId xmlns:a16="http://schemas.microsoft.com/office/drawing/2014/main" id="{BE2DBE9B-4BF9-564E-8CC4-1E0EF879CD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ounded Rectangle 1">
            <a:extLst>
              <a:ext uri="{FF2B5EF4-FFF2-40B4-BE49-F238E27FC236}">
                <a16:creationId xmlns:a16="http://schemas.microsoft.com/office/drawing/2014/main" id="{94B5F8CC-7AAA-0C4B-8240-A6BE1F40B9F6}"/>
              </a:ext>
            </a:extLst>
          </p:cNvPr>
          <p:cNvSpPr/>
          <p:nvPr/>
        </p:nvSpPr>
        <p:spPr>
          <a:xfrm>
            <a:off x="629704" y="1323224"/>
            <a:ext cx="3779996" cy="329547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1400" b="1" u="sng" dirty="0">
                <a:solidFill>
                  <a:schemeClr val="tx1"/>
                </a:solidFill>
                <a:latin typeface="Roboton"/>
                <a:cs typeface="Roboton"/>
              </a:rPr>
              <a:t>What UNCAC can do</a:t>
            </a:r>
            <a:endParaRPr lang="en-US" sz="1400" dirty="0">
              <a:solidFill>
                <a:schemeClr val="tx1"/>
              </a:solidFill>
              <a:latin typeface="Roboton"/>
              <a:cs typeface="Roboton"/>
            </a:endParaRPr>
          </a:p>
          <a:p>
            <a:pPr marL="285750" indent="-285750">
              <a:buFont typeface="Wingdings" pitchFamily="2" charset="2"/>
              <a:buChar char="ü"/>
            </a:pPr>
            <a:r>
              <a:rPr lang="en-US" sz="1400" dirty="0">
                <a:solidFill>
                  <a:schemeClr val="tx1"/>
                </a:solidFill>
                <a:latin typeface="Roboton"/>
                <a:cs typeface="Calibri"/>
              </a:rPr>
              <a:t>Adapt criminal law or implement dedicated legislation to establish certain practices as criminal offense;</a:t>
            </a:r>
          </a:p>
          <a:p>
            <a:pPr marL="285750" indent="-285750">
              <a:buFont typeface="Wingdings" pitchFamily="2" charset="2"/>
              <a:buChar char="ü"/>
            </a:pPr>
            <a:r>
              <a:rPr lang="en-US" sz="1400" dirty="0">
                <a:solidFill>
                  <a:schemeClr val="tx1"/>
                </a:solidFill>
                <a:latin typeface="Roboton"/>
                <a:cs typeface="Calibri"/>
              </a:rPr>
              <a:t>Form</a:t>
            </a:r>
            <a:r>
              <a:rPr lang="en-US" sz="1400" dirty="0">
                <a:solidFill>
                  <a:schemeClr val="tx1"/>
                </a:solidFill>
                <a:latin typeface="Roboton"/>
                <a:cs typeface="Roboton"/>
              </a:rPr>
              <a:t> an international legal basis for cooperation​ of countries and between governments and their people;</a:t>
            </a:r>
            <a:endParaRPr lang="en-US" dirty="0">
              <a:solidFill>
                <a:schemeClr val="tx1"/>
              </a:solidFill>
            </a:endParaRPr>
          </a:p>
          <a:p>
            <a:pPr marL="285750" indent="-285750" fontAlgn="base">
              <a:buFont typeface="Wingdings" pitchFamily="2" charset="2"/>
              <a:buChar char="ü"/>
            </a:pPr>
            <a:r>
              <a:rPr lang="en-US" sz="1400" dirty="0">
                <a:solidFill>
                  <a:schemeClr val="tx1"/>
                </a:solidFill>
                <a:latin typeface="Roboton"/>
                <a:cs typeface="Roboton"/>
              </a:rPr>
              <a:t>Create universally agreed concepts of corruption and ways to address it​;</a:t>
            </a:r>
          </a:p>
          <a:p>
            <a:pPr marL="285750" indent="-285750" fontAlgn="base">
              <a:buFont typeface="Wingdings" pitchFamily="2" charset="2"/>
              <a:buChar char="ü"/>
            </a:pPr>
            <a:r>
              <a:rPr lang="en-US" sz="1400" dirty="0">
                <a:solidFill>
                  <a:schemeClr val="tx1"/>
                </a:solidFill>
                <a:latin typeface="Roboton"/>
                <a:cs typeface="Roboton"/>
              </a:rPr>
              <a:t>Foster international exchange of expertise, good practices and lessons learned​;</a:t>
            </a:r>
          </a:p>
          <a:p>
            <a:pPr marL="285750" indent="-285750" fontAlgn="base">
              <a:buFont typeface="Wingdings" pitchFamily="2" charset="2"/>
              <a:buChar char="ü"/>
            </a:pPr>
            <a:r>
              <a:rPr lang="en-US" sz="1400" dirty="0">
                <a:solidFill>
                  <a:schemeClr val="tx1"/>
                </a:solidFill>
                <a:latin typeface="Roboton"/>
                <a:cs typeface="Roboton"/>
              </a:rPr>
              <a:t>Create peer-pressure to comply with implementation (Implementation Review Mechanism).</a:t>
            </a:r>
          </a:p>
        </p:txBody>
      </p:sp>
      <p:sp>
        <p:nvSpPr>
          <p:cNvPr id="8" name="Rounded Rectangle 7">
            <a:extLst>
              <a:ext uri="{FF2B5EF4-FFF2-40B4-BE49-F238E27FC236}">
                <a16:creationId xmlns:a16="http://schemas.microsoft.com/office/drawing/2014/main" id="{C39D020C-E1A4-FF47-9249-543EB6255037}"/>
              </a:ext>
            </a:extLst>
          </p:cNvPr>
          <p:cNvSpPr/>
          <p:nvPr/>
        </p:nvSpPr>
        <p:spPr>
          <a:xfrm>
            <a:off x="4711761" y="1333896"/>
            <a:ext cx="3779996" cy="329547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1400" b="1" u="sng">
                <a:solidFill>
                  <a:schemeClr val="tx1"/>
                </a:solidFill>
                <a:latin typeface="Roboton"/>
                <a:cs typeface="Roboton"/>
              </a:rPr>
              <a:t>What UNCAC cannot do</a:t>
            </a:r>
            <a:endParaRPr lang="en-US" sz="1400" u="sng">
              <a:solidFill>
                <a:schemeClr val="tx1"/>
              </a:solidFill>
              <a:latin typeface="Roboton"/>
              <a:cs typeface="Roboton"/>
            </a:endParaRPr>
          </a:p>
          <a:p>
            <a:pPr marL="320400" indent="-285750" fontAlgn="base">
              <a:buFont typeface="Lucida Grande"/>
              <a:buChar char="x"/>
            </a:pPr>
            <a:r>
              <a:rPr lang="en-US" sz="1400">
                <a:solidFill>
                  <a:schemeClr val="tx1"/>
                </a:solidFill>
                <a:latin typeface="Roboton"/>
                <a:cs typeface="Roboton"/>
              </a:rPr>
              <a:t>It is not a blueprint for anti-corruption reform​;</a:t>
            </a:r>
          </a:p>
          <a:p>
            <a:pPr marL="320400" indent="-285750" fontAlgn="base">
              <a:buFont typeface="Lucida Grande"/>
              <a:buChar char="x"/>
            </a:pPr>
            <a:r>
              <a:rPr lang="en-US" sz="1400">
                <a:solidFill>
                  <a:schemeClr val="tx1"/>
                </a:solidFill>
                <a:latin typeface="Roboton"/>
                <a:cs typeface="Roboton"/>
              </a:rPr>
              <a:t>Ratification of the UNCAC does not constitute political will: Some states may ratify just to respond to criticism from donors or political opponents​;</a:t>
            </a:r>
          </a:p>
          <a:p>
            <a:pPr marL="320400" indent="-285750" fontAlgn="base">
              <a:buFont typeface="Lucida Grande"/>
              <a:buChar char="x"/>
            </a:pPr>
            <a:r>
              <a:rPr lang="en-US" sz="1400">
                <a:solidFill>
                  <a:schemeClr val="tx1"/>
                </a:solidFill>
                <a:latin typeface="Roboton"/>
                <a:cs typeface="Roboton"/>
              </a:rPr>
              <a:t>UNCAC assessments and implementation may be perceived as a stand-alone exercise, through which legal compliance with an international agreement is sought.</a:t>
            </a:r>
          </a:p>
        </p:txBody>
      </p:sp>
      <p:sp>
        <p:nvSpPr>
          <p:cNvPr id="9" name="Textfeld 8"/>
          <p:cNvSpPr txBox="1"/>
          <p:nvPr/>
        </p:nvSpPr>
        <p:spPr>
          <a:xfrm>
            <a:off x="7252292" y="4409394"/>
            <a:ext cx="842737" cy="207443"/>
          </a:xfrm>
          <a:prstGeom prst="rect">
            <a:avLst/>
          </a:prstGeom>
          <a:noFill/>
        </p:spPr>
        <p:txBody>
          <a:bodyPr wrap="square" rtlCol="0">
            <a:spAutoFit/>
          </a:bodyPr>
          <a:lstStyle/>
          <a:p>
            <a:pPr algn="r"/>
            <a:r>
              <a:rPr lang="de-DE" sz="700" dirty="0">
                <a:latin typeface="Roboto"/>
                <a:cs typeface="Roboto"/>
              </a:rPr>
              <a:t>Hechler 2017</a:t>
            </a:r>
          </a:p>
        </p:txBody>
      </p:sp>
    </p:spTree>
    <p:extLst>
      <p:ext uri="{BB962C8B-B14F-4D97-AF65-F5344CB8AC3E}">
        <p14:creationId xmlns:p14="http://schemas.microsoft.com/office/powerpoint/2010/main" val="28623172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369219"/>
            <a:ext cx="4800600" cy="3263504"/>
          </a:xfrm>
          <a:ln>
            <a:solidFill>
              <a:srgbClr val="00B0F0"/>
            </a:solidFill>
          </a:ln>
        </p:spPr>
        <p:txBody>
          <a:bodyPr>
            <a:normAutofit fontScale="70000" lnSpcReduction="20000"/>
          </a:bodyPr>
          <a:lstStyle/>
          <a:p>
            <a:pPr fontAlgn="base"/>
            <a:r>
              <a:rPr lang="en-US" dirty="0"/>
              <a:t>Long-term efforts are required to change the strong, firmly embedded interests of those who are taking advantage of the existing situation​;</a:t>
            </a:r>
          </a:p>
          <a:p>
            <a:pPr fontAlgn="base"/>
            <a:r>
              <a:rPr lang="en-US" dirty="0"/>
              <a:t>Empowerment of local actors and sustained social movement are crucial​;</a:t>
            </a:r>
          </a:p>
          <a:p>
            <a:pPr fontAlgn="base"/>
            <a:r>
              <a:rPr lang="en-US" dirty="0"/>
              <a:t>Creative ways to enforce the rule of law should be found​;</a:t>
            </a:r>
          </a:p>
          <a:p>
            <a:pPr fontAlgn="base"/>
            <a:r>
              <a:rPr lang="en-US" dirty="0"/>
              <a:t>There are no one-size-fits-all solutions​;</a:t>
            </a:r>
          </a:p>
          <a:p>
            <a:pPr fontAlgn="base"/>
            <a:r>
              <a:rPr lang="en-US" dirty="0"/>
              <a:t>Proper analysis, indicators and a monitoring and evaluation framework are crucial (UNODC 2016).</a:t>
            </a:r>
          </a:p>
          <a:p>
            <a:pPr marL="0" indent="0">
              <a:buNone/>
            </a:pPr>
            <a:endParaRPr lang="de-DE" sz="1200" dirty="0"/>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21</a:t>
            </a:fld>
            <a:endParaRPr lang="en-US"/>
          </a:p>
        </p:txBody>
      </p:sp>
      <p:sp>
        <p:nvSpPr>
          <p:cNvPr id="5" name="Titel 4"/>
          <p:cNvSpPr>
            <a:spLocks noGrp="1"/>
          </p:cNvSpPr>
          <p:nvPr>
            <p:ph type="title"/>
          </p:nvPr>
        </p:nvSpPr>
        <p:spPr/>
        <p:txBody>
          <a:bodyPr>
            <a:noAutofit/>
          </a:bodyPr>
          <a:lstStyle/>
          <a:p>
            <a:r>
              <a:rPr lang="en-US" sz="2800" b="1" dirty="0"/>
              <a:t>Lessons learned for the effective implementation of the UNCAC in support of the SDGs </a:t>
            </a:r>
            <a:endParaRPr lang="de-DE" sz="2800" b="1" dirty="0"/>
          </a:p>
        </p:txBody>
      </p:sp>
      <p:pic>
        <p:nvPicPr>
          <p:cNvPr id="7" name="Grafik 6" descr="Ein Bild, das Text, Person, drinnen, mehrere enthält.&#10;&#10;Automatisch generierte Beschreibung">
            <a:extLst>
              <a:ext uri="{FF2B5EF4-FFF2-40B4-BE49-F238E27FC236}">
                <a16:creationId xmlns:a16="http://schemas.microsoft.com/office/drawing/2014/main" id="{30AEDC05-774D-2F45-9AC1-0C791F3C7FCB}"/>
              </a:ext>
            </a:extLst>
          </p:cNvPr>
          <p:cNvPicPr>
            <a:picLocks noChangeAspect="1"/>
          </p:cNvPicPr>
          <p:nvPr/>
        </p:nvPicPr>
        <p:blipFill rotWithShape="1">
          <a:blip r:embed="rId3">
            <a:extLst>
              <a:ext uri="{28A0092B-C50C-407E-A947-70E740481C1C}">
                <a14:useLocalDpi xmlns:a14="http://schemas.microsoft.com/office/drawing/2010/main" val="0"/>
              </a:ext>
            </a:extLst>
          </a:blip>
          <a:srcRect l="34396" r="35650" b="53068"/>
          <a:stretch/>
        </p:blipFill>
        <p:spPr>
          <a:xfrm>
            <a:off x="5532120" y="1620007"/>
            <a:ext cx="2983230" cy="1910192"/>
          </a:xfrm>
          <a:prstGeom prst="rect">
            <a:avLst/>
          </a:prstGeom>
          <a:ln>
            <a:solidFill>
              <a:srgbClr val="00B0F0"/>
            </a:solidFill>
          </a:ln>
        </p:spPr>
      </p:pic>
    </p:spTree>
    <p:extLst>
      <p:ext uri="{BB962C8B-B14F-4D97-AF65-F5344CB8AC3E}">
        <p14:creationId xmlns:p14="http://schemas.microsoft.com/office/powerpoint/2010/main" val="17481949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11" name="Gruppierung 10"/>
          <p:cNvGrpSpPr/>
          <p:nvPr/>
        </p:nvGrpSpPr>
        <p:grpSpPr>
          <a:xfrm>
            <a:off x="1593920" y="1719947"/>
            <a:ext cx="6933881" cy="595895"/>
            <a:chOff x="1593920" y="1809059"/>
            <a:chExt cx="6933881"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dirty="0">
                  <a:solidFill>
                    <a:schemeClr val="bg1">
                      <a:lumMod val="65000"/>
                    </a:schemeClr>
                  </a:solidFill>
                  <a:latin typeface="Roboto"/>
                </a:rPr>
                <a:t>United Nations Convention Against Corruption (UNCAC)</a:t>
              </a:r>
              <a:endParaRPr lang="ko-KR" altLang="en-US" sz="1600" b="1" dirty="0">
                <a:solidFill>
                  <a:schemeClr val="bg1">
                    <a:lumMod val="65000"/>
                  </a:schemeClr>
                </a:solidFill>
                <a:latin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dirty="0">
                    <a:solidFill>
                      <a:schemeClr val="bg1"/>
                    </a:solidFill>
                    <a:latin typeface="Roboto"/>
                    <a:cs typeface="Roboto"/>
                  </a:rPr>
                  <a:t>04</a:t>
                </a:r>
                <a:endParaRPr lang="ko-KR" altLang="en-US" sz="2400" b="1" dirty="0">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dirty="0">
                    <a:solidFill>
                      <a:schemeClr val="bg1"/>
                    </a:solidFill>
                    <a:latin typeface="Roboto"/>
                  </a:rPr>
                  <a:t>Practical examples</a:t>
                </a: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44027"/>
            <a:chOff x="1593920" y="636207"/>
            <a:chExt cx="6922856" cy="84402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830997"/>
            </a:xfrm>
            <a:prstGeom prst="rect">
              <a:avLst/>
            </a:prstGeom>
            <a:noFill/>
          </p:spPr>
          <p:txBody>
            <a:bodyPr wrap="square" rtlCol="0" anchor="t">
              <a:spAutoFit/>
            </a:bodyPr>
            <a:lstStyle/>
            <a:p>
              <a:r>
                <a:rPr lang="en-US" sz="1600" b="1" dirty="0">
                  <a:solidFill>
                    <a:srgbClr val="A6A6A6"/>
                  </a:solidFill>
                  <a:latin typeface="Roboto"/>
                </a:rPr>
                <a:t>The 2030 Agenda for Sustainable Development and anti-corruption</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lumMod val="65000"/>
                    </a:schemeClr>
                  </a:solidFill>
                  <a:latin typeface="Roboto"/>
                </a:rPr>
                <a:t>Anti-corruption conventions: Importance and historical context</a:t>
              </a:r>
              <a:endParaRPr lang="ko-KR" altLang="en-US" sz="1600" b="1">
                <a:solidFill>
                  <a:schemeClr val="bg1">
                    <a:lumMod val="65000"/>
                  </a:schemeClr>
                </a:solidFill>
                <a:latin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dirty="0">
                  <a:solidFill>
                    <a:schemeClr val="bg1">
                      <a:lumMod val="65000"/>
                    </a:schemeClr>
                  </a:solidFill>
                  <a:latin typeface="Roboto"/>
                  <a:cs typeface="Roboto"/>
                </a:rPr>
                <a:t>Activity: Quiz</a:t>
              </a: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
        <p:nvSpPr>
          <p:cNvPr id="3" name="Foliennummernplatzhalter 2"/>
          <p:cNvSpPr>
            <a:spLocks noGrp="1"/>
          </p:cNvSpPr>
          <p:nvPr>
            <p:ph type="sldNum" sz="quarter" idx="12"/>
          </p:nvPr>
        </p:nvSpPr>
        <p:spPr/>
        <p:txBody>
          <a:bodyPr/>
          <a:lstStyle/>
          <a:p>
            <a:fld id="{961E0DA8-AC27-403E-90E8-404BCA9BAC80}" type="slidenum">
              <a:rPr lang="en-US" smtClean="0"/>
              <a:pPr/>
              <a:t>22</a:t>
            </a:fld>
            <a:endParaRPr lang="en-US"/>
          </a:p>
        </p:txBody>
      </p:sp>
    </p:spTree>
    <p:extLst>
      <p:ext uri="{BB962C8B-B14F-4D97-AF65-F5344CB8AC3E}">
        <p14:creationId xmlns:p14="http://schemas.microsoft.com/office/powerpoint/2010/main" val="416963156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23</a:t>
            </a:fld>
            <a:endParaRPr lang="en-US"/>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9" name="Google Shape;31;p7"/>
          <p:cNvGrpSpPr>
            <a:grpSpLocks/>
          </p:cNvGrpSpPr>
          <p:nvPr/>
        </p:nvGrpSpPr>
        <p:grpSpPr>
          <a:xfrm>
            <a:off x="1490400" y="644418"/>
            <a:ext cx="7056000" cy="4006781"/>
            <a:chOff x="238125" y="1072500"/>
            <a:chExt cx="7143750" cy="3569975"/>
          </a:xfrm>
        </p:grpSpPr>
        <p:sp>
          <p:nvSpPr>
            <p:cNvPr id="10" name="Google Shape;32;p7"/>
            <p:cNvSpPr/>
            <p:nvPr/>
          </p:nvSpPr>
          <p:spPr>
            <a:xfrm>
              <a:off x="6570850" y="3084850"/>
              <a:ext cx="56875" cy="98575"/>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6309350" y="2861275"/>
              <a:ext cx="87200" cy="83400"/>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6358625" y="3115175"/>
              <a:ext cx="181925" cy="21225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2079950" y="1110375"/>
              <a:ext cx="113725" cy="64450"/>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6578425" y="3228875"/>
              <a:ext cx="83400" cy="45500"/>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6593575" y="1959300"/>
              <a:ext cx="121300" cy="113725"/>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6491275" y="2065400"/>
              <a:ext cx="227400" cy="272900"/>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6464725" y="3380475"/>
              <a:ext cx="121300" cy="68225"/>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6032700" y="3319825"/>
              <a:ext cx="265300" cy="94775"/>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6362400" y="3372875"/>
              <a:ext cx="102350" cy="75825"/>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6127450" y="2982550"/>
              <a:ext cx="238775" cy="28425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6669375" y="3172025"/>
              <a:ext cx="485125" cy="291850"/>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6078175" y="2626300"/>
              <a:ext cx="60650" cy="68250"/>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6449575" y="2899175"/>
              <a:ext cx="117500" cy="128875"/>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6320725" y="2486075"/>
              <a:ext cx="75825" cy="94775"/>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6358625" y="2664200"/>
              <a:ext cx="193300" cy="272875"/>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2015525" y="4562875"/>
              <a:ext cx="151625" cy="79600"/>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1443275" y="2531550"/>
              <a:ext cx="231200" cy="113725"/>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1655500" y="2626300"/>
              <a:ext cx="151600" cy="60650"/>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1545600" y="2649025"/>
              <a:ext cx="83400" cy="53100"/>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1814675" y="2656625"/>
              <a:ext cx="53075" cy="3792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238125" y="1072500"/>
              <a:ext cx="2387575" cy="3494200"/>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4490250" y="3497950"/>
              <a:ext cx="212250" cy="356275"/>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3038775" y="1197550"/>
              <a:ext cx="3994450" cy="2895425"/>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3076675" y="1421150"/>
              <a:ext cx="204650" cy="98550"/>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2405875" y="1076275"/>
              <a:ext cx="951250" cy="504075"/>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5782575" y="3005275"/>
              <a:ext cx="280475" cy="329725"/>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7097625" y="3228875"/>
              <a:ext cx="140250" cy="128875"/>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1359900" y="1243025"/>
              <a:ext cx="390375" cy="151625"/>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4206025" y="2205625"/>
              <a:ext cx="68225" cy="49300"/>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1750250" y="1337775"/>
              <a:ext cx="79600" cy="60650"/>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3512500" y="2088150"/>
              <a:ext cx="53075" cy="49300"/>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6002375" y="3475200"/>
              <a:ext cx="974000" cy="731450"/>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7253000" y="4104325"/>
              <a:ext cx="128875" cy="189500"/>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6980150" y="4271075"/>
              <a:ext cx="250150" cy="166775"/>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4107475" y="3933775"/>
              <a:ext cx="56875" cy="49300"/>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3846000" y="3767025"/>
              <a:ext cx="405525" cy="31457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1621375" y="2031300"/>
              <a:ext cx="87200" cy="26550"/>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662575" y="1864550"/>
              <a:ext cx="1352975" cy="625350"/>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2216375" y="1807700"/>
              <a:ext cx="140250" cy="87200"/>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730775" y="2296575"/>
              <a:ext cx="625350" cy="473750"/>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3088025" y="1428725"/>
              <a:ext cx="181950" cy="79600"/>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3777775" y="2201850"/>
              <a:ext cx="37925" cy="34125"/>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2417250" y="1087650"/>
              <a:ext cx="932300" cy="481325"/>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6332100" y="2493650"/>
              <a:ext cx="53075" cy="75825"/>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5369475" y="1784975"/>
              <a:ext cx="708725" cy="250150"/>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6089550" y="2637675"/>
              <a:ext cx="37925" cy="49275"/>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5161050" y="1747075"/>
              <a:ext cx="1235500" cy="867875"/>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6604950" y="1966875"/>
              <a:ext cx="98575" cy="94775"/>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6510200" y="2076775"/>
              <a:ext cx="197100" cy="204675"/>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6498850" y="2277650"/>
              <a:ext cx="49275" cy="56850"/>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6555700" y="2262475"/>
              <a:ext cx="37900" cy="34125"/>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6370000" y="2675575"/>
              <a:ext cx="117500" cy="144025"/>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6316925" y="2868850"/>
              <a:ext cx="68250" cy="64450"/>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6457150" y="2902950"/>
              <a:ext cx="98575" cy="113725"/>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6396525" y="2815775"/>
              <a:ext cx="30325" cy="3792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6426825" y="2853675"/>
              <a:ext cx="34150" cy="34150"/>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6491275" y="2834725"/>
              <a:ext cx="53075" cy="41725"/>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6476100" y="2872625"/>
              <a:ext cx="30350" cy="3792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6449575" y="2895375"/>
              <a:ext cx="26550" cy="34125"/>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6510200" y="3391825"/>
              <a:ext cx="64450" cy="22775"/>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6138800" y="3043175"/>
              <a:ext cx="216050" cy="21225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5790150" y="3016650"/>
              <a:ext cx="261525" cy="310775"/>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6040275" y="3331200"/>
              <a:ext cx="246375" cy="72025"/>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6400300" y="3384250"/>
              <a:ext cx="56875" cy="26550"/>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6370000" y="3418375"/>
              <a:ext cx="37900" cy="18950"/>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6472325" y="3391825"/>
              <a:ext cx="53075" cy="45500"/>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6370000" y="3126550"/>
              <a:ext cx="162975" cy="193300"/>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6589800" y="3240250"/>
              <a:ext cx="60650" cy="22750"/>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6582225" y="3092450"/>
              <a:ext cx="37925" cy="79600"/>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6676950" y="3183400"/>
              <a:ext cx="75825" cy="45500"/>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6711075" y="3206125"/>
              <a:ext cx="204675" cy="200900"/>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6366200" y="2133625"/>
              <a:ext cx="94775" cy="113725"/>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6301775" y="2031300"/>
              <a:ext cx="102350" cy="128875"/>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6138800" y="2993900"/>
              <a:ext cx="216050" cy="144050"/>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5911425" y="2993900"/>
              <a:ext cx="113725" cy="147825"/>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6915725" y="3244025"/>
              <a:ext cx="231200" cy="208475"/>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7101425" y="3285725"/>
              <a:ext cx="83400" cy="60650"/>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7146900" y="3240250"/>
              <a:ext cx="83400" cy="45500"/>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5706775" y="2421650"/>
              <a:ext cx="178150" cy="485125"/>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5865950" y="2577025"/>
              <a:ext cx="208450" cy="21225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5831850" y="2618725"/>
              <a:ext cx="189500" cy="379000"/>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5964475" y="2789250"/>
              <a:ext cx="109925" cy="94775"/>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5900050" y="2535350"/>
              <a:ext cx="219850" cy="397950"/>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5574125" y="2470925"/>
              <a:ext cx="136475" cy="155400"/>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5096625" y="2213200"/>
              <a:ext cx="682175" cy="720100"/>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5361900" y="2342075"/>
              <a:ext cx="204675" cy="121300"/>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5574125" y="2417850"/>
              <a:ext cx="60675" cy="4552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4501625" y="1705375"/>
              <a:ext cx="867875" cy="360050"/>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4494050" y="2114675"/>
              <a:ext cx="466175" cy="382800"/>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4638050" y="2023725"/>
              <a:ext cx="352475" cy="193300"/>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4918500" y="2179100"/>
              <a:ext cx="356275" cy="356275"/>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4721425" y="1955500"/>
              <a:ext cx="375225" cy="227425"/>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4876825" y="2145000"/>
              <a:ext cx="250150" cy="23497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5020825" y="2107100"/>
              <a:ext cx="181925" cy="83400"/>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5039775" y="2019925"/>
              <a:ext cx="235000" cy="106150"/>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4501625" y="2050250"/>
              <a:ext cx="90975" cy="72025"/>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4406875" y="2012350"/>
              <a:ext cx="117500" cy="68250"/>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4471300" y="2080575"/>
              <a:ext cx="75825" cy="45500"/>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3933150" y="1629575"/>
              <a:ext cx="132675" cy="75825"/>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3933150" y="1667475"/>
              <a:ext cx="113725" cy="87200"/>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3990000" y="1686425"/>
              <a:ext cx="189525" cy="11752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3963475" y="1587900"/>
              <a:ext cx="94775" cy="60650"/>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3971050" y="1784975"/>
              <a:ext cx="375225" cy="189500"/>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3728500" y="1375675"/>
              <a:ext cx="227425" cy="31457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3603450" y="1349150"/>
              <a:ext cx="382775" cy="280450"/>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3921775" y="1345350"/>
              <a:ext cx="189525" cy="235000"/>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6453375" y="1762225"/>
              <a:ext cx="151600" cy="178150"/>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3933150" y="1697800"/>
              <a:ext cx="49300" cy="34125"/>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4031700" y="1208925"/>
              <a:ext cx="2990150" cy="848925"/>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3827050" y="1872125"/>
              <a:ext cx="159175" cy="68250"/>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3838400" y="1841825"/>
              <a:ext cx="128900" cy="49275"/>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3637550" y="1902450"/>
              <a:ext cx="64450" cy="3792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3743675" y="1815275"/>
              <a:ext cx="128875" cy="49300"/>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3277525" y="2038875"/>
              <a:ext cx="56875" cy="144050"/>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4073375" y="1883500"/>
              <a:ext cx="56875" cy="64450"/>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3796725" y="1712950"/>
              <a:ext cx="212250" cy="14025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3940725" y="1883500"/>
              <a:ext cx="185725" cy="117500"/>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3626175" y="1712950"/>
              <a:ext cx="178150" cy="197100"/>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3664075" y="1648525"/>
              <a:ext cx="49300" cy="64450"/>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3717150" y="1675075"/>
              <a:ext cx="37900" cy="34125"/>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3690600" y="1864550"/>
              <a:ext cx="174375" cy="68250"/>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3758825" y="2148775"/>
              <a:ext cx="56875" cy="34150"/>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3664075" y="2065400"/>
              <a:ext cx="26550" cy="60675"/>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3633775" y="1921400"/>
              <a:ext cx="257725" cy="231200"/>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3679250" y="2023725"/>
              <a:ext cx="18975" cy="30350"/>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3398800" y="1803925"/>
              <a:ext cx="269100" cy="250150"/>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3557975" y="1784975"/>
              <a:ext cx="72025" cy="45500"/>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3584500" y="1758450"/>
              <a:ext cx="45500" cy="49275"/>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3611025" y="1822875"/>
              <a:ext cx="18975" cy="15175"/>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3383625" y="1640950"/>
              <a:ext cx="140250" cy="189525"/>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3338150" y="1705375"/>
              <a:ext cx="45500" cy="34150"/>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3292675" y="1705375"/>
              <a:ext cx="75825" cy="98575"/>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3281300" y="2004775"/>
              <a:ext cx="246375" cy="185725"/>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3520075" y="2095725"/>
              <a:ext cx="34125" cy="30350"/>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3940725" y="2031300"/>
              <a:ext cx="72050" cy="60675"/>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3902825" y="1928975"/>
              <a:ext cx="94775" cy="113725"/>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3762625" y="1921400"/>
              <a:ext cx="75800" cy="45500"/>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4073375" y="2065400"/>
              <a:ext cx="420700" cy="128900"/>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4073375" y="2038875"/>
              <a:ext cx="45500" cy="41725"/>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3834625" y="1955500"/>
              <a:ext cx="79600" cy="75825"/>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3918000" y="2050250"/>
              <a:ext cx="155400" cy="14025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3792925" y="1925200"/>
              <a:ext cx="109925" cy="102350"/>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3880100" y="2004775"/>
              <a:ext cx="64450" cy="94775"/>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3982425" y="1989625"/>
              <a:ext cx="132675" cy="79600"/>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4675950" y="2463350"/>
              <a:ext cx="34125" cy="45500"/>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4209800" y="2217000"/>
              <a:ext cx="53100" cy="26550"/>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4296975" y="2277650"/>
              <a:ext cx="87200" cy="106125"/>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4296975" y="2304175"/>
              <a:ext cx="504075" cy="420675"/>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4554675" y="2357225"/>
              <a:ext cx="60675" cy="45500"/>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4376550" y="2156375"/>
              <a:ext cx="235000" cy="227400"/>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4710050" y="2486075"/>
              <a:ext cx="117525" cy="79600"/>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4736600" y="2508825"/>
              <a:ext cx="159175" cy="216025"/>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4296975" y="2167725"/>
              <a:ext cx="140250" cy="136475"/>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4490250" y="2656625"/>
              <a:ext cx="280475" cy="178125"/>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4289400" y="2235950"/>
              <a:ext cx="30350" cy="49300"/>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4270450" y="2277650"/>
              <a:ext cx="26550" cy="106125"/>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4501625" y="3505525"/>
              <a:ext cx="193300" cy="337325"/>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3671650" y="2808200"/>
              <a:ext cx="181950" cy="291850"/>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3690600" y="3100025"/>
              <a:ext cx="125100" cy="18192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3520075" y="2808200"/>
              <a:ext cx="276675" cy="238800"/>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3239625" y="2887800"/>
              <a:ext cx="147825" cy="18192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3171400" y="2933275"/>
              <a:ext cx="87200" cy="136450"/>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3743675" y="3338775"/>
              <a:ext cx="295625" cy="299425"/>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3387425" y="2876425"/>
              <a:ext cx="87200" cy="155400"/>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3743675" y="3081075"/>
              <a:ext cx="178125" cy="238775"/>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4334875" y="2649025"/>
              <a:ext cx="159200" cy="197100"/>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3129725" y="2887800"/>
              <a:ext cx="83400" cy="87175"/>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4463725" y="2830950"/>
              <a:ext cx="53075" cy="56875"/>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4202225" y="3452475"/>
              <a:ext cx="242575" cy="413100"/>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4456150" y="2857475"/>
              <a:ext cx="265300" cy="360050"/>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3747450" y="3638175"/>
              <a:ext cx="333525" cy="28425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4285600" y="3039375"/>
              <a:ext cx="219850" cy="231200"/>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4179500" y="3179600"/>
              <a:ext cx="250150" cy="299425"/>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3057725" y="2429225"/>
              <a:ext cx="306975" cy="3449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4171900" y="3179600"/>
              <a:ext cx="53100" cy="53100"/>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4164325" y="3225075"/>
              <a:ext cx="41725" cy="68250"/>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3084250" y="2842325"/>
              <a:ext cx="178150" cy="125075"/>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3171400" y="2508825"/>
              <a:ext cx="394175" cy="390375"/>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3982425" y="3388050"/>
              <a:ext cx="280475" cy="250150"/>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3948325" y="3664700"/>
              <a:ext cx="204675" cy="21225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3326800" y="2781675"/>
              <a:ext cx="204675" cy="128875"/>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4262875" y="3414575"/>
              <a:ext cx="64450" cy="204675"/>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4262875" y="2777900"/>
              <a:ext cx="363825" cy="276675"/>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4183275" y="3046975"/>
              <a:ext cx="132675" cy="13265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3459425" y="2550500"/>
              <a:ext cx="390375" cy="299425"/>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3061500" y="2414075"/>
              <a:ext cx="193300" cy="178150"/>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3050125" y="2690725"/>
              <a:ext cx="151625" cy="151625"/>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3053925" y="2785475"/>
              <a:ext cx="72025" cy="22750"/>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3796725" y="2550500"/>
              <a:ext cx="246350" cy="401750"/>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3683025" y="2281425"/>
              <a:ext cx="375225" cy="371425"/>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3171400" y="2228375"/>
              <a:ext cx="269100" cy="185725"/>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3254775" y="2182900"/>
              <a:ext cx="469975" cy="473750"/>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3648925" y="2186675"/>
              <a:ext cx="98550" cy="163000"/>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4065800" y="3577525"/>
              <a:ext cx="197100" cy="189525"/>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4107475" y="3933775"/>
              <a:ext cx="56875" cy="49300"/>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4198450" y="3857975"/>
              <a:ext cx="26550" cy="41725"/>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4046850" y="2311750"/>
              <a:ext cx="280475" cy="257725"/>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4001375" y="2542925"/>
              <a:ext cx="390375" cy="515425"/>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3773975" y="3031800"/>
              <a:ext cx="469975" cy="48890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3808100" y="2868850"/>
              <a:ext cx="329725" cy="21225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3485950" y="2842325"/>
              <a:ext cx="64450" cy="155400"/>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3455650" y="2865050"/>
              <a:ext cx="53075" cy="14025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3050125" y="2842325"/>
              <a:ext cx="72050" cy="3792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245700" y="1337775"/>
              <a:ext cx="773125" cy="356250"/>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772475" y="1811500"/>
              <a:ext cx="56875" cy="53075"/>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2212600" y="1807700"/>
              <a:ext cx="144025" cy="87200"/>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1970050" y="1273350"/>
              <a:ext cx="394150" cy="265300"/>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780050" y="1318825"/>
              <a:ext cx="1565200" cy="682175"/>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1890450" y="1459050"/>
              <a:ext cx="98575" cy="45500"/>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1761600" y="1349150"/>
              <a:ext cx="56875" cy="41700"/>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1791925" y="1265775"/>
              <a:ext cx="98550" cy="56875"/>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1901825" y="1265775"/>
              <a:ext cx="87200" cy="41700"/>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2015525" y="1208925"/>
              <a:ext cx="212250" cy="49275"/>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2121625" y="1083850"/>
              <a:ext cx="477550" cy="14025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2083750" y="1121750"/>
              <a:ext cx="102350" cy="41725"/>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1371250" y="1254400"/>
              <a:ext cx="178150" cy="68250"/>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1458425" y="1280925"/>
              <a:ext cx="288050" cy="102350"/>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1450850" y="2542925"/>
              <a:ext cx="216025" cy="90975"/>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1556950" y="2660400"/>
              <a:ext cx="60675" cy="30350"/>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1826025" y="2667975"/>
              <a:ext cx="34150" cy="1520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1212100" y="2686925"/>
              <a:ext cx="102325" cy="109950"/>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1287875" y="2740000"/>
              <a:ext cx="140250" cy="83400"/>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1272725" y="2774100"/>
              <a:ext cx="49300" cy="45500"/>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1306825" y="2649025"/>
              <a:ext cx="45500" cy="75825"/>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1325775" y="2740000"/>
              <a:ext cx="106150" cy="14025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1469800" y="3126550"/>
              <a:ext cx="151600" cy="174350"/>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1522850" y="2857475"/>
              <a:ext cx="276675" cy="397950"/>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2023100" y="4574250"/>
              <a:ext cx="136450" cy="56875"/>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1818450" y="3748075"/>
              <a:ext cx="367650" cy="807250"/>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2110275" y="3960300"/>
              <a:ext cx="125075" cy="147825"/>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1670650" y="2857475"/>
              <a:ext cx="307000" cy="288050"/>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1363675" y="2876425"/>
              <a:ext cx="83400" cy="64450"/>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1954875" y="2929475"/>
              <a:ext cx="102350" cy="189525"/>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1788125" y="3452475"/>
              <a:ext cx="276700" cy="307000"/>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2125425" y="3009075"/>
              <a:ext cx="64450" cy="94750"/>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1954875" y="3687450"/>
              <a:ext cx="227425" cy="197075"/>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2030675" y="3005275"/>
              <a:ext cx="94775" cy="106150"/>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1651700" y="3028025"/>
              <a:ext cx="962625" cy="1019475"/>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1424325" y="2902950"/>
              <a:ext cx="144025" cy="75825"/>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1469800" y="3183400"/>
              <a:ext cx="318350" cy="492700"/>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1772975" y="3645750"/>
              <a:ext cx="235000" cy="909575"/>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1723700" y="2637675"/>
              <a:ext cx="75825" cy="41700"/>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1666875" y="2637675"/>
              <a:ext cx="56850" cy="3032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6013750" y="3486575"/>
              <a:ext cx="1360550" cy="939900"/>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ruppierung 269"/>
          <p:cNvGrpSpPr/>
          <p:nvPr/>
        </p:nvGrpSpPr>
        <p:grpSpPr>
          <a:xfrm>
            <a:off x="7053345" y="2808107"/>
            <a:ext cx="1101413" cy="1063067"/>
            <a:chOff x="1790618" y="2162646"/>
            <a:chExt cx="1101413" cy="1063067"/>
          </a:xfrm>
        </p:grpSpPr>
        <p:pic>
          <p:nvPicPr>
            <p:cNvPr id="267" name="Bild 266"/>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9" name="Textfeld 268"/>
            <p:cNvSpPr txBox="1"/>
            <p:nvPr/>
          </p:nvSpPr>
          <p:spPr>
            <a:xfrm rot="21067465">
              <a:off x="1874136" y="2372662"/>
              <a:ext cx="1017895" cy="646331"/>
            </a:xfrm>
            <a:prstGeom prst="rect">
              <a:avLst/>
            </a:prstGeom>
            <a:noFill/>
          </p:spPr>
          <p:txBody>
            <a:bodyPr wrap="square" rtlCol="0">
              <a:spAutoFit/>
            </a:bodyPr>
            <a:lstStyle/>
            <a:p>
              <a:r>
                <a:rPr lang="de-DE" sz="1200" dirty="0" err="1">
                  <a:latin typeface="Apple Chancery"/>
                  <a:cs typeface="Apple Chancery"/>
                </a:rPr>
                <a:t>Indonesia</a:t>
              </a:r>
              <a:r>
                <a:rPr lang="de-DE" sz="1200" dirty="0">
                  <a:latin typeface="Apple Chancery"/>
                  <a:cs typeface="Apple Chancery"/>
                </a:rPr>
                <a:t>: UNCAC </a:t>
              </a:r>
              <a:r>
                <a:rPr lang="de-DE" sz="1200" dirty="0" err="1">
                  <a:latin typeface="Apple Chancery"/>
                  <a:cs typeface="Apple Chancery"/>
                </a:rPr>
                <a:t>gap</a:t>
              </a:r>
              <a:r>
                <a:rPr lang="de-DE" sz="1200" dirty="0">
                  <a:latin typeface="Apple Chancery"/>
                  <a:cs typeface="Apple Chancery"/>
                </a:rPr>
                <a:t> analysis</a:t>
              </a:r>
            </a:p>
          </p:txBody>
        </p:sp>
      </p:grpSp>
      <p:sp>
        <p:nvSpPr>
          <p:cNvPr id="268" name="Freeform 12"/>
          <p:cNvSpPr/>
          <p:nvPr/>
        </p:nvSpPr>
        <p:spPr>
          <a:xfrm flipV="1">
            <a:off x="7501639" y="2662656"/>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64" name="Gruppierung 269">
            <a:extLst>
              <a:ext uri="{FF2B5EF4-FFF2-40B4-BE49-F238E27FC236}">
                <a16:creationId xmlns:a16="http://schemas.microsoft.com/office/drawing/2014/main" id="{EFD63770-E316-334C-A0BF-2F43F7857C18}"/>
              </a:ext>
            </a:extLst>
          </p:cNvPr>
          <p:cNvGrpSpPr/>
          <p:nvPr/>
        </p:nvGrpSpPr>
        <p:grpSpPr>
          <a:xfrm>
            <a:off x="1911178" y="2571750"/>
            <a:ext cx="1172729" cy="1063067"/>
            <a:chOff x="1729175" y="2162646"/>
            <a:chExt cx="1172729" cy="1063067"/>
          </a:xfrm>
        </p:grpSpPr>
        <p:pic>
          <p:nvPicPr>
            <p:cNvPr id="265" name="Bild 266">
              <a:extLst>
                <a:ext uri="{FF2B5EF4-FFF2-40B4-BE49-F238E27FC236}">
                  <a16:creationId xmlns:a16="http://schemas.microsoft.com/office/drawing/2014/main" id="{5BE76E45-7F1B-DD4E-BEE4-9C07E3A8FFA6}"/>
                </a:ext>
              </a:extLst>
            </p:cNvPr>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6" name="Textfeld 265">
              <a:extLst>
                <a:ext uri="{FF2B5EF4-FFF2-40B4-BE49-F238E27FC236}">
                  <a16:creationId xmlns:a16="http://schemas.microsoft.com/office/drawing/2014/main" id="{4C5D8F50-50C7-1644-B2C8-6A6F9F1CF361}"/>
                </a:ext>
              </a:extLst>
            </p:cNvPr>
            <p:cNvSpPr txBox="1"/>
            <p:nvPr/>
          </p:nvSpPr>
          <p:spPr>
            <a:xfrm rot="21193190">
              <a:off x="1729175" y="2301499"/>
              <a:ext cx="1172729" cy="900246"/>
            </a:xfrm>
            <a:prstGeom prst="rect">
              <a:avLst/>
            </a:prstGeom>
            <a:noFill/>
          </p:spPr>
          <p:txBody>
            <a:bodyPr wrap="square" rtlCol="0">
              <a:spAutoFit/>
            </a:bodyPr>
            <a:lstStyle/>
            <a:p>
              <a:r>
                <a:rPr lang="de-DE" sz="1050" dirty="0">
                  <a:latin typeface="Apple Chancery"/>
                  <a:cs typeface="Apple Chancery"/>
                </a:rPr>
                <a:t>Latin America: Ibero-American Charter on Ethics and Integrity in Public Service</a:t>
              </a:r>
            </a:p>
          </p:txBody>
        </p:sp>
      </p:grpSp>
      <p:sp>
        <p:nvSpPr>
          <p:cNvPr id="271" name="Freeform 12">
            <a:extLst>
              <a:ext uri="{FF2B5EF4-FFF2-40B4-BE49-F238E27FC236}">
                <a16:creationId xmlns:a16="http://schemas.microsoft.com/office/drawing/2014/main" id="{6E53EC69-A350-2F43-8014-DA7980D0ED27}"/>
              </a:ext>
            </a:extLst>
          </p:cNvPr>
          <p:cNvSpPr/>
          <p:nvPr/>
        </p:nvSpPr>
        <p:spPr>
          <a:xfrm flipV="1">
            <a:off x="2420915" y="2426299"/>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37704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Scale>
                                      <p:cBhvr>
                                        <p:cTn id="7" dur="1000" decel="50000" fill="hold">
                                          <p:stCondLst>
                                            <p:cond delay="0"/>
                                          </p:stCondLst>
                                        </p:cTn>
                                        <p:tgtEl>
                                          <p:spTgt spid="2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4"/>
                                        </p:tgtEl>
                                        <p:attrNameLst>
                                          <p:attrName>ppt_x</p:attrName>
                                          <p:attrName>ppt_y</p:attrName>
                                        </p:attrNameLst>
                                      </p:cBhvr>
                                    </p:animMotion>
                                    <p:animEffect transition="in" filter="fade">
                                      <p:cBhvr>
                                        <p:cTn id="9" dur="1000"/>
                                        <p:tgtEl>
                                          <p:spTgt spid="26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271"/>
                                        </p:tgtEl>
                                        <p:attrNameLst>
                                          <p:attrName>style.visibility</p:attrName>
                                        </p:attrNameLst>
                                      </p:cBhvr>
                                      <p:to>
                                        <p:strVal val="visible"/>
                                      </p:to>
                                    </p:set>
                                    <p:animScale>
                                      <p:cBhvr>
                                        <p:cTn id="13" dur="1000" decel="50000" fill="hold">
                                          <p:stCondLst>
                                            <p:cond delay="0"/>
                                          </p:stCondLst>
                                        </p:cTn>
                                        <p:tgtEl>
                                          <p:spTgt spid="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71"/>
                                        </p:tgtEl>
                                        <p:attrNameLst>
                                          <p:attrName>ppt_x</p:attrName>
                                          <p:attrName>ppt_y</p:attrName>
                                        </p:attrNameLst>
                                      </p:cBhvr>
                                    </p:animMotion>
                                    <p:animEffect transition="in" filter="fade">
                                      <p:cBhvr>
                                        <p:cTn id="15" dur="1000"/>
                                        <p:tgtEl>
                                          <p:spTgt spid="271"/>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70"/>
                                        </p:tgtEl>
                                        <p:attrNameLst>
                                          <p:attrName>style.visibility</p:attrName>
                                        </p:attrNameLst>
                                      </p:cBhvr>
                                      <p:to>
                                        <p:strVal val="visible"/>
                                      </p:to>
                                    </p:set>
                                    <p:animScale>
                                      <p:cBhvr>
                                        <p:cTn id="20" dur="1000" decel="50000" fill="hold">
                                          <p:stCondLst>
                                            <p:cond delay="0"/>
                                          </p:stCondLst>
                                        </p:cTn>
                                        <p:tgtEl>
                                          <p:spTgt spid="2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70"/>
                                        </p:tgtEl>
                                        <p:attrNameLst>
                                          <p:attrName>ppt_x</p:attrName>
                                          <p:attrName>ppt_y</p:attrName>
                                        </p:attrNameLst>
                                      </p:cBhvr>
                                    </p:animMotion>
                                    <p:animEffect transition="in" filter="fade">
                                      <p:cBhvr>
                                        <p:cTn id="22" dur="1000"/>
                                        <p:tgtEl>
                                          <p:spTgt spid="270"/>
                                        </p:tgtEl>
                                      </p:cBhvr>
                                    </p:animEffect>
                                  </p:childTnLst>
                                </p:cTn>
                              </p:par>
                            </p:childTnLst>
                          </p:cTn>
                        </p:par>
                        <p:par>
                          <p:cTn id="23" fill="hold">
                            <p:stCondLst>
                              <p:cond delay="1000"/>
                            </p:stCondLst>
                            <p:childTnLst>
                              <p:par>
                                <p:cTn id="24" presetID="52" presetClass="entr" presetSubtype="0" fill="hold" grpId="0" nodeType="afterEffect">
                                  <p:stCondLst>
                                    <p:cond delay="0"/>
                                  </p:stCondLst>
                                  <p:childTnLst>
                                    <p:set>
                                      <p:cBhvr>
                                        <p:cTn id="25" dur="1" fill="hold">
                                          <p:stCondLst>
                                            <p:cond delay="0"/>
                                          </p:stCondLst>
                                        </p:cTn>
                                        <p:tgtEl>
                                          <p:spTgt spid="268"/>
                                        </p:tgtEl>
                                        <p:attrNameLst>
                                          <p:attrName>style.visibility</p:attrName>
                                        </p:attrNameLst>
                                      </p:cBhvr>
                                      <p:to>
                                        <p:strVal val="visible"/>
                                      </p:to>
                                    </p:set>
                                    <p:animScale>
                                      <p:cBhvr>
                                        <p:cTn id="26" dur="1000" decel="50000" fill="hold">
                                          <p:stCondLst>
                                            <p:cond delay="0"/>
                                          </p:stCondLst>
                                        </p:cTn>
                                        <p:tgtEl>
                                          <p:spTgt spid="2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68"/>
                                        </p:tgtEl>
                                        <p:attrNameLst>
                                          <p:attrName>ppt_x</p:attrName>
                                          <p:attrName>ppt_y</p:attrName>
                                        </p:attrNameLst>
                                      </p:cBhvr>
                                    </p:animMotion>
                                    <p:animEffect transition="in" filter="fade">
                                      <p:cBhvr>
                                        <p:cTn id="28"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a:extLst>
              <a:ext uri="{FF2B5EF4-FFF2-40B4-BE49-F238E27FC236}">
                <a16:creationId xmlns:a16="http://schemas.microsoft.com/office/drawing/2014/main" id="{AA146FD6-BECF-A242-89BF-698833FB6624}"/>
              </a:ext>
            </a:extLst>
          </p:cNvPr>
          <p:cNvSpPr>
            <a:spLocks noGrp="1"/>
          </p:cNvSpPr>
          <p:nvPr>
            <p:ph sz="half" idx="2"/>
          </p:nvPr>
        </p:nvSpPr>
        <p:spPr>
          <a:ln>
            <a:solidFill>
              <a:srgbClr val="00B0F0"/>
            </a:solidFill>
          </a:ln>
        </p:spPr>
        <p:txBody>
          <a:bodyPr>
            <a:normAutofit/>
          </a:bodyPr>
          <a:lstStyle/>
          <a:p>
            <a:pPr marL="0" indent="0">
              <a:buNone/>
            </a:pPr>
            <a:endParaRPr lang="de-DE"/>
          </a:p>
        </p:txBody>
      </p:sp>
      <p:sp>
        <p:nvSpPr>
          <p:cNvPr id="5" name="Titel 4"/>
          <p:cNvSpPr>
            <a:spLocks noGrp="1"/>
          </p:cNvSpPr>
          <p:nvPr>
            <p:ph type="title"/>
          </p:nvPr>
        </p:nvSpPr>
        <p:spPr/>
        <p:txBody>
          <a:bodyPr>
            <a:noAutofit/>
          </a:bodyPr>
          <a:lstStyle/>
          <a:p>
            <a:r>
              <a:rPr lang="en-US" sz="2800" b="1" dirty="0"/>
              <a:t>Latin America: Ibero-American Charter on Ethics and Integrity in Public Service</a:t>
            </a:r>
            <a:endParaRPr lang="de-DE" sz="1050" dirty="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E+AW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r6hfWWn25uL67gtYR1eVwo/M1xGtfFvwnYbltZLjUZB0EEeF/wC+mx+mawrYmlR/iSSOvC4DE4t/uabl6LT79jv64L4weItU8Lx6PqmnOCn2h454W+5KpXOD6H5eD2ridV+NWsSsy6ZpNnbJ2aZmkb9MCuK8UeMfEHiWJIdWvVlhR96RpEqKrYIzwM9zXjY3OKMqTjSbv0Z9ZlPCuLhiI1MTFcvVN33Vul/zPorwX4q0vxVpoutPk2yqB51u5+eI+/qPQ963q+RdD1bUNE1KLUdMuWt7iM8MOhHcEdx7V9G/DTxpB4v02Rjbtb3tttFwgBKZPQqfQ46dR+tdGW5rHE/u56S/M4c/4cngL1qOtP8AFevl5/edbRTLiWOCCSeVtscalmOM4A6141478f3Wsb7HSi9tYHhn6STD39F9vz9K+iwuEniZWjt3Pgs0zahltPmqat7Lq/8AgeZ1vijx5DHqcGi6EyT3Us6RSXHVI8sAQv8AeP6D3ru6+ZdOupbC/t72AIZYJBIgYZGQcjIr0PTfixcrhdS0mOQd2gkKn8jn+deji8rkoxVFXtv3Pm8q4opynOWMla9rKzsker0Vy2j+P/DWo7VN79jlP8Fyuz/x7p+tdPFJHNGJIpEkQ9GU5B/GvIqUp03aasfYYfF0MSuajNS9GOooorM6AooooAKKKKACiiigAooooAKKKKACiiigAooooAKKKKACiiigAooooAKKKKACiiigAooJABJOAOprifFfixrixkj8G6xpl3qdu++S2yJGljH3ggyMnvx6VlVrRpRvL/gv0OnDYWpiZ8sPv6L1fQ6201Cyu7i5t7a5jlmtXEc6KeY2IyAR9DVmvKJ77xNPLZeMNI0WC9nKhJptOmyl3D3jkibDK69jzg8V6pbSNLbxytE8TOoYxvjcpI6HHcVnh8R7W6t/wV0N8dgfq3K7p33V02mt07fh+Oo+io7q4gtbeS4uZkhhjUs7u2FUepJrx7x38X23SWPhZABypvZF6/7in+Z/KlisZSw0eao/l1Hl2V4nMJ8tGPq+i9X/AEz03xN4n0Pw5B5urX8cLEZSIfNI/wBFHP8ASvIvFnxj1O7ZoPD9sthD08+UB5WHsPur+teZXt1dX11JdXlxLcTyHLySMWZj9TUaK0jrHGrO7HCqoySfYV8xis5r1vdp+6vx+/8AyP0PLuE8HhUpVvfl57fd/mWdU1LUNUuDcale3F3Kf4pXLY+npVSu98M/CnxPqypNdRx6XbtzuuP9YR7IOfzxXpegfCTwtp6q18k2qTDqZm2p+Cr/AFzWNDK8ViPeat5v+rnVi+I8uwK5FK7XSOv/AAPxPnu3hmuJBFbwyTSHosalj+QrUuPC/iK20yXU7nRry3s4gC8ssewAE4HB56kV9Tabpun6bEItPsba1T0hjC/yrJ+I2n3Gq+CdU0+0iMtxNEBGg6swYEfyr0XkPJTlKUrtLojw48aOrXhCNNKLaTbfS+vY+a/C2hX/AIj1qHS9PTMkhy7n7sad2PsP/rV9PeE9AsPDeiw6Xp6YROZJCPmkfux96zPhv4PtfCWiiEbZb+YBrqcD7x/uj/ZH/wBeupr0Mry5YaHPP4n+HkeHxHnrzCr7Kk/3cfxff/IK8X+KnhP+x706rYR4sLhvnUDiFz2/3T2/L0r2ioL+0t7+yms7uJZYJlKup7ivoMJipYepzLbqfCZvlcMxw7py0ktn2f8Ak+p81W1vcXLMttbyzMq7mEaFiB68dqiYFWKsCGHUHg17D8PfC9z4e8YaosgZ7cQKLeYj76s2fzG3muy1PR9L1NCl/p9tcA93jBP59RXtVc2hTqcqV13PisLwlWxFDnlPlndqzXZ23/4B82Vf0bWtV0eXzNNvprf1VTlW+qng16nrPwt0e4DPptzPYydlJ8xP15/WuA8QeCfEGjbpJrQ3Nuv/AC2t/nXHuOo/EV00sbh8QuW/yZ5uJyTMcvftOV6dY/8AA1R13hz4p5ZYdetAo6faLccfiv8Ah+Vej6ZqFjqVqt1YXUVzCf4kbP5+hr5nq5pGqahpN2LrTrqS3lHUqeG9iOhH1rnxOU05609H+B6WXcW4ihaOJXPHv1/4P9an0rRXBeDfiNY6lss9YCWV2cASf8spD9f4T9ePeu9HIyOleBWoVKMuWasff4LHUMbT9pRldfivVBWbpes2t9eXNjtkt7y3Yh4JgA+3s49VPqKk127ubHTJZ7OzkvLjhYok7sTgZ9AO59K5HUrPT9AsoL/VGa+8R3NwskTRybHklPART2jHQ9sVVGkprXd7f12McZi50ZLl2Wsr7W6Wf819l9+6O8orF0DVruW5bS9Yt0ttTjj8zEZzHMn95D7HgjtW1WM4ODszso1o1o80f+CvJhRRRUmoUUUUAFFFFABRRRQAUUUUAFFFFABRRRQAUUUUAFFFc/41XXrqxTS9AUQzXgZZL1z8tsgHXjncegx05PaoqT5IuVrmtCl7WooXSv1eyKXjXUodU0zWPDWmTn+1/sgkjhOV89DyQh/iyAVOOmawfEureFdZ8Gxx6V5UOrw7F060iXbdW9wCNqBeoweD2xmp9NttJ1iwt/CmpWb6BrumKGtDG/zqR/y1hf8AjUnkj659a7HQbC4gtYptVWyn1QKVluoIdpkGeD69MZ7Zrz1GeIbelmrenl3TV/n5HuOpRwMYrW8XdK9r+eiacXbvpqtU7iaFotrpct1c26tFJesstxGrfuxJjDMq9AT39aTxT4g0zw3pb6hqk4jQcIg5eRv7qjuar+NvFGn+FdHa/vm3O2VggU/NK/oPb1PavmrxV4h1PxLqj6hqcxdukcY+5Ev91R/nNZ4/MIYKPs6a978vU2yXI62bVPbVm1Bdert0X+ZqePPHGr+LLkrO5t7BWzFaIflHoWP8R/yK5WprK1uL27itLSGSeeVgscaDLMfQV7l8OfhXaaX5WpeIlju74YZLfrFCff8AvN+n16185Qw+IzCq3v3b/r8D73F47BZJh1G1u0Vu/wCurZ5/4G+Gut+I/LurhTp2nNz50q/O4/2F7/U4H1r2/wAKeDfD/hqNf7OsVNxjDXMvzSt+Pb6DFdCOlFfVYPLKOGV0ry7v+tD83zTiDF5g2pPlh2X69/60CiiivQPDCiiigAooooAKKKKACiiigAooooA5XxR4E0TW90yx/Yrs/wDLaEABj/tL0P6H3ryTxT4W1bw7Ni8h325OEuI+Ub/A+xr6FplxDDcQvDPEksTjDI65BHuK9DC5jVoaPVHz2acOYXGpyiuSfddfVf0z5grt/Avj670UpY6lvutP6KeskI9vUe35VpeO/h1JbeZqHh9Gkh5aS06snunqPbrXm54ODwa99SoY2l3X4o+AnTx2SYn+V9+jX6o+m7G7tr60ju7SZJoJV3I6nIIrJ1jSNLQ6jrF5ZS38j2xRoz852AfdQds+3evHfA/i288NXeBunsZG/ewZ/wDHl9D/ADr3XS7+11OwivrKVZYJVyrD+R9DXgYnC1MHO6fuvr+h+gZZmlDOKNmkprdPXyuu6OC8L39jZyQTyTXut68LcxiCGQSrbR5zt38KP4QSSeRXZeF9VfWtHj1B7Q2u9mCqXDAgEgMD3BxWR460iGTSYFs4YrIJNiS6jYRC3hYHzScYyCOMepFZ39tandX2i2OgQCx0l51jjeRPnuIkGWKqeiYGMnkkiqnGOIjzR38+lv69dzOhVqZfV9lUd0krJL4m7K+uunV3tqktdDvKKhtrq2uvM+zzxzeW5jfYwO1h1B96mrzmmj6NSUldBRRRSGFFFFABRRRQAUUUUAFFFFABRRRQAUUUUAUdc1ax0axN5fylI9wRQqlmdj0VVHJJ9BXld/dNJrU97oWq6uzazPt0+SO4ZFhuRgPBNG4wAB8w4zjI9K6HxBqD6l4st59FuIZtS0gyL/Y9+hhM2eDLEx6nHAPIx6ZqTwRa6Zr2i3trqkM39qG/F5qEEkbRPBPuym32AUAEHkZ9a8mvJ4ipyRfp/wAP330tdbn02DpxwND20023a67JvS6a20Tvezvy+Z0Gh6RqUcqy+IL2y1aa3YG0nFmI5I8jDdyOfbFWvE+t2Ph7RZ9U1CTbFEOFH3nbso9zWjLIkUTyyOqIilmZjgADqTXzT8UvGE3irXGELsNMtmK2qf3vVz7n9B+NXjsXDA0fd+J7f5v0Mcny2pnGK9/SEd7Ky9Elor/5sx/F3iLUPE2syalqEhyeIogfliTso/x71R0rT7zVNQh0/T4HnuZm2oi9/f2HvUNtBNc3EdvbxtLNKwREUZLMegFfSPwu8EW/hTSxNcKkmrTqPtEvXYP7i+w7+p/CvmcFhKmOqtyenVn6Dm2aUMmwyjBa7Rj/AF0Q74ceBNP8J2gmcLc6pIv764I+76qnoP1P6V2NFFfaUaMKMFCCskfk2KxVXFVXVrSvJhRRRWpzhRRRQAUUUUAFFFFABRRRQAUUUUAFFFFABRRRQAV5/wDEbwGmpCTVdHjVL370sI4E3uPRv516BRW1CvOhPmgzjx2Bo46k6VZXX4rzR8vsrKxVlKspwQRgg+ldN4A8WT+G9Q2SlpNPmYedH/dP99ff+ddp8VPBq3cUuu6XFi5QbrmJR/rR3Yf7Q/WvI6+ppVKWNo6r1R+V4rDYrJcYrPVap91/W6PpyN7a+s1dTHcW8yZBxuV1I/UVxnjGyvv+EiS9uLw2OleSlojW43TuzvyiAfdJwMn0HFc38I/FbWlymgX8n+jzN/ozsf8AVuf4foe3v9a9O13TU1XTzbGVoZFdZIZVGTHIpyrD15rwJU5YOvyy27+R+gUsRTznA+0p/Et1fquj8u2xytlqlxos91FbWljb6PYXqWb26gibD7cS56NksDjqRmu5rze/vLrS77VJbm3i1W/d4PPk+ztHaWmz7jsTklvmB46Cuo8OXepQ6pcaPrF1FdXPlC6hmjTarRk4K47bW6eoIpYmldc6/wCH2Ky3F8s3Rle1/lHWVl21S2V0mmt9DoKKKK4D3gooooAKKKKACiiigAooooAKKKKACsHxpqF5Z2tla6fLHb3Wo3iWkc7ruEOQSWx3OFIA9SK3q4DXzq3iWyuLjT7a31jRHkMYtXzb3CPGxBkhl5B+YEgnFc2Km4waju+39X+478voqdVSnblXfby3087NpO25Z8W6bbwaRpNrrkL60r3i28t+7CK4gaRsI6bAMYYqOO3rXV6RZHT9PhtGup7to12medg0j+m4jrXH+DdMOqyR3Op6j4guP7OmBSy1OJY/KlA4YlR+8Izwckd66zxDqltomi3eq3ZxDbRlyO7HsB7k4H41nQ5bOs1ZW/Bd/wDg6m+N5244WL5nfptdvSy/ysnp2uea/Hzxa1par4YsZMS3CB7tlPKx9k/Hv7fWvEKua3qV1rGrXWp3jbp7mQu3oPQD2AwPwrofhX4X/wCEo8URwToTY2wE10fVc8L+J/TNfJYirPH4n3eui9P61Z+nYHDUcly/3/sq8n3f9aI9D+BPgxbW0XxPqUP+kTD/AENGH+rQ/wAf1Pb2+tesUiKsaKiKFVQAoAwAPSlr7LC4aOGpKnE/Kcyx9TH4iVep12XZdEFFFFdBwhRRRQAUUUUAFFFFABRRRQAUUUUAFFFFABRRRQAUUUUAFFFFABXi/wAV/Cq6PfDVbGPFjdP86gcRSen0Pb8a9oqprGn22q6ZPp92m6GZCreo9CPcHmuvB4l4eopdOp5WcZZDMcM6b+Jap9n/AJPqfNIJUhlJBByCOoNe8/DbxH/wkGhDz2/062xHP/tej/j/ADBrxPXdNuNH1e5025/1kD7c44YdmH1FaXgLXW8P+I4bpmItpP3VwP8AYPf8DzX0OOw6xNG8d90fneR5hPLMby1NIvSS7efyf4XPdNdkki02Ty9Nk1LzP3bwIVG5Twc7jjFcHpep/wBiJJNpfhdY55bj7Jsn1AvOzqf9Wq4JAHXqBjmvSVZWUMpBUjII6EV57d3Muia5qurNpM2o6lvw1x5ZitraI4C/MeSduNxA/lXg4RpqULX+b1/Gx95m8XCcKylbzsnbTdaN38l66JHoSklQWXaSOR6UtYHh2/1X+1LnS9ca1a58tbmBrcEIYzwVGeTgjr71v1yTg4OzPXoVlWhzJW9d9AoooqDYKKKKACiiigAooooAKKKKAMvxZM1v4bv5I762sX8hlW4uG2pGSMBifxrltE8O3VnpVvc+B/FZktdg2wXJFxbSEdcEfMmTnOD+FafxBi1CR9Ikg0ibVLG3uvtF3DCy722qdmFYjcNxzj/ZFcz4OsvC2sazdm8iu7HWZLyS4is2aW3aKIHgBRhTkDLYzyTXmV5c1dRtrstWvuf6H0GCg4YNzUtN2klJdveT1Xe/RPTVnpVibo2cJvViW52DzRESUDY5xnnGa8j/AGitf2x2fhuCTlv9IuQD2HCKfxyfwFewsyqpZiAoGST2FfKPjbVm1zxXqOqbiUmmPleyDhf0ArDOsR7LDqmnrL8up2cJYJYnGutJaQ1+b2/V/Ixq+mfhJ4cXw74RgWSPbeXYE9ySOQSOF/AfrmvEPhToI8QeNbO2lXdbQH7ROD0KqRgficCvp6uTIcN8Vd+i/U9TjTMGuTCRfm/0X6/cFFFcJ4n+I1vpWrS6fa6ebtoG2yO0uwbu4HBzivdxOLpYaPNVdkfndSrCmryZ3dFeYf8AC1pP+gGn/gSf/iaP+FrSf9ANP/Ak/wDxNcP9uYH+f8H/AJGP12j3/M9PorzD/ha0n/QDT/wJP/xNH/C1pP8AoBp/4En/AOJo/tzA/wA/4P8AyD67R7/men0V5h/wtaT/AKAaf+BJ/wDiaP8Aha0n/QDT/wACT/8AE0f25gf5/wAH/kH12j3/ADPT6KxPB3iO18Sae9zDE0MkTbJYmOdp7YPcVt16VKrCrBTg7pnRGSkuaOwUUUVoUFFR3U8dtbS3EzbYokLu3oAMmvN7j4rKJmFvopeLPys8+0kfQKcVyYrHUMLb2srXMqleFL4memUV5h/wtaT/AKAaf+BJ/wDiaT/ha0n/AEA0/wDAn/7GuT+3MD/P+D/yMvrtHv8AmeoUV5f/AMLWk/6Aaf8AgT/9jR/wtaT/AKAaf+BP/wBjR/bmB/n/AAf+QfXaPf8AM9Qory//AIWtJ/0A0/8AAn/7Gj/ha0n/AEA0/wDAn/7Gj+3MD/P+D/yD67R7/meoUV5h/wALWk/6Aaf+BJ/+Jo/4WtJ/0A0/8CT/APE0f25gf5/wf+QfXaPf8z0+iuQ8F+OLfxDetYyWbWlztLoN+9XA684HNdfXfh8RTxEOem7o3p1I1FzReh5x8atCE9hFr0C/vLfEc+B1Qng/gT+teS19M6laQ39hPZXC7op4zG49iK+b9UsptO1K5sJ/9ZbyNG3vg9a+ryjEc9N03uvyPzni/AKjiFiIrSe/qv8ANfqe0/CbWP7U8KxwSPuuLI+S+epX+E/lx+FXfH9zNBo3li6tbS1uMw3E8yM7KrDGEQfeY815l8H9UNh4tS1ZsRXqGIjtuHK/1H41654o0+TVNDuLWFgtxgPAx42yKQyn8wK87F0o0MXrs9T6LKcVPHZS1H44px9bbfejitF1K102/a/s9P1e6ghMVpcXeoTYNvExGAqH5scg89q9IrgtT1nw9IdRnka7vvtVmsN9FZwlo1K5+becAEZxnPYV13h28+36JaXYt57dZIwVjm++B0BP1HP41li4tpT5bf8ADf8ADnXlNSMZSoqafXT1fbytu273L9FFFcJ7gUUUUAFFFFABRRRQAUUUEgAk9BQBw3je78TafqzXJ1Gez8PlFzNZWiTSQN3MgYE7fdc471Z+G9nd3Gl2niDUNcvNSnuoMiOR0MUQY54CjhsAA8+tcdpmu6bLqml6s3iSZNXutUZby3muWWKO2y+EKN8oAULg+pr1HQ9P0mxglk0eGCOC6kMzeQcozEYJGOB07V5eGarVXUTuu177/h8unc+jzBPCYZUZRtLvypXtdPXfXvfXsuuN8VtUbSfAWp3EbbZZI/IjPu52/wAiTXzBXt/7SGoeXpOl6Wrf66ZpnHsgwP1b9K8QPSvCzyrz4nl/lX/BPseD8N7LAe06zbfyWn6M9y/Z00fyNGvtakX57qUQxn/YTr+bH9K9Wrn/AIc6d/ZXgfSbMrtcWyu/+83zH9TXQV9NgaPscPCHkfn2c4p4rHVavS+notF+AV89+JY5JvFmowwxtJI95IqqoyWO48AV9CV4fDqFvpnxJu7y6yIVu51Z1GSm7cu4D2zmvI4gjGUaUZOybPnMek1FPuZNz4f1q2njhm0y4SSRWZBtzkKMt+Q606Tw3r0dv9ok0m6WLAO8rxg9K3tDn03RriJZvEX2sN57FYtxhTMRUMcjO8k4rLTULb/hHtEtjcfvbe+kkmXn5UJTBP5Gvnnh6Ci23r2uvLy8/wADz3Tglr+a8ipb+HdcuDKINKuZDFIY5Nq/dcdQffml/wCEb1/ymm/sm68td25tnA2kg/lg11EF5o66prOsW+tWkWoT3LizM6vtiQ9ZAApyxHT0qK9udLuPD9naNqejz3EEEsby3An37i7EFCBjnOea1+pULP3tdftLvZdPmX7Gnbf8UcmdK1ITRQmynEksPnRrt5aPGdw9sCntourLpo1JrCcWhUN5u3jb2Prj36V2lr4k0d5IYLqddttpgW2mCn5ZGh2PGeOhOD9RVJ9R0uXQW+1ahbTONPEETxq8V2GA4jcD5WQHue1S8Hh7O0+/Vf1/XQXsaf8AMbXwN/1Gq/78X8mr0WO4gknkgjmjeWLHmIrAsmemR2zg14n4Ts/Fl54b1ePwnfwWtzvj8wMMO4w3CP0U/h+Iqn8KtH+IkNxrUOm3tvpdys0ZvF1GEu8jENhgcHI6896+syX/AHGHz/NnqYP+DE98plxNDbwPPcSpFEg3O7thVHqT2rz/APsv4uf9DPoH/gIf/iay/F+m/FBPC2ptqPiHRZ7MWsnnxxWpDum05AO3rXqHUeg+LGV/CepujBlazkIIOQRtNfPddD8O9H8fWfhW/murg2ehG0kP2W8Us7DafuL1T6nj2NZOj2E2p6jDYwMqvKcbn+6oAyWPsACa+R4ji5V6cVu1+p5OYJucUirW94ASOTxPEkixlWhmAD4xny2x1461Xv8AQbuyt9QmmkixY3CQOBn5ywJDL7YGfxq6PCh8+9t5tYsYZLOMSzKySHCYU7uF/wBoD1rxaFCrCrGXLs/Tv/kzjhCaknbYv6Lp+qabo91DZQwx62ZkbazRs/2fB5XJI+919qvThBcar/wjotDq/mQbwmzGNn73y93H3+uK52PwrfST2aQyRyRXUDTpOqNsVRu6nHBO39RQ3hiYQlPt1qdQW3+0my+bzBHt3dcbd23nGa7Iyqxioxpuy8/J7ab6/M1TklZR/H8vPU6fT7fTbea7Or3OlLNqk32X9ypKABMMUwCFO9hzwPlOKxtb0a7bw1pX2eCJ2tEuFumV1BBEh685PAqnqPhWaziumGoWs0tqkck0Sq4Kq+MHJGD94cZqS58IraretPrVghsWVZxskJUt93+HvTn7SUXCVO2j6rvff1T/ABHLmacXH8fn+hzdFdKvhC5CzPNqFvEkSxEny5Hz5i7l4VSelQp4Zc6eb1tSto4meRIWZHCvs65bGEz2DYJrz/qdb+X8vQw9jPsXfhL/AMjvbf8AXKT/ANBr22vEvhL/AMjvbf8AXKT/ANBr22vreHf90fq/yR6uX/wn6hXjPxp0z7L4li1BFxHeRAk/7a8H9NtezVwvxrsvtHhWO7Vcta3CsT/st8p/Uivrctq+zxEfPQ8/iXDLEZdPvH3vu3/C547Z3Elndw3cJxJDIsin3BzX0tY3CXdlBdR/cmjWRfoRmvmSvefhZe/bfBNjk5aDdA3/AAE8fpivSzmneEZ9j5ngzEctepRfVX+7/hzO8U/21c6yYTpVuujWZVkNxcrDDLJ1DP3Kj+7jqOa6Tw1cX1zayTXt9pt3ub5PsOSiDHTJJyaxvFH9nf8ACV2Z8QgNpv2fFsJVJh8/dzu7Z24xn3qxZ2cNp45K6XYm1t/sZ+2FI9kTsWHl47FsbunavNnaVJK1tL+X333/AOGPpqPNTxUpXv71rX1120S2XS72u9zpqKKK4D3gooooAKKKKACiiigAooooAqX2m6dfKVvbC1uQeolhV/5ipLCztbC0jtLK3jt7eMYSONcKozngVPRU8qve2pbqTceW+nY8D/aJuvN8Y2lqDxBZjI92Zj/ICvPNJtzearaWijJmnSP82A/rXV/G2bzfiRqPORGsSD/v2v8AUms34aQi48f6JGwyPtatj/d+b+lfD4r97jZLvK342P2DLf8AZsohLtC/4XPqVFCqFUYAGAKWiivuj8cCvnjxX/yM+qf9fcn/AKEa+h64/wAR/D/StY1KS/FxPayynMgjwVY+uD0NeNnWBq4ulFUt0zjxlGVWK5TxaivV/wDhVenf9BW7/wC+Fo/4VXp3/QVu/wDvha+b/sLG/wAv4o876jW7HlFFer/8Kr07/oK3f/fC0f8ACq9O/wCgrd/98LR/YWN/l/FB9RrdjyiivV/+FV6d/wBBW7/74WvPdeXw74e8Z3ega1cajFDEEMd1EiuMMoPzL17nkZ+lH9g43+X8UH1Gt2O7+Bv/AB76r/vx/wAmr0nvXP8AgKx0O00COTQbgXVrcHzPtGcmQ9Pwx0xXQV9hl2Hlh8NCnPdf5nr4em6dNRYUEAjBGRRRXabGX4v/AORW1T/r0k/9BNeF6DqzaQ9zNFbxyzywGGNpMFYwSNx2kc5HH419DTRxzQvDKoeN1Ksp6EHqK4K4+FukvMzQ6hdwxk5CYVtvtmvAzfA4ivUhUobo4cXQqTkpQ6HGT+KYb2CS31LSxLHMkXneTN5ZZ48hWHGB8pwR7VUn8RSTahq149qgOoW5t9qtxEPlx9cBRXSeKvB/hfwxpwvtY129hiLbU2whizegAHWud+H+m6T4z16+tLF7+3srWEP5s2ze7FsAbRwBjPc15cstzOW6X4ef+b+85Xh8S9/0JbTxZd2505USUW9patbtCJyElJDDcR0z83v0obxNGd15/ZoGqtbfZjc+cduNuzdsx97bx1x7V2n/AAqvTv8AoK3f/fC0f8Kr07/oK3f/AHwtH9nZna3+XoH1fE/1Y4zUvFt1f/bo5omNtcxRpHAZcrCybfmHHsfTrUGq+Ijff2z/AKII/wC05InP7zPl7Pw5z+Fd1/wqvTv+grd/98LR/wAKr07/AKCt3/3wtKWW5nO/N1815/5sHh8S9/0/rqconjIbLhJLG4VZlgGbe8MTDy02/eC9D6VFpnimGw3tDp8wk3SEf6WxWUNn/XLj94Rnrxmuw/4VXp3/AEFbv/vhaP8AhVenf9BW7/74Wr+oZpdOyuv8PqP2GK/qxynwl/5He2/65Sf+g17bXNeEvBmm+Hbh7qGSa4uWXaJJMfKvcACulr3cowlTC4fkqb3uduEpSpU+WQVi+Obb7X4P1WHGT9mdh9VG4fyraqK9jE1nNC3SSNlP4jFevTlyzUuxpiKftaUqfdNfej5ir174F3G/RNQtc/6q5Dj6Mo/+JryIjadvpxXpPwIkIv8AVYc8NFG2PoSP619TmcebDS+X5n5ZwxUcMyp+d1+DPSdcvJLK0WSPS7nUWZwvlQhSRxnJyQMcVy9jqs2oeJ4hr082jeTJ/oensComboGaTo554UGu3qO4ghuECTwxyqCGAdQcEdD9a+ap1YxTTXzP0vE4WpVmpRnounR+trP8beTJKKKKwO4KKKKACiiigAooooAKKKKACiiigD5h+LRJ+Ius5/57D/0Baf8AB4A/EjSM/wDPR/8A0W1HxhjMXxH1cH+J0b841NM+EsnlfEbRm9Ziv5owr4XbH6/z/qfse+Taf8+//bT6eooor7o/HAooooAKKKKACiiigArzT4i/DAeJtW1DXI74x3jWyLaw7RsMif3yeoPT2616XRQByfwv8Sp4g0DyZoFtNT08/Zr21C7fLdeMhewOP5jtXWV5r8RbC78LeIIviFokLOi4i1i2T/ltD0349Rx+QPrXoGk39pqmm2+o2MyzW1xGJI3HcH+tAFqiiigAoorlPiT4r/4RrSkjs4/tOsXzeTYWwGSznjcR6DP8hQBhfFDVLjXtRj+HughJLu7AbUJyu5bWHrz/ALR4/Tua2Ph74Es/Bl5qUlldyzw3gi2iUDcm0NkZHUEnNS/Dbwp/wjelyT30n2nWb9vOv7ljks552g+gz+Jya6ugAooooAKKKKACiiigAooooAKD0NFI52ozegzQB8x3XF1MP+mjfzrvfgWT/wAJDfjt9k/9nFcBM2+aR/7zE/rXoXwKTOt6jJ/dtlX82/8ArV9dj/8AdZeh+Q5BrmdK3d/kz12iiivkT9eCiiigAooooAKKKKACiiigAooooAKKKKAPnX49Wxg+IU0uOLi2ikH4Db/7LXMeC7r7F4v0i6zgR3kRP03AH9DXof7SVmy6rpF/t+WSB4SfdWBH/oRryeN2jkWRfvIQw+or4XHr2WMm/O/6n7HkrWJyqnF9Y2+7Q+xqKq6ReJqGlWl9GcrcQpKP+BAH+tWq+5TTV0fj0ouLcXugooopkhRRRQAUUUUAFFFFADJo45oXhmRZI5FKurDIYHgg15j4clk+HfjQ+F7x2/4R7VZDJpczniCUnmIn/PY9zXqNYfjnw3aeKvDs+lXXyOfngmA5ikH3WH9fYmgDcoriPhZ4ku7+C58Oa9+717ST5U4Y8zIOFkHrnjJ+h712sjpHG0kjKiKCzMxwAB1JoAoeJNZsfD+i3OrajKI7eBcn1Y9lHqSeK4v4b6Nfa1q0nj/xLEVvLlcadbN0tYOxA9SP5k96oWiyfE/xcL6ZW/4RLSJSIEIwL2cfxH1Ufy47mvVAAAABgDoKACiiigAooooAKKKKACiiigAooooAKo+ILj7LoV/c5x5VtI35KavVzHxSvBZ+CL/nDTBYV+rHn9M1rQhz1Ix7tHLjq3scNUqdk3+B4IOlepfAeD5NVuvUxxj8Nx/qK8ur2j4K2xh8IvOy4NxcuwPqAAv9DX0uay5cM13sfmfCtLnzKL/lTf4W/U7miiivlT9WCiiigAooooAKKKKACiiigAooooAKKKKAPPPj/p32zwN9sVcvZXCSZ9Fb5T/MflXz1X1x4k02PWNAvtLkxi5gaMZ7Ejg/gcGvkqaOSGZ4ZVKyRsUcehBwRXyefUeWtGp3X5H6ZwXilPCzoveL/B/8FM+jvghqQ1D4fWkZbMlmzW7+oAOV/wDHSK7evmj4c+Op/B0Goxx2YuxdBWjVn2qjjPJ/A/pXrPwg1bX/ABJBfa/rNx+4Z/JtYI12xqByzY6nkgZOehr08tzCFSEKO8ra+Vj57P8AI61CtWxWip3uu7b6JeWu/Y76iiivZPlAooooAKKK5vx74oHhqwhkjtxPcXDFY1Y4UAdSfzH51lWrQoU3Um7JEzmoRcpbHSUV5F/wtLW/+fDTv++X/wDiqP8AhaWuf8+Gnf8AfL//ABVeV/b+D7v7jl+v0e567RXkX/C0tc/58NO/75f/AOKo/wCFpa5/z4ad/wB8v/8AFUf2/g+7+4Pr9Hub3xS0O9guLbxv4dTGr6WMzRqP+PmD+JT64Gfwz7Via34nl+JL2Xhfwu8sNpcxLPq9zjBgj7xe5zx78ds1H/wtHW/+fDTv++X/APiqyvDvjCTw+t0uk6LpluLqdp5cK/LHt97gDsO1P+38H3f3C+vUe57Ro2m2ekaXb6bp8IhtrdAkaD09T6k9c1bryL/haWuf8+Gnf98v/wDFUf8AC0tc/wCfDTv++X/+Kpf2/g+7+4f16j3PXaK8i/4Wlrn/AD4ad/3y/wD8VR/wtLXP+fDTv++X/wDiqP7fwfd/cH1+j3PXaK8i/wCFpa5/z4ad/wB8v/8AFUq/FLWtw3afp5HcAOP/AGaj+38H3f3B9fo9z1yiszwvrEWu6LBqUMZj35DITnawOCM1p169OcakVOL0Z1xkpK6CiiirGFFFFABXmXx1vwLfTtMVuWZp3HsBhf5n8qseO/EmueFPEqSQst1p12gdYZhwrDhgrdR2Pcc1554z11vEWuPqJiaFCiokZbO0Ac8/XJr2suwU/aRqv4dz4viLO6Tw9TCxup3Sa8t7+j/UxT0r6M8HWP8AZ3hfTrPGGSBS3+8Rk/qTXhPg/Tf7W8TWFjtyjygyf7i8t+gr6MHStM6q/DT+Zz8F4b+LiH5RX5v9AooorwT7wKKKKACiiigAooooAKKKKACiiigAooooA4L4l+K/FGhRuuj+HJZIcf8AH837xF/4AvI/4Fivnu/up76+nvblg888jSSMFAyxOTwOBX2DXM+JfAnhjX9z3mmxxzt/y3g/dyfiRwfxBrxMxyytiXzRn8n/AMA+uyLiDC5fHknRtfeS3fqn+j+R8wQRSTzJDCpeSRgiKO5JwBX1j4S0iPQvDdhpMeP9HhCuR/E/Vj+JJrgvD3wlj0bxhZ6oupC6sbdjIIpExIHA+XkcEA89uleo0snwE8PzSqKz2+Q+Kc6o472dPDyvFav12/D9Qooor3D5AKKKKACvNPjn9zSPrL/7JXpdeafHP7mkfWX/ANkrys6/3Gp8vzRy43+BL+up53/Z2oeSZvsVx5QiExfyzgRk43Z9M96lttF1i6ANtpd5MCgkBSInKnOD9Dg/lXX2fiGxsNJjkjuIJpk0qGFoG53nzjvjP/ASfzpG1XR4PGPh+Wy1ALp1vaKjszEbPv4VvcZFfKLB0PdvPe19urt/w55aow0945VPD+uvI8a6Pfs8ZAdRA2VyMjP4U2HQdbmV2i0m9kVGKMVhY4YdR9RXQ+Gr2zbwzc2t1dWJuGvhIEvbmSMFQmMgpzU9hrGlWNvo8E5guWh1GZ3aK5cLCpdcP/tD6+lKGEw7Sk5WTXfzt2/ryEqVNpO5x0ljeR20dzJazLBIxRJChCsw6gH1qymg65JNJCmkXzSx4LoIWyuemR2zXbQa3opsorLUL6K4SGWa8DL/ABSpMWQf8DUmn3GtabqC6gZL7TnluI7RttxO8aFlQ7+U5yCa0WAoafvPy7N+fWxSoU/5v6scNFoOtymQR6TfOYm2ybYWO1sZwfQ8iqbWtysBna3lWISeUXKnAf8Au/X2rsEa1k0f7JFr2n2E0WqNcFlncrsKLjYcZbHv6Vck1bQdQuHmnuo47cawbwxtw0iLFwcf7TD9az+pUmtJ2fqv60J9jHucUuk6o18bFdPujdBd5hER3hfXHXFE2k6pDcG3m0+6jmEZlKNEQdg6tj0HrXc/27ot1L/a73haf7Dc20sdx+7klz8yfdJ9SuR6VTg1nTZIbGRZ47aNdKu4DbtIXMcjZwNx5O7jFN4Kh/P+W2n+ffpsN0af8xy0mh61HbfapNKvVgwD5hhbbg9OfxqLUdL1LThGb+xuLYSfcMiEA12urX2nTTWt5b6lpURiS3PnCaV50KBc/us7DjHT096zvGN1YTaRhbm0N292ZNllO7xSKQcyMrfcbpwDSrYOjCMnGW3mv6/rdinRgk7M7r4Qf8iZH/13k/nXYVx/wg/5EyP/AK7yfzrsK+0y3/dKfoj2cN/Cj6BRRRXabBRRRQByHxa0n+0/Ccs0a5nsj56eu0feH5c/hXhtfT8qLJG0cihkcFWB7g15tpvwptxdySahqLtb+YfLihGDtzxlj7eg/Gvay3HQo03Go9tj4riTIq+MxMKuHje6s+m2z/rsec+HdWv9G1VLzTdpuMFApj37geox/hXung/VtX1Wz8zVdEl05gOGZhh/op+YfjVrRPD+j6MgXTtPhhbHMmMufqx5rTrnx2Np4h+7D59T0cjyXEZevfrXX8q2/HX7rBRRRXmn0gUUUUAFFFFABRRRQAUUUUAFFFFABRRRQAUUUUAFYOpeMvC+m6s+k6hrdnaXqBS0Uz7MAjI5PHT3rer5G+Ll79v+JOuzbtwW6MIPsgCf+y114PDKvJps2o01UbTPq6x1TTb9Q1jqFpdA94Zlf+Rq3Xw6jNG25GKsO6nBr6B+C/gvxElva65rXiLUUtXVZLexhvGZXU8guc4x/sj8fSt8RgI0Y8zmXUoKCvc9hooorzTmCvNPjn/q9JP+1L/7JXpdZ+v6Lp+uWX2TUYfMQHcpBwyH1BrizDDSxOGlSju/87mOIpupTcUfO1Fey/8ACtPDfre/9/v/AK1H/CtPDfre/wDf7/61fJ/6vYvy+88r6hV8jxqivZf+FaeG/W9/7/f/AFqP+FaeG/W9/wC/3/1qP9XsX5feH1Cr5HjVFey/8K08N+t7/wB/v/rUf8K08N+t7/3+/wDrUf6vYvy+8PqFXyPGqK9l/wCFaeG/W9/7/f8A1qP+FaeG/W9/7/f/AFqP9XsX5feH1Cr5HjVFey/8K08N+t7/AN/v/rUf8K08N+t7/wB/v/rUf6vYvy+8PqFXyPGqK9l/4Vp4b9b3/v8Af/WpR8NfDYI/4/T7ed/9aj/V7F+X3/8AAD6hV8iT4QAjwXFx1nkx+ddfUGn2dtp9nFZ2cSxQRLtRB2FT19jhaLo0YU30SR69KHJBR7BRRTZUEkTRksAwIJVipGfQjkV0Gg4kAZPArL1HxHoGnA/bta062x1ElwgP5ZzXhXxr8Ga/oavq6+IL7UdJeQLturtjJEx6DBOGHuOfUd68lxznvXqUMvhVjzKeh1Qw6kr3Psrw74q8P+IZ7iDRdUhvXtgpl8sHCg5xyRg9D0rZr5w/ZlvfI8c3VmTxdWTYHqVZT/Imvo+uTF0FRqcq2MqsOSVkFFFFcxkFFFFABRRRQAUUUUAFFFFABRRRQAUUUUAFFFFABRRRQA2aRYonlc4VFLMfQCvjRbHVvEWo6le2FjcXZVpLqcxoTsUkkk19jahbLeWFxZu7os8TRsyHDAMMEj35qp4c0LSvD2lx6bpFnHbW6Doo5Y+rHqT7muzC4pYdSdrtm1Kr7NPufF1en/Bb4kP4auV0XWZmbRpW+RzybVj3/wBw9x26+ta/xx+GZsnm8T+Hrcm1Yl7y1jH+qPeRR/d9R269OnjNe2nTxdLy/I7U41Yn3BBLHPCk0MiSROoZHQ5DA9CD3p9fMXwl+Jl34UmTTNTMl1ort93q9vnunqPVfy9/pTS9QstUsYr7TrqK6tpRuSSNsgivBxOFnQlZ7dzhqUnTZZooormMgooooAKKKKACiiigAooooAKKKKACiiigAooooAKo67q2n6Hpc2papcpb2sIyzsevoAO5PpVTxf4m0jwtpT6hq1ysa4PlxjmSVv7qjuf5d6+XviJ421Xxnqn2i8Yw2cRP2a0VvljHqfVvU/lXZhcHKu77I2pUXN+RJ8TfG99401ozybodPhJFpbZ4Qf3m9WPf8q5a1gmurmK2tonlmlcJGiDJZjwABTY0eSRY40Z3YhVVRksT0AHevo/4KfDdfDtumua1CG1iVf3cbci1U9v989z26ete1Wq08LT0+SO2c40onlPwuiv/AA18XdJtNTtZbS484wSRyDB+dSo+oyRzX1RWR4h8N6TrslpPf2wNzZyrNbXCcSRspBGD6ccjpWvXh4rEKu1K1mcNWoqjTCiiiuUyCiiigAooooAKKKKACiiigAooooAKKKKACiiigAooooAKKKKAAgEEEAg9Qa8L+MPwm2+dr/hW3yvL3Ngg6erRj+a/l6V7pRW1CvOjLmiXCo4O6Phyuj8DeNNc8H3/AJ+mT7rdzma1kJMUv4dj7jmvdfib8J9M8SebqWkeXp2rHLNgYinP+0B0P+0PxzXztr2j6noOpSadq1nJa3KdVccMPUHoR7ivfo16WKjb8D0IVI1VY+pfAXxD8P8Ai6FEtrgWuoY+ezmYBwf9k9GH0/IV19fDqM0brJGzI6nKspwQfUGvUfA3xm1zRkS01yNtYtBwJC22dB/vdG/Hn3rgxGWNa0vuOephnvE+kaK5Xwl8QPCviYKmn6kkdyf+Xa4/dy59gfvfgTXVV5c4Sg7SVjlcWtGFFFFSIKKKKACiiigAooooAKKRmVVLMQFAySegFcJ4u+LHhLQN8Md2dTu148m0wwB93+6P1PtV06c6jtFXKjFyeiO8PSvNfiN8W9G8PRyWWjvFqmqcrhGzFEfVmHU+w/SvIPHfxQ8SeKN9ssv9m6c3H2a3YguP9turfTge1cLXrYfLbe9V+46qeG6yNHxFrmqeINTfUdXvJLq4boW6KPRR0A9hVSxtbm+vIrOzgkuLiZgkcca5ZiewFbXgnwfrfi7UPsulW/7pSPOuZMiKIe57n2HNfSnw8+H+ieDbYNbR/adQZcS3ki/MfUKP4V9h+JNdeIxdPDrlW/Y2qVY01YwfhF8L7bwxHHq+sLHc6ywyo6pbZ7L6t6t+XqfTaKK+fq1ZVZc0mefKbk7sKKKKzJCiiigAooooAKKKKACiiigAooooAKKKKACiiigAooooAKKKKACiiigAooqrq19HpumXN/MksiW8ZkKRoWdsDoAOpNNK+gDze2YvxYG6hF2Y/MEG8bymcbtvXGe9UfE3h3RfElibPWbCK6j52sRh0PqrDkH6VyOleHtRuLuW98T6XFNLqbi4N5bzbJ9MKr8keSQQFHG5T1JyMHNXPD3ijVZ7E6kumvqeheY0MFzbuHuiifKZXj4DBiCfl5Ax8tb+zcXeD2NOW2sWeWePPgtq2l+ZeeG5G1S0HJt2wJ0Ht2f8MH2rym4hmt53guIpIZUOGSRSrKfcGvtuC5t7gusM0cjRnbIqsCUOM4Ydj7GsvxN4V8P+JIfL1nS4Lk4wshXEi/RhyPzrto5nKOlRXNoYlrSR8ajggjgjoa6zw/8AEbxloYVLTW55YV4EVz+9THp83I/AivQ/FPwHkDtN4a1ZSnUW951HsHUfzH415v4g8A+L9D3NfaHdGJessA81PzXOPxxXoxr0K6tdP1OlTp1D0fQ/j3KqhNb0FXPeS0lx/wCOt/jXXaZ8afBN2Qs897Ysf+e9uSB+K5r5jPBIPBHUUVnPLqEuliXh4M+vbXx/4LugDF4m0znoHmCH8mxWinibw46hl1/SiD3+1x/418Y0m0eg/KsHlUOkmR9Vj3Ps2bxR4ahXdJ4g0pR73af41l3vxG8D2iky+JbBsdonMh/8dBr5GwPQUtNZVDrJgsLHufSmp/HDwfbbhaRajfMOmyEIp/FiD+lcbr/x41acNHomkW1kp6SXDGV/yGAP1rx2nQxyTSiKGN5ZG6IilifwFbwy+hHpf1NFh4LobniHxl4n8Qbl1XWrueJusIbZH/3yuBWDXaeH/hd411na0ekPZwn/AJaXjeUMfQ/N+lem+E/gXptqVn8Sag9+458i3zHF+LfeP6VU8VQoq1/khurTgeE6TpuoateLZ6ZZT3k7HhIULH8fQe5r2jwF8EAPLvfF0+TwRYwPx9HcfyX869j0bSNL0a0FppVhb2cI/hhQLn3Pqfc1W8QeIdM0Oyurq8lZxaIkk8cK75ERm2hio5xkHn2NebWzCpV92mrfmc08RKWkS7pmn2WmWUdlp9rDa28YwkcSBVH5VlJ4psZtQW1tbPUruLzvIa7gtWe3V84ILd8HgkAgdzVC/wDFEDSafqlhfxXGiSSG0vtgw9s7kCORs8rhvlIOMbge1Y1pPZ2Hh2Dwn4ij1W3lsT5YjtIZCuoxDO3ayDkMCNy5BzkHiuSNJvWW5iodz0aisDwBY6ppvhm3s9WkVpEz5SdWhjPKxsc/MVHy59hW/WMlZtXIaswoooqRBRRRQAUUUUAFFFFABRRRQAUUUUAFFFFABRRRQAUUUUAFFFFABRRRQAUUUUAZPjDTbzWPDl5ptjdrazXCbC7A4K5+ZcjkbhkZHTNc2kmn6BY32vT6FcaJd6fCFkggl/0e7JG2MLj5XOcAEgMMjNd1UV3bW93bvbXUEU8Mgw8cihlYe4NawqWXK9ilK2h594e8OzWqxpr2mT2mpOZLmXXNPusbnYl2Eh4IA6AEMvFXrDxNr0OijxNqFrazaHO5kVYwyXFvbl8I5ByHG3DHGCAe9aOoeEU/4R/U9J0fULmyjvYfKWORzLFCD97YpOVBGRgHA7Cql9pviHVrKDRNRs9M07SIihupLe4aQzRoQRGilRsBwASSeMjmt+eM9X/S8v8AgGl09zdl8SaDDqzaTNq1rDeqFJhkkCn5hkAZ4JI7CtWvIYr29k8H674kjl0K/s9QmluLi1ukJlhT/VoOGwxCKpCEA54zWr4l1qbR9Gi8LaLrSRX2m6X9puLmdl80rGmUjCt1dyOfRc+oqXhtUo/13E6fRHZ6r4a8ParuOo6Jp9yzdWkt1LfnjNctqfwf8C3uSmmy2bHvbTsv6HI/St3Udeu3m03T9Ft4J76/tzc7p2IihhG3Ltjk5LAADrzyMVXufEmp6TbXo1nSka4tzB5T2zt5NwJZBGNpYfKwJ5U57c80oOtH4X+Ioua2Zxlz8BvDrZ+z6xqkX+9sb/2UVRf4AWu75PE1wF/2rRSf/Qq9Wg1y1utcfSrKKa6aEH7TPGB5UDdkZs8sf7oyR3xVa88WaRZ6nHY3Dyo0t6LGOTZlGmKhiuR0xkDJ7nFaLFYrZMtVavc8zh+ANiG/feJblh6JbKP5k1pWnwI8LxkG41PVZ/UB0QH/AMdr0PVtf07S9W0zS7qRxdalI0duqpkZUZJJ7Cs5vFF5P9puNJ8P3Wo2FtI0b3CTIhkZCQ/lITl8EEdskcZp/WcTJfF+SD2tV9TO0z4U+BLHBGiLcsP4riVpP0Jx+ldTpmj6TpYxpumWdnxj9xAqfyFc/L470+PWdPgMLHS76yW6TUA3yxln2gOvVRnAz2JAOKqa1r2pLd3ELzeTDZ63Baz+V8pa2njUKSeoIeQHIx92smq037zZLU5bs7We4t4CgnniiMjBU3uBuY9AM9TWFe+LrC3muVhstTvYbRilzcWtsZI4mH3gT1YjvtBxWNbaHpei/Ei0/wBG89L+xbyZbl2nkSeJskhnJIJR+39yn+HdXt/C1rcaDrUd1FNDczPbOls8gu43kZ1KlQct82COuRSVOPTUXKvUp6xrkV3r8ltqGu3kGlz2sVzpcelqwkvVbIb5lBcsDjhcDDAms23uC2m22qakl1Nc6cz6drUF3GRM1jMx8tpB/EVBRsj/AG66Dwz4Zul0vRbuTOnXdlez3CRMu4pbzO5MBwePlZfoVHpXWixsxqLaiLdBdvEIWlxyyAkhT+JP51cqsIaL+v8Ah1+JTkloji7TwXBqmkXWl6zDPDc2260h1KBwsl1bY+QsR9/CkKQwPK5rtNMtmstOtrNriW5MMSxmWXG98DGTjuasUVhOpKe5m5NhRRRWZIUUUUAFFFFABRRRQAUUUUAFFFFABRRRQAUUUUAFFFFABRRRQAUUUUAFFFFABRRRQAUUUUAFFFFAGZd+H9Cu71L650exluUYMsrQKWyOhzjmqreFNFbSryxks47n7W8ksstyoldpH/iJPpwB6AAVu0VanLuPmZx0Wh6zo8uj6hYrb6lc2emjTrqJpPK81BtIdGOQCCOh6g9eKh8Q6X4k17Sfs+pQrDFc6nan7NbyjdbW6OGdjIMZYkZ46cYrt6KtVne9tSud7nF6ZHdeD31XTLXT57jTBG15puxS212OGgJ6/fIYE9mPpVLxF4aaWDw1o8rO7vJcm5uFHSd4HYye37w5H4V6DRQqzT5uoc7vc8wgXU9X1TSvEGpWM8NxFqlvZCMxnKLHHJ5r/wC6ZGPPoq1taDdaj4X019Cl0HUr5reWT7HNaoGjnjZyy7mJwjDdg7vTPNdrRTlW5tGtBud+hxGieFbyzGgR3UME6JaXdvqSZBTbMwk2gH7wDDb9KS28CSoNdsZdVd9O1CGCO1yMzW/lElck/e25GCecAA13FFL28/69bi9pIq3Wn2t1PaXFzEJJrNzJA+SCjFSpPHqCRirVFFZXICiiikAUUUUAFFFFABRRRQAUUUUAFFFFABRRRQAUUUUAFFFFABRRRQAUUUUAFFFFABRRRQAUUUUAFFFFABRRRQAUUUUAFFFFABRRRQAUUUUAFFFFABRRRQAUUUUAFFFFABRRRQAUUUUAFFFFABRRRQAUUUUAFFFFABRRRQAUUUUAf//Z">
            <a:extLst>
              <a:ext uri="{FF2B5EF4-FFF2-40B4-BE49-F238E27FC236}">
                <a16:creationId xmlns:a16="http://schemas.microsoft.com/office/drawing/2014/main" id="{F76994B0-CB49-CB43-A548-05E827F08A18}"/>
              </a:ext>
            </a:extLst>
          </p:cNvPr>
          <p:cNvSpPr>
            <a:spLocks noGrp="1" noChangeAspect="1" noChangeArrowheads="1"/>
          </p:cNvSpPr>
          <p:nvPr>
            <p:ph sz="half" idx="1"/>
          </p:nvPr>
        </p:nvSpPr>
        <p:spPr bwMode="auto">
          <a:prstGeom prst="rect">
            <a:avLst/>
          </a:prstGeom>
          <a:noFill/>
          <a:ln>
            <a:solidFill>
              <a:srgbClr val="00B0F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de-DE" sz="1100" dirty="0"/>
              <a:t>The Latin American Centre for Public Administration and Development (CLAD) is an international public body with intergovernmental nature that was set up in 1972 at the initiative of Mexico, Peru and Venezuela;</a:t>
            </a:r>
          </a:p>
          <a:p>
            <a:r>
              <a:rPr lang="de-DE" sz="1100" dirty="0"/>
              <a:t>CLAD‘s mission is to encourage analysis, exchange of experiences and knowledge related to state reform and public administration modernization in Latin America;</a:t>
            </a:r>
          </a:p>
          <a:p>
            <a:r>
              <a:rPr lang="de-DE" sz="1100" dirty="0"/>
              <a:t>As permanent technical secretariat of the conference of Latin American Minister for Public Administration and State Reform, CLAD has also worked towards the adoption of a number of regional charters, such as the Ibero-American Charter on Ethics and Integrity in the Public Service (2018);</a:t>
            </a:r>
          </a:p>
          <a:p>
            <a:r>
              <a:rPr lang="de-DE" sz="1100" dirty="0"/>
              <a:t>This Charta contains 19 recommendations (incl. on corruption risk assessment, whistleblowing, open data, conflcits of interest, internal and external controls etc.) Latin American governments have commited to put into practice at national level depending on their historical, cultural, judicial and institutional specificities.</a:t>
            </a:r>
          </a:p>
        </p:txBody>
      </p:sp>
      <p:sp>
        <p:nvSpPr>
          <p:cNvPr id="4" name="Foliennummernplatzhalter 3"/>
          <p:cNvSpPr>
            <a:spLocks noGrp="1"/>
          </p:cNvSpPr>
          <p:nvPr>
            <p:ph type="sldNum" sz="quarter" idx="12"/>
          </p:nvPr>
        </p:nvSpPr>
        <p:spPr/>
        <p:txBody>
          <a:bodyPr/>
          <a:lstStyle/>
          <a:p>
            <a:fld id="{961E0DA8-AC27-403E-90E8-404BCA9BAC80}" type="slidenum">
              <a:rPr lang="en-US" smtClean="0"/>
              <a:pPr/>
              <a:t>24</a:t>
            </a:fld>
            <a:endParaRPr lang="en-US" dirty="0"/>
          </a:p>
        </p:txBody>
      </p:sp>
      <p:sp>
        <p:nvSpPr>
          <p:cNvPr id="3" name="Fußzeilenplatzhalter 2"/>
          <p:cNvSpPr>
            <a:spLocks noGrp="1"/>
          </p:cNvSpPr>
          <p:nvPr>
            <p:ph type="ftr" sz="quarter" idx="3"/>
          </p:nvPr>
        </p:nvSpPr>
        <p:spPr/>
        <p:txBody>
          <a:bodyPr/>
          <a:lstStyle/>
          <a:p>
            <a:r>
              <a:rPr lang="en-US" b="1" dirty="0"/>
              <a:t>Module 5 – International frameworks for integrity and anti-corruption</a:t>
            </a:r>
            <a:endParaRPr lang="en-US" dirty="0"/>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DrAT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qP7RB9p+y+dH5+zzPK3DdtzjdjrjPGakrgPE143h/4nR69eafqU+nXGhtZpNZWclyROs28RssYJBYNwSMHBGRQB2lvqem3Eix2+oWkzvCLhVjmVi0ROBIMH7ueM9Khvte0OwitZb7WtOtY7vH2ZprpEE2emwk/N1HT1rwzTfB/ibSbbTNctdHuf7c8P+EdPiWAD/j6Xdc/arPPQttKEDs6x1q+CLdNAubCfxZ4a1K7gu/Cel2djjSpLryXjR/PtmVVYxszMhO4AHHJ+WgD2kXlp9t+w/aoPtXled5HmDzNmcbtvXbnjPTNV7XWtHutTn0u11awnv7f/AF1tHcI0sX+8gOR+Irx6XT/FzePh4+t/D/kRPqjaYsnmP9pTTSvkLmDZwgmAuM7vu84rpfgu2nWeg6PoFx4bvrHX9PtDHfyz6a6hZuPNf7QV2v5jZYFWO7OTQB3E2v6FDd3VnNrWmx3NpEZrmFrpA8MYGS7rnKrjueK0UZXUMrBlIyCDkEV4f4ii1bS9W8VWng+01O7S+tdTurlZ9JdJbC7MRKtBcFQJVlcABPmPOQQBisq51vxLeeJdaddV1q1eBtStdOEcs5ivJ0tSIoERV8oOjJI2dxYkEEZ4AB9DUm5d23cN2M4zzivGrpvFOiWeo20zeJ9UtJ7fS5DLJcTB4ZZDKLhg8SmQINsZZIxxnjaCayPDth4qk1TT9W1I+Ixq83hnUbK0kYzqpuEuJPJEgIwpMexgZMbiAeooA99orxObVPGGv6fJHp7+KLJDa6DbyTG1kgkWVrthesm9c5EZAZsY4z2zV+wi8Ww/E9rGfWNUtrW1v4ls1liup4rqxEC7gzAGLcX3kyOd4YDtgEA9doryjxfqHib/AIWxp8Gl2utQ28N/aJK6vO9vcWzqfNYIF8lVUnBLNv3DjAxnCto/iNY+GUvLW78R3WqX3h+/kuEuCX8m5SaPyfLQjCSeW0m0fxYGckZoA9sgvbSe7ubSG4jee12+fGrZaPcMrkdsjmodK1nSNWMv9larY3/knEv2a4SXYfQ7ScVwnwjtTHrfi27t/wC3pbC5ltTaXGrpKJZQsADYMoDkBsj5uc57Yrz7wbo3iTwroFpqF9pOpXdxL4St7e1+wW7WkloBOnnRTFAzs6hlcMBu2pIFXPUA+iWdF+8yrwTyew61jzeK/DMM1tDJr2nK11bi5gJuF2vESAJA2cbSSADnk9K8X0nTNe1LWvD15r8nipYIbrVrK3nhku0ZY38prfcSBJtOHAeQDIUAngU218O+Jn0wa5J/wkiax/wjOghgs0qh51lcTI0Y+ViByykcbie9AH0HSMyqQGYAnOMmvHZ9R1i3s/EU15H4wutcF9NG9tCbiK0itTdKsUkTIhGFhKsTHmQgSd+mNpml67qWo+ErzxDJ4oWOC81aySeCS6jdY3dTbFzgOFKggO4HAG40Ae72V1bXtpFeWdxFc20yB4pYnDo6noQRwR71LXgNtP44Tw9p8V3L4pg1tND006NFbwyeTLdY/wBI+04XZndgMJcAJyOc11PhKDxdD4s0rUL2812aO81XVoL2C4ZjbxW6vIbYhMYUfKu1upDYyRjAB6Q2r6Surro7anZDUmTetoZ184r6hM7se+KuKwZQykEHkEd68n1Wzmg+J9zBoUOo3C6zcMurwz6dIi2o+ylBd295gBfuxps3NkscbTmuKgn8UaV8PPC2laFZ+LItRstMgLPK12R9pWVVlg8vYVbaAf8AWEJtPy55IAPo1WVs7WBwcHB6GlrxS0h1Xw3qPiK4tx4jBHjKG8vFCzzI1g4XLRjBDrkncEyQF5HAqSw1PxTJreiahcL4injn1W6QaZJDcW7LA96/lzsyrsISLbmKXHycjB6gHs9FFFABRRRQAUUUUAFFFFABRVT+09P/AOfyE/RqP7T0/wD5/If++qALdFVP7SsP+fuL/vqj+09P/wCfyH/vqgC3RVT+09P/AOfyH/vqj+0rD/n7i/76oAt0VU/tPT/+fyH/AL6o/tPT/wDn8h/76oAt0VU/tLT/APn7i/76o/tPT/8An8h/76oAt0VU/tPT/wDn8h/76o/tLT/+fuH/AL6oAt1lW/hrw/b63JrdvomnxanIWZ7pLdRISwwx3Yzkjqepq1/aWn/8/cP/AH1R/aen/wDP5D/31QBboqp/aen/APP5D/31R/aWn/8AP3F/31QBboqp/aen/wDP5D/31R/aen/8/kP/AH1QBboqp/aWn/8AP3D/AN9Uf2np/wDz+Q/99UAW6Kqf2np//P5D/wB9Uf2lp/8Az9xf99UAW6Kqf2np/wDz+Q/99Uf2np//AD+Q/wDfVAFuiqn9pWH/AD9xf99Uf2np/wDz+Q/99UAW6Kqf2np//P5D/wB9Uf2np/8Az9w/99UAW6Kqf2lp/wDz9xf99Uf2np//AD+Q/wDfVAFuiqn9p6f/AM/kP/fVH9pWH/P3F/31QBboqp/aen/8/kP/AH1R/aen/wDP5D/31QBboqp/aVh/z9xf99Uf2np//P5D/wB9UAW6Kqf2np//AD+Q/wDfVH9pWH/P3F/31QBboqp/aen/APP5D/31U9vPDcR+ZBIsiZIypyMigDi9auLpDpkMN5cQRm1diIpCuTuA5xVLz77/AKCmof8AgQ1WNc/1+l/9eb/+hrVSvSw8Iumm0eHjKtSNZpSYyMXEd1NcJqOoiSULvP2pznGccZwPwqbz77/oKah/4ENUf8Z+lLW3sodkcqr1f5n94/z77/oKah/4ENUMv2h7mG4bUdQMke4I32p+ARzxnHan1x3ifx5ZaVcz29raHUJbYFpStzHGoIzlBk5L+2KapQf2SZYmpFazf3naefff9BTUP/AhqPPvv+gpqH/gQ1eYaD8Sr3Vrhpm0W+s7ZCGFv/Z0k8kqYGT5itsTBJ5Ixx17CbWvGutwzDVtLt1n0D5d7vZnKDOG3P5mVbPYrjkc0lSg+g5YmovtP7z0S5+1XEYWTUNRcKwcAXTjkHIPB9aJr+aFS02t3US+r3hUfqa8A8Y6p4h1q9ebWbpE06WGM2UNjcqxkDcqSiyBlY565PYDtXn8cStqDObq5uYlkQPAZAPK4wFy5I7nrzWkcNB20X3HLVzGrBtK7a8z61PiG0Vtp8VgHOMHUhn/ANCpyavb3iNDH4kecOCpWPUck5HI4Oa8l0n4d65/wiD3Fje2jao0m+G1luN8QXvG8oDHcB3XisSz+Hvi68v3vda8PTQlPuW1tqiPA5H8WC45/wAn0qlh6DfKn960/r5EPH42EeeUHbspXf3WS/E99hmuYoY4l1W+UKoCg3TdAPrVa/8AEFrp5T+0PFX2PfnZ5+pCPd9NxGa8NuNLs7bUJbC90z7PeECR4p4/mYdmB5DD3BNMi0XR4jEY9KsUMRJjIgXKZ64446mu2GTqavFq3oeLV4ulRk4ThJNdG7Hs8/jbQYDiXxzbr8ob/kKKeD34NQab408MvKYLPx1bO8shYKNWBLMeTjLV49ptxazNJBBZNAqcndCEU89qq6loXhpoc3+n6ciZOGkVVwT3ye9U8mVrpr7iVxfOM+WpCS9JX/RH0XDd3U8KzQ6veyxt910uiyn6EGnma+B51PUB/wBvDV86fBDQtP8AFHiHVGYamuiaa3kwQQ3zpaswJAwBy3GSSGxnt3r1PUJIdK1q30uCe4tNPjQKI4HkLHPOAM8kk9eTXmexhe1kfU0sRVnFO7V/M7USXgnMn9pahuZQCftLdAeO/uaf599/0FNQ/wDAhqy7LT0V4rlbrU243BJp379mU/yp+u2up3Vg0elal/Z11nKzGBZR9CG7UvZQ7IbxFX+Z/eaPn33/AEFNQ/8AAhqila6klilbUtQLxNlD9qcYyMHvzwa87i0D4n3jmS98aRWDxvxFbW8bLOo7cr8mfXn6evb6NBf2+l2kOoXHnXKDEzlt+9s9c4H8qPZQvsiViarV7v7zS8++/wCgpqH/AIENR599/wBBTUP/AAIamDgAZJ+tRSQb5vN86ZTjGFfC/XHTNCpQ7DeIrdJP7x159pubZ4ZtR1F0OCQLpx0OR0PqKm8++/6Ceof+BDVxXi/xH4U0vVYtP1DVLybVSpaOxs3eWY455jTpwe+OOlWdK1m7kuV+xeDvEMSTuPNkvJIokjXj58NISfXAGeKbp0rbfgRHEYnms3p6s6zz77/oKah/4ENSefff9BTUP/AlqjfDBcSYzyMY+Yf59KxtW8WeHdIDf2hq1vCQ6xqm/e7seiqq5Yn8KXsYfylPFVE9ZP7zZtDdW9ukEOpagsaDao+1OcD6k5qXz77/AKCmof8AgQ1eP+MdTsdYvVvbLxH43sW2hfs9kBHAvPJ2ttYt3zk/Ss23+IPj63kWSG2sLvT7c+WyalGLe5mUE/PvRmUNjHYA1qsFJ/8ALv8AA5JZxRita6/8C/4J7l599/0FNQ/8CGqGAXEM08keo6grTMHkP2pzk4x3PHAHSuG8MfFLw7rWqRaU7La3bRF2PnxvEhUZYFweMV2YvrHyGuvttsbcYBl85dgPTG7OOtZOjBOzidcMVUmlKM3b1Lnn33/QU1D/AMCGo8++/wCgpqH/AIENUME0M8fmQTRzJ/ejcMPzFclrPxE0LSNVTTb611dJpX2QEWTFZzx/qz/F1A49aXs4dkV9Yq3tzP7zrGFx9tW6/tHUfOCGPd9qf7uc4xnHWp/Pvv8AoKah/wCBDVi2Ov2t5qa2K2eqwy7S2640+aJPpvZdufxrXo9nDsg9vV/mf3sf599/0FNQ/wDAhqguluLgwtNqOosYpBIn+lOMMO/B56nrUlI3b60eyh2Qe3q/zP7xl/d6hDYXEseqagHSJmU/aG4IBxXoGl9Ln/r5f+dedar/AMgu7/64P/6Ca9F0vpc/9fL/AM64sXFRasj1MunKalzO55T8X/EsnhjTtIu4IYpriS2kWOOVZNrYYEjcoIB443EA+teW2XjDxBrkLXR1e+tVD7fLjWOIAg9RtycexP1Few+PNKl1ewg0+41GS1hmtX2vbjYyoGT5WJJDAkHPQEHHvXh9tb3Z1F9M0EWniEQs5lk00kLGvO3cxAjDHGMBj+NetlUqCivany/FEMbOT+q303s7dDX03xd4kcOyaxcMVYrieCJv5LV608c+Jo7mSKSWwugiq3723Kk5z3QgdvSjwx4A1y+spLzW9Ym06abBitI7eMm3GejE53dPXv26VLrHw81+2hmutH1Sxv7jYALa5hMIcjP8alsdem38RXourgno4/18jwFhc7j70J/K6f5oqTeLvF9xctI2pWNrBj5YLe0Bx06u5JPfoB1rn720+121zDNFZ4nDDCJKgjJOcr+8ODnuc/qag0/UnfU7nRdStmsdXs/9fbkNtIwPnRiBuXnrWlXbSwuGlG8Fo/NniYrM8xp1eWtLVd0vw0/FHMrY69ZWckccFnqTeWy4lm8rcD2GFzyMZyfxrS0f+1EsI4dQ07S3jAaRbdM7UkZQDzjcvQZKtzjtWpSVpLCQkrNswhmtaDvFK/z/ACvb8Dn9Cl1bRTqd1fx6WEnRoki8uSVkjJ/gIbcoVTtBHPXOeKraBar4h8Wrp1jH9mj1CRFuZZoUeOSEDDFHbb8x4IjxnHrXY6EdBg1z7Z4g0lr8RrmzkCeasLDBOY/UnkNzjGMCvR9Ou/B+qTeZZtpElzxIVESrMpUZB2nDAj6cV5GJvQk4xi1566/ofV5dFY2mqlWak9+VW08u+rSf5HlNxC3gvV20/QfEUd0qNiSOxzFMrqeVkTmJzx3we2Dg11fhDx/rTXMWl6vpM2pylwonsogsgB6F4ycHvlgQPauTubT99qtrDeAxTX0s/wC4k3wMzncG2n5WIBAORnII7Zq9ofiG40O8stSPh+ACFDDqEi3DySyISMyRIOF6binfpkYGSWHm6Kbjd73X67fqOlmFKGMlCNTlinZxfV33W/8A7b3Og/aH8PvqngJtWsRqA1XSD5tpJZS7HVWIEmf9nAyeM/L9a4jwtJdTeHNPkvHaS5a3XzWYgktjnJAAzn2r3nTb2z1C1WewvLa7hPG+Fw6/TINcbrfw0s76a4ax1e80+G4ZjJbqivGAwO4J0ZOuRg4B7VngsTHDyblszpzrLZ4+lCMLJp9e3r+hxWlx3mrMF0nTry9Ug7Zo4iICQ20jzD8vBBzzxg1Y1v4Uarq2291jxBHptvaxMZYrQtOjDqWKlVLEenpXsNhZ2+n2UNlZQxW9tCgSONEwqgewqZd2TyOvpRWx1WsuV6IeCyPC4SSnFNyXV/8AA/4J5r4A8YeAtA8JWOiaTq9zdwWqsgZrQozHJLZwoXIz0HQDHau5l03StWEV+8ckgkRZEYSumQRkcAjHGKsLptgtx9oWws1m/wCeggUN+dZHjzxNa+FdJW/vILidWfCpAPmJHOP8+9citoonsLnu7mi2jaeXGY5uAcf6TJ/8VWZ4kn8N+GrA6hqVx5GMmGN7xw0zgZCIC3zE46UzwX4pt/E2gS6uY2tI0ZopIi29o8HrleeQR27H614DrOnLo+sPa6/qI1XUJMzPqFy7ySC28wgbCQNuBxjqefarjG8rSdjOrWlGm5wi5en5/wBavY7rxH4/8aX+240m6stBsXIjiR7Q3FzcFjhSOoUkkYADHufSs2z8UeMv9Fvl8U3bmaYpJFLBGUVgPubdq91Iz71XtrawsvDmu3WsfZYLC6aOLT1MZlvCylDuVZGGImPBA64Jziub8MNcTX6pez2UMAUFoIo2XLbvkByxK44ODjOa76NOjKo4qOn9a+R87jK2Lhh41XUae9rJadratvzb8j0iy+Lt/ZxJ/bGmw3L7vLMcSGCZmDBTtXc4PLDuOo7Vrp8S9Re8uo4/DWbdZdttNJceWXTJBLrglT06ZzXLeWnmeZsXfjBbbzj0zTq6lldO95P7v6Z5UuJ8RyKMFr1b1+6yX43I9Gnu9F1i91bSbO3gurjcoM13JOu084O9d3Bz/F3q34l8QeKtU0gWct5aOocNMscLRmdcEGM4fkHOcH0GeKgqOWaGIZllRB/tMBW6y/Dx6ficUs+x89Of7kv8jk10q+uZ5bi1tbqzg88sIJLp4WKkqDt8t8AEDOCCDhfw39P0eysbm5ngV/8ASHWQo7blRh3UHoSeT71fjdJEDoysp6EHINVTYuT/AMhC+HXo6/8AxNaUsNCnrFanPXx9bErlnKySStr0t69i5TJY45ozHNGkiHqrqCD+BqK2tmhbcbq5m+XGJGBH14A5qxXRucDtF+6yEW1sFVRbwhU+6BGML9PSoptN06ZSs1hayAnJDQqefXp1q3RScU90CqSTumV9FtV0SzNjos91ptoZPNMFrM0ab/73HOfxwfSlv7WPUbiO41RpdSliGImvZDP5XOfl352/UVMeBk8CrnhjSr/xMrTaObdrJSVa8kfMZYfwqF5Y+/AHr2rmqRw1Fc0kl8j0sPPMca/Z05yl83b562KGnrNpsqS6bf39m6AgeXdOV5OTlWJU8+oNaMev+KLeYS22vTuSfnS6RZUYew4KkdRg49Qa15fAPiIFPK1LSG+b5leOUcdyCM89OMevNcb4rg+w6XLb29zdSarZs63l0k2y3kdQQYooz2zxuODkcE1ySq4SppGF/RW/yPWjhc1w65qlbkXS8r3b6W1Oom8ZeLGjEcd5p6HjMgtDuHPJGWIzjjpVDUPGmt3rrpg1VJrncGNvZo0dw5HYGM7gO54PStnQvhpLDpkFvL4mnLBELL9nBkUFeQS7MS2e5/Kus0rwfoel3kF9bW0jXkBOyeW4kdhkEHgtt6E9q46tXC8vuQ1+f+Z6+Gwuae0vWre6u1r/AJWOes/H8V1by6PcaFrEd6tuyyCOMzbF24DvwHAJPJK/n1r37S+lz/18v/OvNtaQvpd3u2sPIfIK5zxxXougrOttMtzIkkwnfe6JtUnPYZOPzrwsba6sfbZTzKMlJ32OQ8QxRyz6WJI1cCzfAYZH31qqqqqhVUKo6ADAq5rn+v0v/rzf/wBDWqlbYZ/u0cuOS9vJ+gn8Z+lLSfxn6UtdByI5rx34StfEmnO0Wy11eJSbK953RN6HHVGxhh3HuBXkFhNrkd5qGm6xpaR3VjcGBpYpP3U2P4lzyO1fQlePeK7eez8V6jDcI4aaZrmJiDh426EHpweMdsV6OWTfteXm0Pm+JaEHhlVULtPfsvl5/mZHm3H/AD6n/v4KiuI/tBHn6ckmOm51OKuVUfUIVZlMVySpPSFj+XFe813Z8NT5m/cWvz/zCOR7dVjFj5cZbaoSRcZPrkgCrRd4biKW1ulW4jAkSWJdwjJyu1sjB64I6HNUzqUAx+6uuf8Apg3+FS3EMk5hZbmWMJ1A/iXHA9Rg8/WsKsZy+HVdUduHlTp61U4y6S10f4/PcZHs03S1WWRpFt4vmbABbA5OBx+ArN0zWbi/1AWsi2OjhomnSTUpwgCJguGwch9rAhcHp1rX8H6JN4n1/UNMtU+zW+neWLu+uE3s7OuQkYyOcc7ug9Ca9Yg8FeE4bqC6Xw9pzXECkRyPCGYE9T82cn3OT7152Lxzj7lN2a/rse/lWRqq/bYhXi9Vfrfro9O/6HnPgiGTwn4uifT7Oe703VEjjzbQ7Ek3EEXG0ZJHOBuOcEn2r2WqUul6fcNHLNZxO6IFViOQPQVat4YreFYYI1jjXoqjgV5U5czufW0aapQ5Y7f1/XcfSL1b6/0paj8za5DI+CeoGR6VKNG7BcwR3EXlS79uQflcqePcEGuc1vwZpmoalDqjm6kuLWDy4IjP8hIYuCWOWzk9c9K6WZpFiZooxI4HyqW2gn69q8w+MWpa5bnSvLNzpsJMnmvFdMIW+7w7KAVwN3J45qqacpJJmVecYU3KSul0PNYJ/EGk61PZzrdaJdKrJJJcH5sMPlYgHDckkNyM+tY8twYZ5pLmdtXu0Zh5kyNcKyg5wXIJUcgckc5IrtNO0pdauHn1LW1sYlQGW4urgyiYg8RI0pB6EklemRxzmrF94a0CTX5LXRdftVtpLQyq1pM0kzTB8n92Nxfai8cg8cHrXfKpCk0t5dzyI0qmLTknyw6Rfrv/AE+217nB2eq20UyxCzjvSo+TdMFDsQOxyG9M+tXrpodOtYNPja5xPGyt/EJCBlguzcQe/tU+r+F9es/Dd34iXTpJNNSWdWliRiZYWA/f+QRlF3DqMdM7R1NnRbzXfCviw3DLps5FqptPtkLxELIq5dQzffBDIwye/Y1pDFXjaK1OatlnJUUqjtDq7vXt8/8AP0JdP1pHltraCU3ZmfaCI2IAwC37wfKQoOeeTxWrdteNcQW9pE7tMSAUjMjE9lAHc88ngd6r3us213p09nBH4aNwgJE9vb/Z5rckckNCRnp0Iwcc5qLwJq/iGx8SBi9pe6eym3meZ9oKMMnJHIH3cHB/nXSsTUUJJr3l2d/+CeRPLMNKtTlGVoPe6ad/K6S6r/gi+bqiyeTIskIJ2l5lj3Ie+cMOh9qt6dY29laxRRKrFECmTaNze5NZOvxytq9xELfUbWC3kIi+yMkgQZypEgPQcH1GOtMubiXSrPdatLcXG0bVLPLG4OADwSV9e/frW9OrdKbXQ48Xg+STpRave1lt5a/8A2m0+xLtILWJXY53quCD6gjv71Xe4u4n8mFo76QHDLt8vb35YZH4Y7iub0PVNXvZpIL3Uo7O4jGXLxFUBzjaM4GfY811umxRQ2UccMiygDmRcfOe544rWElU1jocmIoTwztUfN9/52/JkUM11LG8nmQIUJDxspOwj1IPP5VFaXXmsscGoxXDleQ8Z69yMY4+tXZreKRg+3bIDkSLww/Gm+TOPu3suO+5VP8ASrsznU4Wen9fc/0I7ia8igd/LtgVUn/WH5vbkDH51FYhb4PcTq4bhQnzKEAHUHjOc9R7elWUtIvN82TM0mMBpMHaPbjArJuG1e8vbqHSp42njhkmW2dmVwEOAMbSCWw20dwAcjNY1q0aK5qj0OzAYKpjZulQXvd9i+9xLZxhLmN5lHCyIQS/OACDjn880sGlSJdRarpUYtI7e8jhMkbGOOa4kdcI237wUDJ4ODjvWx8LvDlv4otbnVtf1CcSQP5MdpD+5EK8Eux6ktxjnjB79OnvP7H17VtL8P6Hef8AErtEcyLYsAsTrja27HJHPfq2eteXWxyrw5YxdvNa2/rufUYXIp5fW56s03t7rum3pv1t5XXW9lr3ck2zb5i4l25MSnJzxwP8awNK8I2Fvr91r12Bc3c8plijYAx2pI+bYO7E5JY+vGK3LK1is4IreHzGVBjdI5dz9WPJqxXm3stD6Tk5neXQMDO7Az61E0eFRVkkAU+uSfqTUtI3b60kymkyjqkJ/sq63TzN+4f+LGeD6Yr0vS+lz/18v/OvOtV/5Bd3/wBcH/8AQTXoul9Ln/r5f+dcGNeqPXyuKSlbyOK1d5WurFXgKKts4Ri4O8bl59ucjB9Kr/N6D86ua5/x8aX2/wBDf/0NawbXVXuJLoJZzFLeURt03NyeQATnH4GujCq9NHJmDtWkzR+beflHT1pfm9B+dH8Z+lLW5yIT5vQfnWR4n0Gx123jjvI5FljJ8maJ9rxkj9R0yDxxWxSN1X6/0pxk07ompBTi4y1TPnhLnUrfWb3Rb4xLd2j7GdoiEY5ONpDc5AB5x1x25vfaJIm23ERAzjzU+5z075FeteJvCuk6/f2d5eCRZrfdGxj4EsZ5Mb+2QGB4IKgivK9W0u60vW7qxvbq52iRlgWZV2zR/wALA4+bjr7ivawOMdT3JvU+JzvJ44de2pfD1Wun9efUswadrt5pZ1LTNCvL63I/dMjxp5vuodgSPfFO1rStW0UWrazbxWUFzOkP2iOZZQmeW445Chj0xxXWaX4y0LRvA9nCGRbu1gjtvsRJUlxheuCAp5bd0x78Ul5dX/jXwta3KLpFtpkwL3EVyWlbcrkR8grhTgHsefz5Z47EX10PUo5Fl7iuX3nZPf8ApanUeHNB0nQ4JV0q2jVp2DXE+7dJOwGAXbuQOPQdgK0LmKaUAR3EsGM5Me0k/wDfQNeY6j4mOk3VtceJNLFrcSSYjurWFbqCYhjhkOdyfjx9K6bSfEY1aCKazvr/AMuT+J7BExzjkFsjn2rhcdbrU+gpyXKk9Pw+46i0jkit1RpZJj/fkIyfyAFS/N6D86oR6xpARFbVrAkgAf6QnJ/OtCoZpZifN6D86Rd2W+UdfX2p1ZTeIdEjuvsz6nbrM0vlBCTkuMfL9eRQgszQnl8vZuD8n+FS354HFeQePvFM2s6i2k6dq4u9LcZlgjgCCUg8xlmPzqBjJHBz3rr/AI0LMPBwmi88BLqNZTFMyHy3OxuFBLZyBjHcntXlAa0lsnQxMJiN5byGTA3ZwGIGABx26V6GBoRqe++h4Gd46rh4+zhf3uvb+vkTwRpZzP5tq8kk2MmKHcqDpjcecVJZwPpniG0vNKdbKSPdKGjRTghdhG0gg5DntxzjrUhla3jMiubm2Gcsp3Og/wDZh+v1phJvJ0aKUQGPODkGQg4zlew6defpXtSpwceRo+LhiKsJ+0jJp9/yOis/GmsrYDTLOe1E8Un766Ehlbbg4Xy3yFOdvcjg8DNZ+teMNV1CzFsLPQ21MSHZIAVkKqWGNhJzkDsRXNRazdW91NHcxxzqsrLmMbW4Pbsf881o2DXUtqJ4VgVJGZ08xTu2liRnB968nCTwOLlKFJ3cW7rW6PsM3oZ/ksaWIxkbQqRThLRxkmr7231V1ozC0WO+1FZ5LGC20q1YCIIIMFUVdgVehwfmJOBk56ir32iZ76KzEMhu7lDBIZWVASAxTaTjkngDHJI6Vp29veSxXVszW/2iNHuIfJyHaHkyoFJ+cof3gxggM/Bqr9ism0k2t/d/bInyu/cQzAjp8pye5rbCYanSU1Siozvq+/Zv5Hm5jmFTESpVcTJzp291dl9pLpdP79GS2CxG0GnyXSLcEMSkUhWQYPPBwwxxnisyyR7O1T7JaXyum8TN5u5EYDByu7k9MZ4qfw7oj33jC0a3gbV7l4ljEtzEmyKEEbjIPvAYUDcMEnAr1/XPh7odxpVxDotsmlXxDNb3CFiFfnhlJIKnPI/LmipjfZtKa18jShk/t4ynQqXi+klbv2f9djyT+zodUtDGFcWpiwpmBJaQ5O/8MnJ7k8dKNO1S0tIFsriJ7MwLt+ZTtIHfp7Z/rWnLpd5ZyvpOos8FxYlFJgnJDgxqwJOOfvdPapZdLvtef+x9NUtcSD52KBkiQ8Fnz0H6ntXXzxjD2qZ43sKlSt9Ukm3fbt59fmZH/CS6XtLBp2UYyViLYB6HA5xWjLHFeQowllCH5laKQpn8qyn8Oav4S1I2mstPNYvGzW08cAiiVkBDdCcYXBHruJxxWbBq+r2qJazJbQhCkcZkA3tuHyFvm2ovIBOeOvHZU8UpQ55bGuKymdGt7OnpJW6737aHXDgAVp/DqK4vPF2p6PNai40a4sluJyMjy5wdi5OeNyE8f7Ge1J4f8K+ItZuLqOaS10hLO48mVzG85m+QE+XnYAAxxk56dOa63wxoGm+HvEz2Frqk7SXFp58lszndJJuAeZyOCSAqgcYAOOK4sdjKdWHJA9fI8pxOEr+3q6aWte97+mhVT4e6Ut2LDTZrix0aNN09rbzFTJNxgluSfl465HGMV1Ok6LpWjuDYWcVuzII9wblgP61pqir91QOvT3oKhipPUHIrynI+pVJX5uoh3bl+Ud+9L8390fnWfpur2epXU1vb+bvgyJNy4AOcYz+B/KtEcACpehqJ83oPzpHLYHy9/Wndz1pG7fWgCrqhJ0m7IXjyH/8AQTXoegvLJbTPNCYJDcPujLBtvPqOK891YD+zLs458h//AEE16NpfS5/6+X/nXBjN0evle0vkcdrn+v0v/rzf/wBDWqlWNalja609FJJjtHVuDwdyn+Rqpv8Am7kfTpW+GX7tHHj3+/Y7+M/Slpu4bz16elLuHv8AlXRY5ExaRuq/X+lG4e/5UhYZXr19PaiwNjicDuahvbS1vrZra9tobmFuscqBlP4Gpdw9/wAqNw9/yoA868RfDWxm8yaxupbGNX34i8yZsemwsQcdvSuW8K+Z4H8ZfZPEWsPBpE0LrHJfRzLBc7dpG1XJw4Ab2/MV7TdXEMEJkmk2LkLkg4yelUfEd1ocGnSPrptDaxL5xS4UMDs+bIU9SMcY71r7SfLZ6mKpUlO8dH5fPc4fxr8QNBgtLZ9Hhi1aPIDPBbxyJHlsbTuIwwwSVx9cZrn4fF8Nq9u0i3aWsS5lS33TeVjOfkD4ZffnrnHFZF/df2vqt9LD9lt4budrr7JNAWYIx9QQDk85GRz3qpYxSSIEtbP7NDKWIeRASsTKMYOeDnPFelTwEXBXbuz5yvxDUp1JKKTim++34a+lz1rwgYLdXu7YXd7YXZDxKun5Kf8AAwxBHXtXaV84aa3ijRCy6LqTaZZgh5AJFWMsowWKDjnAJPGfSvYvh34qh8S6bb3TaxYT3EkOXtIo9kiMMZOCxJXuOOhFebVpTg3zK2tvXzPo6GMoYiMXSmpOybt0v0ei1VtTraqapJcpasLaxa9ZmCmMSrHgY65birW4e/5U1WXc3Xr6e1ZI2dup454+h8Ranp92pudO8+CVHjsn1JFiIjIyrKWILYyR0+ZeetcRpuoNNE0dxa3MhkLKkCztuPy5A2kj5eGGfavpS4tLOdHV4I8uCCyoAwz3BxkH3rzvxT8PvCsbG4t9SvdOvGkLyMsiyvIW6nD8jPqOvvXZhsT7N67HmZpl0cbFOOkl6/oeTm+vrYhZA8quzx+TEojjGOuQMMD7Ec81vq6eXPNb3lmxVPnkjhy49OjdfT8K6PRfBXhaC4t2utQ1HUZElJKNGqFwecfIwJPXnJ+lYvjXQ7Lw/rlhDa6pfXzSiSVbaXyo2jClfL7ZbPzLk8kjNd9LGRlPls9Tw8fks4U3UutN7f8ADf15nE2y3EybI2lkuXUjyh1yDyeeR9TXVJqEEUUD28/l2m3EcTQn5gB2YmsfRdPjvLqW5guHtH+/vUfOxYn7xI549PUVc1yz8t45Aj3fmSj77oqbz16FcHAz+FcmU5UsvU5J3cnvb7vP1vuezxnxdLiWph6M4ckaUbWv1aV3raK2VrJWWnazxsuNXt9aXVZNNv7Ti08qdSAwzliCMMCSRjoQOetZ/h3UbWxmkn12z1EXSqwe0svKiRTnO1WOWwT/AHR361ftrgx2188M0Mph8yQBrYhFCj+E+nHcnua6z4XeENX1jU7TxR4mEa2cBEtjCFIMpzlWK4+VM4Izy2B2655rOULewdqkvLppdvX7vyNeE6FOvGcswip4emrJOVnzNNpRXK7pv4r2S3vfR+p+HtNs9M0iOGz06KwVowzRry+SMne3VmyTknNalNdhtPXp6Uu4e/5Vx6noKyPOfijai31CLWvLMUL4tbhyeCwG6Nvb+Nfrtra+GV3oo8JacLS6s/tFxGrThflkeYjncD8xYdOfT0xWxu1JdVvPs62rwHyyvms4IO3ngKR6VY0rTrDS7Y29jbiGMuZCBk5Y9Tk81tOo3BQey/U48PhoRrzrreWj+Ta/H9Ch4j0XT9eR7TVbWG4gSB2jVzyHYFScewx1z1r57sNH8Qt8P9N1oWUl9ZXI+zPFBJI80bh8KHjZWHOByP72OlfRuv297daXIul3bWl8vMMoUHvypyDwa8c8OX+s2PjS80yHT5Y7bWfN8+OORvLS4C5JVMHyySpPHBDHsBVUpVI3lD5irwoVHGlWV77f1+n/AAT0j4Z6PrmkeHrOLXLxpJY4TFHA6AvEm8lQXBOcDHHb14rhfifdX8Hiqx8X6RI76cZhp8iGRoln2gszrIpyAQCgODyp4I5qzfeJtct4rnR7D7XaPFI0Tzy7DjJ+baCNwPXknjPA6EHha78Of2HaeHNcTUNTvZATZQNAzeSG+6sTg5AIAYEnIU4JxUzpTilOWiZVPGUZ1JUqfvOO/r5+Z6hoNvaQ6fHNZS3MkNwqzKZ7h5ThhkYLkkDB6VfrmNM8QeGZLH+ypbq2tY4ZZLFILg7BJ5TBDt3feGcdz271vxeRHZkWiI0aKdiqcL6gZ7VidnN3MzTdFFtfrPMlkXJLlolkVmbrnliOprbrF+36yz/8i+vAJX/TE56e1K2oayDlfD+4lR/y+oOe46VTTYI0by8htIXmn3BEIB2qW6nA4HNMsL631CDzrYuUDYyyFefx60RA3dqpvLXy3KnfCSHx+I69Kr2ur6S16NLiuoEvQAz2q8OvGTkUraCT6FrVf+QXd/8AXB//AEE16LpfS5/6+X/nXnGqSK2lXeM/6mTqD/dNei6LIk0E8sZJRrhyCQRxn0NefjN0exlb0l8jkNc/1+l/9eb/APoa1TJzkK3P8qua8A0+lhgD/ojnn/fWs+5uI7eB5pGwEQuRjnA9q6MN/DRx4/8AjseCC5wQeKrahqEdk0SvBcytKSFEMe7moDeXNxZG5sYQuY/MUzKVDD+YP1FV9E8Q2mp2slx5bQiL76thiuM8/LnI4Pv7V1cj3PP9prb9NDUs7g3ERkNvPB8xG2ZdrH3xnpUrdV+v9KqWOqWN9JstZ/MbbuxsYcZx3FW26r9f6VBsxaKKKQCSfcb6VjeN9FOveGb/AE2JYPtE8JjjeVA2M9Rkg4yMjPbOa2X+4fpS0xHzxd20EdlHDMrRKWZZpXA3xsAQR6Kc5HoPyq/atboiWsMquYkAxuycdATXY+OPB8serXniLTbdJkmTddQqSHBA+ZlHRsgZI4Oc9c157p/7y0t2W1eGMAkTpIqbATk5X+hHavpMNiI1Vdb9T83zLLqmFm4Svy9Hpr/wVt+hrsqspVlDKRggjINV1sLNABFbpDiXzQYsxkP/AHsrg5plpJ9ttJIpG+Zf3bvE+MnAOQR06/hVi3hWGPYrSMM5y7lj+ZrqspLVHlJypbSaaOi8Ha5rFrrlnp6XMt5b3cwR4Z2aRkH8ToxORgcnORx2Jr1Jep78/wBK4b4TWUflalqbx7pGnEEUh6hFRSyj0G4nPr+FdyvVvr/SvmsY4OtJQVkj9KyeFWOEg6suZvXXs9kKThScE4HQdTWfFeR3BXfpd6pZguZYAMe556Cr7HCk4JwOg71Ttr24mn8ttLu4Bz+8kKbf0Yn9K5keoWVhhWQFYowQOCFFcB8RdHv/ABB4Xv7u90uKwvtNUz2syyCTzI1O50YDqCFzg98e9ehfx/hXP/Ee7urLwXqE1mJPMISNmj4ZEZ1V2BPTCk89qqLd1Yzq8vs5c6ujw+6sZUhVXX5Y8sZ1CkEHHOOOmMY6YpNa05WsLG2dTdPFP5gCJjIwcnHtkVYYR2+nzQ28d6SU2oGcy49AOTWdZNbwX8cMEki3MbYAkheIAMMYIGQx75OOa+llZaH5xSlUesX8Ou39W37mp4VWO81jRYr+0iXTpruOKY718uVecK4zz8wUfp3xX0DHdW0iObeaOfYuSsTBj9OK+c/Bmk3F7dKtraancol5GXujalkhUOrknA5bjGBn8BzXo/ivxM0fiH+wtHNtphjvo1lZXVXlYsOCOyZOT647CvHxcXVq+72+4+vy2awuHbqRteWmj1va3/D7HdrqULBmuI57JNvW6AjUn0BJ5NXYJoZ08yCaOVM43IwYZ+orMvLe51BPPg1CxltHw8KtarICMdm3c/XFUptbfTZGtZbDT7Vx83lpcNjB7/LHiuG1z3Uuwur63qun60lsumG6tCm5miR94OcDBwV6Yz3roUbcobBGRnBGDTbd3kt45HUKzKGIU5AJHrgZ/Kn0mxdLCL0/E1wHxD8O6bqd+qWN1BDrDskn2V3KCfB6hh91sAgEfj613F7DLcWE0EFw1tK6lVlUZKH1FZuiaJPY38t7e6pJqMzIERpYgCgzk4PWrjJxbaZnOjCrG00cVfaNdX+oI2s+GNZieXaktzZ3iSA/dGWUDpgcnrgn0GKzTeH9P8Z3XiCa61o/ZjHHNaSaQ3IeMIqjcB1YBht64wBxXrFcz418Tx6LEsNnHFd6jISI0LgiDj7798cjjqaac6jUYmE4UaEZVKlrbt2X+Rh32g+GPGkSqTqSSyt5qJNcOrxFPRSSU+g7dR6ch4s0jxJ4a1do/D9jrM0ZlRILuHANw74yG2tyQT95gAefQ1Pq+oajrF7b3ep3CvLaqVt3hBiKkkksdp69B2xj61duNckm8LabpGbtbyzuFmNy8u8SFdxDZPOdxHB/Piu9YTEU7ab/AD+88OWbZfXb1a5dU9r+S/L8h+iat4k1nWU8M+IdQttD1C3lEm6GMi6uNgDEqQdhBAweCCOceno9zqUlkkjXdtNtizho03CX0x6H2NQ+GdUh13R7a6k+zvchStxGuD5b9GGOoB6j2Na+1fl+UfL9324rz27NqSPfiudKUHp+Zm2k0GuQM0tpdQpG+BvcoSf+AnP51Frfm2Nwmp/bGt7SPb58aQK5k57k8jsOKuXUl7HdhrW3gmjlXndNsO4f8BOeP5VX1uYLbwRXVg06SkecFYlYwOc578/TNEU72RpKpFLmlokUYl0C6067vtLgt0l8uUuUUBwSp+8B0zjv1r1/S+lz/wBfL/zrw8TasL2/jv7dIT5LfNamUw7SjEFgV25wB34JNe4aX0uf+vl/515+OWsT28s+18jjtbINxpmCDizfP/fa1z6WV3PqWoi+ZX0+ZFSKPec4x83Q8d63NYghjutPaOFFaW1d5CFALNuUZPqcAflVfav90Vthv4aOPHfx38hkcSoBEv8AqwoUKemOmKpaZNpt1G1vYxSLFb5jGImRBglSFPAOOelX9q7z8o6elLsX+6PyroucVrqzK+p3T2Wmz3QjecwRl/LX7z4HQe5pmk3Ul9ptteS2z2zSjd5T9VHOM/hVvav90UjKuV+Udf6Uh9Bx/GgUm1f7oo2r/dFAag/3D9KU8A8Z9qa6rsPyjp6UFRjhVz9KA1KPiW4W18O6lcswQR2krZI6HacfrivBItPmuNO/c3UluWfcgILIFB/u5Gckbvxr1T4wXU9p4VkiSaFY7vELR+US7fxMVbOFwqnrnmvN0uZoUSFrCfCKFZ12BOOMj5ulevlkFaUmfJcS1Zc9OMGrq76fr6FW2ku4dSWGTdJLJIfNKRFUZNow/sQQB15rs/CHhmTxEJ7mW/ks7S3nMO2GMGSUhVJO5shQC2OATweRXP8AhrwtrHiXWb57e9tbWxSaNJZ0LGXyynKrxtLcHqfl3A969q0jTLHSdLttM0+3ENrbRiOJMkkAepPJPqTyTSxmMcb06b1uGU5MqjWIrpNNKy/X5bW/yQ7SNPtdK02DT7NSsEK4XJyTzkknuSSSfrVhQAzYAGTz78Uu1f7opFVct8o6+ntXkn1lrWSQ6ik2r/dFULjVNNt5XimkdXQ4YeQ5/UDnrQVqX/4vwptxDDc28ltcRrLBKhjkRhkMpGCD9QaitJ7e7Tzbf5k5GShXnjsRU+1f7ooFqfOd7bQaXMmnhvsl1bTmG5CbY2+VWwW3DkHgj13A0t3I1vpk9y15LcSrCzRqsibnUDnoACP/AK9ep+O/BV1r2sLdWb2awywpHcJMXU7lJIcbRzwQMcdBVfQvhnY299Bd609tffZj+4gjiIQc8FixJbHUDgZ9a9iOPgqWvxdj5GrkdaeIa+xffR6b+vka/wALtMvtM8Ov9viaCS6m+0iDIIiDIvyjn256c54qvp/g2SPxhc6xdtazQGSSaHKlpC75xuyMfLk45Pbpiux2r/dFG1f7oryvayu3ffc+neGp8sI20ha2r6Ky/pmXa6QqaekN7cS3Mic71bytvBGF2YwOTx71o2sMdrF5UO8LnPzOzH8ySac6rsPyjp6Uu1f7oqGzcWimkIBkgAUu1f7ooAF6fiaWmqq4+6Oppdq/3RQwRynxSlvo/D8K2ocQSXKpdOkhUrGQcDjqC20H615wiIgwqqo9hivYvEentqWg3tjCIhLNEVjMgO0N1BOOetcXY+AtSl2m+vra3GfnWIGRgPYkAZ/CvUwGJpUYPn3Plc+yzFYyvB0VdW76LX/g/gcXm+3D5LbHf5mz/Kpo9+xfMCh8fNtPGfavRZ/AOkm0dILi9S4wdkrSg4OOMrjGM+2fevP77T9Y0edoNdt7e3Z3P2d4pd0ciYHQ9c5zwcH2rvoY6lVlyrfzPCx2SYrC0/aSSa62JdK1S50PUV1S0OSq7Z4j92aP0PfI6g9vxNe0qwZQynIIyD6ivHfC+mDXtYisw5+zDMk8iDI2jHyg9MnIH0ya9hKrnO0V5mZODq+7v1PpeGlXWFftPhvp+vyMg6Ht1G5urfVL61SfaxgiZdoYdWG4HGc9Bx+daqrtiVCzPjALN1PuaUquDhVz2zWXpuqWmo+ZZyqtvexu0c1qzgsMdSMdVIIIPoa4Nz6CTsTazaQSWlxdHzPMSB8FZWAPynqAcH8RXpmlEMlyQQR9ofkfWvOdUVRpV3hR/qH7f7Jr0PQ4Ybe3nhgiSKJLhwqIuABnsBXn4zdHtZZe0vkcjrn+v0v/AK83/wDQ1qpVvXP9fpf/AF5v/wChrVSt8N/DRx47+OxP4z9KWk/jP0pa6DjQUjdV+v8ASlpG6r9f6UgYtFFFAxH+4fpS0j/cP0paYjyP9oDVrhNU8NaHaq7ebO1zcLtwrIpVQMnjPzHgc0eC9Dh8Q6+4vHRrCxUNNbswzM5IKZUHO0bTyRg8jscW/jT4N8Q6trOleKPDMdvdXdhE0EtpLgGRCc7lJIBI54JHtWv8I3vI9Bazv/Dt9pmoh2N1cTwhUlfkg8tuIAwMDgdjXRDEctCVNPVv8Dy62A9rj4V5JOMY/j5+nT/gHbW0UUMCRwxRxRgcIihVH0AqSsSx0fUGR5NS8QXk8znj7KBbxovYBPm/MnmrMekbGz/amqtznDXOfw6Vznqq1jSpF6t9f6VWvZryJo0tbL7Ru+8zShFX69Tn8KZYz3zzFbyzhtwc7dtxvJIx/sihAy7Va6s1uJVkNzdxbVK7YpyinPcgd/erNFIBqLsCpuZtq4yxyT9T3p1IfvevFLTEFI3b6ilpG7fUUIGL3xQTgZ5oopDGtyh+lOpH+4fpSkBgVPIIwaYgopFyOONoAxzzS0gEXp+JpaRen4mlpsEFIPvH8KWkH3j+FAC02aOOaJopUV0YYZSMginUUhmF4S0a/wBGiuIb3VTqCySAwkx7Cigd/ViTya3aQ/eX8aXvjB+tNu5MUoqyMHxHqWqJdJpOj2MhuZ1H+luh8qEE4zx1Ix7dutUfC+j6tpOp3El5DaXf2ib5r0SbJNgHHyBepPJ59+a6vBz14PXNI4zj2NVzaWRCp+85S17eXp/mV9T3f2Vd7gAfJk6HPGDXo2l9Ln/r5f8AnXnWq/8AILu/+uD/APoJr0XS+lz/ANfL/wA687Gbo9vK9pfI4nV4WjurFjPK/mWzsAxGEG5RtXjpxnnPU1Bg/wB4/pVzXP8AX6X/ANeb/wDoa1UrfDfw0cmO/jsbg7z8x6UuD/eP6UDl+OeKmjt7iQ4jglb6Ka3bsckYt7EOD/eP6UjA5X5j19vSrf8AZ99nH2Sb/vk0f2dfsVxaTdf7tLnj3K9lPsyrg/3j+lGD/eP6VcbTb8dbSX8qfaaXdTS+W0bxe7KaXtI2vcaozbtZme4Ow/MelLg/3j+lar6DqByoWPHTJamtoeoqf9UpGeoccUvbQ7lfVqv8rMzB/vH9Klgt5p2xGGbAyTxgCtOy0iYTr9oh3KG5xIuCPzzWrLY2S2DRXG2JQSULScj0rOeIitEbUsHOSvLQ5Mx7QAJQ3H8NJg/3j+lC8KB1pa6DjEwf7x/SmeWGfcxJKtkfXFSUiAlmABJz2+lFwaTDB/vH9KMH+8f0q1bWF3cMBHA+PUjAFasPh1yima4CtzkKuf1rOVWEd2b08NUqfCjn8Hd949Palwf7x/SujXw2nmAtdNtx0C85qUeHbXAzNMeeenNZvE0+5qsBW7ficvg/3j+lIwPHzHqPSuqbw9ZkcSTA+uR/hSp4esRjc8z/APAgKPrVMf8AZ9b+mcrg/wB4/pQFJOAzE12H9iaf5qyeScD+HccGrcVrbQ/6q3iT6KKh4uPRGsctn9pnCzRSxofMWRQRxuXFJj/aP6V6A6rINrqrD0YZqvNY20kbKIIlYjhvLBxSWMXVFSyx9JHD4P8AeP6UBTnG45rrLbQbKLaZN0zD+8eD+FaMdvBGAI4Y1x0wopyxcVsiIZbN/E7HBIjFeN3U9qkNvcBN/ly7fXb/APWrvcD0FFQ8Y+xqssX8xwAilKlgshUdSF4pgVtx5bt2r0IdKQKo6KB+FP655C/sxfzf195wKxSNnashx1wv/wBakKMp+bcPqK9AAAzgAZ60jKrfeUH6ij655B/Zi/m/r7zz4g7l+Y96Xaf7xrtptNsJW3Pax59QMfyqtPoenspKq8XfKt/jVrFxfQyeW1Fs0clg/wB40jA8fMetaWpW2nwhvIvWlkH8JXIP41nN2+tdEZcyucVSm4OzK2qg/wBl3fzH/UP6f3TXoWgxNBaywtNLOUncGSTG5uepwAP0rz7Vf+QXd/8AXB//AEE16LpfS5/6+X/nXFjN0eplm0vkchrSO0+mbVZsWb5wM/xrUFuzQyhtg9wybv0Nb0X2iJraaFSskcDQyJLbS/3gcgqPap/tmo/884P/AAHn/wDiainiOSPLY2rYL2lTn5rEdlGj7Jk/s48A42FWH68VsK4bowJ74NYseoas11NG1nEkaBdsphlIkz1wAMjHvipvtmo/3IP/AAHn/wDiaxlPmOqnT5FY1aKyvtmo/wByD/wHn/8Aiaik1HVluYols4njcHdKIZgEx0BGMnPtUGhtUVlfbNR/uQf+A8//AMTR9s1H+5B/4Dz/APxNAGrUNzbQ3C4kUHHQ+lZdzqGqxorRWsUxLqpVYZhgE8tyOg6+tS/bNR/uQf8AgPP/APE007CcU1ZlfVtOt7e2lvJryO3tYUMkrOmAqjkkkc4xUEmgzSYkSaJkOCNuRx+OauTXF7NE0U0FrJGwwyvazkEe4K0NeajDAfKt4G2J8ka28wzgcAZXArZYiaW5zSwdKXQzF0eW1ElxeBFtYVLuTJj5QMk5Aq6un297p6S2MNp5cqho5llZsg9COOalS81Ga3HnW0C71+eNreY4yOQflwadFcX0UaxxQ2yIowqrbTgAegG2h4iT1FHBU4q1iCHQRDmaa4QhASR5W4flnmtXTVgNnFNBsZJFDqyxbNwPQ4+lUzeagQQY7cj/AK95/wD4morW+1MxlWs4YAjFEXyJjlRwCMLwD6VE6sp7s1p4eFP4UbROASTgDqTUNldW97aRXdrMs0Eqho5F6MD3rPa71BlKtHbkEYINvPyP++abBPeQRLDDb2sUajColrOAPoAtRobGxUGn3ltf2cd5ZzLNBIMo69CM4rOF9qhlZPs8IQKCH8ibBPpjbn/9dEM95DEIobe1jReirbTgD8NtGgGxUdtPFcwLPC2+NxlWwRkeoz2rO+2aj/cg/wDAef8A+JqAXeoW5hgt7G38pidxS3mVY+M5xt7n09aAsblRWlxDdQ+dAxZNzJkqRypKnr7gis/7ZqP9yD/wHn/+JpqXV8i7UhtlGScC2nHJOT/D60BY16ZBNHPEJYXDoSQCPUEg/qDWRdahq0MDSQ2kVw4xiNYZgTz6kAcdfwp6XV8i7UhtlXngW04HP/AaQWNeo7aeO5t0uIW3RyDcjYIyOx5rO+2aj/cg/wDAef8A+JpkVxewRCOG3tkRfuottOAPp8tMLGxUNldW17bi4tJkmhLModDkEqSpH4EEVmW2oapLbpJLaxQOwy0bQTEqfQkDH5UQTXdvH5cFtaRJknalrMoz9AtGgWNmisr7ZqP9yD/wHn/+JqGDUdWklmWSzjiVH2ozQzESDHUYHHpz6UgNuisr7ZqP9yD/AMB5/wD4mj7ZqP8Acg/8B5//AImgLGqeBk8Cqd5OskO21vbVXPTewYMPzrPlv9Wa5Nt9jTyWiJM4imAB6bcYznvnGKwrPwrYW8ZV7QXLf89J1uWcdO4A9BTTsxON1YnuLC53n/j3bv8Au5F/lmqjwyD+EdR0YGrI8M6WFKjSbdcgglVuwTn39ffrUd5oVms0Mkfh+GdnYRuyi5Hlrz8xz1A9snmulYuS6HBLLab2bKOqxyf2ZdrtJPkScDr9016FpfS5/wCvl/51ya6HbxRy/ZbG3gleN4xIIrliu5SpOCME8mus0nJimfa6h53Zd6lSRnrg81lWrOpbQ6MNhlQvZ3uXKKKx/EPijw/4eeGPWtWtrJ5gTGsjfMwHU4HOPesoxcnaKN5TjBc0nZGxRVWx1KwvtOi1G0vIJrOZQ0cyuCjA8cH61ayKGmhpp7BRTZZI4kMkrqiDqzHAFOyMZzxSGFFIrKyhlYMpGQQcgiloAKKKKACiiigAooooAKKKKACiiigAooooAKKKKACiiigAooooAKKKKACiiigAooooAKKKKACiiigAooooAKKKKACvGP2gNAOoa/p18mradbN9lMRhuHcNgOTuG1W4+bHOOlez15J8bksbfXbG8utb0uyaW28sQ3UrK5CsTuAVWyPmxzjpWdbHYnAwdfDRvNbJ+ej/AALp5bQzOSwuIvyy7Xvpr09DoPA/h+CP4Xabpc2qW8ihvO+1W7ZUMZCw2k45BOOe46dqvp4LtmKMmqXPloP3SpgBfmJ3DHfk81D4KsLH/hXNlG2rWs1sxM4u7dx5YJct8rMB0JxnAOa0rfw2ouXle+mePKtFtPzDHqeh/KhZhjNGo/Fq9Vo3uTLK8Grxb+HRaPZbEcPhO3FjNYz39zPFKIQ6s3P7tt3UkkZ6cVEfB1nI0wa/uJIzJujiJykRDIQMewQDnsTVpfD1pCoZr+cYZdzFlBJySOccfewKe/hu1xxd3KDZsHz8DgDP14prH4zfl/Ff5CeW4J6X09H/AJ+ZDpXhZdPvIbhNUvJfKcMFkbIICbdvpj8M10VMikjaFZEkV0IGHBBB/GlSSOTdsdW2ttbBzg+h962nVlUd5Mzp0I0U1BWHUUUEgYyevSoNAopA6l2QMpZcZAPIz0pJZEijMkjqiDqzHAFA7MdRRTZHSNS0jqijqWOBQIdRUdvcQXClreaOZVYqSjBgCOo470LcQMIys0bCX/VkMDv4J49eAT+BouPlfYkopkkscePMkRMgkbmA6dajF5aHZi6g+c7U/eD5j6D1pXQ1FvZE9FQx3VtI6JHcQuzpvRVcEsvqPUe9TUxNNbhRRRQIKKKKACiiigAooooA8Xs/iF4jtfEL6T4iuTa6i2sW6paQ2cflNZSTSIkkc2471YKAchWVgas6X8Zr7VNPt7zT/Bckq3k/k2ZbUAiykWz3D5Zo8AqqYON3zHAJrq9I034a3Wo6lpGjQ+Hv7RExlvIbTyxPHKpI3kL8wZSx57E+pqLwb8NvCfguCeeMNOqop8298sLAkcbJkbVVQdjsGcjcwPJNAznr/wCM0Zaxi0vRVuH1DTjcwFrk5hmNm10scoCbVyin+Pd0O3BzRpXxevG0/S5tQ8Npua002fU5IL1cQG9cpD5SEZk5GSMjaDjLEV2unaB4Ik1t5LHR9HbUtOjjhZo7dN8CGLCLnHA8s4H+ycdKmtvBXhG2nsLiDw1pUcunDbZutqgMAyWwvHGCSR6E8UCPOrv4xXFvp+k+IrzRrm0sL6xuZ4LJJUla42ywRxszBcplpTwM8cnnit/T/iZcTajodnfeFrzSxqcssBmvGeKNZUcqsaFowWZwNy7xHkdMkEV0d7pnguOWx8P3lloqyS28tvZ2MqR7nhIDSKiHqvygnAxwKxbeb4T2yC8hn8LouhP5Xmh4sWbOxGM/wksW/HNAxvxH8UeIdK+G9t4l02Ox0+6822NzBckXG1JJURkRkbaT833skcdK4v4l/GS/8P8Aje/07TJLA2dhYXimCeNvNmu44lkVgeMRjeB7lX54Feojw/4O8QeGNPsxpOk6jocaK9lEIkeBVAwpQdMY6YrRn0TR547eOfS7OVLaF7eBXhVhHEyhWQZ6KVABHcCgRznwv1vWNTfX9N1q8ttQn0jUBbLe28PlLOrQxy8qCQCDIRwewrs6oaFo2k6Dp66founWun2isWENvEEXJ6nA7+9X6ACiiigAryb43fDXW/GWuWOp6PdWSeTbGCSO4dk6MWBBAOfvH8q9ZorOrSjVi4S2OzA46tgK6r0HaS+e6scZ4N8Fy6T8PdN8OX14rXNpJ55lhXcgk8wvjDD5hzjke/FTt4IhYy/8TjUVErOXCsACGx7deOtdZRS9jCyVh/2jieaUubVtt7bvc5SPwLp0ckjLd3a7+QQwBUgrgg+wUKPQE0618F2kNjPaNfXUyTRJGfMw3KPvDc55z+FdTRR7GHYHmOKas5/0jjn8AaeyJEL+7EKg4i+UruOOcY9VBx0zVrUPBtnd38139uu4TPOs0yRsAHK9B0yPTjtXT0Uexp9hvMsVe/OcxZ+Dbe3W5DanqE5uLb7O7SS5PXJYe9JZeDLO11G3vRe3UrW8iyRLIQwGFK46eh49K6iin7GHYTzDEu/v7nFXXgPzLuB49XufIXzBKj8khs42kEYI3Hk5qWXwFZSFgdSvyhdGCM4YALnC4PGBnj0rsKKn2FPsX/auL09/8vUwYPDNvHrsmrNeXUkjSNII2b5FJBH443HGegwO1ZsvgDT5GXdfXbKiIqKdp27UZd3T7x3E565rsKKp0YPoZxzDExd4z6W+SOPXwBp8fFvf3sKYb5FYBcsACcdO3PrmppvA+myi0zcTqbW3igRl2hv3YcK2ccH94fyFdVRS9hT7FPM8U95s5lfB9sunQWf9oXbCJ5C0jEMzq+NynPrgcj+tV7PwHY2MjyWV/dws6MnRG2qwG7bkfKSRuyOhJ9a66ij2MOwlmOJSa59/QwPDnhe10G5L2d1M0Xl+WI5QrbVBYqA2MgDcRit+iirjFRVkc9atOtLnqO7CiiiqMgooooAKKKKACiiigDxib4X63Fa67rCSJeaw99fNplm8ojgjgublXkO5Arl2RejNtB46E1mx/CfxXqnhi80vX7ppWGgXtnZI2oyFEuJJpTCXCkBgsbquTkDkYr3migLngt18NvGa6S8GnRyWdjJd2k82mJqjSMyLatHIqu5xxKVfGQDjPYVtaP4M8X2Grai9xDdapZz6bbRM93rLJcSTRmEfJLGBsXCOzAry3Q4Y17BRQBwXjjRdavPiR4R1vStDtLmDS5ZWu7t7lY5NkkTxbQMEkLv34zzyOteeeGvhh4q0+y1RdS0gXastuLeG31ZY3SWK5kmBtnKfuoF3giN8nOea+gKKAML4f2eu6f4M0uz8TXkd5q8UAW6mjxhmyccgDJAwCcDJGcc1u0UUAFFFFABRRRQB/9k=">
            <a:extLst>
              <a:ext uri="{FF2B5EF4-FFF2-40B4-BE49-F238E27FC236}">
                <a16:creationId xmlns:a16="http://schemas.microsoft.com/office/drawing/2014/main" id="{BE2DBE9B-4BF9-564E-8CC4-1E0EF879CD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Grafik 10" descr="Ein Bild, das draußen, schwarz, Gebäude, alt enthält.&#10;&#10;Automatisch generierte Beschreibung">
            <a:extLst>
              <a:ext uri="{FF2B5EF4-FFF2-40B4-BE49-F238E27FC236}">
                <a16:creationId xmlns:a16="http://schemas.microsoft.com/office/drawing/2014/main" id="{E04BE5DD-F52B-124D-B16E-9490CDD31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257" y="1402559"/>
            <a:ext cx="1713093" cy="3210839"/>
          </a:xfrm>
          <a:prstGeom prst="rect">
            <a:avLst/>
          </a:prstGeom>
        </p:spPr>
      </p:pic>
      <p:pic>
        <p:nvPicPr>
          <p:cNvPr id="17" name="Grafik 16" descr="Ein Bild, das Tisch enthält.&#10;&#10;Automatisch generierte Beschreibung">
            <a:extLst>
              <a:ext uri="{FF2B5EF4-FFF2-40B4-BE49-F238E27FC236}">
                <a16:creationId xmlns:a16="http://schemas.microsoft.com/office/drawing/2014/main" id="{DE8DD12F-C8A8-764A-8CE2-C512BA79F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812" y="1402558"/>
            <a:ext cx="2151739" cy="3210840"/>
          </a:xfrm>
          <a:prstGeom prst="rect">
            <a:avLst/>
          </a:prstGeom>
        </p:spPr>
      </p:pic>
      <p:sp>
        <p:nvSpPr>
          <p:cNvPr id="18" name="Textfeld 17">
            <a:extLst>
              <a:ext uri="{FF2B5EF4-FFF2-40B4-BE49-F238E27FC236}">
                <a16:creationId xmlns:a16="http://schemas.microsoft.com/office/drawing/2014/main" id="{ABEC6E95-43E3-394A-985F-3E27CC91BB0C}"/>
              </a:ext>
            </a:extLst>
          </p:cNvPr>
          <p:cNvSpPr txBox="1"/>
          <p:nvPr/>
        </p:nvSpPr>
        <p:spPr>
          <a:xfrm>
            <a:off x="7810830" y="4413343"/>
            <a:ext cx="705873" cy="200055"/>
          </a:xfrm>
          <a:prstGeom prst="rect">
            <a:avLst/>
          </a:prstGeom>
          <a:noFill/>
        </p:spPr>
        <p:txBody>
          <a:bodyPr wrap="square" rtlCol="0">
            <a:spAutoFit/>
          </a:bodyPr>
          <a:lstStyle/>
          <a:p>
            <a:pPr algn="r"/>
            <a:r>
              <a:rPr lang="de-DE" sz="700" dirty="0">
                <a:solidFill>
                  <a:schemeClr val="bg1"/>
                </a:solidFill>
                <a:latin typeface="Roboto"/>
                <a:cs typeface="Roboto"/>
              </a:rPr>
              <a:t>CLAD 2018</a:t>
            </a:r>
          </a:p>
        </p:txBody>
      </p:sp>
    </p:spTree>
    <p:extLst>
      <p:ext uri="{BB962C8B-B14F-4D97-AF65-F5344CB8AC3E}">
        <p14:creationId xmlns:p14="http://schemas.microsoft.com/office/powerpoint/2010/main" val="2598168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b="1" dirty="0" err="1"/>
              <a:t>Indonesia</a:t>
            </a:r>
            <a:r>
              <a:rPr lang="de-DE" b="1" dirty="0"/>
              <a:t>: UNCAC </a:t>
            </a:r>
            <a:r>
              <a:rPr lang="de-DE" b="1" dirty="0" err="1"/>
              <a:t>gap</a:t>
            </a:r>
            <a:r>
              <a:rPr lang="de-DE" b="1" dirty="0"/>
              <a:t> analysis</a:t>
            </a:r>
            <a:endParaRPr lang="de-DE" sz="1600" dirty="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E+AW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r6hfWWn25uL67gtYR1eVwo/M1xGtfFvwnYbltZLjUZB0EEeF/wC+mx+mawrYmlR/iSSOvC4DE4t/uabl6LT79jv64L4weItU8Lx6PqmnOCn2h454W+5KpXOD6H5eD2ridV+NWsSsy6ZpNnbJ2aZmkb9MCuK8UeMfEHiWJIdWvVlhR96RpEqKrYIzwM9zXjY3OKMqTjSbv0Z9ZlPCuLhiI1MTFcvVN33Vul/zPorwX4q0vxVpoutPk2yqB51u5+eI+/qPQ963q+RdD1bUNE1KLUdMuWt7iM8MOhHcEdx7V9G/DTxpB4v02Rjbtb3tttFwgBKZPQqfQ46dR+tdGW5rHE/u56S/M4c/4cngL1qOtP8AFevl5/edbRTLiWOCCSeVtscalmOM4A6141478f3Wsb7HSi9tYHhn6STD39F9vz9K+iwuEniZWjt3Pgs0zahltPmqat7Lq/8AgeZ1vijx5DHqcGi6EyT3Us6RSXHVI8sAQv8AeP6D3ru6+ZdOupbC/t72AIZYJBIgYZGQcjIr0PTfixcrhdS0mOQd2gkKn8jn+deji8rkoxVFXtv3Pm8q4opynOWMla9rKzsker0Vy2j+P/DWo7VN79jlP8Fyuz/x7p+tdPFJHNGJIpEkQ9GU5B/GvIqUp03aasfYYfF0MSuajNS9GOooorM6AooooAKKKKACiiigAooooAKKKKACiiigAooooAKKKKACiiigAooooAKKKKACiiigAooJABJOAOprifFfixrixkj8G6xpl3qdu++S2yJGljH3ggyMnvx6VlVrRpRvL/gv0OnDYWpiZ8sPv6L1fQ6201Cyu7i5t7a5jlmtXEc6KeY2IyAR9DVmvKJ77xNPLZeMNI0WC9nKhJptOmyl3D3jkibDK69jzg8V6pbSNLbxytE8TOoYxvjcpI6HHcVnh8R7W6t/wV0N8dgfq3K7p33V02mt07fh+Oo+io7q4gtbeS4uZkhhjUs7u2FUepJrx7x38X23SWPhZABypvZF6/7in+Z/KlisZSw0eao/l1Hl2V4nMJ8tGPq+i9X/AEz03xN4n0Pw5B5urX8cLEZSIfNI/wBFHP8ASvIvFnxj1O7ZoPD9sthD08+UB5WHsPur+teZXt1dX11JdXlxLcTyHLySMWZj9TUaK0jrHGrO7HCqoySfYV8xis5r1vdp+6vx+/8AyP0PLuE8HhUpVvfl57fd/mWdU1LUNUuDcale3F3Kf4pXLY+npVSu98M/CnxPqypNdRx6XbtzuuP9YR7IOfzxXpegfCTwtp6q18k2qTDqZm2p+Cr/AFzWNDK8ViPeat5v+rnVi+I8uwK5FK7XSOv/AAPxPnu3hmuJBFbwyTSHosalj+QrUuPC/iK20yXU7nRry3s4gC8ssewAE4HB56kV9Tabpun6bEItPsba1T0hjC/yrJ+I2n3Gq+CdU0+0iMtxNEBGg6swYEfyr0XkPJTlKUrtLojw48aOrXhCNNKLaTbfS+vY+a/C2hX/AIj1qHS9PTMkhy7n7sad2PsP/rV9PeE9AsPDeiw6Xp6YROZJCPmkfux96zPhv4PtfCWiiEbZb+YBrqcD7x/uj/ZH/wBeupr0Mry5YaHPP4n+HkeHxHnrzCr7Kk/3cfxff/IK8X+KnhP+x706rYR4sLhvnUDiFz2/3T2/L0r2ioL+0t7+yms7uJZYJlKup7ivoMJipYepzLbqfCZvlcMxw7py0ktn2f8Ak+p81W1vcXLMttbyzMq7mEaFiB68dqiYFWKsCGHUHg17D8PfC9z4e8YaosgZ7cQKLeYj76s2fzG3muy1PR9L1NCl/p9tcA93jBP59RXtVc2hTqcqV13PisLwlWxFDnlPlndqzXZ23/4B82Vf0bWtV0eXzNNvprf1VTlW+qng16nrPwt0e4DPptzPYydlJ8xP15/WuA8QeCfEGjbpJrQ3Nuv/AC2t/nXHuOo/EV00sbh8QuW/yZ5uJyTMcvftOV6dY/8AA1R13hz4p5ZYdetAo6faLccfiv8Ah+Vej6ZqFjqVqt1YXUVzCf4kbP5+hr5nq5pGqahpN2LrTrqS3lHUqeG9iOhH1rnxOU05609H+B6WXcW4ihaOJXPHv1/4P9an0rRXBeDfiNY6lss9YCWV2cASf8spD9f4T9ePeu9HIyOleBWoVKMuWasff4LHUMbT9pRldfivVBWbpes2t9eXNjtkt7y3Yh4JgA+3s49VPqKk127ubHTJZ7OzkvLjhYok7sTgZ9AO59K5HUrPT9AsoL/VGa+8R3NwskTRybHklPART2jHQ9sVVGkprXd7f12McZi50ZLl2Wsr7W6Wf819l9+6O8orF0DVruW5bS9Yt0ttTjj8zEZzHMn95D7HgjtW1WM4ODszso1o1o80f+CvJhRRRUmoUUUUAFFFFABRRRQAUUUUAFFFFABRRRQAUUUUAFFFc/41XXrqxTS9AUQzXgZZL1z8tsgHXjncegx05PaoqT5IuVrmtCl7WooXSv1eyKXjXUodU0zWPDWmTn+1/sgkjhOV89DyQh/iyAVOOmawfEureFdZ8Gxx6V5UOrw7F060iXbdW9wCNqBeoweD2xmp9NttJ1iwt/CmpWb6BrumKGtDG/zqR/y1hf8AjUnkj659a7HQbC4gtYptVWyn1QKVluoIdpkGeD69MZ7Zrz1GeIbelmrenl3TV/n5HuOpRwMYrW8XdK9r+eiacXbvpqtU7iaFotrpct1c26tFJesstxGrfuxJjDMq9AT39aTxT4g0zw3pb6hqk4jQcIg5eRv7qjuar+NvFGn+FdHa/vm3O2VggU/NK/oPb1PavmrxV4h1PxLqj6hqcxdukcY+5Ev91R/nNZ4/MIYKPs6a978vU2yXI62bVPbVm1Bdert0X+ZqePPHGr+LLkrO5t7BWzFaIflHoWP8R/yK5WprK1uL27itLSGSeeVgscaDLMfQV7l8OfhXaaX5WpeIlju74YZLfrFCff8AvN+n16185Qw+IzCq3v3b/r8D73F47BZJh1G1u0Vu/wCurZ5/4G+Gut+I/LurhTp2nNz50q/O4/2F7/U4H1r2/wAKeDfD/hqNf7OsVNxjDXMvzSt+Pb6DFdCOlFfVYPLKOGV0ry7v+tD83zTiDF5g2pPlh2X69/60CiiivQPDCiiigAooooAKKKKACiiigAooooA5XxR4E0TW90yx/Yrs/wDLaEABj/tL0P6H3ryTxT4W1bw7Ni8h325OEuI+Ub/A+xr6FplxDDcQvDPEksTjDI65BHuK9DC5jVoaPVHz2acOYXGpyiuSfddfVf0z5grt/Avj670UpY6lvutP6KeskI9vUe35VpeO/h1JbeZqHh9Gkh5aS06snunqPbrXm54ODwa99SoY2l3X4o+AnTx2SYn+V9+jX6o+m7G7tr60ju7SZJoJV3I6nIIrJ1jSNLQ6jrF5ZS38j2xRoz852AfdQds+3evHfA/i288NXeBunsZG/ewZ/wDHl9D/ADr3XS7+11OwivrKVZYJVyrD+R9DXgYnC1MHO6fuvr+h+gZZmlDOKNmkprdPXyuu6OC8L39jZyQTyTXut68LcxiCGQSrbR5zt38KP4QSSeRXZeF9VfWtHj1B7Q2u9mCqXDAgEgMD3BxWR460iGTSYFs4YrIJNiS6jYRC3hYHzScYyCOMepFZ39tandX2i2OgQCx0l51jjeRPnuIkGWKqeiYGMnkkiqnGOIjzR38+lv69dzOhVqZfV9lUd0krJL4m7K+uunV3tqktdDvKKhtrq2uvM+zzxzeW5jfYwO1h1B96mrzmmj6NSUldBRRRSGFFFFABRRRQAUUUUAFFFFABRRRQAUUUUAUdc1ax0axN5fylI9wRQqlmdj0VVHJJ9BXld/dNJrU97oWq6uzazPt0+SO4ZFhuRgPBNG4wAB8w4zjI9K6HxBqD6l4st59FuIZtS0gyL/Y9+hhM2eDLEx6nHAPIx6ZqTwRa6Zr2i3trqkM39qG/F5qEEkbRPBPuym32AUAEHkZ9a8mvJ4ipyRfp/wAP330tdbn02DpxwND20023a67JvS6a20Tvezvy+Z0Gh6RqUcqy+IL2y1aa3YG0nFmI5I8jDdyOfbFWvE+t2Ph7RZ9U1CTbFEOFH3nbso9zWjLIkUTyyOqIilmZjgADqTXzT8UvGE3irXGELsNMtmK2qf3vVz7n9B+NXjsXDA0fd+J7f5v0Mcny2pnGK9/SEd7Ky9Elor/5sx/F3iLUPE2syalqEhyeIogfliTso/x71R0rT7zVNQh0/T4HnuZm2oi9/f2HvUNtBNc3EdvbxtLNKwREUZLMegFfSPwu8EW/hTSxNcKkmrTqPtEvXYP7i+w7+p/CvmcFhKmOqtyenVn6Dm2aUMmwyjBa7Rj/AF0Q74ceBNP8J2gmcLc6pIv764I+76qnoP1P6V2NFFfaUaMKMFCCskfk2KxVXFVXVrSvJhRRRWpzhRRRQAUUUUAFFFFABRRRQAUUUUAFFFFABRRRQAV5/wDEbwGmpCTVdHjVL370sI4E3uPRv516BRW1CvOhPmgzjx2Bo46k6VZXX4rzR8vsrKxVlKspwQRgg+ldN4A8WT+G9Q2SlpNPmYedH/dP99ff+ddp8VPBq3cUuu6XFi5QbrmJR/rR3Yf7Q/WvI6+ppVKWNo6r1R+V4rDYrJcYrPVap91/W6PpyN7a+s1dTHcW8yZBxuV1I/UVxnjGyvv+EiS9uLw2OleSlojW43TuzvyiAfdJwMn0HFc38I/FbWlymgX8n+jzN/ozsf8AVuf4foe3v9a9O13TU1XTzbGVoZFdZIZVGTHIpyrD15rwJU5YOvyy27+R+gUsRTznA+0p/Et1fquj8u2xytlqlxos91FbWljb6PYXqWb26gibD7cS56NksDjqRmu5rze/vLrS77VJbm3i1W/d4PPk+ztHaWmz7jsTklvmB46Cuo8OXepQ6pcaPrF1FdXPlC6hmjTarRk4K47bW6eoIpYmldc6/wCH2Ky3F8s3Rle1/lHWVl21S2V0mmt9DoKKKK4D3gooooAKKKKACiiigAooooAKKKKACsHxpqF5Z2tla6fLHb3Wo3iWkc7ruEOQSWx3OFIA9SK3q4DXzq3iWyuLjT7a31jRHkMYtXzb3CPGxBkhl5B+YEgnFc2Km4waju+39X+478voqdVSnblXfby3087NpO25Z8W6bbwaRpNrrkL60r3i28t+7CK4gaRsI6bAMYYqOO3rXV6RZHT9PhtGup7to12medg0j+m4jrXH+DdMOqyR3Op6j4guP7OmBSy1OJY/KlA4YlR+8Izwckd66zxDqltomi3eq3ZxDbRlyO7HsB7k4H41nQ5bOs1ZW/Bd/wDg6m+N5244WL5nfptdvSy/ysnp2uea/Hzxa1par4YsZMS3CB7tlPKx9k/Hv7fWvEKua3qV1rGrXWp3jbp7mQu3oPQD2AwPwrofhX4X/wCEo8URwToTY2wE10fVc8L+J/TNfJYirPH4n3eui9P61Z+nYHDUcly/3/sq8n3f9aI9D+BPgxbW0XxPqUP+kTD/AENGH+rQ/wAf1Pb2+tesUiKsaKiKFVQAoAwAPSlr7LC4aOGpKnE/Kcyx9TH4iVep12XZdEFFFFdBwhRRRQAUUUUAFFFFABRRRQAUUUUAFFFFABRRRQAUUUUAFFFFABXi/wAV/Cq6PfDVbGPFjdP86gcRSen0Pb8a9oqprGn22q6ZPp92m6GZCreo9CPcHmuvB4l4eopdOp5WcZZDMcM6b+Jap9n/AJPqfNIJUhlJBByCOoNe8/DbxH/wkGhDz2/062xHP/tej/j/ADBrxPXdNuNH1e5025/1kD7c44YdmH1FaXgLXW8P+I4bpmItpP3VwP8AYPf8DzX0OOw6xNG8d90fneR5hPLMby1NIvSS7efyf4XPdNdkki02Ty9Nk1LzP3bwIVG5Twc7jjFcHpep/wBiJJNpfhdY55bj7Jsn1AvOzqf9Wq4JAHXqBjmvSVZWUMpBUjII6EV57d3Muia5qurNpM2o6lvw1x5ZitraI4C/MeSduNxA/lXg4RpqULX+b1/Gx95m8XCcKylbzsnbTdaN38l66JHoSklQWXaSOR6UtYHh2/1X+1LnS9ca1a58tbmBrcEIYzwVGeTgjr71v1yTg4OzPXoVlWhzJW9d9AoooqDYKKKKACiiigAooooAKKKKAMvxZM1v4bv5I762sX8hlW4uG2pGSMBifxrltE8O3VnpVvc+B/FZktdg2wXJFxbSEdcEfMmTnOD+FafxBi1CR9Ikg0ibVLG3uvtF3DCy722qdmFYjcNxzj/ZFcz4OsvC2sazdm8iu7HWZLyS4is2aW3aKIHgBRhTkDLYzyTXmV5c1dRtrstWvuf6H0GCg4YNzUtN2klJdveT1Xe/RPTVnpVibo2cJvViW52DzRESUDY5xnnGa8j/AGitf2x2fhuCTlv9IuQD2HCKfxyfwFewsyqpZiAoGST2FfKPjbVm1zxXqOqbiUmmPleyDhf0ArDOsR7LDqmnrL8up2cJYJYnGutJaQ1+b2/V/Ixq+mfhJ4cXw74RgWSPbeXYE9ySOQSOF/AfrmvEPhToI8QeNbO2lXdbQH7ROD0KqRgficCvp6uTIcN8Vd+i/U9TjTMGuTCRfm/0X6/cFFFcJ4n+I1vpWrS6fa6ebtoG2yO0uwbu4HBzivdxOLpYaPNVdkfndSrCmryZ3dFeYf8AC1pP+gGn/gSf/iaP+FrSf9ANP/Ak/wDxNcP9uYH+f8H/AJGP12j3/M9PorzD/ha0n/QDT/wJP/xNH/C1pP8AoBp/4En/AOJo/tzA/wA/4P8AyD67R7/men0V5h/wtaT/AKAaf+BJ/wDiaP8Aha0n/QDT/wACT/8AE0f25gf5/wAH/kH12j3/ADPT6KxPB3iO18Sae9zDE0MkTbJYmOdp7YPcVt16VKrCrBTg7pnRGSkuaOwUUUVoUFFR3U8dtbS3EzbYokLu3oAMmvN7j4rKJmFvopeLPys8+0kfQKcVyYrHUMLb2srXMqleFL4memUV5h/wtaT/AKAaf+BJ/wDiaT/ha0n/AEA0/wDAn/7GuT+3MD/P+D/yMvrtHv8AmeoUV5f/AMLWk/6Aaf8AgT/9jR/wtaT/AKAaf+BP/wBjR/bmB/n/AAf+QfXaPf8AM9Qory//AIWtJ/0A0/8AAn/7Gj/ha0n/AEA0/wDAn/7Gj+3MD/P+D/yD67R7/meoUV5h/wALWk/6Aaf+BJ/+Jo/4WtJ/0A0/8CT/APE0f25gf5/wf+QfXaPf8z0+iuQ8F+OLfxDetYyWbWlztLoN+9XA684HNdfXfh8RTxEOem7o3p1I1FzReh5x8atCE9hFr0C/vLfEc+B1Qng/gT+teS19M6laQ39hPZXC7op4zG49iK+b9UsptO1K5sJ/9ZbyNG3vg9a+ryjEc9N03uvyPzni/AKjiFiIrSe/qv8ANfqe0/CbWP7U8KxwSPuuLI+S+epX+E/lx+FXfH9zNBo3li6tbS1uMw3E8yM7KrDGEQfeY815l8H9UNh4tS1ZsRXqGIjtuHK/1H41654o0+TVNDuLWFgtxgPAx42yKQyn8wK87F0o0MXrs9T6LKcVPHZS1H44px9bbfejitF1K102/a/s9P1e6ghMVpcXeoTYNvExGAqH5scg89q9IrgtT1nw9IdRnka7vvtVmsN9FZwlo1K5+becAEZxnPYV13h28+36JaXYt57dZIwVjm++B0BP1HP41li4tpT5bf8ADf8ADnXlNSMZSoqafXT1fbytu273L9FFFcJ7gUUUUAFFFFABRRRQAUUUEgAk9BQBw3je78TafqzXJ1Gez8PlFzNZWiTSQN3MgYE7fdc471Z+G9nd3Gl2niDUNcvNSnuoMiOR0MUQY54CjhsAA8+tcdpmu6bLqml6s3iSZNXutUZby3muWWKO2y+EKN8oAULg+pr1HQ9P0mxglk0eGCOC6kMzeQcozEYJGOB07V5eGarVXUTuu177/h8unc+jzBPCYZUZRtLvypXtdPXfXvfXsuuN8VtUbSfAWp3EbbZZI/IjPu52/wAiTXzBXt/7SGoeXpOl6Wrf66ZpnHsgwP1b9K8QPSvCzyrz4nl/lX/BPseD8N7LAe06zbfyWn6M9y/Z00fyNGvtakX57qUQxn/YTr+bH9K9Wrn/AIc6d/ZXgfSbMrtcWyu/+83zH9TXQV9NgaPscPCHkfn2c4p4rHVavS+notF+AV89+JY5JvFmowwxtJI95IqqoyWO48AV9CV4fDqFvpnxJu7y6yIVu51Z1GSm7cu4D2zmvI4gjGUaUZOybPnMek1FPuZNz4f1q2njhm0y4SSRWZBtzkKMt+Q606Tw3r0dv9ok0m6WLAO8rxg9K3tDn03RriJZvEX2sN57FYtxhTMRUMcjO8k4rLTULb/hHtEtjcfvbe+kkmXn5UJTBP5Gvnnh6Ci23r2uvLy8/wADz3Tglr+a8ipb+HdcuDKINKuZDFIY5Nq/dcdQffml/wCEb1/ymm/sm68td25tnA2kg/lg11EF5o66prOsW+tWkWoT3LizM6vtiQ9ZAApyxHT0qK9udLuPD9naNqejz3EEEsby3An37i7EFCBjnOea1+pULP3tdftLvZdPmX7Gnbf8UcmdK1ITRQmynEksPnRrt5aPGdw9sCntourLpo1JrCcWhUN5u3jb2Prj36V2lr4k0d5IYLqddttpgW2mCn5ZGh2PGeOhOD9RVJ9R0uXQW+1ahbTONPEETxq8V2GA4jcD5WQHue1S8Hh7O0+/Vf1/XQXsaf8AMbXwN/1Gq/78X8mr0WO4gknkgjmjeWLHmIrAsmemR2zg14n4Ts/Fl54b1ePwnfwWtzvj8wMMO4w3CP0U/h+Iqn8KtH+IkNxrUOm3tvpdys0ZvF1GEu8jENhgcHI6896+syX/AHGHz/NnqYP+DE98plxNDbwPPcSpFEg3O7thVHqT2rz/APsv4uf9DPoH/gIf/iay/F+m/FBPC2ptqPiHRZ7MWsnnxxWpDum05AO3rXqHUeg+LGV/CepujBlazkIIOQRtNfPddD8O9H8fWfhW/murg2ehG0kP2W8Us7DafuL1T6nj2NZOj2E2p6jDYwMqvKcbn+6oAyWPsACa+R4ji5V6cVu1+p5OYJucUirW94ASOTxPEkixlWhmAD4xny2x1461Xv8AQbuyt9QmmkixY3CQOBn5ywJDL7YGfxq6PCh8+9t5tYsYZLOMSzKySHCYU7uF/wBoD1rxaFCrCrGXLs/Tv/kzjhCaknbYv6Lp+qabo91DZQwx62ZkbazRs/2fB5XJI+919qvThBcar/wjotDq/mQbwmzGNn73y93H3+uK52PwrfST2aQyRyRXUDTpOqNsVRu6nHBO39RQ3hiYQlPt1qdQW3+0my+bzBHt3dcbd23nGa7Iyqxioxpuy8/J7ab6/M1TklZR/H8vPU6fT7fTbea7Or3OlLNqk32X9ypKABMMUwCFO9hzwPlOKxtb0a7bw1pX2eCJ2tEuFumV1BBEh685PAqnqPhWaziumGoWs0tqkck0Sq4Kq+MHJGD94cZqS58IraretPrVghsWVZxskJUt93+HvTn7SUXCVO2j6rvff1T/ABHLmacXH8fn+hzdFdKvhC5CzPNqFvEkSxEny5Hz5i7l4VSelQp4Zc6eb1tSto4meRIWZHCvs65bGEz2DYJrz/qdb+X8vQw9jPsXfhL/AMjvbf8AXKT/ANBr22vEvhL/AMjvbf8AXKT/ANBr22vreHf90fq/yR6uX/wn6hXjPxp0z7L4li1BFxHeRAk/7a8H9NtezVwvxrsvtHhWO7Vcta3CsT/st8p/Uivrctq+zxEfPQ8/iXDLEZdPvH3vu3/C547Z3Elndw3cJxJDIsin3BzX0tY3CXdlBdR/cmjWRfoRmvmSvefhZe/bfBNjk5aDdA3/AAE8fpivSzmneEZ9j5ngzEctepRfVX+7/hzO8U/21c6yYTpVuujWZVkNxcrDDLJ1DP3Kj+7jqOa6Tw1cX1zayTXt9pt3ub5PsOSiDHTJJyaxvFH9nf8ACV2Z8QgNpv2fFsJVJh8/dzu7Z24xn3qxZ2cNp45K6XYm1t/sZ+2FI9kTsWHl47FsbunavNnaVJK1tL+X333/AOGPpqPNTxUpXv71rX1120S2XS72u9zpqKKK4D3gooooAKKKKACiiigAooooAqX2m6dfKVvbC1uQeolhV/5ipLCztbC0jtLK3jt7eMYSONcKozngVPRU8qve2pbqTceW+nY8D/aJuvN8Y2lqDxBZjI92Zj/ICvPNJtzearaWijJmnSP82A/rXV/G2bzfiRqPORGsSD/v2v8AUms34aQi48f6JGwyPtatj/d+b+lfD4r97jZLvK342P2DLf8AZsohLtC/4XPqVFCqFUYAGAKWiivuj8cCvnjxX/yM+qf9fcn/AKEa+h64/wAR/D/StY1KS/FxPayynMgjwVY+uD0NeNnWBq4ulFUt0zjxlGVWK5TxaivV/wDhVenf9BW7/wC+Fo/4VXp3/QVu/wDvha+b/sLG/wAv4o876jW7HlFFer/8Kr07/oK3f/fC0f8ACq9O/wCgrd/98LR/YWN/l/FB9RrdjyiivV/+FV6d/wBBW7/74WvPdeXw74e8Z3ega1cajFDEEMd1EiuMMoPzL17nkZ+lH9g43+X8UH1Gt2O7+Bv/AB76r/vx/wAmr0nvXP8AgKx0O00COTQbgXVrcHzPtGcmQ9Pwx0xXQV9hl2Hlh8NCnPdf5nr4em6dNRYUEAjBGRRRXabGX4v/AORW1T/r0k/9BNeF6DqzaQ9zNFbxyzywGGNpMFYwSNx2kc5HH419DTRxzQvDKoeN1Ksp6EHqK4K4+FukvMzQ6hdwxk5CYVtvtmvAzfA4ivUhUobo4cXQqTkpQ6HGT+KYb2CS31LSxLHMkXneTN5ZZ48hWHGB8pwR7VUn8RSTahq149qgOoW5t9qtxEPlx9cBRXSeKvB/hfwxpwvtY129hiLbU2whizegAHWud+H+m6T4z16+tLF7+3srWEP5s2ze7FsAbRwBjPc15cstzOW6X4ef+b+85Xh8S9/0JbTxZd2505USUW9patbtCJyElJDDcR0z83v0obxNGd15/ZoGqtbfZjc+cduNuzdsx97bx1x7V2n/AAqvTv8AoK3f/fC0f8Kr07/oK3f/AHwtH9nZna3+XoH1fE/1Y4zUvFt1f/bo5omNtcxRpHAZcrCybfmHHsfTrUGq+Ijff2z/AKII/wC05InP7zPl7Pw5z+Fd1/wqvTv+grd/98LR/wAKr07/AKCt3/3wtKWW5nO/N1815/5sHh8S9/0/rqconjIbLhJLG4VZlgGbe8MTDy02/eC9D6VFpnimGw3tDp8wk3SEf6WxWUNn/XLj94Rnrxmuw/4VXp3/AEFbv/vhaP8AhVenf9BW7/74Wr+oZpdOyuv8PqP2GK/qxynwl/5He2/65Sf+g17bXNeEvBmm+Hbh7qGSa4uWXaJJMfKvcACulr3cowlTC4fkqb3uduEpSpU+WQVi+Obb7X4P1WHGT9mdh9VG4fyraqK9jE1nNC3SSNlP4jFevTlyzUuxpiKftaUqfdNfej5ir174F3G/RNQtc/6q5Dj6Mo/+JryIjadvpxXpPwIkIv8AVYc8NFG2PoSP619TmcebDS+X5n5ZwxUcMyp+d1+DPSdcvJLK0WSPS7nUWZwvlQhSRxnJyQMcVy9jqs2oeJ4hr082jeTJ/oensComboGaTo554UGu3qO4ghuECTwxyqCGAdQcEdD9a+ap1YxTTXzP0vE4WpVmpRnounR+trP8beTJKKKKwO4KKKKACiiigAooooAKKKKACiiigD5h+LRJ+Ius5/57D/0Baf8AB4A/EjSM/wDPR/8A0W1HxhjMXxH1cH+J0b841NM+EsnlfEbRm9Ziv5owr4XbH6/z/qfse+Taf8+//bT6eooor7o/HAooooAKKKKACiiigArzT4i/DAeJtW1DXI74x3jWyLaw7RsMif3yeoPT2616XRQByfwv8Sp4g0DyZoFtNT08/Zr21C7fLdeMhewOP5jtXWV5r8RbC78LeIIviFokLOi4i1i2T/ltD0349Rx+QPrXoGk39pqmm2+o2MyzW1xGJI3HcH+tAFqiiigAoorlPiT4r/4RrSkjs4/tOsXzeTYWwGSznjcR6DP8hQBhfFDVLjXtRj+HughJLu7AbUJyu5bWHrz/ALR4/Tua2Ph74Es/Bl5qUlldyzw3gi2iUDcm0NkZHUEnNS/Dbwp/wjelyT30n2nWb9vOv7ljks552g+gz+Jya6ugAooooAKKKKACiiigAooooAKD0NFI52ozegzQB8x3XF1MP+mjfzrvfgWT/wAJDfjt9k/9nFcBM2+aR/7zE/rXoXwKTOt6jJ/dtlX82/8ArV9dj/8AdZeh+Q5BrmdK3d/kz12iiivkT9eCiiigAooooAKKKKACiiigAooooAKKKKAPnX49Wxg+IU0uOLi2ikH4Db/7LXMeC7r7F4v0i6zgR3kRP03AH9DXof7SVmy6rpF/t+WSB4SfdWBH/oRryeN2jkWRfvIQw+or4XHr2WMm/O/6n7HkrWJyqnF9Y2+7Q+xqKq6ReJqGlWl9GcrcQpKP+BAH+tWq+5TTV0fj0ouLcXugooopkhRRRQAUUUUAFFFFADJo45oXhmRZI5FKurDIYHgg15j4clk+HfjQ+F7x2/4R7VZDJpczniCUnmIn/PY9zXqNYfjnw3aeKvDs+lXXyOfngmA5ikH3WH9fYmgDcoriPhZ4ku7+C58Oa9+717ST5U4Y8zIOFkHrnjJ+h712sjpHG0kjKiKCzMxwAB1JoAoeJNZsfD+i3OrajKI7eBcn1Y9lHqSeK4v4b6Nfa1q0nj/xLEVvLlcadbN0tYOxA9SP5k96oWiyfE/xcL6ZW/4RLSJSIEIwL2cfxH1Ufy47mvVAAAABgDoKACiiigAooooAKKKKACiiigAooooAKo+ILj7LoV/c5x5VtI35KavVzHxSvBZ+CL/nDTBYV+rHn9M1rQhz1Ix7tHLjq3scNUqdk3+B4IOlepfAeD5NVuvUxxj8Nx/qK8ur2j4K2xh8IvOy4NxcuwPqAAv9DX0uay5cM13sfmfCtLnzKL/lTf4W/U7miiivlT9WCiiigAooooAKKKKACiiigAooooAKKKKAPPPj/p32zwN9sVcvZXCSZ9Fb5T/MflXz1X1x4k02PWNAvtLkxi5gaMZ7Ejg/gcGvkqaOSGZ4ZVKyRsUcehBwRXyefUeWtGp3X5H6ZwXilPCzoveL/B/8FM+jvghqQ1D4fWkZbMlmzW7+oAOV/wDHSK7evmj4c+Op/B0Goxx2YuxdBWjVn2qjjPJ/A/pXrPwg1bX/ABJBfa/rNx+4Z/JtYI12xqByzY6nkgZOehr08tzCFSEKO8ra+Vj57P8AI61CtWxWip3uu7b6JeWu/Y76iiivZPlAooooAKKK5vx74oHhqwhkjtxPcXDFY1Y4UAdSfzH51lWrQoU3Um7JEzmoRcpbHSUV5F/wtLW/+fDTv++X/wDiqP8AhaWuf8+Gnf8AfL//ABVeV/b+D7v7jl+v0e567RXkX/C0tc/58NO/75f/AOKo/wCFpa5/z4ad/wB8v/8AFUf2/g+7+4Pr9Hub3xS0O9guLbxv4dTGr6WMzRqP+PmD+JT64Gfwz7Via34nl+JL2Xhfwu8sNpcxLPq9zjBgj7xe5zx78ds1H/wtHW/+fDTv++X/APiqyvDvjCTw+t0uk6LpluLqdp5cK/LHt97gDsO1P+38H3f3C+vUe57Ro2m2ekaXb6bp8IhtrdAkaD09T6k9c1bryL/haWuf8+Gnf98v/wDFUf8AC0tc/wCfDTv++X/+Kpf2/g+7+4f16j3PXaK8i/4Wlrn/AD4ad/3y/wD8VR/wtLXP+fDTv++X/wDiqP7fwfd/cH1+j3PXaK8i/wCFpa5/z4ad/wB8v/8AFUq/FLWtw3afp5HcAOP/AGaj+38H3f3B9fo9z1yiszwvrEWu6LBqUMZj35DITnawOCM1p169OcakVOL0Z1xkpK6CiiirGFFFFABXmXx1vwLfTtMVuWZp3HsBhf5n8qseO/EmueFPEqSQst1p12gdYZhwrDhgrdR2Pcc1554z11vEWuPqJiaFCiokZbO0Ac8/XJr2suwU/aRqv4dz4viLO6Tw9TCxup3Sa8t7+j/UxT0r6M8HWP8AZ3hfTrPGGSBS3+8Rk/qTXhPg/Tf7W8TWFjtyjygyf7i8t+gr6MHStM6q/DT+Zz8F4b+LiH5RX5v9AooorwT7wKKKKACiiigAooooAKKKKACiiigAooooA4L4l+K/FGhRuuj+HJZIcf8AH837xF/4AvI/4Fivnu/up76+nvblg888jSSMFAyxOTwOBX2DXM+JfAnhjX9z3mmxxzt/y3g/dyfiRwfxBrxMxyytiXzRn8n/AMA+uyLiDC5fHknRtfeS3fqn+j+R8wQRSTzJDCpeSRgiKO5JwBX1j4S0iPQvDdhpMeP9HhCuR/E/Vj+JJrgvD3wlj0bxhZ6oupC6sbdjIIpExIHA+XkcEA89uleo0snwE8PzSqKz2+Q+Kc6o472dPDyvFav12/D9Qooor3D5AKKKKACvNPjn9zSPrL/7JXpdeafHP7mkfWX/ANkrys6/3Gp8vzRy43+BL+up53/Z2oeSZvsVx5QiExfyzgRk43Z9M96lttF1i6ANtpd5MCgkBSInKnOD9Dg/lXX2fiGxsNJjkjuIJpk0qGFoG53nzjvjP/ASfzpG1XR4PGPh+Wy1ALp1vaKjszEbPv4VvcZFfKLB0PdvPe19urt/w55aow0945VPD+uvI8a6Pfs8ZAdRA2VyMjP4U2HQdbmV2i0m9kVGKMVhY4YdR9RXQ+Gr2zbwzc2t1dWJuGvhIEvbmSMFQmMgpzU9hrGlWNvo8E5guWh1GZ3aK5cLCpdcP/tD6+lKGEw7Sk5WTXfzt2/ryEqVNpO5x0ljeR20dzJazLBIxRJChCsw6gH1qymg65JNJCmkXzSx4LoIWyuemR2zXbQa3opsorLUL6K4SGWa8DL/ABSpMWQf8DUmn3GtabqC6gZL7TnluI7RttxO8aFlQ7+U5yCa0WAoafvPy7N+fWxSoU/5v6scNFoOtymQR6TfOYm2ybYWO1sZwfQ8iqbWtysBna3lWISeUXKnAf8Au/X2rsEa1k0f7JFr2n2E0WqNcFlncrsKLjYcZbHv6Vck1bQdQuHmnuo47cawbwxtw0iLFwcf7TD9az+pUmtJ2fqv60J9jHucUuk6o18bFdPujdBd5hER3hfXHXFE2k6pDcG3m0+6jmEZlKNEQdg6tj0HrXc/27ot1L/a73haf7Dc20sdx+7klz8yfdJ9SuR6VTg1nTZIbGRZ47aNdKu4DbtIXMcjZwNx5O7jFN4Kh/P+W2n+ffpsN0af8xy0mh61HbfapNKvVgwD5hhbbg9OfxqLUdL1LThGb+xuLYSfcMiEA12urX2nTTWt5b6lpURiS3PnCaV50KBc/us7DjHT096zvGN1YTaRhbm0N292ZNllO7xSKQcyMrfcbpwDSrYOjCMnGW3mv6/rdinRgk7M7r4Qf8iZH/13k/nXYVx/wg/5EyP/AK7yfzrsK+0y3/dKfoj2cN/Cj6BRRRXabBRRRQByHxa0n+0/Ccs0a5nsj56eu0feH5c/hXhtfT8qLJG0cihkcFWB7g15tpvwptxdySahqLtb+YfLihGDtzxlj7eg/Gvay3HQo03Go9tj4riTIq+MxMKuHje6s+m2z/rsec+HdWv9G1VLzTdpuMFApj37geox/hXung/VtX1Wz8zVdEl05gOGZhh/op+YfjVrRPD+j6MgXTtPhhbHMmMufqx5rTrnx2Np4h+7D59T0cjyXEZevfrXX8q2/HX7rBRRRXmn0gUUUUAFFFFABRRRQAUUUUAFFFFABRRRQAUUUUAFYOpeMvC+m6s+k6hrdnaXqBS0Uz7MAjI5PHT3rer5G+Ll79v+JOuzbtwW6MIPsgCf+y114PDKvJps2o01UbTPq6x1TTb9Q1jqFpdA94Zlf+Rq3Xw6jNG25GKsO6nBr6B+C/gvxElva65rXiLUUtXVZLexhvGZXU8guc4x/sj8fSt8RgI0Y8zmXUoKCvc9hooorzTmCvNPjn/q9JP+1L/7JXpdZ+v6Lp+uWX2TUYfMQHcpBwyH1BrizDDSxOGlSju/87mOIpupTcUfO1Fey/8ACtPDfre/9/v/AK1H/CtPDfre/wDf7/61fJ/6vYvy+88r6hV8jxqivZf+FaeG/W9/7/f/AFqP+FaeG/W9/wC/3/1qP9XsX5feH1Cr5HjVFey/8K08N+t7/wB/v/rUf8K08N+t7/3+/wDrUf6vYvy+8PqFXyPGqK9l/wCFaeG/W9/7/f8A1qP+FaeG/W9/7/f/AFqP9XsX5feH1Cr5HjVFey/8K08N+t7/AN/v/rUf8K08N+t7/wB/v/rUf6vYvy+8PqFXyPGqK9l/4Vp4b9b3/v8Af/WpR8NfDYI/4/T7ed/9aj/V7F+X3/8AAD6hV8iT4QAjwXFx1nkx+ddfUGn2dtp9nFZ2cSxQRLtRB2FT19jhaLo0YU30SR69KHJBR7BRRTZUEkTRksAwIJVipGfQjkV0Gg4kAZPArL1HxHoGnA/bta062x1ElwgP5ZzXhXxr8Ga/oavq6+IL7UdJeQLturtjJEx6DBOGHuOfUd68lxznvXqUMvhVjzKeh1Qw6kr3Psrw74q8P+IZ7iDRdUhvXtgpl8sHCg5xyRg9D0rZr5w/ZlvfI8c3VmTxdWTYHqVZT/Imvo+uTF0FRqcq2MqsOSVkFFFFcxkFFFFABRRRQAUUUUAFFFFABRRRQAUUUUAFFFFABRRRQA2aRYonlc4VFLMfQCvjRbHVvEWo6le2FjcXZVpLqcxoTsUkkk19jahbLeWFxZu7os8TRsyHDAMMEj35qp4c0LSvD2lx6bpFnHbW6Doo5Y+rHqT7muzC4pYdSdrtm1Kr7NPufF1en/Bb4kP4auV0XWZmbRpW+RzybVj3/wBw9x26+ta/xx+GZsnm8T+Hrcm1Yl7y1jH+qPeRR/d9R269OnjNe2nTxdLy/I7U41Yn3BBLHPCk0MiSROoZHQ5DA9CD3p9fMXwl+Jl34UmTTNTMl1ort93q9vnunqPVfy9/pTS9QstUsYr7TrqK6tpRuSSNsgivBxOFnQlZ7dzhqUnTZZooormMgooooAKKKKACiiigAooooAKKKKACiiigAooooAKo67q2n6Hpc2papcpb2sIyzsevoAO5PpVTxf4m0jwtpT6hq1ysa4PlxjmSVv7qjuf5d6+XviJ421Xxnqn2i8Yw2cRP2a0VvljHqfVvU/lXZhcHKu77I2pUXN+RJ8TfG99401ozybodPhJFpbZ4Qf3m9WPf8q5a1gmurmK2tonlmlcJGiDJZjwABTY0eSRY40Z3YhVVRksT0AHevo/4KfDdfDtumua1CG1iVf3cbci1U9v989z26ete1Wq08LT0+SO2c40onlPwuiv/AA18XdJtNTtZbS484wSRyDB+dSo+oyRzX1RWR4h8N6TrslpPf2wNzZyrNbXCcSRspBGD6ccjpWvXh4rEKu1K1mcNWoqjTCiiiuUyCiiigAooooAKKKKACiiigAooooAKKKKACiiigAooooAKKKKAAgEEEAg9Qa8L+MPwm2+dr/hW3yvL3Ngg6erRj+a/l6V7pRW1CvOjLmiXCo4O6Phyuj8DeNNc8H3/AJ+mT7rdzma1kJMUv4dj7jmvdfib8J9M8SebqWkeXp2rHLNgYinP+0B0P+0PxzXztr2j6noOpSadq1nJa3KdVccMPUHoR7ivfo16WKjb8D0IVI1VY+pfAXxD8P8Ai6FEtrgWuoY+ezmYBwf9k9GH0/IV19fDqM0brJGzI6nKspwQfUGvUfA3xm1zRkS01yNtYtBwJC22dB/vdG/Hn3rgxGWNa0vuOephnvE+kaK5Xwl8QPCviYKmn6kkdyf+Xa4/dy59gfvfgTXVV5c4Sg7SVjlcWtGFFFFSIKKKKACiiigAooooAKKRmVVLMQFAySegFcJ4u+LHhLQN8Md2dTu148m0wwB93+6P1PtV06c6jtFXKjFyeiO8PSvNfiN8W9G8PRyWWjvFqmqcrhGzFEfVmHU+w/SvIPHfxQ8SeKN9ssv9m6c3H2a3YguP9turfTge1cLXrYfLbe9V+46qeG6yNHxFrmqeINTfUdXvJLq4boW6KPRR0A9hVSxtbm+vIrOzgkuLiZgkcca5ZiewFbXgnwfrfi7UPsulW/7pSPOuZMiKIe57n2HNfSnw8+H+ieDbYNbR/adQZcS3ki/MfUKP4V9h+JNdeIxdPDrlW/Y2qVY01YwfhF8L7bwxHHq+sLHc6ywyo6pbZ7L6t6t+XqfTaKK+fq1ZVZc0mefKbk7sKKKKzJCiiigAooooAKKKKACiiigAooooAKKKKACiiigAooooAKKKKACiiigAooqrq19HpumXN/MksiW8ZkKRoWdsDoAOpNNK+gDze2YvxYG6hF2Y/MEG8bymcbtvXGe9UfE3h3RfElibPWbCK6j52sRh0PqrDkH6VyOleHtRuLuW98T6XFNLqbi4N5bzbJ9MKr8keSQQFHG5T1JyMHNXPD3ijVZ7E6kumvqeheY0MFzbuHuiifKZXj4DBiCfl5Ax8tb+zcXeD2NOW2sWeWePPgtq2l+ZeeG5G1S0HJt2wJ0Ht2f8MH2rym4hmt53guIpIZUOGSRSrKfcGvtuC5t7gusM0cjRnbIqsCUOM4Ydj7GsvxN4V8P+JIfL1nS4Lk4wshXEi/RhyPzrto5nKOlRXNoYlrSR8ajggjgjoa6zw/8AEbxloYVLTW55YV4EVz+9THp83I/AivQ/FPwHkDtN4a1ZSnUW951HsHUfzH415v4g8A+L9D3NfaHdGJessA81PzXOPxxXoxr0K6tdP1OlTp1D0fQ/j3KqhNb0FXPeS0lx/wCOt/jXXaZ8afBN2Qs897Ysf+e9uSB+K5r5jPBIPBHUUVnPLqEuliXh4M+vbXx/4LugDF4m0znoHmCH8mxWinibw46hl1/SiD3+1x/418Y0m0eg/KsHlUOkmR9Vj3Ps2bxR4ahXdJ4g0pR73af41l3vxG8D2iky+JbBsdonMh/8dBr5GwPQUtNZVDrJgsLHufSmp/HDwfbbhaRajfMOmyEIp/FiD+lcbr/x41acNHomkW1kp6SXDGV/yGAP1rx2nQxyTSiKGN5ZG6IilifwFbwy+hHpf1NFh4LobniHxl4n8Qbl1XWrueJusIbZH/3yuBWDXaeH/hd411na0ekPZwn/AJaXjeUMfQ/N+lem+E/gXptqVn8Sag9+458i3zHF+LfeP6VU8VQoq1/khurTgeE6TpuoateLZ6ZZT3k7HhIULH8fQe5r2jwF8EAPLvfF0+TwRYwPx9HcfyX869j0bSNL0a0FppVhb2cI/hhQLn3Pqfc1W8QeIdM0Oyurq8lZxaIkk8cK75ERm2hio5xkHn2NebWzCpV92mrfmc08RKWkS7pmn2WmWUdlp9rDa28YwkcSBVH5VlJ4psZtQW1tbPUruLzvIa7gtWe3V84ILd8HgkAgdzVC/wDFEDSafqlhfxXGiSSG0vtgw9s7kCORs8rhvlIOMbge1Y1pPZ2Hh2Dwn4ij1W3lsT5YjtIZCuoxDO3ayDkMCNy5BzkHiuSNJvWW5iodz0aisDwBY6ppvhm3s9WkVpEz5SdWhjPKxsc/MVHy59hW/WMlZtXIaswoooqRBRRRQAUUUUAFFFFABRRRQAUUUUAFFFFABRRRQAUUUUAFFFFABRRRQAUUUUAZPjDTbzWPDl5ptjdrazXCbC7A4K5+ZcjkbhkZHTNc2kmn6BY32vT6FcaJd6fCFkggl/0e7JG2MLj5XOcAEgMMjNd1UV3bW93bvbXUEU8Mgw8cihlYe4NawqWXK9ilK2h594e8OzWqxpr2mT2mpOZLmXXNPusbnYl2Eh4IA6AEMvFXrDxNr0OijxNqFrazaHO5kVYwyXFvbl8I5ByHG3DHGCAe9aOoeEU/4R/U9J0fULmyjvYfKWORzLFCD97YpOVBGRgHA7Cql9pviHVrKDRNRs9M07SIihupLe4aQzRoQRGilRsBwASSeMjmt+eM9X/S8v8AgGl09zdl8SaDDqzaTNq1rDeqFJhkkCn5hkAZ4JI7CtWvIYr29k8H674kjl0K/s9QmluLi1ukJlhT/VoOGwxCKpCEA54zWr4l1qbR9Gi8LaLrSRX2m6X9puLmdl80rGmUjCt1dyOfRc+oqXhtUo/13E6fRHZ6r4a8ParuOo6Jp9yzdWkt1LfnjNctqfwf8C3uSmmy2bHvbTsv6HI/St3Udeu3m03T9Ft4J76/tzc7p2IihhG3Ltjk5LAADrzyMVXufEmp6TbXo1nSka4tzB5T2zt5NwJZBGNpYfKwJ5U57c80oOtH4X+Ioua2Zxlz8BvDrZ+z6xqkX+9sb/2UVRf4AWu75PE1wF/2rRSf/Qq9Wg1y1utcfSrKKa6aEH7TPGB5UDdkZs8sf7oyR3xVa88WaRZ6nHY3Dyo0t6LGOTZlGmKhiuR0xkDJ7nFaLFYrZMtVavc8zh+ANiG/feJblh6JbKP5k1pWnwI8LxkG41PVZ/UB0QH/AMdr0PVtf07S9W0zS7qRxdalI0duqpkZUZJJ7Cs5vFF5P9puNJ8P3Wo2FtI0b3CTIhkZCQ/lITl8EEdskcZp/WcTJfF+SD2tV9TO0z4U+BLHBGiLcsP4riVpP0Jx+ldTpmj6TpYxpumWdnxj9xAqfyFc/L470+PWdPgMLHS76yW6TUA3yxln2gOvVRnAz2JAOKqa1r2pLd3ELzeTDZ63Baz+V8pa2njUKSeoIeQHIx92smq037zZLU5bs7We4t4CgnniiMjBU3uBuY9AM9TWFe+LrC3muVhstTvYbRilzcWtsZI4mH3gT1YjvtBxWNbaHpei/Ei0/wBG89L+xbyZbl2nkSeJskhnJIJR+39yn+HdXt/C1rcaDrUd1FNDczPbOls8gu43kZ1KlQct82COuRSVOPTUXKvUp6xrkV3r8ltqGu3kGlz2sVzpcelqwkvVbIb5lBcsDjhcDDAms23uC2m22qakl1Nc6cz6drUF3GRM1jMx8tpB/EVBRsj/AG66Dwz4Zul0vRbuTOnXdlez3CRMu4pbzO5MBwePlZfoVHpXWixsxqLaiLdBdvEIWlxyyAkhT+JP51cqsIaL+v8Ah1+JTkloji7TwXBqmkXWl6zDPDc2260h1KBwsl1bY+QsR9/CkKQwPK5rtNMtmstOtrNriW5MMSxmWXG98DGTjuasUVhOpKe5m5NhRRRWZIUUUUAFFFFABRRRQAUUUUAFFFFABRRRQAUUUUAFFFFABRRRQAUUUUAFFFFABRRRQAUUUUAFFFFAGZd+H9Cu71L650exluUYMsrQKWyOhzjmqreFNFbSryxks47n7W8ksstyoldpH/iJPpwB6AAVu0VanLuPmZx0Wh6zo8uj6hYrb6lc2emjTrqJpPK81BtIdGOQCCOh6g9eKh8Q6X4k17Sfs+pQrDFc6nan7NbyjdbW6OGdjIMZYkZ46cYrt6KtVne9tSud7nF6ZHdeD31XTLXT57jTBG15puxS212OGgJ6/fIYE9mPpVLxF4aaWDw1o8rO7vJcm5uFHSd4HYye37w5H4V6DRQqzT5uoc7vc8wgXU9X1TSvEGpWM8NxFqlvZCMxnKLHHJ5r/wC6ZGPPoq1taDdaj4X019Cl0HUr5reWT7HNaoGjnjZyy7mJwjDdg7vTPNdrRTlW5tGtBud+hxGieFbyzGgR3UME6JaXdvqSZBTbMwk2gH7wDDb9KS28CSoNdsZdVd9O1CGCO1yMzW/lElck/e25GCecAA13FFL28/69bi9pIq3Wn2t1PaXFzEJJrNzJA+SCjFSpPHqCRirVFFZXICiiikAUUUUAFFFFABRRRQAUUUUAFFFFABRRRQAUUUUAFFFFABRRRQAUUUUAFFFFABRRRQAUUUUAFFFFABRRRQAUUUUAFFFFABRRRQAUUUUAFFFFABRRRQAUUUUAFFFFABRRRQAUUUUAFFFFABRRRQAUUUUAFFFFABRRRQAUUUUAf//Z">
            <a:extLst>
              <a:ext uri="{FF2B5EF4-FFF2-40B4-BE49-F238E27FC236}">
                <a16:creationId xmlns:a16="http://schemas.microsoft.com/office/drawing/2014/main" id="{F76994B0-CB49-CB43-A548-05E827F08A18}"/>
              </a:ext>
            </a:extLst>
          </p:cNvPr>
          <p:cNvSpPr>
            <a:spLocks noGrp="1" noChangeAspect="1" noChangeArrowheads="1"/>
          </p:cNvSpPr>
          <p:nvPr>
            <p:ph sz="half" idx="1"/>
          </p:nvPr>
        </p:nvSpPr>
        <p:spPr bwMode="auto">
          <a:prstGeom prst="rect">
            <a:avLst/>
          </a:prstGeom>
          <a:noFill/>
          <a:ln>
            <a:solidFill>
              <a:srgbClr val="00B0F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Autofit/>
          </a:bodyPr>
          <a:lstStyle/>
          <a:p>
            <a:pPr marL="0" indent="0" fontAlgn="base">
              <a:buNone/>
            </a:pPr>
            <a:r>
              <a:rPr lang="de-DE" sz="1200" b="1" dirty="0" err="1"/>
              <a:t>Context</a:t>
            </a:r>
            <a:r>
              <a:rPr lang="de-DE" sz="1200" b="1" dirty="0"/>
              <a:t>: </a:t>
            </a:r>
            <a:r>
              <a:rPr lang="de-DE" sz="1200" dirty="0"/>
              <a:t>In 2006, </a:t>
            </a:r>
            <a:r>
              <a:rPr lang="de-DE" sz="1200" dirty="0" err="1"/>
              <a:t>Indonesia</a:t>
            </a:r>
            <a:r>
              <a:rPr lang="de-DE" sz="1200" dirty="0"/>
              <a:t> was </a:t>
            </a:r>
            <a:r>
              <a:rPr lang="de-DE" sz="1200" dirty="0" err="1"/>
              <a:t>the</a:t>
            </a:r>
            <a:r>
              <a:rPr lang="de-DE" sz="1200" dirty="0"/>
              <a:t> </a:t>
            </a:r>
            <a:r>
              <a:rPr lang="de-DE" sz="1200" dirty="0" err="1"/>
              <a:t>first</a:t>
            </a:r>
            <a:r>
              <a:rPr lang="de-DE" sz="1200" dirty="0"/>
              <a:t> </a:t>
            </a:r>
            <a:r>
              <a:rPr lang="de-DE" sz="1200" dirty="0" err="1"/>
              <a:t>country</a:t>
            </a:r>
            <a:r>
              <a:rPr lang="de-DE" sz="1200" dirty="0"/>
              <a:t> </a:t>
            </a:r>
            <a:r>
              <a:rPr lang="de-DE" sz="1200" dirty="0" err="1"/>
              <a:t>to</a:t>
            </a:r>
            <a:r>
              <a:rPr lang="de-DE" sz="1200" dirty="0"/>
              <a:t> </a:t>
            </a:r>
            <a:r>
              <a:rPr lang="de-DE" sz="1200" dirty="0" err="1"/>
              <a:t>conduct</a:t>
            </a:r>
            <a:r>
              <a:rPr lang="de-DE" sz="1200" dirty="0"/>
              <a:t> a </a:t>
            </a:r>
            <a:r>
              <a:rPr lang="de-DE" sz="1200" dirty="0" err="1"/>
              <a:t>comprehensive</a:t>
            </a:r>
            <a:r>
              <a:rPr lang="de-DE" sz="1200" dirty="0"/>
              <a:t> </a:t>
            </a:r>
            <a:r>
              <a:rPr lang="de-DE" sz="1200" dirty="0" err="1"/>
              <a:t>and</a:t>
            </a:r>
            <a:r>
              <a:rPr lang="de-DE" sz="1200" dirty="0"/>
              <a:t> </a:t>
            </a:r>
            <a:r>
              <a:rPr lang="de-DE" sz="1200" dirty="0" err="1"/>
              <a:t>voluntary</a:t>
            </a:r>
            <a:r>
              <a:rPr lang="de-DE" sz="1200" dirty="0"/>
              <a:t> </a:t>
            </a:r>
            <a:r>
              <a:rPr lang="de-DE" sz="1200" dirty="0" err="1"/>
              <a:t>self-assessment</a:t>
            </a:r>
            <a:r>
              <a:rPr lang="de-DE" sz="1200" dirty="0"/>
              <a:t> </a:t>
            </a:r>
            <a:r>
              <a:rPr lang="de-DE" sz="1200" dirty="0" err="1"/>
              <a:t>of</a:t>
            </a:r>
            <a:r>
              <a:rPr lang="de-DE" sz="1200" dirty="0"/>
              <a:t> </a:t>
            </a:r>
            <a:r>
              <a:rPr lang="de-DE" sz="1200" dirty="0" err="1"/>
              <a:t>its</a:t>
            </a:r>
            <a:r>
              <a:rPr lang="de-DE" sz="1200" dirty="0"/>
              <a:t> </a:t>
            </a:r>
            <a:r>
              <a:rPr lang="de-DE" sz="1200" dirty="0" err="1"/>
              <a:t>compliance</a:t>
            </a:r>
            <a:r>
              <a:rPr lang="de-DE" sz="1200" dirty="0"/>
              <a:t> </a:t>
            </a:r>
            <a:r>
              <a:rPr lang="de-DE" sz="1200" dirty="0" err="1"/>
              <a:t>with</a:t>
            </a:r>
            <a:r>
              <a:rPr lang="de-DE" sz="1200" dirty="0"/>
              <a:t> </a:t>
            </a:r>
            <a:r>
              <a:rPr lang="de-DE" sz="1200" dirty="0" err="1"/>
              <a:t>the</a:t>
            </a:r>
            <a:r>
              <a:rPr lang="de-DE" sz="1200" dirty="0"/>
              <a:t> UNCAC </a:t>
            </a:r>
            <a:r>
              <a:rPr lang="de-DE" sz="1200" dirty="0" err="1"/>
              <a:t>without</a:t>
            </a:r>
            <a:r>
              <a:rPr lang="de-DE" sz="1200" dirty="0"/>
              <a:t> formal </a:t>
            </a:r>
            <a:r>
              <a:rPr lang="de-DE" sz="1200" dirty="0" err="1"/>
              <a:t>guidance</a:t>
            </a:r>
            <a:r>
              <a:rPr lang="de-DE" sz="1200" dirty="0"/>
              <a:t>.</a:t>
            </a:r>
          </a:p>
          <a:p>
            <a:pPr marL="0" indent="0" fontAlgn="base">
              <a:buNone/>
            </a:pPr>
            <a:r>
              <a:rPr lang="de-DE" sz="1200" b="1" dirty="0"/>
              <a:t>Approach: </a:t>
            </a:r>
            <a:r>
              <a:rPr lang="de-DE" sz="1200" dirty="0" err="1"/>
              <a:t>Mandated</a:t>
            </a:r>
            <a:r>
              <a:rPr lang="de-DE" sz="1200" dirty="0"/>
              <a:t> </a:t>
            </a:r>
            <a:r>
              <a:rPr lang="de-DE" sz="1200" dirty="0" err="1"/>
              <a:t>by</a:t>
            </a:r>
            <a:r>
              <a:rPr lang="de-DE" sz="1200" dirty="0"/>
              <a:t> </a:t>
            </a:r>
            <a:r>
              <a:rPr lang="de-DE" sz="1200" dirty="0" err="1"/>
              <a:t>the</a:t>
            </a:r>
            <a:r>
              <a:rPr lang="de-DE" sz="1200" dirty="0"/>
              <a:t> </a:t>
            </a:r>
            <a:r>
              <a:rPr lang="de-DE" sz="1200" dirty="0" err="1"/>
              <a:t>Indonesian</a:t>
            </a:r>
            <a:r>
              <a:rPr lang="de-DE" sz="1200" dirty="0"/>
              <a:t> </a:t>
            </a:r>
            <a:r>
              <a:rPr lang="de-DE" sz="1200" dirty="0" err="1"/>
              <a:t>Corruption</a:t>
            </a:r>
            <a:r>
              <a:rPr lang="de-DE" sz="1200" dirty="0"/>
              <a:t> </a:t>
            </a:r>
            <a:r>
              <a:rPr lang="de-DE" sz="1200" dirty="0" err="1"/>
              <a:t>Eradication</a:t>
            </a:r>
            <a:r>
              <a:rPr lang="de-DE" sz="1200" dirty="0"/>
              <a:t> </a:t>
            </a:r>
            <a:r>
              <a:rPr lang="de-DE" sz="1200" dirty="0" err="1"/>
              <a:t>Commission</a:t>
            </a:r>
            <a:r>
              <a:rPr lang="de-DE" sz="1200" dirty="0"/>
              <a:t>, a </a:t>
            </a:r>
            <a:r>
              <a:rPr lang="de-DE" sz="1200" dirty="0" err="1"/>
              <a:t>team</a:t>
            </a:r>
            <a:r>
              <a:rPr lang="de-DE" sz="1200" dirty="0"/>
              <a:t> </a:t>
            </a:r>
            <a:r>
              <a:rPr lang="de-DE" sz="1200" dirty="0" err="1"/>
              <a:t>of</a:t>
            </a:r>
            <a:r>
              <a:rPr lang="de-DE" sz="1200" dirty="0"/>
              <a:t> </a:t>
            </a:r>
            <a:r>
              <a:rPr lang="de-DE" sz="1200" dirty="0" err="1"/>
              <a:t>Indonesian</a:t>
            </a:r>
            <a:r>
              <a:rPr lang="de-DE" sz="1200" dirty="0"/>
              <a:t> </a:t>
            </a:r>
            <a:r>
              <a:rPr lang="de-DE" sz="1200" dirty="0" err="1"/>
              <a:t>academics</a:t>
            </a:r>
            <a:r>
              <a:rPr lang="de-DE" sz="1200" dirty="0"/>
              <a:t> </a:t>
            </a:r>
            <a:r>
              <a:rPr lang="de-DE" sz="1200" dirty="0" err="1"/>
              <a:t>and</a:t>
            </a:r>
            <a:r>
              <a:rPr lang="de-DE" sz="1200" dirty="0"/>
              <a:t> </a:t>
            </a:r>
            <a:r>
              <a:rPr lang="de-DE" sz="1200" dirty="0" err="1"/>
              <a:t>foreign</a:t>
            </a:r>
            <a:r>
              <a:rPr lang="de-DE" sz="1200" dirty="0"/>
              <a:t> </a:t>
            </a:r>
            <a:r>
              <a:rPr lang="de-DE" sz="1200" dirty="0" err="1"/>
              <a:t>experts</a:t>
            </a:r>
            <a:r>
              <a:rPr lang="de-DE" sz="1200" dirty="0"/>
              <a:t> </a:t>
            </a:r>
            <a:r>
              <a:rPr lang="de-DE" sz="1200" dirty="0" err="1"/>
              <a:t>supported</a:t>
            </a:r>
            <a:r>
              <a:rPr lang="de-DE" sz="1200" dirty="0"/>
              <a:t> </a:t>
            </a:r>
            <a:r>
              <a:rPr lang="de-DE" sz="1200" dirty="0" err="1"/>
              <a:t>by</a:t>
            </a:r>
            <a:r>
              <a:rPr lang="de-DE" sz="1200" dirty="0"/>
              <a:t> GTZ </a:t>
            </a:r>
            <a:r>
              <a:rPr lang="de-DE" sz="1200" dirty="0" err="1"/>
              <a:t>gathered</a:t>
            </a:r>
            <a:r>
              <a:rPr lang="de-DE" sz="1200" dirty="0"/>
              <a:t> </a:t>
            </a:r>
            <a:r>
              <a:rPr lang="de-DE" sz="1200" dirty="0" err="1"/>
              <a:t>and</a:t>
            </a:r>
            <a:r>
              <a:rPr lang="de-DE" sz="1200" dirty="0"/>
              <a:t> </a:t>
            </a:r>
            <a:r>
              <a:rPr lang="de-DE" sz="1200" dirty="0" err="1"/>
              <a:t>analyzed</a:t>
            </a:r>
            <a:r>
              <a:rPr lang="de-DE" sz="1200" dirty="0"/>
              <a:t> </a:t>
            </a:r>
            <a:r>
              <a:rPr lang="de-DE" sz="1200" dirty="0" err="1"/>
              <a:t>information</a:t>
            </a:r>
            <a:r>
              <a:rPr lang="de-DE" sz="1200" dirty="0"/>
              <a:t> on relevant </a:t>
            </a:r>
            <a:r>
              <a:rPr lang="de-DE" sz="1200" dirty="0" err="1"/>
              <a:t>laws</a:t>
            </a:r>
            <a:r>
              <a:rPr lang="de-DE" sz="1200" dirty="0"/>
              <a:t>, </a:t>
            </a:r>
            <a:r>
              <a:rPr lang="de-DE" sz="1200" dirty="0" err="1"/>
              <a:t>institutions</a:t>
            </a:r>
            <a:r>
              <a:rPr lang="de-DE" sz="1200" dirty="0"/>
              <a:t> </a:t>
            </a:r>
            <a:r>
              <a:rPr lang="de-DE" sz="1200" dirty="0" err="1"/>
              <a:t>and</a:t>
            </a:r>
            <a:r>
              <a:rPr lang="de-DE" sz="1200" dirty="0"/>
              <a:t> </a:t>
            </a:r>
            <a:r>
              <a:rPr lang="de-DE" sz="1200" dirty="0" err="1"/>
              <a:t>processes</a:t>
            </a:r>
            <a:r>
              <a:rPr lang="de-DE" sz="1200" dirty="0"/>
              <a:t>. These </a:t>
            </a:r>
            <a:r>
              <a:rPr lang="de-DE" sz="1200" dirty="0" err="1"/>
              <a:t>findings</a:t>
            </a:r>
            <a:r>
              <a:rPr lang="de-DE" sz="1200" dirty="0"/>
              <a:t> </a:t>
            </a:r>
            <a:r>
              <a:rPr lang="de-DE" sz="1200" dirty="0" err="1"/>
              <a:t>were</a:t>
            </a:r>
            <a:r>
              <a:rPr lang="de-DE" sz="1200" dirty="0"/>
              <a:t> </a:t>
            </a:r>
            <a:r>
              <a:rPr lang="de-DE" sz="1200" dirty="0" err="1"/>
              <a:t>then</a:t>
            </a:r>
            <a:r>
              <a:rPr lang="de-DE" sz="1200" dirty="0"/>
              <a:t> </a:t>
            </a:r>
            <a:r>
              <a:rPr lang="de-DE" sz="1200" dirty="0" err="1"/>
              <a:t>jointly</a:t>
            </a:r>
            <a:r>
              <a:rPr lang="de-DE" sz="1200" dirty="0"/>
              <a:t> </a:t>
            </a:r>
            <a:r>
              <a:rPr lang="de-DE" sz="1200" dirty="0" err="1"/>
              <a:t>completed</a:t>
            </a:r>
            <a:r>
              <a:rPr lang="de-DE" sz="1200" dirty="0"/>
              <a:t> </a:t>
            </a:r>
            <a:r>
              <a:rPr lang="de-DE" sz="1200" dirty="0" err="1"/>
              <a:t>through</a:t>
            </a:r>
            <a:r>
              <a:rPr lang="de-DE" sz="1200" dirty="0"/>
              <a:t> </a:t>
            </a:r>
            <a:r>
              <a:rPr lang="de-DE" sz="1200" dirty="0" err="1"/>
              <a:t>broad</a:t>
            </a:r>
            <a:r>
              <a:rPr lang="de-DE" sz="1200" dirty="0"/>
              <a:t> </a:t>
            </a:r>
            <a:r>
              <a:rPr lang="de-DE" sz="1200" dirty="0" err="1"/>
              <a:t>consultation</a:t>
            </a:r>
            <a:r>
              <a:rPr lang="de-DE" sz="1200" dirty="0"/>
              <a:t> </a:t>
            </a:r>
            <a:r>
              <a:rPr lang="de-DE" sz="1200" dirty="0" err="1"/>
              <a:t>with</a:t>
            </a:r>
            <a:r>
              <a:rPr lang="de-DE" sz="1200" dirty="0"/>
              <a:t> </a:t>
            </a:r>
            <a:r>
              <a:rPr lang="de-DE" sz="1200" dirty="0" err="1"/>
              <a:t>key</a:t>
            </a:r>
            <a:r>
              <a:rPr lang="de-DE" sz="1200" dirty="0"/>
              <a:t> </a:t>
            </a:r>
            <a:r>
              <a:rPr lang="de-DE" sz="1200" dirty="0" err="1"/>
              <a:t>government</a:t>
            </a:r>
            <a:r>
              <a:rPr lang="de-DE" sz="1200" dirty="0"/>
              <a:t> </a:t>
            </a:r>
            <a:r>
              <a:rPr lang="de-DE" sz="1200" dirty="0" err="1"/>
              <a:t>agencies</a:t>
            </a:r>
            <a:r>
              <a:rPr lang="de-DE" sz="1200" dirty="0"/>
              <a:t> </a:t>
            </a:r>
            <a:r>
              <a:rPr lang="de-DE" sz="1200" dirty="0" err="1"/>
              <a:t>and</a:t>
            </a:r>
            <a:r>
              <a:rPr lang="de-DE" sz="1200" dirty="0"/>
              <a:t> relevant </a:t>
            </a:r>
            <a:r>
              <a:rPr lang="de-DE" sz="1200" dirty="0" err="1"/>
              <a:t>actors</a:t>
            </a:r>
            <a:r>
              <a:rPr lang="de-DE" sz="1200" dirty="0"/>
              <a:t> </a:t>
            </a:r>
            <a:r>
              <a:rPr lang="de-DE" sz="1200" dirty="0" err="1"/>
              <a:t>from</a:t>
            </a:r>
            <a:r>
              <a:rPr lang="de-DE" sz="1200" dirty="0"/>
              <a:t> </a:t>
            </a:r>
            <a:r>
              <a:rPr lang="de-DE" sz="1200" dirty="0" err="1"/>
              <a:t>civil</a:t>
            </a:r>
            <a:r>
              <a:rPr lang="de-DE" sz="1200" dirty="0"/>
              <a:t> </a:t>
            </a:r>
            <a:r>
              <a:rPr lang="de-DE" sz="1200" dirty="0" err="1"/>
              <a:t>society</a:t>
            </a:r>
            <a:r>
              <a:rPr lang="de-DE" sz="1200" dirty="0"/>
              <a:t>, </a:t>
            </a:r>
            <a:r>
              <a:rPr lang="de-DE" sz="1200" dirty="0" err="1"/>
              <a:t>the</a:t>
            </a:r>
            <a:r>
              <a:rPr lang="de-DE" sz="1200" dirty="0"/>
              <a:t> private </a:t>
            </a:r>
            <a:r>
              <a:rPr lang="de-DE" sz="1200" dirty="0" err="1"/>
              <a:t>sector</a:t>
            </a:r>
            <a:r>
              <a:rPr lang="de-DE" sz="1200" dirty="0"/>
              <a:t> </a:t>
            </a:r>
            <a:r>
              <a:rPr lang="de-DE" sz="1200" dirty="0" err="1"/>
              <a:t>and</a:t>
            </a:r>
            <a:r>
              <a:rPr lang="de-DE" sz="1200" dirty="0"/>
              <a:t> </a:t>
            </a:r>
            <a:r>
              <a:rPr lang="de-DE" sz="1200" dirty="0" err="1"/>
              <a:t>academia</a:t>
            </a:r>
            <a:r>
              <a:rPr lang="de-DE" sz="1200" dirty="0"/>
              <a:t>. A final multi-</a:t>
            </a:r>
            <a:r>
              <a:rPr lang="de-DE" sz="1200" dirty="0" err="1"/>
              <a:t>stakeholder</a:t>
            </a:r>
            <a:r>
              <a:rPr lang="de-DE" sz="1200" dirty="0"/>
              <a:t> </a:t>
            </a:r>
            <a:r>
              <a:rPr lang="de-DE" sz="1200" dirty="0" err="1"/>
              <a:t>workshop</a:t>
            </a:r>
            <a:r>
              <a:rPr lang="de-DE" sz="1200" dirty="0"/>
              <a:t> </a:t>
            </a:r>
            <a:r>
              <a:rPr lang="de-DE" sz="1200" dirty="0" err="1"/>
              <a:t>verified</a:t>
            </a:r>
            <a:r>
              <a:rPr lang="de-DE" sz="1200" dirty="0"/>
              <a:t> </a:t>
            </a:r>
            <a:r>
              <a:rPr lang="de-DE" sz="1200" dirty="0" err="1"/>
              <a:t>and</a:t>
            </a:r>
            <a:r>
              <a:rPr lang="de-DE" sz="1200" dirty="0"/>
              <a:t> </a:t>
            </a:r>
            <a:r>
              <a:rPr lang="de-DE" sz="1200" dirty="0" err="1"/>
              <a:t>generated</a:t>
            </a:r>
            <a:r>
              <a:rPr lang="de-DE" sz="1200" dirty="0"/>
              <a:t> </a:t>
            </a:r>
            <a:r>
              <a:rPr lang="de-DE" sz="1200" dirty="0" err="1"/>
              <a:t>broad</a:t>
            </a:r>
            <a:r>
              <a:rPr lang="de-DE" sz="1200" dirty="0"/>
              <a:t> </a:t>
            </a:r>
            <a:r>
              <a:rPr lang="de-DE" sz="1200" dirty="0" err="1"/>
              <a:t>buy</a:t>
            </a:r>
            <a:r>
              <a:rPr lang="de-DE" sz="1200" dirty="0"/>
              <a:t>-in </a:t>
            </a:r>
            <a:r>
              <a:rPr lang="de-DE" sz="1200" dirty="0" err="1"/>
              <a:t>for</a:t>
            </a:r>
            <a:r>
              <a:rPr lang="de-DE" sz="1200" dirty="0"/>
              <a:t> </a:t>
            </a:r>
            <a:r>
              <a:rPr lang="de-DE" sz="1200" dirty="0" err="1"/>
              <a:t>the</a:t>
            </a:r>
            <a:r>
              <a:rPr lang="de-DE" sz="1200" dirty="0"/>
              <a:t> </a:t>
            </a:r>
            <a:r>
              <a:rPr lang="de-DE" sz="1200" dirty="0" err="1"/>
              <a:t>key</a:t>
            </a:r>
            <a:r>
              <a:rPr lang="de-DE" sz="1200" dirty="0"/>
              <a:t> </a:t>
            </a:r>
            <a:r>
              <a:rPr lang="de-DE" sz="1200" dirty="0" err="1"/>
              <a:t>findings</a:t>
            </a:r>
            <a:r>
              <a:rPr lang="de-DE" sz="1200" dirty="0"/>
              <a:t> </a:t>
            </a:r>
            <a:r>
              <a:rPr lang="de-DE" sz="1200" dirty="0" err="1"/>
              <a:t>and</a:t>
            </a:r>
            <a:r>
              <a:rPr lang="de-DE" sz="1200" dirty="0"/>
              <a:t> </a:t>
            </a:r>
            <a:r>
              <a:rPr lang="de-DE" sz="1200" dirty="0" err="1"/>
              <a:t>recommendations</a:t>
            </a:r>
            <a:r>
              <a:rPr lang="de-DE" sz="1200" dirty="0"/>
              <a:t>.</a:t>
            </a:r>
          </a:p>
          <a:p>
            <a:pPr marL="0" indent="0" fontAlgn="base">
              <a:buNone/>
            </a:pPr>
            <a:r>
              <a:rPr lang="de-DE" sz="1200" b="1" dirty="0" err="1"/>
              <a:t>Result</a:t>
            </a:r>
            <a:r>
              <a:rPr lang="de-DE" sz="1200" b="1" dirty="0"/>
              <a:t>: </a:t>
            </a:r>
            <a:r>
              <a:rPr lang="de-DE" sz="1200" dirty="0"/>
              <a:t>Due </a:t>
            </a:r>
            <a:r>
              <a:rPr lang="de-DE" sz="1200" dirty="0" err="1"/>
              <a:t>to</a:t>
            </a:r>
            <a:r>
              <a:rPr lang="de-DE" sz="1200" dirty="0"/>
              <a:t> </a:t>
            </a:r>
            <a:r>
              <a:rPr lang="de-DE" sz="1200" dirty="0" err="1"/>
              <a:t>the</a:t>
            </a:r>
            <a:r>
              <a:rPr lang="de-DE" sz="1200" dirty="0"/>
              <a:t> inclusive </a:t>
            </a:r>
            <a:r>
              <a:rPr lang="de-DE" sz="1200" dirty="0" err="1"/>
              <a:t>process</a:t>
            </a:r>
            <a:r>
              <a:rPr lang="de-DE" sz="1200" dirty="0"/>
              <a:t> </a:t>
            </a:r>
            <a:r>
              <a:rPr lang="de-DE" sz="1200" dirty="0" err="1"/>
              <a:t>the</a:t>
            </a:r>
            <a:r>
              <a:rPr lang="de-DE" sz="1200" dirty="0"/>
              <a:t> Gap Analysis </a:t>
            </a:r>
            <a:r>
              <a:rPr lang="de-DE" sz="1200" dirty="0" err="1"/>
              <a:t>has</a:t>
            </a:r>
            <a:r>
              <a:rPr lang="de-DE" sz="1200" dirty="0"/>
              <a:t> </a:t>
            </a:r>
            <a:r>
              <a:rPr lang="de-DE" sz="1200" dirty="0" err="1"/>
              <a:t>enjoyed</a:t>
            </a:r>
            <a:r>
              <a:rPr lang="de-DE" sz="1200" dirty="0"/>
              <a:t> a high </a:t>
            </a:r>
            <a:r>
              <a:rPr lang="de-DE" sz="1200" dirty="0" err="1"/>
              <a:t>degree</a:t>
            </a:r>
            <a:r>
              <a:rPr lang="de-DE" sz="1200" dirty="0"/>
              <a:t> </a:t>
            </a:r>
            <a:r>
              <a:rPr lang="de-DE" sz="1200" dirty="0" err="1"/>
              <a:t>of</a:t>
            </a:r>
            <a:r>
              <a:rPr lang="de-DE" sz="1200" dirty="0"/>
              <a:t> national </a:t>
            </a:r>
            <a:r>
              <a:rPr lang="de-DE" sz="1200" dirty="0" err="1"/>
              <a:t>ownership</a:t>
            </a:r>
            <a:r>
              <a:rPr lang="de-DE" sz="1200" dirty="0"/>
              <a:t> </a:t>
            </a:r>
            <a:r>
              <a:rPr lang="de-DE" sz="1200" dirty="0" err="1"/>
              <a:t>and</a:t>
            </a:r>
            <a:r>
              <a:rPr lang="de-DE" sz="1200" dirty="0"/>
              <a:t> </a:t>
            </a:r>
            <a:r>
              <a:rPr lang="de-DE" sz="1200" dirty="0" err="1"/>
              <a:t>widespread</a:t>
            </a:r>
            <a:r>
              <a:rPr lang="de-DE" sz="1200" dirty="0"/>
              <a:t> </a:t>
            </a:r>
            <a:r>
              <a:rPr lang="de-DE" sz="1200" dirty="0" err="1"/>
              <a:t>acceptance</a:t>
            </a:r>
            <a:r>
              <a:rPr lang="de-DE" sz="1200" dirty="0"/>
              <a:t> (UNDP 2015: 10).</a:t>
            </a:r>
            <a:endParaRPr lang="en-US" sz="1200" dirty="0"/>
          </a:p>
        </p:txBody>
      </p:sp>
      <p:pic>
        <p:nvPicPr>
          <p:cNvPr id="9" name="Inhaltsplatzhalter 8">
            <a:extLst>
              <a:ext uri="{FF2B5EF4-FFF2-40B4-BE49-F238E27FC236}">
                <a16:creationId xmlns:a16="http://schemas.microsoft.com/office/drawing/2014/main" id="{8F71EC76-84AA-EA49-A64C-11C9549B0CB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41094" y="1370013"/>
            <a:ext cx="3262312" cy="3262312"/>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25</a:t>
            </a:fld>
            <a:endParaRPr lang="en-US"/>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DrAT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qP7RB9p+y+dH5+zzPK3DdtzjdjrjPGakrgPE143h/4nR69eafqU+nXGhtZpNZWclyROs28RssYJBYNwSMHBGRQB2lvqem3Eix2+oWkzvCLhVjmVi0ROBIMH7ueM9Khvte0OwitZb7WtOtY7vH2ZprpEE2emwk/N1HT1rwzTfB/ibSbbTNctdHuf7c8P+EdPiWAD/j6Xdc/arPPQttKEDs6x1q+CLdNAubCfxZ4a1K7gu/Cel2djjSpLryXjR/PtmVVYxszMhO4AHHJ+WgD2kXlp9t+w/aoPtXled5HmDzNmcbtvXbnjPTNV7XWtHutTn0u11awnv7f/AF1tHcI0sX+8gOR+Irx6XT/FzePh4+t/D/kRPqjaYsnmP9pTTSvkLmDZwgmAuM7vu84rpfgu2nWeg6PoFx4bvrHX9PtDHfyz6a6hZuPNf7QV2v5jZYFWO7OTQB3E2v6FDd3VnNrWmx3NpEZrmFrpA8MYGS7rnKrjueK0UZXUMrBlIyCDkEV4f4ii1bS9W8VWng+01O7S+tdTurlZ9JdJbC7MRKtBcFQJVlcABPmPOQQBisq51vxLeeJdaddV1q1eBtStdOEcs5ivJ0tSIoERV8oOjJI2dxYkEEZ4AB9DUm5d23cN2M4zzivGrpvFOiWeo20zeJ9UtJ7fS5DLJcTB4ZZDKLhg8SmQINsZZIxxnjaCayPDth4qk1TT9W1I+Ixq83hnUbK0kYzqpuEuJPJEgIwpMexgZMbiAeooA99orxObVPGGv6fJHp7+KLJDa6DbyTG1kgkWVrthesm9c5EZAZsY4z2zV+wi8Ww/E9rGfWNUtrW1v4ls1liup4rqxEC7gzAGLcX3kyOd4YDtgEA9doryjxfqHib/AIWxp8Gl2utQ28N/aJK6vO9vcWzqfNYIF8lVUnBLNv3DjAxnCto/iNY+GUvLW78R3WqX3h+/kuEuCX8m5SaPyfLQjCSeW0m0fxYGckZoA9sgvbSe7ubSG4jee12+fGrZaPcMrkdsjmodK1nSNWMv9larY3/knEv2a4SXYfQ7ScVwnwjtTHrfi27t/wC3pbC5ltTaXGrpKJZQsADYMoDkBsj5uc57Yrz7wbo3iTwroFpqF9pOpXdxL4St7e1+wW7WkloBOnnRTFAzs6hlcMBu2pIFXPUA+iWdF+8yrwTyew61jzeK/DMM1tDJr2nK11bi5gJuF2vESAJA2cbSSADnk9K8X0nTNe1LWvD15r8nipYIbrVrK3nhku0ZY38prfcSBJtOHAeQDIUAngU218O+Jn0wa5J/wkiax/wjOghgs0qh51lcTI0Y+ViByykcbie9AH0HSMyqQGYAnOMmvHZ9R1i3s/EU15H4wutcF9NG9tCbiK0itTdKsUkTIhGFhKsTHmQgSd+mNpml67qWo+ErzxDJ4oWOC81aySeCS6jdY3dTbFzgOFKggO4HAG40Ae72V1bXtpFeWdxFc20yB4pYnDo6noQRwR71LXgNtP44Tw9p8V3L4pg1tND006NFbwyeTLdY/wBI+04XZndgMJcAJyOc11PhKDxdD4s0rUL2812aO81XVoL2C4ZjbxW6vIbYhMYUfKu1upDYyRjAB6Q2r6Surro7anZDUmTetoZ184r6hM7se+KuKwZQykEHkEd68n1Wzmg+J9zBoUOo3C6zcMurwz6dIi2o+ylBd295gBfuxps3NkscbTmuKgn8UaV8PPC2laFZ+LItRstMgLPK12R9pWVVlg8vYVbaAf8AWEJtPy55IAPo1WVs7WBwcHB6GlrxS0h1Xw3qPiK4tx4jBHjKG8vFCzzI1g4XLRjBDrkncEyQF5HAqSw1PxTJreiahcL4injn1W6QaZJDcW7LA96/lzsyrsISLbmKXHycjB6gHs9FFFABRRRQAUUUUAFFFFABRVT+09P/AOfyE/RqP7T0/wD5/If++qALdFVP7SsP+fuL/vqj+09P/wCfyH/vqgC3RVT+09P/AOfyH/vqj+0rD/n7i/76oAt0VU/tPT/+fyH/AL6o/tPT/wDn8h/76oAt0VU/tLT/APn7i/76o/tPT/8An8h/76oAt0VU/tPT/wDn8h/76o/tLT/+fuH/AL6oAt1lW/hrw/b63JrdvomnxanIWZ7pLdRISwwx3Yzkjqepq1/aWn/8/cP/AH1R/aen/wDP5D/31QBboqp/aen/APP5D/31R/aWn/8AP3F/31QBboqp/aen/wDP5D/31R/aen/8/kP/AH1QBboqp/aWn/8AP3D/AN9Uf2np/wDz+Q/99UAW6Kqf2np//P5D/wB9Uf2lp/8Az9xf99UAW6Kqf2np/wDz+Q/99Uf2np//AD+Q/wDfVAFuiqn9pWH/AD9xf99Uf2np/wDz+Q/99UAW6Kqf2np//P5D/wB9Uf2np/8Az9w/99UAW6Kqf2lp/wDz9xf99Uf2np//AD+Q/wDfVAFuiqn9p6f/AM/kP/fVH9pWH/P3F/31QBboqp/aen/8/kP/AH1R/aen/wDP5D/31QBboqp/aVh/z9xf99Uf2np//P5D/wB9UAW6Kqf2np//AD+Q/wDfVH9pWH/P3F/31QBboqp/aen/APP5D/31U9vPDcR+ZBIsiZIypyMigDi9auLpDpkMN5cQRm1diIpCuTuA5xVLz77/AKCmof8AgQ1WNc/1+l/9eb/+hrVSvSw8Iumm0eHjKtSNZpSYyMXEd1NcJqOoiSULvP2pznGccZwPwqbz77/oKah/4ENUf8Z+lLW3sodkcqr1f5n94/z77/oKah/4ENUMv2h7mG4bUdQMke4I32p+ARzxnHan1x3ifx5ZaVcz29raHUJbYFpStzHGoIzlBk5L+2KapQf2SZYmpFazf3naefff9BTUP/AhqPPvv+gpqH/gQ1eYaD8Sr3Vrhpm0W+s7ZCGFv/Z0k8kqYGT5itsTBJ5Ixx17CbWvGutwzDVtLt1n0D5d7vZnKDOG3P5mVbPYrjkc0lSg+g5YmovtP7z0S5+1XEYWTUNRcKwcAXTjkHIPB9aJr+aFS02t3US+r3hUfqa8A8Y6p4h1q9ebWbpE06WGM2UNjcqxkDcqSiyBlY565PYDtXn8cStqDObq5uYlkQPAZAPK4wFy5I7nrzWkcNB20X3HLVzGrBtK7a8z61PiG0Vtp8VgHOMHUhn/ANCpyavb3iNDH4kecOCpWPUck5HI4Oa8l0n4d65/wiD3Fje2jao0m+G1luN8QXvG8oDHcB3XisSz+Hvi68v3vda8PTQlPuW1tqiPA5H8WC45/wAn0qlh6DfKn960/r5EPH42EeeUHbspXf3WS/E99hmuYoY4l1W+UKoCg3TdAPrVa/8AEFrp5T+0PFX2PfnZ5+pCPd9NxGa8NuNLs7bUJbC90z7PeECR4p4/mYdmB5DD3BNMi0XR4jEY9KsUMRJjIgXKZ64446mu2GTqavFq3oeLV4ulRk4ThJNdG7Hs8/jbQYDiXxzbr8ob/kKKeD34NQab408MvKYLPx1bO8shYKNWBLMeTjLV49ptxazNJBBZNAqcndCEU89qq6loXhpoc3+n6ciZOGkVVwT3ye9U8mVrpr7iVxfOM+WpCS9JX/RH0XDd3U8KzQ6veyxt910uiyn6EGnma+B51PUB/wBvDV86fBDQtP8AFHiHVGYamuiaa3kwQQ3zpaswJAwBy3GSSGxnt3r1PUJIdK1q30uCe4tNPjQKI4HkLHPOAM8kk9eTXmexhe1kfU0sRVnFO7V/M7USXgnMn9pahuZQCftLdAeO/uaf599/0FNQ/wDAhqy7LT0V4rlbrU243BJp379mU/yp+u2up3Vg0elal/Z11nKzGBZR9CG7UvZQ7IbxFX+Z/eaPn33/AEFNQ/8AAhqila6klilbUtQLxNlD9qcYyMHvzwa87i0D4n3jmS98aRWDxvxFbW8bLOo7cr8mfXn6evb6NBf2+l2kOoXHnXKDEzlt+9s9c4H8qPZQvsiViarV7v7zS8++/wCgpqH/AIENR599/wBBTUP/AAIamDgAZJ+tRSQb5vN86ZTjGFfC/XHTNCpQ7DeIrdJP7x159pubZ4ZtR1F0OCQLpx0OR0PqKm8++/6Ceof+BDVxXi/xH4U0vVYtP1DVLybVSpaOxs3eWY455jTpwe+OOlWdK1m7kuV+xeDvEMSTuPNkvJIokjXj58NISfXAGeKbp0rbfgRHEYnms3p6s6zz77/oKah/4ENSefff9BTUP/AlqjfDBcSYzyMY+Yf59KxtW8WeHdIDf2hq1vCQ6xqm/e7seiqq5Yn8KXsYfylPFVE9ZP7zZtDdW9ukEOpagsaDao+1OcD6k5qXz77/AKCmof8AgQ1eP+MdTsdYvVvbLxH43sW2hfs9kBHAvPJ2ttYt3zk/Ss23+IPj63kWSG2sLvT7c+WyalGLe5mUE/PvRmUNjHYA1qsFJ/8ALv8AA5JZxRita6/8C/4J7l599/0FNQ/8CGqGAXEM08keo6grTMHkP2pzk4x3PHAHSuG8MfFLw7rWqRaU7La3bRF2PnxvEhUZYFweMV2YvrHyGuvttsbcYBl85dgPTG7OOtZOjBOzidcMVUmlKM3b1Lnn33/QU1D/AMCGo8++/wCgpqH/AIENUME0M8fmQTRzJ/ejcMPzFclrPxE0LSNVTTb611dJpX2QEWTFZzx/qz/F1A49aXs4dkV9Yq3tzP7zrGFx9tW6/tHUfOCGPd9qf7uc4xnHWp/Pvv8AoKah/wCBDVi2Ov2t5qa2K2eqwy7S2640+aJPpvZdufxrXo9nDsg9vV/mf3sf599/0FNQ/wDAhqguluLgwtNqOosYpBIn+lOMMO/B56nrUlI3b60eyh2Qe3q/zP7xl/d6hDYXEseqagHSJmU/aG4IBxXoGl9Ln/r5f+dedar/AMgu7/64P/6Ca9F0vpc/9fL/AM64sXFRasj1MunKalzO55T8X/EsnhjTtIu4IYpriS2kWOOVZNrYYEjcoIB443EA+teW2XjDxBrkLXR1e+tVD7fLjWOIAg9RtycexP1Few+PNKl1ewg0+41GS1hmtX2vbjYyoGT5WJJDAkHPQEHHvXh9tb3Z1F9M0EWniEQs5lk00kLGvO3cxAjDHGMBj+NetlUqCivany/FEMbOT+q303s7dDX03xd4kcOyaxcMVYrieCJv5LV608c+Jo7mSKSWwugiq3723Kk5z3QgdvSjwx4A1y+spLzW9Ym06abBitI7eMm3GejE53dPXv26VLrHw81+2hmutH1Sxv7jYALa5hMIcjP8alsdem38RXourgno4/18jwFhc7j70J/K6f5oqTeLvF9xctI2pWNrBj5YLe0Bx06u5JPfoB1rn720+121zDNFZ4nDDCJKgjJOcr+8ODnuc/qag0/UnfU7nRdStmsdXs/9fbkNtIwPnRiBuXnrWlXbSwuGlG8Fo/NniYrM8xp1eWtLVd0vw0/FHMrY69ZWckccFnqTeWy4lm8rcD2GFzyMZyfxrS0f+1EsI4dQ07S3jAaRbdM7UkZQDzjcvQZKtzjtWpSVpLCQkrNswhmtaDvFK/z/ACvb8Dn9Cl1bRTqd1fx6WEnRoki8uSVkjJ/gIbcoVTtBHPXOeKraBar4h8Wrp1jH9mj1CRFuZZoUeOSEDDFHbb8x4IjxnHrXY6EdBg1z7Z4g0lr8RrmzkCeasLDBOY/UnkNzjGMCvR9Ou/B+qTeZZtpElzxIVESrMpUZB2nDAj6cV5GJvQk4xi1566/ofV5dFY2mqlWak9+VW08u+rSf5HlNxC3gvV20/QfEUd0qNiSOxzFMrqeVkTmJzx3we2Dg11fhDx/rTXMWl6vpM2pylwonsogsgB6F4ycHvlgQPauTubT99qtrDeAxTX0s/wC4k3wMzncG2n5WIBAORnII7Zq9ofiG40O8stSPh+ACFDDqEi3DySyISMyRIOF6binfpkYGSWHm6Kbjd73X67fqOlmFKGMlCNTlinZxfV33W/8A7b3Og/aH8PvqngJtWsRqA1XSD5tpJZS7HVWIEmf9nAyeM/L9a4jwtJdTeHNPkvHaS5a3XzWYgktjnJAAzn2r3nTb2z1C1WewvLa7hPG+Fw6/TINcbrfw0s76a4ax1e80+G4ZjJbqivGAwO4J0ZOuRg4B7VngsTHDyblszpzrLZ4+lCMLJp9e3r+hxWlx3mrMF0nTry9Ug7Zo4iICQ20jzD8vBBzzxg1Y1v4Uarq2291jxBHptvaxMZYrQtOjDqWKlVLEenpXsNhZ2+n2UNlZQxW9tCgSONEwqgewqZd2TyOvpRWx1WsuV6IeCyPC4SSnFNyXV/8AA/4J5r4A8YeAtA8JWOiaTq9zdwWqsgZrQozHJLZwoXIz0HQDHau5l03StWEV+8ckgkRZEYSumQRkcAjHGKsLptgtx9oWws1m/wCeggUN+dZHjzxNa+FdJW/vILidWfCpAPmJHOP8+9citoonsLnu7mi2jaeXGY5uAcf6TJ/8VWZ4kn8N+GrA6hqVx5GMmGN7xw0zgZCIC3zE46UzwX4pt/E2gS6uY2tI0ZopIi29o8HrleeQR27H614DrOnLo+sPa6/qI1XUJMzPqFy7ySC28wgbCQNuBxjqefarjG8rSdjOrWlGm5wi5en5/wBavY7rxH4/8aX+240m6stBsXIjiR7Q3FzcFjhSOoUkkYADHufSs2z8UeMv9Fvl8U3bmaYpJFLBGUVgPubdq91Iz71XtrawsvDmu3WsfZYLC6aOLT1MZlvCylDuVZGGImPBA64Jziub8MNcTX6pez2UMAUFoIo2XLbvkByxK44ODjOa76NOjKo4qOn9a+R87jK2Lhh41XUae9rJadratvzb8j0iy+Lt/ZxJ/bGmw3L7vLMcSGCZmDBTtXc4PLDuOo7Vrp8S9Re8uo4/DWbdZdttNJceWXTJBLrglT06ZzXLeWnmeZsXfjBbbzj0zTq6lldO95P7v6Z5UuJ8RyKMFr1b1+6yX43I9Gnu9F1i91bSbO3gurjcoM13JOu084O9d3Bz/F3q34l8QeKtU0gWct5aOocNMscLRmdcEGM4fkHOcH0GeKgqOWaGIZllRB/tMBW6y/Dx6ficUs+x89Of7kv8jk10q+uZ5bi1tbqzg88sIJLp4WKkqDt8t8AEDOCCDhfw39P0eysbm5ngV/8ASHWQo7blRh3UHoSeT71fjdJEDoysp6EHINVTYuT/AMhC+HXo6/8AxNaUsNCnrFanPXx9bErlnKySStr0t69i5TJY45ozHNGkiHqrqCD+BqK2tmhbcbq5m+XGJGBH14A5qxXRucDtF+6yEW1sFVRbwhU+6BGML9PSoptN06ZSs1hayAnJDQqefXp1q3RScU90CqSTumV9FtV0SzNjos91ptoZPNMFrM0ab/73HOfxwfSlv7WPUbiO41RpdSliGImvZDP5XOfl352/UVMeBk8CrnhjSr/xMrTaObdrJSVa8kfMZYfwqF5Y+/AHr2rmqRw1Fc0kl8j0sPPMca/Z05yl83b562KGnrNpsqS6bf39m6AgeXdOV5OTlWJU8+oNaMev+KLeYS22vTuSfnS6RZUYew4KkdRg49Qa15fAPiIFPK1LSG+b5leOUcdyCM89OMevNcb4rg+w6XLb29zdSarZs63l0k2y3kdQQYooz2zxuODkcE1ySq4SppGF/RW/yPWjhc1w65qlbkXS8r3b6W1Oom8ZeLGjEcd5p6HjMgtDuHPJGWIzjjpVDUPGmt3rrpg1VJrncGNvZo0dw5HYGM7gO54PStnQvhpLDpkFvL4mnLBELL9nBkUFeQS7MS2e5/Kus0rwfoel3kF9bW0jXkBOyeW4kdhkEHgtt6E9q46tXC8vuQ1+f+Z6+Gwuae0vWre6u1r/AJWOes/H8V1by6PcaFrEd6tuyyCOMzbF24DvwHAJPJK/n1r37S+lz/18v/OvNtaQvpd3u2sPIfIK5zxxXougrOttMtzIkkwnfe6JtUnPYZOPzrwsba6sfbZTzKMlJ32OQ8QxRyz6WJI1cCzfAYZH31qqqqqhVUKo6ADAq5rn+v0v/rzf/wBDWqlbYZ/u0cuOS9vJ+gn8Z+lLSfxn6UtdByI5rx34StfEmnO0Wy11eJSbK953RN6HHVGxhh3HuBXkFhNrkd5qGm6xpaR3VjcGBpYpP3U2P4lzyO1fQlePeK7eez8V6jDcI4aaZrmJiDh426EHpweMdsV6OWTfteXm0Pm+JaEHhlVULtPfsvl5/mZHm3H/AD6n/v4KiuI/tBHn6ckmOm51OKuVUfUIVZlMVySpPSFj+XFe813Z8NT5m/cWvz/zCOR7dVjFj5cZbaoSRcZPrkgCrRd4biKW1ulW4jAkSWJdwjJyu1sjB64I6HNUzqUAx+6uuf8Apg3+FS3EMk5hZbmWMJ1A/iXHA9Rg8/WsKsZy+HVdUduHlTp61U4y6S10f4/PcZHs03S1WWRpFt4vmbABbA5OBx+ArN0zWbi/1AWsi2OjhomnSTUpwgCJguGwch9rAhcHp1rX8H6JN4n1/UNMtU+zW+neWLu+uE3s7OuQkYyOcc7ug9Ca9Yg8FeE4bqC6Xw9pzXECkRyPCGYE9T82cn3OT7152Lxzj7lN2a/rse/lWRqq/bYhXi9Vfrfro9O/6HnPgiGTwn4uifT7Oe703VEjjzbQ7Ek3EEXG0ZJHOBuOcEn2r2WqUul6fcNHLNZxO6IFViOQPQVat4YreFYYI1jjXoqjgV5U5czufW0aapQ5Y7f1/XcfSL1b6/0paj8za5DI+CeoGR6VKNG7BcwR3EXlS79uQflcqePcEGuc1vwZpmoalDqjm6kuLWDy4IjP8hIYuCWOWzk9c9K6WZpFiZooxI4HyqW2gn69q8w+MWpa5bnSvLNzpsJMnmvFdMIW+7w7KAVwN3J45qqacpJJmVecYU3KSul0PNYJ/EGk61PZzrdaJdKrJJJcH5sMPlYgHDckkNyM+tY8twYZ5pLmdtXu0Zh5kyNcKyg5wXIJUcgckc5IrtNO0pdauHn1LW1sYlQGW4urgyiYg8RI0pB6EklemRxzmrF94a0CTX5LXRdftVtpLQyq1pM0kzTB8n92Nxfai8cg8cHrXfKpCk0t5dzyI0qmLTknyw6Rfrv/AE+217nB2eq20UyxCzjvSo+TdMFDsQOxyG9M+tXrpodOtYNPja5xPGyt/EJCBlguzcQe/tU+r+F9es/Dd34iXTpJNNSWdWliRiZYWA/f+QRlF3DqMdM7R1NnRbzXfCviw3DLps5FqptPtkLxELIq5dQzffBDIwye/Y1pDFXjaK1OatlnJUUqjtDq7vXt8/8AP0JdP1pHltraCU3ZmfaCI2IAwC37wfKQoOeeTxWrdteNcQW9pE7tMSAUjMjE9lAHc88ngd6r3us213p09nBH4aNwgJE9vb/Z5rckckNCRnp0Iwcc5qLwJq/iGx8SBi9pe6eym3meZ9oKMMnJHIH3cHB/nXSsTUUJJr3l2d/+CeRPLMNKtTlGVoPe6ad/K6S6r/gi+bqiyeTIskIJ2l5lj3Ie+cMOh9qt6dY29laxRRKrFECmTaNze5NZOvxytq9xELfUbWC3kIi+yMkgQZypEgPQcH1GOtMubiXSrPdatLcXG0bVLPLG4OADwSV9e/frW9OrdKbXQ48Xg+STpRave1lt5a/8A2m0+xLtILWJXY53quCD6gjv71Xe4u4n8mFo76QHDLt8vb35YZH4Y7iub0PVNXvZpIL3Uo7O4jGXLxFUBzjaM4GfY811umxRQ2UccMiygDmRcfOe544rWElU1jocmIoTwztUfN9/52/JkUM11LG8nmQIUJDxspOwj1IPP5VFaXXmsscGoxXDleQ8Z69yMY4+tXZreKRg+3bIDkSLww/Gm+TOPu3suO+5VP8ASrsznU4Wen9fc/0I7ia8igd/LtgVUn/WH5vbkDH51FYhb4PcTq4bhQnzKEAHUHjOc9R7elWUtIvN82TM0mMBpMHaPbjArJuG1e8vbqHSp42njhkmW2dmVwEOAMbSCWw20dwAcjNY1q0aK5qj0OzAYKpjZulQXvd9i+9xLZxhLmN5lHCyIQS/OACDjn880sGlSJdRarpUYtI7e8jhMkbGOOa4kdcI237wUDJ4ODjvWx8LvDlv4otbnVtf1CcSQP5MdpD+5EK8Eux6ktxjnjB79OnvP7H17VtL8P6Hef8AErtEcyLYsAsTrja27HJHPfq2eteXWxyrw5YxdvNa2/rufUYXIp5fW56s03t7rum3pv1t5XXW9lr3ck2zb5i4l25MSnJzxwP8awNK8I2Fvr91r12Bc3c8plijYAx2pI+bYO7E5JY+vGK3LK1is4IreHzGVBjdI5dz9WPJqxXm3stD6Tk5neXQMDO7Az61E0eFRVkkAU+uSfqTUtI3b60kymkyjqkJ/sq63TzN+4f+LGeD6Yr0vS+lz/18v/OvOtV/5Bd3/wBcH/8AQTXoul9Ln/r5f+dcGNeqPXyuKSlbyOK1d5WurFXgKKts4Ri4O8bl59ucjB9Kr/N6D86ua5/x8aX2/wBDf/0NawbXVXuJLoJZzFLeURt03NyeQATnH4GujCq9NHJmDtWkzR+beflHT1pfm9B+dH8Z+lLW5yIT5vQfnWR4n0Gx123jjvI5FljJ8maJ9rxkj9R0yDxxWxSN1X6/0pxk07ompBTi4y1TPnhLnUrfWb3Rb4xLd2j7GdoiEY5ONpDc5AB5x1x25vfaJIm23ERAzjzU+5z075FeteJvCuk6/f2d5eCRZrfdGxj4EsZ5Mb+2QGB4IKgivK9W0u60vW7qxvbq52iRlgWZV2zR/wALA4+bjr7ivawOMdT3JvU+JzvJ44de2pfD1Wun9efUswadrt5pZ1LTNCvL63I/dMjxp5vuodgSPfFO1rStW0UWrazbxWUFzOkP2iOZZQmeW445Chj0xxXWaX4y0LRvA9nCGRbu1gjtvsRJUlxheuCAp5bd0x78Ul5dX/jXwta3KLpFtpkwL3EVyWlbcrkR8grhTgHsefz5Z47EX10PUo5Fl7iuX3nZPf8ApanUeHNB0nQ4JV0q2jVp2DXE+7dJOwGAXbuQOPQdgK0LmKaUAR3EsGM5Me0k/wDfQNeY6j4mOk3VtceJNLFrcSSYjurWFbqCYhjhkOdyfjx9K6bSfEY1aCKazvr/AMuT+J7BExzjkFsjn2rhcdbrU+gpyXKk9Pw+46i0jkit1RpZJj/fkIyfyAFS/N6D86oR6xpARFbVrAkgAf6QnJ/OtCoZpZifN6D86Rd2W+UdfX2p1ZTeIdEjuvsz6nbrM0vlBCTkuMfL9eRQgszQnl8vZuD8n+FS354HFeQePvFM2s6i2k6dq4u9LcZlgjgCCUg8xlmPzqBjJHBz3rr/AI0LMPBwmi88BLqNZTFMyHy3OxuFBLZyBjHcntXlAa0lsnQxMJiN5byGTA3ZwGIGABx26V6GBoRqe++h4Gd46rh4+zhf3uvb+vkTwRpZzP5tq8kk2MmKHcqDpjcecVJZwPpniG0vNKdbKSPdKGjRTghdhG0gg5DntxzjrUhla3jMiubm2Gcsp3Og/wDZh+v1phJvJ0aKUQGPODkGQg4zlew6defpXtSpwceRo+LhiKsJ+0jJp9/yOis/GmsrYDTLOe1E8Un766Ehlbbg4Xy3yFOdvcjg8DNZ+teMNV1CzFsLPQ21MSHZIAVkKqWGNhJzkDsRXNRazdW91NHcxxzqsrLmMbW4Pbsf881o2DXUtqJ4VgVJGZ08xTu2liRnB968nCTwOLlKFJ3cW7rW6PsM3oZ/ksaWIxkbQqRThLRxkmr7231V1ozC0WO+1FZ5LGC20q1YCIIIMFUVdgVehwfmJOBk56ir32iZ76KzEMhu7lDBIZWVASAxTaTjkngDHJI6Vp29veSxXVszW/2iNHuIfJyHaHkyoFJ+cof3gxggM/Bqr9ism0k2t/d/bInyu/cQzAjp8pye5rbCYanSU1Siozvq+/Zv5Hm5jmFTESpVcTJzp291dl9pLpdP79GS2CxG0GnyXSLcEMSkUhWQYPPBwwxxnisyyR7O1T7JaXyum8TN5u5EYDByu7k9MZ4qfw7oj33jC0a3gbV7l4ljEtzEmyKEEbjIPvAYUDcMEnAr1/XPh7odxpVxDotsmlXxDNb3CFiFfnhlJIKnPI/LmipjfZtKa18jShk/t4ynQqXi+klbv2f9djyT+zodUtDGFcWpiwpmBJaQ5O/8MnJ7k8dKNO1S0tIFsriJ7MwLt+ZTtIHfp7Z/rWnLpd5ZyvpOos8FxYlFJgnJDgxqwJOOfvdPapZdLvtef+x9NUtcSD52KBkiQ8Fnz0H6ntXXzxjD2qZ43sKlSt9Ukm3fbt59fmZH/CS6XtLBp2UYyViLYB6HA5xWjLHFeQowllCH5laKQpn8qyn8Oav4S1I2mstPNYvGzW08cAiiVkBDdCcYXBHruJxxWbBq+r2qJazJbQhCkcZkA3tuHyFvm2ovIBOeOvHZU8UpQ55bGuKymdGt7OnpJW6737aHXDgAVp/DqK4vPF2p6PNai40a4sluJyMjy5wdi5OeNyE8f7Ge1J4f8K+ItZuLqOaS10hLO48mVzG85m+QE+XnYAAxxk56dOa63wxoGm+HvEz2Frqk7SXFp58lszndJJuAeZyOCSAqgcYAOOK4sdjKdWHJA9fI8pxOEr+3q6aWte97+mhVT4e6Ut2LDTZrix0aNN09rbzFTJNxgluSfl465HGMV1Ok6LpWjuDYWcVuzII9wblgP61pqir91QOvT3oKhipPUHIrynI+pVJX5uoh3bl+Ud+9L8390fnWfpur2epXU1vb+bvgyJNy4AOcYz+B/KtEcACpehqJ83oPzpHLYHy9/Wndz1pG7fWgCrqhJ0m7IXjyH/8AQTXoegvLJbTPNCYJDcPujLBtvPqOK891YD+zLs458h//AEE16NpfS5/6+X/nXBjN0evle0vkcdrn+v0v/rzf/wBDWqlWNalja609FJJjtHVuDwdyn+Rqpv8Am7kfTpW+GX7tHHj3+/Y7+M/Slpu4bz16elLuHv8AlXRY5ExaRuq/X+lG4e/5UhYZXr19PaiwNjicDuahvbS1vrZra9tobmFuscqBlP4Gpdw9/wAqNw9/yoA868RfDWxm8yaxupbGNX34i8yZsemwsQcdvSuW8K+Z4H8ZfZPEWsPBpE0LrHJfRzLBc7dpG1XJw4Ab2/MV7TdXEMEJkmk2LkLkg4yelUfEd1ocGnSPrptDaxL5xS4UMDs+bIU9SMcY71r7SfLZ6mKpUlO8dH5fPc4fxr8QNBgtLZ9Hhi1aPIDPBbxyJHlsbTuIwwwSVx9cZrn4fF8Nq9u0i3aWsS5lS33TeVjOfkD4ZffnrnHFZF/df2vqt9LD9lt4budrr7JNAWYIx9QQDk85GRz3qpYxSSIEtbP7NDKWIeRASsTKMYOeDnPFelTwEXBXbuz5yvxDUp1JKKTim++34a+lz1rwgYLdXu7YXd7YXZDxKun5Kf8AAwxBHXtXaV84aa3ijRCy6LqTaZZgh5AJFWMsowWKDjnAJPGfSvYvh34qh8S6bb3TaxYT3EkOXtIo9kiMMZOCxJXuOOhFebVpTg3zK2tvXzPo6GMoYiMXSmpOybt0v0ei1VtTraqapJcpasLaxa9ZmCmMSrHgY65birW4e/5U1WXc3Xr6e1ZI2dup454+h8Ranp92pudO8+CVHjsn1JFiIjIyrKWILYyR0+ZeetcRpuoNNE0dxa3MhkLKkCztuPy5A2kj5eGGfavpS4tLOdHV4I8uCCyoAwz3BxkH3rzvxT8PvCsbG4t9SvdOvGkLyMsiyvIW6nD8jPqOvvXZhsT7N67HmZpl0cbFOOkl6/oeTm+vrYhZA8quzx+TEojjGOuQMMD7Ec81vq6eXPNb3lmxVPnkjhy49OjdfT8K6PRfBXhaC4t2utQ1HUZElJKNGqFwecfIwJPXnJ+lYvjXQ7Lw/rlhDa6pfXzSiSVbaXyo2jClfL7ZbPzLk8kjNd9LGRlPls9Tw8fks4U3UutN7f8ADf15nE2y3EybI2lkuXUjyh1yDyeeR9TXVJqEEUUD28/l2m3EcTQn5gB2YmsfRdPjvLqW5guHtH+/vUfOxYn7xI549PUVc1yz8t45Aj3fmSj77oqbz16FcHAz+FcmU5UsvU5J3cnvb7vP1vuezxnxdLiWph6M4ckaUbWv1aV3raK2VrJWWnazxsuNXt9aXVZNNv7Ti08qdSAwzliCMMCSRjoQOetZ/h3UbWxmkn12z1EXSqwe0svKiRTnO1WOWwT/AHR361ftrgx2188M0Mph8yQBrYhFCj+E+nHcnua6z4XeENX1jU7TxR4mEa2cBEtjCFIMpzlWK4+VM4Izy2B2655rOULewdqkvLppdvX7vyNeE6FOvGcswip4emrJOVnzNNpRXK7pv4r2S3vfR+p+HtNs9M0iOGz06KwVowzRry+SMne3VmyTknNalNdhtPXp6Uu4e/5Vx6noKyPOfijai31CLWvLMUL4tbhyeCwG6Nvb+Nfrtra+GV3oo8JacLS6s/tFxGrThflkeYjncD8xYdOfT0xWxu1JdVvPs62rwHyyvms4IO3ngKR6VY0rTrDS7Y29jbiGMuZCBk5Y9Tk81tOo3BQey/U48PhoRrzrreWj+Ta/H9Ch4j0XT9eR7TVbWG4gSB2jVzyHYFScewx1z1r57sNH8Qt8P9N1oWUl9ZXI+zPFBJI80bh8KHjZWHOByP72OlfRuv297daXIul3bWl8vMMoUHvypyDwa8c8OX+s2PjS80yHT5Y7bWfN8+OORvLS4C5JVMHyySpPHBDHsBVUpVI3lD5irwoVHGlWV77f1+n/AAT0j4Z6PrmkeHrOLXLxpJY4TFHA6AvEm8lQXBOcDHHb14rhfifdX8Hiqx8X6RI76cZhp8iGRoln2gszrIpyAQCgODyp4I5qzfeJtct4rnR7D7XaPFI0Tzy7DjJ+baCNwPXknjPA6EHha78Of2HaeHNcTUNTvZATZQNAzeSG+6sTg5AIAYEnIU4JxUzpTilOWiZVPGUZ1JUqfvOO/r5+Z6hoNvaQ6fHNZS3MkNwqzKZ7h5ThhkYLkkDB6VfrmNM8QeGZLH+ypbq2tY4ZZLFILg7BJ5TBDt3feGcdz271vxeRHZkWiI0aKdiqcL6gZ7VidnN3MzTdFFtfrPMlkXJLlolkVmbrnliOprbrF+36yz/8i+vAJX/TE56e1K2oayDlfD+4lR/y+oOe46VTTYI0by8htIXmn3BEIB2qW6nA4HNMsL631CDzrYuUDYyyFefx60RA3dqpvLXy3KnfCSHx+I69Kr2ur6S16NLiuoEvQAz2q8OvGTkUraCT6FrVf+QXd/8AXB//AEE16LpfS5/6+X/nXnGqSK2lXeM/6mTqD/dNei6LIk0E8sZJRrhyCQRxn0NefjN0exlb0l8jkNc/1+l/9eb/APoa1TJzkK3P8qua8A0+lhgD/ojnn/fWs+5uI7eB5pGwEQuRjnA9q6MN/DRx4/8AjseCC5wQeKrahqEdk0SvBcytKSFEMe7moDeXNxZG5sYQuY/MUzKVDD+YP1FV9E8Q2mp2slx5bQiL76thiuM8/LnI4Pv7V1cj3PP9prb9NDUs7g3ERkNvPB8xG2ZdrH3xnpUrdV+v9KqWOqWN9JstZ/MbbuxsYcZx3FW26r9f6VBsxaKKKQCSfcb6VjeN9FOveGb/AE2JYPtE8JjjeVA2M9Rkg4yMjPbOa2X+4fpS0xHzxd20EdlHDMrRKWZZpXA3xsAQR6Kc5HoPyq/atboiWsMquYkAxuycdATXY+OPB8serXniLTbdJkmTddQqSHBA+ZlHRsgZI4Oc9c157p/7y0t2W1eGMAkTpIqbATk5X+hHavpMNiI1Vdb9T83zLLqmFm4Svy9Hpr/wVt+hrsqspVlDKRggjINV1sLNABFbpDiXzQYsxkP/AHsrg5plpJ9ttJIpG+Zf3bvE+MnAOQR06/hVi3hWGPYrSMM5y7lj+ZrqspLVHlJypbSaaOi8Ha5rFrrlnp6XMt5b3cwR4Z2aRkH8ToxORgcnORx2Jr1Jep78/wBK4b4TWUflalqbx7pGnEEUh6hFRSyj0G4nPr+FdyvVvr/SvmsY4OtJQVkj9KyeFWOEg6suZvXXs9kKThScE4HQdTWfFeR3BXfpd6pZguZYAMe556Cr7HCk4JwOg71Ttr24mn8ttLu4Bz+8kKbf0Yn9K5keoWVhhWQFYowQOCFFcB8RdHv/ABB4Xv7u90uKwvtNUz2syyCTzI1O50YDqCFzg98e9ehfx/hXP/Ee7urLwXqE1mJPMISNmj4ZEZ1V2BPTCk89qqLd1Yzq8vs5c6ujw+6sZUhVXX5Y8sZ1CkEHHOOOmMY6YpNa05WsLG2dTdPFP5gCJjIwcnHtkVYYR2+nzQ28d6SU2oGcy49AOTWdZNbwX8cMEki3MbYAkheIAMMYIGQx75OOa+llZaH5xSlUesX8Ou39W37mp4VWO81jRYr+0iXTpruOKY718uVecK4zz8wUfp3xX0DHdW0iObeaOfYuSsTBj9OK+c/Bmk3F7dKtraancol5GXujalkhUOrknA5bjGBn8BzXo/ivxM0fiH+wtHNtphjvo1lZXVXlYsOCOyZOT647CvHxcXVq+72+4+vy2awuHbqRteWmj1va3/D7HdrqULBmuI57JNvW6AjUn0BJ5NXYJoZ08yCaOVM43IwYZ+orMvLe51BPPg1CxltHw8KtarICMdm3c/XFUptbfTZGtZbDT7Vx83lpcNjB7/LHiuG1z3Uuwur63qun60lsumG6tCm5miR94OcDBwV6Yz3roUbcobBGRnBGDTbd3kt45HUKzKGIU5AJHrgZ/Kn0mxdLCL0/E1wHxD8O6bqd+qWN1BDrDskn2V3KCfB6hh91sAgEfj613F7DLcWE0EFw1tK6lVlUZKH1FZuiaJPY38t7e6pJqMzIERpYgCgzk4PWrjJxbaZnOjCrG00cVfaNdX+oI2s+GNZieXaktzZ3iSA/dGWUDpgcnrgn0GKzTeH9P8Z3XiCa61o/ZjHHNaSaQ3IeMIqjcB1YBht64wBxXrFcz418Tx6LEsNnHFd6jISI0LgiDj7798cjjqaac6jUYmE4UaEZVKlrbt2X+Rh32g+GPGkSqTqSSyt5qJNcOrxFPRSSU+g7dR6ch4s0jxJ4a1do/D9jrM0ZlRILuHANw74yG2tyQT95gAefQ1Pq+oajrF7b3ep3CvLaqVt3hBiKkkksdp69B2xj61duNckm8LabpGbtbyzuFmNy8u8SFdxDZPOdxHB/Piu9YTEU7ab/AD+88OWbZfXb1a5dU9r+S/L8h+iat4k1nWU8M+IdQttD1C3lEm6GMi6uNgDEqQdhBAweCCOceno9zqUlkkjXdtNtizho03CX0x6H2NQ+GdUh13R7a6k+zvchStxGuD5b9GGOoB6j2Na+1fl+UfL9324rz27NqSPfiudKUHp+Zm2k0GuQM0tpdQpG+BvcoSf+AnP51Frfm2Nwmp/bGt7SPb58aQK5k57k8jsOKuXUl7HdhrW3gmjlXndNsO4f8BOeP5VX1uYLbwRXVg06SkecFYlYwOc578/TNEU72RpKpFLmlokUYl0C6067vtLgt0l8uUuUUBwSp+8B0zjv1r1/S+lz/wBfL/zrw8TasL2/jv7dIT5LfNamUw7SjEFgV25wB34JNe4aX0uf+vl/515+OWsT28s+18jjtbINxpmCDizfP/fa1z6WV3PqWoi+ZX0+ZFSKPec4x83Q8d63NYghjutPaOFFaW1d5CFALNuUZPqcAflVfav90Vthv4aOPHfx38hkcSoBEv8AqwoUKemOmKpaZNpt1G1vYxSLFb5jGImRBglSFPAOOelX9q7z8o6elLsX+6PyroucVrqzK+p3T2Wmz3QjecwRl/LX7z4HQe5pmk3Ul9ptteS2z2zSjd5T9VHOM/hVvav90UjKuV+Udf6Uh9Bx/GgUm1f7oo2r/dFAag/3D9KU8A8Z9qa6rsPyjp6UFRjhVz9KA1KPiW4W18O6lcswQR2krZI6HacfrivBItPmuNO/c3UluWfcgILIFB/u5Gckbvxr1T4wXU9p4VkiSaFY7vELR+US7fxMVbOFwqnrnmvN0uZoUSFrCfCKFZ12BOOMj5ulevlkFaUmfJcS1Zc9OMGrq76fr6FW2ku4dSWGTdJLJIfNKRFUZNow/sQQB15rs/CHhmTxEJ7mW/ks7S3nMO2GMGSUhVJO5shQC2OATweRXP8AhrwtrHiXWb57e9tbWxSaNJZ0LGXyynKrxtLcHqfl3A969q0jTLHSdLttM0+3ENrbRiOJMkkAepPJPqTyTSxmMcb06b1uGU5MqjWIrpNNKy/X5bW/yQ7SNPtdK02DT7NSsEK4XJyTzkknuSSSfrVhQAzYAGTz78Uu1f7opFVct8o6+ntXkn1lrWSQ6ik2r/dFULjVNNt5XimkdXQ4YeQ5/UDnrQVqX/4vwptxDDc28ltcRrLBKhjkRhkMpGCD9QaitJ7e7Tzbf5k5GShXnjsRU+1f7ooFqfOd7bQaXMmnhvsl1bTmG5CbY2+VWwW3DkHgj13A0t3I1vpk9y15LcSrCzRqsibnUDnoACP/AK9ep+O/BV1r2sLdWb2awywpHcJMXU7lJIcbRzwQMcdBVfQvhnY299Bd609tffZj+4gjiIQc8FixJbHUDgZ9a9iOPgqWvxdj5GrkdaeIa+xffR6b+vka/wALtMvtM8Ov9viaCS6m+0iDIIiDIvyjn256c54qvp/g2SPxhc6xdtazQGSSaHKlpC75xuyMfLk45Pbpiux2r/dFG1f7oryvayu3ffc+neGp8sI20ha2r6Ky/pmXa6QqaekN7cS3Mic71bytvBGF2YwOTx71o2sMdrF5UO8LnPzOzH8ySac6rsPyjp6Uu1f7oqGzcWimkIBkgAUu1f7ooAF6fiaWmqq4+6Oppdq/3RQwRynxSlvo/D8K2ocQSXKpdOkhUrGQcDjqC20H615wiIgwqqo9hivYvEentqWg3tjCIhLNEVjMgO0N1BOOetcXY+AtSl2m+vra3GfnWIGRgPYkAZ/CvUwGJpUYPn3Plc+yzFYyvB0VdW76LX/g/gcXm+3D5LbHf5mz/Kpo9+xfMCh8fNtPGfavRZ/AOkm0dILi9S4wdkrSg4OOMrjGM+2fevP77T9Y0edoNdt7e3Z3P2d4pd0ciYHQ9c5zwcH2rvoY6lVlyrfzPCx2SYrC0/aSSa62JdK1S50PUV1S0OSq7Z4j92aP0PfI6g9vxNe0qwZQynIIyD6ivHfC+mDXtYisw5+zDMk8iDI2jHyg9MnIH0ya9hKrnO0V5mZODq+7v1PpeGlXWFftPhvp+vyMg6Ht1G5urfVL61SfaxgiZdoYdWG4HGc9Bx+daqrtiVCzPjALN1PuaUquDhVz2zWXpuqWmo+ZZyqtvexu0c1qzgsMdSMdVIIIPoa4Nz6CTsTazaQSWlxdHzPMSB8FZWAPynqAcH8RXpmlEMlyQQR9ofkfWvOdUVRpV3hR/qH7f7Jr0PQ4Ybe3nhgiSKJLhwqIuABnsBXn4zdHtZZe0vkcjrn+v0v/AK83/wDQ1qpVvXP9fpf/AF5v/wChrVSt8N/DRx47+OxP4z9KWk/jP0pa6DjQUjdV+v8ASlpG6r9f6UgYtFFFAxH+4fpS0j/cP0paYjyP9oDVrhNU8NaHaq7ebO1zcLtwrIpVQMnjPzHgc0eC9Dh8Q6+4vHRrCxUNNbswzM5IKZUHO0bTyRg8jscW/jT4N8Q6trOleKPDMdvdXdhE0EtpLgGRCc7lJIBI54JHtWv8I3vI9Bazv/Dt9pmoh2N1cTwhUlfkg8tuIAwMDgdjXRDEctCVNPVv8Dy62A9rj4V5JOMY/j5+nT/gHbW0UUMCRwxRxRgcIihVH0AqSsSx0fUGR5NS8QXk8znj7KBbxovYBPm/MnmrMekbGz/amqtznDXOfw6Vznqq1jSpF6t9f6VWvZryJo0tbL7Ru+8zShFX69Tn8KZYz3zzFbyzhtwc7dtxvJIx/sihAy7Va6s1uJVkNzdxbVK7YpyinPcgd/erNFIBqLsCpuZtq4yxyT9T3p1IfvevFLTEFI3b6ilpG7fUUIGL3xQTgZ5oopDGtyh+lOpH+4fpSkBgVPIIwaYgopFyOONoAxzzS0gEXp+JpaRen4mlpsEFIPvH8KWkH3j+FAC02aOOaJopUV0YYZSMginUUhmF4S0a/wBGiuIb3VTqCySAwkx7Cigd/ViTya3aQ/eX8aXvjB+tNu5MUoqyMHxHqWqJdJpOj2MhuZ1H+luh8qEE4zx1Ix7dutUfC+j6tpOp3El5DaXf2ib5r0SbJNgHHyBepPJ59+a6vBz14PXNI4zj2NVzaWRCp+85S17eXp/mV9T3f2Vd7gAfJk6HPGDXo2l9Ln/r5f8AnXnWq/8AILu/+uD/APoJr0XS+lz/ANfL/wA687Gbo9vK9pfI4nV4WjurFjPK/mWzsAxGEG5RtXjpxnnPU1Bg/wB4/pVzXP8AX6X/ANeb/wDoa1UrfDfw0cmO/jsbg7z8x6UuD/eP6UDl+OeKmjt7iQ4jglb6Ka3bsckYt7EOD/eP6UjA5X5j19vSrf8AZ99nH2Sb/vk0f2dfsVxaTdf7tLnj3K9lPsyrg/3j+lGD/eP6VcbTb8dbSX8qfaaXdTS+W0bxe7KaXtI2vcaozbtZme4Ow/MelLg/3j+lar6DqByoWPHTJamtoeoqf9UpGeoccUvbQ7lfVqv8rMzB/vH9Klgt5p2xGGbAyTxgCtOy0iYTr9oh3KG5xIuCPzzWrLY2S2DRXG2JQSULScj0rOeIitEbUsHOSvLQ5Mx7QAJQ3H8NJg/3j+lC8KB1pa6DjEwf7x/SmeWGfcxJKtkfXFSUiAlmABJz2+lFwaTDB/vH9KMH+8f0q1bWF3cMBHA+PUjAFasPh1yima4CtzkKuf1rOVWEd2b08NUqfCjn8Hd949Palwf7x/SujXw2nmAtdNtx0C85qUeHbXAzNMeeenNZvE0+5qsBW7ficvg/3j+lIwPHzHqPSuqbw9ZkcSTA+uR/hSp4esRjc8z/APAgKPrVMf8AZ9b+mcrg/wB4/pQFJOAzE12H9iaf5qyeScD+HccGrcVrbQ/6q3iT6KKh4uPRGsctn9pnCzRSxofMWRQRxuXFJj/aP6V6A6rINrqrD0YZqvNY20kbKIIlYjhvLBxSWMXVFSyx9JHD4P8AeP6UBTnG45rrLbQbKLaZN0zD+8eD+FaMdvBGAI4Y1x0wopyxcVsiIZbN/E7HBIjFeN3U9qkNvcBN/ly7fXb/APWrvcD0FFQ8Y+xqssX8xwAilKlgshUdSF4pgVtx5bt2r0IdKQKo6KB+FP655C/sxfzf195wKxSNnashx1wv/wBakKMp+bcPqK9AAAzgAZ60jKrfeUH6ij655B/Zi/m/r7zz4g7l+Y96Xaf7xrtptNsJW3Pax59QMfyqtPoenspKq8XfKt/jVrFxfQyeW1Fs0clg/wB40jA8fMetaWpW2nwhvIvWlkH8JXIP41nN2+tdEZcyucVSm4OzK2qg/wBl3fzH/UP6f3TXoWgxNBaywtNLOUncGSTG5uepwAP0rz7Vf+QXd/8AXB//AEE16LpfS5/6+X/nXFjN0eplm0vkchrSO0+mbVZsWb5wM/xrUFuzQyhtg9wybv0Nb0X2iJraaFSskcDQyJLbS/3gcgqPap/tmo/884P/AAHn/wDiainiOSPLY2rYL2lTn5rEdlGj7Jk/s48A42FWH68VsK4bowJ74NYseoas11NG1nEkaBdsphlIkz1wAMjHvipvtmo/3IP/AAHn/wDiaxlPmOqnT5FY1aKyvtmo/wByD/wHn/8Aiaik1HVluYols4njcHdKIZgEx0BGMnPtUGhtUVlfbNR/uQf+A8//AMTR9s1H+5B/4Dz/APxNAGrUNzbQ3C4kUHHQ+lZdzqGqxorRWsUxLqpVYZhgE8tyOg6+tS/bNR/uQf8AgPP/APE007CcU1ZlfVtOt7e2lvJryO3tYUMkrOmAqjkkkc4xUEmgzSYkSaJkOCNuRx+OauTXF7NE0U0FrJGwwyvazkEe4K0NeajDAfKt4G2J8ka28wzgcAZXArZYiaW5zSwdKXQzF0eW1ElxeBFtYVLuTJj5QMk5Aq6un297p6S2MNp5cqho5llZsg9COOalS81Ga3HnW0C71+eNreY4yOQflwadFcX0UaxxQ2yIowqrbTgAegG2h4iT1FHBU4q1iCHQRDmaa4QhASR5W4flnmtXTVgNnFNBsZJFDqyxbNwPQ4+lUzeagQQY7cj/AK95/wD4morW+1MxlWs4YAjFEXyJjlRwCMLwD6VE6sp7s1p4eFP4UbROASTgDqTUNldW97aRXdrMs0Eqho5F6MD3rPa71BlKtHbkEYINvPyP++abBPeQRLDDb2sUajColrOAPoAtRobGxUGn3ltf2cd5ZzLNBIMo69CM4rOF9qhlZPs8IQKCH8ibBPpjbn/9dEM95DEIobe1jReirbTgD8NtGgGxUdtPFcwLPC2+NxlWwRkeoz2rO+2aj/cg/wDAef8A+JqAXeoW5hgt7G38pidxS3mVY+M5xt7n09aAsblRWlxDdQ+dAxZNzJkqRypKnr7gis/7ZqP9yD/wHn/+JpqXV8i7UhtlGScC2nHJOT/D60BY16ZBNHPEJYXDoSQCPUEg/qDWRdahq0MDSQ2kVw4xiNYZgTz6kAcdfwp6XV8i7UhtlXngW04HP/AaQWNeo7aeO5t0uIW3RyDcjYIyOx5rO+2aj/cg/wDAef8A+JpkVxewRCOG3tkRfuottOAPp8tMLGxUNldW17bi4tJkmhLModDkEqSpH4EEVmW2oapLbpJLaxQOwy0bQTEqfQkDH5UQTXdvH5cFtaRJknalrMoz9AtGgWNmisr7ZqP9yD/wHn/+JqGDUdWklmWSzjiVH2ozQzESDHUYHHpz6UgNuisr7ZqP9yD/AMB5/wD4mj7ZqP8Acg/8B5//AImgLGqeBk8Cqd5OskO21vbVXPTewYMPzrPlv9Wa5Nt9jTyWiJM4imAB6bcYznvnGKwrPwrYW8ZV7QXLf89J1uWcdO4A9BTTsxON1YnuLC53n/j3bv8Au5F/lmqjwyD+EdR0YGrI8M6WFKjSbdcgglVuwTn39ffrUd5oVms0Mkfh+GdnYRuyi5Hlrz8xz1A9snmulYuS6HBLLab2bKOqxyf2ZdrtJPkScDr9016FpfS5/wCvl/51ya6HbxRy/ZbG3gleN4xIIrliu5SpOCME8mus0nJimfa6h53Zd6lSRnrg81lWrOpbQ6MNhlQvZ3uXKKKx/EPijw/4eeGPWtWtrJ5gTGsjfMwHU4HOPesoxcnaKN5TjBc0nZGxRVWx1KwvtOi1G0vIJrOZQ0cyuCjA8cH61ayKGmhpp7BRTZZI4kMkrqiDqzHAFOyMZzxSGFFIrKyhlYMpGQQcgiloAKKKKACiiigAooooAKKKKACiiigAooooAKKKKACiiigAooooAKKKKACiiigAooooAKKKKACiiigAooooAKKKKACvGP2gNAOoa/p18mradbN9lMRhuHcNgOTuG1W4+bHOOlez15J8bksbfXbG8utb0uyaW28sQ3UrK5CsTuAVWyPmxzjpWdbHYnAwdfDRvNbJ+ej/AALp5bQzOSwuIvyy7Xvpr09DoPA/h+CP4Xabpc2qW8ihvO+1W7ZUMZCw2k45BOOe46dqvp4LtmKMmqXPloP3SpgBfmJ3DHfk81D4KsLH/hXNlG2rWs1sxM4u7dx5YJct8rMB0JxnAOa0rfw2ouXle+mePKtFtPzDHqeh/KhZhjNGo/Fq9Vo3uTLK8Grxb+HRaPZbEcPhO3FjNYz39zPFKIQ6s3P7tt3UkkZ6cVEfB1nI0wa/uJIzJujiJykRDIQMewQDnsTVpfD1pCoZr+cYZdzFlBJySOccfewKe/hu1xxd3KDZsHz8DgDP14prH4zfl/Ff5CeW4J6X09H/AJ+ZDpXhZdPvIbhNUvJfKcMFkbIICbdvpj8M10VMikjaFZEkV0IGHBBB/GlSSOTdsdW2ttbBzg+h962nVlUd5Mzp0I0U1BWHUUUEgYyevSoNAopA6l2QMpZcZAPIz0pJZEijMkjqiDqzHAFA7MdRRTZHSNS0jqijqWOBQIdRUdvcQXClreaOZVYqSjBgCOo470LcQMIys0bCX/VkMDv4J49eAT+BouPlfYkopkkscePMkRMgkbmA6dajF5aHZi6g+c7U/eD5j6D1pXQ1FvZE9FQx3VtI6JHcQuzpvRVcEsvqPUe9TUxNNbhRRRQIKKKKACiiigAooooA8Xs/iF4jtfEL6T4iuTa6i2sW6paQ2cflNZSTSIkkc2471YKAchWVgas6X8Zr7VNPt7zT/Bckq3k/k2ZbUAiykWz3D5Zo8AqqYON3zHAJrq9I034a3Wo6lpGjQ+Hv7RExlvIbTyxPHKpI3kL8wZSx57E+pqLwb8NvCfguCeeMNOqop8298sLAkcbJkbVVQdjsGcjcwPJNAznr/wCM0Zaxi0vRVuH1DTjcwFrk5hmNm10scoCbVyin+Pd0O3BzRpXxevG0/S5tQ8Npua002fU5IL1cQG9cpD5SEZk5GSMjaDjLEV2unaB4Ik1t5LHR9HbUtOjjhZo7dN8CGLCLnHA8s4H+ycdKmtvBXhG2nsLiDw1pUcunDbZutqgMAyWwvHGCSR6E8UCPOrv4xXFvp+k+IrzRrm0sL6xuZ4LJJUla42ywRxszBcplpTwM8cnnit/T/iZcTajodnfeFrzSxqcssBmvGeKNZUcqsaFowWZwNy7xHkdMkEV0d7pnguOWx8P3lloqyS28tvZ2MqR7nhIDSKiHqvygnAxwKxbeb4T2yC8hn8LouhP5Xmh4sWbOxGM/wksW/HNAxvxH8UeIdK+G9t4l02Ox0+6822NzBckXG1JJURkRkbaT833skcdK4v4l/GS/8P8Aje/07TJLA2dhYXimCeNvNmu44lkVgeMRjeB7lX54Feojw/4O8QeGNPsxpOk6jocaK9lEIkeBVAwpQdMY6YrRn0TR547eOfS7OVLaF7eBXhVhHEyhWQZ6KVABHcCgRznwv1vWNTfX9N1q8ttQn0jUBbLe28PlLOrQxy8qCQCDIRwewrs6oaFo2k6Dp66founWun2isWENvEEXJ6nA7+9X6ACiiigAryb43fDXW/GWuWOp6PdWSeTbGCSO4dk6MWBBAOfvH8q9ZorOrSjVi4S2OzA46tgK6r0HaS+e6scZ4N8Fy6T8PdN8OX14rXNpJ55lhXcgk8wvjDD5hzjke/FTt4IhYy/8TjUVErOXCsACGx7deOtdZRS9jCyVh/2jieaUubVtt7bvc5SPwLp0ckjLd3a7+QQwBUgrgg+wUKPQE0618F2kNjPaNfXUyTRJGfMw3KPvDc55z+FdTRR7GHYHmOKas5/0jjn8AaeyJEL+7EKg4i+UruOOcY9VBx0zVrUPBtnd38139uu4TPOs0yRsAHK9B0yPTjtXT0Uexp9hvMsVe/OcxZ+Dbe3W5DanqE5uLb7O7SS5PXJYe9JZeDLO11G3vRe3UrW8iyRLIQwGFK46eh49K6iin7GHYTzDEu/v7nFXXgPzLuB49XufIXzBKj8khs42kEYI3Hk5qWXwFZSFgdSvyhdGCM4YALnC4PGBnj0rsKKn2FPsX/auL09/8vUwYPDNvHrsmrNeXUkjSNII2b5FJBH443HGegwO1ZsvgDT5GXdfXbKiIqKdp27UZd3T7x3E565rsKKp0YPoZxzDExd4z6W+SOPXwBp8fFvf3sKYb5FYBcsACcdO3PrmppvA+myi0zcTqbW3igRl2hv3YcK2ccH94fyFdVRS9hT7FPM8U95s5lfB9sunQWf9oXbCJ5C0jEMzq+NynPrgcj+tV7PwHY2MjyWV/dws6MnRG2qwG7bkfKSRuyOhJ9a66ij2MOwlmOJSa59/QwPDnhe10G5L2d1M0Xl+WI5QrbVBYqA2MgDcRit+iirjFRVkc9atOtLnqO7CiiiqMgooooAKKKKACiiigDxib4X63Fa67rCSJeaw99fNplm8ojgjgublXkO5Arl2RejNtB46E1mx/CfxXqnhi80vX7ppWGgXtnZI2oyFEuJJpTCXCkBgsbquTkDkYr3migLngt18NvGa6S8GnRyWdjJd2k82mJqjSMyLatHIqu5xxKVfGQDjPYVtaP4M8X2Grai9xDdapZz6bbRM93rLJcSTRmEfJLGBsXCOzAry3Q4Y17BRQBwXjjRdavPiR4R1vStDtLmDS5ZWu7t7lY5NkkTxbQMEkLv34zzyOteeeGvhh4q0+y1RdS0gXastuLeG31ZY3SWK5kmBtnKfuoF3giN8nOea+gKKAML4f2eu6f4M0uz8TXkd5q8UAW6mjxhmyccgDJAwCcDJGcc1u0UUAFFFFABRRRQB/9k=">
            <a:extLst>
              <a:ext uri="{FF2B5EF4-FFF2-40B4-BE49-F238E27FC236}">
                <a16:creationId xmlns:a16="http://schemas.microsoft.com/office/drawing/2014/main" id="{BE2DBE9B-4BF9-564E-8CC4-1E0EF879CD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feld 9">
            <a:extLst>
              <a:ext uri="{FF2B5EF4-FFF2-40B4-BE49-F238E27FC236}">
                <a16:creationId xmlns:a16="http://schemas.microsoft.com/office/drawing/2014/main" id="{AE722D60-0F8F-F547-A4A5-C3AEB8815760}"/>
              </a:ext>
            </a:extLst>
          </p:cNvPr>
          <p:cNvSpPr txBox="1"/>
          <p:nvPr/>
        </p:nvSpPr>
        <p:spPr>
          <a:xfrm>
            <a:off x="7317385" y="4432270"/>
            <a:ext cx="886021" cy="200055"/>
          </a:xfrm>
          <a:prstGeom prst="rect">
            <a:avLst/>
          </a:prstGeom>
          <a:noFill/>
        </p:spPr>
        <p:txBody>
          <a:bodyPr wrap="square" rtlCol="0">
            <a:spAutoFit/>
          </a:bodyPr>
          <a:lstStyle/>
          <a:p>
            <a:pPr algn="r"/>
            <a:r>
              <a:rPr lang="de-DE" sz="700" dirty="0" err="1">
                <a:solidFill>
                  <a:schemeClr val="bg1"/>
                </a:solidFill>
                <a:latin typeface="Roboto"/>
                <a:cs typeface="Roboto"/>
              </a:rPr>
              <a:t>Freepik</a:t>
            </a:r>
            <a:r>
              <a:rPr lang="de-DE" sz="700" dirty="0">
                <a:solidFill>
                  <a:schemeClr val="bg1"/>
                </a:solidFill>
                <a:latin typeface="Roboto"/>
                <a:cs typeface="Roboto"/>
              </a:rPr>
              <a:t> / </a:t>
            </a:r>
            <a:r>
              <a:rPr lang="de-DE" sz="700" dirty="0" err="1">
                <a:solidFill>
                  <a:schemeClr val="bg1"/>
                </a:solidFill>
                <a:latin typeface="Roboto"/>
                <a:cs typeface="Roboto"/>
              </a:rPr>
              <a:t>dooder</a:t>
            </a:r>
            <a:endParaRPr lang="de-DE" sz="700" dirty="0">
              <a:solidFill>
                <a:schemeClr val="bg1"/>
              </a:solidFill>
              <a:latin typeface="Roboto"/>
              <a:cs typeface="Roboto"/>
            </a:endParaRPr>
          </a:p>
        </p:txBody>
      </p:sp>
    </p:spTree>
    <p:extLst>
      <p:ext uri="{BB962C8B-B14F-4D97-AF65-F5344CB8AC3E}">
        <p14:creationId xmlns:p14="http://schemas.microsoft.com/office/powerpoint/2010/main" val="21724487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11" name="Gruppierung 10"/>
          <p:cNvGrpSpPr/>
          <p:nvPr/>
        </p:nvGrpSpPr>
        <p:grpSpPr>
          <a:xfrm>
            <a:off x="1593920" y="1719947"/>
            <a:ext cx="6933881" cy="595895"/>
            <a:chOff x="1593920" y="1809059"/>
            <a:chExt cx="6933881"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dirty="0">
                  <a:solidFill>
                    <a:schemeClr val="bg1">
                      <a:lumMod val="65000"/>
                    </a:schemeClr>
                  </a:solidFill>
                  <a:latin typeface="Roboto"/>
                </a:rPr>
                <a:t>United Nations Convention Against Corruption (UNCAC)</a:t>
              </a:r>
              <a:endParaRPr lang="ko-KR" altLang="en-US" sz="1600" b="1" dirty="0">
                <a:solidFill>
                  <a:schemeClr val="bg1">
                    <a:lumMod val="65000"/>
                  </a:schemeClr>
                </a:solidFill>
                <a:latin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pPr lvl="0"/>
                <a:r>
                  <a:rPr lang="en-US" altLang="ko-KR" sz="1600" b="1" dirty="0">
                    <a:solidFill>
                      <a:srgbClr val="A6A6A6"/>
                    </a:solidFill>
                    <a:latin typeface="Roboto"/>
                    <a:cs typeface="Roboto"/>
                  </a:rPr>
                  <a:t>Practical examples</a:t>
                </a:r>
                <a:endParaRPr lang="en-US" altLang="ko-KR" sz="1200" b="1" dirty="0">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44027"/>
            <a:chOff x="1593920" y="636207"/>
            <a:chExt cx="6922856" cy="84402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830997"/>
            </a:xfrm>
            <a:prstGeom prst="rect">
              <a:avLst/>
            </a:prstGeom>
            <a:noFill/>
          </p:spPr>
          <p:txBody>
            <a:bodyPr wrap="square" rtlCol="0" anchor="t">
              <a:spAutoFit/>
            </a:bodyPr>
            <a:lstStyle/>
            <a:p>
              <a:r>
                <a:rPr lang="en-US" sz="1600" b="1" dirty="0">
                  <a:solidFill>
                    <a:srgbClr val="A6A6A6"/>
                  </a:solidFill>
                  <a:latin typeface="Roboto"/>
                </a:rPr>
                <a:t>The 2030 Agenda for Sustainable Development and anti-corruption</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chemeClr val="bg1">
                      <a:lumMod val="65000"/>
                    </a:schemeClr>
                  </a:solidFill>
                  <a:latin typeface="Roboto"/>
                </a:rPr>
                <a:t>Anti-corruption conventions: Importance and historical context</a:t>
              </a:r>
              <a:endParaRPr lang="ko-KR" altLang="en-US" sz="1600" b="1">
                <a:solidFill>
                  <a:schemeClr val="bg1">
                    <a:lumMod val="65000"/>
                  </a:schemeClr>
                </a:solidFill>
                <a:latin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dirty="0">
                  <a:solidFill>
                    <a:srgbClr val="FFFFFF"/>
                  </a:solidFill>
                  <a:latin typeface="Roboto"/>
                  <a:cs typeface="Roboto"/>
                </a:rPr>
                <a:t>Activity: Quiz</a:t>
              </a: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dirty="0">
                  <a:solidFill>
                    <a:schemeClr val="bg1"/>
                  </a:solidFill>
                  <a:latin typeface="Roboto"/>
                  <a:cs typeface="Roboto"/>
                </a:rPr>
                <a:t>05</a:t>
              </a:r>
              <a:endParaRPr lang="ko-KR" altLang="en-US" sz="2400" b="1" dirty="0">
                <a:solidFill>
                  <a:schemeClr val="bg1"/>
                </a:solidFill>
                <a:latin typeface="Roboto"/>
                <a:cs typeface="Roboto"/>
              </a:endParaRPr>
            </a:p>
          </p:txBody>
        </p:sp>
      </p:grpSp>
      <p:sp>
        <p:nvSpPr>
          <p:cNvPr id="3" name="Foliennummernplatzhalter 2"/>
          <p:cNvSpPr>
            <a:spLocks noGrp="1"/>
          </p:cNvSpPr>
          <p:nvPr>
            <p:ph type="sldNum" sz="quarter" idx="12"/>
          </p:nvPr>
        </p:nvSpPr>
        <p:spPr/>
        <p:txBody>
          <a:bodyPr/>
          <a:lstStyle/>
          <a:p>
            <a:fld id="{961E0DA8-AC27-403E-90E8-404BCA9BAC80}" type="slidenum">
              <a:rPr lang="en-US" smtClean="0"/>
              <a:pPr/>
              <a:t>26</a:t>
            </a:fld>
            <a:endParaRPr lang="en-US"/>
          </a:p>
        </p:txBody>
      </p:sp>
    </p:spTree>
    <p:extLst>
      <p:ext uri="{BB962C8B-B14F-4D97-AF65-F5344CB8AC3E}">
        <p14:creationId xmlns:p14="http://schemas.microsoft.com/office/powerpoint/2010/main" val="263411425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err="1">
                <a:solidFill>
                  <a:srgbClr val="000000"/>
                </a:solidFill>
              </a:rPr>
              <a:t>Activity</a:t>
            </a:r>
            <a:endParaRPr lang="en-US" err="1"/>
          </a:p>
        </p:txBody>
      </p:sp>
      <p:sp>
        <p:nvSpPr>
          <p:cNvPr id="3" name="Foliennummernplatzhalter 2"/>
          <p:cNvSpPr>
            <a:spLocks noGrp="1"/>
          </p:cNvSpPr>
          <p:nvPr>
            <p:ph type="sldNum" sz="quarter" idx="12"/>
          </p:nvPr>
        </p:nvSpPr>
        <p:spPr/>
        <p:txBody>
          <a:bodyPr/>
          <a:lstStyle/>
          <a:p>
            <a:fld id="{961E0DA8-AC27-403E-90E8-404BCA9BAC80}" type="slidenum">
              <a:rPr lang="en-US" smtClean="0"/>
              <a:pPr/>
              <a:t>27</a:t>
            </a:fld>
            <a:endParaRPr lang="en-US"/>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Autofit/>
          </a:bodyPr>
          <a:lstStyle/>
          <a:p>
            <a:pPr marL="0" indent="0" fontAlgn="base">
              <a:buNone/>
            </a:pPr>
            <a:r>
              <a:rPr lang="en-US" sz="1000" dirty="0"/>
              <a:t> </a:t>
            </a:r>
            <a:r>
              <a:rPr lang="en-US" sz="1000" b="1" dirty="0"/>
              <a:t>1. Which of the following about the 2030 Agenda for Sustainable Development are correct (choose all that apply)?  </a:t>
            </a:r>
          </a:p>
          <a:p>
            <a:pPr marL="742950" indent="-742950" fontAlgn="base">
              <a:buFont typeface="+mj-lt"/>
              <a:buAutoNum type="alphaUcPeriod"/>
            </a:pPr>
            <a:r>
              <a:rPr lang="en-US" sz="1000" dirty="0"/>
              <a:t>It is a 20-year agenda.</a:t>
            </a:r>
          </a:p>
          <a:p>
            <a:pPr marL="742950" indent="-742950" fontAlgn="base">
              <a:buFont typeface="+mj-lt"/>
              <a:buAutoNum type="alphaUcPeriod"/>
            </a:pPr>
            <a:r>
              <a:rPr lang="en-US" sz="1000" dirty="0"/>
              <a:t>It applies only to developing countries.</a:t>
            </a:r>
          </a:p>
          <a:p>
            <a:pPr marL="742950" indent="-742950" fontAlgn="base">
              <a:buFont typeface="+mj-lt"/>
              <a:buAutoNum type="alphaUcPeriod"/>
            </a:pPr>
            <a:r>
              <a:rPr lang="en-US" sz="1000" dirty="0"/>
              <a:t>It applies to only developing countries and mid-income countries.</a:t>
            </a:r>
          </a:p>
          <a:p>
            <a:pPr marL="742950" indent="-742950" fontAlgn="base">
              <a:buFont typeface="+mj-lt"/>
              <a:buAutoNum type="alphaUcPeriod"/>
            </a:pPr>
            <a:r>
              <a:rPr lang="en-US" sz="1000" dirty="0"/>
              <a:t>It addresses poverty, climate change and inequality.</a:t>
            </a:r>
          </a:p>
          <a:p>
            <a:pPr marL="742950" indent="-742950" fontAlgn="base">
              <a:buFont typeface="+mj-lt"/>
              <a:buAutoNum type="alphaUcPeriod"/>
            </a:pPr>
            <a:r>
              <a:rPr lang="en-US" sz="1000" dirty="0"/>
              <a:t>One of its key principles is to leave no one behind.</a:t>
            </a:r>
          </a:p>
          <a:p>
            <a:pPr marL="0" indent="0" fontAlgn="base">
              <a:buNone/>
            </a:pPr>
            <a:r>
              <a:rPr lang="en-US" sz="1000" b="1" dirty="0"/>
              <a:t>2. What do the 5Ps of the 2030 Agenda for Sustainable Development stand for? Please write them down: </a:t>
            </a:r>
          </a:p>
          <a:p>
            <a:pPr marL="742950" indent="-742950" fontAlgn="base">
              <a:buFont typeface="+mj-lt"/>
              <a:buAutoNum type="alphaUcPeriod"/>
            </a:pPr>
            <a:r>
              <a:rPr lang="en-US" sz="1000" dirty="0"/>
              <a:t>P________________ </a:t>
            </a:r>
          </a:p>
          <a:p>
            <a:pPr marL="742950" indent="-742950" fontAlgn="base">
              <a:buFont typeface="+mj-lt"/>
              <a:buAutoNum type="alphaUcPeriod"/>
            </a:pPr>
            <a:r>
              <a:rPr lang="en-US" sz="1000" dirty="0"/>
              <a:t>P________________ </a:t>
            </a:r>
          </a:p>
          <a:p>
            <a:pPr marL="742950" indent="-742950" fontAlgn="base">
              <a:buFont typeface="+mj-lt"/>
              <a:buAutoNum type="alphaUcPeriod"/>
            </a:pPr>
            <a:r>
              <a:rPr lang="en-US" sz="1000" dirty="0"/>
              <a:t>P________________ </a:t>
            </a:r>
          </a:p>
          <a:p>
            <a:pPr marL="742950" indent="-742950" fontAlgn="base">
              <a:buFont typeface="+mj-lt"/>
              <a:buAutoNum type="alphaUcPeriod"/>
            </a:pPr>
            <a:r>
              <a:rPr lang="en-US" sz="1000" dirty="0"/>
              <a:t>P________________ </a:t>
            </a:r>
          </a:p>
          <a:p>
            <a:pPr marL="742950" indent="-742950" fontAlgn="base">
              <a:buFont typeface="+mj-lt"/>
              <a:buAutoNum type="alphaUcPeriod"/>
            </a:pPr>
            <a:r>
              <a:rPr lang="en-US" sz="1000" dirty="0"/>
              <a:t>P________________ </a:t>
            </a:r>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28</a:t>
            </a:fld>
            <a:endParaRPr lang="en-US"/>
          </a:p>
        </p:txBody>
      </p:sp>
      <p:sp>
        <p:nvSpPr>
          <p:cNvPr id="5" name="Titel 4"/>
          <p:cNvSpPr>
            <a:spLocks noGrp="1"/>
          </p:cNvSpPr>
          <p:nvPr>
            <p:ph type="title"/>
          </p:nvPr>
        </p:nvSpPr>
        <p:spPr/>
        <p:txBody>
          <a:bodyPr>
            <a:normAutofit fontScale="90000"/>
          </a:bodyPr>
          <a:lstStyle/>
          <a:p>
            <a:r>
              <a:rPr lang="de-DE" b="1" dirty="0"/>
              <a:t>Quiz (1)</a:t>
            </a:r>
          </a:p>
        </p:txBody>
      </p:sp>
    </p:spTree>
    <p:extLst>
      <p:ext uri="{BB962C8B-B14F-4D97-AF65-F5344CB8AC3E}">
        <p14:creationId xmlns:p14="http://schemas.microsoft.com/office/powerpoint/2010/main" val="39310237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Autofit/>
          </a:bodyPr>
          <a:lstStyle/>
          <a:p>
            <a:pPr marL="0" indent="0" fontAlgn="base">
              <a:buNone/>
            </a:pPr>
            <a:r>
              <a:rPr lang="en-US" sz="1200" b="1" dirty="0"/>
              <a:t>3. Which of the following statements about the Sustainable Development Goals are correct (choose all that apply?) </a:t>
            </a:r>
          </a:p>
          <a:p>
            <a:pPr marL="514350" indent="-514350" fontAlgn="base">
              <a:buFont typeface="+mj-lt"/>
              <a:buAutoNum type="alphaUcPeriod"/>
            </a:pPr>
            <a:r>
              <a:rPr lang="en-US" sz="1200" dirty="0"/>
              <a:t>There are 17 SDGs and 169 targets.</a:t>
            </a:r>
          </a:p>
          <a:p>
            <a:pPr marL="514350" indent="-514350" fontAlgn="base">
              <a:buFont typeface="+mj-lt"/>
              <a:buAutoNum type="alphaUcPeriod"/>
            </a:pPr>
            <a:r>
              <a:rPr lang="en-US" sz="1200" dirty="0"/>
              <a:t>The SDGs are not interconnected.</a:t>
            </a:r>
          </a:p>
          <a:p>
            <a:pPr marL="514350" indent="-514350" fontAlgn="base">
              <a:buFont typeface="+mj-lt"/>
              <a:buAutoNum type="alphaUcPeriod"/>
            </a:pPr>
            <a:r>
              <a:rPr lang="en-US" sz="1200" dirty="0"/>
              <a:t>Countries review their progress in SDG implementation through Voluntary National Reviews.</a:t>
            </a:r>
          </a:p>
          <a:p>
            <a:pPr marL="514350" indent="-514350" fontAlgn="base">
              <a:buFont typeface="+mj-lt"/>
              <a:buAutoNum type="alphaUcPeriod"/>
            </a:pPr>
            <a:r>
              <a:rPr lang="en-US" sz="1200" dirty="0"/>
              <a:t>Countries review their progress in SDG implementation through Mandatory National Reviews.</a:t>
            </a:r>
          </a:p>
          <a:p>
            <a:pPr marL="0" indent="0" fontAlgn="base">
              <a:buNone/>
            </a:pPr>
            <a:r>
              <a:rPr lang="en-US" sz="1200" b="1" dirty="0"/>
              <a:t>4. Why is combatting corruption key for achieving the 2030 Agenda and the SDGs (choose all that apply)?</a:t>
            </a:r>
            <a:r>
              <a:rPr lang="en-US" sz="1200" dirty="0"/>
              <a:t> </a:t>
            </a:r>
          </a:p>
          <a:p>
            <a:pPr marL="514350" indent="-514350" fontAlgn="base">
              <a:buFont typeface="+mj-lt"/>
              <a:buAutoNum type="alphaUcPeriod"/>
            </a:pPr>
            <a:r>
              <a:rPr lang="en-US" sz="1200" dirty="0"/>
              <a:t>Combatting corruption underpins all efforts to achieve the SDGs.</a:t>
            </a:r>
          </a:p>
          <a:p>
            <a:pPr marL="514350" indent="-514350" fontAlgn="base">
              <a:buFont typeface="+mj-lt"/>
              <a:buAutoNum type="alphaUcPeriod"/>
            </a:pPr>
            <a:r>
              <a:rPr lang="en-US" sz="1200" dirty="0"/>
              <a:t>Corruption disproportionally affects women, the poor and vulnerable groups and hence combatting corruption is key to Leaving No One Behind.</a:t>
            </a:r>
          </a:p>
          <a:p>
            <a:pPr marL="514350" indent="-514350" fontAlgn="base">
              <a:buFont typeface="+mj-lt"/>
              <a:buAutoNum type="alphaUcPeriod"/>
            </a:pPr>
            <a:r>
              <a:rPr lang="en-US" sz="1200" dirty="0"/>
              <a:t>Corruption is key for achieving access to public services for all, such as education and health care.</a:t>
            </a:r>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29</a:t>
            </a:fld>
            <a:endParaRPr lang="en-US"/>
          </a:p>
        </p:txBody>
      </p:sp>
      <p:sp>
        <p:nvSpPr>
          <p:cNvPr id="5" name="Titel 4"/>
          <p:cNvSpPr>
            <a:spLocks noGrp="1"/>
          </p:cNvSpPr>
          <p:nvPr>
            <p:ph type="title"/>
          </p:nvPr>
        </p:nvSpPr>
        <p:spPr/>
        <p:txBody>
          <a:bodyPr>
            <a:normAutofit fontScale="90000"/>
          </a:bodyPr>
          <a:lstStyle/>
          <a:p>
            <a:r>
              <a:rPr lang="de-DE" b="1" dirty="0"/>
              <a:t>Quiz (2)</a:t>
            </a:r>
          </a:p>
        </p:txBody>
      </p:sp>
    </p:spTree>
    <p:extLst>
      <p:ext uri="{BB962C8B-B14F-4D97-AF65-F5344CB8AC3E}">
        <p14:creationId xmlns:p14="http://schemas.microsoft.com/office/powerpoint/2010/main" val="41973272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11" name="Gruppierung 10"/>
          <p:cNvGrpSpPr/>
          <p:nvPr/>
        </p:nvGrpSpPr>
        <p:grpSpPr>
          <a:xfrm>
            <a:off x="1593920" y="1719947"/>
            <a:ext cx="6933881" cy="595895"/>
            <a:chOff x="1593920" y="1809059"/>
            <a:chExt cx="6933881"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dirty="0">
                  <a:solidFill>
                    <a:srgbClr val="FFFFFF"/>
                  </a:solidFill>
                  <a:latin typeface="Roboto"/>
                </a:rPr>
                <a:t>United Nations Convention Against Corruption (UNCAC)</a:t>
              </a:r>
              <a:endParaRPr lang="ko-KR" altLang="en-US" sz="1600" b="1" dirty="0">
                <a:solidFill>
                  <a:srgbClr val="FFFFFF"/>
                </a:solidFill>
                <a:latin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dirty="0">
                    <a:solidFill>
                      <a:prstClr val="white"/>
                    </a:solidFill>
                    <a:latin typeface="Roboto"/>
                    <a:cs typeface="Roboto"/>
                  </a:rPr>
                  <a:t>Practical examples</a:t>
                </a:r>
                <a:endParaRPr lang="en-US" altLang="ko-KR" sz="1200" b="1" dirty="0">
                  <a:solidFill>
                    <a:prstClr val="white"/>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8" name="Gruppierung 7"/>
          <p:cNvGrpSpPr/>
          <p:nvPr/>
        </p:nvGrpSpPr>
        <p:grpSpPr>
          <a:xfrm>
            <a:off x="1593920" y="636207"/>
            <a:ext cx="6922856" cy="844027"/>
            <a:chOff x="1593920" y="636207"/>
            <a:chExt cx="6922856" cy="84402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830997"/>
            </a:xfrm>
            <a:prstGeom prst="rect">
              <a:avLst/>
            </a:prstGeom>
            <a:noFill/>
          </p:spPr>
          <p:txBody>
            <a:bodyPr wrap="square" lIns="91440" tIns="45720" rIns="91440" bIns="45720" rtlCol="0" anchor="t">
              <a:spAutoFit/>
            </a:bodyPr>
            <a:lstStyle/>
            <a:p>
              <a:r>
                <a:rPr lang="en-US" sz="1600" b="1" dirty="0">
                  <a:solidFill>
                    <a:srgbClr val="FFFFFF"/>
                  </a:solidFill>
                  <a:latin typeface="Roboto"/>
                </a:rPr>
                <a:t>The 2030 Agenda for Sustainable Development and anti-corruption?</a:t>
              </a:r>
              <a:endParaRPr lang="ko-KR" altLang="en-US" sz="1600" b="1" dirty="0">
                <a:solidFill>
                  <a:srgbClr val="FFFFFF"/>
                </a:solidFill>
                <a:latin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rgbClr val="FFFFFF"/>
                  </a:solidFill>
                  <a:latin typeface="Roboto"/>
                </a:rPr>
                <a:t>Anti-corruption conventions: Importance and historical context</a:t>
              </a:r>
              <a:endParaRPr lang="ko-KR" altLang="en-US" sz="1600" b="1">
                <a:solidFill>
                  <a:srgbClr val="FFFFFF"/>
                </a:solidFill>
                <a:latin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dirty="0">
                  <a:solidFill>
                    <a:prstClr val="white"/>
                  </a:solidFill>
                  <a:latin typeface="Roboto"/>
                  <a:cs typeface="Roboto"/>
                </a:rPr>
                <a:t>Activity: Quiz</a:t>
              </a: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
        <p:nvSpPr>
          <p:cNvPr id="3" name="Foliennummernplatzhalter 2"/>
          <p:cNvSpPr>
            <a:spLocks noGrp="1"/>
          </p:cNvSpPr>
          <p:nvPr>
            <p:ph type="sldNum" sz="quarter" idx="12"/>
          </p:nvPr>
        </p:nvSpPr>
        <p:spPr/>
        <p:txBody>
          <a:bodyPr/>
          <a:lstStyle/>
          <a:p>
            <a:fld id="{961E0DA8-AC27-403E-90E8-404BCA9BAC80}" type="slidenum">
              <a:rPr lang="en-US" smtClean="0"/>
              <a:pPr/>
              <a:t>3</a:t>
            </a:fld>
            <a:endParaRPr lang="en-US"/>
          </a:p>
        </p:txBody>
      </p:sp>
    </p:spTree>
    <p:extLst>
      <p:ext uri="{BB962C8B-B14F-4D97-AF65-F5344CB8AC3E}">
        <p14:creationId xmlns:p14="http://schemas.microsoft.com/office/powerpoint/2010/main" val="4131361702"/>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Autofit/>
          </a:bodyPr>
          <a:lstStyle/>
          <a:p>
            <a:pPr marL="0" indent="0" fontAlgn="base">
              <a:buNone/>
            </a:pPr>
            <a:r>
              <a:rPr lang="en-US" sz="1600" b="1" dirty="0"/>
              <a:t>5. Which of the following statements is true in relation to SDG 16?</a:t>
            </a:r>
            <a:r>
              <a:rPr lang="en-US" sz="1600" dirty="0"/>
              <a:t> </a:t>
            </a:r>
          </a:p>
          <a:p>
            <a:pPr marL="514350" indent="-514350" fontAlgn="base">
              <a:buFont typeface="+mj-lt"/>
              <a:buAutoNum type="alphaUcPeriod"/>
            </a:pPr>
            <a:r>
              <a:rPr lang="en-US" sz="1600" dirty="0"/>
              <a:t>It calls for effective, accountable and inclusive institutions at national level only.  </a:t>
            </a:r>
          </a:p>
          <a:p>
            <a:pPr marL="514350" indent="-514350" fontAlgn="base">
              <a:buFont typeface="+mj-lt"/>
              <a:buAutoNum type="alphaUcPeriod"/>
            </a:pPr>
            <a:r>
              <a:rPr lang="en-US" sz="1600" dirty="0"/>
              <a:t>It calls for effective, accountable and inclusive institutions at all levels. </a:t>
            </a:r>
          </a:p>
          <a:p>
            <a:pPr marL="514350" indent="-514350" fontAlgn="base">
              <a:buFont typeface="+mj-lt"/>
              <a:buAutoNum type="alphaUcPeriod"/>
            </a:pPr>
            <a:r>
              <a:rPr lang="en-US" sz="1600" dirty="0"/>
              <a:t>It calls for effective, accountable and participatory institutions at all levels.  </a:t>
            </a:r>
          </a:p>
          <a:p>
            <a:pPr marL="514350" indent="-514350" fontAlgn="base">
              <a:buFont typeface="+mj-lt"/>
              <a:buAutoNum type="alphaUcPeriod"/>
            </a:pPr>
            <a:r>
              <a:rPr lang="en-US" sz="1600" dirty="0"/>
              <a:t>It calls for effective, accountable and participatory institutions at national level only.</a:t>
            </a:r>
          </a:p>
          <a:p>
            <a:pPr marL="0" indent="0" fontAlgn="base">
              <a:buNone/>
            </a:pPr>
            <a:r>
              <a:rPr lang="en-US" sz="1600" b="1" dirty="0"/>
              <a:t>6. Anti-corruption conventions (choose all that apply):</a:t>
            </a:r>
            <a:r>
              <a:rPr lang="en-US" sz="1600" dirty="0"/>
              <a:t> </a:t>
            </a:r>
          </a:p>
          <a:p>
            <a:pPr marL="514350" indent="-514350" fontAlgn="base">
              <a:buFont typeface="+mj-lt"/>
              <a:buAutoNum type="alphaUcPeriod"/>
            </a:pPr>
            <a:r>
              <a:rPr lang="en-US" sz="1600" dirty="0"/>
              <a:t>Set standards on anti-corruption measures.</a:t>
            </a:r>
          </a:p>
          <a:p>
            <a:pPr marL="514350" indent="-514350" fontAlgn="base">
              <a:buFont typeface="+mj-lt"/>
              <a:buAutoNum type="alphaUcPeriod"/>
            </a:pPr>
            <a:r>
              <a:rPr lang="en-US" sz="1600" dirty="0"/>
              <a:t>Foster international cooperation.</a:t>
            </a:r>
          </a:p>
          <a:p>
            <a:pPr marL="514350" indent="-514350" fontAlgn="base">
              <a:buFont typeface="+mj-lt"/>
              <a:buAutoNum type="alphaUcPeriod"/>
            </a:pPr>
            <a:r>
              <a:rPr lang="en-US" sz="1600" dirty="0"/>
              <a:t>Keep corruption on the political agenda.</a:t>
            </a:r>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30</a:t>
            </a:fld>
            <a:endParaRPr lang="en-US"/>
          </a:p>
        </p:txBody>
      </p:sp>
      <p:sp>
        <p:nvSpPr>
          <p:cNvPr id="5" name="Titel 4"/>
          <p:cNvSpPr>
            <a:spLocks noGrp="1"/>
          </p:cNvSpPr>
          <p:nvPr>
            <p:ph type="title"/>
          </p:nvPr>
        </p:nvSpPr>
        <p:spPr/>
        <p:txBody>
          <a:bodyPr>
            <a:normAutofit fontScale="90000"/>
          </a:bodyPr>
          <a:lstStyle/>
          <a:p>
            <a:r>
              <a:rPr lang="de-DE" b="1" dirty="0"/>
              <a:t>Quiz (3)</a:t>
            </a:r>
          </a:p>
        </p:txBody>
      </p:sp>
    </p:spTree>
    <p:extLst>
      <p:ext uri="{BB962C8B-B14F-4D97-AF65-F5344CB8AC3E}">
        <p14:creationId xmlns:p14="http://schemas.microsoft.com/office/powerpoint/2010/main" val="13230660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fontScale="25000" lnSpcReduction="20000"/>
          </a:bodyPr>
          <a:lstStyle/>
          <a:p>
            <a:pPr marL="0" indent="0" fontAlgn="base">
              <a:buNone/>
            </a:pPr>
            <a:r>
              <a:rPr lang="en-US" sz="5600" b="1" dirty="0"/>
              <a:t>7. The United Nations Convention Against Corruption (UNCAC) (choose all that apply): </a:t>
            </a:r>
          </a:p>
          <a:p>
            <a:pPr marL="514350" indent="-514350" fontAlgn="base">
              <a:buFont typeface="+mj-lt"/>
              <a:buAutoNum type="alphaUcPeriod"/>
            </a:pPr>
            <a:r>
              <a:rPr lang="en-US" sz="5600" dirty="0"/>
              <a:t>Has near universal reach.</a:t>
            </a:r>
          </a:p>
          <a:p>
            <a:pPr marL="514350" indent="-514350" fontAlgn="base">
              <a:buFont typeface="+mj-lt"/>
              <a:buAutoNum type="alphaUcPeriod"/>
            </a:pPr>
            <a:r>
              <a:rPr lang="en-US" sz="5600" dirty="0"/>
              <a:t>100 countries are signatories.</a:t>
            </a:r>
          </a:p>
          <a:p>
            <a:pPr marL="514350" indent="-514350" fontAlgn="base">
              <a:buFont typeface="+mj-lt"/>
              <a:buAutoNum type="alphaUcPeriod"/>
            </a:pPr>
            <a:r>
              <a:rPr lang="en-US" sz="5600" dirty="0"/>
              <a:t>Is legally binding.</a:t>
            </a:r>
          </a:p>
          <a:p>
            <a:pPr marL="514350" indent="-514350" fontAlgn="base">
              <a:buFont typeface="+mj-lt"/>
              <a:buAutoNum type="alphaUcPeriod"/>
            </a:pPr>
            <a:r>
              <a:rPr lang="en-US" sz="5600" dirty="0"/>
              <a:t>Is not legally binding.</a:t>
            </a:r>
          </a:p>
          <a:p>
            <a:pPr marL="514350" indent="-514350" fontAlgn="base">
              <a:buFont typeface="+mj-lt"/>
              <a:buAutoNum type="alphaUcPeriod"/>
            </a:pPr>
            <a:r>
              <a:rPr lang="en-US" sz="5600" dirty="0"/>
              <a:t>Sets the maximum standards regarding anti-corruption measures.</a:t>
            </a:r>
          </a:p>
          <a:p>
            <a:pPr marL="0" indent="0" fontAlgn="base">
              <a:buNone/>
            </a:pPr>
            <a:r>
              <a:rPr lang="en-US" sz="5600" b="1" dirty="0"/>
              <a:t>8. The main areas covered by UNCAC are (choose all that apply): </a:t>
            </a:r>
          </a:p>
          <a:p>
            <a:pPr marL="514350" indent="-514350" fontAlgn="base">
              <a:buFont typeface="+mj-lt"/>
              <a:buAutoNum type="alphaUcPeriod"/>
            </a:pPr>
            <a:r>
              <a:rPr lang="en-US" sz="5600" dirty="0"/>
              <a:t>Prevention</a:t>
            </a:r>
          </a:p>
          <a:p>
            <a:pPr marL="514350" indent="-514350" fontAlgn="base">
              <a:buFont typeface="+mj-lt"/>
              <a:buAutoNum type="alphaUcPeriod"/>
            </a:pPr>
            <a:r>
              <a:rPr lang="en-US" sz="5600" dirty="0"/>
              <a:t>Criminalization</a:t>
            </a:r>
          </a:p>
          <a:p>
            <a:pPr marL="514350" indent="-514350" fontAlgn="base">
              <a:buFont typeface="+mj-lt"/>
              <a:buAutoNum type="alphaUcPeriod"/>
            </a:pPr>
            <a:r>
              <a:rPr lang="en-US" sz="5600" dirty="0"/>
              <a:t>Asset recovery</a:t>
            </a:r>
          </a:p>
          <a:p>
            <a:pPr marL="514350" indent="-514350" fontAlgn="base">
              <a:buFont typeface="+mj-lt"/>
              <a:buAutoNum type="alphaUcPeriod"/>
            </a:pPr>
            <a:r>
              <a:rPr lang="en-US" sz="5600" dirty="0"/>
              <a:t>Regional cooperation </a:t>
            </a:r>
          </a:p>
          <a:p>
            <a:pPr marL="514350" indent="-514350" fontAlgn="base">
              <a:buFont typeface="+mj-lt"/>
              <a:buAutoNum type="alphaUcPeriod"/>
            </a:pPr>
            <a:r>
              <a:rPr lang="en-US" sz="5600" dirty="0"/>
              <a:t>International cooperation</a:t>
            </a:r>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31</a:t>
            </a:fld>
            <a:endParaRPr lang="en-US"/>
          </a:p>
        </p:txBody>
      </p:sp>
      <p:sp>
        <p:nvSpPr>
          <p:cNvPr id="5" name="Titel 4"/>
          <p:cNvSpPr>
            <a:spLocks noGrp="1"/>
          </p:cNvSpPr>
          <p:nvPr>
            <p:ph type="title"/>
          </p:nvPr>
        </p:nvSpPr>
        <p:spPr/>
        <p:txBody>
          <a:bodyPr>
            <a:normAutofit fontScale="90000"/>
          </a:bodyPr>
          <a:lstStyle/>
          <a:p>
            <a:r>
              <a:rPr lang="de-DE" b="1" dirty="0"/>
              <a:t>Quiz (4)</a:t>
            </a:r>
          </a:p>
        </p:txBody>
      </p:sp>
    </p:spTree>
    <p:extLst>
      <p:ext uri="{BB962C8B-B14F-4D97-AF65-F5344CB8AC3E}">
        <p14:creationId xmlns:p14="http://schemas.microsoft.com/office/powerpoint/2010/main" val="6654302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fontScale="25000" lnSpcReduction="20000"/>
          </a:bodyPr>
          <a:lstStyle/>
          <a:p>
            <a:pPr marL="0" indent="0" fontAlgn="base">
              <a:buNone/>
            </a:pPr>
            <a:r>
              <a:rPr lang="en-US" sz="5600" b="1" dirty="0"/>
              <a:t>9. At the country level UNCAC can enhance (choose all that apply):</a:t>
            </a:r>
            <a:r>
              <a:rPr lang="en-US" sz="5600" dirty="0"/>
              <a:t> </a:t>
            </a:r>
          </a:p>
          <a:p>
            <a:pPr marL="514350" indent="-514350" fontAlgn="base">
              <a:buFont typeface="+mj-lt"/>
              <a:buAutoNum type="alphaUcPeriod"/>
            </a:pPr>
            <a:r>
              <a:rPr lang="en-US" sz="5600" dirty="0"/>
              <a:t>Support for anti-corruption reform through technical assistance and information sharing.</a:t>
            </a:r>
          </a:p>
          <a:p>
            <a:pPr marL="514350" indent="-514350" fontAlgn="base">
              <a:buFont typeface="+mj-lt"/>
              <a:buAutoNum type="alphaUcPeriod"/>
            </a:pPr>
            <a:r>
              <a:rPr lang="en-US" sz="5600" dirty="0"/>
              <a:t>Awareness-raising and civil society dialogue through implementation and monitoring mechanisms.</a:t>
            </a:r>
          </a:p>
          <a:p>
            <a:pPr marL="514350" indent="-514350" fontAlgn="base">
              <a:buFont typeface="+mj-lt"/>
              <a:buAutoNum type="alphaUcPeriod"/>
            </a:pPr>
            <a:r>
              <a:rPr lang="en-US" sz="5600" dirty="0"/>
              <a:t>Reform through adoption of preventive anti-corruption policies and practices.</a:t>
            </a:r>
          </a:p>
          <a:p>
            <a:pPr marL="514350" indent="-514350" fontAlgn="base">
              <a:buFont typeface="+mj-lt"/>
              <a:buAutoNum type="alphaUcPeriod"/>
            </a:pPr>
            <a:r>
              <a:rPr lang="en-US" sz="5600" dirty="0"/>
              <a:t>It has not impact on the country level, only at the international level. </a:t>
            </a:r>
          </a:p>
          <a:p>
            <a:pPr marL="0" indent="0" fontAlgn="base">
              <a:buNone/>
            </a:pPr>
            <a:endParaRPr lang="en-US" sz="4800" dirty="0"/>
          </a:p>
          <a:p>
            <a:pPr marL="0" indent="0" fontAlgn="base">
              <a:buNone/>
            </a:pPr>
            <a:r>
              <a:rPr lang="en-US" sz="5600" b="1" dirty="0"/>
              <a:t>10. UNCAC implementation include (choose all that apply): </a:t>
            </a:r>
          </a:p>
          <a:p>
            <a:pPr marL="514350" indent="-514350" fontAlgn="base">
              <a:buFont typeface="+mj-lt"/>
              <a:buAutoNum type="alphaUcPeriod"/>
            </a:pPr>
            <a:r>
              <a:rPr lang="en-US" sz="5600" dirty="0"/>
              <a:t>Self-assessment system.</a:t>
            </a:r>
          </a:p>
          <a:p>
            <a:pPr marL="514350" indent="-514350" fontAlgn="base">
              <a:buFont typeface="+mj-lt"/>
              <a:buAutoNum type="alphaUcPeriod"/>
            </a:pPr>
            <a:r>
              <a:rPr lang="en-US" sz="5600" dirty="0"/>
              <a:t>Peer-review process.</a:t>
            </a:r>
          </a:p>
          <a:p>
            <a:pPr marL="514350" indent="-514350" fontAlgn="base">
              <a:buFont typeface="+mj-lt"/>
              <a:buAutoNum type="alphaUcPeriod"/>
            </a:pPr>
            <a:r>
              <a:rPr lang="en-US" sz="5600" dirty="0"/>
              <a:t>The Conference of States Parties to the UNCAC.</a:t>
            </a:r>
          </a:p>
          <a:p>
            <a:pPr marL="514350" indent="-514350" fontAlgn="base">
              <a:buFont typeface="+mj-lt"/>
              <a:buAutoNum type="alphaUcPeriod"/>
            </a:pPr>
            <a:r>
              <a:rPr lang="en-US" sz="5600" dirty="0"/>
              <a:t>It does not include implementation modalities.</a:t>
            </a:r>
            <a:endParaRPr lang="en-US" dirty="0"/>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32</a:t>
            </a:fld>
            <a:endParaRPr lang="en-US"/>
          </a:p>
        </p:txBody>
      </p:sp>
      <p:sp>
        <p:nvSpPr>
          <p:cNvPr id="5" name="Titel 4"/>
          <p:cNvSpPr>
            <a:spLocks noGrp="1"/>
          </p:cNvSpPr>
          <p:nvPr>
            <p:ph type="title"/>
          </p:nvPr>
        </p:nvSpPr>
        <p:spPr/>
        <p:txBody>
          <a:bodyPr>
            <a:normAutofit fontScale="90000"/>
          </a:bodyPr>
          <a:lstStyle/>
          <a:p>
            <a:r>
              <a:rPr lang="de-DE" b="1" dirty="0"/>
              <a:t>Quiz (5)</a:t>
            </a:r>
          </a:p>
        </p:txBody>
      </p:sp>
    </p:spTree>
    <p:extLst>
      <p:ext uri="{BB962C8B-B14F-4D97-AF65-F5344CB8AC3E}">
        <p14:creationId xmlns:p14="http://schemas.microsoft.com/office/powerpoint/2010/main" val="3269079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33</a:t>
            </a:fld>
            <a:endParaRPr lang="en-US"/>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sp>
        <p:nvSpPr>
          <p:cNvPr id="48" name="Textplatzhalter 47"/>
          <p:cNvSpPr>
            <a:spLocks noGrp="1"/>
          </p:cNvSpPr>
          <p:nvPr>
            <p:ph type="body" sz="quarter" idx="13"/>
          </p:nvPr>
        </p:nvSpPr>
        <p:spPr>
          <a:xfrm>
            <a:off x="1724525" y="588211"/>
            <a:ext cx="6636959" cy="4050464"/>
          </a:xfrm>
        </p:spPr>
        <p:txBody>
          <a:bodyPr>
            <a:noAutofit/>
          </a:bodyPr>
          <a:lstStyle/>
          <a:p>
            <a:pPr marL="0" indent="0">
              <a:buNone/>
            </a:pPr>
            <a:endParaRPr lang="de-DE" sz="1600" u="sng" dirty="0">
              <a:solidFill>
                <a:srgbClr val="385723"/>
              </a:solidFill>
              <a:latin typeface="Lucida Handwriting"/>
              <a:cs typeface="Lucida Handwriting"/>
            </a:endParaRPr>
          </a:p>
          <a:p>
            <a:pPr marL="0" indent="0">
              <a:buNone/>
            </a:pPr>
            <a:r>
              <a:rPr lang="de-DE" sz="1600" b="1" u="sng" dirty="0">
                <a:solidFill>
                  <a:srgbClr val="385723"/>
                </a:solidFill>
                <a:latin typeface="Lucida Handwriting"/>
                <a:cs typeface="Lucida Handwriting"/>
              </a:rPr>
              <a:t>In </a:t>
            </a:r>
            <a:r>
              <a:rPr lang="de-DE" sz="1600" b="1" u="sng" dirty="0" err="1">
                <a:solidFill>
                  <a:srgbClr val="385723"/>
                </a:solidFill>
                <a:latin typeface="Lucida Handwriting"/>
                <a:cs typeface="Lucida Handwriting"/>
              </a:rPr>
              <a:t>this</a:t>
            </a:r>
            <a:r>
              <a:rPr lang="de-DE" sz="1600" b="1" u="sng" dirty="0">
                <a:solidFill>
                  <a:srgbClr val="385723"/>
                </a:solidFill>
                <a:latin typeface="Lucida Handwriting"/>
                <a:cs typeface="Lucida Handwriting"/>
              </a:rPr>
              <a:t> </a:t>
            </a:r>
            <a:r>
              <a:rPr lang="de-DE" sz="1600" b="1" u="sng" dirty="0" err="1">
                <a:solidFill>
                  <a:srgbClr val="385723"/>
                </a:solidFill>
                <a:latin typeface="Lucida Handwriting"/>
                <a:cs typeface="Lucida Handwriting"/>
              </a:rPr>
              <a:t>module</a:t>
            </a:r>
            <a:r>
              <a:rPr lang="de-DE" sz="1600" b="1" u="sng" dirty="0">
                <a:solidFill>
                  <a:srgbClr val="385723"/>
                </a:solidFill>
                <a:latin typeface="Lucida Handwriting"/>
                <a:cs typeface="Lucida Handwriting"/>
              </a:rPr>
              <a:t> </a:t>
            </a:r>
            <a:r>
              <a:rPr lang="de-DE" sz="1600" b="1" u="sng" dirty="0" err="1">
                <a:solidFill>
                  <a:srgbClr val="385723"/>
                </a:solidFill>
                <a:latin typeface="Lucida Handwriting"/>
                <a:cs typeface="Lucida Handwriting"/>
              </a:rPr>
              <a:t>you</a:t>
            </a:r>
            <a:r>
              <a:rPr lang="de-DE" sz="1600" b="1" u="sng" dirty="0">
                <a:solidFill>
                  <a:srgbClr val="385723"/>
                </a:solidFill>
                <a:latin typeface="Lucida Handwriting"/>
                <a:cs typeface="Lucida Handwriting"/>
              </a:rPr>
              <a:t> </a:t>
            </a:r>
            <a:r>
              <a:rPr lang="de-DE" sz="1600" b="1" u="sng" dirty="0" err="1">
                <a:solidFill>
                  <a:srgbClr val="385723"/>
                </a:solidFill>
                <a:latin typeface="Lucida Handwriting"/>
                <a:cs typeface="Lucida Handwriting"/>
              </a:rPr>
              <a:t>have</a:t>
            </a:r>
            <a:r>
              <a:rPr lang="de-DE" sz="1600" b="1" u="sng" dirty="0">
                <a:solidFill>
                  <a:srgbClr val="385723"/>
                </a:solidFill>
                <a:latin typeface="Lucida Handwriting"/>
                <a:cs typeface="Lucida Handwriting"/>
              </a:rPr>
              <a:t> </a:t>
            </a:r>
            <a:r>
              <a:rPr lang="de-DE" sz="1600" b="1" u="sng" dirty="0" err="1">
                <a:solidFill>
                  <a:srgbClr val="385723"/>
                </a:solidFill>
                <a:latin typeface="Lucida Handwriting"/>
                <a:cs typeface="Lucida Handwriting"/>
              </a:rPr>
              <a:t>learned</a:t>
            </a:r>
            <a:r>
              <a:rPr lang="de-DE" sz="1600" b="1" u="sng" dirty="0">
                <a:solidFill>
                  <a:srgbClr val="385723"/>
                </a:solidFill>
                <a:latin typeface="Lucida Handwriting"/>
                <a:cs typeface="Lucida Handwriting"/>
              </a:rPr>
              <a:t>:</a:t>
            </a:r>
            <a:endParaRPr lang="de-DE" sz="1600" b="1" dirty="0">
              <a:solidFill>
                <a:srgbClr val="385723"/>
              </a:solidFill>
              <a:latin typeface="Lucida Handwriting"/>
              <a:cs typeface="Lucida Handwriting"/>
            </a:endParaRPr>
          </a:p>
          <a:p>
            <a:pPr fontAlgn="base">
              <a:buFont typeface="Wingdings" pitchFamily="2" charset="2"/>
              <a:buChar char="ü"/>
            </a:pPr>
            <a:r>
              <a:rPr lang="en-US" sz="1600" dirty="0">
                <a:solidFill>
                  <a:srgbClr val="385723"/>
                </a:solidFill>
                <a:latin typeface="Lucida Handwriting"/>
                <a:cs typeface="Lucida Handwriting"/>
              </a:rPr>
              <a:t>To name the 17 SDGs and key facts about the 2030 Agenda;</a:t>
            </a:r>
          </a:p>
          <a:p>
            <a:pPr fontAlgn="base">
              <a:buFont typeface="Wingdings" pitchFamily="2" charset="2"/>
              <a:buChar char="ü"/>
            </a:pPr>
            <a:r>
              <a:rPr lang="en-US" sz="1600" dirty="0">
                <a:solidFill>
                  <a:srgbClr val="385723"/>
                </a:solidFill>
                <a:latin typeface="Lucida Handwriting"/>
                <a:cs typeface="Lucida Handwriting"/>
              </a:rPr>
              <a:t>To give at least one example each why corruption is harmful to the social, economic and environmental dimension of sustainable development;</a:t>
            </a:r>
          </a:p>
          <a:p>
            <a:pPr fontAlgn="base">
              <a:buFont typeface="Wingdings" pitchFamily="2" charset="2"/>
              <a:buChar char="ü"/>
            </a:pPr>
            <a:r>
              <a:rPr lang="en-US" sz="1600" dirty="0">
                <a:solidFill>
                  <a:srgbClr val="385723"/>
                </a:solidFill>
                <a:latin typeface="Lucida Handwriting"/>
                <a:cs typeface="Lucida Handwriting"/>
              </a:rPr>
              <a:t>To justify why regional and international anti-corruption conventions are important and to name some examples;</a:t>
            </a:r>
          </a:p>
          <a:p>
            <a:pPr fontAlgn="base">
              <a:buFont typeface="Wingdings" pitchFamily="2" charset="2"/>
              <a:buChar char="ü"/>
            </a:pPr>
            <a:r>
              <a:rPr lang="en-US" sz="1600" dirty="0">
                <a:solidFill>
                  <a:srgbClr val="385723"/>
                </a:solidFill>
                <a:latin typeface="Lucida Handwriting"/>
                <a:cs typeface="Lucida Handwriting"/>
              </a:rPr>
              <a:t>To define what UNCAC covers and what not and to explain how it is governed and implemented in practice.</a:t>
            </a: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 calcmode="lin" valueType="num">
                                      <p:cBhvr additive="base">
                                        <p:cTn id="7" dur="500" fill="hold"/>
                                        <p:tgtEl>
                                          <p:spTgt spid="4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3" end="3"/>
                                            </p:txEl>
                                          </p:spTgt>
                                        </p:tgtEl>
                                        <p:attrNameLst>
                                          <p:attrName>style.visibility</p:attrName>
                                        </p:attrNameLst>
                                      </p:cBhvr>
                                      <p:to>
                                        <p:strVal val="visible"/>
                                      </p:to>
                                    </p:set>
                                    <p:anim calcmode="lin" valueType="num">
                                      <p:cBhvr additive="base">
                                        <p:cTn id="13"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 calcmode="lin" valueType="num">
                                      <p:cBhvr additive="base">
                                        <p:cTn id="19"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
                                            <p:txEl>
                                              <p:pRg st="5" end="5"/>
                                            </p:txEl>
                                          </p:spTgt>
                                        </p:tgtEl>
                                        <p:attrNameLst>
                                          <p:attrName>style.visibility</p:attrName>
                                        </p:attrNameLst>
                                      </p:cBhvr>
                                      <p:to>
                                        <p:strVal val="visible"/>
                                      </p:to>
                                    </p:set>
                                    <p:anim calcmode="lin" valueType="num">
                                      <p:cBhvr additive="base">
                                        <p:cTn id="25"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dirty="0"/>
              <a:t>References (1)</a:t>
            </a:r>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sp>
        <p:nvSpPr>
          <p:cNvPr id="5" name="Textplatzhalter 4"/>
          <p:cNvSpPr>
            <a:spLocks noGrp="1"/>
          </p:cNvSpPr>
          <p:nvPr>
            <p:ph type="body" sz="quarter" idx="13"/>
          </p:nvPr>
        </p:nvSpPr>
        <p:spPr>
          <a:xfrm>
            <a:off x="2573638" y="647382"/>
            <a:ext cx="5776636" cy="3720292"/>
          </a:xfrm>
        </p:spPr>
        <p:txBody>
          <a:bodyPr vert="horz" lIns="91440" tIns="45720" rIns="91440" bIns="45720" rtlCol="0" anchor="t">
            <a:noAutofit/>
          </a:bodyPr>
          <a:lstStyle/>
          <a:p>
            <a:pPr marL="359410" indent="-457200">
              <a:spcBef>
                <a:spcPts val="200"/>
              </a:spcBef>
              <a:buNone/>
            </a:pPr>
            <a:r>
              <a:rPr lang="de-DE" sz="600" b="1" dirty="0"/>
              <a:t>Boehm, F. &amp; Caprio, T. (2014). </a:t>
            </a:r>
            <a:r>
              <a:rPr lang="de-DE" sz="600" dirty="0" err="1"/>
              <a:t>Fostering</a:t>
            </a:r>
            <a:r>
              <a:rPr lang="de-DE" sz="600" dirty="0"/>
              <a:t> </a:t>
            </a:r>
            <a:r>
              <a:rPr lang="de-DE" sz="600" dirty="0" err="1"/>
              <a:t>good</a:t>
            </a:r>
            <a:r>
              <a:rPr lang="de-DE" sz="600" dirty="0"/>
              <a:t> </a:t>
            </a:r>
            <a:r>
              <a:rPr lang="de-DE" sz="600" dirty="0" err="1"/>
              <a:t>governance</a:t>
            </a:r>
            <a:r>
              <a:rPr lang="de-DE" sz="600" dirty="0"/>
              <a:t> at </a:t>
            </a:r>
            <a:r>
              <a:rPr lang="de-DE" sz="600" dirty="0" err="1"/>
              <a:t>school</a:t>
            </a:r>
            <a:r>
              <a:rPr lang="de-DE" sz="600" dirty="0"/>
              <a:t> </a:t>
            </a:r>
            <a:r>
              <a:rPr lang="de-DE" sz="600" dirty="0" err="1"/>
              <a:t>level</a:t>
            </a:r>
            <a:r>
              <a:rPr lang="de-DE" sz="600" dirty="0"/>
              <a:t> in Honduras: The </a:t>
            </a:r>
            <a:r>
              <a:rPr lang="de-DE" sz="600" dirty="0" err="1"/>
              <a:t>role</a:t>
            </a:r>
            <a:r>
              <a:rPr lang="de-DE" sz="600" dirty="0"/>
              <a:t> </a:t>
            </a:r>
            <a:r>
              <a:rPr lang="de-DE" sz="600" dirty="0" err="1"/>
              <a:t>of</a:t>
            </a:r>
            <a:r>
              <a:rPr lang="de-DE" sz="600" dirty="0"/>
              <a:t> </a:t>
            </a:r>
            <a:r>
              <a:rPr lang="de-DE" sz="600" dirty="0" err="1"/>
              <a:t>transparency</a:t>
            </a:r>
            <a:r>
              <a:rPr lang="de-DE" sz="600" dirty="0"/>
              <a:t> </a:t>
            </a:r>
            <a:r>
              <a:rPr lang="de-DE" sz="600" dirty="0" err="1"/>
              <a:t>bulletin</a:t>
            </a:r>
            <a:r>
              <a:rPr lang="de-DE" sz="600" dirty="0"/>
              <a:t> </a:t>
            </a:r>
            <a:r>
              <a:rPr lang="de-DE" sz="600" dirty="0" err="1"/>
              <a:t>boards</a:t>
            </a:r>
            <a:r>
              <a:rPr lang="de-DE" sz="600" dirty="0"/>
              <a:t>. Peabody Journal of Education: </a:t>
            </a:r>
            <a:r>
              <a:rPr lang="de-DE" sz="600" dirty="0" err="1"/>
              <a:t>Issues</a:t>
            </a:r>
            <a:r>
              <a:rPr lang="de-DE" sz="600" dirty="0"/>
              <a:t> </a:t>
            </a:r>
            <a:r>
              <a:rPr lang="de-DE" sz="600" dirty="0" err="1"/>
              <a:t>of</a:t>
            </a:r>
            <a:r>
              <a:rPr lang="de-DE" sz="600" dirty="0"/>
              <a:t> </a:t>
            </a:r>
            <a:r>
              <a:rPr lang="de-DE" sz="600" dirty="0" err="1"/>
              <a:t>leadership</a:t>
            </a:r>
            <a:r>
              <a:rPr lang="de-DE" sz="600" dirty="0"/>
              <a:t>, </a:t>
            </a:r>
            <a:r>
              <a:rPr lang="de-DE" sz="600" dirty="0" err="1"/>
              <a:t>policy</a:t>
            </a:r>
            <a:r>
              <a:rPr lang="de-DE" sz="600" dirty="0"/>
              <a:t> and </a:t>
            </a:r>
            <a:r>
              <a:rPr lang="de-DE" sz="600" dirty="0" err="1"/>
              <a:t>organisations</a:t>
            </a:r>
            <a:r>
              <a:rPr lang="de-DE" sz="600" dirty="0"/>
              <a:t>, 89(1).</a:t>
            </a:r>
            <a:endParaRPr lang="de-DE" sz="600" b="1" dirty="0"/>
          </a:p>
          <a:p>
            <a:pPr marL="359410" indent="-457200">
              <a:spcBef>
                <a:spcPts val="200"/>
              </a:spcBef>
              <a:buNone/>
            </a:pPr>
            <a:r>
              <a:rPr lang="de-DE" sz="600" b="1" dirty="0"/>
              <a:t>Carr, I. (2007). </a:t>
            </a:r>
            <a:r>
              <a:rPr lang="de-DE" sz="600" dirty="0"/>
              <a:t>Fighting Corruption Through Regional and International Conventions: A </a:t>
            </a:r>
            <a:r>
              <a:rPr lang="de-DE" sz="600" dirty="0" err="1"/>
              <a:t>Satisfactory</a:t>
            </a:r>
            <a:r>
              <a:rPr lang="de-DE" sz="600" dirty="0"/>
              <a:t> Solution? European Journal </a:t>
            </a:r>
            <a:r>
              <a:rPr lang="de-DE" sz="600" dirty="0" err="1"/>
              <a:t>of</a:t>
            </a:r>
            <a:r>
              <a:rPr lang="de-DE" sz="600" dirty="0"/>
              <a:t> Crime, </a:t>
            </a:r>
            <a:r>
              <a:rPr lang="de-DE" sz="600" dirty="0" err="1"/>
              <a:t>Criminal</a:t>
            </a:r>
            <a:r>
              <a:rPr lang="de-DE" sz="600" dirty="0"/>
              <a:t> Law and </a:t>
            </a:r>
            <a:r>
              <a:rPr lang="de-DE" sz="600" dirty="0" err="1"/>
              <a:t>Criminal</a:t>
            </a:r>
            <a:r>
              <a:rPr lang="de-DE" sz="600" dirty="0"/>
              <a:t> Justice, 15(2), 121-153. </a:t>
            </a:r>
            <a:r>
              <a:rPr lang="de-DE" sz="600" dirty="0" err="1"/>
              <a:t>Retrieved</a:t>
            </a:r>
            <a:r>
              <a:rPr lang="de-DE" sz="600" dirty="0"/>
              <a:t> </a:t>
            </a:r>
            <a:r>
              <a:rPr lang="de-DE" sz="600" dirty="0" err="1"/>
              <a:t>from</a:t>
            </a:r>
            <a:r>
              <a:rPr lang="de-DE" sz="600" dirty="0"/>
              <a:t> </a:t>
            </a:r>
            <a:r>
              <a:rPr lang="de-DE" sz="600" u="sng" dirty="0">
                <a:hlinkClick r:id="rId4"/>
              </a:rPr>
              <a:t>https://pdfs.semanticscholar.org/d812/9168c295cc29b88255ef3f5de8f988c7d25f.pdf</a:t>
            </a:r>
            <a:r>
              <a:rPr lang="de-DE" sz="600" dirty="0"/>
              <a:t> (last </a:t>
            </a:r>
            <a:r>
              <a:rPr lang="de-DE" sz="600" dirty="0" err="1"/>
              <a:t>accessed</a:t>
            </a:r>
            <a:r>
              <a:rPr lang="de-DE" sz="600" dirty="0"/>
              <a:t> on April 7, 2020). </a:t>
            </a:r>
          </a:p>
          <a:p>
            <a:pPr marL="359410" indent="-457200">
              <a:spcBef>
                <a:spcPts val="200"/>
              </a:spcBef>
              <a:buNone/>
            </a:pPr>
            <a:r>
              <a:rPr lang="de-DE" sz="600" b="1" dirty="0"/>
              <a:t>Centro </a:t>
            </a:r>
            <a:r>
              <a:rPr lang="de-DE" sz="600" b="1" dirty="0" err="1"/>
              <a:t>Latinoamericano</a:t>
            </a:r>
            <a:r>
              <a:rPr lang="de-DE" sz="600" b="1" dirty="0"/>
              <a:t> de </a:t>
            </a:r>
            <a:r>
              <a:rPr lang="de-DE" sz="600" b="1" dirty="0" err="1"/>
              <a:t>Administración</a:t>
            </a:r>
            <a:r>
              <a:rPr lang="de-DE" sz="600" b="1" dirty="0"/>
              <a:t> </a:t>
            </a:r>
            <a:r>
              <a:rPr lang="de-DE" sz="600" b="1" dirty="0" err="1"/>
              <a:t>para</a:t>
            </a:r>
            <a:r>
              <a:rPr lang="de-DE" sz="600" b="1" dirty="0"/>
              <a:t> </a:t>
            </a:r>
            <a:r>
              <a:rPr lang="de-DE" sz="600" b="1" dirty="0" err="1"/>
              <a:t>el</a:t>
            </a:r>
            <a:r>
              <a:rPr lang="de-DE" sz="600" b="1" dirty="0"/>
              <a:t> </a:t>
            </a:r>
            <a:r>
              <a:rPr lang="de-DE" sz="600" b="1" dirty="0" err="1"/>
              <a:t>Desarrollo</a:t>
            </a:r>
            <a:r>
              <a:rPr lang="de-DE" sz="600" b="1" dirty="0"/>
              <a:t> (CLAD) (</a:t>
            </a:r>
            <a:r>
              <a:rPr lang="de-DE" sz="600" b="1" dirty="0" err="1"/>
              <a:t>July</a:t>
            </a:r>
            <a:r>
              <a:rPr lang="de-DE" sz="600" b="1" dirty="0"/>
              <a:t> 2018). </a:t>
            </a:r>
            <a:r>
              <a:rPr lang="de-DE" sz="600" dirty="0"/>
              <a:t>Carta </a:t>
            </a:r>
            <a:r>
              <a:rPr lang="de-DE" sz="600" dirty="0" err="1"/>
              <a:t>Iberoamericana</a:t>
            </a:r>
            <a:r>
              <a:rPr lang="de-DE" sz="600" dirty="0"/>
              <a:t> de </a:t>
            </a:r>
            <a:r>
              <a:rPr lang="de-DE" sz="600" dirty="0" err="1"/>
              <a:t>Ética</a:t>
            </a:r>
            <a:r>
              <a:rPr lang="de-DE" sz="600" dirty="0"/>
              <a:t> e </a:t>
            </a:r>
            <a:r>
              <a:rPr lang="de-DE" sz="600" dirty="0" err="1"/>
              <a:t>Integridad</a:t>
            </a:r>
            <a:r>
              <a:rPr lang="de-DE" sz="600" dirty="0"/>
              <a:t> en la </a:t>
            </a:r>
            <a:r>
              <a:rPr lang="de-DE" sz="600" dirty="0" err="1"/>
              <a:t>Función</a:t>
            </a:r>
            <a:r>
              <a:rPr lang="de-DE" sz="600" dirty="0"/>
              <a:t> </a:t>
            </a:r>
            <a:r>
              <a:rPr lang="de-DE" sz="600" dirty="0" err="1"/>
              <a:t>Pública</a:t>
            </a:r>
            <a:r>
              <a:rPr lang="de-DE" sz="600" dirty="0"/>
              <a:t>. </a:t>
            </a:r>
            <a:r>
              <a:rPr lang="de-DE" sz="600" dirty="0" err="1"/>
              <a:t>Aprobada</a:t>
            </a:r>
            <a:r>
              <a:rPr lang="de-DE" sz="600" dirty="0"/>
              <a:t> </a:t>
            </a:r>
            <a:r>
              <a:rPr lang="de-DE" sz="600" dirty="0" err="1"/>
              <a:t>por</a:t>
            </a:r>
            <a:r>
              <a:rPr lang="de-DE" sz="600" dirty="0"/>
              <a:t> la XVIII </a:t>
            </a:r>
            <a:r>
              <a:rPr lang="de-DE" sz="600" dirty="0" err="1"/>
              <a:t>Conferencia</a:t>
            </a:r>
            <a:r>
              <a:rPr lang="de-DE" sz="600" dirty="0"/>
              <a:t> </a:t>
            </a:r>
            <a:r>
              <a:rPr lang="de-DE" sz="600" dirty="0" err="1"/>
              <a:t>Iberoamericana</a:t>
            </a:r>
            <a:r>
              <a:rPr lang="de-DE" sz="600" dirty="0"/>
              <a:t> de </a:t>
            </a:r>
            <a:r>
              <a:rPr lang="de-DE" sz="600" dirty="0" err="1"/>
              <a:t>Ministras</a:t>
            </a:r>
            <a:r>
              <a:rPr lang="de-DE" sz="600" dirty="0"/>
              <a:t> y </a:t>
            </a:r>
            <a:r>
              <a:rPr lang="de-DE" sz="600" dirty="0" err="1"/>
              <a:t>Ministros</a:t>
            </a:r>
            <a:r>
              <a:rPr lang="de-DE" sz="600" dirty="0"/>
              <a:t> de </a:t>
            </a:r>
            <a:r>
              <a:rPr lang="de-DE" sz="600" dirty="0" err="1"/>
              <a:t>Administración</a:t>
            </a:r>
            <a:r>
              <a:rPr lang="de-DE" sz="600" dirty="0"/>
              <a:t> </a:t>
            </a:r>
            <a:r>
              <a:rPr lang="de-DE" sz="600" dirty="0" err="1"/>
              <a:t>Pública</a:t>
            </a:r>
            <a:r>
              <a:rPr lang="de-DE" sz="600" dirty="0"/>
              <a:t> y </a:t>
            </a:r>
            <a:r>
              <a:rPr lang="de-DE" sz="600" dirty="0" err="1"/>
              <a:t>Reforma</a:t>
            </a:r>
            <a:r>
              <a:rPr lang="de-DE" sz="600" dirty="0"/>
              <a:t> del Estado. Antigua, Guatemala, 26 y 27 de </a:t>
            </a:r>
            <a:r>
              <a:rPr lang="de-DE" sz="600" dirty="0" err="1"/>
              <a:t>julio</a:t>
            </a:r>
            <a:r>
              <a:rPr lang="de-DE" sz="600" dirty="0"/>
              <a:t> de 2018. </a:t>
            </a:r>
            <a:r>
              <a:rPr lang="de-DE" sz="600" dirty="0" err="1"/>
              <a:t>Retrieved</a:t>
            </a:r>
            <a:r>
              <a:rPr lang="de-DE" sz="600" dirty="0"/>
              <a:t> </a:t>
            </a:r>
            <a:r>
              <a:rPr lang="de-DE" sz="600" dirty="0" err="1"/>
              <a:t>from</a:t>
            </a:r>
            <a:r>
              <a:rPr lang="de-DE" sz="600" dirty="0"/>
              <a:t> https://clad.org/wp-content/uploads/2020/10/1-Carta-Iberoamericana-de-%C3%89tica-e-Integridad-en-la-Funci%C3%B3n-P%C3%BAblica-2018-CLAD.pdf last </a:t>
            </a:r>
            <a:r>
              <a:rPr lang="de-DE" sz="600" dirty="0" err="1"/>
              <a:t>accessed</a:t>
            </a:r>
            <a:r>
              <a:rPr lang="de-DE" sz="600" dirty="0"/>
              <a:t> on November 30, 2020).</a:t>
            </a:r>
          </a:p>
          <a:p>
            <a:pPr marL="359410" indent="-457200">
              <a:spcBef>
                <a:spcPts val="200"/>
              </a:spcBef>
              <a:buNone/>
            </a:pPr>
            <a:r>
              <a:rPr lang="de-DE" sz="600" b="1" dirty="0"/>
              <a:t>Deutsche Gesellschaft für Internationale Zusammenarbeit GmbH (GIZ) (2017). </a:t>
            </a:r>
            <a:r>
              <a:rPr lang="de-DE" sz="600" dirty="0"/>
              <a:t>Making the SDGs work: Why and how to address </a:t>
            </a:r>
            <a:r>
              <a:rPr lang="de-DE" sz="600" dirty="0" err="1"/>
              <a:t>corruption</a:t>
            </a:r>
            <a:r>
              <a:rPr lang="de-DE" sz="600" dirty="0"/>
              <a:t> in </a:t>
            </a:r>
            <a:r>
              <a:rPr lang="de-DE" sz="600" dirty="0" err="1"/>
              <a:t>sectors</a:t>
            </a:r>
            <a:r>
              <a:rPr lang="de-DE" sz="600" dirty="0"/>
              <a:t>. </a:t>
            </a:r>
            <a:r>
              <a:rPr lang="de-DE" sz="600" dirty="0" err="1"/>
              <a:t>Retrieved</a:t>
            </a:r>
            <a:r>
              <a:rPr lang="de-DE" sz="600" dirty="0"/>
              <a:t> </a:t>
            </a:r>
            <a:r>
              <a:rPr lang="de-DE" sz="600" dirty="0" err="1"/>
              <a:t>from</a:t>
            </a:r>
            <a:r>
              <a:rPr lang="de-DE" sz="600" dirty="0"/>
              <a:t> https://www.giz.de/de/downloads/giz2017_eng_Addressing-corruption-in-sectors.pdf (last </a:t>
            </a:r>
            <a:r>
              <a:rPr lang="de-DE" sz="600" dirty="0" err="1"/>
              <a:t>accessed</a:t>
            </a:r>
            <a:r>
              <a:rPr lang="de-DE" sz="600" dirty="0"/>
              <a:t> on April 7, 2020).</a:t>
            </a:r>
          </a:p>
          <a:p>
            <a:pPr marL="359410" indent="-457200">
              <a:spcBef>
                <a:spcPts val="200"/>
              </a:spcBef>
              <a:buNone/>
            </a:pPr>
            <a:r>
              <a:rPr lang="de-DE" sz="600" b="1" dirty="0"/>
              <a:t>Hechler, H. (May 2017). </a:t>
            </a:r>
            <a:r>
              <a:rPr lang="de-DE" sz="600" dirty="0"/>
              <a:t>UNCAC in a </a:t>
            </a:r>
            <a:r>
              <a:rPr lang="de-DE" sz="600" dirty="0" err="1"/>
              <a:t>nutshell</a:t>
            </a:r>
            <a:r>
              <a:rPr lang="de-DE" sz="600" dirty="0"/>
              <a:t>. A quick </a:t>
            </a:r>
            <a:r>
              <a:rPr lang="de-DE" sz="600" dirty="0" err="1"/>
              <a:t>guide</a:t>
            </a:r>
            <a:r>
              <a:rPr lang="de-DE" sz="600" dirty="0"/>
              <a:t> </a:t>
            </a:r>
            <a:r>
              <a:rPr lang="de-DE" sz="600" dirty="0" err="1"/>
              <a:t>to</a:t>
            </a:r>
            <a:r>
              <a:rPr lang="de-DE" sz="600" dirty="0"/>
              <a:t> </a:t>
            </a:r>
            <a:r>
              <a:rPr lang="de-DE" sz="600" dirty="0" err="1"/>
              <a:t>the</a:t>
            </a:r>
            <a:r>
              <a:rPr lang="de-DE" sz="600" dirty="0"/>
              <a:t> United </a:t>
            </a:r>
            <a:r>
              <a:rPr lang="de-DE" sz="600" dirty="0" err="1"/>
              <a:t>Nations</a:t>
            </a:r>
            <a:r>
              <a:rPr lang="de-DE" sz="600" dirty="0"/>
              <a:t> Convention </a:t>
            </a:r>
            <a:r>
              <a:rPr lang="de-DE" sz="600" dirty="0" err="1"/>
              <a:t>against</a:t>
            </a:r>
            <a:r>
              <a:rPr lang="de-DE" sz="600" dirty="0"/>
              <a:t> </a:t>
            </a:r>
            <a:r>
              <a:rPr lang="de-DE" sz="600" dirty="0" err="1"/>
              <a:t>Corruption</a:t>
            </a:r>
            <a:r>
              <a:rPr lang="de-DE" sz="600" dirty="0"/>
              <a:t> </a:t>
            </a:r>
            <a:r>
              <a:rPr lang="de-DE" sz="600" dirty="0" err="1"/>
              <a:t>for</a:t>
            </a:r>
            <a:r>
              <a:rPr lang="de-DE" sz="600" dirty="0"/>
              <a:t> </a:t>
            </a:r>
            <a:r>
              <a:rPr lang="de-DE" sz="600" dirty="0" err="1"/>
              <a:t>embassy</a:t>
            </a:r>
            <a:r>
              <a:rPr lang="de-DE" sz="600" dirty="0"/>
              <a:t> and </a:t>
            </a:r>
            <a:r>
              <a:rPr lang="de-DE" sz="600" dirty="0" err="1"/>
              <a:t>donor</a:t>
            </a:r>
            <a:r>
              <a:rPr lang="de-DE" sz="600" dirty="0"/>
              <a:t> </a:t>
            </a:r>
            <a:r>
              <a:rPr lang="de-DE" sz="600" dirty="0" err="1"/>
              <a:t>agency</a:t>
            </a:r>
            <a:r>
              <a:rPr lang="de-DE" sz="600" dirty="0"/>
              <a:t> </a:t>
            </a:r>
            <a:r>
              <a:rPr lang="de-DE" sz="600" dirty="0" err="1"/>
              <a:t>staff</a:t>
            </a:r>
            <a:r>
              <a:rPr lang="de-DE" sz="600" dirty="0"/>
              <a:t>,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a:t>
            </a:r>
            <a:r>
              <a:rPr lang="de-DE" sz="600" u="sng" dirty="0">
                <a:hlinkClick r:id="rId5"/>
              </a:rPr>
              <a:t>https://www.cmi.no/publications/file/3769-uncac-in-a-nutshell.pdf</a:t>
            </a:r>
            <a:r>
              <a:rPr lang="de-DE" sz="600" dirty="0"/>
              <a:t> (last </a:t>
            </a:r>
            <a:r>
              <a:rPr lang="de-DE" sz="600" dirty="0" err="1"/>
              <a:t>accessed</a:t>
            </a:r>
            <a:r>
              <a:rPr lang="de-DE" sz="600" dirty="0"/>
              <a:t> on April 7, 2020)</a:t>
            </a:r>
            <a:r>
              <a:rPr lang="it-CH" sz="600" dirty="0"/>
              <a:t>.</a:t>
            </a:r>
            <a:endParaRPr lang="de-DE" sz="600" b="1" dirty="0"/>
          </a:p>
          <a:p>
            <a:pPr marL="359410" indent="-457200">
              <a:spcBef>
                <a:spcPts val="200"/>
              </a:spcBef>
              <a:buNone/>
            </a:pPr>
            <a:r>
              <a:rPr lang="de-DE" sz="600" b="1" dirty="0"/>
              <a:t>UNDESA (April 2019). </a:t>
            </a:r>
            <a:r>
              <a:rPr lang="de-DE" sz="600" dirty="0"/>
              <a:t>Global Forest Goals and Targets </a:t>
            </a:r>
            <a:r>
              <a:rPr lang="de-DE" sz="600" dirty="0" err="1"/>
              <a:t>of</a:t>
            </a:r>
            <a:r>
              <a:rPr lang="de-DE" sz="600" dirty="0"/>
              <a:t> </a:t>
            </a:r>
            <a:r>
              <a:rPr lang="de-DE" sz="600" dirty="0" err="1"/>
              <a:t>the</a:t>
            </a:r>
            <a:r>
              <a:rPr lang="de-DE" sz="600" dirty="0"/>
              <a:t> UN Strategic Plan </a:t>
            </a:r>
            <a:r>
              <a:rPr lang="de-DE" sz="600" dirty="0" err="1"/>
              <a:t>for</a:t>
            </a:r>
            <a:r>
              <a:rPr lang="de-DE" sz="600" dirty="0"/>
              <a:t> Forests 2030. </a:t>
            </a:r>
            <a:r>
              <a:rPr lang="de-DE" sz="600" dirty="0" err="1"/>
              <a:t>Retrieved</a:t>
            </a:r>
            <a:r>
              <a:rPr lang="de-DE" sz="600" dirty="0"/>
              <a:t> </a:t>
            </a:r>
            <a:r>
              <a:rPr lang="de-DE" sz="600" dirty="0" err="1"/>
              <a:t>from</a:t>
            </a:r>
            <a:r>
              <a:rPr lang="de-DE" sz="600" dirty="0"/>
              <a:t> </a:t>
            </a:r>
            <a:r>
              <a:rPr lang="de-DE" sz="600" dirty="0">
                <a:hlinkClick r:id="rId6"/>
              </a:rPr>
              <a:t>https://www.un.org/esa/forests/wp-content/uploads/2019/04/Global-Forest-Goals-booklet-Apr-2019.pdf</a:t>
            </a:r>
            <a:r>
              <a:rPr lang="de-DE" sz="600" dirty="0"/>
              <a:t> (last </a:t>
            </a:r>
            <a:r>
              <a:rPr lang="de-DE" sz="600" dirty="0" err="1"/>
              <a:t>accessed</a:t>
            </a:r>
            <a:r>
              <a:rPr lang="de-DE" sz="600" dirty="0"/>
              <a:t> on April 8, 2021).</a:t>
            </a:r>
            <a:endParaRPr lang="de-DE" sz="600" b="1" dirty="0"/>
          </a:p>
          <a:p>
            <a:pPr marL="359410" indent="-457200">
              <a:spcBef>
                <a:spcPts val="200"/>
              </a:spcBef>
              <a:buNone/>
            </a:pPr>
            <a:r>
              <a:rPr lang="de-DE" sz="600" b="1" dirty="0"/>
              <a:t>UNDESA (March 2015). </a:t>
            </a:r>
            <a:r>
              <a:rPr lang="de-DE" sz="600" dirty="0" err="1"/>
              <a:t>Towards</a:t>
            </a:r>
            <a:r>
              <a:rPr lang="de-DE" sz="600" dirty="0"/>
              <a:t> </a:t>
            </a:r>
            <a:r>
              <a:rPr lang="de-DE" sz="600" dirty="0" err="1"/>
              <a:t>integration</a:t>
            </a:r>
            <a:r>
              <a:rPr lang="de-DE" sz="600" dirty="0"/>
              <a:t> at last? The </a:t>
            </a:r>
            <a:r>
              <a:rPr lang="de-DE" sz="600" dirty="0" err="1"/>
              <a:t>sustainable</a:t>
            </a:r>
            <a:r>
              <a:rPr lang="de-DE" sz="600" dirty="0"/>
              <a:t> </a:t>
            </a:r>
            <a:r>
              <a:rPr lang="de-DE" sz="600" dirty="0" err="1"/>
              <a:t>development</a:t>
            </a:r>
            <a:r>
              <a:rPr lang="de-DE" sz="600" dirty="0"/>
              <a:t> </a:t>
            </a:r>
            <a:r>
              <a:rPr lang="de-DE" sz="600" dirty="0" err="1"/>
              <a:t>goals</a:t>
            </a:r>
            <a:r>
              <a:rPr lang="de-DE" sz="600" dirty="0"/>
              <a:t> </a:t>
            </a:r>
            <a:r>
              <a:rPr lang="de-DE" sz="600" dirty="0" err="1"/>
              <a:t>as</a:t>
            </a:r>
            <a:r>
              <a:rPr lang="de-DE" sz="600" dirty="0"/>
              <a:t> a network </a:t>
            </a:r>
            <a:r>
              <a:rPr lang="de-DE" sz="600" dirty="0" err="1"/>
              <a:t>of</a:t>
            </a:r>
            <a:r>
              <a:rPr lang="de-DE" sz="600" dirty="0"/>
              <a:t> </a:t>
            </a:r>
            <a:r>
              <a:rPr lang="de-DE" sz="600" dirty="0" err="1"/>
              <a:t>targets</a:t>
            </a:r>
            <a:r>
              <a:rPr lang="de-DE" sz="600" dirty="0"/>
              <a:t>. DESA Working Paper </a:t>
            </a:r>
            <a:r>
              <a:rPr lang="de-DE" sz="600" dirty="0" err="1"/>
              <a:t>No</a:t>
            </a:r>
            <a:r>
              <a:rPr lang="de-DE" sz="600" dirty="0"/>
              <a:t>. 141. </a:t>
            </a:r>
            <a:r>
              <a:rPr lang="de-DE" sz="600" dirty="0" err="1"/>
              <a:t>Retrieved</a:t>
            </a:r>
            <a:r>
              <a:rPr lang="de-DE" sz="600" dirty="0"/>
              <a:t> </a:t>
            </a:r>
            <a:r>
              <a:rPr lang="de-DE" sz="600" dirty="0" err="1"/>
              <a:t>from</a:t>
            </a:r>
            <a:r>
              <a:rPr lang="de-DE" sz="600" dirty="0"/>
              <a:t> </a:t>
            </a:r>
            <a:r>
              <a:rPr lang="de-DE" sz="600" u="sng" dirty="0">
                <a:hlinkClick r:id="rId7"/>
              </a:rPr>
              <a:t>https://www.un.org/esa/desa/papers/2015/wp141_2015.pdf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United </a:t>
            </a:r>
            <a:r>
              <a:rPr lang="de-DE" sz="600" b="1" dirty="0" err="1"/>
              <a:t>Nations</a:t>
            </a:r>
            <a:r>
              <a:rPr lang="de-DE" sz="600" b="1" dirty="0"/>
              <a:t> (n. y.). </a:t>
            </a:r>
            <a:r>
              <a:rPr lang="de-DE" sz="600" dirty="0" err="1"/>
              <a:t>Sustainable</a:t>
            </a:r>
            <a:r>
              <a:rPr lang="de-DE" sz="600" dirty="0"/>
              <a:t> Development Goal 16. </a:t>
            </a:r>
            <a:r>
              <a:rPr lang="de-DE" sz="600" dirty="0" err="1"/>
              <a:t>Retrieved</a:t>
            </a:r>
            <a:r>
              <a:rPr lang="de-DE" sz="600" dirty="0"/>
              <a:t> </a:t>
            </a:r>
            <a:r>
              <a:rPr lang="de-DE" sz="600" dirty="0" err="1"/>
              <a:t>from</a:t>
            </a:r>
            <a:r>
              <a:rPr lang="de-DE" sz="600" dirty="0"/>
              <a:t> </a:t>
            </a:r>
            <a:r>
              <a:rPr lang="de-DE" sz="600" dirty="0">
                <a:hlinkClick r:id="rId8"/>
              </a:rPr>
              <a:t>https://sustainabledevelopment.un.org/sdg16</a:t>
            </a:r>
            <a:r>
              <a:rPr lang="de-DE" sz="600" dirty="0"/>
              <a:t> (last </a:t>
            </a:r>
            <a:r>
              <a:rPr lang="de-DE" sz="600" dirty="0" err="1"/>
              <a:t>accessed</a:t>
            </a:r>
            <a:r>
              <a:rPr lang="de-DE" sz="600" dirty="0"/>
              <a:t> on April 7, 2020).</a:t>
            </a:r>
          </a:p>
          <a:p>
            <a:pPr marL="359410" indent="-457200">
              <a:spcBef>
                <a:spcPts val="200"/>
              </a:spcBef>
              <a:buNone/>
            </a:pPr>
            <a:r>
              <a:rPr lang="de-DE" sz="600" b="1" dirty="0"/>
              <a:t>United </a:t>
            </a:r>
            <a:r>
              <a:rPr lang="de-DE" sz="600" b="1" dirty="0" err="1"/>
              <a:t>Nations</a:t>
            </a:r>
            <a:r>
              <a:rPr lang="de-DE" sz="600" b="1" dirty="0"/>
              <a:t> (June 2019). </a:t>
            </a:r>
            <a:r>
              <a:rPr lang="de-DE" sz="600" dirty="0" err="1"/>
              <a:t>Corruption</a:t>
            </a:r>
            <a:r>
              <a:rPr lang="de-DE" sz="600" dirty="0"/>
              <a:t> and </a:t>
            </a:r>
            <a:r>
              <a:rPr lang="de-DE" sz="600" dirty="0" err="1"/>
              <a:t>the</a:t>
            </a:r>
            <a:r>
              <a:rPr lang="de-DE" sz="600" dirty="0"/>
              <a:t> </a:t>
            </a:r>
            <a:r>
              <a:rPr lang="de-DE" sz="600" dirty="0" err="1"/>
              <a:t>Sustainable</a:t>
            </a:r>
            <a:r>
              <a:rPr lang="de-DE" sz="600" dirty="0"/>
              <a:t> Development Goals (Chapter 2). In United </a:t>
            </a:r>
            <a:r>
              <a:rPr lang="de-DE" sz="600" dirty="0" err="1"/>
              <a:t>Nations</a:t>
            </a:r>
            <a:r>
              <a:rPr lang="de-DE" sz="600" dirty="0"/>
              <a:t> (Ed.). World Public </a:t>
            </a:r>
            <a:r>
              <a:rPr lang="de-DE" sz="600" dirty="0" err="1"/>
              <a:t>Sector</a:t>
            </a:r>
            <a:r>
              <a:rPr lang="de-DE" sz="600" dirty="0"/>
              <a:t> Report 2019. </a:t>
            </a:r>
            <a:r>
              <a:rPr lang="de-DE" sz="600" dirty="0" err="1"/>
              <a:t>Sustainable</a:t>
            </a:r>
            <a:r>
              <a:rPr lang="de-DE" sz="600" dirty="0"/>
              <a:t> Development Goal 16: Focus on </a:t>
            </a:r>
            <a:r>
              <a:rPr lang="de-DE" sz="600" dirty="0" err="1"/>
              <a:t>public</a:t>
            </a:r>
            <a:r>
              <a:rPr lang="de-DE" sz="600" dirty="0"/>
              <a:t> </a:t>
            </a:r>
            <a:r>
              <a:rPr lang="de-DE" sz="600" dirty="0" err="1"/>
              <a:t>institutions</a:t>
            </a:r>
            <a:r>
              <a:rPr lang="de-DE" sz="600" dirty="0"/>
              <a:t> (pp. 39-84). </a:t>
            </a:r>
            <a:r>
              <a:rPr lang="de-DE" sz="600" dirty="0" err="1"/>
              <a:t>Retrieved</a:t>
            </a:r>
            <a:r>
              <a:rPr lang="de-DE" sz="600" dirty="0"/>
              <a:t> </a:t>
            </a:r>
            <a:r>
              <a:rPr lang="de-DE" sz="600" dirty="0" err="1"/>
              <a:t>from</a:t>
            </a:r>
            <a:r>
              <a:rPr lang="de-DE" sz="600" dirty="0"/>
              <a:t> </a:t>
            </a:r>
            <a:r>
              <a:rPr lang="de-DE" sz="600" u="sng" dirty="0">
                <a:hlinkClick r:id="rId9"/>
              </a:rPr>
              <a:t>https://publicadministration.un.org/Portals/1/Images/WorldPublicSector/World%20Public%20Sector%20Report%202019.pdf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United </a:t>
            </a:r>
            <a:r>
              <a:rPr lang="de-DE" sz="600" b="1" dirty="0" err="1"/>
              <a:t>Nations</a:t>
            </a:r>
            <a:r>
              <a:rPr lang="de-DE" sz="600" b="1" dirty="0"/>
              <a:t> (2015). </a:t>
            </a:r>
            <a:r>
              <a:rPr lang="de-DE" sz="600" dirty="0" err="1"/>
              <a:t>Transforming</a:t>
            </a:r>
            <a:r>
              <a:rPr lang="de-DE" sz="600" dirty="0"/>
              <a:t> </a:t>
            </a:r>
            <a:r>
              <a:rPr lang="de-DE" sz="600" dirty="0" err="1"/>
              <a:t>our</a:t>
            </a:r>
            <a:r>
              <a:rPr lang="de-DE" sz="600" dirty="0"/>
              <a:t> World: The 2030 Agenda </a:t>
            </a:r>
            <a:r>
              <a:rPr lang="de-DE" sz="600" dirty="0" err="1"/>
              <a:t>for</a:t>
            </a:r>
            <a:r>
              <a:rPr lang="de-DE" sz="600" dirty="0"/>
              <a:t> </a:t>
            </a:r>
            <a:r>
              <a:rPr lang="de-DE" sz="600" dirty="0" err="1"/>
              <a:t>Sustainable</a:t>
            </a:r>
            <a:r>
              <a:rPr lang="de-DE" sz="600" dirty="0"/>
              <a:t> Development. </a:t>
            </a:r>
            <a:r>
              <a:rPr lang="de-DE" sz="600" dirty="0" err="1"/>
              <a:t>Retrieved</a:t>
            </a:r>
            <a:r>
              <a:rPr lang="de-DE" sz="600" dirty="0"/>
              <a:t> </a:t>
            </a:r>
            <a:r>
              <a:rPr lang="de-DE" sz="600" dirty="0" err="1"/>
              <a:t>from</a:t>
            </a:r>
            <a:r>
              <a:rPr lang="de-DE" sz="600" dirty="0"/>
              <a:t> </a:t>
            </a:r>
            <a:r>
              <a:rPr lang="de-DE" sz="600" u="sng" dirty="0">
                <a:hlinkClick r:id="rId10"/>
              </a:rPr>
              <a:t>https://sustainabledevelopment.un.org/content/documents/21252030%20Agenda%20for%20Sustainable%20Development%20web.pdf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United </a:t>
            </a:r>
            <a:r>
              <a:rPr lang="de-DE" sz="600" b="1" dirty="0" err="1"/>
              <a:t>Nations</a:t>
            </a:r>
            <a:r>
              <a:rPr lang="de-DE" sz="600" b="1" dirty="0"/>
              <a:t> Convention </a:t>
            </a:r>
            <a:r>
              <a:rPr lang="de-DE" sz="600" b="1" dirty="0" err="1"/>
              <a:t>against</a:t>
            </a:r>
            <a:r>
              <a:rPr lang="de-DE" sz="600" b="1" dirty="0"/>
              <a:t> </a:t>
            </a:r>
            <a:r>
              <a:rPr lang="de-DE" sz="600" b="1" dirty="0" err="1"/>
              <a:t>Corruption</a:t>
            </a:r>
            <a:r>
              <a:rPr lang="de-DE" sz="600" b="1" dirty="0"/>
              <a:t>. </a:t>
            </a:r>
            <a:r>
              <a:rPr lang="de-DE" sz="600" dirty="0" err="1"/>
              <a:t>Adopted</a:t>
            </a:r>
            <a:r>
              <a:rPr lang="de-DE" sz="600" dirty="0"/>
              <a:t> </a:t>
            </a:r>
            <a:r>
              <a:rPr lang="de-DE" sz="600" dirty="0" err="1"/>
              <a:t>by</a:t>
            </a:r>
            <a:r>
              <a:rPr lang="de-DE" sz="600" dirty="0"/>
              <a:t> </a:t>
            </a:r>
            <a:r>
              <a:rPr lang="de-DE" sz="600" dirty="0" err="1"/>
              <a:t>the</a:t>
            </a:r>
            <a:r>
              <a:rPr lang="de-DE" sz="600" dirty="0"/>
              <a:t> UN General Assembly on 31 </a:t>
            </a:r>
            <a:r>
              <a:rPr lang="de-DE" sz="600" dirty="0" err="1"/>
              <a:t>October</a:t>
            </a:r>
            <a:r>
              <a:rPr lang="de-DE" sz="600" dirty="0"/>
              <a:t> 2003, </a:t>
            </a:r>
            <a:r>
              <a:rPr lang="de-DE" sz="600" dirty="0" err="1"/>
              <a:t>by</a:t>
            </a:r>
            <a:r>
              <a:rPr lang="de-DE" sz="600" dirty="0"/>
              <a:t> </a:t>
            </a:r>
            <a:r>
              <a:rPr lang="de-DE" sz="600" dirty="0" err="1"/>
              <a:t>resolution</a:t>
            </a:r>
            <a:r>
              <a:rPr lang="de-DE" sz="600" dirty="0"/>
              <a:t> 58/4. </a:t>
            </a:r>
            <a:r>
              <a:rPr lang="de-DE" sz="600" dirty="0" err="1"/>
              <a:t>Retrieved</a:t>
            </a:r>
            <a:r>
              <a:rPr lang="de-DE" sz="600" dirty="0"/>
              <a:t> </a:t>
            </a:r>
            <a:r>
              <a:rPr lang="de-DE" sz="600" dirty="0" err="1"/>
              <a:t>from</a:t>
            </a:r>
            <a:r>
              <a:rPr lang="de-DE" sz="600" dirty="0"/>
              <a:t> </a:t>
            </a:r>
            <a:r>
              <a:rPr lang="de-DE" sz="600" u="sng" dirty="0">
                <a:hlinkClick r:id="rId11"/>
              </a:rPr>
              <a:t>https://www.unodc.org/documents/treaties/UNCAC/Publications/Convention/08-50026_E.pdf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United </a:t>
            </a:r>
            <a:r>
              <a:rPr lang="de-DE" sz="600" b="1" dirty="0" err="1"/>
              <a:t>Nations</a:t>
            </a:r>
            <a:r>
              <a:rPr lang="de-DE" sz="600" b="1" dirty="0"/>
              <a:t> Development Programme (June 2015). </a:t>
            </a:r>
            <a:r>
              <a:rPr lang="de-DE" sz="600" dirty="0" err="1"/>
              <a:t>Guidance</a:t>
            </a:r>
            <a:r>
              <a:rPr lang="de-DE" sz="600" dirty="0"/>
              <a:t> </a:t>
            </a:r>
            <a:r>
              <a:rPr lang="de-DE" sz="600" dirty="0" err="1"/>
              <a:t>note</a:t>
            </a:r>
            <a:r>
              <a:rPr lang="de-DE" sz="600" dirty="0"/>
              <a:t>: UNCAC </a:t>
            </a:r>
            <a:r>
              <a:rPr lang="de-DE" sz="600" dirty="0" err="1"/>
              <a:t>self-assessments</a:t>
            </a:r>
            <a:r>
              <a:rPr lang="de-DE" sz="600" dirty="0"/>
              <a:t>. </a:t>
            </a:r>
            <a:r>
              <a:rPr lang="de-DE" sz="600" dirty="0" err="1"/>
              <a:t>Going</a:t>
            </a:r>
            <a:r>
              <a:rPr lang="de-DE" sz="600" dirty="0"/>
              <a:t> </a:t>
            </a:r>
            <a:r>
              <a:rPr lang="de-DE" sz="600" dirty="0" err="1"/>
              <a:t>beyond</a:t>
            </a:r>
            <a:r>
              <a:rPr lang="de-DE" sz="600" dirty="0"/>
              <a:t> </a:t>
            </a:r>
            <a:r>
              <a:rPr lang="de-DE" sz="600" dirty="0" err="1"/>
              <a:t>the</a:t>
            </a:r>
            <a:r>
              <a:rPr lang="de-DE" sz="600" dirty="0"/>
              <a:t> </a:t>
            </a:r>
            <a:r>
              <a:rPr lang="de-DE" sz="600" dirty="0" err="1"/>
              <a:t>minimum</a:t>
            </a:r>
            <a:r>
              <a:rPr lang="de-DE" sz="600" dirty="0"/>
              <a:t>. </a:t>
            </a:r>
            <a:r>
              <a:rPr lang="de-DE" sz="600" dirty="0" err="1"/>
              <a:t>Retrieved</a:t>
            </a:r>
            <a:r>
              <a:rPr lang="de-DE" sz="600" dirty="0"/>
              <a:t> </a:t>
            </a:r>
            <a:r>
              <a:rPr lang="de-DE" sz="600" dirty="0" err="1"/>
              <a:t>from</a:t>
            </a:r>
            <a:r>
              <a:rPr lang="de-DE" sz="600" dirty="0"/>
              <a:t> </a:t>
            </a:r>
            <a:r>
              <a:rPr lang="de-DE" sz="600" u="sng" dirty="0">
                <a:hlinkClick r:id="rId12"/>
              </a:rPr>
              <a:t>http://www.undp-aciac.org/publications/GN.pdf</a:t>
            </a:r>
            <a:r>
              <a:rPr lang="de-DE" sz="600" dirty="0"/>
              <a:t> (last </a:t>
            </a:r>
            <a:r>
              <a:rPr lang="de-DE" sz="600" dirty="0" err="1"/>
              <a:t>accessed</a:t>
            </a:r>
            <a:r>
              <a:rPr lang="de-DE" sz="600" dirty="0"/>
              <a:t> on April 7, 2020)</a:t>
            </a:r>
            <a:r>
              <a:rPr lang="en-US" sz="600" dirty="0"/>
              <a:t>.</a:t>
            </a:r>
          </a:p>
          <a:p>
            <a:pPr marL="359410" indent="-457200">
              <a:spcBef>
                <a:spcPts val="200"/>
              </a:spcBef>
              <a:buNone/>
            </a:pPr>
            <a:r>
              <a:rPr lang="de-DE" sz="600" b="1" dirty="0"/>
              <a:t>UNODC (2019). </a:t>
            </a:r>
            <a:r>
              <a:rPr lang="de-DE" sz="600" dirty="0"/>
              <a:t>Rotten Fish: A Guide on </a:t>
            </a:r>
            <a:r>
              <a:rPr lang="de-DE" sz="600" dirty="0" err="1"/>
              <a:t>Addressing</a:t>
            </a:r>
            <a:r>
              <a:rPr lang="de-DE" sz="600" dirty="0"/>
              <a:t> </a:t>
            </a:r>
            <a:r>
              <a:rPr lang="de-DE" sz="600" dirty="0" err="1"/>
              <a:t>Corruption</a:t>
            </a:r>
            <a:r>
              <a:rPr lang="de-DE" sz="600" dirty="0"/>
              <a:t> in </a:t>
            </a:r>
            <a:r>
              <a:rPr lang="de-DE" sz="600" dirty="0" err="1"/>
              <a:t>the</a:t>
            </a:r>
            <a:r>
              <a:rPr lang="de-DE" sz="600" dirty="0"/>
              <a:t> </a:t>
            </a:r>
            <a:r>
              <a:rPr lang="de-DE" sz="600" dirty="0" err="1"/>
              <a:t>Fisheries</a:t>
            </a:r>
            <a:r>
              <a:rPr lang="de-DE" sz="600" dirty="0"/>
              <a:t> </a:t>
            </a:r>
            <a:r>
              <a:rPr lang="de-DE" sz="600" dirty="0" err="1"/>
              <a:t>Sector</a:t>
            </a:r>
            <a:r>
              <a:rPr lang="de-DE" sz="600" dirty="0"/>
              <a:t>. </a:t>
            </a:r>
            <a:r>
              <a:rPr lang="de-DE" sz="600" dirty="0" err="1"/>
              <a:t>Retrieved</a:t>
            </a:r>
            <a:r>
              <a:rPr lang="de-DE" sz="600" dirty="0"/>
              <a:t> </a:t>
            </a:r>
            <a:r>
              <a:rPr lang="de-DE" sz="600" dirty="0" err="1"/>
              <a:t>from</a:t>
            </a:r>
            <a:r>
              <a:rPr lang="de-DE" sz="600" dirty="0"/>
              <a:t> https://www.unodc.org/documents/Rotten_Fish.pdf (last </a:t>
            </a:r>
            <a:r>
              <a:rPr lang="de-DE" sz="600" dirty="0" err="1"/>
              <a:t>accessed</a:t>
            </a:r>
            <a:r>
              <a:rPr lang="de-DE" sz="600" dirty="0"/>
              <a:t> on April 8, 2021).</a:t>
            </a:r>
          </a:p>
          <a:p>
            <a:pPr marL="359410" indent="-457200">
              <a:spcBef>
                <a:spcPts val="200"/>
              </a:spcBef>
              <a:buNone/>
            </a:pPr>
            <a:r>
              <a:rPr lang="de-DE" sz="600" b="1" dirty="0"/>
              <a:t>UNODC (2020a). </a:t>
            </a:r>
            <a:r>
              <a:rPr lang="de-DE" sz="600" dirty="0"/>
              <a:t>Global Programme </a:t>
            </a:r>
            <a:r>
              <a:rPr lang="de-DE" sz="600" dirty="0" err="1"/>
              <a:t>for</a:t>
            </a:r>
            <a:r>
              <a:rPr lang="de-DE" sz="600" dirty="0"/>
              <a:t> </a:t>
            </a:r>
            <a:r>
              <a:rPr lang="de-DE" sz="600" dirty="0" err="1"/>
              <a:t>Combating</a:t>
            </a:r>
            <a:r>
              <a:rPr lang="de-DE" sz="600" dirty="0"/>
              <a:t> Wildlife and Forest Crime. Annual Report 2020. </a:t>
            </a:r>
            <a:r>
              <a:rPr lang="de-DE" sz="600" dirty="0" err="1"/>
              <a:t>Retrieved</a:t>
            </a:r>
            <a:r>
              <a:rPr lang="de-DE" sz="600" dirty="0"/>
              <a:t> </a:t>
            </a:r>
            <a:r>
              <a:rPr lang="de-DE" sz="600" dirty="0" err="1"/>
              <a:t>from</a:t>
            </a:r>
            <a:r>
              <a:rPr lang="de-DE" sz="600" dirty="0"/>
              <a:t> </a:t>
            </a:r>
            <a:r>
              <a:rPr lang="de-DE" sz="600" dirty="0">
                <a:hlinkClick r:id="rId13"/>
              </a:rPr>
              <a:t>https://www.unodc.org/documents/Wildlife/Annual_Report_GPWLFC2020.pdf</a:t>
            </a:r>
            <a:r>
              <a:rPr lang="de-DE" sz="600" dirty="0"/>
              <a:t> (last </a:t>
            </a:r>
            <a:r>
              <a:rPr lang="de-DE" sz="600" dirty="0" err="1"/>
              <a:t>accessed</a:t>
            </a:r>
            <a:r>
              <a:rPr lang="de-DE" sz="600" dirty="0"/>
              <a:t> on April 8, 2021).</a:t>
            </a:r>
          </a:p>
          <a:p>
            <a:pPr marL="359410" indent="-457200">
              <a:spcBef>
                <a:spcPts val="200"/>
              </a:spcBef>
              <a:buNone/>
            </a:pPr>
            <a:r>
              <a:rPr lang="de-DE" sz="600" b="1" dirty="0"/>
              <a:t>UNODC (2020b). </a:t>
            </a:r>
            <a:r>
              <a:rPr lang="de-DE" sz="600" dirty="0" err="1"/>
              <a:t>Signature</a:t>
            </a:r>
            <a:r>
              <a:rPr lang="de-DE" sz="600" dirty="0"/>
              <a:t> and </a:t>
            </a:r>
            <a:r>
              <a:rPr lang="de-DE" sz="600" dirty="0" err="1"/>
              <a:t>Ratification</a:t>
            </a:r>
            <a:r>
              <a:rPr lang="de-DE" sz="600" dirty="0"/>
              <a:t> Status. </a:t>
            </a:r>
            <a:r>
              <a:rPr lang="de-DE" sz="600" dirty="0" err="1"/>
              <a:t>Retrieved</a:t>
            </a:r>
            <a:r>
              <a:rPr lang="de-DE" sz="600" dirty="0"/>
              <a:t> </a:t>
            </a:r>
            <a:r>
              <a:rPr lang="de-DE" sz="600" dirty="0" err="1"/>
              <a:t>from</a:t>
            </a:r>
            <a:r>
              <a:rPr lang="de-DE" sz="600" dirty="0"/>
              <a:t> </a:t>
            </a:r>
            <a:r>
              <a:rPr lang="de-DE" sz="600" dirty="0">
                <a:hlinkClick r:id="rId14"/>
              </a:rPr>
              <a:t>https://www.unodc.org/unodc/en/corruption/ratification-status.html</a:t>
            </a:r>
            <a:r>
              <a:rPr lang="de-DE" sz="600" dirty="0"/>
              <a:t> (last </a:t>
            </a:r>
            <a:r>
              <a:rPr lang="de-DE" sz="600" dirty="0" err="1"/>
              <a:t>accessed</a:t>
            </a:r>
            <a:r>
              <a:rPr lang="de-DE" sz="600" dirty="0"/>
              <a:t> on </a:t>
            </a:r>
            <a:r>
              <a:rPr lang="de-DE" sz="600" dirty="0" err="1"/>
              <a:t>July</a:t>
            </a:r>
            <a:r>
              <a:rPr lang="de-DE" sz="600" dirty="0"/>
              <a:t> 20, 2020).</a:t>
            </a:r>
          </a:p>
          <a:p>
            <a:pPr marL="359410" indent="-457200">
              <a:spcBef>
                <a:spcPts val="200"/>
              </a:spcBef>
              <a:buNone/>
            </a:pPr>
            <a:r>
              <a:rPr lang="de-DE" sz="600" b="1" dirty="0"/>
              <a:t>UNODC (</a:t>
            </a:r>
            <a:r>
              <a:rPr lang="de-DE" sz="600" b="1" dirty="0" err="1"/>
              <a:t>December</a:t>
            </a:r>
            <a:r>
              <a:rPr lang="de-DE" sz="600" b="1" dirty="0"/>
              <a:t> 2016). </a:t>
            </a:r>
            <a:r>
              <a:rPr lang="de-DE" sz="600" dirty="0"/>
              <a:t>Report on </a:t>
            </a:r>
            <a:r>
              <a:rPr lang="de-DE" sz="600" dirty="0" err="1"/>
              <a:t>roundtable</a:t>
            </a:r>
            <a:r>
              <a:rPr lang="de-DE" sz="600" dirty="0"/>
              <a:t> “</a:t>
            </a:r>
            <a:r>
              <a:rPr lang="de-DE" sz="600" dirty="0" err="1"/>
              <a:t>For</a:t>
            </a:r>
            <a:r>
              <a:rPr lang="de-DE" sz="600" dirty="0"/>
              <a:t> an </a:t>
            </a:r>
            <a:r>
              <a:rPr lang="de-DE" sz="600" dirty="0" err="1"/>
              <a:t>effective</a:t>
            </a:r>
            <a:r>
              <a:rPr lang="de-DE" sz="600" dirty="0"/>
              <a:t> </a:t>
            </a:r>
            <a:r>
              <a:rPr lang="de-DE" sz="600" dirty="0" err="1"/>
              <a:t>implementation</a:t>
            </a:r>
            <a:r>
              <a:rPr lang="de-DE" sz="600" dirty="0"/>
              <a:t> </a:t>
            </a:r>
            <a:r>
              <a:rPr lang="de-DE" sz="600" dirty="0" err="1"/>
              <a:t>of</a:t>
            </a:r>
            <a:r>
              <a:rPr lang="de-DE" sz="600" dirty="0"/>
              <a:t> UNCAC in support </a:t>
            </a:r>
            <a:r>
              <a:rPr lang="de-DE" sz="600" dirty="0" err="1"/>
              <a:t>of</a:t>
            </a:r>
            <a:r>
              <a:rPr lang="de-DE" sz="600" dirty="0"/>
              <a:t> SDG Goal 16” </a:t>
            </a:r>
            <a:r>
              <a:rPr lang="de-DE" sz="600" dirty="0" err="1"/>
              <a:t>held</a:t>
            </a:r>
            <a:r>
              <a:rPr lang="de-DE" sz="600" dirty="0"/>
              <a:t> at 17th International Anti-</a:t>
            </a:r>
            <a:r>
              <a:rPr lang="de-DE" sz="600" dirty="0" err="1"/>
              <a:t>corruption</a:t>
            </a:r>
            <a:r>
              <a:rPr lang="de-DE" sz="600" dirty="0"/>
              <a:t> Conference in Panama City, Panama. </a:t>
            </a:r>
            <a:r>
              <a:rPr lang="de-DE" sz="600" dirty="0" err="1"/>
              <a:t>Retrieved</a:t>
            </a:r>
            <a:r>
              <a:rPr lang="de-DE" sz="600" dirty="0"/>
              <a:t> </a:t>
            </a:r>
            <a:r>
              <a:rPr lang="de-DE" sz="600" dirty="0" err="1"/>
              <a:t>from</a:t>
            </a:r>
            <a:r>
              <a:rPr lang="de-DE" sz="600" dirty="0"/>
              <a:t> </a:t>
            </a:r>
            <a:r>
              <a:rPr lang="de-DE" sz="600" dirty="0">
                <a:hlinkClick r:id="rId15"/>
              </a:rPr>
              <a:t>https://static.sched.com/hosted_files/17iacc/3c/17th%20IACC_Long%20Session%20Report_Effective%20implementation%20of%20UNCAC.pdf</a:t>
            </a:r>
            <a:r>
              <a:rPr lang="de-DE" sz="600" dirty="0"/>
              <a:t> (last </a:t>
            </a:r>
            <a:r>
              <a:rPr lang="de-DE" sz="600" dirty="0" err="1"/>
              <a:t>accessed</a:t>
            </a:r>
            <a:r>
              <a:rPr lang="de-DE" sz="600" dirty="0"/>
              <a:t> on </a:t>
            </a:r>
            <a:r>
              <a:rPr lang="de-DE" sz="600" dirty="0" err="1"/>
              <a:t>Apriil</a:t>
            </a:r>
            <a:r>
              <a:rPr lang="de-DE" sz="600" dirty="0"/>
              <a:t> 7, 2020).</a:t>
            </a:r>
            <a:endParaRPr lang="de-DE" dirty="0"/>
          </a:p>
        </p:txBody>
      </p:sp>
      <p:sp>
        <p:nvSpPr>
          <p:cNvPr id="3" name="Foliennummernplatzhalter 2"/>
          <p:cNvSpPr>
            <a:spLocks noGrp="1"/>
          </p:cNvSpPr>
          <p:nvPr>
            <p:ph type="sldNum" sz="quarter" idx="12"/>
          </p:nvPr>
        </p:nvSpPr>
        <p:spPr/>
        <p:txBody>
          <a:bodyPr/>
          <a:lstStyle/>
          <a:p>
            <a:fld id="{961E0DA8-AC27-403E-90E8-404BCA9BAC80}"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4287089160"/>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dirty="0"/>
              <a:t>References (2)</a:t>
            </a:r>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sp>
        <p:nvSpPr>
          <p:cNvPr id="5" name="Textplatzhalter 4"/>
          <p:cNvSpPr>
            <a:spLocks noGrp="1"/>
          </p:cNvSpPr>
          <p:nvPr>
            <p:ph type="body" sz="quarter" idx="13"/>
          </p:nvPr>
        </p:nvSpPr>
        <p:spPr>
          <a:xfrm>
            <a:off x="2573638" y="647382"/>
            <a:ext cx="5776636" cy="3720292"/>
          </a:xfrm>
        </p:spPr>
        <p:txBody>
          <a:bodyPr vert="horz" lIns="91440" tIns="45720" rIns="91440" bIns="45720" rtlCol="0" anchor="t">
            <a:noAutofit/>
          </a:bodyPr>
          <a:lstStyle/>
          <a:p>
            <a:pPr marL="359410" indent="-457200">
              <a:spcBef>
                <a:spcPts val="200"/>
              </a:spcBef>
              <a:buNone/>
            </a:pPr>
            <a:r>
              <a:rPr lang="de-DE" sz="600" b="1" u="sng" dirty="0" err="1"/>
              <a:t>Credits</a:t>
            </a:r>
            <a:r>
              <a:rPr lang="de-DE" sz="600" b="1" u="sng" dirty="0"/>
              <a:t> </a:t>
            </a:r>
            <a:r>
              <a:rPr lang="de-DE" sz="600" b="1" u="sng" dirty="0" err="1"/>
              <a:t>for</a:t>
            </a:r>
            <a:r>
              <a:rPr lang="de-DE" sz="600" b="1" u="sng" dirty="0"/>
              <a:t> </a:t>
            </a:r>
            <a:r>
              <a:rPr lang="de-DE" sz="600" b="1" u="sng" dirty="0" err="1"/>
              <a:t>visuals</a:t>
            </a:r>
            <a:r>
              <a:rPr lang="de-DE" sz="600" b="1" u="sng" dirty="0"/>
              <a:t>:</a:t>
            </a:r>
          </a:p>
          <a:p>
            <a:pPr marL="359410" indent="-457200">
              <a:spcBef>
                <a:spcPts val="200"/>
              </a:spcBef>
              <a:buNone/>
            </a:pPr>
            <a:r>
              <a:rPr lang="de-DE" sz="600" b="1" dirty="0" err="1"/>
              <a:t>Freepik</a:t>
            </a:r>
            <a:r>
              <a:rPr lang="de-DE" sz="600" b="1" dirty="0"/>
              <a:t> / </a:t>
            </a:r>
            <a:r>
              <a:rPr lang="de-DE" sz="600" b="1" dirty="0" err="1"/>
              <a:t>dooder</a:t>
            </a:r>
            <a:r>
              <a:rPr lang="de-DE" sz="600" b="1" dirty="0"/>
              <a:t>. </a:t>
            </a:r>
            <a:r>
              <a:rPr lang="de-DE" sz="600" dirty="0" err="1"/>
              <a:t>Businessman</a:t>
            </a:r>
            <a:r>
              <a:rPr lang="de-DE" sz="600" dirty="0"/>
              <a:t> </a:t>
            </a:r>
            <a:r>
              <a:rPr lang="de-DE" sz="600" dirty="0" err="1"/>
              <a:t>jumping</a:t>
            </a:r>
            <a:r>
              <a:rPr lang="de-DE" sz="600" dirty="0"/>
              <a:t> design. </a:t>
            </a:r>
            <a:r>
              <a:rPr lang="de-DE" sz="600" dirty="0" err="1"/>
              <a:t>Retrieved</a:t>
            </a:r>
            <a:r>
              <a:rPr lang="de-DE" sz="600" dirty="0"/>
              <a:t> </a:t>
            </a:r>
            <a:r>
              <a:rPr lang="de-DE" sz="600" dirty="0" err="1"/>
              <a:t>from</a:t>
            </a:r>
            <a:r>
              <a:rPr lang="de-DE" sz="600" dirty="0"/>
              <a:t> https://</a:t>
            </a:r>
            <a:r>
              <a:rPr lang="de-DE" sz="600" dirty="0" err="1"/>
              <a:t>www.freepik.com</a:t>
            </a:r>
            <a:r>
              <a:rPr lang="de-DE" sz="600" dirty="0"/>
              <a:t>/</a:t>
            </a:r>
            <a:r>
              <a:rPr lang="de-DE" sz="600" dirty="0" err="1"/>
              <a:t>free-vector</a:t>
            </a:r>
            <a:r>
              <a:rPr lang="de-DE" sz="600" dirty="0"/>
              <a:t>/businessman-jumping-design_1076108.htm#page=1&amp;query=</a:t>
            </a:r>
            <a:r>
              <a:rPr lang="de-DE" sz="600" dirty="0" err="1"/>
              <a:t>gap&amp;position</a:t>
            </a:r>
            <a:r>
              <a:rPr lang="de-DE" sz="600" dirty="0"/>
              <a:t>=13 (last </a:t>
            </a:r>
            <a:r>
              <a:rPr lang="de-DE" sz="600" dirty="0" err="1"/>
              <a:t>accessed</a:t>
            </a:r>
            <a:r>
              <a:rPr lang="de-DE" sz="600" dirty="0"/>
              <a:t> on April 8, 2021).</a:t>
            </a:r>
          </a:p>
        </p:txBody>
      </p:sp>
      <p:sp>
        <p:nvSpPr>
          <p:cNvPr id="3" name="Foliennummernplatzhalter 2"/>
          <p:cNvSpPr>
            <a:spLocks noGrp="1"/>
          </p:cNvSpPr>
          <p:nvPr>
            <p:ph type="sldNum" sz="quarter" idx="12"/>
          </p:nvPr>
        </p:nvSpPr>
        <p:spPr/>
        <p:txBody>
          <a:bodyPr/>
          <a:lstStyle/>
          <a:p>
            <a:fld id="{961E0DA8-AC27-403E-90E8-404BCA9BAC80}"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3810393696"/>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314749478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sp>
        <p:nvSpPr>
          <p:cNvPr id="48" name="Textplatzhalter 47"/>
          <p:cNvSpPr>
            <a:spLocks noGrp="1"/>
          </p:cNvSpPr>
          <p:nvPr>
            <p:ph type="body" sz="quarter" idx="13"/>
          </p:nvPr>
        </p:nvSpPr>
        <p:spPr>
          <a:xfrm>
            <a:off x="1737226" y="462940"/>
            <a:ext cx="6778124" cy="4050464"/>
          </a:xfrm>
        </p:spPr>
        <p:txBody>
          <a:bodyPr>
            <a:normAutofit/>
          </a:bodyPr>
          <a:lstStyle/>
          <a:p>
            <a:pPr marL="0" indent="0">
              <a:buNone/>
            </a:pPr>
            <a:endParaRPr lang="de-DE" sz="2000" u="sng" dirty="0">
              <a:solidFill>
                <a:schemeClr val="bg1"/>
              </a:solidFill>
            </a:endParaRPr>
          </a:p>
          <a:p>
            <a:pPr marL="0" indent="0">
              <a:buNone/>
            </a:pPr>
            <a:r>
              <a:rPr lang="de-DE" sz="2000" b="1" u="sng" dirty="0">
                <a:solidFill>
                  <a:srgbClr val="000090"/>
                </a:solidFill>
                <a:latin typeface="Lucida Handwriting"/>
                <a:cs typeface="Lucida Handwriting"/>
              </a:rPr>
              <a:t>In </a:t>
            </a:r>
            <a:r>
              <a:rPr lang="de-DE" sz="2000" b="1" u="sng" dirty="0" err="1">
                <a:solidFill>
                  <a:srgbClr val="000090"/>
                </a:solidFill>
                <a:latin typeface="Lucida Handwriting"/>
                <a:cs typeface="Lucida Handwriting"/>
              </a:rPr>
              <a:t>this</a:t>
            </a:r>
            <a:r>
              <a:rPr lang="de-DE" sz="2000" b="1" u="sng" dirty="0">
                <a:solidFill>
                  <a:srgbClr val="000090"/>
                </a:solidFill>
                <a:latin typeface="Lucida Handwriting"/>
                <a:cs typeface="Lucida Handwriting"/>
              </a:rPr>
              <a:t> </a:t>
            </a:r>
            <a:r>
              <a:rPr lang="de-DE" sz="2000" b="1" u="sng" dirty="0" err="1">
                <a:solidFill>
                  <a:srgbClr val="000090"/>
                </a:solidFill>
                <a:latin typeface="Lucida Handwriting"/>
                <a:cs typeface="Lucida Handwriting"/>
              </a:rPr>
              <a:t>module</a:t>
            </a:r>
            <a:r>
              <a:rPr lang="de-DE" sz="2000" b="1" u="sng" dirty="0">
                <a:solidFill>
                  <a:srgbClr val="000090"/>
                </a:solidFill>
                <a:latin typeface="Lucida Handwriting"/>
                <a:cs typeface="Lucida Handwriting"/>
              </a:rPr>
              <a:t> you will </a:t>
            </a:r>
            <a:r>
              <a:rPr lang="de-DE" sz="2000" b="1" u="sng" dirty="0" err="1">
                <a:solidFill>
                  <a:srgbClr val="000090"/>
                </a:solidFill>
                <a:latin typeface="Lucida Handwriting"/>
                <a:cs typeface="Lucida Handwriting"/>
              </a:rPr>
              <a:t>learn</a:t>
            </a:r>
            <a:r>
              <a:rPr lang="de-DE" sz="2000" b="1" u="sng" dirty="0">
                <a:solidFill>
                  <a:srgbClr val="000090"/>
                </a:solidFill>
                <a:latin typeface="Lucida Handwriting"/>
                <a:cs typeface="Lucida Handwriting"/>
              </a:rPr>
              <a:t> :</a:t>
            </a:r>
            <a:endParaRPr lang="de-DE" sz="2000" b="1" dirty="0">
              <a:solidFill>
                <a:srgbClr val="000090"/>
              </a:solidFill>
              <a:latin typeface="Lucida Handwriting"/>
              <a:cs typeface="Lucida Handwriting"/>
            </a:endParaRPr>
          </a:p>
          <a:p>
            <a:r>
              <a:rPr lang="de-DE" sz="1800" dirty="0" err="1">
                <a:solidFill>
                  <a:srgbClr val="000090"/>
                </a:solidFill>
                <a:latin typeface="Lucida Handwriting"/>
                <a:cs typeface="Lucida Handwriting"/>
              </a:rPr>
              <a:t>To</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name</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key</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facts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about</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the</a:t>
            </a:r>
            <a:r>
              <a:rPr lang="de-DE" sz="1800" dirty="0">
                <a:solidFill>
                  <a:srgbClr val="000090"/>
                </a:solidFill>
                <a:latin typeface="Lucida Handwriting"/>
                <a:cs typeface="Lucida Handwriting"/>
              </a:rPr>
              <a:t> 2030 Agenda </a:t>
            </a:r>
            <a:r>
              <a:rPr lang="de-DE" sz="1800" dirty="0" err="1">
                <a:solidFill>
                  <a:srgbClr val="000090"/>
                </a:solidFill>
                <a:latin typeface="Lucida Handwriting"/>
                <a:cs typeface="Lucida Handwriting"/>
              </a:rPr>
              <a:t>for</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Sustainable</a:t>
            </a:r>
            <a:r>
              <a:rPr lang="de-DE" sz="1800" dirty="0">
                <a:solidFill>
                  <a:srgbClr val="000090"/>
                </a:solidFill>
                <a:latin typeface="Lucida Handwriting"/>
                <a:cs typeface="Lucida Handwriting"/>
              </a:rPr>
              <a:t> Development </a:t>
            </a:r>
            <a:r>
              <a:rPr lang="de-DE" sz="1800" dirty="0" err="1">
                <a:solidFill>
                  <a:srgbClr val="000090"/>
                </a:solidFill>
                <a:latin typeface="Lucida Handwriting"/>
                <a:cs typeface="Lucida Handwriting"/>
              </a:rPr>
              <a:t>and</a:t>
            </a:r>
            <a:r>
              <a:rPr lang="de-DE" sz="1800" dirty="0">
                <a:solidFill>
                  <a:srgbClr val="000090"/>
                </a:solidFill>
                <a:latin typeface="Lucida Handwriting"/>
                <a:cs typeface="Lucida Handwriting"/>
              </a:rPr>
              <a:t> SDG 16;</a:t>
            </a:r>
          </a:p>
          <a:p>
            <a:r>
              <a:rPr lang="de-DE" sz="1800" dirty="0" err="1">
                <a:solidFill>
                  <a:srgbClr val="000090"/>
                </a:solidFill>
                <a:latin typeface="Lucida Handwriting"/>
                <a:cs typeface="Lucida Handwriting"/>
              </a:rPr>
              <a:t>To</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explain</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why</a:t>
            </a:r>
            <a:r>
              <a:rPr lang="de-DE" sz="1800" dirty="0">
                <a:solidFill>
                  <a:srgbClr val="000090"/>
                </a:solidFill>
                <a:latin typeface="Lucida Handwriting"/>
                <a:cs typeface="Lucida Handwriting"/>
              </a:rPr>
              <a:t> anti-</a:t>
            </a:r>
            <a:r>
              <a:rPr lang="de-DE" sz="1800" dirty="0" err="1">
                <a:solidFill>
                  <a:srgbClr val="000090"/>
                </a:solidFill>
                <a:latin typeface="Lucida Handwriting"/>
                <a:cs typeface="Lucida Handwriting"/>
              </a:rPr>
              <a:t>corruption</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is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important</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to</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achieve</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the</a:t>
            </a:r>
            <a:r>
              <a:rPr lang="de-DE" sz="1800" dirty="0">
                <a:solidFill>
                  <a:srgbClr val="000090"/>
                </a:solidFill>
                <a:latin typeface="Lucida Handwriting"/>
                <a:cs typeface="Lucida Handwriting"/>
              </a:rPr>
              <a:t> SDGs, </a:t>
            </a:r>
            <a:r>
              <a:rPr lang="de-DE" sz="1800" dirty="0" err="1">
                <a:solidFill>
                  <a:srgbClr val="000090"/>
                </a:solidFill>
                <a:latin typeface="Lucida Handwriting"/>
                <a:cs typeface="Lucida Handwriting"/>
              </a:rPr>
              <a:t>giving</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cocnrete</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examples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from</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sectors</a:t>
            </a:r>
            <a:r>
              <a:rPr lang="de-DE" sz="1800" dirty="0">
                <a:solidFill>
                  <a:srgbClr val="000090"/>
                </a:solidFill>
                <a:latin typeface="Lucida Handwriting"/>
                <a:cs typeface="Lucida Handwriting"/>
              </a:rPr>
              <a:t>;</a:t>
            </a:r>
          </a:p>
          <a:p>
            <a:r>
              <a:rPr lang="de-DE" sz="1800" dirty="0" err="1">
                <a:solidFill>
                  <a:srgbClr val="000090"/>
                </a:solidFill>
                <a:latin typeface="Lucida Handwriting"/>
                <a:cs typeface="Lucida Handwriting"/>
              </a:rPr>
              <a:t>To</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justify</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why</a:t>
            </a:r>
            <a:r>
              <a:rPr lang="de-DE" sz="1800" dirty="0">
                <a:solidFill>
                  <a:srgbClr val="000090"/>
                </a:solidFill>
                <a:latin typeface="Lucida Handwriting"/>
                <a:cs typeface="Lucida Handwriting"/>
              </a:rPr>
              <a:t> regional </a:t>
            </a:r>
            <a:r>
              <a:rPr lang="de-DE" sz="1800" dirty="0" err="1">
                <a:solidFill>
                  <a:srgbClr val="000090"/>
                </a:solidFill>
                <a:latin typeface="Lucida Handwriting"/>
                <a:cs typeface="Lucida Handwriting"/>
              </a:rPr>
              <a:t>and</a:t>
            </a:r>
            <a:r>
              <a:rPr lang="de-DE" sz="1800" dirty="0">
                <a:solidFill>
                  <a:srgbClr val="000090"/>
                </a:solidFill>
                <a:latin typeface="Lucida Handwriting"/>
                <a:cs typeface="Lucida Handwriting"/>
              </a:rPr>
              <a:t> international anti-</a:t>
            </a:r>
            <a:r>
              <a:rPr lang="de-DE" sz="1800" dirty="0" err="1">
                <a:solidFill>
                  <a:srgbClr val="000090"/>
                </a:solidFill>
                <a:latin typeface="Lucida Handwriting"/>
                <a:cs typeface="Lucida Handwriting"/>
              </a:rPr>
              <a:t>corruption</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conventions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are</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important</a:t>
            </a:r>
            <a:r>
              <a:rPr lang="de-DE" sz="1800" dirty="0">
                <a:solidFill>
                  <a:srgbClr val="000090"/>
                </a:solidFill>
                <a:latin typeface="Lucida Handwriting"/>
                <a:cs typeface="Lucida Handwriting"/>
              </a:rPr>
              <a:t>;</a:t>
            </a:r>
          </a:p>
          <a:p>
            <a:r>
              <a:rPr lang="de-DE" sz="1800" dirty="0" err="1">
                <a:solidFill>
                  <a:srgbClr val="000090"/>
                </a:solidFill>
                <a:latin typeface="Lucida Handwriting"/>
                <a:cs typeface="Lucida Handwriting"/>
              </a:rPr>
              <a:t>To</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classify</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what</a:t>
            </a:r>
            <a:r>
              <a:rPr lang="de-DE" sz="1800" dirty="0">
                <a:solidFill>
                  <a:srgbClr val="000090"/>
                </a:solidFill>
                <a:latin typeface="Lucida Handwriting"/>
                <a:cs typeface="Lucida Handwriting"/>
              </a:rPr>
              <a:t> UNCAC </a:t>
            </a:r>
            <a:r>
              <a:rPr lang="de-DE" sz="1800" dirty="0" err="1">
                <a:solidFill>
                  <a:srgbClr val="000090"/>
                </a:solidFill>
                <a:latin typeface="Lucida Handwriting"/>
                <a:cs typeface="Lucida Handwriting"/>
              </a:rPr>
              <a:t>covers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and</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what</a:t>
            </a:r>
            <a:r>
              <a:rPr lang="de-DE" sz="1800" dirty="0">
                <a:solidFill>
                  <a:srgbClr val="000090"/>
                </a:solidFill>
                <a:latin typeface="Lucida Handwriting"/>
                <a:cs typeface="Lucida Handwriting"/>
              </a:rPr>
              <a:t> not.</a:t>
            </a:r>
          </a:p>
        </p:txBody>
      </p:sp>
    </p:spTree>
    <p:extLst>
      <p:ext uri="{BB962C8B-B14F-4D97-AF65-F5344CB8AC3E}">
        <p14:creationId xmlns:p14="http://schemas.microsoft.com/office/powerpoint/2010/main" val="397117355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5 – International frameworks for integrity and anti-corruption</a:t>
            </a:r>
            <a:endParaRPr lang="en-US"/>
          </a:p>
        </p:txBody>
      </p:sp>
      <p:grpSp>
        <p:nvGrpSpPr>
          <p:cNvPr id="11" name="Gruppierung 10"/>
          <p:cNvGrpSpPr/>
          <p:nvPr/>
        </p:nvGrpSpPr>
        <p:grpSpPr>
          <a:xfrm>
            <a:off x="1593920" y="1719947"/>
            <a:ext cx="6933881" cy="595895"/>
            <a:chOff x="1593920" y="1809059"/>
            <a:chExt cx="6933881"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6"/>
            </a:xfrm>
            <a:prstGeom prst="rect">
              <a:avLst/>
            </a:prstGeom>
            <a:noFill/>
          </p:spPr>
          <p:txBody>
            <a:bodyPr wrap="square" rtlCol="0" anchor="t">
              <a:spAutoFit/>
            </a:bodyPr>
            <a:lstStyle/>
            <a:p>
              <a:r>
                <a:rPr lang="en-US" altLang="ko-KR" sz="1600" b="1" dirty="0">
                  <a:solidFill>
                    <a:srgbClr val="A6A6A6"/>
                  </a:solidFill>
                  <a:latin typeface="Roboto"/>
                </a:rPr>
                <a:t>United Nations Convention Against Corruption (UNCAC)</a:t>
              </a:r>
              <a:endParaRPr lang="ko-KR" altLang="en-US" sz="1600" b="1" dirty="0">
                <a:solidFill>
                  <a:srgbClr val="A6A6A6"/>
                </a:solidFill>
                <a:latin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pPr lvl="0"/>
                <a:r>
                  <a:rPr lang="en-US" altLang="ko-KR" sz="1600" b="1" dirty="0">
                    <a:solidFill>
                      <a:srgbClr val="A6A6A6"/>
                    </a:solidFill>
                    <a:latin typeface="Roboto"/>
                    <a:cs typeface="Roboto"/>
                  </a:rPr>
                  <a:t>Practical examples</a:t>
                </a:r>
                <a:endParaRPr lang="en-US" altLang="ko-KR" sz="1200" b="1" dirty="0">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44027"/>
            <a:chOff x="1593920" y="636207"/>
            <a:chExt cx="6922856" cy="84402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830997"/>
            </a:xfrm>
            <a:prstGeom prst="rect">
              <a:avLst/>
            </a:prstGeom>
            <a:noFill/>
          </p:spPr>
          <p:txBody>
            <a:bodyPr wrap="square" lIns="91440" tIns="45720" rIns="91440" bIns="45720" rtlCol="0" anchor="t">
              <a:spAutoFit/>
            </a:bodyPr>
            <a:lstStyle/>
            <a:p>
              <a:r>
                <a:rPr lang="en-US" sz="1600" b="1" dirty="0">
                  <a:solidFill>
                    <a:srgbClr val="FFFFFF"/>
                  </a:solidFill>
                  <a:latin typeface="Roboto"/>
                </a:rPr>
                <a:t>The 2030 Agenda for Sustainable Development and anti-corruption</a:t>
              </a:r>
              <a:endParaRPr lang="ko-KR" altLang="en-US" sz="1600" b="1" dirty="0">
                <a:solidFill>
                  <a:srgbClr val="FFFFFF"/>
                </a:solidFill>
                <a:latin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30997"/>
            </a:xfrm>
            <a:prstGeom prst="rect">
              <a:avLst/>
            </a:prstGeom>
            <a:noFill/>
          </p:spPr>
          <p:txBody>
            <a:bodyPr wrap="square" rtlCol="0" anchor="t">
              <a:spAutoFit/>
            </a:bodyPr>
            <a:lstStyle/>
            <a:p>
              <a:r>
                <a:rPr lang="en-US" altLang="ko-KR" sz="1600" b="1">
                  <a:solidFill>
                    <a:srgbClr val="A6A6A6"/>
                  </a:solidFill>
                  <a:latin typeface="Roboto"/>
                </a:rPr>
                <a:t>Anti-corruption conventions: Importance and historical context</a:t>
              </a:r>
              <a:endParaRPr lang="ko-KR" altLang="en-US" sz="1600" b="1">
                <a:solidFill>
                  <a:srgbClr val="A6A6A6"/>
                </a:solidFill>
                <a:latin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dirty="0">
                  <a:solidFill>
                    <a:srgbClr val="A6A6A6"/>
                  </a:solidFill>
                  <a:latin typeface="Roboto"/>
                  <a:cs typeface="Roboto"/>
                </a:rPr>
                <a:t>Activity: Quiz</a:t>
              </a: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p:cNvSpPr>
            <a:spLocks noGrp="1"/>
          </p:cNvSpPr>
          <p:nvPr>
            <p:ph type="sldNum" sz="quarter" idx="12"/>
          </p:nvPr>
        </p:nvSpPr>
        <p:spPr/>
        <p:txBody>
          <a:bodyPr/>
          <a:lstStyle/>
          <a:p>
            <a:fld id="{961E0DA8-AC27-403E-90E8-404BCA9BAC80}" type="slidenum">
              <a:rPr lang="en-US" smtClean="0"/>
              <a:pPr/>
              <a:t>5</a:t>
            </a:fld>
            <a:endParaRPr lang="en-US"/>
          </a:p>
        </p:txBody>
      </p:sp>
    </p:spTree>
    <p:extLst>
      <p:ext uri="{BB962C8B-B14F-4D97-AF65-F5344CB8AC3E}">
        <p14:creationId xmlns:p14="http://schemas.microsoft.com/office/powerpoint/2010/main" val="315421166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14" descr="Ein Bild, das Person, drinnen, Menge, Personen enthält.&#10;&#10;Automatisch generierte Beschreibung">
            <a:extLst>
              <a:ext uri="{FF2B5EF4-FFF2-40B4-BE49-F238E27FC236}">
                <a16:creationId xmlns:a16="http://schemas.microsoft.com/office/drawing/2014/main" id="{D2AE7B7B-B465-D040-A4A2-5D39B076FD11}"/>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628650" y="1363513"/>
            <a:ext cx="7893907" cy="3200400"/>
          </a:xfrm>
          <a:prstGeom prst="rect">
            <a:avLst/>
          </a:prstGeom>
          <a:ln>
            <a:solidFill>
              <a:srgbClr val="00B0F0"/>
            </a:solidFill>
          </a:ln>
        </p:spPr>
      </p:pic>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6</a:t>
            </a:fld>
            <a:endParaRPr lang="en-US"/>
          </a:p>
        </p:txBody>
      </p:sp>
      <p:sp>
        <p:nvSpPr>
          <p:cNvPr id="5" name="Titel 4"/>
          <p:cNvSpPr>
            <a:spLocks noGrp="1"/>
          </p:cNvSpPr>
          <p:nvPr>
            <p:ph type="title"/>
          </p:nvPr>
        </p:nvSpPr>
        <p:spPr/>
        <p:txBody>
          <a:bodyPr>
            <a:noAutofit/>
          </a:bodyPr>
          <a:lstStyle/>
          <a:p>
            <a:r>
              <a:rPr lang="en-US" sz="3200" b="1" dirty="0"/>
              <a:t>2030 Agenda for Sustainable Development</a:t>
            </a:r>
            <a:endParaRPr lang="de-DE" sz="3200" b="1" dirty="0"/>
          </a:p>
        </p:txBody>
      </p:sp>
      <p:sp>
        <p:nvSpPr>
          <p:cNvPr id="17" name="Inhaltsplatzhalter 16">
            <a:extLst>
              <a:ext uri="{FF2B5EF4-FFF2-40B4-BE49-F238E27FC236}">
                <a16:creationId xmlns:a16="http://schemas.microsoft.com/office/drawing/2014/main" id="{05D97596-EE75-4A45-8A3D-B5F6DAF9F638}"/>
              </a:ext>
            </a:extLst>
          </p:cNvPr>
          <p:cNvSpPr>
            <a:spLocks noGrp="1"/>
          </p:cNvSpPr>
          <p:nvPr>
            <p:ph idx="1"/>
          </p:nvPr>
        </p:nvSpPr>
        <p:spPr/>
        <p:txBody>
          <a:bodyPr>
            <a:normAutofit fontScale="92500"/>
          </a:bodyPr>
          <a:lstStyle/>
          <a:p>
            <a:pPr fontAlgn="base"/>
            <a:r>
              <a:rPr lang="en-US" sz="1600" dirty="0"/>
              <a:t>In 2015, UN Member States adopted the </a:t>
            </a:r>
            <a:r>
              <a:rPr lang="en-US" sz="1600" b="1" dirty="0"/>
              <a:t>2030 Agenda for Sustainable Development</a:t>
            </a:r>
            <a:r>
              <a:rPr lang="en-US" sz="1600" dirty="0"/>
              <a:t>;</a:t>
            </a:r>
          </a:p>
          <a:p>
            <a:pPr fontAlgn="base"/>
            <a:r>
              <a:rPr lang="en-US" sz="1600" dirty="0"/>
              <a:t>This 15-year agenda is </a:t>
            </a:r>
            <a:r>
              <a:rPr lang="en-US" sz="1600" b="1" dirty="0"/>
              <a:t>universal</a:t>
            </a:r>
            <a:r>
              <a:rPr lang="en-US" sz="1600" dirty="0"/>
              <a:t> (meaning it applies to all countries, not just </a:t>
            </a:r>
            <a:r>
              <a:rPr lang="en-US" sz="1600"/>
              <a:t>developing) and </a:t>
            </a:r>
            <a:r>
              <a:rPr lang="en-US" sz="1600" b="1" dirty="0"/>
              <a:t>transformative</a:t>
            </a:r>
            <a:r>
              <a:rPr lang="en-US" sz="1600" dirty="0"/>
              <a:t> (doesn’t imply just incremental changes) aiming to address the most pressing issues of our time: poverty, climate change and inequalities; ​</a:t>
            </a:r>
          </a:p>
          <a:p>
            <a:pPr fontAlgn="base"/>
            <a:r>
              <a:rPr lang="en-US" sz="1600" dirty="0"/>
              <a:t>It follows the Millennium Declaration and the 8 Millennium Development Goals (MDGs) which focused on ending poverty. What makes the Agenda 2030 unique is that it recognizes that poverty reduction must go hand in hand with </a:t>
            </a:r>
            <a:r>
              <a:rPr lang="en-US" sz="1600" b="1" dirty="0"/>
              <a:t>tackling climate change</a:t>
            </a:r>
            <a:r>
              <a:rPr lang="en-US" sz="1600" dirty="0"/>
              <a:t>;</a:t>
            </a:r>
          </a:p>
          <a:p>
            <a:pPr fontAlgn="base"/>
            <a:r>
              <a:rPr lang="en-US" sz="1600" dirty="0"/>
              <a:t>The 2030 Agenda is based on 5 Ps: </a:t>
            </a:r>
            <a:r>
              <a:rPr lang="en-US" sz="1600" b="1" dirty="0"/>
              <a:t>People, Planet, Prosperity, Peace and Partnership</a:t>
            </a:r>
            <a:r>
              <a:rPr lang="en-US" sz="1600" dirty="0"/>
              <a:t>;</a:t>
            </a:r>
          </a:p>
          <a:p>
            <a:pPr fontAlgn="base"/>
            <a:r>
              <a:rPr lang="en-US" sz="1600" dirty="0"/>
              <a:t>Its principle of </a:t>
            </a:r>
            <a:r>
              <a:rPr lang="en-US" sz="1600" b="1" dirty="0"/>
              <a:t>Leaving No One Behind </a:t>
            </a:r>
            <a:r>
              <a:rPr lang="en-US" sz="1600" dirty="0"/>
              <a:t>involves a strong focus on vulnerable groups and addressing inequalities;</a:t>
            </a:r>
          </a:p>
          <a:p>
            <a:pPr fontAlgn="base"/>
            <a:r>
              <a:rPr lang="en-US" sz="1600" dirty="0"/>
              <a:t>It focuses on </a:t>
            </a:r>
            <a:r>
              <a:rPr lang="en-US" sz="1600" b="1" dirty="0"/>
              <a:t>national ownership of implementation </a:t>
            </a:r>
            <a:r>
              <a:rPr lang="en-US" sz="1600" dirty="0"/>
              <a:t>(United Nations 2015).</a:t>
            </a:r>
          </a:p>
        </p:txBody>
      </p:sp>
    </p:spTree>
    <p:extLst>
      <p:ext uri="{BB962C8B-B14F-4D97-AF65-F5344CB8AC3E}">
        <p14:creationId xmlns:p14="http://schemas.microsoft.com/office/powerpoint/2010/main" val="37559873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 calcmode="lin" valueType="num">
                                      <p:cBhvr additive="base">
                                        <p:cTn id="31" dur="500" fill="hold"/>
                                        <p:tgtEl>
                                          <p:spTgt spid="1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a:extLst>
              <a:ext uri="{FF2B5EF4-FFF2-40B4-BE49-F238E27FC236}">
                <a16:creationId xmlns:a16="http://schemas.microsoft.com/office/drawing/2014/main" id="{0A40EC33-1BE4-1C49-92F9-03DDEBB111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2561" y="1268017"/>
            <a:ext cx="5686758" cy="3376513"/>
          </a:xfrm>
        </p:spPr>
      </p:pic>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7</a:t>
            </a:fld>
            <a:endParaRPr lang="en-US"/>
          </a:p>
        </p:txBody>
      </p:sp>
      <p:sp>
        <p:nvSpPr>
          <p:cNvPr id="5" name="Titel 4"/>
          <p:cNvSpPr>
            <a:spLocks noGrp="1"/>
          </p:cNvSpPr>
          <p:nvPr>
            <p:ph type="title"/>
          </p:nvPr>
        </p:nvSpPr>
        <p:spPr/>
        <p:txBody>
          <a:bodyPr>
            <a:noAutofit/>
          </a:bodyPr>
          <a:lstStyle/>
          <a:p>
            <a:r>
              <a:rPr lang="en-US" sz="3600" b="1" dirty="0"/>
              <a:t>Sustainable Development Goals (SDGs)</a:t>
            </a:r>
            <a:endParaRPr lang="de-DE" sz="3600" b="1" dirty="0"/>
          </a:p>
        </p:txBody>
      </p:sp>
      <p:sp>
        <p:nvSpPr>
          <p:cNvPr id="13" name="Inhaltsplatzhalter 1">
            <a:extLst>
              <a:ext uri="{FF2B5EF4-FFF2-40B4-BE49-F238E27FC236}">
                <a16:creationId xmlns:a16="http://schemas.microsoft.com/office/drawing/2014/main" id="{13D0AA07-7B46-F946-BAEB-14EBA600B0FB}"/>
              </a:ext>
            </a:extLst>
          </p:cNvPr>
          <p:cNvSpPr txBox="1">
            <a:spLocks/>
          </p:cNvSpPr>
          <p:nvPr/>
        </p:nvSpPr>
        <p:spPr>
          <a:xfrm>
            <a:off x="628649" y="2245766"/>
            <a:ext cx="2143911" cy="1421013"/>
          </a:xfrm>
          <a:prstGeom prst="rect">
            <a:avLst/>
          </a:prstGeom>
          <a:ln>
            <a:solidFill>
              <a:srgbClr val="00B0F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200"/>
              </a:spcBef>
              <a:buNone/>
            </a:pPr>
            <a:r>
              <a:rPr lang="en-US" sz="1600" dirty="0"/>
              <a:t>The 2030 Agenda comprises 17 SDGs and 169 targets which are highly interconnected (UNDESA 2015).</a:t>
            </a:r>
          </a:p>
        </p:txBody>
      </p:sp>
    </p:spTree>
    <p:extLst>
      <p:ext uri="{BB962C8B-B14F-4D97-AF65-F5344CB8AC3E}">
        <p14:creationId xmlns:p14="http://schemas.microsoft.com/office/powerpoint/2010/main" val="2544107433"/>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3200" b="1" dirty="0"/>
              <a:t>SDG 16: Peace, justice and strong institutions</a:t>
            </a:r>
            <a:endParaRPr lang="de-DE" sz="3200" b="1" dirty="0"/>
          </a:p>
        </p:txBody>
      </p:sp>
      <p:sp>
        <p:nvSpPr>
          <p:cNvPr id="6" name="Inhaltsplatzhalter 5">
            <a:extLst>
              <a:ext uri="{FF2B5EF4-FFF2-40B4-BE49-F238E27FC236}">
                <a16:creationId xmlns:a16="http://schemas.microsoft.com/office/drawing/2014/main" id="{358B5F9C-6834-3640-AA6F-993894F3F7D2}"/>
              </a:ext>
            </a:extLst>
          </p:cNvPr>
          <p:cNvSpPr>
            <a:spLocks noGrp="1"/>
          </p:cNvSpPr>
          <p:nvPr>
            <p:ph sz="half" idx="2"/>
          </p:nvPr>
        </p:nvSpPr>
        <p:spPr>
          <a:ln>
            <a:solidFill>
              <a:srgbClr val="00B0F0"/>
            </a:solidFill>
          </a:ln>
        </p:spPr>
        <p:txBody>
          <a:bodyPr>
            <a:normAutofit/>
          </a:bodyPr>
          <a:lstStyle/>
          <a:p>
            <a:pPr fontAlgn="base"/>
            <a:r>
              <a:rPr lang="en-US" sz="1200" dirty="0"/>
              <a:t>SDG 16 calls for </a:t>
            </a:r>
            <a:r>
              <a:rPr lang="en-US" sz="1200" b="1" dirty="0"/>
              <a:t>effective, accountable and inclusive</a:t>
            </a:r>
            <a:r>
              <a:rPr lang="en-US" sz="1200" b="1" i="1" dirty="0"/>
              <a:t> </a:t>
            </a:r>
            <a:r>
              <a:rPr lang="en-US" sz="1200" b="1" dirty="0"/>
              <a:t>institutions </a:t>
            </a:r>
            <a:r>
              <a:rPr lang="en-US" sz="1200" dirty="0"/>
              <a:t>at all levels;</a:t>
            </a:r>
          </a:p>
          <a:p>
            <a:pPr fontAlgn="base"/>
            <a:r>
              <a:rPr lang="en-US" sz="1200" dirty="0"/>
              <a:t>Institutions are both seen as a </a:t>
            </a:r>
            <a:r>
              <a:rPr lang="en-US" sz="1200" b="1" dirty="0"/>
              <a:t>cross-cutting issue </a:t>
            </a:r>
            <a:r>
              <a:rPr lang="en-US" sz="1200" dirty="0"/>
              <a:t>– fundamental for the achievement of the whole 2030 Agenda – and as a </a:t>
            </a:r>
            <a:r>
              <a:rPr lang="en-US" sz="1200" b="1" dirty="0"/>
              <a:t>standalone goal</a:t>
            </a:r>
            <a:r>
              <a:rPr lang="en-US" sz="1200" dirty="0"/>
              <a:t>;</a:t>
            </a:r>
          </a:p>
          <a:p>
            <a:pPr fontAlgn="base"/>
            <a:r>
              <a:rPr lang="en-US" sz="1200" dirty="0"/>
              <a:t>Whether people have </a:t>
            </a:r>
            <a:r>
              <a:rPr lang="en-US" sz="1200" b="1" dirty="0"/>
              <a:t>access to education, health, water or sanitation</a:t>
            </a:r>
            <a:r>
              <a:rPr lang="en-US" sz="1200" dirty="0"/>
              <a:t> depends on institutions and public service delivery, ensuring that these services reach everyone;</a:t>
            </a:r>
          </a:p>
          <a:p>
            <a:pPr fontAlgn="base"/>
            <a:r>
              <a:rPr lang="en-US" sz="1200" dirty="0"/>
              <a:t>Beyond the basic services, institutions are also responsible for national development strategies, infrastructure, channeling resources, monitoring and evaluating public programs etc. – all crucial for SDG achievement;</a:t>
            </a:r>
          </a:p>
          <a:p>
            <a:pPr fontAlgn="base"/>
            <a:r>
              <a:rPr lang="en-US" sz="1200" dirty="0"/>
              <a:t>In a nutshell, institutions are engines that translate the 2030 Agenda into reality (United Nations n. y.).</a:t>
            </a:r>
          </a:p>
        </p:txBody>
      </p:sp>
      <p:sp>
        <p:nvSpPr>
          <p:cNvPr id="4" name="Foliennummernplatzhalter 3"/>
          <p:cNvSpPr>
            <a:spLocks noGrp="1"/>
          </p:cNvSpPr>
          <p:nvPr>
            <p:ph type="sldNum" sz="quarter" idx="12"/>
          </p:nvPr>
        </p:nvSpPr>
        <p:spPr/>
        <p:txBody>
          <a:bodyPr/>
          <a:lstStyle/>
          <a:p>
            <a:fld id="{961E0DA8-AC27-403E-90E8-404BCA9BAC80}" type="slidenum">
              <a:rPr lang="en-US" smtClean="0"/>
              <a:pPr/>
              <a:t>8</a:t>
            </a:fld>
            <a:endParaRPr lang="en-US"/>
          </a:p>
        </p:txBody>
      </p:sp>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pic>
        <p:nvPicPr>
          <p:cNvPr id="12" name="Inhaltsplatzhalter 11" descr="Ein Bild, das Text, Person enthält.&#10;&#10;Automatisch generierte Beschreibung">
            <a:extLst>
              <a:ext uri="{FF2B5EF4-FFF2-40B4-BE49-F238E27FC236}">
                <a16:creationId xmlns:a16="http://schemas.microsoft.com/office/drawing/2014/main" id="{5E36212D-C982-5440-9AD7-E344BCF446C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1701175"/>
            <a:ext cx="3886200" cy="2599987"/>
          </a:xfrm>
          <a:ln>
            <a:solidFill>
              <a:srgbClr val="00B0F0"/>
            </a:solidFill>
          </a:ln>
        </p:spPr>
      </p:pic>
    </p:spTree>
    <p:extLst>
      <p:ext uri="{BB962C8B-B14F-4D97-AF65-F5344CB8AC3E}">
        <p14:creationId xmlns:p14="http://schemas.microsoft.com/office/powerpoint/2010/main" val="30076775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14" descr="Bildschirmfoto 2020-07-20 um 10.41.53.png"/>
          <p:cNvPicPr>
            <a:picLocks noGrp="1" noChangeAspect="1"/>
          </p:cNvPicPr>
          <p:nvPr>
            <p:ph idx="1"/>
          </p:nvPr>
        </p:nvPicPr>
        <p:blipFill>
          <a:blip r:embed="rId3">
            <a:extLst>
              <a:ext uri="{28A0092B-C50C-407E-A947-70E740481C1C}">
                <a14:useLocalDpi xmlns:a14="http://schemas.microsoft.com/office/drawing/2010/main" val="0"/>
              </a:ext>
            </a:extLst>
          </a:blip>
          <a:srcRect l="-11385" r="-11385"/>
          <a:stretch>
            <a:fillRect/>
          </a:stretch>
        </p:blipFill>
        <p:spPr>
          <a:ln>
            <a:solidFill>
              <a:srgbClr val="00B0F0"/>
            </a:solidFill>
          </a:ln>
        </p:spPr>
      </p:pic>
      <p:sp>
        <p:nvSpPr>
          <p:cNvPr id="3" name="Fußzeilenplatzhalter 2"/>
          <p:cNvSpPr>
            <a:spLocks noGrp="1"/>
          </p:cNvSpPr>
          <p:nvPr>
            <p:ph type="ftr" sz="quarter" idx="3"/>
          </p:nvPr>
        </p:nvSpPr>
        <p:spPr/>
        <p:txBody>
          <a:bodyPr/>
          <a:lstStyle/>
          <a:p>
            <a:r>
              <a:rPr lang="en-US" b="1"/>
              <a:t>Module 5 – International frameworks for integrity and anti-corruption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9</a:t>
            </a:fld>
            <a:endParaRPr lang="en-US"/>
          </a:p>
        </p:txBody>
      </p:sp>
      <p:sp>
        <p:nvSpPr>
          <p:cNvPr id="5" name="Titel 4"/>
          <p:cNvSpPr>
            <a:spLocks noGrp="1"/>
          </p:cNvSpPr>
          <p:nvPr>
            <p:ph type="title"/>
          </p:nvPr>
        </p:nvSpPr>
        <p:spPr/>
        <p:txBody>
          <a:bodyPr>
            <a:noAutofit/>
          </a:bodyPr>
          <a:lstStyle/>
          <a:p>
            <a:r>
              <a:rPr lang="en-US" sz="2800" b="1" dirty="0"/>
              <a:t>2030 Agenda and the reduction of corruption risks</a:t>
            </a:r>
            <a:endParaRPr lang="de-DE" sz="2800" b="1" dirty="0"/>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HwA3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xvG+sS+H/Cl/rEMKTSWsYdUY4Dcgf1rVtZDNaxTEYLoGI9MiuW+MP/ACTTW/8ArgP/AEJa6XTf+Qdbf9cU/kK6ZQj9XjK2t2vwRxRqyeMnTvooxfzbl/kixRRRXMd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kHW3/AFxT+QrmvjD/AMk01v8A64D/ANCWul03/kHW3/XFP5CuuX+6x/xS/KJ58P8A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wDIOtv+uKfyFc18Yf8Akmmt/wDXAf8AoS10um/8g62/64p/IV1y/wB1j/il+UTz4f7/AD/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wCQdbf9cU/kK5r4w/8AJNNb/wCuA/8AQlrpdN/5B1t/1xT+Qrrl/usf8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8AIOtv+uKfyFc18Yf+Saa3/wBcB/6EtdLpv/IOtv8Arin8hXXL/dY/4pflE8+H+/z/AM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8AyTTW/wDrgP8A0Ja6XTf+Qdbf9cU/kK5r4w/8k01v/rgP/QlrpdN/5B1t/wBcU/kK65f7rH/FL8onnw/3+f8A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wCSaa3/ANcB/wChLXS6b/yDrb/rin8hXNfGH/kmmt/9cB/6EtdLpv8AyDrb/rin8hXXL/dY/wCKX5RPPh/v8/8A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wAk01v/AK4D/wBCWul03/kHW3/XFP5Cua+MP/JNNb/64D/0Ja6XTf8AkHW3/XFP5CuuX+6x/wA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wBcB/6EtdLpv/IOtv8Arin8hXNfGH/kmmt/9cB/6EtdLpv/ACDrb/rin8hXXL/dY/4pflE8+H+/z/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5B1t/wBcU/kK5r4w/wDJNNb/AOuA/wDQlrpdN/5B1t/1xT+Qrrl/usf8UvyiefD/AH+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8AyDrb/rin8hXNfGH/AJJprf8A1wH/AKEtdLpv/IOtv+uKfyFdcv8AdY/4pflE8+H+/wA/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8AkHW3/XFP5Cua+MP/ACTTW/8ArgP/AEJa6XTf+Qdbf9cU/kK65f7rH/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ACDrb/rin8hXNfGH/kmmt/8AXAf+hLXS6b/yDrb/AK4p/IV1y/3WP+KX5RPPh/v8/wD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AMk01v8A64D/ANCWul03/kHW3/XFP5Cua+MP/JNNb/64D/0Ja6XTf+Qdbf8AXFP5CuuX+6x/xS/KJ58P9/n/AI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8Akmmt/wDXAf8AoS10um/8g62/64p/IVzXxh/5Jprf/XAf+hLXS6b/AMg62/64p/IV1y/3WP8Ail+UTz4f7/P/AA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AJNNb/wCuA/8AQlrpdN/5B1t/1xT+QrmvjD/yTTW/+uA/9CWul03/AJB1t/1xT+Qrrl/usf8A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8AXAf+hLXS6b/yDrb/AK4p/IVzXxh/5Jprf/XAf+hLXS6b/wAg62/64p/IV1y/3WP+KX5RPPh/v8/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Qdbf8AXFP5Cua+MP8AyTTW/wDrgP8A0Ja6XTf+Qdbf9cU/kK65f7rH/FL8onnw/wB/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AMg62/64p/IVzXxh/wCSaa3/ANcB/wChLXS6b/yDrb/rin8hXXL/AHWP+KX5RPPh/v8A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AJB1t/1xT+QrmvjD/wAk01v/AK4D/wBCWul03/kHW3/XFP5CuuX+6x/x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wAg62/64p/IVzXxh/5Jprf/AFwH/oS10um/8g62/wCuKfyFdcv91j/il+UTz4f7/P8A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wDJNNb/AOuA/wDQlrpdN/5B1t/1xT+QrmvjD/yTTW/+uA/9CWul03/kHW3/AFxT+Qrrl/usf8UvyiefD/f5/wC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pXOrWFu7xtOrSIcFE5bPpVe18QaXcRl/tHlDBOJRtJAOCcelaKlNq9jJ16SdnJXNWiuc+IHjbw54F8Of8JB4lvvsmneakQlVC+Wb7vA+lYfgX4yfDnxpqw0jQfEcEmpEbltJkaKVx/shgM/hWZqd/RXmfi346fDfwt4mvPDmsazNHqVkVE8MdrJJs3KGHKg9iKv6N8YPh9qnhPUfFUWurb6Rpsgiubi6ieIK5GQAGGWJ9qAO9orzzwH8aPh3411v+xNE1z/iYspeK3uYXhaZR/Em4DcPpW58QvHvhXwDZWV54q1RLCG9uRbQFlJ3OQT27ADk0AdPVLUNW0vT5FjvtQtbZ2G5VllCkj15q6pDAMpBB5BFcBr2m6fqvxjsrfUrOG7hGhyMElXcAwmHP6mujDUo1JPneiTenkceNrzowTppNtpa7anU/wDCTeHf+g5p3/gQv+NH/CTeHf8AoOad/wCBC/41W/4Qvwn/ANC/p3/fkUf8IX4T/wChf07/AL8ir/2XvL8DO+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Z/4Sbw7/wBBzTv/AAIX/Gj/AISbw7/0HNO/8CF/xqt/whfhP/oX9O/78ij/AIQvwn/0L+nf9+RR/sveX4BfH9ofe/8AIs/8JN4d/wCg5p3/AIEL/jR/wk3h3/oOad/4EL/jVb/hC/Cf/Qv6d/35FH/CF+E/+hf07/vyKP8AZe8vwC+P7Q+9/wCRZ/4Sbw7/ANBzTv8AwIX/ABo/4Sbw7/0HNO/8CF/xqt/whfhP/oX9O/78ij/hC/Cf/Qv6d/35FH+y95fgF8f2h97/AMiz/wAJN4d/6Dmnf+BC/wCNH/CTeHf+g5p3/gQv+NVv+EL8J/8AQv6d/wB+RR/whfhP/oX9O/78ij/Ze8vwC+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gfFfXtEuvh3rNvbatZTSvCAqJOpZjuHQZrttN/5B1t/1xT+QrJHgzwoD/yL+nf9+RW6iqqhVACgYAHYUVqtJ0o06d9G3r52/wAgw1Cuq8q1a2qS0v0bfX1FooorkPQCiiigAooooAKRvun6UtFAHiN1qtxb6fZW1j82oXZd455VJHmDOQxH8RwRiovC13cap4hvkY28sNrH5Ubs2CQ3LZx2znFd/qXhO6g1U3mitCIZGLSQS9EY91qgvgO5S7kjha0t4J33XE8S4eT2x27ivpI4zDuD1s2v1/y0PipZbjFUWjaT26PTT8dWzyT9qaWSb9mmz8xvMVfEFssbHugkbH4Vqftq6TpumfCOx8ZadaQWWv6NqVpNYXcCBJAxYArkdQRzj2ruvj78Mbrx98L4fB+gXtrpjwXkFxHJOhZAIyTjA7nNc3/wp/x14y1rSbj4teNrHV9I0m4W6g0nTLIwQzSr90yknLAenuRXz9aanUlJdWfX4am6VGMJPVJHnOj654q0/wDag+It14d8Cp4puLizsGuIWnSL7PmFDn5uuSSPwr0D4p+C/FvxU+EOn7tBsvC3iTTtXXUINKuJVeC5MQYKjleCGDfpS6t8LPilpvxg8UeOvAvivw9p6a8sKSQ31k8zKsaADocdQaua98MPiR4w8MQr4s8cWFv4l0rUY77RNQ0q1aKOIqOUlQn5wSAfwrM2OZsvFOh+I/iH4U0H4vfDq68H+KLO8WXRL2KTFtPOpGESRexIHynIPA71zfx7m8M/E745av4R1/xBp+maV4W8Pzx27XNwIw+pzqNpGeuwbSf90jvXfyfCr4meMPFnh3VviZ4s0W7sfDd4L6ztNMs2iM9wpBRnY9FyBkCrvw0+APh2wsNUvPiHp2keKfEWq6nPf3N5JASF8wjCLu5AHJ/GgDX/AGVPGh8b/BTRb24mEuoaeh06+Ockyw4UMf8AeXa3410Fz/yWuz/7AMn/AKOFYHwh+Ftz8OfH3i670m7s4/CmuSR3FrpkaMGtJlGGx22nLdPRfSt+5/5LXZ/9gGT/ANHCuvCbz/ws8/MNqf8Ajj+Z2h6Gvj3w/wDEPxhP4ebVtF8da5rXjUa7JbReHHtTJaywi6KYLBMKBHzu3cYr7CPSuS+FHgmDwF4WOhw3jXv+mXN15zxhW/fStIV49N2K5D0Dlr7402Nr4f1bV30G6ZdN8Ur4beMTrl5C6J5oOOF+fp14rh/hF8VNU0O0u4fE+male6VeeNb3SY9Ze5VlgkeYrFHsPzbOMZ6DNdRr3wMfULzVIrbxheWmjajr8Wvvp/2WNtt0rKzfvD8207enY0mm/AtoLuG2vPGF5d6AniKTxE2mfZUUNdGQug8wfNsBI47kUAcb8NPiBqGn3fhVNb13VDb3Gr+JWussrxvDasSokz82FH3dteq/Dj4l3ni6+sVm8F6vpOnarZm90y/lZZI54hjG/b/qmIIYKeorC0v4F6bbXeivda1PdW+nXGsSyQmIKJ11AYdSe23JwR1rc+G/w41Twle2AuvG2qarpek2RsdL0940ijii4AMm3/WuAAAT0FAHDa78WNT8GfEv4m3GqC71fSNHOjQ2WnxMqmNrkbWKkjuxB5rc1H46W2kWHib+2/Ct/YapoF3aW0tmbhHV/tIzC5lHyouPvE/dqXxr8ErXxNrPi7UZNeuLc+JJtMldFhUiD7EwIA9d2Oc9K0Na+FMl7r/i/WrPxNc2Nz4iayfC26SJEbdCoVlYESI2eVNAHIeN/jF4zW08G3Xh3wmbc6j4mTS7yOW8hlS4XaSI4pBkEPyRJxjYQRzWBqXxc8cWWoSRaBa3WpK3xJl0KdbyWEYjVARaxcfKrckOeRtOetdpD8CIbfwxb2dn4muLbV7fxGniKK8jtEEMdyq7dqwfdWPBPyjvT7j4Gq2nagtt4oubfUp/GLeLLa7FsjCC4Ix5ZQ8MuM9aALkvxqs4vDepa0/h66H2DxUPDTw/aFy0hkWPzQcfdy3TrxXnkHxa8cXtj4nOtxXOmR6b47t9ItZrJ4i6o0yKbZwR8wweX7hsCuz1T4GTXd1qMUPjK7t9Hv8AxBF4hksBaRt/paurOd/XYxXO3sTU2pfA9Lm/1wweJrmHTtW8RQeImtTboxiuo3Vmw/Uq23GO1AFhvjbY/wBqSTDw5fnwtHrP9iPr3mr5Yut2z/V/e8veQu/17VW0T45rf6hpf2jwdqFnpOo69LoEWom5R1F0rso+Qc7SVPPapm+CVsdSks18S3o8JSa1/bj6H5KbTdb9+PN+95e8BtnrUtr8GLaDQtE0sa7ORpfit/EYfyVzIzSO/lH0Hz9evFAEvw8+MUPjPxUdJsvDV5FZtPcQJdm5jZ0aEkN50P34gSPlJznI6V6nXlXh/wCD32H4i2Pi/UfE1zqMmmvO9mptY4pm81SGE8qAGYAHjd6CvVaACiiigAooooAKKKKACiiigAooooAKKKKACiiigAooooAKKKKACiiigAooooAKKKKACiiigAooooAKKKKACiiigAooooAKKKKACiiigAooooAKKKKACiiigAooooAKKKKACiiigAooooAKKKKACiiigAooooAKKKKACiiigAooooAKKKKACiiigAooooAKKKKACiiigAooooAKKKKACiiigAooooAKKKKACiiigAooooAKKKKACiiigAqi+k2La6mttEftqW5tlfP/ACzLbiMfWr1FOMnHZkyhGVuZXCiiikUFFFFABRRRQAUUUUAFFFFABRRRQAUUUUAFFFFABRRRQAUUUUAFFFFABRRRQAUUUUAFFFFABRRRQAUUUUAFFFFABRRRQAUUUUAFFFFABRRRQAUUUUAFFFFABRRRQAUUUUAFFFFABRRRQAUUUUAFFFFABRRRQAUUUUAFFFFABRRRQAUUUUAFFFFABRRRQAUUUUAFFFFABRRRQAUUUUAFFFFABRRRQAUUUUAFFFFABRRRQAUUUUAFFFFABRRRQB//2Q==">
            <a:extLst>
              <a:ext uri="{FF2B5EF4-FFF2-40B4-BE49-F238E27FC236}">
                <a16:creationId xmlns:a16="http://schemas.microsoft.com/office/drawing/2014/main" id="{63BB0880-E7BB-024E-BD22-FB5F002A93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HwA3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xvG+sS+H/Cl/rEMKTSWsYdUY4Dcgf1rVtZDNaxTEYLoGI9MiuW+MP/ACTTW/8ArgP/AEJa6XTf+Qdbf9cU/kK6ZQj9XjK2t2vwRxRqyeMnTvooxfzbl/kixRRRXMd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kHW3/AFxT+QrmvjD/AMk01v8A64D/ANCWul03/kHW3/XFP5CuuX+6x/xS/KJ58P8A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wDIOtv+uKfyFc18Yf8Akmmt/wDXAf8AoS10um/8g62/64p/IV1y/wB1j/il+UTz4f7/AD/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wCQdbf9cU/kK5r4w/8AJNNb/wCuA/8AQlrpdN/5B1t/1xT+Qrrl/usf8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8AIOtv+uKfyFc18Yf+Saa3/wBcB/6EtdLpv/IOtv8Arin8hXXL/dY/4pflE8+H+/z/AM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8AyTTW/wDrgP8A0Ja6XTf+Qdbf9cU/kK5r4w/8k01v/rgP/QlrpdN/5B1t/wBcU/kK65f7rH/FL8onnw/3+f8A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wCSaa3/ANcB/wChLXS6b/yDrb/rin8hXNfGH/kmmt/9cB/6EtdLpv8AyDrb/rin8hXXL/dY/wCKX5RPPh/v8/8A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wAk01v/AK4D/wBCWul03/kHW3/XFP5Cua+MP/JNNb/64D/0Ja6XTf8AkHW3/XFP5CuuX+6x/wA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wBcB/6EtdLpv/IOtv8Arin8hXNfGH/kmmt/9cB/6EtdLpv/ACDrb/rin8hXXL/dY/4pflE8+H+/z/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5B1t/wBcU/kK5r4w/wDJNNb/AOuA/wDQlrpdN/5B1t/1xT+Qrrl/usf8UvyiefD/AH+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8AyDrb/rin8hXNfGH/AJJprf8A1wH/AKEtdLpv/IOtv+uKfyFdcv8AdY/4pflE8+H+/wA/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8AkHW3/XFP5Cua+MP/ACTTW/8ArgP/AEJa6XTf+Qdbf9cU/kK65f7rH/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ACDrb/rin8hXNfGH/kmmt/8AXAf+hLXS6b/yDrb/AK4p/IV1y/3WP+KX5RPPh/v8/wD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AMk01v8A64D/ANCWul03/kHW3/XFP5Cua+MP/JNNb/64D/0Ja6XTf+Qdbf8AXFP5CuuX+6x/xS/KJ58P9/n/AI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8Akmmt/wDXAf8AoS10um/8g62/64p/IVzXxh/5Jprf/XAf+hLXS6b/AMg62/64p/IV1y/3WP8Ail+UTz4f7/P/AA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AJNNb/wCuA/8AQlrpdN/5B1t/1xT+QrmvjD/yTTW/+uA/9CWul03/AJB1t/1xT+Qrrl/usf8A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8AXAf+hLXS6b/yDrb/AK4p/IVzXxh/5Jprf/XAf+hLXS6b/wAg62/64p/IV1y/3WP+KX5RPPh/v8/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Qdbf8AXFP5Cua+MP8AyTTW/wDrgP8A0Ja6XTf+Qdbf9cU/kK65f7rH/FL8onnw/wB/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AMg62/64p/IVzXxh/wCSaa3/ANcB/wChLXS6b/yDrb/rin8hXXL/AHWP+KX5RPPh/v8A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AJB1t/1xT+QrmvjD/wAk01v/AK4D/wBCWul03/kHW3/XFP5CuuX+6x/x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wAg62/64p/IVzXxh/5Jprf/AFwH/oS10um/8g62/wCuKfyFdcv91j/il+UTz4f7/P8A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wDJNNb/AOuA/wDQlrpdN/5B1t/1xT+QrmvjD/yTTW/+uA/9CWul03/kHW3/AFxT+Qrrl/usf8UvyiefD/f5/wC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pXOrWFu7xtOrSIcFE5bPpVe18QaXcRl/tHlDBOJRtJAOCcelaKlNq9jJ16SdnJXNWiuc+IHjbw54F8Of8JB4lvvsmneakQlVC+Wb7vA+lYfgX4yfDnxpqw0jQfEcEmpEbltJkaKVx/shgM/hWZqd/RXmfi346fDfwt4mvPDmsazNHqVkVE8MdrJJs3KGHKg9iKv6N8YPh9qnhPUfFUWurb6Rpsgiubi6ieIK5GQAGGWJ9qAO9orzzwH8aPh3411v+xNE1z/iYspeK3uYXhaZR/Em4DcPpW58QvHvhXwDZWV54q1RLCG9uRbQFlJ3OQT27ADk0AdPVLUNW0vT5FjvtQtbZ2G5VllCkj15q6pDAMpBB5BFcBr2m6fqvxjsrfUrOG7hGhyMElXcAwmHP6mujDUo1JPneiTenkceNrzowTppNtpa7anU/wDCTeHf+g5p3/gQv+NH/CTeHf8AoOad/wCBC/41W/4Qvwn/ANC/p3/fkUf8IX4T/wChf07/AL8ir/2XvL8DO+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Z/4Sbw7/wBBzTv/AAIX/Gj/AISbw7/0HNO/8CF/xqt/whfhP/oX9O/78ij/AIQvwn/0L+nf9+RR/sveX4BfH9ofe/8AIs/8JN4d/wCg5p3/AIEL/jR/wk3h3/oOad/4EL/jVb/hC/Cf/Qv6d/35FH/CF+E/+hf07/vyKP8AZe8vwC+P7Q+9/wCRZ/4Sbw7/ANBzTv8AwIX/ABo/4Sbw7/0HNO/8CF/xqt/whfhP/oX9O/78ij/hC/Cf/Qv6d/35FH+y95fgF8f2h97/AMiz/wAJN4d/6Dmnf+BC/wCNH/CTeHf+g5p3/gQv+NVv+EL8J/8AQv6d/wB+RR/whfhP/oX9O/78ij/Ze8vwC+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gfFfXtEuvh3rNvbatZTSvCAqJOpZjuHQZrttN/5B1t/1xT+QrJHgzwoD/yL+nf9+RW6iqqhVACgYAHYUVqtJ0o06d9G3r52/wAgw1Cuq8q1a2qS0v0bfX1FooorkPQCiiigAooooAKRvun6UtFAHiN1qtxb6fZW1j82oXZd455VJHmDOQxH8RwRiovC13cap4hvkY28sNrH5Ubs2CQ3LZx2znFd/qXhO6g1U3mitCIZGLSQS9EY91qgvgO5S7kjha0t4J33XE8S4eT2x27ivpI4zDuD1s2v1/y0PipZbjFUWjaT26PTT8dWzyT9qaWSb9mmz8xvMVfEFssbHugkbH4Vqftq6TpumfCOx8ZadaQWWv6NqVpNYXcCBJAxYArkdQRzj2ruvj78Mbrx98L4fB+gXtrpjwXkFxHJOhZAIyTjA7nNc3/wp/x14y1rSbj4teNrHV9I0m4W6g0nTLIwQzSr90yknLAenuRXz9aanUlJdWfX4am6VGMJPVJHnOj654q0/wDag+It14d8Cp4puLizsGuIWnSL7PmFDn5uuSSPwr0D4p+C/FvxU+EOn7tBsvC3iTTtXXUINKuJVeC5MQYKjleCGDfpS6t8LPilpvxg8UeOvAvivw9p6a8sKSQ31k8zKsaADocdQaua98MPiR4w8MQr4s8cWFv4l0rUY77RNQ0q1aKOIqOUlQn5wSAfwrM2OZsvFOh+I/iH4U0H4vfDq68H+KLO8WXRL2KTFtPOpGESRexIHynIPA71zfx7m8M/E745av4R1/xBp+maV4W8Pzx27XNwIw+pzqNpGeuwbSf90jvXfyfCr4meMPFnh3VviZ4s0W7sfDd4L6ztNMs2iM9wpBRnY9FyBkCrvw0+APh2wsNUvPiHp2keKfEWq6nPf3N5JASF8wjCLu5AHJ/GgDX/AGVPGh8b/BTRb24mEuoaeh06+Ockyw4UMf8AeXa3410Fz/yWuz/7AMn/AKOFYHwh+Ftz8OfH3i670m7s4/CmuSR3FrpkaMGtJlGGx22nLdPRfSt+5/5LXZ/9gGT/ANHCuvCbz/ws8/MNqf8Ajj+Z2h6Gvj3w/wDEPxhP4ebVtF8da5rXjUa7JbReHHtTJaywi6KYLBMKBHzu3cYr7CPSuS+FHgmDwF4WOhw3jXv+mXN15zxhW/fStIV49N2K5D0Dlr7402Nr4f1bV30G6ZdN8Ur4beMTrl5C6J5oOOF+fp14rh/hF8VNU0O0u4fE+male6VeeNb3SY9Ze5VlgkeYrFHsPzbOMZ6DNdRr3wMfULzVIrbxheWmjajr8Wvvp/2WNtt0rKzfvD8207enY0mm/AtoLuG2vPGF5d6AniKTxE2mfZUUNdGQug8wfNsBI47kUAcb8NPiBqGn3fhVNb13VDb3Gr+JWussrxvDasSokz82FH3dteq/Dj4l3ni6+sVm8F6vpOnarZm90y/lZZI54hjG/b/qmIIYKeorC0v4F6bbXeivda1PdW+nXGsSyQmIKJ11AYdSe23JwR1rc+G/w41Twle2AuvG2qarpek2RsdL0940ijii4AMm3/WuAAAT0FAHDa78WNT8GfEv4m3GqC71fSNHOjQ2WnxMqmNrkbWKkjuxB5rc1H46W2kWHib+2/Ct/YapoF3aW0tmbhHV/tIzC5lHyouPvE/dqXxr8ErXxNrPi7UZNeuLc+JJtMldFhUiD7EwIA9d2Oc9K0Na+FMl7r/i/WrPxNc2Nz4iayfC26SJEbdCoVlYESI2eVNAHIeN/jF4zW08G3Xh3wmbc6j4mTS7yOW8hlS4XaSI4pBkEPyRJxjYQRzWBqXxc8cWWoSRaBa3WpK3xJl0KdbyWEYjVARaxcfKrckOeRtOetdpD8CIbfwxb2dn4muLbV7fxGniKK8jtEEMdyq7dqwfdWPBPyjvT7j4Gq2nagtt4oubfUp/GLeLLa7FsjCC4Ix5ZQ8MuM9aALkvxqs4vDepa0/h66H2DxUPDTw/aFy0hkWPzQcfdy3TrxXnkHxa8cXtj4nOtxXOmR6b47t9ItZrJ4i6o0yKbZwR8wweX7hsCuz1T4GTXd1qMUPjK7t9Hv8AxBF4hksBaRt/paurOd/XYxXO3sTU2pfA9Lm/1wweJrmHTtW8RQeImtTboxiuo3Vmw/Uq23GO1AFhvjbY/wBqSTDw5fnwtHrP9iPr3mr5Yut2z/V/e8veQu/17VW0T45rf6hpf2jwdqFnpOo69LoEWom5R1F0rso+Qc7SVPPapm+CVsdSks18S3o8JSa1/bj6H5KbTdb9+PN+95e8BtnrUtr8GLaDQtE0sa7ORpfit/EYfyVzIzSO/lH0Hz9evFAEvw8+MUPjPxUdJsvDV5FZtPcQJdm5jZ0aEkN50P34gSPlJznI6V6nXlXh/wCD32H4i2Pi/UfE1zqMmmvO9mptY4pm81SGE8qAGYAHjd6CvVaACiiigAooooAKKKKACiiigAooooAKKKKACiiigAooooAKKKKACiiigAooooAKKKKACiiigAooooAKKKKACiiigAooooAKKKKACiiigAooooAKKKKACiiigAooooAKKKKACiiigAooooAKKKKACiiigAooooAKKKKACiiigAooooAKKKKACiiigAooooAKKKKACiiigAooooAKKKKACiiigAooooAKKKKACiiigAooooAKKKKACiiigAqi+k2La6mttEftqW5tlfP/ACzLbiMfWr1FOMnHZkyhGVuZXCiiikUFFFFABRRRQAUUUUAFFFFABRRRQAUUUUAFFFFABRRRQAUUUUAFFFFABRRRQAUUUUAFFFFABRRRQAUUUUAFFFFABRRRQAUUUUAFFFFABRRRQAUUUUAFFFFABRRRQAUUUUAFFFFABRRRQAUUUUAFFFFABRRRQAUUUUAFFFFABRRRQAUUUUAFFFFABRRRQAUUUUAFFFFABRRRQAUUUUAFFFFABRRRQAUUUUAFFFFABRRRQAUUUUAFFFFABRRRQB//2Q==">
            <a:extLst>
              <a:ext uri="{FF2B5EF4-FFF2-40B4-BE49-F238E27FC236}">
                <a16:creationId xmlns:a16="http://schemas.microsoft.com/office/drawing/2014/main" id="{4A0DB2D2-2B48-4A4F-AEFA-A9F7936A003B}"/>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HwA3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xvG+sS+H/Cl/rEMKTSWsYdUY4Dcgf1rVtZDNaxTEYLoGI9MiuW+MP/ACTTW/8ArgP/AEJa6XTf+Qdbf9cU/kK6ZQj9XjK2t2vwRxRqyeMnTvooxfzbl/kixRRRXMd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kHW3/AFxT+QrmvjD/AMk01v8A64D/ANCWul03/kHW3/XFP5CuuX+6x/xS/KJ58P8A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wDIOtv+uKfyFc18Yf8Akmmt/wDXAf8AoS10um/8g62/64p/IV1y/wB1j/il+UTz4f7/AD/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wCQdbf9cU/kK5r4w/8AJNNb/wCuA/8AQlrpdN/5B1t/1xT+Qrrl/usf8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8AIOtv+uKfyFc18Yf+Saa3/wBcB/6EtdLpv/IOtv8Arin8hXXL/dY/4pflE8+H+/z/AM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8AyTTW/wDrgP8A0Ja6XTf+Qdbf9cU/kK5r4w/8k01v/rgP/QlrpdN/5B1t/wBcU/kK65f7rH/FL8onnw/3+f8A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wCSaa3/ANcB/wChLXS6b/yDrb/rin8hXNfGH/kmmt/9cB/6EtdLpv8AyDrb/rin8hXXL/dY/wCKX5RPPh/v8/8A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wAk01v/AK4D/wBCWul03/kHW3/XFP5Cua+MP/JNNb/64D/0Ja6XTf8AkHW3/XFP5CuuX+6x/wA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wBcB/6EtdLpv/IOtv8Arin8hXNfGH/kmmt/9cB/6EtdLpv/ACDrb/rin8hXXL/dY/4pflE8+H+/z/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5B1t/wBcU/kK5r4w/wDJNNb/AOuA/wDQlrpdN/5B1t/1xT+Qrrl/usf8UvyiefD/AH+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8AyDrb/rin8hXNfGH/AJJprf8A1wH/AKEtdLpv/IOtv+uKfyFdcv8AdY/4pflE8+H+/wA/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8AkHW3/XFP5Cua+MP/ACTTW/8ArgP/AEJa6XTf+Qdbf9cU/kK65f7rH/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ACDrb/rin8hXNfGH/kmmt/8AXAf+hLXS6b/yDrb/AK4p/IV1y/3WP+KX5RPPh/v8/wD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AMk01v8A64D/ANCWul03/kHW3/XFP5Cua+MP/JNNb/64D/0Ja6XTf+Qdbf8AXFP5CuuX+6x/xS/KJ58P9/n/AI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8Akmmt/wDXAf8AoS10um/8g62/64p/IVzXxh/5Jprf/XAf+hLXS6b/AMg62/64p/IV1y/3WP8Ail+UTz4f7/P/AA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AJNNb/wCuA/8AQlrpdN/5B1t/1xT+QrmvjD/yTTW/+uA/9CWul03/AJB1t/1xT+Qrrl/usf8A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8AXAf+hLXS6b/yDrb/AK4p/IVzXxh/5Jprf/XAf+hLXS6b/wAg62/64p/IV1y/3WP+KX5RPPh/v8/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Qdbf8AXFP5Cua+MP8AyTTW/wDrgP8A0Ja6XTf+Qdbf9cU/kK65f7rH/FL8onnw/wB/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AMg62/64p/IVzXxh/wCSaa3/ANcB/wChLXS6b/yDrb/rin8hXXL/AHWP+KX5RPPh/v8A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AJB1t/1xT+QrmvjD/wAk01v/AK4D/wBCWul03/kHW3/XFP5CuuX+6x/x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wAg62/64p/IVzXxh/5Jprf/AFwH/oS10um/8g62/wCuKfyFdcv91j/il+UTz4f7/P8A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wDJNNb/AOuA/wDQlrpdN/5B1t/1xT+QrmvjD/yTTW/+uA/9CWul03/kHW3/AFxT+Qrrl/usf8UvyiefD/f5/wC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pXOrWFu7xtOrSIcFE5bPpVe18QaXcRl/tHlDBOJRtJAOCcelaKlNq9jJ16SdnJXNWiuc+IHjbw54F8Of8JB4lvvsmneakQlVC+Wb7vA+lYfgX4yfDnxpqw0jQfEcEmpEbltJkaKVx/shgM/hWZqd/RXmfi346fDfwt4mvPDmsazNHqVkVE8MdrJJs3KGHKg9iKv6N8YPh9qnhPUfFUWurb6Rpsgiubi6ieIK5GQAGGWJ9qAO9orzzwH8aPh3411v+xNE1z/iYspeK3uYXhaZR/Em4DcPpW58QvHvhXwDZWV54q1RLCG9uRbQFlJ3OQT27ADk0AdPVLUNW0vT5FjvtQtbZ2G5VllCkj15q6pDAMpBB5BFcBr2m6fqvxjsrfUrOG7hGhyMElXcAwmHP6mujDUo1JPneiTenkceNrzowTppNtpa7anU/wDCTeHf+g5p3/gQv+NH/CTeHf8AoOad/wCBC/41W/4Qvwn/ANC/p3/fkUf8IX4T/wChf07/AL8ir/2XvL8DO+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Z/4Sbw7/wBBzTv/AAIX/Gj/AISbw7/0HNO/8CF/xqt/whfhP/oX9O/78ij/AIQvwn/0L+nf9+RR/sveX4BfH9ofe/8AIs/8JN4d/wCg5p3/AIEL/jR/wk3h3/oOad/4EL/jVb/hC/Cf/Qv6d/35FH/CF+E/+hf07/vyKP8AZe8vwC+P7Q+9/wCRZ/4Sbw7/ANBzTv8AwIX/ABo/4Sbw7/0HNO/8CF/xqt/whfhP/oX9O/78ij/hC/Cf/Qv6d/35FH+y95fgF8f2h97/AMiz/wAJN4d/6Dmnf+BC/wCNH/CTeHf+g5p3/gQv+NVv+EL8J/8AQv6d/wB+RR/whfhP/oX9O/78ij/Ze8vwC+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gfFfXtEuvh3rNvbatZTSvCAqJOpZjuHQZrttN/5B1t/1xT+QrJHgzwoD/yL+nf9+RW6iqqhVACgYAHYUVqtJ0o06d9G3r52/wAgw1Cuq8q1a2qS0v0bfX1FooorkPQCiiigAooooAKRvun6UtFAHiN1qtxb6fZW1j82oXZd455VJHmDOQxH8RwRiovC13cap4hvkY28sNrH5Ubs2CQ3LZx2znFd/qXhO6g1U3mitCIZGLSQS9EY91qgvgO5S7kjha0t4J33XE8S4eT2x27ivpI4zDuD1s2v1/y0PipZbjFUWjaT26PTT8dWzyT9qaWSb9mmz8xvMVfEFssbHugkbH4Vqftq6TpumfCOx8ZadaQWWv6NqVpNYXcCBJAxYArkdQRzj2ruvj78Mbrx98L4fB+gXtrpjwXkFxHJOhZAIyTjA7nNc3/wp/x14y1rSbj4teNrHV9I0m4W6g0nTLIwQzSr90yknLAenuRXz9aanUlJdWfX4am6VGMJPVJHnOj654q0/wDag+It14d8Cp4puLizsGuIWnSL7PmFDn5uuSSPwr0D4p+C/FvxU+EOn7tBsvC3iTTtXXUINKuJVeC5MQYKjleCGDfpS6t8LPilpvxg8UeOvAvivw9p6a8sKSQ31k8zKsaADocdQaua98MPiR4w8MQr4s8cWFv4l0rUY77RNQ0q1aKOIqOUlQn5wSAfwrM2OZsvFOh+I/iH4U0H4vfDq68H+KLO8WXRL2KTFtPOpGESRexIHynIPA71zfx7m8M/E745av4R1/xBp+maV4W8Pzx27XNwIw+pzqNpGeuwbSf90jvXfyfCr4meMPFnh3VviZ4s0W7sfDd4L6ztNMs2iM9wpBRnY9FyBkCrvw0+APh2wsNUvPiHp2keKfEWq6nPf3N5JASF8wjCLu5AHJ/GgDX/AGVPGh8b/BTRb24mEuoaeh06+Ockyw4UMf8AeXa3410Fz/yWuz/7AMn/AKOFYHwh+Ftz8OfH3i670m7s4/CmuSR3FrpkaMGtJlGGx22nLdPRfSt+5/5LXZ/9gGT/ANHCuvCbz/ws8/MNqf8Ajj+Z2h6Gvj3w/wDEPxhP4ebVtF8da5rXjUa7JbReHHtTJaywi6KYLBMKBHzu3cYr7CPSuS+FHgmDwF4WOhw3jXv+mXN15zxhW/fStIV49N2K5D0Dlr7402Nr4f1bV30G6ZdN8Ur4beMTrl5C6J5oOOF+fp14rh/hF8VNU0O0u4fE+male6VeeNb3SY9Ze5VlgkeYrFHsPzbOMZ6DNdRr3wMfULzVIrbxheWmjajr8Wvvp/2WNtt0rKzfvD8207enY0mm/AtoLuG2vPGF5d6AniKTxE2mfZUUNdGQug8wfNsBI47kUAcb8NPiBqGn3fhVNb13VDb3Gr+JWussrxvDasSokz82FH3dteq/Dj4l3ni6+sVm8F6vpOnarZm90y/lZZI54hjG/b/qmIIYKeorC0v4F6bbXeivda1PdW+nXGsSyQmIKJ11AYdSe23JwR1rc+G/w41Twle2AuvG2qarpek2RsdL0940ijii4AMm3/WuAAAT0FAHDa78WNT8GfEv4m3GqC71fSNHOjQ2WnxMqmNrkbWKkjuxB5rc1H46W2kWHib+2/Ct/YapoF3aW0tmbhHV/tIzC5lHyouPvE/dqXxr8ErXxNrPi7UZNeuLc+JJtMldFhUiD7EwIA9d2Oc9K0Na+FMl7r/i/WrPxNc2Nz4iayfC26SJEbdCoVlYESI2eVNAHIeN/jF4zW08G3Xh3wmbc6j4mTS7yOW8hlS4XaSI4pBkEPyRJxjYQRzWBqXxc8cWWoSRaBa3WpK3xJl0KdbyWEYjVARaxcfKrckOeRtOetdpD8CIbfwxb2dn4muLbV7fxGniKK8jtEEMdyq7dqwfdWPBPyjvT7j4Gq2nagtt4oubfUp/GLeLLa7FsjCC4Ix5ZQ8MuM9aALkvxqs4vDepa0/h66H2DxUPDTw/aFy0hkWPzQcfdy3TrxXnkHxa8cXtj4nOtxXOmR6b47t9ItZrJ4i6o0yKbZwR8wweX7hsCuz1T4GTXd1qMUPjK7t9Hv8AxBF4hksBaRt/paurOd/XYxXO3sTU2pfA9Lm/1wweJrmHTtW8RQeImtTboxiuo3Vmw/Uq23GO1AFhvjbY/wBqSTDw5fnwtHrP9iPr3mr5Yut2z/V/e8veQu/17VW0T45rf6hpf2jwdqFnpOo69LoEWom5R1F0rso+Qc7SVPPapm+CVsdSks18S3o8JSa1/bj6H5KbTdb9+PN+95e8BtnrUtr8GLaDQtE0sa7ORpfit/EYfyVzIzSO/lH0Hz9evFAEvw8+MUPjPxUdJsvDV5FZtPcQJdm5jZ0aEkN50P34gSPlJznI6V6nXlXh/wCD32H4i2Pi/UfE1zqMmmvO9mptY4pm81SGE8qAGYAHjd6CvVaACiiigAooooAKKKKACiiigAooooAKKKKACiiigAooooAKKKKACiiigAooooAKKKKACiiigAooooAKKKKACiiigAooooAKKKKACiiigAooooAKKKKACiiigAooooAKKKKACiiigAooooAKKKKACiiigAooooAKKKKACiiigAooooAKKKKACiiigAooooAKKKKACiiigAooooAKKKKACiiigAooooAKKKKACiiigAooooAKKKKACiiigAqi+k2La6mttEftqW5tlfP/ACzLbiMfWr1FOMnHZkyhGVuZXCiiikUFFFFABRRRQAUUUUAFFFFABRRRQAUUUUAFFFFABRRRQAUUUUAFFFFABRRRQAUUUUAFFFFABRRRQAUUUUAFFFFABRRRQAUUUUAFFFFABRRRQAUUUUAFFFFABRRRQAUUUUAFFFFABRRRQAUUUUAFFFFABRRRQAUUUUAFFFFABRRRQAUUUUAFFFFABRRRQAUUUUAFFFFABRRRQAUUUUAFFFFABRRRQAUUUUAFFFFABRRRQAUUUUAFFFFABRRRQB//2Q==">
            <a:extLst>
              <a:ext uri="{FF2B5EF4-FFF2-40B4-BE49-F238E27FC236}">
                <a16:creationId xmlns:a16="http://schemas.microsoft.com/office/drawing/2014/main" id="{FAB19C37-47A6-AB45-BF5F-C6A336EAC21E}"/>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504D3F3F-7BB9-5C45-87CE-9FD3824DC608}"/>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Roman" pitchFamily="2" charset="0"/>
              </a:rPr>
              <a:t> </a:t>
            </a:r>
            <a:endParaRPr lang="en-US"/>
          </a:p>
        </p:txBody>
      </p:sp>
      <p:sp>
        <p:nvSpPr>
          <p:cNvPr id="10" name="AutoShape 8" descr="data:image/jpg;base64,%20/9j/4AAQSkZJRgABAQEAYABgAAD/2wBDAAUDBAQEAwUEBAQFBQUGBwwIBwcHBw8LCwkMEQ8SEhEPERETFhwXExQaFRERGCEYGh0dHx8fExciJCIeJBweHx7/2wBDAQUFBQcGBw4ICA4eFBEUHh4eHh4eHh4eHh4eHh4eHh4eHh4eHh4eHh4eHh4eHh4eHh4eHh4eHh4eHh4eHh4eHh7/wAARCAHwA3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xvG+sS+H/Cl/rEMKTSWsYdUY4Dcgf1rVtZDNaxTEYLoGI9MiuW+MP/ACTTW/8ArgP/AEJa6XTf+Qdbf9cU/kK6ZQj9XjK2t2vwRxRqyeMnTvooxfzbl/kixRRRXMd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kHW3/AFxT+QrmvjD/AMk01v8A64D/ANCWul03/kHW3/XFP5CuuX+6x/xS/KJ58P8A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wDIOtv+uKfyFc18Yf8Akmmt/wDXAf8AoS10um/8g62/64p/IV1y/wB1j/il+UTz4f7/AD/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wCQdbf9cU/kK5r4w/8AJNNb/wCuA/8AQlrpdN/5B1t/1xT+Qrrl/usf8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1wH/oS10um/8AIOtv+uKfyFc18Yf+Saa3/wBcB/6EtdLpv/IOtv8Arin8hXXL/dY/4pflE8+H+/z/AM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8AyTTW/wDrgP8A0Ja6XTf+Qdbf9cU/kK5r4w/8k01v/rgP/QlrpdN/5B1t/wBcU/kK65f7rH/FL8onnw/3+f8A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wCSaa3/ANcB/wChLXS6b/yDrb/rin8hXNfGH/kmmt/9cB/6EtdLpv8AyDrb/rin8hXXL/dY/wCKX5RPPh/v8/8A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wAk01v/AK4D/wBCWul03/kHW3/XFP5Cua+MP/JNNb/64D/0Ja6XTf8AkHW3/XFP5CuuX+6x/wAUvyiefD/f5/4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Saa3/wBcB/6EtdLpv/IOtv8Arin8hXNfGH/kmmt/9cB/6EtdLpv/ACDrb/rin8hXXL/dY/4pflE8+H+/z/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k01v/rgP/QlrpdN/5B1t/wBcU/kK5r4w/wDJNNb/AOuA/wDQlrpdN/5B1t/1xT+Qrrl/usf8UvyiefD/AH+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8AyDrb/rin8hXNfGH/AJJprf8A1wH/AKEtdLpv/IOtv+uKfyFdcv8AdY/4pflE8+H+/wA/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8AkHW3/XFP5Cua+MP/ACTTW/8ArgP/AEJa6XTf+Qdbf9cU/kK65f7rH/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9cB/6EtdLpv/ACDrb/rin8hXNfGH/kmmt/8AXAf+hLXS6b/yDrb/AK4p/IV1y/3WP+KX5RPPh/v8/wD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AMk01v8A64D/ANCWul03/kHW3/XFP5Cua+MP/JNNb/64D/0Ja6XTf+Qdbf8AXFP5CuuX+6x/xS/KJ58P9/n/AII/nIsUUUVyH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l8Yf8Akmmt/wDXAf8AoS10um/8g62/64p/IVzXxh/5Jprf/XAf+hLXS6b/AMg62/64p/IV1y/3WP8Ail+UTz4f7/P/AA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8AJNNb/wCuA/8AQlrpdN/5B1t/1xT+QrmvjD/yTTW/+uA/9CWul03/AJB1t/1xT+Qrrl/usf8AFL8onnw/3+f+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kmmt/8AXAf+hLXS6b/yDrb/AK4p/IVzXxh/5Jprf/XAf+hLXS6b/wAg62/64p/IV1y/3WP+KX5RPPh/v8/8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JNNb/64D/0Ja6XTf+Qdbf8AXFP5Cua+MP8AyTTW/wDrgP8A0Ja6XTf+Qdbf9cU/kK65f7rH/FL8onnw/wB/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AMg62/64p/IVzXxh/wCSaa3/ANcB/wChLXS6b/yDrb/rin8hXXL/AHWP+KX5RPPh/v8AP/BH85FiiiiuQ9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vjD/yTTW/+uA/9CWul03/AJB1t/1xT+QrmvjD/wAk01v/AK4D/wBCWul03/kHW3/XFP5CuuX+6x/x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XAf+hLXS6b/wAg62/64p/IVzXxh/5Jprf/AFwH/oS10um/8g62/wCuKfyFdcv91j/il+UTz4f7/P8AwR/ORYooork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L4w/wDJNNb/AOuA/wDQlrpdN/5B1t/1xT+QrmvjD/yTTW/+uA/9CWul03/kHW3/AFxT+Qrrl/usf8UvyiefD/f5/wCCP5yLFFFFch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JfGH/AJJprf8A1wH/AKEtdLpv/IOtv+uKfyFc18Yf+Saa3/1wH/oS10um/wDIOtv+uKfyFdcv91j/AIpflE8+H+/z/wAEfzkWKKKK5D0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MP/ACTTW/8ArgP/AEJa6XTf+Qdbf9cU/kK5r4w/8k01v/rgP/QlrpdN/wCQdbf9cU/kK65f7rH/ABS/KJ58P9/n/gj+cixRRRXIe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Xxh/5Jprf/AFwH/oS10um/8g62/wCuKfyFc18Yf+Saa3/1wH/oS10um/8AIOtv+uKfyFdcv91j/il+UTz4f7/P/BH85FiiiiuQ9AKKKKACiiigAooooAKKpXOrWFu7xtOrSIcFE5bPpVe18QaXcRl/tHlDBOJRtJAOCcelaKlNq9jJ16SdnJXNWiuc+IHjbw54F8Of8JB4lvvsmneakQlVC+Wb7vA+lYfgX4yfDnxpqw0jQfEcEmpEbltJkaKVx/shgM/hWZqd/RXmfi346fDfwt4mvPDmsazNHqVkVE8MdrJJs3KGHKg9iKv6N8YPh9qnhPUfFUWurb6Rpsgiubi6ieIK5GQAGGWJ9qAO9orzzwH8aPh3411v+xNE1z/iYspeK3uYXhaZR/Em4DcPpW58QvHvhXwDZWV54q1RLCG9uRbQFlJ3OQT27ADk0AdPVLUNW0vT5FjvtQtbZ2G5VllCkj15q6pDAMpBB5BFcBr2m6fqvxjsrfUrOG7hGhyMElXcAwmHP6mujDUo1JPneiTenkceNrzowTppNtpa7anU/wDCTeHf+g5p3/gQv+NH/CTeHf8AoOad/wCBC/41W/4Qvwn/ANC/p3/fkUf8IX4T/wChf07/AL8ir/2XvL8DO+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Z/4Sbw7/wBBzTv/AAIX/Gj/AISbw7/0HNO/8CF/xqt/whfhP/oX9O/78ij/AIQvwn/0L+nf9+RR/sveX4BfH9ofe/8AIs/8JN4d/wCg5p3/AIEL/jR/wk3h3/oOad/4EL/jVb/hC/Cf/Qv6d/35FH/CF+E/+hf07/vyKP8AZe8vwC+P7Q+9/wCRZ/4Sbw7/ANBzTv8AwIX/ABo/4Sbw7/0HNO/8CF/xqt/whfhP/oX9O/78ij/hC/Cf/Qv6d/35FH+y95fgF8f2h97/AMiz/wAJN4d/6Dmnf+BC/wCNH/CTeHf+g5p3/gQv+NVv+EL8J/8AQv6d/wB+RR/whfhP/oX9O/78ij/Ze8vwC+P7Q+9/5Fn/AISbw7/0HNO/8CF/xo/4Sbw7/wBBzTv/AAIX/Gq3/CF+E/8AoX9O/wC/Io/4Qvwn/wBC/p3/AH5FH+y95fgF8f2h97/yLP8Awk3h3/oOad/4EL/jR/wk3h3/AKDmnf8AgQv+NVv+EL8J/wDQv6d/35FH/CF+E/8AoX9O/wC/Io/2XvL8Avj+0Pvf+RZ/4Sbw7/0HNO/8CF/xo/4Sbw7/ANBzTv8AwIX/ABqt/wAIX4T/AOhf07/vyKP+EL8J/wDQv6d/35FH+y95fgF8f2h97/yLP/CTeHf+g5p3/gQv+NH/AAk3h3/oOad/4EL/AI1W/wCEL8J/9C/p3/fkUf8ACF+E/wDoX9O/78ij/Ze8vwC+P7Q+9/5Fn/hJvDv/AEHNO/8AAhf8aP8AhJvDv/Qc07/wIX/Gq3/CF+E/+hf07/vyKP8AhC/Cf/Qv6d/35FH+y95fgF8f2h97/wAiz/wk3h3/AKDmnf8AgQv+NH/CTeHf+g5p3/gQv+NVv+EL8J/9C/p3/fkUf8IX4T/6F/Tv+/Io/wBl7y/AL4/tD73/AJFn/hJvDv8A0HNO/wDAhf8AGj/hJvDv/Qc07/wIX/Gq3/CF+E/+hf07/vyKP+EL8J/9C/p3/fkUf7L3l+AXx/aH3v8AyLP/AAk3h3/oOad/4EL/AI0f8JN4d/6Dmnf+BC/41W/4Qvwn/wBC/p3/AH5FH/CF+E/+hf07/vyKP9l7y/AL4/tD73/kWf8AhJvDv/Qc07/wIX/Gj/hJvDv/AEHNO/8AAhf8arf8IX4T/wChf07/AL8ij/hC/Cf/AEL+nf8AfkUf7L3l+AXx/aH3v/Is/wDCTeHf+g5p3/gQv+NH/CTeHf8AoOad/wCBC/41W/4Qvwn/ANC/p3/fkUf8IX4T/wChf07/AL8ij/Ze8vwC+P7Q+9/5Fn/hJvDv/Qc07/wIX/Gj/hJvDv8A0HNO/wDAhf8AGq3/AAhfhP8A6F/Tv+/Io/4Qvwn/ANC/p3/fkUf7L3l+AXx/aH3v/Is/8JN4d/6Dmnf+BC/40f8ACTeHf+g5p3/gQv8AjVb/AIQvwn/0L+nf9+RR/wAIX4T/AOhf07/vyKP9l7y/AL4/tD73/kWf+Em8O/8AQc07/wACF/xo/wCEm8O/9BzTv/Ahf8arf8IX4T/6F/Tv+/Io/wCEL8J/9C/p3/fkUf7L3l+AXx/aH3v/ACLP/CTeHf8AoOad/wCBC/40f8JN4d/6Dmnf+BC/41W/4Qvwn/0L+nf9+RR/whfhP/oX9O/78ij/AGXvL8Avj+0Pvf8AkWf+Em8O/wDQc07/AMCF/wAaP+Em8O/9BzTv/Ahf8arf8IX4T/6F/Tv+/Io/4Qvwn/0L+nf9+RR/sveX4BfH9ofe/wDIs/8ACTeHf+g5p3/gQv8AjR/wk3h3/oOad/4EL/jVb/hC/Cf/AEL+nf8AfkUf8IX4T/6F/Tv+/Io/2XvL8Avj+0Pvf+RZ/wCEm8O/9BzTv/Ahf8aP+Em8O/8AQc07/wACF/xqt/whfhP/AKF/Tv8AvyKP+EL8J/8AQv6d/wB+RR/sveX4BfH9ofe/8iz/AMJN4d/6Dmnf+BC/40f8JN4d/wCg5p3/AIEL/jVb/hC/Cf8A0L+nf9+RR/whfhP/AKF/Tv8AvyKP9l7y/AL4/tD73/kWf+Em8O/9BzTv/Ahf8aP+Em8O/wDQc07/AMCF/wAarf8ACF+E/wDoX9O/78ij/hC/Cf8A0L+nf9+RR/sveX4BfH9ofe/8iz/wk3h3/oOad/4EL/jR/wAJN4d/6Dmnf+BC/wCNVv8AhC/Cf/Qv6d/35FH/AAhfhP8A6F/Tv+/Io/2XvL8Avj+0Pvf+RgfFfXtEuvh3rNvbatZTSvCAqJOpZjuHQZrttN/5B1t/1xT+QrJHgzwoD/yL+nf9+RW6iqqhVACgYAHYUVqtJ0o06d9G3r52/wAgw1Cuq8q1a2qS0v0bfX1FooorkPQCiiigAooooAKRvun6UtFAHiN1qtxb6fZW1j82oXZd455VJHmDOQxH8RwRiovC13cap4hvkY28sNrH5Ubs2CQ3LZx2znFd/qXhO6g1U3mitCIZGLSQS9EY91qgvgO5S7kjha0t4J33XE8S4eT2x27ivpI4zDuD1s2v1/y0PipZbjFUWjaT26PTT8dWzyT9qaWSb9mmz8xvMVfEFssbHugkbH4Vqftq6TpumfCOx8ZadaQWWv6NqVpNYXcCBJAxYArkdQRzj2ruvj78Mbrx98L4fB+gXtrpjwXkFxHJOhZAIyTjA7nNc3/wp/x14y1rSbj4teNrHV9I0m4W6g0nTLIwQzSr90yknLAenuRXz9aanUlJdWfX4am6VGMJPVJHnOj654q0/wDag+It14d8Cp4puLizsGuIWnSL7PmFDn5uuSSPwr0D4p+C/FvxU+EOn7tBsvC3iTTtXXUINKuJVeC5MQYKjleCGDfpS6t8LPilpvxg8UeOvAvivw9p6a8sKSQ31k8zKsaADocdQaua98MPiR4w8MQr4s8cWFv4l0rUY77RNQ0q1aKOIqOUlQn5wSAfwrM2OZsvFOh+I/iH4U0H4vfDq68H+KLO8WXRL2KTFtPOpGESRexIHynIPA71zfx7m8M/E745av4R1/xBp+maV4W8Pzx27XNwIw+pzqNpGeuwbSf90jvXfyfCr4meMPFnh3VviZ4s0W7sfDd4L6ztNMs2iM9wpBRnY9FyBkCrvw0+APh2wsNUvPiHp2keKfEWq6nPf3N5JASF8wjCLu5AHJ/GgDX/AGVPGh8b/BTRb24mEuoaeh06+Ockyw4UMf8AeXa3410Fz/yWuz/7AMn/AKOFYHwh+Ftz8OfH3i670m7s4/CmuSR3FrpkaMGtJlGGx22nLdPRfSt+5/5LXZ/9gGT/ANHCuvCbz/ws8/MNqf8Ajj+Z2h6Gvj3w/wDEPxhP4ebVtF8da5rXjUa7JbReHHtTJaywi6KYLBMKBHzu3cYr7CPSuS+FHgmDwF4WOhw3jXv+mXN15zxhW/fStIV49N2K5D0Dlr7402Nr4f1bV30G6ZdN8Ur4beMTrl5C6J5oOOF+fp14rh/hF8VNU0O0u4fE+male6VeeNb3SY9Ze5VlgkeYrFHsPzbOMZ6DNdRr3wMfULzVIrbxheWmjajr8Wvvp/2WNtt0rKzfvD8207enY0mm/AtoLuG2vPGF5d6AniKTxE2mfZUUNdGQug8wfNsBI47kUAcb8NPiBqGn3fhVNb13VDb3Gr+JWussrxvDasSokz82FH3dteq/Dj4l3ni6+sVm8F6vpOnarZm90y/lZZI54hjG/b/qmIIYKeorC0v4F6bbXeivda1PdW+nXGsSyQmIKJ11AYdSe23JwR1rc+G/w41Twle2AuvG2qarpek2RsdL0940ijii4AMm3/WuAAAT0FAHDa78WNT8GfEv4m3GqC71fSNHOjQ2WnxMqmNrkbWKkjuxB5rc1H46W2kWHib+2/Ct/YapoF3aW0tmbhHV/tIzC5lHyouPvE/dqXxr8ErXxNrPi7UZNeuLc+JJtMldFhUiD7EwIA9d2Oc9K0Na+FMl7r/i/WrPxNc2Nz4iayfC26SJEbdCoVlYESI2eVNAHIeN/jF4zW08G3Xh3wmbc6j4mTS7yOW8hlS4XaSI4pBkEPyRJxjYQRzWBqXxc8cWWoSRaBa3WpK3xJl0KdbyWEYjVARaxcfKrckOeRtOetdpD8CIbfwxb2dn4muLbV7fxGniKK8jtEEMdyq7dqwfdWPBPyjvT7j4Gq2nagtt4oubfUp/GLeLLa7FsjCC4Ix5ZQ8MuM9aALkvxqs4vDepa0/h66H2DxUPDTw/aFy0hkWPzQcfdy3TrxXnkHxa8cXtj4nOtxXOmR6b47t9ItZrJ4i6o0yKbZwR8wweX7hsCuz1T4GTXd1qMUPjK7t9Hv8AxBF4hksBaRt/paurOd/XYxXO3sTU2pfA9Lm/1wweJrmHTtW8RQeImtTboxiuo3Vmw/Uq23GO1AFhvjbY/wBqSTDw5fnwtHrP9iPr3mr5Yut2z/V/e8veQu/17VW0T45rf6hpf2jwdqFnpOo69LoEWom5R1F0rso+Qc7SVPPapm+CVsdSks18S3o8JSa1/bj6H5KbTdb9+PN+95e8BtnrUtr8GLaDQtE0sa7ORpfit/EYfyVzIzSO/lH0Hz9evFAEvw8+MUPjPxUdJsvDV5FZtPcQJdm5jZ0aEkN50P34gSPlJznI6V6nXlXh/wCD32H4i2Pi/UfE1zqMmmvO9mptY4pm81SGE8qAGYAHjd6CvVaACiiigAooooAKKKKACiiigAooooAKKKKACiiigAooooAKKKKACiiigAooooAKKKKACiiigAooooAKKKKACiiigAooooAKKKKACiiigAooooAKKKKACiiigAooooAKKKKACiiigAooooAKKKKACiiigAooooAKKKKACiiigAooooAKKKKACiiigAooooAKKKKACiiigAooooAKKKKACiiigAooooAKKKKACiiigAooooAKKKKACiiigAqi+k2La6mttEftqW5tlfP/ACzLbiMfWr1FOMnHZkyhGVuZXCiiikUFFFFABRRRQAUUUUAFFFFABRRRQAUUUUAFFFFABRRRQAUUUUAFFFFABRRRQAUUUUAFFFFABRRRQAUUUUAFFFFABRRRQAUUUUAFFFFABRRRQAUUUUAFFFFABRRRQAUUUUAFFFFABRRRQAUUUUAFFFFABRRRQAUUUUAFFFFABRRRQAUUUUAFFFFABRRRQAUUUUAFFFFABRRRQAUUUUAFFFFABRRRQAUUUUAFFFFABRRRQAUUUUAFFFFABRRRQB//2Q==">
            <a:extLst>
              <a:ext uri="{FF2B5EF4-FFF2-40B4-BE49-F238E27FC236}">
                <a16:creationId xmlns:a16="http://schemas.microsoft.com/office/drawing/2014/main" id="{16AAE26F-06CD-484C-AD7D-60406C4800C3}"/>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0F3DAD0F-60EB-F34A-B843-690FDA8B3110}"/>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pitchFamily="2" charset="0"/>
              </a:rPr>
              <a:t> </a:t>
            </a:r>
            <a:endParaRPr lang="en-US"/>
          </a:p>
        </p:txBody>
      </p:sp>
      <p:sp>
        <p:nvSpPr>
          <p:cNvPr id="32" name="Textfeld 31"/>
          <p:cNvSpPr txBox="1"/>
          <p:nvPr/>
        </p:nvSpPr>
        <p:spPr>
          <a:xfrm>
            <a:off x="657231" y="4409393"/>
            <a:ext cx="2215199" cy="200055"/>
          </a:xfrm>
          <a:prstGeom prst="rect">
            <a:avLst/>
          </a:prstGeom>
          <a:noFill/>
        </p:spPr>
        <p:txBody>
          <a:bodyPr wrap="square" rtlCol="0">
            <a:spAutoFit/>
          </a:bodyPr>
          <a:lstStyle/>
          <a:p>
            <a:r>
              <a:rPr lang="de-DE" sz="700">
                <a:latin typeface="Roboto"/>
                <a:cs typeface="Roboto"/>
              </a:rPr>
              <a:t>United </a:t>
            </a:r>
            <a:r>
              <a:rPr lang="de-DE" sz="700" err="1">
                <a:latin typeface="Roboto"/>
                <a:cs typeface="Roboto"/>
              </a:rPr>
              <a:t>Nations</a:t>
            </a:r>
            <a:r>
              <a:rPr lang="de-DE" sz="700">
                <a:latin typeface="Roboto"/>
                <a:cs typeface="Roboto"/>
              </a:rPr>
              <a:t> 2019: 43; Boehm &amp; </a:t>
            </a:r>
            <a:r>
              <a:rPr lang="de-DE" sz="700" err="1">
                <a:latin typeface="Roboto"/>
                <a:cs typeface="Roboto"/>
              </a:rPr>
              <a:t>Caprio</a:t>
            </a:r>
            <a:r>
              <a:rPr lang="de-DE" sz="700">
                <a:latin typeface="Roboto"/>
                <a:cs typeface="Roboto"/>
              </a:rPr>
              <a:t> 2014</a:t>
            </a:r>
          </a:p>
        </p:txBody>
      </p:sp>
      <p:pic>
        <p:nvPicPr>
          <p:cNvPr id="13" name="Bild 5" descr="Bildschirmfoto 2020-07-20 um 11.43.36.png">
            <a:extLst>
              <a:ext uri="{FF2B5EF4-FFF2-40B4-BE49-F238E27FC236}">
                <a16:creationId xmlns:a16="http://schemas.microsoft.com/office/drawing/2014/main" id="{3C80CD2D-F3E5-844A-9D78-92671C62F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641" y="1944893"/>
            <a:ext cx="1250669" cy="1623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490022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9354</Words>
  <Application>Microsoft Macintosh PowerPoint</Application>
  <PresentationFormat>On-screen Show (16:9)</PresentationFormat>
  <Paragraphs>597</Paragraphs>
  <Slides>36</Slides>
  <Notes>23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36</vt:i4>
      </vt:variant>
    </vt:vector>
  </HeadingPairs>
  <TitlesOfParts>
    <vt:vector size="51" baseType="lpstr">
      <vt:lpstr>Montserrat</vt:lpstr>
      <vt:lpstr>Roboton</vt:lpstr>
      <vt:lpstr>Apple Chancery</vt:lpstr>
      <vt:lpstr>Arial</vt:lpstr>
      <vt:lpstr>Calibri</vt:lpstr>
      <vt:lpstr>Lucida Grande</vt:lpstr>
      <vt:lpstr>Lucida Handwriting</vt:lpstr>
      <vt:lpstr>Roboto</vt:lpstr>
      <vt:lpstr>Times</vt:lpstr>
      <vt:lpstr>Times-Roman</vt:lpstr>
      <vt:lpstr>Wingdings</vt:lpstr>
      <vt:lpstr>Office Theme</vt:lpstr>
      <vt:lpstr>Benutzerdefiniertes Design</vt:lpstr>
      <vt:lpstr>1_Benutzerdefiniertes Design</vt:lpstr>
      <vt:lpstr>1_Office Theme</vt:lpstr>
      <vt:lpstr>Module 5 – International frameworks for integrity and anti-corruption</vt:lpstr>
      <vt:lpstr>Training agenda</vt:lpstr>
      <vt:lpstr>Module agenda</vt:lpstr>
      <vt:lpstr>Learning objectives</vt:lpstr>
      <vt:lpstr>Module agenda</vt:lpstr>
      <vt:lpstr>2030 Agenda for Sustainable Development</vt:lpstr>
      <vt:lpstr>Sustainable Development Goals (SDGs)</vt:lpstr>
      <vt:lpstr>SDG 16: Peace, justice and strong institutions</vt:lpstr>
      <vt:lpstr>2030 Agenda and the reduction of corruption risks</vt:lpstr>
      <vt:lpstr>Why is combatting corruption key for achieving the SDGs? Some examples …</vt:lpstr>
      <vt:lpstr>Wildlife and forest crime</vt:lpstr>
      <vt:lpstr>Corruption in the fisheries sector</vt:lpstr>
      <vt:lpstr>Module agenda</vt:lpstr>
      <vt:lpstr>Anti-corruption conventions: Historical context</vt:lpstr>
      <vt:lpstr>Why are anti-corruption conventions important?</vt:lpstr>
      <vt:lpstr>Regional anti-corruption conventions </vt:lpstr>
      <vt:lpstr>Module agenda</vt:lpstr>
      <vt:lpstr>United Nations Convention against Corruption (UNCAC)</vt:lpstr>
      <vt:lpstr>Coverage of UNCAC</vt:lpstr>
      <vt:lpstr>Impact of UNCAC</vt:lpstr>
      <vt:lpstr>Lessons learned for the effective implementation of the UNCAC in support of the SDGs </vt:lpstr>
      <vt:lpstr>Module agenda</vt:lpstr>
      <vt:lpstr>Practical examples</vt:lpstr>
      <vt:lpstr>Latin America: Ibero-American Charter on Ethics and Integrity in Public Service</vt:lpstr>
      <vt:lpstr>Indonesia: UNCAC gap analysis</vt:lpstr>
      <vt:lpstr>Module agenda</vt:lpstr>
      <vt:lpstr>Activity</vt:lpstr>
      <vt:lpstr>Quiz (1)</vt:lpstr>
      <vt:lpstr>Quiz (2)</vt:lpstr>
      <vt:lpstr>Quiz (3)</vt:lpstr>
      <vt:lpstr>Quiz (4)</vt:lpstr>
      <vt:lpstr>Quiz (5)</vt:lpstr>
      <vt:lpstr>Learning outcomes</vt:lpstr>
      <vt:lpstr>References (1)</vt:lpstr>
      <vt:lpstr>References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26</cp:revision>
  <dcterms:created xsi:type="dcterms:W3CDTF">2019-04-05T03:01:40Z</dcterms:created>
  <dcterms:modified xsi:type="dcterms:W3CDTF">2021-04-20T03:17:06Z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2524965</vt:lpwstr>
  </property>
  <property fmtid="{D5CDD505-2E9C-101B-9397-08002B2CF9AE}" pid="3" name="NXPowerLiteSettings">
    <vt:lpwstr>C7000400038000</vt:lpwstr>
  </property>
  <property fmtid="{D5CDD505-2E9C-101B-9397-08002B2CF9AE}" pid="4" name="NXPowerLiteVersion">
    <vt:lpwstr>S9.0.3</vt:lpwstr>
  </property>
</Properties>
</file>