
<file path=[Content_Types].xml><?xml version="1.0" encoding="utf-8"?>
<Types xmlns="http://schemas.openxmlformats.org/package/2006/content-types">
  <Default Extension="bin" ContentType="audio/unknown"/>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87" r:id="rId3"/>
    <p:sldMasterId id="2147483700" r:id="rId4"/>
  </p:sldMasterIdLst>
  <p:notesMasterIdLst>
    <p:notesMasterId r:id="rId44"/>
  </p:notesMasterIdLst>
  <p:handoutMasterIdLst>
    <p:handoutMasterId r:id="rId45"/>
  </p:handoutMasterIdLst>
  <p:sldIdLst>
    <p:sldId id="258" r:id="rId5"/>
    <p:sldId id="284" r:id="rId6"/>
    <p:sldId id="290" r:id="rId7"/>
    <p:sldId id="285" r:id="rId8"/>
    <p:sldId id="562" r:id="rId9"/>
    <p:sldId id="546" r:id="rId10"/>
    <p:sldId id="499" r:id="rId11"/>
    <p:sldId id="561" r:id="rId12"/>
    <p:sldId id="563" r:id="rId13"/>
    <p:sldId id="512" r:id="rId14"/>
    <p:sldId id="556" r:id="rId15"/>
    <p:sldId id="557" r:id="rId16"/>
    <p:sldId id="558" r:id="rId17"/>
    <p:sldId id="559" r:id="rId18"/>
    <p:sldId id="560" r:id="rId19"/>
    <p:sldId id="548" r:id="rId20"/>
    <p:sldId id="553" r:id="rId21"/>
    <p:sldId id="516" r:id="rId22"/>
    <p:sldId id="517" r:id="rId23"/>
    <p:sldId id="564" r:id="rId24"/>
    <p:sldId id="520" r:id="rId25"/>
    <p:sldId id="550" r:id="rId26"/>
    <p:sldId id="549" r:id="rId27"/>
    <p:sldId id="526" r:id="rId28"/>
    <p:sldId id="391" r:id="rId29"/>
    <p:sldId id="524" r:id="rId30"/>
    <p:sldId id="565" r:id="rId31"/>
    <p:sldId id="567" r:id="rId32"/>
    <p:sldId id="530" r:id="rId33"/>
    <p:sldId id="529" r:id="rId34"/>
    <p:sldId id="513" r:id="rId35"/>
    <p:sldId id="554" r:id="rId36"/>
    <p:sldId id="566" r:id="rId37"/>
    <p:sldId id="288" r:id="rId38"/>
    <p:sldId id="293" r:id="rId39"/>
    <p:sldId id="286" r:id="rId40"/>
    <p:sldId id="296" r:id="rId41"/>
    <p:sldId id="551" r:id="rId42"/>
    <p:sldId id="475" r:id="rId4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1ipiHkrJ3V4gV5R+JDLWgQ==" hashData="KJYljJUp5mdmD7kOgm30VlXe1ttDoCmbBL6P2n2WE28tztJPOXaaC3A1XHLreJNWtYJvdX5vdWBynUJVxuv+QQ=="/>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1620">
          <p15:clr>
            <a:srgbClr val="A4A3A4"/>
          </p15:clr>
        </p15:guide>
        <p15:guide id="4"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 Rosengren" initials="HR" lastIdx="1" clrIdx="0">
    <p:extLst>
      <p:ext uri="{19B8F6BF-5375-455C-9EA6-DF929625EA0E}">
        <p15:presenceInfo xmlns:p15="http://schemas.microsoft.com/office/powerpoint/2012/main" userId="Helen Rosengren" providerId="None"/>
      </p:ext>
    </p:extLst>
  </p:cmAuthor>
  <p:cmAuthor id="2" name="Anni Haataja-Beeri" initials="AH" lastIdx="36" clrIdx="1"/>
  <p:cmAuthor id="3" name="Markus Zock" initials="" lastIdx="3"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CC2EF"/>
    <a:srgbClr val="00B0F0"/>
    <a:srgbClr val="EB7C30"/>
    <a:srgbClr val="44B1F1"/>
    <a:srgbClr val="3EA2D9"/>
    <a:srgbClr val="C23021"/>
    <a:srgbClr val="912419"/>
    <a:srgbClr val="F0C9C8"/>
    <a:srgbClr val="3A9E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A461D2-1C42-E040-82C7-C2128763FD54}" v="1126" dt="2021-04-15T18:35:03.674"/>
  </p1510:revLst>
</p1510:revInfo>
</file>

<file path=ppt/tableStyles.xml><?xml version="1.0" encoding="utf-8"?>
<a:tblStyleLst xmlns:a="http://schemas.openxmlformats.org/drawingml/2006/main" def="{5C22544A-7EE6-4342-B048-85BDC9FD1C3A}">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39"/>
    <p:restoredTop sz="75845"/>
  </p:normalViewPr>
  <p:slideViewPr>
    <p:cSldViewPr snapToGrid="0">
      <p:cViewPr varScale="1">
        <p:scale>
          <a:sx n="106" d="100"/>
          <a:sy n="106" d="100"/>
        </p:scale>
        <p:origin x="1544" y="168"/>
      </p:cViewPr>
      <p:guideLst>
        <p:guide orient="horz" pos="2160"/>
        <p:guide pos="3840"/>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us Johannes Zock" userId="S::markus.zock@un.org::a2b17c9c-a4d3-40bf-bdef-df4363d20581" providerId="AD" clId="Web-{BD491124-5DE6-7A0C-4B66-6E1B5257B024}"/>
    <pc:docChg chg="modSld">
      <pc:chgData name="Markus Johannes Zock" userId="S::markus.zock@un.org::a2b17c9c-a4d3-40bf-bdef-df4363d20581" providerId="AD" clId="Web-{BD491124-5DE6-7A0C-4B66-6E1B5257B024}" dt="2021-03-22T15:10:41.710" v="23"/>
      <pc:docMkLst>
        <pc:docMk/>
      </pc:docMkLst>
      <pc:sldChg chg="modSp">
        <pc:chgData name="Markus Johannes Zock" userId="S::markus.zock@un.org::a2b17c9c-a4d3-40bf-bdef-df4363d20581" providerId="AD" clId="Web-{BD491124-5DE6-7A0C-4B66-6E1B5257B024}" dt="2021-03-22T15:10:41.710" v="23"/>
        <pc:sldMkLst>
          <pc:docMk/>
          <pc:sldMk cId="175723101" sldId="284"/>
        </pc:sldMkLst>
        <pc:graphicFrameChg chg="mod modGraphic">
          <ac:chgData name="Markus Johannes Zock" userId="S::markus.zock@un.org::a2b17c9c-a4d3-40bf-bdef-df4363d20581" providerId="AD" clId="Web-{BD491124-5DE6-7A0C-4B66-6E1B5257B024}" dt="2021-03-22T15:10:41.710" v="23"/>
          <ac:graphicFrameMkLst>
            <pc:docMk/>
            <pc:sldMk cId="175723101" sldId="284"/>
            <ac:graphicFrameMk id="6" creationId="{EBFEF5B1-66C9-D747-BD3E-6BBCF40D26A2}"/>
          </ac:graphicFrameMkLst>
        </pc:graphicFrameChg>
      </pc:sldChg>
    </pc:docChg>
  </pc:docChgLst>
  <pc:docChgLst>
    <pc:chgData name="Markus Johannes Zock" userId="S::markus.zock@un.org::a2b17c9c-a4d3-40bf-bdef-df4363d20581" providerId="AD" clId="Web-{DABFB99F-0034-2000-BE6A-579F146BF2A2}"/>
    <pc:docChg chg="modSld">
      <pc:chgData name="Markus Johannes Zock" userId="S::markus.zock@un.org::a2b17c9c-a4d3-40bf-bdef-df4363d20581" providerId="AD" clId="Web-{DABFB99F-0034-2000-BE6A-579F146BF2A2}" dt="2021-03-31T19:45:35.447" v="48"/>
      <pc:docMkLst>
        <pc:docMk/>
      </pc:docMkLst>
      <pc:sldChg chg="modSp">
        <pc:chgData name="Markus Johannes Zock" userId="S::markus.zock@un.org::a2b17c9c-a4d3-40bf-bdef-df4363d20581" providerId="AD" clId="Web-{DABFB99F-0034-2000-BE6A-579F146BF2A2}" dt="2021-03-31T19:45:35.447" v="48"/>
        <pc:sldMkLst>
          <pc:docMk/>
          <pc:sldMk cId="175723101" sldId="284"/>
        </pc:sldMkLst>
        <pc:graphicFrameChg chg="mod modGraphic">
          <ac:chgData name="Markus Johannes Zock" userId="S::markus.zock@un.org::a2b17c9c-a4d3-40bf-bdef-df4363d20581" providerId="AD" clId="Web-{DABFB99F-0034-2000-BE6A-579F146BF2A2}" dt="2021-03-31T19:45:35.447" v="48"/>
          <ac:graphicFrameMkLst>
            <pc:docMk/>
            <pc:sldMk cId="175723101" sldId="284"/>
            <ac:graphicFrameMk id="6" creationId="{EBFEF5B1-66C9-D747-BD3E-6BBCF40D26A2}"/>
          </ac:graphicFrameMkLst>
        </pc:graphicFrameChg>
      </pc:sldChg>
    </pc:docChg>
  </pc:docChgLst>
  <pc:docChgLst>
    <pc:chgData name="Markus Johannes Zock" userId="S::markus.zock@un.org::a2b17c9c-a4d3-40bf-bdef-df4363d20581" providerId="AD" clId="Web-{D62F4142-A858-4355-B198-AF67E9FB4925}"/>
    <pc:docChg chg="addSld delSld modSld sldOrd">
      <pc:chgData name="Markus Johannes Zock" userId="S::markus.zock@un.org::a2b17c9c-a4d3-40bf-bdef-df4363d20581" providerId="AD" clId="Web-{D62F4142-A858-4355-B198-AF67E9FB4925}" dt="2021-04-01T16:08:12.527" v="94" actId="20577"/>
      <pc:docMkLst>
        <pc:docMk/>
      </pc:docMkLst>
      <pc:sldChg chg="addSp modSp">
        <pc:chgData name="Markus Johannes Zock" userId="S::markus.zock@un.org::a2b17c9c-a4d3-40bf-bdef-df4363d20581" providerId="AD" clId="Web-{D62F4142-A858-4355-B198-AF67E9FB4925}" dt="2021-04-01T15:54:39.592" v="12" actId="1076"/>
        <pc:sldMkLst>
          <pc:docMk/>
          <pc:sldMk cId="1956330568" sldId="290"/>
        </pc:sldMkLst>
        <pc:spChg chg="mod">
          <ac:chgData name="Markus Johannes Zock" userId="S::markus.zock@un.org::a2b17c9c-a4d3-40bf-bdef-df4363d20581" providerId="AD" clId="Web-{D62F4142-A858-4355-B198-AF67E9FB4925}" dt="2021-04-01T15:51:48.792" v="5" actId="1076"/>
          <ac:spMkLst>
            <pc:docMk/>
            <pc:sldMk cId="1956330568" sldId="290"/>
            <ac:spMk id="37" creationId="{F5C849C4-6466-4A2C-A634-E5C491129188}"/>
          </ac:spMkLst>
        </pc:spChg>
        <pc:grpChg chg="add mod">
          <ac:chgData name="Markus Johannes Zock" userId="S::markus.zock@un.org::a2b17c9c-a4d3-40bf-bdef-df4363d20581" providerId="AD" clId="Web-{D62F4142-A858-4355-B198-AF67E9FB4925}" dt="2021-04-01T15:52:41.294" v="7" actId="1076"/>
          <ac:grpSpMkLst>
            <pc:docMk/>
            <pc:sldMk cId="1956330568" sldId="290"/>
            <ac:grpSpMk id="5" creationId="{3FCE1127-4075-49C6-9C6F-816C7EBB8A3D}"/>
          </ac:grpSpMkLst>
        </pc:grpChg>
        <pc:grpChg chg="mod">
          <ac:chgData name="Markus Johannes Zock" userId="S::markus.zock@un.org::a2b17c9c-a4d3-40bf-bdef-df4363d20581" providerId="AD" clId="Web-{D62F4142-A858-4355-B198-AF67E9FB4925}" dt="2021-04-01T15:52:59.450" v="8" actId="1076"/>
          <ac:grpSpMkLst>
            <pc:docMk/>
            <pc:sldMk cId="1956330568" sldId="290"/>
            <ac:grpSpMk id="10" creationId="{00000000-0000-0000-0000-000000000000}"/>
          </ac:grpSpMkLst>
        </pc:grpChg>
        <pc:grpChg chg="mod">
          <ac:chgData name="Markus Johannes Zock" userId="S::markus.zock@un.org::a2b17c9c-a4d3-40bf-bdef-df4363d20581" providerId="AD" clId="Web-{D62F4142-A858-4355-B198-AF67E9FB4925}" dt="2021-04-01T15:54:39.592" v="12" actId="1076"/>
          <ac:grpSpMkLst>
            <pc:docMk/>
            <pc:sldMk cId="1956330568" sldId="290"/>
            <ac:grpSpMk id="21" creationId="{00000000-0000-0000-0000-000000000000}"/>
          </ac:grpSpMkLst>
        </pc:grpChg>
        <pc:grpChg chg="mod">
          <ac:chgData name="Markus Johannes Zock" userId="S::markus.zock@un.org::a2b17c9c-a4d3-40bf-bdef-df4363d20581" providerId="AD" clId="Web-{D62F4142-A858-4355-B198-AF67E9FB4925}" dt="2021-04-01T15:53:14.982" v="9" actId="1076"/>
          <ac:grpSpMkLst>
            <pc:docMk/>
            <pc:sldMk cId="1956330568" sldId="290"/>
            <ac:grpSpMk id="29" creationId="{00000000-0000-0000-0000-000000000000}"/>
          </ac:grpSpMkLst>
        </pc:grpChg>
      </pc:sldChg>
      <pc:sldChg chg="modSp">
        <pc:chgData name="Markus Johannes Zock" userId="S::markus.zock@un.org::a2b17c9c-a4d3-40bf-bdef-df4363d20581" providerId="AD" clId="Web-{D62F4142-A858-4355-B198-AF67E9FB4925}" dt="2021-04-01T16:08:12.527" v="94" actId="20577"/>
        <pc:sldMkLst>
          <pc:docMk/>
          <pc:sldMk cId="2490911425" sldId="296"/>
        </pc:sldMkLst>
        <pc:spChg chg="mod">
          <ac:chgData name="Markus Johannes Zock" userId="S::markus.zock@un.org::a2b17c9c-a4d3-40bf-bdef-df4363d20581" providerId="AD" clId="Web-{D62F4142-A858-4355-B198-AF67E9FB4925}" dt="2021-04-01T16:08:12.527" v="94" actId="20577"/>
          <ac:spMkLst>
            <pc:docMk/>
            <pc:sldMk cId="2490911425" sldId="296"/>
            <ac:spMk id="5" creationId="{00000000-0000-0000-0000-000000000000}"/>
          </ac:spMkLst>
        </pc:spChg>
      </pc:sldChg>
      <pc:sldChg chg="modSp del">
        <pc:chgData name="Markus Johannes Zock" userId="S::markus.zock@un.org::a2b17c9c-a4d3-40bf-bdef-df4363d20581" providerId="AD" clId="Web-{D62F4142-A858-4355-B198-AF67E9FB4925}" dt="2021-04-01T15:55:34.203" v="19"/>
        <pc:sldMkLst>
          <pc:docMk/>
          <pc:sldMk cId="3499715791" sldId="491"/>
        </pc:sldMkLst>
        <pc:spChg chg="mod">
          <ac:chgData name="Markus Johannes Zock" userId="S::markus.zock@un.org::a2b17c9c-a4d3-40bf-bdef-df4363d20581" providerId="AD" clId="Web-{D62F4142-A858-4355-B198-AF67E9FB4925}" dt="2021-04-01T15:55:24.796" v="18" actId="20577"/>
          <ac:spMkLst>
            <pc:docMk/>
            <pc:sldMk cId="3499715791" sldId="491"/>
            <ac:spMk id="46" creationId="{9EF3079C-C92C-4056-9A12-E18238FFC7EB}"/>
          </ac:spMkLst>
        </pc:spChg>
      </pc:sldChg>
      <pc:sldChg chg="del">
        <pc:chgData name="Markus Johannes Zock" userId="S::markus.zock@un.org::a2b17c9c-a4d3-40bf-bdef-df4363d20581" providerId="AD" clId="Web-{D62F4142-A858-4355-B198-AF67E9FB4925}" dt="2021-04-01T15:57:37.689" v="41"/>
        <pc:sldMkLst>
          <pc:docMk/>
          <pc:sldMk cId="1889565750" sldId="493"/>
        </pc:sldMkLst>
      </pc:sldChg>
      <pc:sldChg chg="del">
        <pc:chgData name="Markus Johannes Zock" userId="S::markus.zock@un.org::a2b17c9c-a4d3-40bf-bdef-df4363d20581" providerId="AD" clId="Web-{D62F4142-A858-4355-B198-AF67E9FB4925}" dt="2021-04-01T15:58:47.893" v="50"/>
        <pc:sldMkLst>
          <pc:docMk/>
          <pc:sldMk cId="238808640" sldId="494"/>
        </pc:sldMkLst>
      </pc:sldChg>
      <pc:sldChg chg="del">
        <pc:chgData name="Markus Johannes Zock" userId="S::markus.zock@un.org::a2b17c9c-a4d3-40bf-bdef-df4363d20581" providerId="AD" clId="Web-{D62F4142-A858-4355-B198-AF67E9FB4925}" dt="2021-04-01T16:02:09.365" v="68"/>
        <pc:sldMkLst>
          <pc:docMk/>
          <pc:sldMk cId="3591560418" sldId="497"/>
        </pc:sldMkLst>
      </pc:sldChg>
      <pc:sldChg chg="del">
        <pc:chgData name="Markus Johannes Zock" userId="S::markus.zock@un.org::a2b17c9c-a4d3-40bf-bdef-df4363d20581" providerId="AD" clId="Web-{D62F4142-A858-4355-B198-AF67E9FB4925}" dt="2021-04-01T16:00:41.645" v="59"/>
        <pc:sldMkLst>
          <pc:docMk/>
          <pc:sldMk cId="1504619837" sldId="498"/>
        </pc:sldMkLst>
      </pc:sldChg>
      <pc:sldChg chg="del">
        <pc:chgData name="Markus Johannes Zock" userId="S::markus.zock@un.org::a2b17c9c-a4d3-40bf-bdef-df4363d20581" providerId="AD" clId="Web-{D62F4142-A858-4355-B198-AF67E9FB4925}" dt="2021-04-01T16:06:23.588" v="89"/>
        <pc:sldMkLst>
          <pc:docMk/>
          <pc:sldMk cId="1818738728" sldId="533"/>
        </pc:sldMkLst>
      </pc:sldChg>
      <pc:sldChg chg="modSp">
        <pc:chgData name="Markus Johannes Zock" userId="S::markus.zock@un.org::a2b17c9c-a4d3-40bf-bdef-df4363d20581" providerId="AD" clId="Web-{D62F4142-A858-4355-B198-AF67E9FB4925}" dt="2021-04-01T16:08:02.824" v="91" actId="20577"/>
        <pc:sldMkLst>
          <pc:docMk/>
          <pc:sldMk cId="2976166617" sldId="551"/>
        </pc:sldMkLst>
        <pc:spChg chg="mod">
          <ac:chgData name="Markus Johannes Zock" userId="S::markus.zock@un.org::a2b17c9c-a4d3-40bf-bdef-df4363d20581" providerId="AD" clId="Web-{D62F4142-A858-4355-B198-AF67E9FB4925}" dt="2021-04-01T16:08:02.824" v="91" actId="20577"/>
          <ac:spMkLst>
            <pc:docMk/>
            <pc:sldMk cId="2976166617" sldId="551"/>
            <ac:spMk id="5" creationId="{00000000-0000-0000-0000-000000000000}"/>
          </ac:spMkLst>
        </pc:spChg>
      </pc:sldChg>
      <pc:sldChg chg="modSp">
        <pc:chgData name="Markus Johannes Zock" userId="S::markus.zock@un.org::a2b17c9c-a4d3-40bf-bdef-df4363d20581" providerId="AD" clId="Web-{D62F4142-A858-4355-B198-AF67E9FB4925}" dt="2021-04-01T15:48:47.711" v="4"/>
        <pc:sldMkLst>
          <pc:docMk/>
          <pc:sldMk cId="1316065409" sldId="561"/>
        </pc:sldMkLst>
        <pc:spChg chg="mod">
          <ac:chgData name="Markus Johannes Zock" userId="S::markus.zock@un.org::a2b17c9c-a4d3-40bf-bdef-df4363d20581" providerId="AD" clId="Web-{D62F4142-A858-4355-B198-AF67E9FB4925}" dt="2021-04-01T15:48:27.007" v="0"/>
          <ac:spMkLst>
            <pc:docMk/>
            <pc:sldMk cId="1316065409" sldId="561"/>
            <ac:spMk id="6" creationId="{293DE3A8-5BCE-164F-8BD5-0B145844814B}"/>
          </ac:spMkLst>
        </pc:spChg>
        <pc:spChg chg="mod">
          <ac:chgData name="Markus Johannes Zock" userId="S::markus.zock@un.org::a2b17c9c-a4d3-40bf-bdef-df4363d20581" providerId="AD" clId="Web-{D62F4142-A858-4355-B198-AF67E9FB4925}" dt="2021-04-01T15:48:42.445" v="3"/>
          <ac:spMkLst>
            <pc:docMk/>
            <pc:sldMk cId="1316065409" sldId="561"/>
            <ac:spMk id="7" creationId="{4C600B35-A2EC-1548-9277-09828F0F2206}"/>
          </ac:spMkLst>
        </pc:spChg>
        <pc:spChg chg="mod">
          <ac:chgData name="Markus Johannes Zock" userId="S::markus.zock@un.org::a2b17c9c-a4d3-40bf-bdef-df4363d20581" providerId="AD" clId="Web-{D62F4142-A858-4355-B198-AF67E9FB4925}" dt="2021-04-01T15:48:34.758" v="2"/>
          <ac:spMkLst>
            <pc:docMk/>
            <pc:sldMk cId="1316065409" sldId="561"/>
            <ac:spMk id="8" creationId="{26CCC8AD-F0ED-4049-BB14-EBE8C3749801}"/>
          </ac:spMkLst>
        </pc:spChg>
        <pc:spChg chg="mod">
          <ac:chgData name="Markus Johannes Zock" userId="S::markus.zock@un.org::a2b17c9c-a4d3-40bf-bdef-df4363d20581" providerId="AD" clId="Web-{D62F4142-A858-4355-B198-AF67E9FB4925}" dt="2021-04-01T15:48:47.711" v="4"/>
          <ac:spMkLst>
            <pc:docMk/>
            <pc:sldMk cId="1316065409" sldId="561"/>
            <ac:spMk id="9" creationId="{225CE597-31AF-0849-8BFE-2C60323E4D8C}"/>
          </ac:spMkLst>
        </pc:spChg>
        <pc:spChg chg="mod">
          <ac:chgData name="Markus Johannes Zock" userId="S::markus.zock@un.org::a2b17c9c-a4d3-40bf-bdef-df4363d20581" providerId="AD" clId="Web-{D62F4142-A858-4355-B198-AF67E9FB4925}" dt="2021-04-01T15:48:31.804" v="1"/>
          <ac:spMkLst>
            <pc:docMk/>
            <pc:sldMk cId="1316065409" sldId="561"/>
            <ac:spMk id="10" creationId="{C99929AD-09AB-B94C-BCDB-1D2ADA20F089}"/>
          </ac:spMkLst>
        </pc:spChg>
      </pc:sldChg>
      <pc:sldChg chg="delSp modSp add ord replId">
        <pc:chgData name="Markus Johannes Zock" userId="S::markus.zock@un.org::a2b17c9c-a4d3-40bf-bdef-df4363d20581" providerId="AD" clId="Web-{D62F4142-A858-4355-B198-AF67E9FB4925}" dt="2021-04-01T15:57:20.626" v="38" actId="20577"/>
        <pc:sldMkLst>
          <pc:docMk/>
          <pc:sldMk cId="361940325" sldId="562"/>
        </pc:sldMkLst>
        <pc:spChg chg="mod">
          <ac:chgData name="Markus Johannes Zock" userId="S::markus.zock@un.org::a2b17c9c-a4d3-40bf-bdef-df4363d20581" providerId="AD" clId="Web-{D62F4142-A858-4355-B198-AF67E9FB4925}" dt="2021-04-01T15:56:31.141" v="32" actId="20577"/>
          <ac:spMkLst>
            <pc:docMk/>
            <pc:sldMk cId="361940325" sldId="562"/>
            <ac:spMk id="22" creationId="{14899B80-CD25-4EF8-A50B-7A06758FD176}"/>
          </ac:spMkLst>
        </pc:spChg>
        <pc:spChg chg="mod">
          <ac:chgData name="Markus Johannes Zock" userId="S::markus.zock@un.org::a2b17c9c-a4d3-40bf-bdef-df4363d20581" providerId="AD" clId="Web-{D62F4142-A858-4355-B198-AF67E9FB4925}" dt="2021-04-01T15:56:28.454" v="30" actId="20577"/>
          <ac:spMkLst>
            <pc:docMk/>
            <pc:sldMk cId="361940325" sldId="562"/>
            <ac:spMk id="23" creationId="{EB4A109D-FBFE-47D6-9A8F-D7BF7A3D0024}"/>
          </ac:spMkLst>
        </pc:spChg>
        <pc:spChg chg="del mod topLvl">
          <ac:chgData name="Markus Johannes Zock" userId="S::markus.zock@un.org::a2b17c9c-a4d3-40bf-bdef-df4363d20581" providerId="AD" clId="Web-{D62F4142-A858-4355-B198-AF67E9FB4925}" dt="2021-04-01T15:57:17.486" v="37"/>
          <ac:spMkLst>
            <pc:docMk/>
            <pc:sldMk cId="361940325" sldId="562"/>
            <ac:spMk id="30" creationId="{87900B56-7F83-4C94-9648-E552CD57AE7D}"/>
          </ac:spMkLst>
        </pc:spChg>
        <pc:spChg chg="topLvl">
          <ac:chgData name="Markus Johannes Zock" userId="S::markus.zock@un.org::a2b17c9c-a4d3-40bf-bdef-df4363d20581" providerId="AD" clId="Web-{D62F4142-A858-4355-B198-AF67E9FB4925}" dt="2021-04-01T15:57:03.345" v="34"/>
          <ac:spMkLst>
            <pc:docMk/>
            <pc:sldMk cId="361940325" sldId="562"/>
            <ac:spMk id="31" creationId="{B88892A5-DF9C-4DA3-9616-9D37D4EF861C}"/>
          </ac:spMkLst>
        </pc:spChg>
        <pc:spChg chg="mod">
          <ac:chgData name="Markus Johannes Zock" userId="S::markus.zock@un.org::a2b17c9c-a4d3-40bf-bdef-df4363d20581" providerId="AD" clId="Web-{D62F4142-A858-4355-B198-AF67E9FB4925}" dt="2021-04-01T15:56:19.953" v="24" actId="20577"/>
          <ac:spMkLst>
            <pc:docMk/>
            <pc:sldMk cId="361940325" sldId="562"/>
            <ac:spMk id="32" creationId="{14899B80-CD25-4EF8-A50B-7A06758FD176}"/>
          </ac:spMkLst>
        </pc:spChg>
        <pc:spChg chg="mod">
          <ac:chgData name="Markus Johannes Zock" userId="S::markus.zock@un.org::a2b17c9c-a4d3-40bf-bdef-df4363d20581" providerId="AD" clId="Web-{D62F4142-A858-4355-B198-AF67E9FB4925}" dt="2021-04-01T15:56:15.485" v="23"/>
          <ac:spMkLst>
            <pc:docMk/>
            <pc:sldMk cId="361940325" sldId="562"/>
            <ac:spMk id="35" creationId="{EB4A109D-FBFE-47D6-9A8F-D7BF7A3D0024}"/>
          </ac:spMkLst>
        </pc:spChg>
        <pc:spChg chg="topLvl">
          <ac:chgData name="Markus Johannes Zock" userId="S::markus.zock@un.org::a2b17c9c-a4d3-40bf-bdef-df4363d20581" providerId="AD" clId="Web-{D62F4142-A858-4355-B198-AF67E9FB4925}" dt="2021-04-01T15:57:03.345" v="34"/>
          <ac:spMkLst>
            <pc:docMk/>
            <pc:sldMk cId="361940325" sldId="562"/>
            <ac:spMk id="36" creationId="{03BEFB44-D1CB-42EA-BE1E-70E1479C7DB9}"/>
          </ac:spMkLst>
        </pc:spChg>
        <pc:spChg chg="topLvl">
          <ac:chgData name="Markus Johannes Zock" userId="S::markus.zock@un.org::a2b17c9c-a4d3-40bf-bdef-df4363d20581" providerId="AD" clId="Web-{D62F4142-A858-4355-B198-AF67E9FB4925}" dt="2021-04-01T15:57:03.345" v="34"/>
          <ac:spMkLst>
            <pc:docMk/>
            <pc:sldMk cId="361940325" sldId="562"/>
            <ac:spMk id="37" creationId="{F5C849C4-6466-4A2C-A634-E5C491129188}"/>
          </ac:spMkLst>
        </pc:spChg>
        <pc:spChg chg="mod">
          <ac:chgData name="Markus Johannes Zock" userId="S::markus.zock@un.org::a2b17c9c-a4d3-40bf-bdef-df4363d20581" providerId="AD" clId="Web-{D62F4142-A858-4355-B198-AF67E9FB4925}" dt="2021-04-01T15:56:25.829" v="28" actId="20577"/>
          <ac:spMkLst>
            <pc:docMk/>
            <pc:sldMk cId="361940325" sldId="562"/>
            <ac:spMk id="39" creationId="{14899B80-CD25-4EF8-A50B-7A06758FD176}"/>
          </ac:spMkLst>
        </pc:spChg>
        <pc:spChg chg="mod">
          <ac:chgData name="Markus Johannes Zock" userId="S::markus.zock@un.org::a2b17c9c-a4d3-40bf-bdef-df4363d20581" providerId="AD" clId="Web-{D62F4142-A858-4355-B198-AF67E9FB4925}" dt="2021-04-01T15:56:23.516" v="26" actId="20577"/>
          <ac:spMkLst>
            <pc:docMk/>
            <pc:sldMk cId="361940325" sldId="562"/>
            <ac:spMk id="40" creationId="{EB4A109D-FBFE-47D6-9A8F-D7BF7A3D0024}"/>
          </ac:spMkLst>
        </pc:spChg>
        <pc:spChg chg="mod">
          <ac:chgData name="Markus Johannes Zock" userId="S::markus.zock@un.org::a2b17c9c-a4d3-40bf-bdef-df4363d20581" providerId="AD" clId="Web-{D62F4142-A858-4355-B198-AF67E9FB4925}" dt="2021-04-01T15:57:20.626" v="38" actId="20577"/>
          <ac:spMkLst>
            <pc:docMk/>
            <pc:sldMk cId="361940325" sldId="562"/>
            <ac:spMk id="45" creationId="{778F9CD7-E3C1-4A1C-B8DB-B2C0738B37CF}"/>
          </ac:spMkLst>
        </pc:spChg>
        <pc:spChg chg="mod">
          <ac:chgData name="Markus Johannes Zock" userId="S::markus.zock@un.org::a2b17c9c-a4d3-40bf-bdef-df4363d20581" providerId="AD" clId="Web-{D62F4142-A858-4355-B198-AF67E9FB4925}" dt="2021-04-01T15:55:43.828" v="20"/>
          <ac:spMkLst>
            <pc:docMk/>
            <pc:sldMk cId="361940325" sldId="562"/>
            <ac:spMk id="46" creationId="{9EF3079C-C92C-4056-9A12-E18238FFC7EB}"/>
          </ac:spMkLst>
        </pc:spChg>
        <pc:grpChg chg="del">
          <ac:chgData name="Markus Johannes Zock" userId="S::markus.zock@un.org::a2b17c9c-a4d3-40bf-bdef-df4363d20581" providerId="AD" clId="Web-{D62F4142-A858-4355-B198-AF67E9FB4925}" dt="2021-04-01T15:57:03.345" v="34"/>
          <ac:grpSpMkLst>
            <pc:docMk/>
            <pc:sldMk cId="361940325" sldId="562"/>
            <ac:grpSpMk id="8" creationId="{00000000-0000-0000-0000-000000000000}"/>
          </ac:grpSpMkLst>
        </pc:grpChg>
      </pc:sldChg>
      <pc:sldChg chg="modSp add ord replId">
        <pc:chgData name="Markus Johannes Zock" userId="S::markus.zock@un.org::a2b17c9c-a4d3-40bf-bdef-df4363d20581" providerId="AD" clId="Web-{D62F4142-A858-4355-B198-AF67E9FB4925}" dt="2021-04-01T15:58:15.033" v="47" actId="20577"/>
        <pc:sldMkLst>
          <pc:docMk/>
          <pc:sldMk cId="273257043" sldId="563"/>
        </pc:sldMkLst>
        <pc:spChg chg="mod">
          <ac:chgData name="Markus Johannes Zock" userId="S::markus.zock@un.org::a2b17c9c-a4d3-40bf-bdef-df4363d20581" providerId="AD" clId="Web-{D62F4142-A858-4355-B198-AF67E9FB4925}" dt="2021-04-01T15:58:01.033" v="45"/>
          <ac:spMkLst>
            <pc:docMk/>
            <pc:sldMk cId="273257043" sldId="563"/>
            <ac:spMk id="31" creationId="{B88892A5-DF9C-4DA3-9616-9D37D4EF861C}"/>
          </ac:spMkLst>
        </pc:spChg>
        <pc:spChg chg="mod">
          <ac:chgData name="Markus Johannes Zock" userId="S::markus.zock@un.org::a2b17c9c-a4d3-40bf-bdef-df4363d20581" providerId="AD" clId="Web-{D62F4142-A858-4355-B198-AF67E9FB4925}" dt="2021-04-01T15:57:46.017" v="43" actId="20577"/>
          <ac:spMkLst>
            <pc:docMk/>
            <pc:sldMk cId="273257043" sldId="563"/>
            <ac:spMk id="36" creationId="{03BEFB44-D1CB-42EA-BE1E-70E1479C7DB9}"/>
          </ac:spMkLst>
        </pc:spChg>
        <pc:spChg chg="mod">
          <ac:chgData name="Markus Johannes Zock" userId="S::markus.zock@un.org::a2b17c9c-a4d3-40bf-bdef-df4363d20581" providerId="AD" clId="Web-{D62F4142-A858-4355-B198-AF67E9FB4925}" dt="2021-04-01T15:57:42.892" v="42" actId="20577"/>
          <ac:spMkLst>
            <pc:docMk/>
            <pc:sldMk cId="273257043" sldId="563"/>
            <ac:spMk id="37" creationId="{F5C849C4-6466-4A2C-A634-E5C491129188}"/>
          </ac:spMkLst>
        </pc:spChg>
        <pc:spChg chg="mod">
          <ac:chgData name="Markus Johannes Zock" userId="S::markus.zock@un.org::a2b17c9c-a4d3-40bf-bdef-df4363d20581" providerId="AD" clId="Web-{D62F4142-A858-4355-B198-AF67E9FB4925}" dt="2021-04-01T15:58:15.033" v="47" actId="20577"/>
          <ac:spMkLst>
            <pc:docMk/>
            <pc:sldMk cId="273257043" sldId="563"/>
            <ac:spMk id="45" creationId="{778F9CD7-E3C1-4A1C-B8DB-B2C0738B37CF}"/>
          </ac:spMkLst>
        </pc:spChg>
        <pc:spChg chg="mod">
          <ac:chgData name="Markus Johannes Zock" userId="S::markus.zock@un.org::a2b17c9c-a4d3-40bf-bdef-df4363d20581" providerId="AD" clId="Web-{D62F4142-A858-4355-B198-AF67E9FB4925}" dt="2021-04-01T15:58:07.830" v="46" actId="20577"/>
          <ac:spMkLst>
            <pc:docMk/>
            <pc:sldMk cId="273257043" sldId="563"/>
            <ac:spMk id="46" creationId="{9EF3079C-C92C-4056-9A12-E18238FFC7EB}"/>
          </ac:spMkLst>
        </pc:spChg>
      </pc:sldChg>
      <pc:sldChg chg="modSp add ord replId">
        <pc:chgData name="Markus Johannes Zock" userId="S::markus.zock@un.org::a2b17c9c-a4d3-40bf-bdef-df4363d20581" providerId="AD" clId="Web-{D62F4142-A858-4355-B198-AF67E9FB4925}" dt="2021-04-01T15:59:05.362" v="54" actId="20577"/>
        <pc:sldMkLst>
          <pc:docMk/>
          <pc:sldMk cId="2028751163" sldId="564"/>
        </pc:sldMkLst>
        <pc:spChg chg="mod">
          <ac:chgData name="Markus Johannes Zock" userId="S::markus.zock@un.org::a2b17c9c-a4d3-40bf-bdef-df4363d20581" providerId="AD" clId="Web-{D62F4142-A858-4355-B198-AF67E9FB4925}" dt="2021-04-01T15:59:05.362" v="54" actId="20577"/>
          <ac:spMkLst>
            <pc:docMk/>
            <pc:sldMk cId="2028751163" sldId="564"/>
            <ac:spMk id="39" creationId="{14899B80-CD25-4EF8-A50B-7A06758FD176}"/>
          </ac:spMkLst>
        </pc:spChg>
        <pc:spChg chg="mod">
          <ac:chgData name="Markus Johannes Zock" userId="S::markus.zock@un.org::a2b17c9c-a4d3-40bf-bdef-df4363d20581" providerId="AD" clId="Web-{D62F4142-A858-4355-B198-AF67E9FB4925}" dt="2021-04-01T15:59:03.050" v="53" actId="20577"/>
          <ac:spMkLst>
            <pc:docMk/>
            <pc:sldMk cId="2028751163" sldId="564"/>
            <ac:spMk id="40" creationId="{EB4A109D-FBFE-47D6-9A8F-D7BF7A3D0024}"/>
          </ac:spMkLst>
        </pc:spChg>
        <pc:spChg chg="mod">
          <ac:chgData name="Markus Johannes Zock" userId="S::markus.zock@un.org::a2b17c9c-a4d3-40bf-bdef-df4363d20581" providerId="AD" clId="Web-{D62F4142-A858-4355-B198-AF67E9FB4925}" dt="2021-04-01T15:58:59.237" v="52" actId="20577"/>
          <ac:spMkLst>
            <pc:docMk/>
            <pc:sldMk cId="2028751163" sldId="564"/>
            <ac:spMk id="45" creationId="{778F9CD7-E3C1-4A1C-B8DB-B2C0738B37CF}"/>
          </ac:spMkLst>
        </pc:spChg>
        <pc:spChg chg="mod">
          <ac:chgData name="Markus Johannes Zock" userId="S::markus.zock@un.org::a2b17c9c-a4d3-40bf-bdef-df4363d20581" providerId="AD" clId="Web-{D62F4142-A858-4355-B198-AF67E9FB4925}" dt="2021-04-01T15:58:55.878" v="51" actId="20577"/>
          <ac:spMkLst>
            <pc:docMk/>
            <pc:sldMk cId="2028751163" sldId="564"/>
            <ac:spMk id="46" creationId="{9EF3079C-C92C-4056-9A12-E18238FFC7EB}"/>
          </ac:spMkLst>
        </pc:spChg>
      </pc:sldChg>
      <pc:sldChg chg="add del replId">
        <pc:chgData name="Markus Johannes Zock" userId="S::markus.zock@un.org::a2b17c9c-a4d3-40bf-bdef-df4363d20581" providerId="AD" clId="Web-{D62F4142-A858-4355-B198-AF67E9FB4925}" dt="2021-04-01T16:00:20.270" v="56"/>
        <pc:sldMkLst>
          <pc:docMk/>
          <pc:sldMk cId="360117897" sldId="565"/>
        </pc:sldMkLst>
      </pc:sldChg>
      <pc:sldChg chg="modSp add ord replId">
        <pc:chgData name="Markus Johannes Zock" userId="S::markus.zock@un.org::a2b17c9c-a4d3-40bf-bdef-df4363d20581" providerId="AD" clId="Web-{D62F4142-A858-4355-B198-AF67E9FB4925}" dt="2021-04-01T16:01:45.037" v="65" actId="20577"/>
        <pc:sldMkLst>
          <pc:docMk/>
          <pc:sldMk cId="4001996314" sldId="565"/>
        </pc:sldMkLst>
        <pc:spChg chg="mod">
          <ac:chgData name="Markus Johannes Zock" userId="S::markus.zock@un.org::a2b17c9c-a4d3-40bf-bdef-df4363d20581" providerId="AD" clId="Web-{D62F4142-A858-4355-B198-AF67E9FB4925}" dt="2021-04-01T16:01:45.037" v="65" actId="20577"/>
          <ac:spMkLst>
            <pc:docMk/>
            <pc:sldMk cId="4001996314" sldId="565"/>
            <ac:spMk id="32" creationId="{14899B80-CD25-4EF8-A50B-7A06758FD176}"/>
          </ac:spMkLst>
        </pc:spChg>
        <pc:spChg chg="mod">
          <ac:chgData name="Markus Johannes Zock" userId="S::markus.zock@un.org::a2b17c9c-a4d3-40bf-bdef-df4363d20581" providerId="AD" clId="Web-{D62F4142-A858-4355-B198-AF67E9FB4925}" dt="2021-04-01T16:01:44.958" v="64" actId="20577"/>
          <ac:spMkLst>
            <pc:docMk/>
            <pc:sldMk cId="4001996314" sldId="565"/>
            <ac:spMk id="35" creationId="{EB4A109D-FBFE-47D6-9A8F-D7BF7A3D0024}"/>
          </ac:spMkLst>
        </pc:spChg>
        <pc:spChg chg="mod">
          <ac:chgData name="Markus Johannes Zock" userId="S::markus.zock@un.org::a2b17c9c-a4d3-40bf-bdef-df4363d20581" providerId="AD" clId="Web-{D62F4142-A858-4355-B198-AF67E9FB4925}" dt="2021-04-01T16:01:44.568" v="62" actId="20577"/>
          <ac:spMkLst>
            <pc:docMk/>
            <pc:sldMk cId="4001996314" sldId="565"/>
            <ac:spMk id="39" creationId="{14899B80-CD25-4EF8-A50B-7A06758FD176}"/>
          </ac:spMkLst>
        </pc:spChg>
        <pc:spChg chg="mod">
          <ac:chgData name="Markus Johannes Zock" userId="S::markus.zock@un.org::a2b17c9c-a4d3-40bf-bdef-df4363d20581" providerId="AD" clId="Web-{D62F4142-A858-4355-B198-AF67E9FB4925}" dt="2021-04-01T16:01:44.490" v="61" actId="20577"/>
          <ac:spMkLst>
            <pc:docMk/>
            <pc:sldMk cId="4001996314" sldId="565"/>
            <ac:spMk id="40" creationId="{EB4A109D-FBFE-47D6-9A8F-D7BF7A3D0024}"/>
          </ac:spMkLst>
        </pc:spChg>
      </pc:sldChg>
      <pc:sldChg chg="modSp add ord replId">
        <pc:chgData name="Markus Johannes Zock" userId="S::markus.zock@un.org::a2b17c9c-a4d3-40bf-bdef-df4363d20581" providerId="AD" clId="Web-{D62F4142-A858-4355-B198-AF67E9FB4925}" dt="2021-04-01T16:02:38.616" v="74" actId="20577"/>
        <pc:sldMkLst>
          <pc:docMk/>
          <pc:sldMk cId="3568923382" sldId="566"/>
        </pc:sldMkLst>
        <pc:spChg chg="mod">
          <ac:chgData name="Markus Johannes Zock" userId="S::markus.zock@un.org::a2b17c9c-a4d3-40bf-bdef-df4363d20581" providerId="AD" clId="Web-{D62F4142-A858-4355-B198-AF67E9FB4925}" dt="2021-04-01T16:02:38.616" v="74" actId="20577"/>
          <ac:spMkLst>
            <pc:docMk/>
            <pc:sldMk cId="3568923382" sldId="566"/>
            <ac:spMk id="22" creationId="{14899B80-CD25-4EF8-A50B-7A06758FD176}"/>
          </ac:spMkLst>
        </pc:spChg>
        <pc:spChg chg="mod">
          <ac:chgData name="Markus Johannes Zock" userId="S::markus.zock@un.org::a2b17c9c-a4d3-40bf-bdef-df4363d20581" providerId="AD" clId="Web-{D62F4142-A858-4355-B198-AF67E9FB4925}" dt="2021-04-01T16:02:35.319" v="73" actId="20577"/>
          <ac:spMkLst>
            <pc:docMk/>
            <pc:sldMk cId="3568923382" sldId="566"/>
            <ac:spMk id="23" creationId="{EB4A109D-FBFE-47D6-9A8F-D7BF7A3D0024}"/>
          </ac:spMkLst>
        </pc:spChg>
        <pc:spChg chg="mod">
          <ac:chgData name="Markus Johannes Zock" userId="S::markus.zock@un.org::a2b17c9c-a4d3-40bf-bdef-df4363d20581" providerId="AD" clId="Web-{D62F4142-A858-4355-B198-AF67E9FB4925}" dt="2021-04-01T16:02:31.678" v="72" actId="20577"/>
          <ac:spMkLst>
            <pc:docMk/>
            <pc:sldMk cId="3568923382" sldId="566"/>
            <ac:spMk id="32" creationId="{14899B80-CD25-4EF8-A50B-7A06758FD176}"/>
          </ac:spMkLst>
        </pc:spChg>
        <pc:spChg chg="mod">
          <ac:chgData name="Markus Johannes Zock" userId="S::markus.zock@un.org::a2b17c9c-a4d3-40bf-bdef-df4363d20581" providerId="AD" clId="Web-{D62F4142-A858-4355-B198-AF67E9FB4925}" dt="2021-04-01T16:02:29.162" v="70" actId="20577"/>
          <ac:spMkLst>
            <pc:docMk/>
            <pc:sldMk cId="3568923382" sldId="566"/>
            <ac:spMk id="35" creationId="{EB4A109D-FBFE-47D6-9A8F-D7BF7A3D0024}"/>
          </ac:spMkLst>
        </pc:spChg>
      </pc:sldChg>
    </pc:docChg>
  </pc:docChgLst>
  <pc:docChgLst>
    <pc:chgData name="Markus Johannes Zock" userId="S::markus.zock@un.org::a2b17c9c-a4d3-40bf-bdef-df4363d20581" providerId="AD" clId="Web-{8F8F3FE0-5551-B40A-E808-59C745E80A32}"/>
    <pc:docChg chg="modSld">
      <pc:chgData name="Markus Johannes Zock" userId="S::markus.zock@un.org::a2b17c9c-a4d3-40bf-bdef-df4363d20581" providerId="AD" clId="Web-{8F8F3FE0-5551-B40A-E808-59C745E80A32}" dt="2020-09-16T15:21:09.679" v="4"/>
      <pc:docMkLst>
        <pc:docMk/>
      </pc:docMkLst>
      <pc:sldChg chg="modSp modNotes">
        <pc:chgData name="Markus Johannes Zock" userId="S::markus.zock@un.org::a2b17c9c-a4d3-40bf-bdef-df4363d20581" providerId="AD" clId="Web-{8F8F3FE0-5551-B40A-E808-59C745E80A32}" dt="2020-09-16T15:21:09.679" v="4"/>
        <pc:sldMkLst>
          <pc:docMk/>
          <pc:sldMk cId="3157063061" sldId="552"/>
        </pc:sldMkLst>
        <pc:spChg chg="mod">
          <ac:chgData name="Markus Johannes Zock" userId="S::markus.zock@un.org::a2b17c9c-a4d3-40bf-bdef-df4363d20581" providerId="AD" clId="Web-{8F8F3FE0-5551-B40A-E808-59C745E80A32}" dt="2020-09-16T15:21:04.054" v="1" actId="20577"/>
          <ac:spMkLst>
            <pc:docMk/>
            <pc:sldMk cId="3157063061" sldId="552"/>
            <ac:spMk id="5" creationId="{00000000-0000-0000-0000-000000000000}"/>
          </ac:spMkLst>
        </pc:spChg>
      </pc:sldChg>
    </pc:docChg>
  </pc:docChgLst>
  <pc:docChgLst>
    <pc:chgData name="Markus Johannes Zock" userId="S::markus.zock@un.org::a2b17c9c-a4d3-40bf-bdef-df4363d20581" providerId="AD" clId="Web-{6E002B99-0D9A-7DF0-0781-C4F3FE9D88E0}"/>
    <pc:docChg chg="modSld">
      <pc:chgData name="Markus Johannes Zock" userId="S::markus.zock@un.org::a2b17c9c-a4d3-40bf-bdef-df4363d20581" providerId="AD" clId="Web-{6E002B99-0D9A-7DF0-0781-C4F3FE9D88E0}" dt="2021-04-06T15:45:48.292" v="31"/>
      <pc:docMkLst>
        <pc:docMk/>
      </pc:docMkLst>
      <pc:sldChg chg="modSp">
        <pc:chgData name="Markus Johannes Zock" userId="S::markus.zock@un.org::a2b17c9c-a4d3-40bf-bdef-df4363d20581" providerId="AD" clId="Web-{6E002B99-0D9A-7DF0-0781-C4F3FE9D88E0}" dt="2021-04-06T15:45:48.292" v="31"/>
        <pc:sldMkLst>
          <pc:docMk/>
          <pc:sldMk cId="3715338738" sldId="391"/>
        </pc:sldMkLst>
        <pc:graphicFrameChg chg="mod modGraphic">
          <ac:chgData name="Markus Johannes Zock" userId="S::markus.zock@un.org::a2b17c9c-a4d3-40bf-bdef-df4363d20581" providerId="AD" clId="Web-{6E002B99-0D9A-7DF0-0781-C4F3FE9D88E0}" dt="2021-04-06T15:45:48.292" v="31"/>
          <ac:graphicFrameMkLst>
            <pc:docMk/>
            <pc:sldMk cId="3715338738" sldId="391"/>
            <ac:graphicFrameMk id="6" creationId="{5FCAE3EF-9EE1-8C48-8A82-4628AAA34275}"/>
          </ac:graphicFrameMkLst>
        </pc:graphicFrameChg>
      </pc:sldChg>
    </pc:docChg>
  </pc:docChgLst>
  <pc:docChgLst>
    <pc:chgData name="Markus Johannes Zock" userId="a2b17c9c-a4d3-40bf-bdef-df4363d20581" providerId="ADAL" clId="{F9E12A17-397B-DD40-B253-EA4701647EB1}"/>
    <pc:docChg chg="modSld">
      <pc:chgData name="Markus Johannes Zock" userId="a2b17c9c-a4d3-40bf-bdef-df4363d20581" providerId="ADAL" clId="{F9E12A17-397B-DD40-B253-EA4701647EB1}" dt="2020-12-07T21:04:48.696" v="8"/>
      <pc:docMkLst>
        <pc:docMk/>
      </pc:docMkLst>
      <pc:sldChg chg="modAnim">
        <pc:chgData name="Markus Johannes Zock" userId="a2b17c9c-a4d3-40bf-bdef-df4363d20581" providerId="ADAL" clId="{F9E12A17-397B-DD40-B253-EA4701647EB1}" dt="2020-12-07T21:04:48.696" v="8"/>
        <pc:sldMkLst>
          <pc:docMk/>
          <pc:sldMk cId="278016424" sldId="520"/>
        </pc:sldMkLst>
      </pc:sldChg>
      <pc:sldChg chg="addSp modSp modAnim">
        <pc:chgData name="Markus Johannes Zock" userId="a2b17c9c-a4d3-40bf-bdef-df4363d20581" providerId="ADAL" clId="{F9E12A17-397B-DD40-B253-EA4701647EB1}" dt="2020-12-07T21:03:20.510" v="5"/>
        <pc:sldMkLst>
          <pc:docMk/>
          <pc:sldMk cId="2320589793" sldId="548"/>
        </pc:sldMkLst>
        <pc:grpChg chg="add mod">
          <ac:chgData name="Markus Johannes Zock" userId="a2b17c9c-a4d3-40bf-bdef-df4363d20581" providerId="ADAL" clId="{F9E12A17-397B-DD40-B253-EA4701647EB1}" dt="2020-12-07T21:02:02.316" v="2" actId="171"/>
          <ac:grpSpMkLst>
            <pc:docMk/>
            <pc:sldMk cId="2320589793" sldId="548"/>
            <ac:grpSpMk id="4" creationId="{C46BD21C-A279-F14F-ACB8-F7F7888F3ED7}"/>
          </ac:grpSpMkLst>
        </pc:grpChg>
        <pc:grpChg chg="mod">
          <ac:chgData name="Markus Johannes Zock" userId="a2b17c9c-a4d3-40bf-bdef-df4363d20581" providerId="ADAL" clId="{F9E12A17-397B-DD40-B253-EA4701647EB1}" dt="2020-12-07T21:01:51.084" v="0" actId="164"/>
          <ac:grpSpMkLst>
            <pc:docMk/>
            <pc:sldMk cId="2320589793" sldId="548"/>
            <ac:grpSpMk id="225" creationId="{00000000-0000-0000-0000-000000000000}"/>
          </ac:grpSpMkLst>
        </pc:grpChg>
        <pc:picChg chg="mod">
          <ac:chgData name="Markus Johannes Zock" userId="a2b17c9c-a4d3-40bf-bdef-df4363d20581" providerId="ADAL" clId="{F9E12A17-397B-DD40-B253-EA4701647EB1}" dt="2020-12-07T21:01:51.084" v="0" actId="164"/>
          <ac:picMkLst>
            <pc:docMk/>
            <pc:sldMk cId="2320589793" sldId="548"/>
            <ac:picMk id="8" creationId="{E5EB9EAD-C40D-9744-82E2-5673424B4C34}"/>
          </ac:picMkLst>
        </pc:picChg>
      </pc:sldChg>
    </pc:docChg>
  </pc:docChgLst>
  <pc:docChgLst>
    <pc:chgData name="Markus Johannes Zock" userId="S::markus.zock@un.org::a2b17c9c-a4d3-40bf-bdef-df4363d20581" providerId="AD" clId="Web-{F750AC68-B580-29D8-7881-F042E6D75743}"/>
    <pc:docChg chg="modSld">
      <pc:chgData name="Markus Johannes Zock" userId="S::markus.zock@un.org::a2b17c9c-a4d3-40bf-bdef-df4363d20581" providerId="AD" clId="Web-{F750AC68-B580-29D8-7881-F042E6D75743}" dt="2020-08-26T17:42:01.662" v="81"/>
      <pc:docMkLst>
        <pc:docMk/>
      </pc:docMkLst>
      <pc:sldChg chg="modSp">
        <pc:chgData name="Markus Johannes Zock" userId="S::markus.zock@un.org::a2b17c9c-a4d3-40bf-bdef-df4363d20581" providerId="AD" clId="Web-{F750AC68-B580-29D8-7881-F042E6D75743}" dt="2020-08-26T17:42:01.662" v="81"/>
        <pc:sldMkLst>
          <pc:docMk/>
          <pc:sldMk cId="175723101" sldId="284"/>
        </pc:sldMkLst>
        <pc:graphicFrameChg chg="mod modGraphic">
          <ac:chgData name="Markus Johannes Zock" userId="S::markus.zock@un.org::a2b17c9c-a4d3-40bf-bdef-df4363d20581" providerId="AD" clId="Web-{F750AC68-B580-29D8-7881-F042E6D75743}" dt="2020-08-26T17:42:01.662" v="81"/>
          <ac:graphicFrameMkLst>
            <pc:docMk/>
            <pc:sldMk cId="175723101" sldId="284"/>
            <ac:graphicFrameMk id="6" creationId="{EBFEF5B1-66C9-D747-BD3E-6BBCF40D26A2}"/>
          </ac:graphicFrameMkLst>
        </pc:graphicFrameChg>
      </pc:sldChg>
      <pc:sldChg chg="modNotes">
        <pc:chgData name="Markus Johannes Zock" userId="S::markus.zock@un.org::a2b17c9c-a4d3-40bf-bdef-df4363d20581" providerId="AD" clId="Web-{F750AC68-B580-29D8-7881-F042E6D75743}" dt="2020-08-26T17:41:07.615" v="3"/>
        <pc:sldMkLst>
          <pc:docMk/>
          <pc:sldMk cId="1897979591" sldId="546"/>
        </pc:sldMkLst>
      </pc:sldChg>
    </pc:docChg>
  </pc:docChgLst>
  <pc:docChgLst>
    <pc:chgData name="Markus Johannes Zock" userId="S::markus.zock@un.org::a2b17c9c-a4d3-40bf-bdef-df4363d20581" providerId="AD" clId="Web-{38C1DADE-5806-1E3E-8004-EC62E1F2EEBD}"/>
    <pc:docChg chg="modSld">
      <pc:chgData name="Markus Johannes Zock" userId="S::markus.zock@un.org::a2b17c9c-a4d3-40bf-bdef-df4363d20581" providerId="AD" clId="Web-{38C1DADE-5806-1E3E-8004-EC62E1F2EEBD}" dt="2021-03-22T15:11:10.210" v="5"/>
      <pc:docMkLst>
        <pc:docMk/>
      </pc:docMkLst>
      <pc:sldChg chg="modSp">
        <pc:chgData name="Markus Johannes Zock" userId="S::markus.zock@un.org::a2b17c9c-a4d3-40bf-bdef-df4363d20581" providerId="AD" clId="Web-{38C1DADE-5806-1E3E-8004-EC62E1F2EEBD}" dt="2021-03-22T15:11:10.210" v="5"/>
        <pc:sldMkLst>
          <pc:docMk/>
          <pc:sldMk cId="175723101" sldId="284"/>
        </pc:sldMkLst>
        <pc:graphicFrameChg chg="mod modGraphic">
          <ac:chgData name="Markus Johannes Zock" userId="S::markus.zock@un.org::a2b17c9c-a4d3-40bf-bdef-df4363d20581" providerId="AD" clId="Web-{38C1DADE-5806-1E3E-8004-EC62E1F2EEBD}" dt="2021-03-22T15:11:10.210" v="5"/>
          <ac:graphicFrameMkLst>
            <pc:docMk/>
            <pc:sldMk cId="175723101" sldId="284"/>
            <ac:graphicFrameMk id="6" creationId="{EBFEF5B1-66C9-D747-BD3E-6BBCF40D26A2}"/>
          </ac:graphicFrameMkLst>
        </pc:graphicFrameChg>
      </pc:sldChg>
    </pc:docChg>
  </pc:docChgLst>
  <pc:docChgLst>
    <pc:chgData name="Anni Haataja-Beeri" userId="S::haatajaa@un.org::2ff8636c-83ae-447f-9607-1f2991ff03e5" providerId="AD" clId="Web-{A25AA7C8-80BD-4882-9DB0-0E6FD5C41A5D}"/>
    <pc:docChg chg="modSld">
      <pc:chgData name="Anni Haataja-Beeri" userId="S::haatajaa@un.org::2ff8636c-83ae-447f-9607-1f2991ff03e5" providerId="AD" clId="Web-{A25AA7C8-80BD-4882-9DB0-0E6FD5C41A5D}" dt="2021-04-05T13:55:34.664" v="7"/>
      <pc:docMkLst>
        <pc:docMk/>
      </pc:docMkLst>
      <pc:sldChg chg="mod modShow">
        <pc:chgData name="Anni Haataja-Beeri" userId="S::haatajaa@un.org::2ff8636c-83ae-447f-9607-1f2991ff03e5" providerId="AD" clId="Web-{A25AA7C8-80BD-4882-9DB0-0E6FD5C41A5D}" dt="2021-04-05T13:55:20.616" v="4"/>
        <pc:sldMkLst>
          <pc:docMk/>
          <pc:sldMk cId="2323331780" sldId="512"/>
        </pc:sldMkLst>
      </pc:sldChg>
      <pc:sldChg chg="mod modShow">
        <pc:chgData name="Anni Haataja-Beeri" userId="S::haatajaa@un.org::2ff8636c-83ae-447f-9607-1f2991ff03e5" providerId="AD" clId="Web-{A25AA7C8-80BD-4882-9DB0-0E6FD5C41A5D}" dt="2021-04-05T13:55:26.679" v="5"/>
        <pc:sldMkLst>
          <pc:docMk/>
          <pc:sldMk cId="1962052183" sldId="556"/>
        </pc:sldMkLst>
      </pc:sldChg>
      <pc:sldChg chg="mod modShow">
        <pc:chgData name="Anni Haataja-Beeri" userId="S::haatajaa@un.org::2ff8636c-83ae-447f-9607-1f2991ff03e5" providerId="AD" clId="Web-{A25AA7C8-80BD-4882-9DB0-0E6FD5C41A5D}" dt="2021-04-05T13:55:31.195" v="6"/>
        <pc:sldMkLst>
          <pc:docMk/>
          <pc:sldMk cId="1015990887" sldId="557"/>
        </pc:sldMkLst>
      </pc:sldChg>
      <pc:sldChg chg="mod modShow">
        <pc:chgData name="Anni Haataja-Beeri" userId="S::haatajaa@un.org::2ff8636c-83ae-447f-9607-1f2991ff03e5" providerId="AD" clId="Web-{A25AA7C8-80BD-4882-9DB0-0E6FD5C41A5D}" dt="2021-04-05T13:55:34.664" v="7"/>
        <pc:sldMkLst>
          <pc:docMk/>
          <pc:sldMk cId="2638996249" sldId="558"/>
        </pc:sldMkLst>
      </pc:sldChg>
    </pc:docChg>
  </pc:docChgLst>
  <pc:docChgLst>
    <pc:chgData name="Markus Johannes Zock" userId="a2b17c9c-a4d3-40bf-bdef-df4363d20581" providerId="ADAL" clId="{D3ACA8CB-8564-EE4F-867D-08145AAFC80F}"/>
    <pc:docChg chg="undo custSel addSld modSld">
      <pc:chgData name="Markus Johannes Zock" userId="a2b17c9c-a4d3-40bf-bdef-df4363d20581" providerId="ADAL" clId="{D3ACA8CB-8564-EE4F-867D-08145AAFC80F}" dt="2020-10-19T19:55:36.666" v="366" actId="113"/>
      <pc:docMkLst>
        <pc:docMk/>
      </pc:docMkLst>
      <pc:sldChg chg="modSp mod">
        <pc:chgData name="Markus Johannes Zock" userId="a2b17c9c-a4d3-40bf-bdef-df4363d20581" providerId="ADAL" clId="{D3ACA8CB-8564-EE4F-867D-08145AAFC80F}" dt="2020-10-19T19:55:36.666" v="366" actId="113"/>
        <pc:sldMkLst>
          <pc:docMk/>
          <pc:sldMk cId="2490911425" sldId="296"/>
        </pc:sldMkLst>
        <pc:spChg chg="mod">
          <ac:chgData name="Markus Johannes Zock" userId="a2b17c9c-a4d3-40bf-bdef-df4363d20581" providerId="ADAL" clId="{D3ACA8CB-8564-EE4F-867D-08145AAFC80F}" dt="2020-10-19T19:55:36.666" v="366" actId="113"/>
          <ac:spMkLst>
            <pc:docMk/>
            <pc:sldMk cId="2490911425" sldId="296"/>
            <ac:spMk id="5" creationId="{00000000-0000-0000-0000-000000000000}"/>
          </ac:spMkLst>
        </pc:spChg>
      </pc:sldChg>
      <pc:sldChg chg="addSp delSp modSp new mod modAnim modNotesTx">
        <pc:chgData name="Markus Johannes Zock" userId="a2b17c9c-a4d3-40bf-bdef-df4363d20581" providerId="ADAL" clId="{D3ACA8CB-8564-EE4F-867D-08145AAFC80F}" dt="2020-10-19T19:55:02.228" v="361" actId="20577"/>
        <pc:sldMkLst>
          <pc:docMk/>
          <pc:sldMk cId="1316065409" sldId="561"/>
        </pc:sldMkLst>
        <pc:spChg chg="mod">
          <ac:chgData name="Markus Johannes Zock" userId="a2b17c9c-a4d3-40bf-bdef-df4363d20581" providerId="ADAL" clId="{D3ACA8CB-8564-EE4F-867D-08145AAFC80F}" dt="2020-10-19T19:40:07.012" v="28" actId="5793"/>
          <ac:spMkLst>
            <pc:docMk/>
            <pc:sldMk cId="1316065409" sldId="561"/>
            <ac:spMk id="2" creationId="{EE14D6CD-E88F-2B4A-99DE-FCA9B339010C}"/>
          </ac:spMkLst>
        </pc:spChg>
        <pc:spChg chg="mod">
          <ac:chgData name="Markus Johannes Zock" userId="a2b17c9c-a4d3-40bf-bdef-df4363d20581" providerId="ADAL" clId="{D3ACA8CB-8564-EE4F-867D-08145AAFC80F}" dt="2020-10-19T19:39:14.751" v="26" actId="113"/>
          <ac:spMkLst>
            <pc:docMk/>
            <pc:sldMk cId="1316065409" sldId="561"/>
            <ac:spMk id="5" creationId="{B65B530F-F051-9A4D-8921-352EEC765FB9}"/>
          </ac:spMkLst>
        </pc:spChg>
        <pc:spChg chg="add mod topLvl">
          <ac:chgData name="Markus Johannes Zock" userId="a2b17c9c-a4d3-40bf-bdef-df4363d20581" providerId="ADAL" clId="{D3ACA8CB-8564-EE4F-867D-08145AAFC80F}" dt="2020-10-19T19:51:42.721" v="285" actId="165"/>
          <ac:spMkLst>
            <pc:docMk/>
            <pc:sldMk cId="1316065409" sldId="561"/>
            <ac:spMk id="6" creationId="{293DE3A8-5BCE-164F-8BD5-0B145844814B}"/>
          </ac:spMkLst>
        </pc:spChg>
        <pc:spChg chg="add mod topLvl">
          <ac:chgData name="Markus Johannes Zock" userId="a2b17c9c-a4d3-40bf-bdef-df4363d20581" providerId="ADAL" clId="{D3ACA8CB-8564-EE4F-867D-08145AAFC80F}" dt="2020-10-19T19:54:20.227" v="336" actId="113"/>
          <ac:spMkLst>
            <pc:docMk/>
            <pc:sldMk cId="1316065409" sldId="561"/>
            <ac:spMk id="7" creationId="{4C600B35-A2EC-1548-9277-09828F0F2206}"/>
          </ac:spMkLst>
        </pc:spChg>
        <pc:spChg chg="add mod">
          <ac:chgData name="Markus Johannes Zock" userId="a2b17c9c-a4d3-40bf-bdef-df4363d20581" providerId="ADAL" clId="{D3ACA8CB-8564-EE4F-867D-08145AAFC80F}" dt="2020-10-19T19:51:42.721" v="285" actId="165"/>
          <ac:spMkLst>
            <pc:docMk/>
            <pc:sldMk cId="1316065409" sldId="561"/>
            <ac:spMk id="8" creationId="{26CCC8AD-F0ED-4049-BB14-EBE8C3749801}"/>
          </ac:spMkLst>
        </pc:spChg>
        <pc:spChg chg="add mod">
          <ac:chgData name="Markus Johannes Zock" userId="a2b17c9c-a4d3-40bf-bdef-df4363d20581" providerId="ADAL" clId="{D3ACA8CB-8564-EE4F-867D-08145AAFC80F}" dt="2020-10-19T19:51:42.721" v="285" actId="165"/>
          <ac:spMkLst>
            <pc:docMk/>
            <pc:sldMk cId="1316065409" sldId="561"/>
            <ac:spMk id="9" creationId="{225CE597-31AF-0849-8BFE-2C60323E4D8C}"/>
          </ac:spMkLst>
        </pc:spChg>
        <pc:spChg chg="add mod topLvl">
          <ac:chgData name="Markus Johannes Zock" userId="a2b17c9c-a4d3-40bf-bdef-df4363d20581" providerId="ADAL" clId="{D3ACA8CB-8564-EE4F-867D-08145AAFC80F}" dt="2020-10-19T19:51:42.721" v="285" actId="165"/>
          <ac:spMkLst>
            <pc:docMk/>
            <pc:sldMk cId="1316065409" sldId="561"/>
            <ac:spMk id="10" creationId="{C99929AD-09AB-B94C-BCDB-1D2ADA20F089}"/>
          </ac:spMkLst>
        </pc:spChg>
        <pc:spChg chg="add mod topLvl">
          <ac:chgData name="Markus Johannes Zock" userId="a2b17c9c-a4d3-40bf-bdef-df4363d20581" providerId="ADAL" clId="{D3ACA8CB-8564-EE4F-867D-08145AAFC80F}" dt="2020-10-19T19:54:12.335" v="333" actId="113"/>
          <ac:spMkLst>
            <pc:docMk/>
            <pc:sldMk cId="1316065409" sldId="561"/>
            <ac:spMk id="12" creationId="{BAD72CA4-4DD3-AE4B-9957-AD6951C9E0CD}"/>
          </ac:spMkLst>
        </pc:spChg>
        <pc:spChg chg="add mod topLvl">
          <ac:chgData name="Markus Johannes Zock" userId="a2b17c9c-a4d3-40bf-bdef-df4363d20581" providerId="ADAL" clId="{D3ACA8CB-8564-EE4F-867D-08145AAFC80F}" dt="2020-10-19T19:54:14.739" v="334" actId="113"/>
          <ac:spMkLst>
            <pc:docMk/>
            <pc:sldMk cId="1316065409" sldId="561"/>
            <ac:spMk id="13" creationId="{6079700B-E1CC-DA43-B2F8-B52FBA5D32F6}"/>
          </ac:spMkLst>
        </pc:spChg>
        <pc:spChg chg="add mod topLvl">
          <ac:chgData name="Markus Johannes Zock" userId="a2b17c9c-a4d3-40bf-bdef-df4363d20581" providerId="ADAL" clId="{D3ACA8CB-8564-EE4F-867D-08145AAFC80F}" dt="2020-10-19T19:54:17.540" v="335" actId="113"/>
          <ac:spMkLst>
            <pc:docMk/>
            <pc:sldMk cId="1316065409" sldId="561"/>
            <ac:spMk id="14" creationId="{6DD81949-8412-B342-80B7-F55B8DFEDEC7}"/>
          </ac:spMkLst>
        </pc:spChg>
        <pc:spChg chg="add mod">
          <ac:chgData name="Markus Johannes Zock" userId="a2b17c9c-a4d3-40bf-bdef-df4363d20581" providerId="ADAL" clId="{D3ACA8CB-8564-EE4F-867D-08145AAFC80F}" dt="2020-10-19T19:54:08.392" v="332" actId="1076"/>
          <ac:spMkLst>
            <pc:docMk/>
            <pc:sldMk cId="1316065409" sldId="561"/>
            <ac:spMk id="16" creationId="{50248A57-DF7E-CC4E-A81D-B5006F2C6F49}"/>
          </ac:spMkLst>
        </pc:spChg>
        <pc:grpChg chg="add mod topLvl">
          <ac:chgData name="Markus Johannes Zock" userId="a2b17c9c-a4d3-40bf-bdef-df4363d20581" providerId="ADAL" clId="{D3ACA8CB-8564-EE4F-867D-08145AAFC80F}" dt="2020-10-19T19:51:42.721" v="285" actId="165"/>
          <ac:grpSpMkLst>
            <pc:docMk/>
            <pc:sldMk cId="1316065409" sldId="561"/>
            <ac:grpSpMk id="11" creationId="{E7BE8918-B807-784F-9EEF-F11ACA7DBBA0}"/>
          </ac:grpSpMkLst>
        </pc:grpChg>
        <pc:grpChg chg="add del mod">
          <ac:chgData name="Markus Johannes Zock" userId="a2b17c9c-a4d3-40bf-bdef-df4363d20581" providerId="ADAL" clId="{D3ACA8CB-8564-EE4F-867D-08145AAFC80F}" dt="2020-10-19T19:51:42.721" v="285" actId="165"/>
          <ac:grpSpMkLst>
            <pc:docMk/>
            <pc:sldMk cId="1316065409" sldId="561"/>
            <ac:grpSpMk id="15" creationId="{69165AE6-0796-5343-BB4B-54D2CB971D3A}"/>
          </ac:grpSpMkLst>
        </pc:grpChg>
      </pc:sldChg>
    </pc:docChg>
  </pc:docChgLst>
  <pc:docChgLst>
    <pc:chgData name="Markus Johannes Zock" userId="S::markus.zock@un.org::a2b17c9c-a4d3-40bf-bdef-df4363d20581" providerId="AD" clId="Web-{375E5D3C-A12D-2760-00BA-55ED22123DE9}"/>
    <pc:docChg chg="modSld">
      <pc:chgData name="Markus Johannes Zock" userId="S::markus.zock@un.org::a2b17c9c-a4d3-40bf-bdef-df4363d20581" providerId="AD" clId="Web-{375E5D3C-A12D-2760-00BA-55ED22123DE9}" dt="2020-08-13T18:28:22.118" v="12" actId="20577"/>
      <pc:docMkLst>
        <pc:docMk/>
      </pc:docMkLst>
      <pc:sldChg chg="modSp">
        <pc:chgData name="Markus Johannes Zock" userId="S::markus.zock@un.org::a2b17c9c-a4d3-40bf-bdef-df4363d20581" providerId="AD" clId="Web-{375E5D3C-A12D-2760-00BA-55ED22123DE9}" dt="2020-08-13T18:28:18.072" v="10" actId="20577"/>
        <pc:sldMkLst>
          <pc:docMk/>
          <pc:sldMk cId="1956330568" sldId="290"/>
        </pc:sldMkLst>
        <pc:spChg chg="mod">
          <ac:chgData name="Markus Johannes Zock" userId="S::markus.zock@un.org::a2b17c9c-a4d3-40bf-bdef-df4363d20581" providerId="AD" clId="Web-{375E5D3C-A12D-2760-00BA-55ED22123DE9}" dt="2020-08-13T18:28:18.072" v="10" actId="20577"/>
          <ac:spMkLst>
            <pc:docMk/>
            <pc:sldMk cId="1956330568" sldId="290"/>
            <ac:spMk id="23" creationId="{EB4A109D-FBFE-47D6-9A8F-D7BF7A3D0024}"/>
          </ac:spMkLst>
        </pc:spChg>
      </pc:sldChg>
    </pc:docChg>
  </pc:docChgLst>
  <pc:docChgLst>
    <pc:chgData name="Helen Rosengren" userId="bb73f277-ff46-441b-a2e2-cada0a60b087" providerId="ADAL" clId="{829A7C30-1415-481D-9DAA-8812F5F99536}"/>
    <pc:docChg chg="delSld modSld">
      <pc:chgData name="Helen Rosengren" userId="bb73f277-ff46-441b-a2e2-cada0a60b087" providerId="ADAL" clId="{829A7C30-1415-481D-9DAA-8812F5F99536}" dt="2019-07-17T21:10:38.271" v="3" actId="122"/>
      <pc:docMkLst>
        <pc:docMk/>
      </pc:docMkLst>
      <pc:sldChg chg="modSp">
        <pc:chgData name="Helen Rosengren" userId="bb73f277-ff46-441b-a2e2-cada0a60b087" providerId="ADAL" clId="{829A7C30-1415-481D-9DAA-8812F5F99536}" dt="2019-07-17T21:10:38.271" v="3" actId="122"/>
        <pc:sldMkLst>
          <pc:docMk/>
          <pc:sldMk cId="158500782" sldId="268"/>
        </pc:sldMkLst>
        <pc:spChg chg="mod">
          <ac:chgData name="Helen Rosengren" userId="bb73f277-ff46-441b-a2e2-cada0a60b087" providerId="ADAL" clId="{829A7C30-1415-481D-9DAA-8812F5F99536}" dt="2019-07-17T21:10:33.120" v="1" actId="122"/>
          <ac:spMkLst>
            <pc:docMk/>
            <pc:sldMk cId="158500782" sldId="268"/>
            <ac:spMk id="2" creationId="{61FCE90A-657C-42D8-83AA-7BC4B88FFDF9}"/>
          </ac:spMkLst>
        </pc:spChg>
        <pc:spChg chg="mod">
          <ac:chgData name="Helen Rosengren" userId="bb73f277-ff46-441b-a2e2-cada0a60b087" providerId="ADAL" clId="{829A7C30-1415-481D-9DAA-8812F5F99536}" dt="2019-07-17T21:10:38.271" v="3" actId="122"/>
          <ac:spMkLst>
            <pc:docMk/>
            <pc:sldMk cId="158500782" sldId="268"/>
            <ac:spMk id="3" creationId="{63A969F6-92BC-41CA-90D2-3C1FCB483468}"/>
          </ac:spMkLst>
        </pc:spChg>
      </pc:sldChg>
      <pc:sldChg chg="del">
        <pc:chgData name="Helen Rosengren" userId="bb73f277-ff46-441b-a2e2-cada0a60b087" providerId="ADAL" clId="{829A7C30-1415-481D-9DAA-8812F5F99536}" dt="2019-07-17T21:10:24.422" v="0" actId="2696"/>
        <pc:sldMkLst>
          <pc:docMk/>
          <pc:sldMk cId="153773454" sldId="269"/>
        </pc:sldMkLst>
      </pc:sldChg>
    </pc:docChg>
  </pc:docChgLst>
  <pc:docChgLst>
    <pc:chgData name="Markus Johannes Zock" userId="a2b17c9c-a4d3-40bf-bdef-df4363d20581" providerId="ADAL" clId="{539490F7-D2A3-6844-BFF9-7FBBF2054C94}"/>
    <pc:docChg chg="custSel modSld modMainMaster">
      <pc:chgData name="Markus Johannes Zock" userId="a2b17c9c-a4d3-40bf-bdef-df4363d20581" providerId="ADAL" clId="{539490F7-D2A3-6844-BFF9-7FBBF2054C94}" dt="2020-08-14T08:14:05.338" v="73" actId="207"/>
      <pc:docMkLst>
        <pc:docMk/>
      </pc:docMkLst>
      <pc:sldChg chg="modSp mod modTransition">
        <pc:chgData name="Markus Johannes Zock" userId="a2b17c9c-a4d3-40bf-bdef-df4363d20581" providerId="ADAL" clId="{539490F7-D2A3-6844-BFF9-7FBBF2054C94}" dt="2020-08-13T18:33:39.740" v="60"/>
        <pc:sldMkLst>
          <pc:docMk/>
          <pc:sldMk cId="1070562514" sldId="258"/>
        </pc:sldMkLst>
        <pc:spChg chg="mod">
          <ac:chgData name="Markus Johannes Zock" userId="a2b17c9c-a4d3-40bf-bdef-df4363d20581" providerId="ADAL" clId="{539490F7-D2A3-6844-BFF9-7FBBF2054C94}" dt="2020-08-13T15:34:50.796" v="5" actId="20577"/>
          <ac:spMkLst>
            <pc:docMk/>
            <pc:sldMk cId="1070562514" sldId="258"/>
            <ac:spMk id="5" creationId="{00000000-0000-0000-0000-000000000000}"/>
          </ac:spMkLst>
        </pc:spChg>
      </pc:sldChg>
      <pc:sldChg chg="addSp delSp modSp mod modTransition">
        <pc:chgData name="Markus Johannes Zock" userId="a2b17c9c-a4d3-40bf-bdef-df4363d20581" providerId="ADAL" clId="{539490F7-D2A3-6844-BFF9-7FBBF2054C94}" dt="2020-08-14T08:14:05.338" v="73" actId="207"/>
        <pc:sldMkLst>
          <pc:docMk/>
          <pc:sldMk cId="175723101" sldId="284"/>
        </pc:sldMkLst>
        <pc:graphicFrameChg chg="add mod modGraphic">
          <ac:chgData name="Markus Johannes Zock" userId="a2b17c9c-a4d3-40bf-bdef-df4363d20581" providerId="ADAL" clId="{539490F7-D2A3-6844-BFF9-7FBBF2054C94}" dt="2020-08-14T08:14:05.338" v="73" actId="207"/>
          <ac:graphicFrameMkLst>
            <pc:docMk/>
            <pc:sldMk cId="175723101" sldId="284"/>
            <ac:graphicFrameMk id="6" creationId="{EBFEF5B1-66C9-D747-BD3E-6BBCF40D26A2}"/>
          </ac:graphicFrameMkLst>
        </pc:graphicFrameChg>
        <pc:graphicFrameChg chg="del mod">
          <ac:chgData name="Markus Johannes Zock" userId="a2b17c9c-a4d3-40bf-bdef-df4363d20581" providerId="ADAL" clId="{539490F7-D2A3-6844-BFF9-7FBBF2054C94}" dt="2020-08-14T08:13:50.901" v="70" actId="478"/>
          <ac:graphicFrameMkLst>
            <pc:docMk/>
            <pc:sldMk cId="175723101" sldId="284"/>
            <ac:graphicFrameMk id="67" creationId="{00000000-0000-0000-0000-000000000000}"/>
          </ac:graphicFrameMkLst>
        </pc:graphicFrameChg>
      </pc:sldChg>
      <pc:sldChg chg="modTransition">
        <pc:chgData name="Markus Johannes Zock" userId="a2b17c9c-a4d3-40bf-bdef-df4363d20581" providerId="ADAL" clId="{539490F7-D2A3-6844-BFF9-7FBBF2054C94}" dt="2020-08-13T18:33:39.740" v="60"/>
        <pc:sldMkLst>
          <pc:docMk/>
          <pc:sldMk cId="3971173553" sldId="285"/>
        </pc:sldMkLst>
      </pc:sldChg>
      <pc:sldChg chg="modTransition">
        <pc:chgData name="Markus Johannes Zock" userId="a2b17c9c-a4d3-40bf-bdef-df4363d20581" providerId="ADAL" clId="{539490F7-D2A3-6844-BFF9-7FBBF2054C94}" dt="2020-08-13T18:33:39.740" v="60"/>
        <pc:sldMkLst>
          <pc:docMk/>
          <pc:sldMk cId="3459376044" sldId="286"/>
        </pc:sldMkLst>
      </pc:sldChg>
      <pc:sldChg chg="modSp mod modTransition">
        <pc:chgData name="Markus Johannes Zock" userId="a2b17c9c-a4d3-40bf-bdef-df4363d20581" providerId="ADAL" clId="{539490F7-D2A3-6844-BFF9-7FBBF2054C94}" dt="2020-08-13T18:33:39.740" v="60"/>
        <pc:sldMkLst>
          <pc:docMk/>
          <pc:sldMk cId="3731749513" sldId="288"/>
        </pc:sldMkLst>
        <pc:spChg chg="mod">
          <ac:chgData name="Markus Johannes Zock" userId="a2b17c9c-a4d3-40bf-bdef-df4363d20581" providerId="ADAL" clId="{539490F7-D2A3-6844-BFF9-7FBBF2054C94}" dt="2020-08-13T18:30:02.527" v="38" actId="207"/>
          <ac:spMkLst>
            <pc:docMk/>
            <pc:sldMk cId="3731749513" sldId="288"/>
            <ac:spMk id="2" creationId="{00000000-0000-0000-0000-000000000000}"/>
          </ac:spMkLst>
        </pc:spChg>
      </pc:sldChg>
      <pc:sldChg chg="addSp delSp modSp mod modTransition">
        <pc:chgData name="Markus Johannes Zock" userId="a2b17c9c-a4d3-40bf-bdef-df4363d20581" providerId="ADAL" clId="{539490F7-D2A3-6844-BFF9-7FBBF2054C94}" dt="2020-08-13T18:33:39.740" v="60"/>
        <pc:sldMkLst>
          <pc:docMk/>
          <pc:sldMk cId="1956330568" sldId="290"/>
        </pc:sldMkLst>
        <pc:spChg chg="add del mod">
          <ac:chgData name="Markus Johannes Zock" userId="a2b17c9c-a4d3-40bf-bdef-df4363d20581" providerId="ADAL" clId="{539490F7-D2A3-6844-BFF9-7FBBF2054C94}" dt="2020-08-13T18:28:37.261" v="9"/>
          <ac:spMkLst>
            <pc:docMk/>
            <pc:sldMk cId="1956330568" sldId="290"/>
            <ac:spMk id="5" creationId="{3900CE7E-776E-CE42-A0D8-B443BACB89A5}"/>
          </ac:spMkLst>
        </pc:spChg>
        <pc:spChg chg="mod">
          <ac:chgData name="Markus Johannes Zock" userId="a2b17c9c-a4d3-40bf-bdef-df4363d20581" providerId="ADAL" clId="{539490F7-D2A3-6844-BFF9-7FBBF2054C94}" dt="2020-08-13T18:28:46.157" v="13" actId="20577"/>
          <ac:spMkLst>
            <pc:docMk/>
            <pc:sldMk cId="1956330568" sldId="290"/>
            <ac:spMk id="23" creationId="{EB4A109D-FBFE-47D6-9A8F-D7BF7A3D0024}"/>
          </ac:spMkLst>
        </pc:spChg>
      </pc:sldChg>
      <pc:sldChg chg="modSp mod modTransition">
        <pc:chgData name="Markus Johannes Zock" userId="a2b17c9c-a4d3-40bf-bdef-df4363d20581" providerId="ADAL" clId="{539490F7-D2A3-6844-BFF9-7FBBF2054C94}" dt="2020-08-13T18:34:01.345" v="69" actId="403"/>
        <pc:sldMkLst>
          <pc:docMk/>
          <pc:sldMk cId="2567559026" sldId="293"/>
        </pc:sldMkLst>
        <pc:spChg chg="mod">
          <ac:chgData name="Markus Johannes Zock" userId="a2b17c9c-a4d3-40bf-bdef-df4363d20581" providerId="ADAL" clId="{539490F7-D2A3-6844-BFF9-7FBBF2054C94}" dt="2020-08-13T18:34:01.345" v="69" actId="403"/>
          <ac:spMkLst>
            <pc:docMk/>
            <pc:sldMk cId="2567559026" sldId="293"/>
            <ac:spMk id="5" creationId="{00000000-0000-0000-0000-000000000000}"/>
          </ac:spMkLst>
        </pc:spChg>
      </pc:sldChg>
      <pc:sldChg chg="modTransition">
        <pc:chgData name="Markus Johannes Zock" userId="a2b17c9c-a4d3-40bf-bdef-df4363d20581" providerId="ADAL" clId="{539490F7-D2A3-6844-BFF9-7FBBF2054C94}" dt="2020-08-13T18:33:39.740" v="60"/>
        <pc:sldMkLst>
          <pc:docMk/>
          <pc:sldMk cId="2490911425" sldId="296"/>
        </pc:sldMkLst>
      </pc:sldChg>
      <pc:sldChg chg="modTransition">
        <pc:chgData name="Markus Johannes Zock" userId="a2b17c9c-a4d3-40bf-bdef-df4363d20581" providerId="ADAL" clId="{539490F7-D2A3-6844-BFF9-7FBBF2054C94}" dt="2020-08-13T18:33:39.740" v="60"/>
        <pc:sldMkLst>
          <pc:docMk/>
          <pc:sldMk cId="2034467210" sldId="475"/>
        </pc:sldMkLst>
      </pc:sldChg>
      <pc:sldChg chg="modSp mod modTransition">
        <pc:chgData name="Markus Johannes Zock" userId="a2b17c9c-a4d3-40bf-bdef-df4363d20581" providerId="ADAL" clId="{539490F7-D2A3-6844-BFF9-7FBBF2054C94}" dt="2020-08-13T18:33:39.740" v="60"/>
        <pc:sldMkLst>
          <pc:docMk/>
          <pc:sldMk cId="3499715791" sldId="491"/>
        </pc:sldMkLst>
        <pc:spChg chg="mod">
          <ac:chgData name="Markus Johannes Zock" userId="a2b17c9c-a4d3-40bf-bdef-df4363d20581" providerId="ADAL" clId="{539490F7-D2A3-6844-BFF9-7FBBF2054C94}" dt="2020-08-13T18:28:57.943" v="17" actId="20577"/>
          <ac:spMkLst>
            <pc:docMk/>
            <pc:sldMk cId="3499715791" sldId="491"/>
            <ac:spMk id="23" creationId="{EB4A109D-FBFE-47D6-9A8F-D7BF7A3D0024}"/>
          </ac:spMkLst>
        </pc:spChg>
      </pc:sldChg>
      <pc:sldChg chg="modSp mod modTransition">
        <pc:chgData name="Markus Johannes Zock" userId="a2b17c9c-a4d3-40bf-bdef-df4363d20581" providerId="ADAL" clId="{539490F7-D2A3-6844-BFF9-7FBBF2054C94}" dt="2020-08-13T18:33:39.740" v="60"/>
        <pc:sldMkLst>
          <pc:docMk/>
          <pc:sldMk cId="1988047954" sldId="492"/>
        </pc:sldMkLst>
        <pc:spChg chg="mod">
          <ac:chgData name="Markus Johannes Zock" userId="a2b17c9c-a4d3-40bf-bdef-df4363d20581" providerId="ADAL" clId="{539490F7-D2A3-6844-BFF9-7FBBF2054C94}" dt="2020-08-13T18:29:08.559" v="21" actId="20577"/>
          <ac:spMkLst>
            <pc:docMk/>
            <pc:sldMk cId="1988047954" sldId="492"/>
            <ac:spMk id="23" creationId="{EB4A109D-FBFE-47D6-9A8F-D7BF7A3D0024}"/>
          </ac:spMkLst>
        </pc:spChg>
      </pc:sldChg>
      <pc:sldChg chg="modSp mod modTransition">
        <pc:chgData name="Markus Johannes Zock" userId="a2b17c9c-a4d3-40bf-bdef-df4363d20581" providerId="ADAL" clId="{539490F7-D2A3-6844-BFF9-7FBBF2054C94}" dt="2020-08-13T18:33:39.740" v="60"/>
        <pc:sldMkLst>
          <pc:docMk/>
          <pc:sldMk cId="1889565750" sldId="493"/>
        </pc:sldMkLst>
        <pc:spChg chg="mod">
          <ac:chgData name="Markus Johannes Zock" userId="a2b17c9c-a4d3-40bf-bdef-df4363d20581" providerId="ADAL" clId="{539490F7-D2A3-6844-BFF9-7FBBF2054C94}" dt="2020-08-13T18:29:17.536" v="24" actId="20577"/>
          <ac:spMkLst>
            <pc:docMk/>
            <pc:sldMk cId="1889565750" sldId="493"/>
            <ac:spMk id="23" creationId="{EB4A109D-FBFE-47D6-9A8F-D7BF7A3D0024}"/>
          </ac:spMkLst>
        </pc:spChg>
      </pc:sldChg>
      <pc:sldChg chg="modSp mod modTransition">
        <pc:chgData name="Markus Johannes Zock" userId="a2b17c9c-a4d3-40bf-bdef-df4363d20581" providerId="ADAL" clId="{539490F7-D2A3-6844-BFF9-7FBBF2054C94}" dt="2020-08-13T18:33:39.740" v="60"/>
        <pc:sldMkLst>
          <pc:docMk/>
          <pc:sldMk cId="238808640" sldId="494"/>
        </pc:sldMkLst>
        <pc:spChg chg="mod">
          <ac:chgData name="Markus Johannes Zock" userId="a2b17c9c-a4d3-40bf-bdef-df4363d20581" providerId="ADAL" clId="{539490F7-D2A3-6844-BFF9-7FBBF2054C94}" dt="2020-08-13T18:29:28.157" v="27" actId="20577"/>
          <ac:spMkLst>
            <pc:docMk/>
            <pc:sldMk cId="238808640" sldId="494"/>
            <ac:spMk id="23" creationId="{EB4A109D-FBFE-47D6-9A8F-D7BF7A3D0024}"/>
          </ac:spMkLst>
        </pc:spChg>
      </pc:sldChg>
      <pc:sldChg chg="modSp mod modTransition">
        <pc:chgData name="Markus Johannes Zock" userId="a2b17c9c-a4d3-40bf-bdef-df4363d20581" providerId="ADAL" clId="{539490F7-D2A3-6844-BFF9-7FBBF2054C94}" dt="2020-08-13T18:33:39.740" v="60"/>
        <pc:sldMkLst>
          <pc:docMk/>
          <pc:sldMk cId="3591560418" sldId="497"/>
        </pc:sldMkLst>
        <pc:spChg chg="mod">
          <ac:chgData name="Markus Johannes Zock" userId="a2b17c9c-a4d3-40bf-bdef-df4363d20581" providerId="ADAL" clId="{539490F7-D2A3-6844-BFF9-7FBBF2054C94}" dt="2020-08-13T18:29:52.780" v="34" actId="20577"/>
          <ac:spMkLst>
            <pc:docMk/>
            <pc:sldMk cId="3591560418" sldId="497"/>
            <ac:spMk id="23" creationId="{EB4A109D-FBFE-47D6-9A8F-D7BF7A3D0024}"/>
          </ac:spMkLst>
        </pc:spChg>
      </pc:sldChg>
      <pc:sldChg chg="modSp mod modTransition">
        <pc:chgData name="Markus Johannes Zock" userId="a2b17c9c-a4d3-40bf-bdef-df4363d20581" providerId="ADAL" clId="{539490F7-D2A3-6844-BFF9-7FBBF2054C94}" dt="2020-08-13T18:33:39.740" v="60"/>
        <pc:sldMkLst>
          <pc:docMk/>
          <pc:sldMk cId="1504619837" sldId="498"/>
        </pc:sldMkLst>
        <pc:spChg chg="mod">
          <ac:chgData name="Markus Johannes Zock" userId="a2b17c9c-a4d3-40bf-bdef-df4363d20581" providerId="ADAL" clId="{539490F7-D2A3-6844-BFF9-7FBBF2054C94}" dt="2020-08-13T18:29:40.093" v="30" actId="20577"/>
          <ac:spMkLst>
            <pc:docMk/>
            <pc:sldMk cId="1504619837" sldId="498"/>
            <ac:spMk id="23" creationId="{EB4A109D-FBFE-47D6-9A8F-D7BF7A3D0024}"/>
          </ac:spMkLst>
        </pc:spChg>
      </pc:sldChg>
      <pc:sldChg chg="modTransition">
        <pc:chgData name="Markus Johannes Zock" userId="a2b17c9c-a4d3-40bf-bdef-df4363d20581" providerId="ADAL" clId="{539490F7-D2A3-6844-BFF9-7FBBF2054C94}" dt="2020-08-13T18:33:39.740" v="60"/>
        <pc:sldMkLst>
          <pc:docMk/>
          <pc:sldMk cId="1051797955" sldId="499"/>
        </pc:sldMkLst>
      </pc:sldChg>
      <pc:sldChg chg="modTransition">
        <pc:chgData name="Markus Johannes Zock" userId="a2b17c9c-a4d3-40bf-bdef-df4363d20581" providerId="ADAL" clId="{539490F7-D2A3-6844-BFF9-7FBBF2054C94}" dt="2020-08-13T18:33:39.740" v="60"/>
        <pc:sldMkLst>
          <pc:docMk/>
          <pc:sldMk cId="2323331780" sldId="512"/>
        </pc:sldMkLst>
      </pc:sldChg>
      <pc:sldChg chg="modTransition">
        <pc:chgData name="Markus Johannes Zock" userId="a2b17c9c-a4d3-40bf-bdef-df4363d20581" providerId="ADAL" clId="{539490F7-D2A3-6844-BFF9-7FBBF2054C94}" dt="2020-08-13T18:33:39.740" v="60"/>
        <pc:sldMkLst>
          <pc:docMk/>
          <pc:sldMk cId="3602109813" sldId="513"/>
        </pc:sldMkLst>
      </pc:sldChg>
      <pc:sldChg chg="modTransition">
        <pc:chgData name="Markus Johannes Zock" userId="a2b17c9c-a4d3-40bf-bdef-df4363d20581" providerId="ADAL" clId="{539490F7-D2A3-6844-BFF9-7FBBF2054C94}" dt="2020-08-13T18:33:39.740" v="60"/>
        <pc:sldMkLst>
          <pc:docMk/>
          <pc:sldMk cId="1953184043" sldId="516"/>
        </pc:sldMkLst>
      </pc:sldChg>
      <pc:sldChg chg="modTransition">
        <pc:chgData name="Markus Johannes Zock" userId="a2b17c9c-a4d3-40bf-bdef-df4363d20581" providerId="ADAL" clId="{539490F7-D2A3-6844-BFF9-7FBBF2054C94}" dt="2020-08-13T18:33:39.740" v="60"/>
        <pc:sldMkLst>
          <pc:docMk/>
          <pc:sldMk cId="261317389" sldId="517"/>
        </pc:sldMkLst>
      </pc:sldChg>
      <pc:sldChg chg="modTransition modAnim">
        <pc:chgData name="Markus Johannes Zock" userId="a2b17c9c-a4d3-40bf-bdef-df4363d20581" providerId="ADAL" clId="{539490F7-D2A3-6844-BFF9-7FBBF2054C94}" dt="2020-08-13T18:33:45.893" v="62"/>
        <pc:sldMkLst>
          <pc:docMk/>
          <pc:sldMk cId="278016424" sldId="520"/>
        </pc:sldMkLst>
      </pc:sldChg>
      <pc:sldChg chg="modTransition">
        <pc:chgData name="Markus Johannes Zock" userId="a2b17c9c-a4d3-40bf-bdef-df4363d20581" providerId="ADAL" clId="{539490F7-D2A3-6844-BFF9-7FBBF2054C94}" dt="2020-08-13T18:33:39.740" v="60"/>
        <pc:sldMkLst>
          <pc:docMk/>
          <pc:sldMk cId="3252862770" sldId="524"/>
        </pc:sldMkLst>
      </pc:sldChg>
      <pc:sldChg chg="modTransition">
        <pc:chgData name="Markus Johannes Zock" userId="a2b17c9c-a4d3-40bf-bdef-df4363d20581" providerId="ADAL" clId="{539490F7-D2A3-6844-BFF9-7FBBF2054C94}" dt="2020-08-13T18:33:39.740" v="60"/>
        <pc:sldMkLst>
          <pc:docMk/>
          <pc:sldMk cId="3234278712" sldId="526"/>
        </pc:sldMkLst>
      </pc:sldChg>
      <pc:sldChg chg="modTransition">
        <pc:chgData name="Markus Johannes Zock" userId="a2b17c9c-a4d3-40bf-bdef-df4363d20581" providerId="ADAL" clId="{539490F7-D2A3-6844-BFF9-7FBBF2054C94}" dt="2020-08-13T18:33:39.740" v="60"/>
        <pc:sldMkLst>
          <pc:docMk/>
          <pc:sldMk cId="404135342" sldId="529"/>
        </pc:sldMkLst>
      </pc:sldChg>
      <pc:sldChg chg="modTransition">
        <pc:chgData name="Markus Johannes Zock" userId="a2b17c9c-a4d3-40bf-bdef-df4363d20581" providerId="ADAL" clId="{539490F7-D2A3-6844-BFF9-7FBBF2054C94}" dt="2020-08-13T18:33:39.740" v="60"/>
        <pc:sldMkLst>
          <pc:docMk/>
          <pc:sldMk cId="2048552682" sldId="530"/>
        </pc:sldMkLst>
      </pc:sldChg>
      <pc:sldChg chg="modTransition">
        <pc:chgData name="Markus Johannes Zock" userId="a2b17c9c-a4d3-40bf-bdef-df4363d20581" providerId="ADAL" clId="{539490F7-D2A3-6844-BFF9-7FBBF2054C94}" dt="2020-08-13T18:33:39.740" v="60"/>
        <pc:sldMkLst>
          <pc:docMk/>
          <pc:sldMk cId="1782419461" sldId="532"/>
        </pc:sldMkLst>
      </pc:sldChg>
      <pc:sldChg chg="modTransition">
        <pc:chgData name="Markus Johannes Zock" userId="a2b17c9c-a4d3-40bf-bdef-df4363d20581" providerId="ADAL" clId="{539490F7-D2A3-6844-BFF9-7FBBF2054C94}" dt="2020-08-13T18:33:39.740" v="60"/>
        <pc:sldMkLst>
          <pc:docMk/>
          <pc:sldMk cId="1818738728" sldId="533"/>
        </pc:sldMkLst>
      </pc:sldChg>
      <pc:sldChg chg="modTransition">
        <pc:chgData name="Markus Johannes Zock" userId="a2b17c9c-a4d3-40bf-bdef-df4363d20581" providerId="ADAL" clId="{539490F7-D2A3-6844-BFF9-7FBBF2054C94}" dt="2020-08-13T18:33:39.740" v="60"/>
        <pc:sldMkLst>
          <pc:docMk/>
          <pc:sldMk cId="1022028163" sldId="539"/>
        </pc:sldMkLst>
      </pc:sldChg>
      <pc:sldChg chg="modTransition">
        <pc:chgData name="Markus Johannes Zock" userId="a2b17c9c-a4d3-40bf-bdef-df4363d20581" providerId="ADAL" clId="{539490F7-D2A3-6844-BFF9-7FBBF2054C94}" dt="2020-08-13T18:33:39.740" v="60"/>
        <pc:sldMkLst>
          <pc:docMk/>
          <pc:sldMk cId="3784911391" sldId="541"/>
        </pc:sldMkLst>
      </pc:sldChg>
      <pc:sldChg chg="modTransition">
        <pc:chgData name="Markus Johannes Zock" userId="a2b17c9c-a4d3-40bf-bdef-df4363d20581" providerId="ADAL" clId="{539490F7-D2A3-6844-BFF9-7FBBF2054C94}" dt="2020-08-13T18:33:39.740" v="60"/>
        <pc:sldMkLst>
          <pc:docMk/>
          <pc:sldMk cId="1165134310" sldId="542"/>
        </pc:sldMkLst>
      </pc:sldChg>
      <pc:sldChg chg="modTransition">
        <pc:chgData name="Markus Johannes Zock" userId="a2b17c9c-a4d3-40bf-bdef-df4363d20581" providerId="ADAL" clId="{539490F7-D2A3-6844-BFF9-7FBBF2054C94}" dt="2020-08-13T18:33:39.740" v="60"/>
        <pc:sldMkLst>
          <pc:docMk/>
          <pc:sldMk cId="2091886054" sldId="543"/>
        </pc:sldMkLst>
      </pc:sldChg>
      <pc:sldChg chg="modTransition">
        <pc:chgData name="Markus Johannes Zock" userId="a2b17c9c-a4d3-40bf-bdef-df4363d20581" providerId="ADAL" clId="{539490F7-D2A3-6844-BFF9-7FBBF2054C94}" dt="2020-08-13T18:33:39.740" v="60"/>
        <pc:sldMkLst>
          <pc:docMk/>
          <pc:sldMk cId="2273548375" sldId="544"/>
        </pc:sldMkLst>
      </pc:sldChg>
      <pc:sldChg chg="modTransition">
        <pc:chgData name="Markus Johannes Zock" userId="a2b17c9c-a4d3-40bf-bdef-df4363d20581" providerId="ADAL" clId="{539490F7-D2A3-6844-BFF9-7FBBF2054C94}" dt="2020-08-13T18:33:39.740" v="60"/>
        <pc:sldMkLst>
          <pc:docMk/>
          <pc:sldMk cId="1897979591" sldId="546"/>
        </pc:sldMkLst>
      </pc:sldChg>
      <pc:sldChg chg="modTransition">
        <pc:chgData name="Markus Johannes Zock" userId="a2b17c9c-a4d3-40bf-bdef-df4363d20581" providerId="ADAL" clId="{539490F7-D2A3-6844-BFF9-7FBBF2054C94}" dt="2020-08-13T18:33:39.740" v="60"/>
        <pc:sldMkLst>
          <pc:docMk/>
          <pc:sldMk cId="3431325930" sldId="547"/>
        </pc:sldMkLst>
      </pc:sldChg>
      <pc:sldChg chg="modTransition">
        <pc:chgData name="Markus Johannes Zock" userId="a2b17c9c-a4d3-40bf-bdef-df4363d20581" providerId="ADAL" clId="{539490F7-D2A3-6844-BFF9-7FBBF2054C94}" dt="2020-08-13T18:33:39.740" v="60"/>
        <pc:sldMkLst>
          <pc:docMk/>
          <pc:sldMk cId="2320589793" sldId="548"/>
        </pc:sldMkLst>
      </pc:sldChg>
      <pc:sldChg chg="modTransition">
        <pc:chgData name="Markus Johannes Zock" userId="a2b17c9c-a4d3-40bf-bdef-df4363d20581" providerId="ADAL" clId="{539490F7-D2A3-6844-BFF9-7FBBF2054C94}" dt="2020-08-13T18:33:39.740" v="60"/>
        <pc:sldMkLst>
          <pc:docMk/>
          <pc:sldMk cId="1520775090" sldId="549"/>
        </pc:sldMkLst>
      </pc:sldChg>
      <pc:sldChg chg="modTransition">
        <pc:chgData name="Markus Johannes Zock" userId="a2b17c9c-a4d3-40bf-bdef-df4363d20581" providerId="ADAL" clId="{539490F7-D2A3-6844-BFF9-7FBBF2054C94}" dt="2020-08-13T18:33:39.740" v="60"/>
        <pc:sldMkLst>
          <pc:docMk/>
          <pc:sldMk cId="3146784475" sldId="550"/>
        </pc:sldMkLst>
      </pc:sldChg>
      <pc:sldChg chg="modTransition">
        <pc:chgData name="Markus Johannes Zock" userId="a2b17c9c-a4d3-40bf-bdef-df4363d20581" providerId="ADAL" clId="{539490F7-D2A3-6844-BFF9-7FBBF2054C94}" dt="2020-08-13T18:33:39.740" v="60"/>
        <pc:sldMkLst>
          <pc:docMk/>
          <pc:sldMk cId="2976166617" sldId="551"/>
        </pc:sldMkLst>
      </pc:sldChg>
      <pc:sldChg chg="modTransition">
        <pc:chgData name="Markus Johannes Zock" userId="a2b17c9c-a4d3-40bf-bdef-df4363d20581" providerId="ADAL" clId="{539490F7-D2A3-6844-BFF9-7FBBF2054C94}" dt="2020-08-13T18:33:39.740" v="60"/>
        <pc:sldMkLst>
          <pc:docMk/>
          <pc:sldMk cId="3157063061" sldId="552"/>
        </pc:sldMkLst>
      </pc:sldChg>
      <pc:sldChg chg="modTransition">
        <pc:chgData name="Markus Johannes Zock" userId="a2b17c9c-a4d3-40bf-bdef-df4363d20581" providerId="ADAL" clId="{539490F7-D2A3-6844-BFF9-7FBBF2054C94}" dt="2020-08-13T18:33:39.740" v="60"/>
        <pc:sldMkLst>
          <pc:docMk/>
          <pc:sldMk cId="2313245607" sldId="553"/>
        </pc:sldMkLst>
      </pc:sldChg>
      <pc:sldChg chg="modTransition">
        <pc:chgData name="Markus Johannes Zock" userId="a2b17c9c-a4d3-40bf-bdef-df4363d20581" providerId="ADAL" clId="{539490F7-D2A3-6844-BFF9-7FBBF2054C94}" dt="2020-08-13T18:33:39.740" v="60"/>
        <pc:sldMkLst>
          <pc:docMk/>
          <pc:sldMk cId="294273236" sldId="554"/>
        </pc:sldMkLst>
      </pc:sldChg>
      <pc:sldMasterChg chg="modSp modTransition modSldLayout">
        <pc:chgData name="Markus Johannes Zock" userId="a2b17c9c-a4d3-40bf-bdef-df4363d20581" providerId="ADAL" clId="{539490F7-D2A3-6844-BFF9-7FBBF2054C94}" dt="2020-08-13T18:33:39.740" v="60"/>
        <pc:sldMasterMkLst>
          <pc:docMk/>
          <pc:sldMasterMk cId="1655035539" sldId="2147483648"/>
        </pc:sldMasterMkLst>
        <pc:spChg chg="mod">
          <ac:chgData name="Markus Johannes Zock" userId="a2b17c9c-a4d3-40bf-bdef-df4363d20581" providerId="ADAL" clId="{539490F7-D2A3-6844-BFF9-7FBBF2054C94}" dt="2020-08-13T15:35:12.634" v="7"/>
          <ac:spMkLst>
            <pc:docMk/>
            <pc:sldMasterMk cId="1655035539" sldId="2147483648"/>
            <ac:spMk id="10" creationId="{3C3D9F06-9E68-4223-B766-1669CC453D11}"/>
          </ac:spMkLst>
        </pc:spChg>
        <pc:grpChg chg="mod">
          <ac:chgData name="Markus Johannes Zock" userId="a2b17c9c-a4d3-40bf-bdef-df4363d20581" providerId="ADAL" clId="{539490F7-D2A3-6844-BFF9-7FBBF2054C94}" dt="2020-08-13T15:35:09.720" v="6"/>
          <ac:grpSpMkLst>
            <pc:docMk/>
            <pc:sldMasterMk cId="1655035539" sldId="2147483648"/>
            <ac:grpSpMk id="8" creationId="{EF68DE18-AB23-427D-9D16-FB6D405FA98F}"/>
          </ac:grpSpMkLst>
        </pc:grpChg>
        <pc:picChg chg="mod">
          <ac:chgData name="Markus Johannes Zock" userId="a2b17c9c-a4d3-40bf-bdef-df4363d20581" providerId="ADAL" clId="{539490F7-D2A3-6844-BFF9-7FBBF2054C94}" dt="2020-08-13T15:35:09.720" v="6"/>
          <ac:picMkLst>
            <pc:docMk/>
            <pc:sldMasterMk cId="1655035539" sldId="2147483648"/>
            <ac:picMk id="9" creationId="{1B9697E2-EEE3-484D-A5F1-3BA85BCE2746}"/>
          </ac:picMkLst>
        </pc:picChg>
        <pc:sldLayoutChg chg="modTransition">
          <pc:chgData name="Markus Johannes Zock" userId="a2b17c9c-a4d3-40bf-bdef-df4363d20581" providerId="ADAL" clId="{539490F7-D2A3-6844-BFF9-7FBBF2054C94}" dt="2020-08-13T18:33:39.740" v="60"/>
          <pc:sldLayoutMkLst>
            <pc:docMk/>
            <pc:sldMasterMk cId="1655035539" sldId="2147483648"/>
            <pc:sldLayoutMk cId="852605313" sldId="2147483649"/>
          </pc:sldLayoutMkLst>
        </pc:sldLayoutChg>
        <pc:sldLayoutChg chg="modTransition">
          <pc:chgData name="Markus Johannes Zock" userId="a2b17c9c-a4d3-40bf-bdef-df4363d20581" providerId="ADAL" clId="{539490F7-D2A3-6844-BFF9-7FBBF2054C94}" dt="2020-08-13T18:33:39.740" v="60"/>
          <pc:sldLayoutMkLst>
            <pc:docMk/>
            <pc:sldMasterMk cId="1655035539" sldId="2147483648"/>
            <pc:sldLayoutMk cId="2695662036" sldId="2147483650"/>
          </pc:sldLayoutMkLst>
        </pc:sldLayoutChg>
        <pc:sldLayoutChg chg="modTransition">
          <pc:chgData name="Markus Johannes Zock" userId="a2b17c9c-a4d3-40bf-bdef-df4363d20581" providerId="ADAL" clId="{539490F7-D2A3-6844-BFF9-7FBBF2054C94}" dt="2020-08-13T18:33:39.740" v="60"/>
          <pc:sldLayoutMkLst>
            <pc:docMk/>
            <pc:sldMasterMk cId="1655035539" sldId="2147483648"/>
            <pc:sldLayoutMk cId="156228529" sldId="2147483651"/>
          </pc:sldLayoutMkLst>
        </pc:sldLayoutChg>
        <pc:sldLayoutChg chg="modTransition">
          <pc:chgData name="Markus Johannes Zock" userId="a2b17c9c-a4d3-40bf-bdef-df4363d20581" providerId="ADAL" clId="{539490F7-D2A3-6844-BFF9-7FBBF2054C94}" dt="2020-08-13T18:33:39.740" v="60"/>
          <pc:sldLayoutMkLst>
            <pc:docMk/>
            <pc:sldMasterMk cId="1655035539" sldId="2147483648"/>
            <pc:sldLayoutMk cId="3913741906" sldId="2147483652"/>
          </pc:sldLayoutMkLst>
        </pc:sldLayoutChg>
        <pc:sldLayoutChg chg="modTransition">
          <pc:chgData name="Markus Johannes Zock" userId="a2b17c9c-a4d3-40bf-bdef-df4363d20581" providerId="ADAL" clId="{539490F7-D2A3-6844-BFF9-7FBBF2054C94}" dt="2020-08-13T18:33:39.740" v="60"/>
          <pc:sldLayoutMkLst>
            <pc:docMk/>
            <pc:sldMasterMk cId="1655035539" sldId="2147483648"/>
            <pc:sldLayoutMk cId="1659130555" sldId="2147483653"/>
          </pc:sldLayoutMkLst>
        </pc:sldLayoutChg>
        <pc:sldLayoutChg chg="modTransition">
          <pc:chgData name="Markus Johannes Zock" userId="a2b17c9c-a4d3-40bf-bdef-df4363d20581" providerId="ADAL" clId="{539490F7-D2A3-6844-BFF9-7FBBF2054C94}" dt="2020-08-13T18:33:39.740" v="60"/>
          <pc:sldLayoutMkLst>
            <pc:docMk/>
            <pc:sldMasterMk cId="1655035539" sldId="2147483648"/>
            <pc:sldLayoutMk cId="3104229485" sldId="2147483654"/>
          </pc:sldLayoutMkLst>
        </pc:sldLayoutChg>
        <pc:sldLayoutChg chg="modTransition">
          <pc:chgData name="Markus Johannes Zock" userId="a2b17c9c-a4d3-40bf-bdef-df4363d20581" providerId="ADAL" clId="{539490F7-D2A3-6844-BFF9-7FBBF2054C94}" dt="2020-08-13T18:33:39.740" v="60"/>
          <pc:sldLayoutMkLst>
            <pc:docMk/>
            <pc:sldMasterMk cId="1655035539" sldId="2147483648"/>
            <pc:sldLayoutMk cId="1784332757" sldId="2147483655"/>
          </pc:sldLayoutMkLst>
        </pc:sldLayoutChg>
        <pc:sldLayoutChg chg="modTransition">
          <pc:chgData name="Markus Johannes Zock" userId="a2b17c9c-a4d3-40bf-bdef-df4363d20581" providerId="ADAL" clId="{539490F7-D2A3-6844-BFF9-7FBBF2054C94}" dt="2020-08-13T18:33:39.740" v="60"/>
          <pc:sldLayoutMkLst>
            <pc:docMk/>
            <pc:sldMasterMk cId="1655035539" sldId="2147483648"/>
            <pc:sldLayoutMk cId="407209447" sldId="2147483656"/>
          </pc:sldLayoutMkLst>
        </pc:sldLayoutChg>
        <pc:sldLayoutChg chg="modTransition">
          <pc:chgData name="Markus Johannes Zock" userId="a2b17c9c-a4d3-40bf-bdef-df4363d20581" providerId="ADAL" clId="{539490F7-D2A3-6844-BFF9-7FBBF2054C94}" dt="2020-08-13T18:33:39.740" v="60"/>
          <pc:sldLayoutMkLst>
            <pc:docMk/>
            <pc:sldMasterMk cId="1655035539" sldId="2147483648"/>
            <pc:sldLayoutMk cId="246941388" sldId="2147483657"/>
          </pc:sldLayoutMkLst>
        </pc:sldLayoutChg>
        <pc:sldLayoutChg chg="modTransition">
          <pc:chgData name="Markus Johannes Zock" userId="a2b17c9c-a4d3-40bf-bdef-df4363d20581" providerId="ADAL" clId="{539490F7-D2A3-6844-BFF9-7FBBF2054C94}" dt="2020-08-13T18:33:39.740" v="60"/>
          <pc:sldLayoutMkLst>
            <pc:docMk/>
            <pc:sldMasterMk cId="1655035539" sldId="2147483648"/>
            <pc:sldLayoutMk cId="2599194630" sldId="2147483658"/>
          </pc:sldLayoutMkLst>
        </pc:sldLayoutChg>
        <pc:sldLayoutChg chg="modTransition">
          <pc:chgData name="Markus Johannes Zock" userId="a2b17c9c-a4d3-40bf-bdef-df4363d20581" providerId="ADAL" clId="{539490F7-D2A3-6844-BFF9-7FBBF2054C94}" dt="2020-08-13T18:33:39.740" v="60"/>
          <pc:sldLayoutMkLst>
            <pc:docMk/>
            <pc:sldMasterMk cId="1655035539" sldId="2147483648"/>
            <pc:sldLayoutMk cId="623720885" sldId="2147483659"/>
          </pc:sldLayoutMkLst>
        </pc:sldLayoutChg>
        <pc:sldLayoutChg chg="modTransition">
          <pc:chgData name="Markus Johannes Zock" userId="a2b17c9c-a4d3-40bf-bdef-df4363d20581" providerId="ADAL" clId="{539490F7-D2A3-6844-BFF9-7FBBF2054C94}" dt="2020-08-13T18:33:39.740" v="60"/>
          <pc:sldLayoutMkLst>
            <pc:docMk/>
            <pc:sldMasterMk cId="1655035539" sldId="2147483648"/>
            <pc:sldLayoutMk cId="2395606551" sldId="2147483672"/>
          </pc:sldLayoutMkLst>
        </pc:sldLayoutChg>
        <pc:sldLayoutChg chg="modTransition">
          <pc:chgData name="Markus Johannes Zock" userId="a2b17c9c-a4d3-40bf-bdef-df4363d20581" providerId="ADAL" clId="{539490F7-D2A3-6844-BFF9-7FBBF2054C94}" dt="2020-08-13T18:33:39.740" v="60"/>
          <pc:sldLayoutMkLst>
            <pc:docMk/>
            <pc:sldMasterMk cId="1655035539" sldId="2147483648"/>
            <pc:sldLayoutMk cId="418181924" sldId="2147483673"/>
          </pc:sldLayoutMkLst>
        </pc:sldLayoutChg>
      </pc:sldMasterChg>
      <pc:sldMasterChg chg="modTransition modSldLayout">
        <pc:chgData name="Markus Johannes Zock" userId="a2b17c9c-a4d3-40bf-bdef-df4363d20581" providerId="ADAL" clId="{539490F7-D2A3-6844-BFF9-7FBBF2054C94}" dt="2020-08-13T18:33:39.740" v="60"/>
        <pc:sldMasterMkLst>
          <pc:docMk/>
          <pc:sldMasterMk cId="4013660299" sldId="2147483674"/>
        </pc:sldMasterMkLst>
        <pc:sldLayoutChg chg="modTransition">
          <pc:chgData name="Markus Johannes Zock" userId="a2b17c9c-a4d3-40bf-bdef-df4363d20581" providerId="ADAL" clId="{539490F7-D2A3-6844-BFF9-7FBBF2054C94}" dt="2020-08-13T18:33:39.740" v="60"/>
          <pc:sldLayoutMkLst>
            <pc:docMk/>
            <pc:sldMasterMk cId="4013660299" sldId="2147483674"/>
            <pc:sldLayoutMk cId="1783607389" sldId="2147483686"/>
          </pc:sldLayoutMkLst>
        </pc:sldLayoutChg>
      </pc:sldMasterChg>
      <pc:sldMasterChg chg="modTransition modSldLayout">
        <pc:chgData name="Markus Johannes Zock" userId="a2b17c9c-a4d3-40bf-bdef-df4363d20581" providerId="ADAL" clId="{539490F7-D2A3-6844-BFF9-7FBBF2054C94}" dt="2020-08-13T18:33:39.740" v="60"/>
        <pc:sldMasterMkLst>
          <pc:docMk/>
          <pc:sldMasterMk cId="3513518140" sldId="2147483687"/>
        </pc:sldMasterMkLst>
        <pc:sldLayoutChg chg="modTransition">
          <pc:chgData name="Markus Johannes Zock" userId="a2b17c9c-a4d3-40bf-bdef-df4363d20581" providerId="ADAL" clId="{539490F7-D2A3-6844-BFF9-7FBBF2054C94}" dt="2020-08-13T18:33:39.740" v="60"/>
          <pc:sldLayoutMkLst>
            <pc:docMk/>
            <pc:sldMasterMk cId="3513518140" sldId="2147483687"/>
            <pc:sldLayoutMk cId="2614717233" sldId="2147483699"/>
          </pc:sldLayoutMkLst>
        </pc:sldLayoutChg>
      </pc:sldMasterChg>
      <pc:sldMasterChg chg="modTransition modSldLayout">
        <pc:chgData name="Markus Johannes Zock" userId="a2b17c9c-a4d3-40bf-bdef-df4363d20581" providerId="ADAL" clId="{539490F7-D2A3-6844-BFF9-7FBBF2054C94}" dt="2020-08-13T18:33:39.740" v="60"/>
        <pc:sldMasterMkLst>
          <pc:docMk/>
          <pc:sldMasterMk cId="3149944041" sldId="2147483700"/>
        </pc:sldMasterMkLst>
        <pc:sldLayoutChg chg="modTransition">
          <pc:chgData name="Markus Johannes Zock" userId="a2b17c9c-a4d3-40bf-bdef-df4363d20581" providerId="ADAL" clId="{539490F7-D2A3-6844-BFF9-7FBBF2054C94}" dt="2020-08-13T18:33:39.740" v="60"/>
          <pc:sldLayoutMkLst>
            <pc:docMk/>
            <pc:sldMasterMk cId="3149944041" sldId="2147483700"/>
            <pc:sldLayoutMk cId="697498394" sldId="2147483701"/>
          </pc:sldLayoutMkLst>
        </pc:sldLayoutChg>
      </pc:sldMasterChg>
    </pc:docChg>
  </pc:docChgLst>
  <pc:docChgLst>
    <pc:chgData name="Anni Haataja-Beeri" userId="S::haatajaa@un.org::2ff8636c-83ae-447f-9607-1f2991ff03e5" providerId="AD" clId="Web-{B0EBB501-787B-35EA-4D5C-1013C8D27E79}"/>
    <pc:docChg chg="delSld modSld">
      <pc:chgData name="Anni Haataja-Beeri" userId="S::haatajaa@un.org::2ff8636c-83ae-447f-9607-1f2991ff03e5" providerId="AD" clId="Web-{B0EBB501-787B-35EA-4D5C-1013C8D27E79}" dt="2021-01-11T20:21:14.794" v="142" actId="20577"/>
      <pc:docMkLst>
        <pc:docMk/>
      </pc:docMkLst>
      <pc:sldChg chg="addSp delSp modSp">
        <pc:chgData name="Anni Haataja-Beeri" userId="S::haatajaa@un.org::2ff8636c-83ae-447f-9607-1f2991ff03e5" providerId="AD" clId="Web-{B0EBB501-787B-35EA-4D5C-1013C8D27E79}" dt="2021-01-11T20:18:14.440" v="42" actId="20577"/>
        <pc:sldMkLst>
          <pc:docMk/>
          <pc:sldMk cId="1956330568" sldId="290"/>
        </pc:sldMkLst>
        <pc:spChg chg="mod">
          <ac:chgData name="Anni Haataja-Beeri" userId="S::haatajaa@un.org::2ff8636c-83ae-447f-9607-1f2991ff03e5" providerId="AD" clId="Web-{B0EBB501-787B-35EA-4D5C-1013C8D27E79}" dt="2021-01-11T20:18:14.440" v="42" actId="20577"/>
          <ac:spMkLst>
            <pc:docMk/>
            <pc:sldMk cId="1956330568" sldId="290"/>
            <ac:spMk id="22" creationId="{14899B80-CD25-4EF8-A50B-7A06758FD176}"/>
          </ac:spMkLst>
        </pc:spChg>
        <pc:spChg chg="mod">
          <ac:chgData name="Anni Haataja-Beeri" userId="S::haatajaa@un.org::2ff8636c-83ae-447f-9607-1f2991ff03e5" providerId="AD" clId="Web-{B0EBB501-787B-35EA-4D5C-1013C8D27E79}" dt="2021-01-11T20:17:05.123" v="8" actId="20577"/>
          <ac:spMkLst>
            <pc:docMk/>
            <pc:sldMk cId="1956330568" sldId="290"/>
            <ac:spMk id="30" creationId="{87900B56-7F83-4C94-9648-E552CD57AE7D}"/>
          </ac:spMkLst>
        </pc:spChg>
        <pc:spChg chg="mod">
          <ac:chgData name="Anni Haataja-Beeri" userId="S::haatajaa@un.org::2ff8636c-83ae-447f-9607-1f2991ff03e5" providerId="AD" clId="Web-{B0EBB501-787B-35EA-4D5C-1013C8D27E79}" dt="2021-01-11T20:17:01.654" v="5" actId="20577"/>
          <ac:spMkLst>
            <pc:docMk/>
            <pc:sldMk cId="1956330568" sldId="290"/>
            <ac:spMk id="31" creationId="{B88892A5-DF9C-4DA3-9616-9D37D4EF861C}"/>
          </ac:spMkLst>
        </pc:spChg>
        <pc:spChg chg="mod">
          <ac:chgData name="Anni Haataja-Beeri" userId="S::haatajaa@un.org::2ff8636c-83ae-447f-9607-1f2991ff03e5" providerId="AD" clId="Web-{B0EBB501-787B-35EA-4D5C-1013C8D27E79}" dt="2021-01-11T20:18:10.127" v="39" actId="20577"/>
          <ac:spMkLst>
            <pc:docMk/>
            <pc:sldMk cId="1956330568" sldId="290"/>
            <ac:spMk id="32" creationId="{14899B80-CD25-4EF8-A50B-7A06758FD176}"/>
          </ac:spMkLst>
        </pc:spChg>
        <pc:spChg chg="mod">
          <ac:chgData name="Anni Haataja-Beeri" userId="S::haatajaa@un.org::2ff8636c-83ae-447f-9607-1f2991ff03e5" providerId="AD" clId="Web-{B0EBB501-787B-35EA-4D5C-1013C8D27E79}" dt="2021-01-11T20:18:05.939" v="34" actId="20577"/>
          <ac:spMkLst>
            <pc:docMk/>
            <pc:sldMk cId="1956330568" sldId="290"/>
            <ac:spMk id="39" creationId="{14899B80-CD25-4EF8-A50B-7A06758FD176}"/>
          </ac:spMkLst>
        </pc:spChg>
        <pc:spChg chg="mod">
          <ac:chgData name="Anni Haataja-Beeri" userId="S::haatajaa@un.org::2ff8636c-83ae-447f-9607-1f2991ff03e5" providerId="AD" clId="Web-{B0EBB501-787B-35EA-4D5C-1013C8D27E79}" dt="2021-01-11T20:17:40.266" v="17" actId="20577"/>
          <ac:spMkLst>
            <pc:docMk/>
            <pc:sldMk cId="1956330568" sldId="290"/>
            <ac:spMk id="45" creationId="{778F9CD7-E3C1-4A1C-B8DB-B2C0738B37CF}"/>
          </ac:spMkLst>
        </pc:spChg>
        <pc:grpChg chg="add del">
          <ac:chgData name="Anni Haataja-Beeri" userId="S::haatajaa@un.org::2ff8636c-83ae-447f-9607-1f2991ff03e5" providerId="AD" clId="Web-{B0EBB501-787B-35EA-4D5C-1013C8D27E79}" dt="2021-01-11T20:17:46.719" v="21"/>
          <ac:grpSpMkLst>
            <pc:docMk/>
            <pc:sldMk cId="1956330568" sldId="290"/>
            <ac:grpSpMk id="29" creationId="{00000000-0000-0000-0000-000000000000}"/>
          </ac:grpSpMkLst>
        </pc:grpChg>
      </pc:sldChg>
      <pc:sldChg chg="modSp">
        <pc:chgData name="Anni Haataja-Beeri" userId="S::haatajaa@un.org::2ff8636c-83ae-447f-9607-1f2991ff03e5" providerId="AD" clId="Web-{B0EBB501-787B-35EA-4D5C-1013C8D27E79}" dt="2021-01-11T20:18:35.457" v="56" actId="20577"/>
        <pc:sldMkLst>
          <pc:docMk/>
          <pc:sldMk cId="3499715791" sldId="491"/>
        </pc:sldMkLst>
        <pc:spChg chg="mod">
          <ac:chgData name="Anni Haataja-Beeri" userId="S::haatajaa@un.org::2ff8636c-83ae-447f-9607-1f2991ff03e5" providerId="AD" clId="Web-{B0EBB501-787B-35EA-4D5C-1013C8D27E79}" dt="2021-01-11T20:18:35.457" v="56" actId="20577"/>
          <ac:spMkLst>
            <pc:docMk/>
            <pc:sldMk cId="3499715791" sldId="491"/>
            <ac:spMk id="22" creationId="{14899B80-CD25-4EF8-A50B-7A06758FD176}"/>
          </ac:spMkLst>
        </pc:spChg>
        <pc:spChg chg="mod">
          <ac:chgData name="Anni Haataja-Beeri" userId="S::haatajaa@un.org::2ff8636c-83ae-447f-9607-1f2991ff03e5" providerId="AD" clId="Web-{B0EBB501-787B-35EA-4D5C-1013C8D27E79}" dt="2021-01-11T20:17:32.421" v="14" actId="20577"/>
          <ac:spMkLst>
            <pc:docMk/>
            <pc:sldMk cId="3499715791" sldId="491"/>
            <ac:spMk id="30" creationId="{87900B56-7F83-4C94-9648-E552CD57AE7D}"/>
          </ac:spMkLst>
        </pc:spChg>
        <pc:spChg chg="mod">
          <ac:chgData name="Anni Haataja-Beeri" userId="S::haatajaa@un.org::2ff8636c-83ae-447f-9607-1f2991ff03e5" providerId="AD" clId="Web-{B0EBB501-787B-35EA-4D5C-1013C8D27E79}" dt="2021-01-11T20:17:28.796" v="11" actId="20577"/>
          <ac:spMkLst>
            <pc:docMk/>
            <pc:sldMk cId="3499715791" sldId="491"/>
            <ac:spMk id="31" creationId="{B88892A5-DF9C-4DA3-9616-9D37D4EF861C}"/>
          </ac:spMkLst>
        </pc:spChg>
        <pc:spChg chg="mod">
          <ac:chgData name="Anni Haataja-Beeri" userId="S::haatajaa@un.org::2ff8636c-83ae-447f-9607-1f2991ff03e5" providerId="AD" clId="Web-{B0EBB501-787B-35EA-4D5C-1013C8D27E79}" dt="2021-01-11T20:18:33.300" v="51" actId="20577"/>
          <ac:spMkLst>
            <pc:docMk/>
            <pc:sldMk cId="3499715791" sldId="491"/>
            <ac:spMk id="32" creationId="{14899B80-CD25-4EF8-A50B-7A06758FD176}"/>
          </ac:spMkLst>
        </pc:spChg>
        <pc:spChg chg="mod">
          <ac:chgData name="Anni Haataja-Beeri" userId="S::haatajaa@un.org::2ff8636c-83ae-447f-9607-1f2991ff03e5" providerId="AD" clId="Web-{B0EBB501-787B-35EA-4D5C-1013C8D27E79}" dt="2021-01-11T20:18:28.706" v="48" actId="20577"/>
          <ac:spMkLst>
            <pc:docMk/>
            <pc:sldMk cId="3499715791" sldId="491"/>
            <ac:spMk id="39" creationId="{14899B80-CD25-4EF8-A50B-7A06758FD176}"/>
          </ac:spMkLst>
        </pc:spChg>
        <pc:spChg chg="mod">
          <ac:chgData name="Anni Haataja-Beeri" userId="S::haatajaa@un.org::2ff8636c-83ae-447f-9607-1f2991ff03e5" providerId="AD" clId="Web-{B0EBB501-787B-35EA-4D5C-1013C8D27E79}" dt="2021-01-11T20:18:21.346" v="45" actId="20577"/>
          <ac:spMkLst>
            <pc:docMk/>
            <pc:sldMk cId="3499715791" sldId="491"/>
            <ac:spMk id="45" creationId="{778F9CD7-E3C1-4A1C-B8DB-B2C0738B37CF}"/>
          </ac:spMkLst>
        </pc:spChg>
      </pc:sldChg>
      <pc:sldChg chg="del">
        <pc:chgData name="Anni Haataja-Beeri" userId="S::haatajaa@un.org::2ff8636c-83ae-447f-9607-1f2991ff03e5" providerId="AD" clId="Web-{B0EBB501-787B-35EA-4D5C-1013C8D27E79}" dt="2021-01-11T20:18:41.801" v="59"/>
        <pc:sldMkLst>
          <pc:docMk/>
          <pc:sldMk cId="1988047954" sldId="492"/>
        </pc:sldMkLst>
      </pc:sldChg>
      <pc:sldChg chg="modSp">
        <pc:chgData name="Anni Haataja-Beeri" userId="S::haatajaa@un.org::2ff8636c-83ae-447f-9607-1f2991ff03e5" providerId="AD" clId="Web-{B0EBB501-787B-35EA-4D5C-1013C8D27E79}" dt="2021-01-11T20:19:08.334" v="81" actId="20577"/>
        <pc:sldMkLst>
          <pc:docMk/>
          <pc:sldMk cId="1889565750" sldId="493"/>
        </pc:sldMkLst>
        <pc:spChg chg="mod">
          <ac:chgData name="Anni Haataja-Beeri" userId="S::haatajaa@un.org::2ff8636c-83ae-447f-9607-1f2991ff03e5" providerId="AD" clId="Web-{B0EBB501-787B-35EA-4D5C-1013C8D27E79}" dt="2021-01-11T20:19:08.334" v="81" actId="20577"/>
          <ac:spMkLst>
            <pc:docMk/>
            <pc:sldMk cId="1889565750" sldId="493"/>
            <ac:spMk id="22" creationId="{14899B80-CD25-4EF8-A50B-7A06758FD176}"/>
          </ac:spMkLst>
        </pc:spChg>
        <pc:spChg chg="mod">
          <ac:chgData name="Anni Haataja-Beeri" userId="S::haatajaa@un.org::2ff8636c-83ae-447f-9607-1f2991ff03e5" providerId="AD" clId="Web-{B0EBB501-787B-35EA-4D5C-1013C8D27E79}" dt="2021-01-11T20:18:53.161" v="63" actId="20577"/>
          <ac:spMkLst>
            <pc:docMk/>
            <pc:sldMk cId="1889565750" sldId="493"/>
            <ac:spMk id="30" creationId="{87900B56-7F83-4C94-9648-E552CD57AE7D}"/>
          </ac:spMkLst>
        </pc:spChg>
        <pc:spChg chg="mod">
          <ac:chgData name="Anni Haataja-Beeri" userId="S::haatajaa@un.org::2ff8636c-83ae-447f-9607-1f2991ff03e5" providerId="AD" clId="Web-{B0EBB501-787B-35EA-4D5C-1013C8D27E79}" dt="2021-01-11T20:18:48.770" v="60" actId="20577"/>
          <ac:spMkLst>
            <pc:docMk/>
            <pc:sldMk cId="1889565750" sldId="493"/>
            <ac:spMk id="31" creationId="{B88892A5-DF9C-4DA3-9616-9D37D4EF861C}"/>
          </ac:spMkLst>
        </pc:spChg>
        <pc:spChg chg="mod">
          <ac:chgData name="Anni Haataja-Beeri" userId="S::haatajaa@un.org::2ff8636c-83ae-447f-9607-1f2991ff03e5" providerId="AD" clId="Web-{B0EBB501-787B-35EA-4D5C-1013C8D27E79}" dt="2021-01-11T20:19:05.380" v="76" actId="20577"/>
          <ac:spMkLst>
            <pc:docMk/>
            <pc:sldMk cId="1889565750" sldId="493"/>
            <ac:spMk id="32" creationId="{14899B80-CD25-4EF8-A50B-7A06758FD176}"/>
          </ac:spMkLst>
        </pc:spChg>
        <pc:spChg chg="mod">
          <ac:chgData name="Anni Haataja-Beeri" userId="S::haatajaa@un.org::2ff8636c-83ae-447f-9607-1f2991ff03e5" providerId="AD" clId="Web-{B0EBB501-787B-35EA-4D5C-1013C8D27E79}" dt="2021-01-11T20:19:01.271" v="73" actId="20577"/>
          <ac:spMkLst>
            <pc:docMk/>
            <pc:sldMk cId="1889565750" sldId="493"/>
            <ac:spMk id="39" creationId="{14899B80-CD25-4EF8-A50B-7A06758FD176}"/>
          </ac:spMkLst>
        </pc:spChg>
        <pc:spChg chg="mod">
          <ac:chgData name="Anni Haataja-Beeri" userId="S::haatajaa@un.org::2ff8636c-83ae-447f-9607-1f2991ff03e5" providerId="AD" clId="Web-{B0EBB501-787B-35EA-4D5C-1013C8D27E79}" dt="2021-01-11T20:18:55.848" v="68" actId="20577"/>
          <ac:spMkLst>
            <pc:docMk/>
            <pc:sldMk cId="1889565750" sldId="493"/>
            <ac:spMk id="45" creationId="{778F9CD7-E3C1-4A1C-B8DB-B2C0738B37CF}"/>
          </ac:spMkLst>
        </pc:spChg>
      </pc:sldChg>
      <pc:sldChg chg="modSp">
        <pc:chgData name="Anni Haataja-Beeri" userId="S::haatajaa@un.org::2ff8636c-83ae-447f-9607-1f2991ff03e5" providerId="AD" clId="Web-{B0EBB501-787B-35EA-4D5C-1013C8D27E79}" dt="2021-01-11T20:19:33.929" v="101" actId="20577"/>
        <pc:sldMkLst>
          <pc:docMk/>
          <pc:sldMk cId="238808640" sldId="494"/>
        </pc:sldMkLst>
        <pc:spChg chg="mod">
          <ac:chgData name="Anni Haataja-Beeri" userId="S::haatajaa@un.org::2ff8636c-83ae-447f-9607-1f2991ff03e5" providerId="AD" clId="Web-{B0EBB501-787B-35EA-4D5C-1013C8D27E79}" dt="2021-01-11T20:19:33.929" v="101" actId="20577"/>
          <ac:spMkLst>
            <pc:docMk/>
            <pc:sldMk cId="238808640" sldId="494"/>
            <ac:spMk id="22" creationId="{14899B80-CD25-4EF8-A50B-7A06758FD176}"/>
          </ac:spMkLst>
        </pc:spChg>
        <pc:spChg chg="mod">
          <ac:chgData name="Anni Haataja-Beeri" userId="S::haatajaa@un.org::2ff8636c-83ae-447f-9607-1f2991ff03e5" providerId="AD" clId="Web-{B0EBB501-787B-35EA-4D5C-1013C8D27E79}" dt="2021-01-11T20:19:19.303" v="87" actId="20577"/>
          <ac:spMkLst>
            <pc:docMk/>
            <pc:sldMk cId="238808640" sldId="494"/>
            <ac:spMk id="30" creationId="{87900B56-7F83-4C94-9648-E552CD57AE7D}"/>
          </ac:spMkLst>
        </pc:spChg>
        <pc:spChg chg="mod">
          <ac:chgData name="Anni Haataja-Beeri" userId="S::haatajaa@un.org::2ff8636c-83ae-447f-9607-1f2991ff03e5" providerId="AD" clId="Web-{B0EBB501-787B-35EA-4D5C-1013C8D27E79}" dt="2021-01-11T20:19:16.475" v="84" actId="20577"/>
          <ac:spMkLst>
            <pc:docMk/>
            <pc:sldMk cId="238808640" sldId="494"/>
            <ac:spMk id="31" creationId="{B88892A5-DF9C-4DA3-9616-9D37D4EF861C}"/>
          </ac:spMkLst>
        </pc:spChg>
        <pc:spChg chg="mod">
          <ac:chgData name="Anni Haataja-Beeri" userId="S::haatajaa@un.org::2ff8636c-83ae-447f-9607-1f2991ff03e5" providerId="AD" clId="Web-{B0EBB501-787B-35EA-4D5C-1013C8D27E79}" dt="2021-01-11T20:19:29.725" v="98" actId="20577"/>
          <ac:spMkLst>
            <pc:docMk/>
            <pc:sldMk cId="238808640" sldId="494"/>
            <ac:spMk id="32" creationId="{14899B80-CD25-4EF8-A50B-7A06758FD176}"/>
          </ac:spMkLst>
        </pc:spChg>
        <pc:spChg chg="mod">
          <ac:chgData name="Anni Haataja-Beeri" userId="S::haatajaa@un.org::2ff8636c-83ae-447f-9607-1f2991ff03e5" providerId="AD" clId="Web-{B0EBB501-787B-35EA-4D5C-1013C8D27E79}" dt="2021-01-11T20:19:27.850" v="93" actId="20577"/>
          <ac:spMkLst>
            <pc:docMk/>
            <pc:sldMk cId="238808640" sldId="494"/>
            <ac:spMk id="39" creationId="{14899B80-CD25-4EF8-A50B-7A06758FD176}"/>
          </ac:spMkLst>
        </pc:spChg>
        <pc:spChg chg="mod">
          <ac:chgData name="Anni Haataja-Beeri" userId="S::haatajaa@un.org::2ff8636c-83ae-447f-9607-1f2991ff03e5" providerId="AD" clId="Web-{B0EBB501-787B-35EA-4D5C-1013C8D27E79}" dt="2021-01-11T20:19:23.178" v="90" actId="20577"/>
          <ac:spMkLst>
            <pc:docMk/>
            <pc:sldMk cId="238808640" sldId="494"/>
            <ac:spMk id="45" creationId="{778F9CD7-E3C1-4A1C-B8DB-B2C0738B37CF}"/>
          </ac:spMkLst>
        </pc:spChg>
      </pc:sldChg>
      <pc:sldChg chg="modSp">
        <pc:chgData name="Anni Haataja-Beeri" userId="S::haatajaa@un.org::2ff8636c-83ae-447f-9607-1f2991ff03e5" providerId="AD" clId="Web-{B0EBB501-787B-35EA-4D5C-1013C8D27E79}" dt="2021-01-11T20:21:14.794" v="141" actId="20577"/>
        <pc:sldMkLst>
          <pc:docMk/>
          <pc:sldMk cId="3591560418" sldId="497"/>
        </pc:sldMkLst>
        <pc:spChg chg="mod">
          <ac:chgData name="Anni Haataja-Beeri" userId="S::haatajaa@un.org::2ff8636c-83ae-447f-9607-1f2991ff03e5" providerId="AD" clId="Web-{B0EBB501-787B-35EA-4D5C-1013C8D27E79}" dt="2021-01-11T20:21:14.794" v="141" actId="20577"/>
          <ac:spMkLst>
            <pc:docMk/>
            <pc:sldMk cId="3591560418" sldId="497"/>
            <ac:spMk id="22" creationId="{14899B80-CD25-4EF8-A50B-7A06758FD176}"/>
          </ac:spMkLst>
        </pc:spChg>
        <pc:spChg chg="mod">
          <ac:chgData name="Anni Haataja-Beeri" userId="S::haatajaa@un.org::2ff8636c-83ae-447f-9607-1f2991ff03e5" providerId="AD" clId="Web-{B0EBB501-787B-35EA-4D5C-1013C8D27E79}" dt="2021-01-11T20:20:10.603" v="125" actId="20577"/>
          <ac:spMkLst>
            <pc:docMk/>
            <pc:sldMk cId="3591560418" sldId="497"/>
            <ac:spMk id="30" creationId="{87900B56-7F83-4C94-9648-E552CD57AE7D}"/>
          </ac:spMkLst>
        </pc:spChg>
        <pc:spChg chg="mod">
          <ac:chgData name="Anni Haataja-Beeri" userId="S::haatajaa@un.org::2ff8636c-83ae-447f-9607-1f2991ff03e5" providerId="AD" clId="Web-{B0EBB501-787B-35EA-4D5C-1013C8D27E79}" dt="2021-01-11T20:20:08.197" v="122" actId="20577"/>
          <ac:spMkLst>
            <pc:docMk/>
            <pc:sldMk cId="3591560418" sldId="497"/>
            <ac:spMk id="31" creationId="{B88892A5-DF9C-4DA3-9616-9D37D4EF861C}"/>
          </ac:spMkLst>
        </pc:spChg>
        <pc:spChg chg="mod">
          <ac:chgData name="Anni Haataja-Beeri" userId="S::haatajaa@un.org::2ff8636c-83ae-447f-9607-1f2991ff03e5" providerId="AD" clId="Web-{B0EBB501-787B-35EA-4D5C-1013C8D27E79}" dt="2021-01-11T20:20:22.479" v="134" actId="20577"/>
          <ac:spMkLst>
            <pc:docMk/>
            <pc:sldMk cId="3591560418" sldId="497"/>
            <ac:spMk id="32" creationId="{14899B80-CD25-4EF8-A50B-7A06758FD176}"/>
          </ac:spMkLst>
        </pc:spChg>
        <pc:spChg chg="mod">
          <ac:chgData name="Anni Haataja-Beeri" userId="S::haatajaa@un.org::2ff8636c-83ae-447f-9607-1f2991ff03e5" providerId="AD" clId="Web-{B0EBB501-787B-35EA-4D5C-1013C8D27E79}" dt="2021-01-11T20:20:18.072" v="131" actId="20577"/>
          <ac:spMkLst>
            <pc:docMk/>
            <pc:sldMk cId="3591560418" sldId="497"/>
            <ac:spMk id="39" creationId="{14899B80-CD25-4EF8-A50B-7A06758FD176}"/>
          </ac:spMkLst>
        </pc:spChg>
        <pc:spChg chg="mod">
          <ac:chgData name="Anni Haataja-Beeri" userId="S::haatajaa@un.org::2ff8636c-83ae-447f-9607-1f2991ff03e5" providerId="AD" clId="Web-{B0EBB501-787B-35EA-4D5C-1013C8D27E79}" dt="2021-01-11T20:20:14.509" v="128" actId="20577"/>
          <ac:spMkLst>
            <pc:docMk/>
            <pc:sldMk cId="3591560418" sldId="497"/>
            <ac:spMk id="45" creationId="{778F9CD7-E3C1-4A1C-B8DB-B2C0738B37CF}"/>
          </ac:spMkLst>
        </pc:spChg>
      </pc:sldChg>
      <pc:sldChg chg="modSp">
        <pc:chgData name="Anni Haataja-Beeri" userId="S::haatajaa@un.org::2ff8636c-83ae-447f-9607-1f2991ff03e5" providerId="AD" clId="Web-{B0EBB501-787B-35EA-4D5C-1013C8D27E79}" dt="2021-01-11T20:20:00.680" v="119" actId="20577"/>
        <pc:sldMkLst>
          <pc:docMk/>
          <pc:sldMk cId="1504619837" sldId="498"/>
        </pc:sldMkLst>
        <pc:spChg chg="mod">
          <ac:chgData name="Anni Haataja-Beeri" userId="S::haatajaa@un.org::2ff8636c-83ae-447f-9607-1f2991ff03e5" providerId="AD" clId="Web-{B0EBB501-787B-35EA-4D5C-1013C8D27E79}" dt="2021-01-11T20:20:00.680" v="119" actId="20577"/>
          <ac:spMkLst>
            <pc:docMk/>
            <pc:sldMk cId="1504619837" sldId="498"/>
            <ac:spMk id="22" creationId="{14899B80-CD25-4EF8-A50B-7A06758FD176}"/>
          </ac:spMkLst>
        </pc:spChg>
        <pc:spChg chg="mod">
          <ac:chgData name="Anni Haataja-Beeri" userId="S::haatajaa@un.org::2ff8636c-83ae-447f-9607-1f2991ff03e5" providerId="AD" clId="Web-{B0EBB501-787B-35EA-4D5C-1013C8D27E79}" dt="2021-01-11T20:19:46.852" v="107" actId="20577"/>
          <ac:spMkLst>
            <pc:docMk/>
            <pc:sldMk cId="1504619837" sldId="498"/>
            <ac:spMk id="30" creationId="{87900B56-7F83-4C94-9648-E552CD57AE7D}"/>
          </ac:spMkLst>
        </pc:spChg>
        <pc:spChg chg="mod">
          <ac:chgData name="Anni Haataja-Beeri" userId="S::haatajaa@un.org::2ff8636c-83ae-447f-9607-1f2991ff03e5" providerId="AD" clId="Web-{B0EBB501-787B-35EA-4D5C-1013C8D27E79}" dt="2021-01-11T20:19:41.023" v="104" actId="20577"/>
          <ac:spMkLst>
            <pc:docMk/>
            <pc:sldMk cId="1504619837" sldId="498"/>
            <ac:spMk id="31" creationId="{B88892A5-DF9C-4DA3-9616-9D37D4EF861C}"/>
          </ac:spMkLst>
        </pc:spChg>
        <pc:spChg chg="mod">
          <ac:chgData name="Anni Haataja-Beeri" userId="S::haatajaa@un.org::2ff8636c-83ae-447f-9607-1f2991ff03e5" providerId="AD" clId="Web-{B0EBB501-787B-35EA-4D5C-1013C8D27E79}" dt="2021-01-11T20:19:57.524" v="116" actId="20577"/>
          <ac:spMkLst>
            <pc:docMk/>
            <pc:sldMk cId="1504619837" sldId="498"/>
            <ac:spMk id="32" creationId="{14899B80-CD25-4EF8-A50B-7A06758FD176}"/>
          </ac:spMkLst>
        </pc:spChg>
        <pc:spChg chg="mod">
          <ac:chgData name="Anni Haataja-Beeri" userId="S::haatajaa@un.org::2ff8636c-83ae-447f-9607-1f2991ff03e5" providerId="AD" clId="Web-{B0EBB501-787B-35EA-4D5C-1013C8D27E79}" dt="2021-01-11T20:19:53.243" v="113" actId="20577"/>
          <ac:spMkLst>
            <pc:docMk/>
            <pc:sldMk cId="1504619837" sldId="498"/>
            <ac:spMk id="39" creationId="{14899B80-CD25-4EF8-A50B-7A06758FD176}"/>
          </ac:spMkLst>
        </pc:spChg>
        <pc:spChg chg="mod">
          <ac:chgData name="Anni Haataja-Beeri" userId="S::haatajaa@un.org::2ff8636c-83ae-447f-9607-1f2991ff03e5" providerId="AD" clId="Web-{B0EBB501-787B-35EA-4D5C-1013C8D27E79}" dt="2021-01-11T20:19:49.445" v="110" actId="20577"/>
          <ac:spMkLst>
            <pc:docMk/>
            <pc:sldMk cId="1504619837" sldId="498"/>
            <ac:spMk id="45" creationId="{778F9CD7-E3C1-4A1C-B8DB-B2C0738B37CF}"/>
          </ac:spMkLst>
        </pc:spChg>
      </pc:sldChg>
      <pc:sldChg chg="del">
        <pc:chgData name="Anni Haataja-Beeri" userId="S::haatajaa@un.org::2ff8636c-83ae-447f-9607-1f2991ff03e5" providerId="AD" clId="Web-{B0EBB501-787B-35EA-4D5C-1013C8D27E79}" dt="2021-01-11T20:16:47.903" v="3"/>
        <pc:sldMkLst>
          <pc:docMk/>
          <pc:sldMk cId="1022028163" sldId="539"/>
        </pc:sldMkLst>
      </pc:sldChg>
      <pc:sldChg chg="del">
        <pc:chgData name="Anni Haataja-Beeri" userId="S::haatajaa@un.org::2ff8636c-83ae-447f-9607-1f2991ff03e5" providerId="AD" clId="Web-{B0EBB501-787B-35EA-4D5C-1013C8D27E79}" dt="2021-01-11T20:16:42.684" v="2"/>
        <pc:sldMkLst>
          <pc:docMk/>
          <pc:sldMk cId="3784911391" sldId="541"/>
        </pc:sldMkLst>
      </pc:sldChg>
      <pc:sldChg chg="del">
        <pc:chgData name="Anni Haataja-Beeri" userId="S::haatajaa@un.org::2ff8636c-83ae-447f-9607-1f2991ff03e5" providerId="AD" clId="Web-{B0EBB501-787B-35EA-4D5C-1013C8D27E79}" dt="2021-01-11T20:16:38.965" v="1"/>
        <pc:sldMkLst>
          <pc:docMk/>
          <pc:sldMk cId="1165134310" sldId="542"/>
        </pc:sldMkLst>
      </pc:sldChg>
      <pc:sldChg chg="del">
        <pc:chgData name="Anni Haataja-Beeri" userId="S::haatajaa@un.org::2ff8636c-83ae-447f-9607-1f2991ff03e5" providerId="AD" clId="Web-{B0EBB501-787B-35EA-4D5C-1013C8D27E79}" dt="2021-01-11T20:16:52.278" v="4"/>
        <pc:sldMkLst>
          <pc:docMk/>
          <pc:sldMk cId="2091886054" sldId="543"/>
        </pc:sldMkLst>
      </pc:sldChg>
      <pc:sldChg chg="del">
        <pc:chgData name="Anni Haataja-Beeri" userId="S::haatajaa@un.org::2ff8636c-83ae-447f-9607-1f2991ff03e5" providerId="AD" clId="Web-{B0EBB501-787B-35EA-4D5C-1013C8D27E79}" dt="2021-01-11T20:16:28.589" v="0"/>
        <pc:sldMkLst>
          <pc:docMk/>
          <pc:sldMk cId="2273548375" sldId="544"/>
        </pc:sldMkLst>
      </pc:sldChg>
    </pc:docChg>
  </pc:docChgLst>
  <pc:docChgLst>
    <pc:chgData name="Markus Johannes Zock" userId="S::markus.zock@un.org::a2b17c9c-a4d3-40bf-bdef-df4363d20581" providerId="AD" clId="Web-{E7C82D19-1316-8451-D47B-99B91D9F8BE6}"/>
    <pc:docChg chg="modSld">
      <pc:chgData name="Markus Johannes Zock" userId="S::markus.zock@un.org::a2b17c9c-a4d3-40bf-bdef-df4363d20581" providerId="AD" clId="Web-{E7C82D19-1316-8451-D47B-99B91D9F8BE6}" dt="2020-09-02T19:03:16.408" v="7"/>
      <pc:docMkLst>
        <pc:docMk/>
      </pc:docMkLst>
      <pc:sldChg chg="modSp">
        <pc:chgData name="Markus Johannes Zock" userId="S::markus.zock@un.org::a2b17c9c-a4d3-40bf-bdef-df4363d20581" providerId="AD" clId="Web-{E7C82D19-1316-8451-D47B-99B91D9F8BE6}" dt="2020-09-02T19:03:16.408" v="7"/>
        <pc:sldMkLst>
          <pc:docMk/>
          <pc:sldMk cId="175723101" sldId="284"/>
        </pc:sldMkLst>
        <pc:graphicFrameChg chg="mod modGraphic">
          <ac:chgData name="Markus Johannes Zock" userId="S::markus.zock@un.org::a2b17c9c-a4d3-40bf-bdef-df4363d20581" providerId="AD" clId="Web-{E7C82D19-1316-8451-D47B-99B91D9F8BE6}" dt="2020-09-02T19:03:16.408" v="7"/>
          <ac:graphicFrameMkLst>
            <pc:docMk/>
            <pc:sldMk cId="175723101" sldId="284"/>
            <ac:graphicFrameMk id="6" creationId="{EBFEF5B1-66C9-D747-BD3E-6BBCF40D26A2}"/>
          </ac:graphicFrameMkLst>
        </pc:graphicFrameChg>
      </pc:sldChg>
    </pc:docChg>
  </pc:docChgLst>
  <pc:docChgLst>
    <pc:chgData name="Markus Johannes Zock" userId="S::markus.zock@un.org::a2b17c9c-a4d3-40bf-bdef-df4363d20581" providerId="AD" clId="Web-{E514BA9F-10E4-2000-ADD9-BCD39647F888}"/>
    <pc:docChg chg="modSld">
      <pc:chgData name="Markus Johannes Zock" userId="S::markus.zock@un.org::a2b17c9c-a4d3-40bf-bdef-df4363d20581" providerId="AD" clId="Web-{E514BA9F-10E4-2000-ADD9-BCD39647F888}" dt="2021-04-01T20:32:32.362" v="31" actId="20577"/>
      <pc:docMkLst>
        <pc:docMk/>
      </pc:docMkLst>
      <pc:sldChg chg="modSp">
        <pc:chgData name="Markus Johannes Zock" userId="S::markus.zock@un.org::a2b17c9c-a4d3-40bf-bdef-df4363d20581" providerId="AD" clId="Web-{E514BA9F-10E4-2000-ADD9-BCD39647F888}" dt="2021-04-01T20:32:32.362" v="31" actId="20577"/>
        <pc:sldMkLst>
          <pc:docMk/>
          <pc:sldMk cId="1520775090" sldId="549"/>
        </pc:sldMkLst>
        <pc:spChg chg="mod">
          <ac:chgData name="Markus Johannes Zock" userId="S::markus.zock@un.org::a2b17c9c-a4d3-40bf-bdef-df4363d20581" providerId="AD" clId="Web-{E514BA9F-10E4-2000-ADD9-BCD39647F888}" dt="2021-04-01T20:32:32.362" v="31" actId="20577"/>
          <ac:spMkLst>
            <pc:docMk/>
            <pc:sldMk cId="1520775090" sldId="549"/>
            <ac:spMk id="3" creationId="{00000000-0000-0000-0000-000000000000}"/>
          </ac:spMkLst>
        </pc:spChg>
      </pc:sldChg>
    </pc:docChg>
  </pc:docChgLst>
  <pc:docChgLst>
    <pc:chgData name="Markus Johannes Zock" userId="S::markus.zock@un.org::a2b17c9c-a4d3-40bf-bdef-df4363d20581" providerId="AD" clId="Web-{B817902D-17E9-8093-5659-8C0B64A69B99}"/>
    <pc:docChg chg="modSld">
      <pc:chgData name="Markus Johannes Zock" userId="S::markus.zock@un.org::a2b17c9c-a4d3-40bf-bdef-df4363d20581" providerId="AD" clId="Web-{B817902D-17E9-8093-5659-8C0B64A69B99}" dt="2020-08-13T15:33:16.500" v="3" actId="20577"/>
      <pc:docMkLst>
        <pc:docMk/>
      </pc:docMkLst>
      <pc:sldChg chg="modSp">
        <pc:chgData name="Markus Johannes Zock" userId="S::markus.zock@un.org::a2b17c9c-a4d3-40bf-bdef-df4363d20581" providerId="AD" clId="Web-{B817902D-17E9-8093-5659-8C0B64A69B99}" dt="2020-08-13T15:33:16.500" v="2" actId="20577"/>
        <pc:sldMkLst>
          <pc:docMk/>
          <pc:sldMk cId="1070562514" sldId="258"/>
        </pc:sldMkLst>
        <pc:spChg chg="mod">
          <ac:chgData name="Markus Johannes Zock" userId="S::markus.zock@un.org::a2b17c9c-a4d3-40bf-bdef-df4363d20581" providerId="AD" clId="Web-{B817902D-17E9-8093-5659-8C0B64A69B99}" dt="2020-08-13T15:33:16.500" v="2" actId="20577"/>
          <ac:spMkLst>
            <pc:docMk/>
            <pc:sldMk cId="1070562514" sldId="258"/>
            <ac:spMk id="6" creationId="{00000000-0000-0000-0000-000000000000}"/>
          </ac:spMkLst>
        </pc:spChg>
      </pc:sldChg>
    </pc:docChg>
  </pc:docChgLst>
  <pc:docChgLst>
    <pc:chgData name="Markus Johannes Zock" userId="a2b17c9c-a4d3-40bf-bdef-df4363d20581" providerId="ADAL" clId="{70A461D2-1C42-E040-82C7-C2128763FD54}"/>
    <pc:docChg chg="undo custSel addSld delSld modSld sldOrd">
      <pc:chgData name="Markus Johannes Zock" userId="a2b17c9c-a4d3-40bf-bdef-df4363d20581" providerId="ADAL" clId="{70A461D2-1C42-E040-82C7-C2128763FD54}" dt="2021-04-15T18:35:03.674" v="2221"/>
      <pc:docMkLst>
        <pc:docMk/>
      </pc:docMkLst>
      <pc:sldChg chg="modSp mod modAnim">
        <pc:chgData name="Markus Johannes Zock" userId="a2b17c9c-a4d3-40bf-bdef-df4363d20581" providerId="ADAL" clId="{70A461D2-1C42-E040-82C7-C2128763FD54}" dt="2021-04-15T18:33:07.347" v="2216"/>
        <pc:sldMkLst>
          <pc:docMk/>
          <pc:sldMk cId="3971173553" sldId="285"/>
        </pc:sldMkLst>
        <pc:spChg chg="mod">
          <ac:chgData name="Markus Johannes Zock" userId="a2b17c9c-a4d3-40bf-bdef-df4363d20581" providerId="ADAL" clId="{70A461D2-1C42-E040-82C7-C2128763FD54}" dt="2021-04-01T19:24:21.757" v="1412" actId="255"/>
          <ac:spMkLst>
            <pc:docMk/>
            <pc:sldMk cId="3971173553" sldId="285"/>
            <ac:spMk id="48" creationId="{00000000-0000-0000-0000-000000000000}"/>
          </ac:spMkLst>
        </pc:spChg>
      </pc:sldChg>
      <pc:sldChg chg="modSp modAnim">
        <pc:chgData name="Markus Johannes Zock" userId="a2b17c9c-a4d3-40bf-bdef-df4363d20581" providerId="ADAL" clId="{70A461D2-1C42-E040-82C7-C2128763FD54}" dt="2021-04-15T18:35:03.674" v="2221"/>
        <pc:sldMkLst>
          <pc:docMk/>
          <pc:sldMk cId="3459376044" sldId="286"/>
        </pc:sldMkLst>
        <pc:spChg chg="mod">
          <ac:chgData name="Markus Johannes Zock" userId="a2b17c9c-a4d3-40bf-bdef-df4363d20581" providerId="ADAL" clId="{70A461D2-1C42-E040-82C7-C2128763FD54}" dt="2021-04-01T19:23:38.526" v="1396" actId="20577"/>
          <ac:spMkLst>
            <pc:docMk/>
            <pc:sldMk cId="3459376044" sldId="286"/>
            <ac:spMk id="48" creationId="{00000000-0000-0000-0000-000000000000}"/>
          </ac:spMkLst>
        </pc:spChg>
      </pc:sldChg>
      <pc:sldChg chg="modSp mod">
        <pc:chgData name="Markus Johannes Zock" userId="a2b17c9c-a4d3-40bf-bdef-df4363d20581" providerId="ADAL" clId="{70A461D2-1C42-E040-82C7-C2128763FD54}" dt="2021-04-01T20:17:33.816" v="1909" actId="1076"/>
        <pc:sldMkLst>
          <pc:docMk/>
          <pc:sldMk cId="1956330568" sldId="290"/>
        </pc:sldMkLst>
        <pc:spChg chg="mod">
          <ac:chgData name="Markus Johannes Zock" userId="a2b17c9c-a4d3-40bf-bdef-df4363d20581" providerId="ADAL" clId="{70A461D2-1C42-E040-82C7-C2128763FD54}" dt="2021-04-01T20:16:56.228" v="1907" actId="20577"/>
          <ac:spMkLst>
            <pc:docMk/>
            <pc:sldMk cId="1956330568" sldId="290"/>
            <ac:spMk id="46" creationId="{9EF3079C-C92C-4056-9A12-E18238FFC7EB}"/>
          </ac:spMkLst>
        </pc:spChg>
        <pc:grpChg chg="mod">
          <ac:chgData name="Markus Johannes Zock" userId="a2b17c9c-a4d3-40bf-bdef-df4363d20581" providerId="ADAL" clId="{70A461D2-1C42-E040-82C7-C2128763FD54}" dt="2021-04-01T20:17:33.816" v="1909" actId="1076"/>
          <ac:grpSpMkLst>
            <pc:docMk/>
            <pc:sldMk cId="1956330568" sldId="290"/>
            <ac:grpSpMk id="21" creationId="{00000000-0000-0000-0000-000000000000}"/>
          </ac:grpSpMkLst>
        </pc:grpChg>
      </pc:sldChg>
      <pc:sldChg chg="modSp mod">
        <pc:chgData name="Markus Johannes Zock" userId="a2b17c9c-a4d3-40bf-bdef-df4363d20581" providerId="ADAL" clId="{70A461D2-1C42-E040-82C7-C2128763FD54}" dt="2021-04-06T16:03:20.815" v="2215" actId="20577"/>
        <pc:sldMkLst>
          <pc:docMk/>
          <pc:sldMk cId="2490911425" sldId="296"/>
        </pc:sldMkLst>
        <pc:spChg chg="mod">
          <ac:chgData name="Markus Johannes Zock" userId="a2b17c9c-a4d3-40bf-bdef-df4363d20581" providerId="ADAL" clId="{70A461D2-1C42-E040-82C7-C2128763FD54}" dt="2021-04-06T16:03:20.815" v="2215" actId="20577"/>
          <ac:spMkLst>
            <pc:docMk/>
            <pc:sldMk cId="2490911425" sldId="296"/>
            <ac:spMk id="5" creationId="{00000000-0000-0000-0000-000000000000}"/>
          </ac:spMkLst>
        </pc:spChg>
      </pc:sldChg>
      <pc:sldChg chg="addSp delSp modSp add mod modNotesTx">
        <pc:chgData name="Markus Johannes Zock" userId="a2b17c9c-a4d3-40bf-bdef-df4363d20581" providerId="ADAL" clId="{70A461D2-1C42-E040-82C7-C2128763FD54}" dt="2021-04-06T15:58:36.737" v="2201" actId="20577"/>
        <pc:sldMkLst>
          <pc:docMk/>
          <pc:sldMk cId="3715338738" sldId="391"/>
        </pc:sldMkLst>
        <pc:spChg chg="del">
          <ac:chgData name="Markus Johannes Zock" userId="a2b17c9c-a4d3-40bf-bdef-df4363d20581" providerId="ADAL" clId="{70A461D2-1C42-E040-82C7-C2128763FD54}" dt="2021-04-06T15:54:09.497" v="2162" actId="478"/>
          <ac:spMkLst>
            <pc:docMk/>
            <pc:sldMk cId="3715338738" sldId="391"/>
            <ac:spMk id="2" creationId="{00000000-0000-0000-0000-000000000000}"/>
          </ac:spMkLst>
        </pc:spChg>
        <pc:spChg chg="mod">
          <ac:chgData name="Markus Johannes Zock" userId="a2b17c9c-a4d3-40bf-bdef-df4363d20581" providerId="ADAL" clId="{70A461D2-1C42-E040-82C7-C2128763FD54}" dt="2021-04-01T19:32:59.096" v="1444" actId="20577"/>
          <ac:spMkLst>
            <pc:docMk/>
            <pc:sldMk cId="3715338738" sldId="391"/>
            <ac:spMk id="5" creationId="{00000000-0000-0000-0000-000000000000}"/>
          </ac:spMkLst>
        </pc:spChg>
        <pc:spChg chg="del mod">
          <ac:chgData name="Markus Johannes Zock" userId="a2b17c9c-a4d3-40bf-bdef-df4363d20581" providerId="ADAL" clId="{70A461D2-1C42-E040-82C7-C2128763FD54}" dt="2021-04-06T15:57:13.180" v="2183" actId="478"/>
          <ac:spMkLst>
            <pc:docMk/>
            <pc:sldMk cId="3715338738" sldId="391"/>
            <ac:spMk id="7" creationId="{00000000-0000-0000-0000-000000000000}"/>
          </ac:spMkLst>
        </pc:spChg>
        <pc:spChg chg="add del mod">
          <ac:chgData name="Markus Johannes Zock" userId="a2b17c9c-a4d3-40bf-bdef-df4363d20581" providerId="ADAL" clId="{70A461D2-1C42-E040-82C7-C2128763FD54}" dt="2021-04-06T15:54:13.937" v="2163" actId="478"/>
          <ac:spMkLst>
            <pc:docMk/>
            <pc:sldMk cId="3715338738" sldId="391"/>
            <ac:spMk id="9" creationId="{6457D3C3-1AA6-FD49-A976-5E16072DC6F4}"/>
          </ac:spMkLst>
        </pc:spChg>
        <pc:graphicFrameChg chg="mod modGraphic">
          <ac:chgData name="Markus Johannes Zock" userId="a2b17c9c-a4d3-40bf-bdef-df4363d20581" providerId="ADAL" clId="{70A461D2-1C42-E040-82C7-C2128763FD54}" dt="2021-04-06T15:56:23.696" v="2182" actId="14100"/>
          <ac:graphicFrameMkLst>
            <pc:docMk/>
            <pc:sldMk cId="3715338738" sldId="391"/>
            <ac:graphicFrameMk id="6" creationId="{5FCAE3EF-9EE1-8C48-8A82-4628AAA34275}"/>
          </ac:graphicFrameMkLst>
        </pc:graphicFrameChg>
      </pc:sldChg>
      <pc:sldChg chg="modSp mod modNotesTx">
        <pc:chgData name="Markus Johannes Zock" userId="a2b17c9c-a4d3-40bf-bdef-df4363d20581" providerId="ADAL" clId="{70A461D2-1C42-E040-82C7-C2128763FD54}" dt="2021-04-01T18:32:47.506" v="303" actId="20577"/>
        <pc:sldMkLst>
          <pc:docMk/>
          <pc:sldMk cId="1051797955" sldId="499"/>
        </pc:sldMkLst>
        <pc:spChg chg="mod">
          <ac:chgData name="Markus Johannes Zock" userId="a2b17c9c-a4d3-40bf-bdef-df4363d20581" providerId="ADAL" clId="{70A461D2-1C42-E040-82C7-C2128763FD54}" dt="2021-04-01T18:32:43.316" v="299" actId="20577"/>
          <ac:spMkLst>
            <pc:docMk/>
            <pc:sldMk cId="1051797955" sldId="499"/>
            <ac:spMk id="17409" creationId="{01090994-0CB1-4D04-92A1-66FC8E72AEDC}"/>
          </ac:spMkLst>
        </pc:spChg>
      </pc:sldChg>
      <pc:sldChg chg="modSp mod">
        <pc:chgData name="Markus Johannes Zock" userId="a2b17c9c-a4d3-40bf-bdef-df4363d20581" providerId="ADAL" clId="{70A461D2-1C42-E040-82C7-C2128763FD54}" dt="2021-04-01T18:52:59.962" v="564" actId="20577"/>
        <pc:sldMkLst>
          <pc:docMk/>
          <pc:sldMk cId="2323331780" sldId="512"/>
        </pc:sldMkLst>
        <pc:spChg chg="mod">
          <ac:chgData name="Markus Johannes Zock" userId="a2b17c9c-a4d3-40bf-bdef-df4363d20581" providerId="ADAL" clId="{70A461D2-1C42-E040-82C7-C2128763FD54}" dt="2021-04-01T18:52:59.962" v="564" actId="20577"/>
          <ac:spMkLst>
            <pc:docMk/>
            <pc:sldMk cId="2323331780" sldId="512"/>
            <ac:spMk id="12" creationId="{00000000-0000-0000-0000-000000000000}"/>
          </ac:spMkLst>
        </pc:spChg>
      </pc:sldChg>
      <pc:sldChg chg="delSp modSp mod ord delAnim modNotesTx">
        <pc:chgData name="Markus Johannes Zock" userId="a2b17c9c-a4d3-40bf-bdef-df4363d20581" providerId="ADAL" clId="{70A461D2-1C42-E040-82C7-C2128763FD54}" dt="2021-04-01T20:24:28.146" v="1956" actId="20577"/>
        <pc:sldMkLst>
          <pc:docMk/>
          <pc:sldMk cId="3602109813" sldId="513"/>
        </pc:sldMkLst>
        <pc:spChg chg="mod">
          <ac:chgData name="Markus Johannes Zock" userId="a2b17c9c-a4d3-40bf-bdef-df4363d20581" providerId="ADAL" clId="{70A461D2-1C42-E040-82C7-C2128763FD54}" dt="2021-04-01T20:06:16.528" v="1825" actId="1076"/>
          <ac:spMkLst>
            <pc:docMk/>
            <pc:sldMk cId="3602109813" sldId="513"/>
            <ac:spMk id="8" creationId="{00000000-0000-0000-0000-000000000000}"/>
          </ac:spMkLst>
        </pc:spChg>
        <pc:spChg chg="mod">
          <ac:chgData name="Markus Johannes Zock" userId="a2b17c9c-a4d3-40bf-bdef-df4363d20581" providerId="ADAL" clId="{70A461D2-1C42-E040-82C7-C2128763FD54}" dt="2021-04-01T20:21:52.891" v="1934" actId="20577"/>
          <ac:spMkLst>
            <pc:docMk/>
            <pc:sldMk cId="3602109813" sldId="513"/>
            <ac:spMk id="37889" creationId="{4998C678-F6FF-454C-9483-6ADCDF0B9103}"/>
          </ac:spMkLst>
        </pc:spChg>
        <pc:spChg chg="del">
          <ac:chgData name="Markus Johannes Zock" userId="a2b17c9c-a4d3-40bf-bdef-df4363d20581" providerId="ADAL" clId="{70A461D2-1C42-E040-82C7-C2128763FD54}" dt="2021-04-01T20:19:22.159" v="1919" actId="478"/>
          <ac:spMkLst>
            <pc:docMk/>
            <pc:sldMk cId="3602109813" sldId="513"/>
            <ac:spMk id="37892" creationId="{B52041E4-7EED-4DC9-A1D1-C85B2BD2C2C1}"/>
          </ac:spMkLst>
        </pc:spChg>
      </pc:sldChg>
      <pc:sldChg chg="addSp delSp modSp mod delAnim modAnim chgLayout">
        <pc:chgData name="Markus Johannes Zock" userId="a2b17c9c-a4d3-40bf-bdef-df4363d20581" providerId="ADAL" clId="{70A461D2-1C42-E040-82C7-C2128763FD54}" dt="2021-04-15T18:33:58.248" v="2218"/>
        <pc:sldMkLst>
          <pc:docMk/>
          <pc:sldMk cId="261317389" sldId="517"/>
        </pc:sldMkLst>
        <pc:spChg chg="mod ord">
          <ac:chgData name="Markus Johannes Zock" userId="a2b17c9c-a4d3-40bf-bdef-df4363d20581" providerId="ADAL" clId="{70A461D2-1C42-E040-82C7-C2128763FD54}" dt="2021-04-01T19:15:03.661" v="1173" actId="700"/>
          <ac:spMkLst>
            <pc:docMk/>
            <pc:sldMk cId="261317389" sldId="517"/>
            <ac:spMk id="2" creationId="{00000000-0000-0000-0000-000000000000}"/>
          </ac:spMkLst>
        </pc:spChg>
        <pc:spChg chg="mod ord">
          <ac:chgData name="Markus Johannes Zock" userId="a2b17c9c-a4d3-40bf-bdef-df4363d20581" providerId="ADAL" clId="{70A461D2-1C42-E040-82C7-C2128763FD54}" dt="2021-04-01T19:15:03.661" v="1173" actId="700"/>
          <ac:spMkLst>
            <pc:docMk/>
            <pc:sldMk cId="261317389" sldId="517"/>
            <ac:spMk id="3" creationId="{00000000-0000-0000-0000-000000000000}"/>
          </ac:spMkLst>
        </pc:spChg>
        <pc:spChg chg="add mod ord">
          <ac:chgData name="Markus Johannes Zock" userId="a2b17c9c-a4d3-40bf-bdef-df4363d20581" providerId="ADAL" clId="{70A461D2-1C42-E040-82C7-C2128763FD54}" dt="2021-04-01T19:15:14.182" v="1174" actId="208"/>
          <ac:spMkLst>
            <pc:docMk/>
            <pc:sldMk cId="261317389" sldId="517"/>
            <ac:spMk id="5" creationId="{B1A687E9-37D1-8D40-AFF8-1A0C5640F644}"/>
          </ac:spMkLst>
        </pc:spChg>
        <pc:spChg chg="add del mod">
          <ac:chgData name="Markus Johannes Zock" userId="a2b17c9c-a4d3-40bf-bdef-df4363d20581" providerId="ADAL" clId="{70A461D2-1C42-E040-82C7-C2128763FD54}" dt="2021-04-01T19:15:51.674" v="1179" actId="478"/>
          <ac:spMkLst>
            <pc:docMk/>
            <pc:sldMk cId="261317389" sldId="517"/>
            <ac:spMk id="27" creationId="{AB1BB088-12B2-CD45-9D65-708E41C79C2C}"/>
          </ac:spMkLst>
        </pc:spChg>
        <pc:spChg chg="mod">
          <ac:chgData name="Markus Johannes Zock" userId="a2b17c9c-a4d3-40bf-bdef-df4363d20581" providerId="ADAL" clId="{70A461D2-1C42-E040-82C7-C2128763FD54}" dt="2021-04-01T19:16:29.012" v="1186" actId="14100"/>
          <ac:spMkLst>
            <pc:docMk/>
            <pc:sldMk cId="261317389" sldId="517"/>
            <ac:spMk id="70" creationId="{439E0E9B-4F03-AF4A-A16F-39624743B612}"/>
          </ac:spMkLst>
        </pc:spChg>
        <pc:spChg chg="mod">
          <ac:chgData name="Markus Johannes Zock" userId="a2b17c9c-a4d3-40bf-bdef-df4363d20581" providerId="ADAL" clId="{70A461D2-1C42-E040-82C7-C2128763FD54}" dt="2021-04-01T19:16:59.831" v="1192" actId="1076"/>
          <ac:spMkLst>
            <pc:docMk/>
            <pc:sldMk cId="261317389" sldId="517"/>
            <ac:spMk id="72" creationId="{3E6C5A2C-2C9A-BA4B-95B4-BA8794362EC4}"/>
          </ac:spMkLst>
        </pc:spChg>
        <pc:spChg chg="mod">
          <ac:chgData name="Markus Johannes Zock" userId="a2b17c9c-a4d3-40bf-bdef-df4363d20581" providerId="ADAL" clId="{70A461D2-1C42-E040-82C7-C2128763FD54}" dt="2021-04-01T20:05:52.298" v="1820" actId="1037"/>
          <ac:spMkLst>
            <pc:docMk/>
            <pc:sldMk cId="261317389" sldId="517"/>
            <ac:spMk id="74" creationId="{B59723A1-94D2-3846-AE39-B462D7A628FF}"/>
          </ac:spMkLst>
        </pc:spChg>
        <pc:spChg chg="mod">
          <ac:chgData name="Markus Johannes Zock" userId="a2b17c9c-a4d3-40bf-bdef-df4363d20581" providerId="ADAL" clId="{70A461D2-1C42-E040-82C7-C2128763FD54}" dt="2021-04-01T19:16:41.260" v="1188" actId="14100"/>
          <ac:spMkLst>
            <pc:docMk/>
            <pc:sldMk cId="261317389" sldId="517"/>
            <ac:spMk id="76" creationId="{57637F24-238B-BC4D-AFA3-AFC1685C3CE8}"/>
          </ac:spMkLst>
        </pc:spChg>
        <pc:spChg chg="mod ord">
          <ac:chgData name="Markus Johannes Zock" userId="a2b17c9c-a4d3-40bf-bdef-df4363d20581" providerId="ADAL" clId="{70A461D2-1C42-E040-82C7-C2128763FD54}" dt="2021-04-01T19:15:03.661" v="1173" actId="700"/>
          <ac:spMkLst>
            <pc:docMk/>
            <pc:sldMk cId="261317389" sldId="517"/>
            <ac:spMk id="46082" creationId="{4A65AD43-C166-48A4-AB66-EF1EAD975813}"/>
          </ac:spMkLst>
        </pc:spChg>
      </pc:sldChg>
      <pc:sldChg chg="addSp modSp mod modAnim chgLayout">
        <pc:chgData name="Markus Johannes Zock" userId="a2b17c9c-a4d3-40bf-bdef-df4363d20581" providerId="ADAL" clId="{70A461D2-1C42-E040-82C7-C2128763FD54}" dt="2021-04-15T18:34:22.657" v="2219"/>
        <pc:sldMkLst>
          <pc:docMk/>
          <pc:sldMk cId="278016424" sldId="520"/>
        </pc:sldMkLst>
        <pc:spChg chg="mod ord">
          <ac:chgData name="Markus Johannes Zock" userId="a2b17c9c-a4d3-40bf-bdef-df4363d20581" providerId="ADAL" clId="{70A461D2-1C42-E040-82C7-C2128763FD54}" dt="2021-04-01T19:34:54.052" v="1445" actId="700"/>
          <ac:spMkLst>
            <pc:docMk/>
            <pc:sldMk cId="278016424" sldId="520"/>
            <ac:spMk id="4" creationId="{00000000-0000-0000-0000-000000000000}"/>
          </ac:spMkLst>
        </pc:spChg>
        <pc:spChg chg="mod ord">
          <ac:chgData name="Markus Johannes Zock" userId="a2b17c9c-a4d3-40bf-bdef-df4363d20581" providerId="ADAL" clId="{70A461D2-1C42-E040-82C7-C2128763FD54}" dt="2021-04-01T19:34:54.052" v="1445" actId="700"/>
          <ac:spMkLst>
            <pc:docMk/>
            <pc:sldMk cId="278016424" sldId="520"/>
            <ac:spMk id="5" creationId="{00000000-0000-0000-0000-000000000000}"/>
          </ac:spMkLst>
        </pc:spChg>
        <pc:spChg chg="add mod ord">
          <ac:chgData name="Markus Johannes Zock" userId="a2b17c9c-a4d3-40bf-bdef-df4363d20581" providerId="ADAL" clId="{70A461D2-1C42-E040-82C7-C2128763FD54}" dt="2021-04-01T19:35:16.356" v="1447" actId="167"/>
          <ac:spMkLst>
            <pc:docMk/>
            <pc:sldMk cId="278016424" sldId="520"/>
            <ac:spMk id="10" creationId="{799EDE45-15C8-7B4B-B6DA-42BC38CC64D5}"/>
          </ac:spMkLst>
        </pc:spChg>
        <pc:spChg chg="mod">
          <ac:chgData name="Markus Johannes Zock" userId="a2b17c9c-a4d3-40bf-bdef-df4363d20581" providerId="ADAL" clId="{70A461D2-1C42-E040-82C7-C2128763FD54}" dt="2021-04-01T19:35:32.549" v="1448" actId="1076"/>
          <ac:spMkLst>
            <pc:docMk/>
            <pc:sldMk cId="278016424" sldId="520"/>
            <ac:spMk id="12" creationId="{00000000-0000-0000-0000-000000000000}"/>
          </ac:spMkLst>
        </pc:spChg>
        <pc:spChg chg="mod ord">
          <ac:chgData name="Markus Johannes Zock" userId="a2b17c9c-a4d3-40bf-bdef-df4363d20581" providerId="ADAL" clId="{70A461D2-1C42-E040-82C7-C2128763FD54}" dt="2021-04-01T19:34:54.052" v="1445" actId="700"/>
          <ac:spMkLst>
            <pc:docMk/>
            <pc:sldMk cId="278016424" sldId="520"/>
            <ac:spMk id="54273" creationId="{861DA18F-6DD1-4F5B-AE4A-7006373E770A}"/>
          </ac:spMkLst>
        </pc:spChg>
      </pc:sldChg>
      <pc:sldChg chg="addSp delSp modSp mod modAnim modNotesTx">
        <pc:chgData name="Markus Johannes Zock" userId="a2b17c9c-a4d3-40bf-bdef-df4363d20581" providerId="ADAL" clId="{70A461D2-1C42-E040-82C7-C2128763FD54}" dt="2021-04-15T18:34:45.640" v="2220"/>
        <pc:sldMkLst>
          <pc:docMk/>
          <pc:sldMk cId="3252862770" sldId="524"/>
        </pc:sldMkLst>
        <pc:spChg chg="mod">
          <ac:chgData name="Markus Johannes Zock" userId="a2b17c9c-a4d3-40bf-bdef-df4363d20581" providerId="ADAL" clId="{70A461D2-1C42-E040-82C7-C2128763FD54}" dt="2021-04-01T19:57:29.806" v="1562" actId="20577"/>
          <ac:spMkLst>
            <pc:docMk/>
            <pc:sldMk cId="3252862770" sldId="524"/>
            <ac:spMk id="2" creationId="{00000000-0000-0000-0000-000000000000}"/>
          </ac:spMkLst>
        </pc:spChg>
        <pc:spChg chg="mod">
          <ac:chgData name="Markus Johannes Zock" userId="a2b17c9c-a4d3-40bf-bdef-df4363d20581" providerId="ADAL" clId="{70A461D2-1C42-E040-82C7-C2128763FD54}" dt="2021-04-01T20:25:41.866" v="1977" actId="20577"/>
          <ac:spMkLst>
            <pc:docMk/>
            <pc:sldMk cId="3252862770" sldId="524"/>
            <ac:spMk id="64513" creationId="{B92C143C-F873-4842-8F03-6FFBB8EDAA59}"/>
          </ac:spMkLst>
        </pc:spChg>
        <pc:graphicFrameChg chg="mod modGraphic">
          <ac:chgData name="Markus Johannes Zock" userId="a2b17c9c-a4d3-40bf-bdef-df4363d20581" providerId="ADAL" clId="{70A461D2-1C42-E040-82C7-C2128763FD54}" dt="2021-04-01T19:56:20.971" v="1516" actId="14100"/>
          <ac:graphicFrameMkLst>
            <pc:docMk/>
            <pc:sldMk cId="3252862770" sldId="524"/>
            <ac:graphicFrameMk id="4" creationId="{00000000-0000-0000-0000-000000000000}"/>
          </ac:graphicFrameMkLst>
        </pc:graphicFrameChg>
        <pc:picChg chg="add mod">
          <ac:chgData name="Markus Johannes Zock" userId="a2b17c9c-a4d3-40bf-bdef-df4363d20581" providerId="ADAL" clId="{70A461D2-1C42-E040-82C7-C2128763FD54}" dt="2021-04-01T19:56:40.499" v="1517" actId="1076"/>
          <ac:picMkLst>
            <pc:docMk/>
            <pc:sldMk cId="3252862770" sldId="524"/>
            <ac:picMk id="7" creationId="{F7648036-0BFE-6749-AFFD-7CAB4167EC2D}"/>
          </ac:picMkLst>
        </pc:picChg>
        <pc:picChg chg="del">
          <ac:chgData name="Markus Johannes Zock" userId="a2b17c9c-a4d3-40bf-bdef-df4363d20581" providerId="ADAL" clId="{70A461D2-1C42-E040-82C7-C2128763FD54}" dt="2021-04-01T19:49:53.623" v="1472" actId="478"/>
          <ac:picMkLst>
            <pc:docMk/>
            <pc:sldMk cId="3252862770" sldId="524"/>
            <ac:picMk id="9" creationId="{00000000-0000-0000-0000-000000000000}"/>
          </ac:picMkLst>
        </pc:picChg>
      </pc:sldChg>
      <pc:sldChg chg="addSp modSp mod modAnim">
        <pc:chgData name="Markus Johannes Zock" userId="a2b17c9c-a4d3-40bf-bdef-df4363d20581" providerId="ADAL" clId="{70A461D2-1C42-E040-82C7-C2128763FD54}" dt="2021-04-01T20:11:05.734" v="1837"/>
        <pc:sldMkLst>
          <pc:docMk/>
          <pc:sldMk cId="3234278712" sldId="526"/>
        </pc:sldMkLst>
        <pc:spChg chg="mod">
          <ac:chgData name="Markus Johannes Zock" userId="a2b17c9c-a4d3-40bf-bdef-df4363d20581" providerId="ADAL" clId="{70A461D2-1C42-E040-82C7-C2128763FD54}" dt="2021-04-01T20:09:44.243" v="1830" actId="164"/>
          <ac:spMkLst>
            <pc:docMk/>
            <pc:sldMk cId="3234278712" sldId="526"/>
            <ac:spMk id="4" creationId="{00000000-0000-0000-0000-000000000000}"/>
          </ac:spMkLst>
        </pc:spChg>
        <pc:spChg chg="mod">
          <ac:chgData name="Markus Johannes Zock" userId="a2b17c9c-a4d3-40bf-bdef-df4363d20581" providerId="ADAL" clId="{70A461D2-1C42-E040-82C7-C2128763FD54}" dt="2021-04-01T20:10:42.728" v="1834" actId="164"/>
          <ac:spMkLst>
            <pc:docMk/>
            <pc:sldMk cId="3234278712" sldId="526"/>
            <ac:spMk id="7" creationId="{00000000-0000-0000-0000-000000000000}"/>
          </ac:spMkLst>
        </pc:spChg>
        <pc:grpChg chg="add mod">
          <ac:chgData name="Markus Johannes Zock" userId="a2b17c9c-a4d3-40bf-bdef-df4363d20581" providerId="ADAL" clId="{70A461D2-1C42-E040-82C7-C2128763FD54}" dt="2021-04-01T20:10:42.728" v="1834" actId="164"/>
          <ac:grpSpMkLst>
            <pc:docMk/>
            <pc:sldMk cId="3234278712" sldId="526"/>
            <ac:grpSpMk id="9" creationId="{5DD5520E-4287-CB47-829D-25087BC8D59B}"/>
          </ac:grpSpMkLst>
        </pc:grpChg>
        <pc:grpChg chg="add mod">
          <ac:chgData name="Markus Johannes Zock" userId="a2b17c9c-a4d3-40bf-bdef-df4363d20581" providerId="ADAL" clId="{70A461D2-1C42-E040-82C7-C2128763FD54}" dt="2021-04-01T20:10:42.728" v="1834" actId="164"/>
          <ac:grpSpMkLst>
            <pc:docMk/>
            <pc:sldMk cId="3234278712" sldId="526"/>
            <ac:grpSpMk id="10" creationId="{8BEC0072-0F67-AD46-AFAB-7C9E63F086C6}"/>
          </ac:grpSpMkLst>
        </pc:grpChg>
        <pc:picChg chg="mod">
          <ac:chgData name="Markus Johannes Zock" userId="a2b17c9c-a4d3-40bf-bdef-df4363d20581" providerId="ADAL" clId="{70A461D2-1C42-E040-82C7-C2128763FD54}" dt="2021-04-01T20:09:44.243" v="1830" actId="164"/>
          <ac:picMkLst>
            <pc:docMk/>
            <pc:sldMk cId="3234278712" sldId="526"/>
            <ac:picMk id="3" creationId="{00000000-0000-0000-0000-000000000000}"/>
          </ac:picMkLst>
        </pc:picChg>
      </pc:sldChg>
      <pc:sldChg chg="addSp delSp modSp mod modNotesTx">
        <pc:chgData name="Markus Johannes Zock" userId="a2b17c9c-a4d3-40bf-bdef-df4363d20581" providerId="ADAL" clId="{70A461D2-1C42-E040-82C7-C2128763FD54}" dt="2021-04-01T18:48:21.548" v="427" actId="113"/>
        <pc:sldMkLst>
          <pc:docMk/>
          <pc:sldMk cId="404135342" sldId="529"/>
        </pc:sldMkLst>
        <pc:spChg chg="mod">
          <ac:chgData name="Markus Johannes Zock" userId="a2b17c9c-a4d3-40bf-bdef-df4363d20581" providerId="ADAL" clId="{70A461D2-1C42-E040-82C7-C2128763FD54}" dt="2021-04-01T18:38:17.426" v="327" actId="20577"/>
          <ac:spMkLst>
            <pc:docMk/>
            <pc:sldMk cId="404135342" sldId="529"/>
            <ac:spMk id="4" creationId="{00000000-0000-0000-0000-000000000000}"/>
          </ac:spMkLst>
        </pc:spChg>
        <pc:spChg chg="mod">
          <ac:chgData name="Markus Johannes Zock" userId="a2b17c9c-a4d3-40bf-bdef-df4363d20581" providerId="ADAL" clId="{70A461D2-1C42-E040-82C7-C2128763FD54}" dt="2021-04-01T18:38:33.452" v="329" actId="404"/>
          <ac:spMkLst>
            <pc:docMk/>
            <pc:sldMk cId="404135342" sldId="529"/>
            <ac:spMk id="7" creationId="{EF9ED3DA-064B-46D1-AD74-B9290E963D86}"/>
          </ac:spMkLst>
        </pc:spChg>
        <pc:spChg chg="add del mod">
          <ac:chgData name="Markus Johannes Zock" userId="a2b17c9c-a4d3-40bf-bdef-df4363d20581" providerId="ADAL" clId="{70A461D2-1C42-E040-82C7-C2128763FD54}" dt="2021-04-01T18:37:30.902" v="305" actId="931"/>
          <ac:spMkLst>
            <pc:docMk/>
            <pc:sldMk cId="404135342" sldId="529"/>
            <ac:spMk id="8" creationId="{23DE2BEC-32CC-424B-ADC7-D57B266FFC9A}"/>
          </ac:spMkLst>
        </pc:spChg>
        <pc:picChg chg="del">
          <ac:chgData name="Markus Johannes Zock" userId="a2b17c9c-a4d3-40bf-bdef-df4363d20581" providerId="ADAL" clId="{70A461D2-1C42-E040-82C7-C2128763FD54}" dt="2021-04-01T18:37:16.390" v="304" actId="478"/>
          <ac:picMkLst>
            <pc:docMk/>
            <pc:sldMk cId="404135342" sldId="529"/>
            <ac:picMk id="2" creationId="{00000000-0000-0000-0000-000000000000}"/>
          </ac:picMkLst>
        </pc:picChg>
        <pc:picChg chg="add mod">
          <ac:chgData name="Markus Johannes Zock" userId="a2b17c9c-a4d3-40bf-bdef-df4363d20581" providerId="ADAL" clId="{70A461D2-1C42-E040-82C7-C2128763FD54}" dt="2021-04-01T18:37:45.247" v="308" actId="208"/>
          <ac:picMkLst>
            <pc:docMk/>
            <pc:sldMk cId="404135342" sldId="529"/>
            <ac:picMk id="10" creationId="{A8ED3A20-EDE0-3C45-9229-CE67FBD61065}"/>
          </ac:picMkLst>
        </pc:picChg>
      </pc:sldChg>
      <pc:sldChg chg="ord">
        <pc:chgData name="Markus Johannes Zock" userId="a2b17c9c-a4d3-40bf-bdef-df4363d20581" providerId="ADAL" clId="{70A461D2-1C42-E040-82C7-C2128763FD54}" dt="2021-04-01T20:21:00.441" v="1933" actId="20578"/>
        <pc:sldMkLst>
          <pc:docMk/>
          <pc:sldMk cId="2048552682" sldId="530"/>
        </pc:sldMkLst>
      </pc:sldChg>
      <pc:sldChg chg="del">
        <pc:chgData name="Markus Johannes Zock" userId="a2b17c9c-a4d3-40bf-bdef-df4363d20581" providerId="ADAL" clId="{70A461D2-1C42-E040-82C7-C2128763FD54}" dt="2021-04-01T18:48:39.002" v="428" actId="2696"/>
        <pc:sldMkLst>
          <pc:docMk/>
          <pc:sldMk cId="1782419461" sldId="532"/>
        </pc:sldMkLst>
      </pc:sldChg>
      <pc:sldChg chg="modSp mod ord modAnim">
        <pc:chgData name="Markus Johannes Zock" userId="a2b17c9c-a4d3-40bf-bdef-df4363d20581" providerId="ADAL" clId="{70A461D2-1C42-E040-82C7-C2128763FD54}" dt="2021-04-01T20:03:48.547" v="1814" actId="1076"/>
        <pc:sldMkLst>
          <pc:docMk/>
          <pc:sldMk cId="1897979591" sldId="546"/>
        </pc:sldMkLst>
        <pc:spChg chg="mod">
          <ac:chgData name="Markus Johannes Zock" userId="a2b17c9c-a4d3-40bf-bdef-df4363d20581" providerId="ADAL" clId="{70A461D2-1C42-E040-82C7-C2128763FD54}" dt="2021-04-01T20:03:33.738" v="1813" actId="20577"/>
          <ac:spMkLst>
            <pc:docMk/>
            <pc:sldMk cId="1897979591" sldId="546"/>
            <ac:spMk id="15" creationId="{A0186EA8-7991-414A-AF7E-7BFAC23727B4}"/>
          </ac:spMkLst>
        </pc:spChg>
        <pc:spChg chg="mod">
          <ac:chgData name="Markus Johannes Zock" userId="a2b17c9c-a4d3-40bf-bdef-df4363d20581" providerId="ADAL" clId="{70A461D2-1C42-E040-82C7-C2128763FD54}" dt="2021-04-01T20:03:27.785" v="1809" actId="21"/>
          <ac:spMkLst>
            <pc:docMk/>
            <pc:sldMk cId="1897979591" sldId="546"/>
            <ac:spMk id="33" creationId="{A0186EA8-7991-414A-AF7E-7BFAC23727B4}"/>
          </ac:spMkLst>
        </pc:spChg>
        <pc:grpChg chg="mod">
          <ac:chgData name="Markus Johannes Zock" userId="a2b17c9c-a4d3-40bf-bdef-df4363d20581" providerId="ADAL" clId="{70A461D2-1C42-E040-82C7-C2128763FD54}" dt="2021-04-01T20:03:48.547" v="1814" actId="1076"/>
          <ac:grpSpMkLst>
            <pc:docMk/>
            <pc:sldMk cId="1897979591" sldId="546"/>
            <ac:grpSpMk id="36" creationId="{00000000-0000-0000-0000-000000000000}"/>
          </ac:grpSpMkLst>
        </pc:grpChg>
      </pc:sldChg>
      <pc:sldChg chg="addSp delSp modSp mod modAnim chgLayout">
        <pc:chgData name="Markus Johannes Zock" userId="a2b17c9c-a4d3-40bf-bdef-df4363d20581" providerId="ADAL" clId="{70A461D2-1C42-E040-82C7-C2128763FD54}" dt="2021-04-01T20:27:41.365" v="1993" actId="20577"/>
        <pc:sldMkLst>
          <pc:docMk/>
          <pc:sldMk cId="2320589793" sldId="548"/>
        </pc:sldMkLst>
        <pc:spChg chg="mod ord">
          <ac:chgData name="Markus Johannes Zock" userId="a2b17c9c-a4d3-40bf-bdef-df4363d20581" providerId="ADAL" clId="{70A461D2-1C42-E040-82C7-C2128763FD54}" dt="2021-04-01T19:17:21.538" v="1193" actId="700"/>
          <ac:spMkLst>
            <pc:docMk/>
            <pc:sldMk cId="2320589793" sldId="548"/>
            <ac:spMk id="2" creationId="{00000000-0000-0000-0000-000000000000}"/>
          </ac:spMkLst>
        </pc:spChg>
        <pc:spChg chg="mod ord">
          <ac:chgData name="Markus Johannes Zock" userId="a2b17c9c-a4d3-40bf-bdef-df4363d20581" providerId="ADAL" clId="{70A461D2-1C42-E040-82C7-C2128763FD54}" dt="2021-04-01T19:17:21.538" v="1193" actId="700"/>
          <ac:spMkLst>
            <pc:docMk/>
            <pc:sldMk cId="2320589793" sldId="548"/>
            <ac:spMk id="3" creationId="{00000000-0000-0000-0000-000000000000}"/>
          </ac:spMkLst>
        </pc:spChg>
        <pc:spChg chg="mod ord">
          <ac:chgData name="Markus Johannes Zock" userId="a2b17c9c-a4d3-40bf-bdef-df4363d20581" providerId="ADAL" clId="{70A461D2-1C42-E040-82C7-C2128763FD54}" dt="2021-04-01T20:27:41.365" v="1993" actId="20577"/>
          <ac:spMkLst>
            <pc:docMk/>
            <pc:sldMk cId="2320589793" sldId="548"/>
            <ac:spMk id="5" creationId="{00000000-0000-0000-0000-000000000000}"/>
          </ac:spMkLst>
        </pc:spChg>
        <pc:spChg chg="add del mod ord">
          <ac:chgData name="Markus Johannes Zock" userId="a2b17c9c-a4d3-40bf-bdef-df4363d20581" providerId="ADAL" clId="{70A461D2-1C42-E040-82C7-C2128763FD54}" dt="2021-04-01T19:18:29.769" v="1200" actId="208"/>
          <ac:spMkLst>
            <pc:docMk/>
            <pc:sldMk cId="2320589793" sldId="548"/>
            <ac:spMk id="6" creationId="{29DD26BF-8A20-924B-A10D-F8F11574952F}"/>
          </ac:spMkLst>
        </pc:spChg>
        <pc:spChg chg="mod">
          <ac:chgData name="Markus Johannes Zock" userId="a2b17c9c-a4d3-40bf-bdef-df4363d20581" providerId="ADAL" clId="{70A461D2-1C42-E040-82C7-C2128763FD54}" dt="2021-04-01T19:18:18.278" v="1198" actId="14100"/>
          <ac:spMkLst>
            <pc:docMk/>
            <pc:sldMk cId="2320589793" sldId="548"/>
            <ac:spMk id="106" creationId="{4341248E-B915-4AD2-9021-BBE5970C1C25}"/>
          </ac:spMkLst>
        </pc:spChg>
        <pc:spChg chg="mod">
          <ac:chgData name="Markus Johannes Zock" userId="a2b17c9c-a4d3-40bf-bdef-df4363d20581" providerId="ADAL" clId="{70A461D2-1C42-E040-82C7-C2128763FD54}" dt="2021-04-01T19:18:18.278" v="1198" actId="14100"/>
          <ac:spMkLst>
            <pc:docMk/>
            <pc:sldMk cId="2320589793" sldId="548"/>
            <ac:spMk id="108" creationId="{54556BC4-90A9-4EDB-AF8D-020733DD10B4}"/>
          </ac:spMkLst>
        </pc:spChg>
        <pc:spChg chg="mod">
          <ac:chgData name="Markus Johannes Zock" userId="a2b17c9c-a4d3-40bf-bdef-df4363d20581" providerId="ADAL" clId="{70A461D2-1C42-E040-82C7-C2128763FD54}" dt="2021-04-01T19:18:18.278" v="1198" actId="14100"/>
          <ac:spMkLst>
            <pc:docMk/>
            <pc:sldMk cId="2320589793" sldId="548"/>
            <ac:spMk id="109" creationId="{D4D5E1E4-8536-45B8-8252-E69C96298242}"/>
          </ac:spMkLst>
        </pc:spChg>
        <pc:spChg chg="mod">
          <ac:chgData name="Markus Johannes Zock" userId="a2b17c9c-a4d3-40bf-bdef-df4363d20581" providerId="ADAL" clId="{70A461D2-1C42-E040-82C7-C2128763FD54}" dt="2021-04-01T19:18:18.278" v="1198" actId="14100"/>
          <ac:spMkLst>
            <pc:docMk/>
            <pc:sldMk cId="2320589793" sldId="548"/>
            <ac:spMk id="110" creationId="{F717642B-B715-4A09-A170-0C6B7F06EDB0}"/>
          </ac:spMkLst>
        </pc:spChg>
        <pc:spChg chg="mod">
          <ac:chgData name="Markus Johannes Zock" userId="a2b17c9c-a4d3-40bf-bdef-df4363d20581" providerId="ADAL" clId="{70A461D2-1C42-E040-82C7-C2128763FD54}" dt="2021-04-01T19:19:55.183" v="1333" actId="1037"/>
          <ac:spMkLst>
            <pc:docMk/>
            <pc:sldMk cId="2320589793" sldId="548"/>
            <ac:spMk id="111" creationId="{D13E5056-5728-4CB8-B0C3-F3CCF6AEA16E}"/>
          </ac:spMkLst>
        </pc:spChg>
        <pc:spChg chg="mod">
          <ac:chgData name="Markus Johannes Zock" userId="a2b17c9c-a4d3-40bf-bdef-df4363d20581" providerId="ADAL" clId="{70A461D2-1C42-E040-82C7-C2128763FD54}" dt="2021-04-01T19:20:18.700" v="1334" actId="1076"/>
          <ac:spMkLst>
            <pc:docMk/>
            <pc:sldMk cId="2320589793" sldId="548"/>
            <ac:spMk id="112" creationId="{7D6A1AD8-580B-424D-AB96-DDE370A7939D}"/>
          </ac:spMkLst>
        </pc:spChg>
        <pc:spChg chg="mod">
          <ac:chgData name="Markus Johannes Zock" userId="a2b17c9c-a4d3-40bf-bdef-df4363d20581" providerId="ADAL" clId="{70A461D2-1C42-E040-82C7-C2128763FD54}" dt="2021-04-01T19:19:35.741" v="1267" actId="1036"/>
          <ac:spMkLst>
            <pc:docMk/>
            <pc:sldMk cId="2320589793" sldId="548"/>
            <ac:spMk id="113" creationId="{1D145F7E-8F31-4DC1-9725-474C5CB2701E}"/>
          </ac:spMkLst>
        </pc:spChg>
        <pc:spChg chg="mod">
          <ac:chgData name="Markus Johannes Zock" userId="a2b17c9c-a4d3-40bf-bdef-df4363d20581" providerId="ADAL" clId="{70A461D2-1C42-E040-82C7-C2128763FD54}" dt="2021-04-01T19:21:20.048" v="1336" actId="1076"/>
          <ac:spMkLst>
            <pc:docMk/>
            <pc:sldMk cId="2320589793" sldId="548"/>
            <ac:spMk id="114" creationId="{F0EB28AC-6E99-448D-9833-E3D1F6DBB316}"/>
          </ac:spMkLst>
        </pc:spChg>
        <pc:spChg chg="mod">
          <ac:chgData name="Markus Johannes Zock" userId="a2b17c9c-a4d3-40bf-bdef-df4363d20581" providerId="ADAL" clId="{70A461D2-1C42-E040-82C7-C2128763FD54}" dt="2021-04-01T19:21:04.792" v="1335" actId="1076"/>
          <ac:spMkLst>
            <pc:docMk/>
            <pc:sldMk cId="2320589793" sldId="548"/>
            <ac:spMk id="115" creationId="{88E2B42D-9F5B-43C3-B8F2-A3F25C488204}"/>
          </ac:spMkLst>
        </pc:spChg>
        <pc:spChg chg="mod">
          <ac:chgData name="Markus Johannes Zock" userId="a2b17c9c-a4d3-40bf-bdef-df4363d20581" providerId="ADAL" clId="{70A461D2-1C42-E040-82C7-C2128763FD54}" dt="2021-04-01T19:19:42.389" v="1291" actId="1035"/>
          <ac:spMkLst>
            <pc:docMk/>
            <pc:sldMk cId="2320589793" sldId="548"/>
            <ac:spMk id="116" creationId="{3DCC8969-012A-441D-B8D7-C4A68652197B}"/>
          </ac:spMkLst>
        </pc:spChg>
        <pc:spChg chg="mod">
          <ac:chgData name="Markus Johannes Zock" userId="a2b17c9c-a4d3-40bf-bdef-df4363d20581" providerId="ADAL" clId="{70A461D2-1C42-E040-82C7-C2128763FD54}" dt="2021-04-01T19:19:29.692" v="1259" actId="1036"/>
          <ac:spMkLst>
            <pc:docMk/>
            <pc:sldMk cId="2320589793" sldId="548"/>
            <ac:spMk id="117" creationId="{C7A57302-A843-4AD4-852C-EE50689CC68A}"/>
          </ac:spMkLst>
        </pc:spChg>
        <pc:grpChg chg="mod">
          <ac:chgData name="Markus Johannes Zock" userId="a2b17c9c-a4d3-40bf-bdef-df4363d20581" providerId="ADAL" clId="{70A461D2-1C42-E040-82C7-C2128763FD54}" dt="2021-04-01T19:18:18.278" v="1198" actId="14100"/>
          <ac:grpSpMkLst>
            <pc:docMk/>
            <pc:sldMk cId="2320589793" sldId="548"/>
            <ac:grpSpMk id="4" creationId="{C46BD21C-A279-F14F-ACB8-F7F7888F3ED7}"/>
          </ac:grpSpMkLst>
        </pc:grpChg>
        <pc:grpChg chg="mod">
          <ac:chgData name="Markus Johannes Zock" userId="a2b17c9c-a4d3-40bf-bdef-df4363d20581" providerId="ADAL" clId="{70A461D2-1C42-E040-82C7-C2128763FD54}" dt="2021-04-01T19:18:18.278" v="1198" actId="14100"/>
          <ac:grpSpMkLst>
            <pc:docMk/>
            <pc:sldMk cId="2320589793" sldId="548"/>
            <ac:grpSpMk id="220" creationId="{00000000-0000-0000-0000-000000000000}"/>
          </ac:grpSpMkLst>
        </pc:grpChg>
        <pc:grpChg chg="mod">
          <ac:chgData name="Markus Johannes Zock" userId="a2b17c9c-a4d3-40bf-bdef-df4363d20581" providerId="ADAL" clId="{70A461D2-1C42-E040-82C7-C2128763FD54}" dt="2021-04-01T19:18:18.278" v="1198" actId="14100"/>
          <ac:grpSpMkLst>
            <pc:docMk/>
            <pc:sldMk cId="2320589793" sldId="548"/>
            <ac:grpSpMk id="221" creationId="{00000000-0000-0000-0000-000000000000}"/>
          </ac:grpSpMkLst>
        </pc:grpChg>
        <pc:grpChg chg="mod">
          <ac:chgData name="Markus Johannes Zock" userId="a2b17c9c-a4d3-40bf-bdef-df4363d20581" providerId="ADAL" clId="{70A461D2-1C42-E040-82C7-C2128763FD54}" dt="2021-04-01T19:18:18.278" v="1198" actId="14100"/>
          <ac:grpSpMkLst>
            <pc:docMk/>
            <pc:sldMk cId="2320589793" sldId="548"/>
            <ac:grpSpMk id="222" creationId="{00000000-0000-0000-0000-000000000000}"/>
          </ac:grpSpMkLst>
        </pc:grpChg>
        <pc:grpChg chg="mod">
          <ac:chgData name="Markus Johannes Zock" userId="a2b17c9c-a4d3-40bf-bdef-df4363d20581" providerId="ADAL" clId="{70A461D2-1C42-E040-82C7-C2128763FD54}" dt="2021-04-01T19:18:18.278" v="1198" actId="14100"/>
          <ac:grpSpMkLst>
            <pc:docMk/>
            <pc:sldMk cId="2320589793" sldId="548"/>
            <ac:grpSpMk id="226" creationId="{00000000-0000-0000-0000-000000000000}"/>
          </ac:grpSpMkLst>
        </pc:grpChg>
        <pc:grpChg chg="mod">
          <ac:chgData name="Markus Johannes Zock" userId="a2b17c9c-a4d3-40bf-bdef-df4363d20581" providerId="ADAL" clId="{70A461D2-1C42-E040-82C7-C2128763FD54}" dt="2021-04-01T19:18:18.278" v="1198" actId="14100"/>
          <ac:grpSpMkLst>
            <pc:docMk/>
            <pc:sldMk cId="2320589793" sldId="548"/>
            <ac:grpSpMk id="227" creationId="{00000000-0000-0000-0000-000000000000}"/>
          </ac:grpSpMkLst>
        </pc:grpChg>
      </pc:sldChg>
      <pc:sldChg chg="modSp mod">
        <pc:chgData name="Markus Johannes Zock" userId="a2b17c9c-a4d3-40bf-bdef-df4363d20581" providerId="ADAL" clId="{70A461D2-1C42-E040-82C7-C2128763FD54}" dt="2021-04-06T15:59:29.872" v="2213" actId="1035"/>
        <pc:sldMkLst>
          <pc:docMk/>
          <pc:sldMk cId="2976166617" sldId="551"/>
        </pc:sldMkLst>
        <pc:spChg chg="mod">
          <ac:chgData name="Markus Johannes Zock" userId="a2b17c9c-a4d3-40bf-bdef-df4363d20581" providerId="ADAL" clId="{70A461D2-1C42-E040-82C7-C2128763FD54}" dt="2021-04-06T15:59:29.872" v="2213" actId="1035"/>
          <ac:spMkLst>
            <pc:docMk/>
            <pc:sldMk cId="2976166617" sldId="551"/>
            <ac:spMk id="5" creationId="{00000000-0000-0000-0000-000000000000}"/>
          </ac:spMkLst>
        </pc:spChg>
      </pc:sldChg>
      <pc:sldChg chg="del">
        <pc:chgData name="Markus Johannes Zock" userId="a2b17c9c-a4d3-40bf-bdef-df4363d20581" providerId="ADAL" clId="{70A461D2-1C42-E040-82C7-C2128763FD54}" dt="2021-04-01T19:13:11.617" v="1161" actId="2696"/>
        <pc:sldMkLst>
          <pc:docMk/>
          <pc:sldMk cId="3157063061" sldId="552"/>
        </pc:sldMkLst>
      </pc:sldChg>
      <pc:sldChg chg="modSp mod">
        <pc:chgData name="Markus Johannes Zock" userId="a2b17c9c-a4d3-40bf-bdef-df4363d20581" providerId="ADAL" clId="{70A461D2-1C42-E040-82C7-C2128763FD54}" dt="2021-04-01T20:24:56.370" v="1976" actId="20577"/>
        <pc:sldMkLst>
          <pc:docMk/>
          <pc:sldMk cId="294273236" sldId="554"/>
        </pc:sldMkLst>
        <pc:spChg chg="mod">
          <ac:chgData name="Markus Johannes Zock" userId="a2b17c9c-a4d3-40bf-bdef-df4363d20581" providerId="ADAL" clId="{70A461D2-1C42-E040-82C7-C2128763FD54}" dt="2021-04-01T20:24:56.370" v="1976" actId="20577"/>
          <ac:spMkLst>
            <pc:docMk/>
            <pc:sldMk cId="294273236" sldId="554"/>
            <ac:spMk id="2" creationId="{00000000-0000-0000-0000-000000000000}"/>
          </ac:spMkLst>
        </pc:spChg>
      </pc:sldChg>
      <pc:sldChg chg="modAnim">
        <pc:chgData name="Markus Johannes Zock" userId="a2b17c9c-a4d3-40bf-bdef-df4363d20581" providerId="ADAL" clId="{70A461D2-1C42-E040-82C7-C2128763FD54}" dt="2021-04-15T18:33:35.613" v="2217"/>
        <pc:sldMkLst>
          <pc:docMk/>
          <pc:sldMk cId="1316065409" sldId="561"/>
        </pc:sldMkLst>
      </pc:sldChg>
      <pc:sldChg chg="modSp mod">
        <pc:chgData name="Markus Johannes Zock" userId="a2b17c9c-a4d3-40bf-bdef-df4363d20581" providerId="ADAL" clId="{70A461D2-1C42-E040-82C7-C2128763FD54}" dt="2021-04-01T20:17:46.978" v="1910" actId="1076"/>
        <pc:sldMkLst>
          <pc:docMk/>
          <pc:sldMk cId="361940325" sldId="562"/>
        </pc:sldMkLst>
        <pc:spChg chg="mod">
          <ac:chgData name="Markus Johannes Zock" userId="a2b17c9c-a4d3-40bf-bdef-df4363d20581" providerId="ADAL" clId="{70A461D2-1C42-E040-82C7-C2128763FD54}" dt="2021-04-01T20:17:14.029" v="1908" actId="20577"/>
          <ac:spMkLst>
            <pc:docMk/>
            <pc:sldMk cId="361940325" sldId="562"/>
            <ac:spMk id="46" creationId="{9EF3079C-C92C-4056-9A12-E18238FFC7EB}"/>
          </ac:spMkLst>
        </pc:spChg>
        <pc:grpChg chg="mod">
          <ac:chgData name="Markus Johannes Zock" userId="a2b17c9c-a4d3-40bf-bdef-df4363d20581" providerId="ADAL" clId="{70A461D2-1C42-E040-82C7-C2128763FD54}" dt="2021-04-01T20:17:46.978" v="1910" actId="1076"/>
          <ac:grpSpMkLst>
            <pc:docMk/>
            <pc:sldMk cId="361940325" sldId="562"/>
            <ac:grpSpMk id="21" creationId="{00000000-0000-0000-0000-000000000000}"/>
          </ac:grpSpMkLst>
        </pc:grpChg>
      </pc:sldChg>
      <pc:sldChg chg="modSp mod">
        <pc:chgData name="Markus Johannes Zock" userId="a2b17c9c-a4d3-40bf-bdef-df4363d20581" providerId="ADAL" clId="{70A461D2-1C42-E040-82C7-C2128763FD54}" dt="2021-04-01T20:18:04.908" v="1912" actId="1076"/>
        <pc:sldMkLst>
          <pc:docMk/>
          <pc:sldMk cId="273257043" sldId="563"/>
        </pc:sldMkLst>
        <pc:spChg chg="mod">
          <ac:chgData name="Markus Johannes Zock" userId="a2b17c9c-a4d3-40bf-bdef-df4363d20581" providerId="ADAL" clId="{70A461D2-1C42-E040-82C7-C2128763FD54}" dt="2021-04-01T20:17:53.558" v="1911" actId="20577"/>
          <ac:spMkLst>
            <pc:docMk/>
            <pc:sldMk cId="273257043" sldId="563"/>
            <ac:spMk id="46" creationId="{9EF3079C-C92C-4056-9A12-E18238FFC7EB}"/>
          </ac:spMkLst>
        </pc:spChg>
        <pc:grpChg chg="mod">
          <ac:chgData name="Markus Johannes Zock" userId="a2b17c9c-a4d3-40bf-bdef-df4363d20581" providerId="ADAL" clId="{70A461D2-1C42-E040-82C7-C2128763FD54}" dt="2021-04-01T20:18:04.908" v="1912" actId="1076"/>
          <ac:grpSpMkLst>
            <pc:docMk/>
            <pc:sldMk cId="273257043" sldId="563"/>
            <ac:grpSpMk id="21" creationId="{00000000-0000-0000-0000-000000000000}"/>
          </ac:grpSpMkLst>
        </pc:grpChg>
      </pc:sldChg>
      <pc:sldChg chg="modSp mod">
        <pc:chgData name="Markus Johannes Zock" userId="a2b17c9c-a4d3-40bf-bdef-df4363d20581" providerId="ADAL" clId="{70A461D2-1C42-E040-82C7-C2128763FD54}" dt="2021-04-01T20:18:28.524" v="1914" actId="1076"/>
        <pc:sldMkLst>
          <pc:docMk/>
          <pc:sldMk cId="2028751163" sldId="564"/>
        </pc:sldMkLst>
        <pc:spChg chg="mod">
          <ac:chgData name="Markus Johannes Zock" userId="a2b17c9c-a4d3-40bf-bdef-df4363d20581" providerId="ADAL" clId="{70A461D2-1C42-E040-82C7-C2128763FD54}" dt="2021-04-01T20:18:15.574" v="1913" actId="20577"/>
          <ac:spMkLst>
            <pc:docMk/>
            <pc:sldMk cId="2028751163" sldId="564"/>
            <ac:spMk id="46" creationId="{9EF3079C-C92C-4056-9A12-E18238FFC7EB}"/>
          </ac:spMkLst>
        </pc:spChg>
        <pc:grpChg chg="mod">
          <ac:chgData name="Markus Johannes Zock" userId="a2b17c9c-a4d3-40bf-bdef-df4363d20581" providerId="ADAL" clId="{70A461D2-1C42-E040-82C7-C2128763FD54}" dt="2021-04-01T20:18:28.524" v="1914" actId="1076"/>
          <ac:grpSpMkLst>
            <pc:docMk/>
            <pc:sldMk cId="2028751163" sldId="564"/>
            <ac:grpSpMk id="21" creationId="{00000000-0000-0000-0000-000000000000}"/>
          </ac:grpSpMkLst>
        </pc:grpChg>
      </pc:sldChg>
      <pc:sldChg chg="modSp mod">
        <pc:chgData name="Markus Johannes Zock" userId="a2b17c9c-a4d3-40bf-bdef-df4363d20581" providerId="ADAL" clId="{70A461D2-1C42-E040-82C7-C2128763FD54}" dt="2021-04-01T20:18:41.804" v="1916" actId="1076"/>
        <pc:sldMkLst>
          <pc:docMk/>
          <pc:sldMk cId="4001996314" sldId="565"/>
        </pc:sldMkLst>
        <pc:spChg chg="mod">
          <ac:chgData name="Markus Johannes Zock" userId="a2b17c9c-a4d3-40bf-bdef-df4363d20581" providerId="ADAL" clId="{70A461D2-1C42-E040-82C7-C2128763FD54}" dt="2021-04-01T20:18:35.879" v="1915" actId="20577"/>
          <ac:spMkLst>
            <pc:docMk/>
            <pc:sldMk cId="4001996314" sldId="565"/>
            <ac:spMk id="46" creationId="{9EF3079C-C92C-4056-9A12-E18238FFC7EB}"/>
          </ac:spMkLst>
        </pc:spChg>
        <pc:grpChg chg="mod">
          <ac:chgData name="Markus Johannes Zock" userId="a2b17c9c-a4d3-40bf-bdef-df4363d20581" providerId="ADAL" clId="{70A461D2-1C42-E040-82C7-C2128763FD54}" dt="2021-04-01T20:18:41.804" v="1916" actId="1076"/>
          <ac:grpSpMkLst>
            <pc:docMk/>
            <pc:sldMk cId="4001996314" sldId="565"/>
            <ac:grpSpMk id="21" creationId="{00000000-0000-0000-0000-000000000000}"/>
          </ac:grpSpMkLst>
        </pc:grpChg>
      </pc:sldChg>
      <pc:sldChg chg="modSp mod">
        <pc:chgData name="Markus Johannes Zock" userId="a2b17c9c-a4d3-40bf-bdef-df4363d20581" providerId="ADAL" clId="{70A461D2-1C42-E040-82C7-C2128763FD54}" dt="2021-04-01T20:18:55.813" v="1918" actId="20577"/>
        <pc:sldMkLst>
          <pc:docMk/>
          <pc:sldMk cId="3568923382" sldId="566"/>
        </pc:sldMkLst>
        <pc:spChg chg="mod">
          <ac:chgData name="Markus Johannes Zock" userId="a2b17c9c-a4d3-40bf-bdef-df4363d20581" providerId="ADAL" clId="{70A461D2-1C42-E040-82C7-C2128763FD54}" dt="2021-04-01T20:18:55.813" v="1918" actId="20577"/>
          <ac:spMkLst>
            <pc:docMk/>
            <pc:sldMk cId="3568923382" sldId="566"/>
            <ac:spMk id="46" creationId="{9EF3079C-C92C-4056-9A12-E18238FFC7EB}"/>
          </ac:spMkLst>
        </pc:spChg>
        <pc:grpChg chg="mod">
          <ac:chgData name="Markus Johannes Zock" userId="a2b17c9c-a4d3-40bf-bdef-df4363d20581" providerId="ADAL" clId="{70A461D2-1C42-E040-82C7-C2128763FD54}" dt="2021-04-01T20:18:52.341" v="1917" actId="1076"/>
          <ac:grpSpMkLst>
            <pc:docMk/>
            <pc:sldMk cId="3568923382" sldId="566"/>
            <ac:grpSpMk id="21" creationId="{00000000-0000-0000-0000-000000000000}"/>
          </ac:grpSpMkLst>
        </pc:grpChg>
      </pc:sldChg>
      <pc:sldChg chg="addSp delSp modSp add mod delAnim modAnim chgLayout">
        <pc:chgData name="Markus Johannes Zock" userId="a2b17c9c-a4d3-40bf-bdef-df4363d20581" providerId="ADAL" clId="{70A461D2-1C42-E040-82C7-C2128763FD54}" dt="2021-04-01T19:37:27.128" v="1452" actId="115"/>
        <pc:sldMkLst>
          <pc:docMk/>
          <pc:sldMk cId="2239714586" sldId="567"/>
        </pc:sldMkLst>
        <pc:spChg chg="add del mod ord">
          <ac:chgData name="Markus Johannes Zock" userId="a2b17c9c-a4d3-40bf-bdef-df4363d20581" providerId="ADAL" clId="{70A461D2-1C42-E040-82C7-C2128763FD54}" dt="2021-04-01T19:01:36.982" v="1052" actId="1032"/>
          <ac:spMkLst>
            <pc:docMk/>
            <pc:sldMk cId="2239714586" sldId="567"/>
            <ac:spMk id="2" creationId="{657794FD-E75D-AA49-99ED-F54D2B957334}"/>
          </ac:spMkLst>
        </pc:spChg>
        <pc:spChg chg="mod ord">
          <ac:chgData name="Markus Johannes Zock" userId="a2b17c9c-a4d3-40bf-bdef-df4363d20581" providerId="ADAL" clId="{70A461D2-1C42-E040-82C7-C2128763FD54}" dt="2021-04-01T19:01:02.003" v="1050" actId="700"/>
          <ac:spMkLst>
            <pc:docMk/>
            <pc:sldMk cId="2239714586" sldId="567"/>
            <ac:spMk id="3" creationId="{00000000-0000-0000-0000-000000000000}"/>
          </ac:spMkLst>
        </pc:spChg>
        <pc:spChg chg="mod ord">
          <ac:chgData name="Markus Johannes Zock" userId="a2b17c9c-a4d3-40bf-bdef-df4363d20581" providerId="ADAL" clId="{70A461D2-1C42-E040-82C7-C2128763FD54}" dt="2021-04-01T19:01:02.003" v="1050" actId="700"/>
          <ac:spMkLst>
            <pc:docMk/>
            <pc:sldMk cId="2239714586" sldId="567"/>
            <ac:spMk id="4" creationId="{00000000-0000-0000-0000-000000000000}"/>
          </ac:spMkLst>
        </pc:spChg>
        <pc:spChg chg="mod ord">
          <ac:chgData name="Markus Johannes Zock" userId="a2b17c9c-a4d3-40bf-bdef-df4363d20581" providerId="ADAL" clId="{70A461D2-1C42-E040-82C7-C2128763FD54}" dt="2021-04-01T19:13:02.498" v="1160" actId="404"/>
          <ac:spMkLst>
            <pc:docMk/>
            <pc:sldMk cId="2239714586" sldId="567"/>
            <ac:spMk id="5" creationId="{00000000-0000-0000-0000-000000000000}"/>
          </ac:spMkLst>
        </pc:spChg>
        <pc:spChg chg="del">
          <ac:chgData name="Markus Johannes Zock" userId="a2b17c9c-a4d3-40bf-bdef-df4363d20581" providerId="ADAL" clId="{70A461D2-1C42-E040-82C7-C2128763FD54}" dt="2021-04-01T19:00:55.995" v="1049" actId="478"/>
          <ac:spMkLst>
            <pc:docMk/>
            <pc:sldMk cId="2239714586" sldId="567"/>
            <ac:spMk id="15" creationId="{E181CB74-D2E0-4D70-859B-C40364F925E3}"/>
          </ac:spMkLst>
        </pc:spChg>
        <pc:spChg chg="del">
          <ac:chgData name="Markus Johannes Zock" userId="a2b17c9c-a4d3-40bf-bdef-df4363d20581" providerId="ADAL" clId="{70A461D2-1C42-E040-82C7-C2128763FD54}" dt="2021-04-01T19:00:53.143" v="1048" actId="478"/>
          <ac:spMkLst>
            <pc:docMk/>
            <pc:sldMk cId="2239714586" sldId="567"/>
            <ac:spMk id="16" creationId="{63CC42CD-B0B8-4DEA-9AB2-1C7E100C138B}"/>
          </ac:spMkLst>
        </pc:spChg>
        <pc:spChg chg="del">
          <ac:chgData name="Markus Johannes Zock" userId="a2b17c9c-a4d3-40bf-bdef-df4363d20581" providerId="ADAL" clId="{70A461D2-1C42-E040-82C7-C2128763FD54}" dt="2021-04-01T19:00:51.745" v="1047" actId="478"/>
          <ac:spMkLst>
            <pc:docMk/>
            <pc:sldMk cId="2239714586" sldId="567"/>
            <ac:spMk id="17" creationId="{C4F135A3-F84B-4B88-B6D4-C54E839DEA17}"/>
          </ac:spMkLst>
        </pc:spChg>
        <pc:spChg chg="mod topLvl">
          <ac:chgData name="Markus Johannes Zock" userId="a2b17c9c-a4d3-40bf-bdef-df4363d20581" providerId="ADAL" clId="{70A461D2-1C42-E040-82C7-C2128763FD54}" dt="2021-04-01T19:11:55.431" v="1154" actId="165"/>
          <ac:spMkLst>
            <pc:docMk/>
            <pc:sldMk cId="2239714586" sldId="567"/>
            <ac:spMk id="37" creationId="{5CA55026-E034-754D-8FA1-E22CBC707AE9}"/>
          </ac:spMkLst>
        </pc:spChg>
        <pc:spChg chg="mod topLvl">
          <ac:chgData name="Markus Johannes Zock" userId="a2b17c9c-a4d3-40bf-bdef-df4363d20581" providerId="ADAL" clId="{70A461D2-1C42-E040-82C7-C2128763FD54}" dt="2021-04-01T19:11:55.431" v="1154" actId="165"/>
          <ac:spMkLst>
            <pc:docMk/>
            <pc:sldMk cId="2239714586" sldId="567"/>
            <ac:spMk id="39" creationId="{1FF05505-826B-D54A-8846-7DB74C9760E9}"/>
          </ac:spMkLst>
        </pc:spChg>
        <pc:spChg chg="mod topLvl">
          <ac:chgData name="Markus Johannes Zock" userId="a2b17c9c-a4d3-40bf-bdef-df4363d20581" providerId="ADAL" clId="{70A461D2-1C42-E040-82C7-C2128763FD54}" dt="2021-04-01T19:11:55.431" v="1154" actId="165"/>
          <ac:spMkLst>
            <pc:docMk/>
            <pc:sldMk cId="2239714586" sldId="567"/>
            <ac:spMk id="40" creationId="{F8FE82DB-604D-B149-88FC-02502F2CF0A7}"/>
          </ac:spMkLst>
        </pc:spChg>
        <pc:spChg chg="mod topLvl">
          <ac:chgData name="Markus Johannes Zock" userId="a2b17c9c-a4d3-40bf-bdef-df4363d20581" providerId="ADAL" clId="{70A461D2-1C42-E040-82C7-C2128763FD54}" dt="2021-04-01T19:11:55.431" v="1154" actId="165"/>
          <ac:spMkLst>
            <pc:docMk/>
            <pc:sldMk cId="2239714586" sldId="567"/>
            <ac:spMk id="41" creationId="{88BC58EE-1DFF-9E49-8C50-E17A49357BDC}"/>
          </ac:spMkLst>
        </pc:spChg>
        <pc:spChg chg="mod topLvl">
          <ac:chgData name="Markus Johannes Zock" userId="a2b17c9c-a4d3-40bf-bdef-df4363d20581" providerId="ADAL" clId="{70A461D2-1C42-E040-82C7-C2128763FD54}" dt="2021-04-01T19:11:55.431" v="1154" actId="165"/>
          <ac:spMkLst>
            <pc:docMk/>
            <pc:sldMk cId="2239714586" sldId="567"/>
            <ac:spMk id="42" creationId="{C3EB8348-5731-C940-9E9E-8BFC1C094555}"/>
          </ac:spMkLst>
        </pc:spChg>
        <pc:spChg chg="mod topLvl">
          <ac:chgData name="Markus Johannes Zock" userId="a2b17c9c-a4d3-40bf-bdef-df4363d20581" providerId="ADAL" clId="{70A461D2-1C42-E040-82C7-C2128763FD54}" dt="2021-04-01T19:11:55.431" v="1154" actId="165"/>
          <ac:spMkLst>
            <pc:docMk/>
            <pc:sldMk cId="2239714586" sldId="567"/>
            <ac:spMk id="43" creationId="{749341B1-F0E4-8145-9AFF-6B576AECE1BC}"/>
          </ac:spMkLst>
        </pc:spChg>
        <pc:spChg chg="mod topLvl">
          <ac:chgData name="Markus Johannes Zock" userId="a2b17c9c-a4d3-40bf-bdef-df4363d20581" providerId="ADAL" clId="{70A461D2-1C42-E040-82C7-C2128763FD54}" dt="2021-04-01T19:11:55.431" v="1154" actId="165"/>
          <ac:spMkLst>
            <pc:docMk/>
            <pc:sldMk cId="2239714586" sldId="567"/>
            <ac:spMk id="44" creationId="{C3D1A998-504D-614D-BA5D-DE10A275364E}"/>
          </ac:spMkLst>
        </pc:spChg>
        <pc:spChg chg="mod topLvl">
          <ac:chgData name="Markus Johannes Zock" userId="a2b17c9c-a4d3-40bf-bdef-df4363d20581" providerId="ADAL" clId="{70A461D2-1C42-E040-82C7-C2128763FD54}" dt="2021-04-01T19:11:55.431" v="1154" actId="165"/>
          <ac:spMkLst>
            <pc:docMk/>
            <pc:sldMk cId="2239714586" sldId="567"/>
            <ac:spMk id="45" creationId="{9E1BB340-8020-2743-B52E-83FDA1E5E7F0}"/>
          </ac:spMkLst>
        </pc:spChg>
        <pc:spChg chg="mod topLvl">
          <ac:chgData name="Markus Johannes Zock" userId="a2b17c9c-a4d3-40bf-bdef-df4363d20581" providerId="ADAL" clId="{70A461D2-1C42-E040-82C7-C2128763FD54}" dt="2021-04-01T19:37:27.128" v="1452" actId="115"/>
          <ac:spMkLst>
            <pc:docMk/>
            <pc:sldMk cId="2239714586" sldId="567"/>
            <ac:spMk id="46" creationId="{0E7FA9B8-4BD2-C34D-A59C-01B5D40547C4}"/>
          </ac:spMkLst>
        </pc:spChg>
        <pc:grpChg chg="del">
          <ac:chgData name="Markus Johannes Zock" userId="a2b17c9c-a4d3-40bf-bdef-df4363d20581" providerId="ADAL" clId="{70A461D2-1C42-E040-82C7-C2128763FD54}" dt="2021-04-01T19:00:49.229" v="1045" actId="478"/>
          <ac:grpSpMkLst>
            <pc:docMk/>
            <pc:sldMk cId="2239714586" sldId="567"/>
            <ac:grpSpMk id="6" creationId="{72929D3B-1697-442D-BF5A-9A86B5BC8B59}"/>
          </ac:grpSpMkLst>
        </pc:grpChg>
        <pc:grpChg chg="del">
          <ac:chgData name="Markus Johannes Zock" userId="a2b17c9c-a4d3-40bf-bdef-df4363d20581" providerId="ADAL" clId="{70A461D2-1C42-E040-82C7-C2128763FD54}" dt="2021-04-01T19:00:46.815" v="1044" actId="478"/>
          <ac:grpSpMkLst>
            <pc:docMk/>
            <pc:sldMk cId="2239714586" sldId="567"/>
            <ac:grpSpMk id="12" creationId="{20B5613D-6C3E-4F2D-8D56-EAA16E015007}"/>
          </ac:grpSpMkLst>
        </pc:grpChg>
        <pc:grpChg chg="del">
          <ac:chgData name="Markus Johannes Zock" userId="a2b17c9c-a4d3-40bf-bdef-df4363d20581" providerId="ADAL" clId="{70A461D2-1C42-E040-82C7-C2128763FD54}" dt="2021-04-01T19:00:50.372" v="1046" actId="478"/>
          <ac:grpSpMkLst>
            <pc:docMk/>
            <pc:sldMk cId="2239714586" sldId="567"/>
            <ac:grpSpMk id="18" creationId="{9D25C0B9-A977-4254-979C-DFC52E328978}"/>
          </ac:grpSpMkLst>
        </pc:grpChg>
        <pc:grpChg chg="del mod">
          <ac:chgData name="Markus Johannes Zock" userId="a2b17c9c-a4d3-40bf-bdef-df4363d20581" providerId="ADAL" clId="{70A461D2-1C42-E040-82C7-C2128763FD54}" dt="2021-04-01T19:11:55.431" v="1154" actId="165"/>
          <ac:grpSpMkLst>
            <pc:docMk/>
            <pc:sldMk cId="2239714586" sldId="567"/>
            <ac:grpSpMk id="36" creationId="{3BDFF421-4A23-384E-8FDB-F736DFE2CE49}"/>
          </ac:grpSpMkLst>
        </pc:grpChg>
        <pc:grpChg chg="del">
          <ac:chgData name="Markus Johannes Zock" userId="a2b17c9c-a4d3-40bf-bdef-df4363d20581" providerId="ADAL" clId="{70A461D2-1C42-E040-82C7-C2128763FD54}" dt="2021-04-01T19:00:42.226" v="1043" actId="478"/>
          <ac:grpSpMkLst>
            <pc:docMk/>
            <pc:sldMk cId="2239714586" sldId="567"/>
            <ac:grpSpMk id="38" creationId="{00000000-0000-0000-0000-000000000000}"/>
          </ac:grpSpMkLst>
        </pc:grpChg>
        <pc:graphicFrameChg chg="add del mod modGraphic">
          <ac:chgData name="Markus Johannes Zock" userId="a2b17c9c-a4d3-40bf-bdef-df4363d20581" providerId="ADAL" clId="{70A461D2-1C42-E040-82C7-C2128763FD54}" dt="2021-04-01T19:04:36.410" v="1091" actId="18245"/>
          <ac:graphicFrameMkLst>
            <pc:docMk/>
            <pc:sldMk cId="2239714586" sldId="567"/>
            <ac:graphicFrameMk id="9" creationId="{75544202-9949-4C49-AB6B-BC43FE69D0E6}"/>
          </ac:graphicFrameMkLst>
        </pc:graphicFrameChg>
      </pc:sldChg>
    </pc:docChg>
  </pc:docChgLst>
  <pc:docChgLst>
    <pc:chgData name="Markus Johannes Zock" userId="S::markus.zock@un.org::a2b17c9c-a4d3-40bf-bdef-df4363d20581" providerId="AD" clId="Web-{0770B99F-E076-2000-BE6A-5508D53755CE}"/>
    <pc:docChg chg="modSld">
      <pc:chgData name="Markus Johannes Zock" userId="S::markus.zock@un.org::a2b17c9c-a4d3-40bf-bdef-df4363d20581" providerId="AD" clId="Web-{0770B99F-E076-2000-BE6A-5508D53755CE}" dt="2021-03-30T20:29:45.611" v="5"/>
      <pc:docMkLst>
        <pc:docMk/>
      </pc:docMkLst>
      <pc:sldChg chg="modSp">
        <pc:chgData name="Markus Johannes Zock" userId="S::markus.zock@un.org::a2b17c9c-a4d3-40bf-bdef-df4363d20581" providerId="AD" clId="Web-{0770B99F-E076-2000-BE6A-5508D53755CE}" dt="2021-03-30T20:29:45.611" v="5"/>
        <pc:sldMkLst>
          <pc:docMk/>
          <pc:sldMk cId="175723101" sldId="284"/>
        </pc:sldMkLst>
        <pc:graphicFrameChg chg="mod modGraphic">
          <ac:chgData name="Markus Johannes Zock" userId="S::markus.zock@un.org::a2b17c9c-a4d3-40bf-bdef-df4363d20581" providerId="AD" clId="Web-{0770B99F-E076-2000-BE6A-5508D53755CE}" dt="2021-03-30T20:29:45.611" v="5"/>
          <ac:graphicFrameMkLst>
            <pc:docMk/>
            <pc:sldMk cId="175723101" sldId="284"/>
            <ac:graphicFrameMk id="6" creationId="{EBFEF5B1-66C9-D747-BD3E-6BBCF40D26A2}"/>
          </ac:graphicFrameMkLst>
        </pc:graphicFrameChg>
      </pc:sldChg>
    </pc:docChg>
  </pc:docChgLst>
  <pc:docChgLst>
    <pc:chgData name="Markus Johannes Zock" userId="S::markus.zock@un.org::a2b17c9c-a4d3-40bf-bdef-df4363d20581" providerId="AD" clId="Web-{06A28F26-56F0-DCA5-D6AC-7A46266679AA}"/>
    <pc:docChg chg="modSld">
      <pc:chgData name="Markus Johannes Zock" userId="S::markus.zock@un.org::a2b17c9c-a4d3-40bf-bdef-df4363d20581" providerId="AD" clId="Web-{06A28F26-56F0-DCA5-D6AC-7A46266679AA}" dt="2020-10-19T19:57:12.010" v="10"/>
      <pc:docMkLst>
        <pc:docMk/>
      </pc:docMkLst>
      <pc:sldChg chg="modSp">
        <pc:chgData name="Markus Johannes Zock" userId="S::markus.zock@un.org::a2b17c9c-a4d3-40bf-bdef-df4363d20581" providerId="AD" clId="Web-{06A28F26-56F0-DCA5-D6AC-7A46266679AA}" dt="2020-10-19T19:57:12.010" v="10"/>
        <pc:sldMkLst>
          <pc:docMk/>
          <pc:sldMk cId="1316065409" sldId="561"/>
        </pc:sldMkLst>
        <pc:spChg chg="mod">
          <ac:chgData name="Markus Johannes Zock" userId="S::markus.zock@un.org::a2b17c9c-a4d3-40bf-bdef-df4363d20581" providerId="AD" clId="Web-{06A28F26-56F0-DCA5-D6AC-7A46266679AA}" dt="2020-10-19T19:57:12.010" v="10"/>
          <ac:spMkLst>
            <pc:docMk/>
            <pc:sldMk cId="1316065409" sldId="561"/>
            <ac:spMk id="7" creationId="{4C600B35-A2EC-1548-9277-09828F0F2206}"/>
          </ac:spMkLst>
        </pc:spChg>
        <pc:spChg chg="mod">
          <ac:chgData name="Markus Johannes Zock" userId="S::markus.zock@un.org::a2b17c9c-a4d3-40bf-bdef-df4363d20581" providerId="AD" clId="Web-{06A28F26-56F0-DCA5-D6AC-7A46266679AA}" dt="2020-10-19T19:57:06.932" v="8"/>
          <ac:spMkLst>
            <pc:docMk/>
            <pc:sldMk cId="1316065409" sldId="561"/>
            <ac:spMk id="12" creationId="{BAD72CA4-4DD3-AE4B-9957-AD6951C9E0CD}"/>
          </ac:spMkLst>
        </pc:spChg>
        <pc:spChg chg="mod">
          <ac:chgData name="Markus Johannes Zock" userId="S::markus.zock@un.org::a2b17c9c-a4d3-40bf-bdef-df4363d20581" providerId="AD" clId="Web-{06A28F26-56F0-DCA5-D6AC-7A46266679AA}" dt="2020-10-19T19:57:04.916" v="7" actId="20577"/>
          <ac:spMkLst>
            <pc:docMk/>
            <pc:sldMk cId="1316065409" sldId="561"/>
            <ac:spMk id="13" creationId="{6079700B-E1CC-DA43-B2F8-B52FBA5D32F6}"/>
          </ac:spMkLst>
        </pc:spChg>
        <pc:spChg chg="mod">
          <ac:chgData name="Markus Johannes Zock" userId="S::markus.zock@un.org::a2b17c9c-a4d3-40bf-bdef-df4363d20581" providerId="AD" clId="Web-{06A28F26-56F0-DCA5-D6AC-7A46266679AA}" dt="2020-10-19T19:57:00.276" v="5" actId="20577"/>
          <ac:spMkLst>
            <pc:docMk/>
            <pc:sldMk cId="1316065409" sldId="561"/>
            <ac:spMk id="14" creationId="{6DD81949-8412-B342-80B7-F55B8DFEDEC7}"/>
          </ac:spMkLst>
        </pc:spChg>
      </pc:sldChg>
    </pc:docChg>
  </pc:docChgLst>
  <pc:docChgLst>
    <pc:chgData name="Markus Johannes Zock" userId="S::markus.zock@un.org::a2b17c9c-a4d3-40bf-bdef-df4363d20581" providerId="AD" clId="Web-{78F7C594-CEAA-C5B5-499D-630793ED51D6}"/>
    <pc:docChg chg="modSld">
      <pc:chgData name="Markus Johannes Zock" userId="S::markus.zock@un.org::a2b17c9c-a4d3-40bf-bdef-df4363d20581" providerId="AD" clId="Web-{78F7C594-CEAA-C5B5-499D-630793ED51D6}" dt="2021-03-30T20:54:53.572" v="3"/>
      <pc:docMkLst>
        <pc:docMk/>
      </pc:docMkLst>
      <pc:sldChg chg="modSp">
        <pc:chgData name="Markus Johannes Zock" userId="S::markus.zock@un.org::a2b17c9c-a4d3-40bf-bdef-df4363d20581" providerId="AD" clId="Web-{78F7C594-CEAA-C5B5-499D-630793ED51D6}" dt="2021-03-30T20:54:53.572" v="3"/>
        <pc:sldMkLst>
          <pc:docMk/>
          <pc:sldMk cId="175723101" sldId="284"/>
        </pc:sldMkLst>
        <pc:graphicFrameChg chg="mod modGraphic">
          <ac:chgData name="Markus Johannes Zock" userId="S::markus.zock@un.org::a2b17c9c-a4d3-40bf-bdef-df4363d20581" providerId="AD" clId="Web-{78F7C594-CEAA-C5B5-499D-630793ED51D6}" dt="2021-03-30T20:54:53.572" v="3"/>
          <ac:graphicFrameMkLst>
            <pc:docMk/>
            <pc:sldMk cId="175723101" sldId="284"/>
            <ac:graphicFrameMk id="6" creationId="{EBFEF5B1-66C9-D747-BD3E-6BBCF40D26A2}"/>
          </ac:graphicFrameMkLst>
        </pc:graphicFrameChg>
      </pc:sldChg>
    </pc:docChg>
  </pc:docChgLst>
  <pc:docChgLst>
    <pc:chgData name="Markus Johannes Zock" userId="a2b17c9c-a4d3-40bf-bdef-df4363d20581" providerId="ADAL" clId="{4916F638-1D8E-D348-9B8D-62928CF1307A}"/>
    <pc:docChg chg="undo custSel addSld delSld modSld">
      <pc:chgData name="Markus Johannes Zock" userId="a2b17c9c-a4d3-40bf-bdef-df4363d20581" providerId="ADAL" clId="{4916F638-1D8E-D348-9B8D-62928CF1307A}" dt="2020-09-16T14:09:04.687" v="1867" actId="207"/>
      <pc:docMkLst>
        <pc:docMk/>
      </pc:docMkLst>
      <pc:sldChg chg="modSp mod">
        <pc:chgData name="Markus Johannes Zock" userId="a2b17c9c-a4d3-40bf-bdef-df4363d20581" providerId="ADAL" clId="{4916F638-1D8E-D348-9B8D-62928CF1307A}" dt="2020-09-08T09:02:24.228" v="511" actId="20577"/>
        <pc:sldMkLst>
          <pc:docMk/>
          <pc:sldMk cId="1070562514" sldId="258"/>
        </pc:sldMkLst>
        <pc:spChg chg="mod">
          <ac:chgData name="Markus Johannes Zock" userId="a2b17c9c-a4d3-40bf-bdef-df4363d20581" providerId="ADAL" clId="{4916F638-1D8E-D348-9B8D-62928CF1307A}" dt="2020-09-08T09:02:24.228" v="511" actId="20577"/>
          <ac:spMkLst>
            <pc:docMk/>
            <pc:sldMk cId="1070562514" sldId="258"/>
            <ac:spMk id="6" creationId="{00000000-0000-0000-0000-000000000000}"/>
          </ac:spMkLst>
        </pc:spChg>
      </pc:sldChg>
      <pc:sldChg chg="modSp modAnim">
        <pc:chgData name="Markus Johannes Zock" userId="a2b17c9c-a4d3-40bf-bdef-df4363d20581" providerId="ADAL" clId="{4916F638-1D8E-D348-9B8D-62928CF1307A}" dt="2020-09-08T10:54:55.646" v="1688" actId="20577"/>
        <pc:sldMkLst>
          <pc:docMk/>
          <pc:sldMk cId="3971173553" sldId="285"/>
        </pc:sldMkLst>
        <pc:spChg chg="mod">
          <ac:chgData name="Markus Johannes Zock" userId="a2b17c9c-a4d3-40bf-bdef-df4363d20581" providerId="ADAL" clId="{4916F638-1D8E-D348-9B8D-62928CF1307A}" dt="2020-09-08T10:54:53.134" v="1687" actId="20577"/>
          <ac:spMkLst>
            <pc:docMk/>
            <pc:sldMk cId="3971173553" sldId="285"/>
            <ac:spMk id="48" creationId="{00000000-0000-0000-0000-000000000000}"/>
          </ac:spMkLst>
        </pc:spChg>
      </pc:sldChg>
      <pc:sldChg chg="modNotesTx">
        <pc:chgData name="Markus Johannes Zock" userId="a2b17c9c-a4d3-40bf-bdef-df4363d20581" providerId="ADAL" clId="{4916F638-1D8E-D348-9B8D-62928CF1307A}" dt="2020-09-08T10:53:32.675" v="1677" actId="20577"/>
        <pc:sldMkLst>
          <pc:docMk/>
          <pc:sldMk cId="3459376044" sldId="286"/>
        </pc:sldMkLst>
      </pc:sldChg>
      <pc:sldChg chg="delSp modSp mod modNotesTx">
        <pc:chgData name="Markus Johannes Zock" userId="a2b17c9c-a4d3-40bf-bdef-df4363d20581" providerId="ADAL" clId="{4916F638-1D8E-D348-9B8D-62928CF1307A}" dt="2020-09-09T18:24:17.070" v="1866" actId="20577"/>
        <pc:sldMkLst>
          <pc:docMk/>
          <pc:sldMk cId="2567559026" sldId="293"/>
        </pc:sldMkLst>
        <pc:spChg chg="mod">
          <ac:chgData name="Markus Johannes Zock" userId="a2b17c9c-a4d3-40bf-bdef-df4363d20581" providerId="ADAL" clId="{4916F638-1D8E-D348-9B8D-62928CF1307A}" dt="2020-09-01T07:58:23.220" v="510" actId="27636"/>
          <ac:spMkLst>
            <pc:docMk/>
            <pc:sldMk cId="2567559026" sldId="293"/>
            <ac:spMk id="5" creationId="{00000000-0000-0000-0000-000000000000}"/>
          </ac:spMkLst>
        </pc:spChg>
        <pc:spChg chg="mod">
          <ac:chgData name="Markus Johannes Zock" userId="a2b17c9c-a4d3-40bf-bdef-df4363d20581" providerId="ADAL" clId="{4916F638-1D8E-D348-9B8D-62928CF1307A}" dt="2020-09-01T07:58:03.513" v="508" actId="20577"/>
          <ac:spMkLst>
            <pc:docMk/>
            <pc:sldMk cId="2567559026" sldId="293"/>
            <ac:spMk id="7" creationId="{E51C69EE-EDC8-3342-BEED-9C346166ECC8}"/>
          </ac:spMkLst>
        </pc:spChg>
        <pc:spChg chg="mod">
          <ac:chgData name="Markus Johannes Zock" userId="a2b17c9c-a4d3-40bf-bdef-df4363d20581" providerId="ADAL" clId="{4916F638-1D8E-D348-9B8D-62928CF1307A}" dt="2020-09-01T07:57:36.768" v="485" actId="18245"/>
          <ac:spMkLst>
            <pc:docMk/>
            <pc:sldMk cId="2567559026" sldId="293"/>
            <ac:spMk id="8" creationId="{1F74FB5D-1D0B-474E-89E2-7CC6DF675047}"/>
          </ac:spMkLst>
        </pc:spChg>
        <pc:spChg chg="mod">
          <ac:chgData name="Markus Johannes Zock" userId="a2b17c9c-a4d3-40bf-bdef-df4363d20581" providerId="ADAL" clId="{4916F638-1D8E-D348-9B8D-62928CF1307A}" dt="2020-09-08T10:51:43.252" v="1639" actId="242"/>
          <ac:spMkLst>
            <pc:docMk/>
            <pc:sldMk cId="2567559026" sldId="293"/>
            <ac:spMk id="9" creationId="{3CFC3BBD-7FEE-D849-9148-811FF6F5616D}"/>
          </ac:spMkLst>
        </pc:spChg>
        <pc:spChg chg="mod">
          <ac:chgData name="Markus Johannes Zock" userId="a2b17c9c-a4d3-40bf-bdef-df4363d20581" providerId="ADAL" clId="{4916F638-1D8E-D348-9B8D-62928CF1307A}" dt="2020-09-01T07:57:36.768" v="485" actId="18245"/>
          <ac:spMkLst>
            <pc:docMk/>
            <pc:sldMk cId="2567559026" sldId="293"/>
            <ac:spMk id="10" creationId="{A6E6ADD3-3DBE-9E45-9E7D-6BCB45D09F6E}"/>
          </ac:spMkLst>
        </pc:spChg>
        <pc:spChg chg="mod">
          <ac:chgData name="Markus Johannes Zock" userId="a2b17c9c-a4d3-40bf-bdef-df4363d20581" providerId="ADAL" clId="{4916F638-1D8E-D348-9B8D-62928CF1307A}" dt="2020-09-01T07:57:42.847" v="488" actId="20577"/>
          <ac:spMkLst>
            <pc:docMk/>
            <pc:sldMk cId="2567559026" sldId="293"/>
            <ac:spMk id="11" creationId="{A7BFE045-2C18-C440-8B8C-67CDD2ACE18C}"/>
          </ac:spMkLst>
        </pc:spChg>
        <pc:spChg chg="mod">
          <ac:chgData name="Markus Johannes Zock" userId="a2b17c9c-a4d3-40bf-bdef-df4363d20581" providerId="ADAL" clId="{4916F638-1D8E-D348-9B8D-62928CF1307A}" dt="2020-09-01T07:57:36.768" v="485" actId="18245"/>
          <ac:spMkLst>
            <pc:docMk/>
            <pc:sldMk cId="2567559026" sldId="293"/>
            <ac:spMk id="12" creationId="{60731D28-ADC8-B344-A0D6-B8A01BC28501}"/>
          </ac:spMkLst>
        </pc:spChg>
        <pc:spChg chg="mod">
          <ac:chgData name="Markus Johannes Zock" userId="a2b17c9c-a4d3-40bf-bdef-df4363d20581" providerId="ADAL" clId="{4916F638-1D8E-D348-9B8D-62928CF1307A}" dt="2020-09-01T07:57:49.579" v="492" actId="20577"/>
          <ac:spMkLst>
            <pc:docMk/>
            <pc:sldMk cId="2567559026" sldId="293"/>
            <ac:spMk id="13" creationId="{020147C8-EE38-1149-96B8-2BD01DDA1C97}"/>
          </ac:spMkLst>
        </pc:spChg>
        <pc:spChg chg="mod">
          <ac:chgData name="Markus Johannes Zock" userId="a2b17c9c-a4d3-40bf-bdef-df4363d20581" providerId="ADAL" clId="{4916F638-1D8E-D348-9B8D-62928CF1307A}" dt="2020-09-01T07:57:36.768" v="485" actId="18245"/>
          <ac:spMkLst>
            <pc:docMk/>
            <pc:sldMk cId="2567559026" sldId="293"/>
            <ac:spMk id="14" creationId="{65D32928-DDAD-134B-A509-80FEBEC528A6}"/>
          </ac:spMkLst>
        </pc:spChg>
        <pc:grpChg chg="mod">
          <ac:chgData name="Markus Johannes Zock" userId="a2b17c9c-a4d3-40bf-bdef-df4363d20581" providerId="ADAL" clId="{4916F638-1D8E-D348-9B8D-62928CF1307A}" dt="2020-09-01T07:57:39.923" v="486" actId="14100"/>
          <ac:grpSpMkLst>
            <pc:docMk/>
            <pc:sldMk cId="2567559026" sldId="293"/>
            <ac:grpSpMk id="2" creationId="{8462BD99-EED8-014C-82D6-D0E74572FF74}"/>
          </ac:grpSpMkLst>
        </pc:grpChg>
        <pc:graphicFrameChg chg="del">
          <ac:chgData name="Markus Johannes Zock" userId="a2b17c9c-a4d3-40bf-bdef-df4363d20581" providerId="ADAL" clId="{4916F638-1D8E-D348-9B8D-62928CF1307A}" dt="2020-09-01T07:57:36.768" v="485" actId="18245"/>
          <ac:graphicFrameMkLst>
            <pc:docMk/>
            <pc:sldMk cId="2567559026" sldId="293"/>
            <ac:graphicFrameMk id="6" creationId="{00000000-0000-0000-0000-000000000000}"/>
          </ac:graphicFrameMkLst>
        </pc:graphicFrameChg>
      </pc:sldChg>
      <pc:sldChg chg="modSp mod">
        <pc:chgData name="Markus Johannes Zock" userId="a2b17c9c-a4d3-40bf-bdef-df4363d20581" providerId="ADAL" clId="{4916F638-1D8E-D348-9B8D-62928CF1307A}" dt="2020-09-08T10:54:21.275" v="1686" actId="20577"/>
        <pc:sldMkLst>
          <pc:docMk/>
          <pc:sldMk cId="2490911425" sldId="296"/>
        </pc:sldMkLst>
        <pc:spChg chg="mod">
          <ac:chgData name="Markus Johannes Zock" userId="a2b17c9c-a4d3-40bf-bdef-df4363d20581" providerId="ADAL" clId="{4916F638-1D8E-D348-9B8D-62928CF1307A}" dt="2020-09-08T10:54:21.275" v="1686" actId="20577"/>
          <ac:spMkLst>
            <pc:docMk/>
            <pc:sldMk cId="2490911425" sldId="296"/>
            <ac:spMk id="5" creationId="{00000000-0000-0000-0000-000000000000}"/>
          </ac:spMkLst>
        </pc:spChg>
      </pc:sldChg>
      <pc:sldChg chg="modSp mod modNotesTx">
        <pc:chgData name="Markus Johannes Zock" userId="a2b17c9c-a4d3-40bf-bdef-df4363d20581" providerId="ADAL" clId="{4916F638-1D8E-D348-9B8D-62928CF1307A}" dt="2020-09-16T14:09:04.687" v="1867" actId="207"/>
        <pc:sldMkLst>
          <pc:docMk/>
          <pc:sldMk cId="1051797955" sldId="499"/>
        </pc:sldMkLst>
        <pc:spChg chg="mod">
          <ac:chgData name="Markus Johannes Zock" userId="a2b17c9c-a4d3-40bf-bdef-df4363d20581" providerId="ADAL" clId="{4916F638-1D8E-D348-9B8D-62928CF1307A}" dt="2020-09-08T09:06:30.392" v="685" actId="403"/>
          <ac:spMkLst>
            <pc:docMk/>
            <pc:sldMk cId="1051797955" sldId="499"/>
            <ac:spMk id="17409" creationId="{01090994-0CB1-4D04-92A1-66FC8E72AEDC}"/>
          </ac:spMkLst>
        </pc:spChg>
      </pc:sldChg>
      <pc:sldChg chg="addSp delSp modSp mod delAnim modAnim modNotesTx">
        <pc:chgData name="Markus Johannes Zock" userId="a2b17c9c-a4d3-40bf-bdef-df4363d20581" providerId="ADAL" clId="{4916F638-1D8E-D348-9B8D-62928CF1307A}" dt="2020-09-09T09:25:36.419" v="1696" actId="20577"/>
        <pc:sldMkLst>
          <pc:docMk/>
          <pc:sldMk cId="2323331780" sldId="512"/>
        </pc:sldMkLst>
        <pc:spChg chg="mod">
          <ac:chgData name="Markus Johannes Zock" userId="a2b17c9c-a4d3-40bf-bdef-df4363d20581" providerId="ADAL" clId="{4916F638-1D8E-D348-9B8D-62928CF1307A}" dt="2020-09-08T09:38:03.628" v="1101" actId="167"/>
          <ac:spMkLst>
            <pc:docMk/>
            <pc:sldMk cId="2323331780" sldId="512"/>
            <ac:spMk id="14" creationId="{00000000-0000-0000-0000-000000000000}"/>
          </ac:spMkLst>
        </pc:spChg>
        <pc:spChg chg="mod topLvl">
          <ac:chgData name="Markus Johannes Zock" userId="a2b17c9c-a4d3-40bf-bdef-df4363d20581" providerId="ADAL" clId="{4916F638-1D8E-D348-9B8D-62928CF1307A}" dt="2020-09-08T09:38:14.467" v="1102" actId="164"/>
          <ac:spMkLst>
            <pc:docMk/>
            <pc:sldMk cId="2323331780" sldId="512"/>
            <ac:spMk id="22" creationId="{00000000-0000-0000-0000-000000000000}"/>
          </ac:spMkLst>
        </pc:spChg>
        <pc:spChg chg="add mod">
          <ac:chgData name="Markus Johannes Zock" userId="a2b17c9c-a4d3-40bf-bdef-df4363d20581" providerId="ADAL" clId="{4916F638-1D8E-D348-9B8D-62928CF1307A}" dt="2020-09-08T09:17:38.014" v="800" actId="20577"/>
          <ac:spMkLst>
            <pc:docMk/>
            <pc:sldMk cId="2323331780" sldId="512"/>
            <ac:spMk id="29" creationId="{0E3F49E5-6543-5449-862F-AE5ECB87E877}"/>
          </ac:spMkLst>
        </pc:spChg>
        <pc:spChg chg="add mod">
          <ac:chgData name="Markus Johannes Zock" userId="a2b17c9c-a4d3-40bf-bdef-df4363d20581" providerId="ADAL" clId="{4916F638-1D8E-D348-9B8D-62928CF1307A}" dt="2020-09-08T09:35:09.700" v="1034" actId="20577"/>
          <ac:spMkLst>
            <pc:docMk/>
            <pc:sldMk cId="2323331780" sldId="512"/>
            <ac:spMk id="30" creationId="{3755033E-BDFA-FD40-8FBF-B83B51413A93}"/>
          </ac:spMkLst>
        </pc:spChg>
        <pc:spChg chg="add mod">
          <ac:chgData name="Markus Johannes Zock" userId="a2b17c9c-a4d3-40bf-bdef-df4363d20581" providerId="ADAL" clId="{4916F638-1D8E-D348-9B8D-62928CF1307A}" dt="2020-09-08T09:40:35.297" v="1119" actId="20577"/>
          <ac:spMkLst>
            <pc:docMk/>
            <pc:sldMk cId="2323331780" sldId="512"/>
            <ac:spMk id="33" creationId="{E0B31010-5C8F-0347-9CA6-2520D5331812}"/>
          </ac:spMkLst>
        </pc:spChg>
        <pc:spChg chg="add mod">
          <ac:chgData name="Markus Johannes Zock" userId="a2b17c9c-a4d3-40bf-bdef-df4363d20581" providerId="ADAL" clId="{4916F638-1D8E-D348-9B8D-62928CF1307A}" dt="2020-09-08T09:45:19.770" v="1180" actId="164"/>
          <ac:spMkLst>
            <pc:docMk/>
            <pc:sldMk cId="2323331780" sldId="512"/>
            <ac:spMk id="36" creationId="{C564999C-364A-534D-A523-D6069AACD26C}"/>
          </ac:spMkLst>
        </pc:spChg>
        <pc:spChg chg="add mod">
          <ac:chgData name="Markus Johannes Zock" userId="a2b17c9c-a4d3-40bf-bdef-df4363d20581" providerId="ADAL" clId="{4916F638-1D8E-D348-9B8D-62928CF1307A}" dt="2020-09-08T09:45:50.161" v="1189" actId="20577"/>
          <ac:spMkLst>
            <pc:docMk/>
            <pc:sldMk cId="2323331780" sldId="512"/>
            <ac:spMk id="38" creationId="{DB31D809-6465-284C-B640-FAD46D26CB2F}"/>
          </ac:spMkLst>
        </pc:spChg>
        <pc:spChg chg="mod">
          <ac:chgData name="Markus Johannes Zock" userId="a2b17c9c-a4d3-40bf-bdef-df4363d20581" providerId="ADAL" clId="{4916F638-1D8E-D348-9B8D-62928CF1307A}" dt="2020-09-08T09:15:20.881" v="782" actId="403"/>
          <ac:spMkLst>
            <pc:docMk/>
            <pc:sldMk cId="2323331780" sldId="512"/>
            <ac:spMk id="35841" creationId="{BDBEABC1-0D65-4A84-93F0-CE5FFCC45583}"/>
          </ac:spMkLst>
        </pc:spChg>
        <pc:grpChg chg="del">
          <ac:chgData name="Markus Johannes Zock" userId="a2b17c9c-a4d3-40bf-bdef-df4363d20581" providerId="ADAL" clId="{4916F638-1D8E-D348-9B8D-62928CF1307A}" dt="2020-09-08T09:43:10.128" v="1163" actId="478"/>
          <ac:grpSpMkLst>
            <pc:docMk/>
            <pc:sldMk cId="2323331780" sldId="512"/>
            <ac:grpSpMk id="17" creationId="{00000000-0000-0000-0000-000000000000}"/>
          </ac:grpSpMkLst>
        </pc:grpChg>
        <pc:grpChg chg="del">
          <ac:chgData name="Markus Johannes Zock" userId="a2b17c9c-a4d3-40bf-bdef-df4363d20581" providerId="ADAL" clId="{4916F638-1D8E-D348-9B8D-62928CF1307A}" dt="2020-09-08T09:36:05.930" v="1035" actId="165"/>
          <ac:grpSpMkLst>
            <pc:docMk/>
            <pc:sldMk cId="2323331780" sldId="512"/>
            <ac:grpSpMk id="27" creationId="{00000000-0000-0000-0000-000000000000}"/>
          </ac:grpSpMkLst>
        </pc:grpChg>
        <pc:grpChg chg="add mod">
          <ac:chgData name="Markus Johannes Zock" userId="a2b17c9c-a4d3-40bf-bdef-df4363d20581" providerId="ADAL" clId="{4916F638-1D8E-D348-9B8D-62928CF1307A}" dt="2020-09-08T09:38:14.467" v="1102" actId="164"/>
          <ac:grpSpMkLst>
            <pc:docMk/>
            <pc:sldMk cId="2323331780" sldId="512"/>
            <ac:grpSpMk id="31" creationId="{F2C7EA7A-1067-EA42-B9F2-4206E4CA6966}"/>
          </ac:grpSpMkLst>
        </pc:grpChg>
        <pc:grpChg chg="add mod">
          <ac:chgData name="Markus Johannes Zock" userId="a2b17c9c-a4d3-40bf-bdef-df4363d20581" providerId="ADAL" clId="{4916F638-1D8E-D348-9B8D-62928CF1307A}" dt="2020-09-08T09:45:19.770" v="1180" actId="164"/>
          <ac:grpSpMkLst>
            <pc:docMk/>
            <pc:sldMk cId="2323331780" sldId="512"/>
            <ac:grpSpMk id="35" creationId="{BACF22A6-D0CA-E54A-9F3E-D6D86A6E5F06}"/>
          </ac:grpSpMkLst>
        </pc:grpChg>
        <pc:picChg chg="del mod topLvl">
          <ac:chgData name="Markus Johannes Zock" userId="a2b17c9c-a4d3-40bf-bdef-df4363d20581" providerId="ADAL" clId="{4916F638-1D8E-D348-9B8D-62928CF1307A}" dt="2020-09-08T09:36:13.949" v="1036" actId="478"/>
          <ac:picMkLst>
            <pc:docMk/>
            <pc:sldMk cId="2323331780" sldId="512"/>
            <ac:picMk id="7" creationId="{00000000-0000-0000-0000-000000000000}"/>
          </ac:picMkLst>
        </pc:picChg>
        <pc:picChg chg="add del mod">
          <ac:chgData name="Markus Johannes Zock" userId="a2b17c9c-a4d3-40bf-bdef-df4363d20581" providerId="ADAL" clId="{4916F638-1D8E-D348-9B8D-62928CF1307A}" dt="2020-09-08T09:38:14.467" v="1102" actId="164"/>
          <ac:picMkLst>
            <pc:docMk/>
            <pc:sldMk cId="2323331780" sldId="512"/>
            <ac:picMk id="26" creationId="{8AC09AC4-5418-C44F-A0CC-FF972424BF49}"/>
          </ac:picMkLst>
        </pc:picChg>
        <pc:picChg chg="add mod">
          <ac:chgData name="Markus Johannes Zock" userId="a2b17c9c-a4d3-40bf-bdef-df4363d20581" providerId="ADAL" clId="{4916F638-1D8E-D348-9B8D-62928CF1307A}" dt="2020-09-08T09:45:19.770" v="1180" actId="164"/>
          <ac:picMkLst>
            <pc:docMk/>
            <pc:sldMk cId="2323331780" sldId="512"/>
            <ac:picMk id="34" creationId="{D0AC0B0C-0F58-5E45-BFC4-82BA4F4D1337}"/>
          </ac:picMkLst>
        </pc:picChg>
      </pc:sldChg>
      <pc:sldChg chg="modNotesTx">
        <pc:chgData name="Markus Johannes Zock" userId="a2b17c9c-a4d3-40bf-bdef-df4363d20581" providerId="ADAL" clId="{4916F638-1D8E-D348-9B8D-62928CF1307A}" dt="2020-09-08T09:51:34.466" v="1330" actId="20577"/>
        <pc:sldMkLst>
          <pc:docMk/>
          <pc:sldMk cId="3602109813" sldId="513"/>
        </pc:sldMkLst>
      </pc:sldChg>
      <pc:sldChg chg="modSp mod modNotesTx">
        <pc:chgData name="Markus Johannes Zock" userId="a2b17c9c-a4d3-40bf-bdef-df4363d20581" providerId="ADAL" clId="{4916F638-1D8E-D348-9B8D-62928CF1307A}" dt="2020-09-08T09:54:11.124" v="1393" actId="20577"/>
        <pc:sldMkLst>
          <pc:docMk/>
          <pc:sldMk cId="1953184043" sldId="516"/>
        </pc:sldMkLst>
        <pc:spChg chg="mod">
          <ac:chgData name="Markus Johannes Zock" userId="a2b17c9c-a4d3-40bf-bdef-df4363d20581" providerId="ADAL" clId="{4916F638-1D8E-D348-9B8D-62928CF1307A}" dt="2020-08-28T15:51:53.163" v="470" actId="1076"/>
          <ac:spMkLst>
            <pc:docMk/>
            <pc:sldMk cId="1953184043" sldId="516"/>
            <ac:spMk id="5" creationId="{00000000-0000-0000-0000-000000000000}"/>
          </ac:spMkLst>
        </pc:spChg>
        <pc:spChg chg="mod">
          <ac:chgData name="Markus Johannes Zock" userId="a2b17c9c-a4d3-40bf-bdef-df4363d20581" providerId="ADAL" clId="{4916F638-1D8E-D348-9B8D-62928CF1307A}" dt="2020-09-08T09:05:05.459" v="624" actId="20577"/>
          <ac:spMkLst>
            <pc:docMk/>
            <pc:sldMk cId="1953184043" sldId="516"/>
            <ac:spMk id="44033" creationId="{E9ADD3D9-6B74-4689-ACE4-87200D751B9A}"/>
          </ac:spMkLst>
        </pc:spChg>
      </pc:sldChg>
      <pc:sldChg chg="modNotesTx">
        <pc:chgData name="Markus Johannes Zock" userId="a2b17c9c-a4d3-40bf-bdef-df4363d20581" providerId="ADAL" clId="{4916F638-1D8E-D348-9B8D-62928CF1307A}" dt="2020-09-08T09:55:26.007" v="1407" actId="20577"/>
        <pc:sldMkLst>
          <pc:docMk/>
          <pc:sldMk cId="261317389" sldId="517"/>
        </pc:sldMkLst>
      </pc:sldChg>
      <pc:sldChg chg="modSp modNotesTx">
        <pc:chgData name="Markus Johannes Zock" userId="a2b17c9c-a4d3-40bf-bdef-df4363d20581" providerId="ADAL" clId="{4916F638-1D8E-D348-9B8D-62928CF1307A}" dt="2020-09-09T18:22:52.839" v="1847" actId="207"/>
        <pc:sldMkLst>
          <pc:docMk/>
          <pc:sldMk cId="278016424" sldId="520"/>
        </pc:sldMkLst>
        <pc:spChg chg="mod">
          <ac:chgData name="Markus Johannes Zock" userId="a2b17c9c-a4d3-40bf-bdef-df4363d20581" providerId="ADAL" clId="{4916F638-1D8E-D348-9B8D-62928CF1307A}" dt="2020-09-09T18:22:26.262" v="1840" actId="207"/>
          <ac:spMkLst>
            <pc:docMk/>
            <pc:sldMk cId="278016424" sldId="520"/>
            <ac:spMk id="3" creationId="{00000000-0000-0000-0000-000000000000}"/>
          </ac:spMkLst>
        </pc:spChg>
        <pc:spChg chg="mod">
          <ac:chgData name="Markus Johannes Zock" userId="a2b17c9c-a4d3-40bf-bdef-df4363d20581" providerId="ADAL" clId="{4916F638-1D8E-D348-9B8D-62928CF1307A}" dt="2020-09-09T18:22:30.677" v="1841" actId="207"/>
          <ac:spMkLst>
            <pc:docMk/>
            <pc:sldMk cId="278016424" sldId="520"/>
            <ac:spMk id="6" creationId="{00000000-0000-0000-0000-000000000000}"/>
          </ac:spMkLst>
        </pc:spChg>
        <pc:spChg chg="mod">
          <ac:chgData name="Markus Johannes Zock" userId="a2b17c9c-a4d3-40bf-bdef-df4363d20581" providerId="ADAL" clId="{4916F638-1D8E-D348-9B8D-62928CF1307A}" dt="2020-09-09T18:22:33.521" v="1842" actId="207"/>
          <ac:spMkLst>
            <pc:docMk/>
            <pc:sldMk cId="278016424" sldId="520"/>
            <ac:spMk id="7" creationId="{00000000-0000-0000-0000-000000000000}"/>
          </ac:spMkLst>
        </pc:spChg>
        <pc:spChg chg="mod">
          <ac:chgData name="Markus Johannes Zock" userId="a2b17c9c-a4d3-40bf-bdef-df4363d20581" providerId="ADAL" clId="{4916F638-1D8E-D348-9B8D-62928CF1307A}" dt="2020-09-09T18:22:36.860" v="1843" actId="207"/>
          <ac:spMkLst>
            <pc:docMk/>
            <pc:sldMk cId="278016424" sldId="520"/>
            <ac:spMk id="8" creationId="{00000000-0000-0000-0000-000000000000}"/>
          </ac:spMkLst>
        </pc:spChg>
        <pc:spChg chg="mod">
          <ac:chgData name="Markus Johannes Zock" userId="a2b17c9c-a4d3-40bf-bdef-df4363d20581" providerId="ADAL" clId="{4916F638-1D8E-D348-9B8D-62928CF1307A}" dt="2020-09-09T18:22:43.695" v="1844" actId="207"/>
          <ac:spMkLst>
            <pc:docMk/>
            <pc:sldMk cId="278016424" sldId="520"/>
            <ac:spMk id="9" creationId="{00000000-0000-0000-0000-000000000000}"/>
          </ac:spMkLst>
        </pc:spChg>
        <pc:spChg chg="mod">
          <ac:chgData name="Markus Johannes Zock" userId="a2b17c9c-a4d3-40bf-bdef-df4363d20581" providerId="ADAL" clId="{4916F638-1D8E-D348-9B8D-62928CF1307A}" dt="2020-09-09T18:22:46.771" v="1845" actId="207"/>
          <ac:spMkLst>
            <pc:docMk/>
            <pc:sldMk cId="278016424" sldId="520"/>
            <ac:spMk id="13" creationId="{00000000-0000-0000-0000-000000000000}"/>
          </ac:spMkLst>
        </pc:spChg>
        <pc:spChg chg="mod">
          <ac:chgData name="Markus Johannes Zock" userId="a2b17c9c-a4d3-40bf-bdef-df4363d20581" providerId="ADAL" clId="{4916F638-1D8E-D348-9B8D-62928CF1307A}" dt="2020-09-09T18:22:49.702" v="1846" actId="207"/>
          <ac:spMkLst>
            <pc:docMk/>
            <pc:sldMk cId="278016424" sldId="520"/>
            <ac:spMk id="14" creationId="{00000000-0000-0000-0000-000000000000}"/>
          </ac:spMkLst>
        </pc:spChg>
        <pc:spChg chg="mod">
          <ac:chgData name="Markus Johannes Zock" userId="a2b17c9c-a4d3-40bf-bdef-df4363d20581" providerId="ADAL" clId="{4916F638-1D8E-D348-9B8D-62928CF1307A}" dt="2020-09-09T18:22:52.839" v="1847" actId="207"/>
          <ac:spMkLst>
            <pc:docMk/>
            <pc:sldMk cId="278016424" sldId="520"/>
            <ac:spMk id="17" creationId="{00000000-0000-0000-0000-000000000000}"/>
          </ac:spMkLst>
        </pc:spChg>
      </pc:sldChg>
      <pc:sldChg chg="modSp mod modNotesTx">
        <pc:chgData name="Markus Johannes Zock" userId="a2b17c9c-a4d3-40bf-bdef-df4363d20581" providerId="ADAL" clId="{4916F638-1D8E-D348-9B8D-62928CF1307A}" dt="2020-09-08T10:01:55.907" v="1517" actId="20577"/>
        <pc:sldMkLst>
          <pc:docMk/>
          <pc:sldMk cId="3252862770" sldId="524"/>
        </pc:sldMkLst>
        <pc:spChg chg="mod">
          <ac:chgData name="Markus Johannes Zock" userId="a2b17c9c-a4d3-40bf-bdef-df4363d20581" providerId="ADAL" clId="{4916F638-1D8E-D348-9B8D-62928CF1307A}" dt="2020-09-08T10:01:24.644" v="1506" actId="403"/>
          <ac:spMkLst>
            <pc:docMk/>
            <pc:sldMk cId="3252862770" sldId="524"/>
            <ac:spMk id="64513" creationId="{B92C143C-F873-4842-8F03-6FFBB8EDAA59}"/>
          </ac:spMkLst>
        </pc:spChg>
      </pc:sldChg>
      <pc:sldChg chg="modSp mod modNotesTx">
        <pc:chgData name="Markus Johannes Zock" userId="a2b17c9c-a4d3-40bf-bdef-df4363d20581" providerId="ADAL" clId="{4916F638-1D8E-D348-9B8D-62928CF1307A}" dt="2020-09-08T10:01:06.294" v="1504" actId="20577"/>
        <pc:sldMkLst>
          <pc:docMk/>
          <pc:sldMk cId="3234278712" sldId="526"/>
        </pc:sldMkLst>
        <pc:spChg chg="mod">
          <ac:chgData name="Markus Johannes Zock" userId="a2b17c9c-a4d3-40bf-bdef-df4363d20581" providerId="ADAL" clId="{4916F638-1D8E-D348-9B8D-62928CF1307A}" dt="2020-09-08T10:00:25.608" v="1481" actId="403"/>
          <ac:spMkLst>
            <pc:docMk/>
            <pc:sldMk cId="3234278712" sldId="526"/>
            <ac:spMk id="68609" creationId="{1030F4F9-C48A-4C8F-9FA9-2C6D8FF99E14}"/>
          </ac:spMkLst>
        </pc:spChg>
      </pc:sldChg>
      <pc:sldChg chg="modSp mod modShow modNotesTx">
        <pc:chgData name="Markus Johannes Zock" userId="a2b17c9c-a4d3-40bf-bdef-df4363d20581" providerId="ADAL" clId="{4916F638-1D8E-D348-9B8D-62928CF1307A}" dt="2020-09-08T10:03:36.727" v="1537" actId="20577"/>
        <pc:sldMkLst>
          <pc:docMk/>
          <pc:sldMk cId="404135342" sldId="529"/>
        </pc:sldMkLst>
        <pc:spChg chg="mod">
          <ac:chgData name="Markus Johannes Zock" userId="a2b17c9c-a4d3-40bf-bdef-df4363d20581" providerId="ADAL" clId="{4916F638-1D8E-D348-9B8D-62928CF1307A}" dt="2020-09-08T10:03:06.337" v="1529" actId="404"/>
          <ac:spMkLst>
            <pc:docMk/>
            <pc:sldMk cId="404135342" sldId="529"/>
            <ac:spMk id="7" creationId="{EF9ED3DA-064B-46D1-AD74-B9290E963D86}"/>
          </ac:spMkLst>
        </pc:spChg>
      </pc:sldChg>
      <pc:sldChg chg="modSp mod modNotesTx">
        <pc:chgData name="Markus Johannes Zock" userId="a2b17c9c-a4d3-40bf-bdef-df4363d20581" providerId="ADAL" clId="{4916F638-1D8E-D348-9B8D-62928CF1307A}" dt="2020-09-08T10:04:47.389" v="1549" actId="20577"/>
        <pc:sldMkLst>
          <pc:docMk/>
          <pc:sldMk cId="2048552682" sldId="530"/>
        </pc:sldMkLst>
        <pc:spChg chg="mod">
          <ac:chgData name="Markus Johannes Zock" userId="a2b17c9c-a4d3-40bf-bdef-df4363d20581" providerId="ADAL" clId="{4916F638-1D8E-D348-9B8D-62928CF1307A}" dt="2020-09-08T10:03:55.852" v="1540" actId="404"/>
          <ac:spMkLst>
            <pc:docMk/>
            <pc:sldMk cId="2048552682" sldId="530"/>
            <ac:spMk id="76801" creationId="{99547969-CAA5-4F54-BA46-29BD3D21F608}"/>
          </ac:spMkLst>
        </pc:spChg>
      </pc:sldChg>
      <pc:sldChg chg="modSp mod modNotesTx">
        <pc:chgData name="Markus Johannes Zock" userId="a2b17c9c-a4d3-40bf-bdef-df4363d20581" providerId="ADAL" clId="{4916F638-1D8E-D348-9B8D-62928CF1307A}" dt="2020-09-08T10:06:05.697" v="1580" actId="1076"/>
        <pc:sldMkLst>
          <pc:docMk/>
          <pc:sldMk cId="1782419461" sldId="532"/>
        </pc:sldMkLst>
        <pc:spChg chg="mod">
          <ac:chgData name="Markus Johannes Zock" userId="a2b17c9c-a4d3-40bf-bdef-df4363d20581" providerId="ADAL" clId="{4916F638-1D8E-D348-9B8D-62928CF1307A}" dt="2020-09-08T10:06:05.697" v="1580" actId="1076"/>
          <ac:spMkLst>
            <pc:docMk/>
            <pc:sldMk cId="1782419461" sldId="532"/>
            <ac:spMk id="5" creationId="{00000000-0000-0000-0000-000000000000}"/>
          </ac:spMkLst>
        </pc:spChg>
      </pc:sldChg>
      <pc:sldChg chg="modSp mod modShow modNotesTx">
        <pc:chgData name="Markus Johannes Zock" userId="a2b17c9c-a4d3-40bf-bdef-df4363d20581" providerId="ADAL" clId="{4916F638-1D8E-D348-9B8D-62928CF1307A}" dt="2020-09-08T10:50:47.637" v="1625" actId="20577"/>
        <pc:sldMkLst>
          <pc:docMk/>
          <pc:sldMk cId="1818738728" sldId="533"/>
        </pc:sldMkLst>
        <pc:spChg chg="mod">
          <ac:chgData name="Markus Johannes Zock" userId="a2b17c9c-a4d3-40bf-bdef-df4363d20581" providerId="ADAL" clId="{4916F638-1D8E-D348-9B8D-62928CF1307A}" dt="2020-09-08T10:45:50.162" v="1590" actId="404"/>
          <ac:spMkLst>
            <pc:docMk/>
            <pc:sldMk cId="1818738728" sldId="533"/>
            <ac:spMk id="3" creationId="{00000000-0000-0000-0000-000000000000}"/>
          </ac:spMkLst>
        </pc:spChg>
      </pc:sldChg>
      <pc:sldChg chg="modNotesTx">
        <pc:chgData name="Markus Johannes Zock" userId="a2b17c9c-a4d3-40bf-bdef-df4363d20581" providerId="ADAL" clId="{4916F638-1D8E-D348-9B8D-62928CF1307A}" dt="2020-09-08T09:13:25.151" v="761" actId="20577"/>
        <pc:sldMkLst>
          <pc:docMk/>
          <pc:sldMk cId="1022028163" sldId="539"/>
        </pc:sldMkLst>
      </pc:sldChg>
      <pc:sldChg chg="modNotesTx">
        <pc:chgData name="Markus Johannes Zock" userId="a2b17c9c-a4d3-40bf-bdef-df4363d20581" providerId="ADAL" clId="{4916F638-1D8E-D348-9B8D-62928CF1307A}" dt="2020-09-08T09:11:33.023" v="741" actId="20577"/>
        <pc:sldMkLst>
          <pc:docMk/>
          <pc:sldMk cId="3784911391" sldId="541"/>
        </pc:sldMkLst>
      </pc:sldChg>
      <pc:sldChg chg="modNotesTx">
        <pc:chgData name="Markus Johannes Zock" userId="a2b17c9c-a4d3-40bf-bdef-df4363d20581" providerId="ADAL" clId="{4916F638-1D8E-D348-9B8D-62928CF1307A}" dt="2020-09-08T09:10:04.365" v="727" actId="20577"/>
        <pc:sldMkLst>
          <pc:docMk/>
          <pc:sldMk cId="1165134310" sldId="542"/>
        </pc:sldMkLst>
      </pc:sldChg>
      <pc:sldChg chg="modSp modNotesTx">
        <pc:chgData name="Markus Johannes Zock" userId="a2b17c9c-a4d3-40bf-bdef-df4363d20581" providerId="ADAL" clId="{4916F638-1D8E-D348-9B8D-62928CF1307A}" dt="2020-09-08T09:14:31.712" v="777" actId="20577"/>
        <pc:sldMkLst>
          <pc:docMk/>
          <pc:sldMk cId="2091886054" sldId="543"/>
        </pc:sldMkLst>
        <pc:spChg chg="mod">
          <ac:chgData name="Markus Johannes Zock" userId="a2b17c9c-a4d3-40bf-bdef-df4363d20581" providerId="ADAL" clId="{4916F638-1D8E-D348-9B8D-62928CF1307A}" dt="2020-09-08T09:02:54.203" v="527" actId="20577"/>
          <ac:spMkLst>
            <pc:docMk/>
            <pc:sldMk cId="2091886054" sldId="543"/>
            <ac:spMk id="20" creationId="{36EE383F-AD71-49FD-A609-45861C2FD6C7}"/>
          </ac:spMkLst>
        </pc:spChg>
      </pc:sldChg>
      <pc:sldChg chg="modNotesTx">
        <pc:chgData name="Markus Johannes Zock" userId="a2b17c9c-a4d3-40bf-bdef-df4363d20581" providerId="ADAL" clId="{4916F638-1D8E-D348-9B8D-62928CF1307A}" dt="2020-09-08T09:08:31.849" v="715" actId="115"/>
        <pc:sldMkLst>
          <pc:docMk/>
          <pc:sldMk cId="2273548375" sldId="544"/>
        </pc:sldMkLst>
      </pc:sldChg>
      <pc:sldChg chg="modNotesTx">
        <pc:chgData name="Markus Johannes Zock" userId="a2b17c9c-a4d3-40bf-bdef-df4363d20581" providerId="ADAL" clId="{4916F638-1D8E-D348-9B8D-62928CF1307A}" dt="2020-09-08T09:07:31.432" v="698" actId="20577"/>
        <pc:sldMkLst>
          <pc:docMk/>
          <pc:sldMk cId="1897979591" sldId="546"/>
        </pc:sldMkLst>
      </pc:sldChg>
      <pc:sldChg chg="delSp del mod delAnim modNotesTx">
        <pc:chgData name="Markus Johannes Zock" userId="a2b17c9c-a4d3-40bf-bdef-df4363d20581" providerId="ADAL" clId="{4916F638-1D8E-D348-9B8D-62928CF1307A}" dt="2020-08-28T15:46:24.535" v="264" actId="2696"/>
        <pc:sldMkLst>
          <pc:docMk/>
          <pc:sldMk cId="3431325930" sldId="547"/>
        </pc:sldMkLst>
        <pc:picChg chg="del">
          <ac:chgData name="Markus Johannes Zock" userId="a2b17c9c-a4d3-40bf-bdef-df4363d20581" providerId="ADAL" clId="{4916F638-1D8E-D348-9B8D-62928CF1307A}" dt="2020-08-28T15:11:58.645" v="9" actId="478"/>
          <ac:picMkLst>
            <pc:docMk/>
            <pc:sldMk cId="3431325930" sldId="547"/>
            <ac:picMk id="6" creationId="{00000000-0000-0000-0000-000000000000}"/>
          </ac:picMkLst>
        </pc:picChg>
        <pc:picChg chg="del">
          <ac:chgData name="Markus Johannes Zock" userId="a2b17c9c-a4d3-40bf-bdef-df4363d20581" providerId="ADAL" clId="{4916F638-1D8E-D348-9B8D-62928CF1307A}" dt="2020-08-28T15:11:57.684" v="8" actId="478"/>
          <ac:picMkLst>
            <pc:docMk/>
            <pc:sldMk cId="3431325930" sldId="547"/>
            <ac:picMk id="7" creationId="{00000000-0000-0000-0000-000000000000}"/>
          </ac:picMkLst>
        </pc:picChg>
        <pc:picChg chg="del">
          <ac:chgData name="Markus Johannes Zock" userId="a2b17c9c-a4d3-40bf-bdef-df4363d20581" providerId="ADAL" clId="{4916F638-1D8E-D348-9B8D-62928CF1307A}" dt="2020-08-28T15:11:55.156" v="6" actId="478"/>
          <ac:picMkLst>
            <pc:docMk/>
            <pc:sldMk cId="3431325930" sldId="547"/>
            <ac:picMk id="9" creationId="{00000000-0000-0000-0000-000000000000}"/>
          </ac:picMkLst>
        </pc:picChg>
        <pc:picChg chg="del">
          <ac:chgData name="Markus Johannes Zock" userId="a2b17c9c-a4d3-40bf-bdef-df4363d20581" providerId="ADAL" clId="{4916F638-1D8E-D348-9B8D-62928CF1307A}" dt="2020-08-28T15:11:54.137" v="5" actId="478"/>
          <ac:picMkLst>
            <pc:docMk/>
            <pc:sldMk cId="3431325930" sldId="547"/>
            <ac:picMk id="10" creationId="{00000000-0000-0000-0000-000000000000}"/>
          </ac:picMkLst>
        </pc:picChg>
        <pc:picChg chg="del">
          <ac:chgData name="Markus Johannes Zock" userId="a2b17c9c-a4d3-40bf-bdef-df4363d20581" providerId="ADAL" clId="{4916F638-1D8E-D348-9B8D-62928CF1307A}" dt="2020-08-28T15:11:52.931" v="4" actId="478"/>
          <ac:picMkLst>
            <pc:docMk/>
            <pc:sldMk cId="3431325930" sldId="547"/>
            <ac:picMk id="11" creationId="{00000000-0000-0000-0000-000000000000}"/>
          </ac:picMkLst>
        </pc:picChg>
        <pc:picChg chg="del">
          <ac:chgData name="Markus Johannes Zock" userId="a2b17c9c-a4d3-40bf-bdef-df4363d20581" providerId="ADAL" clId="{4916F638-1D8E-D348-9B8D-62928CF1307A}" dt="2020-08-28T15:11:51.397" v="3" actId="478"/>
          <ac:picMkLst>
            <pc:docMk/>
            <pc:sldMk cId="3431325930" sldId="547"/>
            <ac:picMk id="12" creationId="{00000000-0000-0000-0000-000000000000}"/>
          </ac:picMkLst>
        </pc:picChg>
        <pc:picChg chg="del">
          <ac:chgData name="Markus Johannes Zock" userId="a2b17c9c-a4d3-40bf-bdef-df4363d20581" providerId="ADAL" clId="{4916F638-1D8E-D348-9B8D-62928CF1307A}" dt="2020-08-28T15:11:56.691" v="7" actId="478"/>
          <ac:picMkLst>
            <pc:docMk/>
            <pc:sldMk cId="3431325930" sldId="547"/>
            <ac:picMk id="13" creationId="{00000000-0000-0000-0000-000000000000}"/>
          </ac:picMkLst>
        </pc:picChg>
        <pc:picChg chg="del">
          <ac:chgData name="Markus Johannes Zock" userId="a2b17c9c-a4d3-40bf-bdef-df4363d20581" providerId="ADAL" clId="{4916F638-1D8E-D348-9B8D-62928CF1307A}" dt="2020-08-28T15:11:49.363" v="2" actId="478"/>
          <ac:picMkLst>
            <pc:docMk/>
            <pc:sldMk cId="3431325930" sldId="547"/>
            <ac:picMk id="14" creationId="{00000000-0000-0000-0000-000000000000}"/>
          </ac:picMkLst>
        </pc:picChg>
        <pc:picChg chg="del">
          <ac:chgData name="Markus Johannes Zock" userId="a2b17c9c-a4d3-40bf-bdef-df4363d20581" providerId="ADAL" clId="{4916F638-1D8E-D348-9B8D-62928CF1307A}" dt="2020-08-28T15:11:47.363" v="1" actId="478"/>
          <ac:picMkLst>
            <pc:docMk/>
            <pc:sldMk cId="3431325930" sldId="547"/>
            <ac:picMk id="15" creationId="{00000000-0000-0000-0000-000000000000}"/>
          </ac:picMkLst>
        </pc:picChg>
        <pc:picChg chg="del">
          <ac:chgData name="Markus Johannes Zock" userId="a2b17c9c-a4d3-40bf-bdef-df4363d20581" providerId="ADAL" clId="{4916F638-1D8E-D348-9B8D-62928CF1307A}" dt="2020-08-28T15:11:42.649" v="0" actId="478"/>
          <ac:picMkLst>
            <pc:docMk/>
            <pc:sldMk cId="3431325930" sldId="547"/>
            <ac:picMk id="16" creationId="{00000000-0000-0000-0000-000000000000}"/>
          </ac:picMkLst>
        </pc:picChg>
      </pc:sldChg>
      <pc:sldChg chg="addSp delSp modSp mod modNotesTx">
        <pc:chgData name="Markus Johannes Zock" userId="a2b17c9c-a4d3-40bf-bdef-df4363d20581" providerId="ADAL" clId="{4916F638-1D8E-D348-9B8D-62928CF1307A}" dt="2020-09-09T18:22:09.228" v="1839" actId="1076"/>
        <pc:sldMkLst>
          <pc:docMk/>
          <pc:sldMk cId="2320589793" sldId="548"/>
        </pc:sldMkLst>
        <pc:spChg chg="mod">
          <ac:chgData name="Markus Johannes Zock" userId="a2b17c9c-a4d3-40bf-bdef-df4363d20581" providerId="ADAL" clId="{4916F638-1D8E-D348-9B8D-62928CF1307A}" dt="2020-09-08T09:04:03.247" v="584" actId="20577"/>
          <ac:spMkLst>
            <pc:docMk/>
            <pc:sldMk cId="2320589793" sldId="548"/>
            <ac:spMk id="112" creationId="{7D6A1AD8-580B-424D-AB96-DDE370A7939D}"/>
          </ac:spMkLst>
        </pc:spChg>
        <pc:spChg chg="del">
          <ac:chgData name="Markus Johannes Zock" userId="a2b17c9c-a4d3-40bf-bdef-df4363d20581" providerId="ADAL" clId="{4916F638-1D8E-D348-9B8D-62928CF1307A}" dt="2020-09-09T18:20:34.123" v="1831" actId="478"/>
          <ac:spMkLst>
            <pc:docMk/>
            <pc:sldMk cId="2320589793" sldId="548"/>
            <ac:spMk id="218" creationId="{00000000-0000-0000-0000-000000000000}"/>
          </ac:spMkLst>
        </pc:spChg>
        <pc:picChg chg="add del mod">
          <ac:chgData name="Markus Johannes Zock" userId="a2b17c9c-a4d3-40bf-bdef-df4363d20581" providerId="ADAL" clId="{4916F638-1D8E-D348-9B8D-62928CF1307A}" dt="2020-09-09T18:21:43.229" v="1836" actId="478"/>
          <ac:picMkLst>
            <pc:docMk/>
            <pc:sldMk cId="2320589793" sldId="548"/>
            <ac:picMk id="6" creationId="{D344054A-6069-EF45-9DA0-6A6B8D54551C}"/>
          </ac:picMkLst>
        </pc:picChg>
        <pc:picChg chg="add mod">
          <ac:chgData name="Markus Johannes Zock" userId="a2b17c9c-a4d3-40bf-bdef-df4363d20581" providerId="ADAL" clId="{4916F638-1D8E-D348-9B8D-62928CF1307A}" dt="2020-09-09T18:22:09.228" v="1839" actId="1076"/>
          <ac:picMkLst>
            <pc:docMk/>
            <pc:sldMk cId="2320589793" sldId="548"/>
            <ac:picMk id="8" creationId="{E5EB9EAD-C40D-9744-82E2-5673424B4C34}"/>
          </ac:picMkLst>
        </pc:picChg>
      </pc:sldChg>
      <pc:sldChg chg="modSp mod modNotesTx">
        <pc:chgData name="Markus Johannes Zock" userId="a2b17c9c-a4d3-40bf-bdef-df4363d20581" providerId="ADAL" clId="{4916F638-1D8E-D348-9B8D-62928CF1307A}" dt="2020-09-08T10:00:10.892" v="1480" actId="20577"/>
        <pc:sldMkLst>
          <pc:docMk/>
          <pc:sldMk cId="1520775090" sldId="549"/>
        </pc:sldMkLst>
        <pc:spChg chg="mod">
          <ac:chgData name="Markus Johannes Zock" userId="a2b17c9c-a4d3-40bf-bdef-df4363d20581" providerId="ADAL" clId="{4916F638-1D8E-D348-9B8D-62928CF1307A}" dt="2020-09-08T09:57:31.868" v="1450" actId="404"/>
          <ac:spMkLst>
            <pc:docMk/>
            <pc:sldMk cId="1520775090" sldId="549"/>
            <ac:spMk id="2" creationId="{00000000-0000-0000-0000-000000000000}"/>
          </ac:spMkLst>
        </pc:spChg>
      </pc:sldChg>
      <pc:sldChg chg="addSp modSp mod modNotesTx">
        <pc:chgData name="Markus Johannes Zock" userId="a2b17c9c-a4d3-40bf-bdef-df4363d20581" providerId="ADAL" clId="{4916F638-1D8E-D348-9B8D-62928CF1307A}" dt="2020-09-09T09:30:52.879" v="1830" actId="1076"/>
        <pc:sldMkLst>
          <pc:docMk/>
          <pc:sldMk cId="3146784475" sldId="550"/>
        </pc:sldMkLst>
        <pc:spChg chg="add mod">
          <ac:chgData name="Markus Johannes Zock" userId="a2b17c9c-a4d3-40bf-bdef-df4363d20581" providerId="ADAL" clId="{4916F638-1D8E-D348-9B8D-62928CF1307A}" dt="2020-09-09T09:30:52.879" v="1830" actId="1076"/>
          <ac:spMkLst>
            <pc:docMk/>
            <pc:sldMk cId="3146784475" sldId="550"/>
            <ac:spMk id="16" creationId="{84B33B6F-DB6A-2D48-8F22-FB766C26748B}"/>
          </ac:spMkLst>
        </pc:spChg>
      </pc:sldChg>
      <pc:sldChg chg="modSp mod">
        <pc:chgData name="Markus Johannes Zock" userId="a2b17c9c-a4d3-40bf-bdef-df4363d20581" providerId="ADAL" clId="{4916F638-1D8E-D348-9B8D-62928CF1307A}" dt="2020-09-09T09:30:10.589" v="1804" actId="115"/>
        <pc:sldMkLst>
          <pc:docMk/>
          <pc:sldMk cId="2976166617" sldId="551"/>
        </pc:sldMkLst>
        <pc:spChg chg="mod">
          <ac:chgData name="Markus Johannes Zock" userId="a2b17c9c-a4d3-40bf-bdef-df4363d20581" providerId="ADAL" clId="{4916F638-1D8E-D348-9B8D-62928CF1307A}" dt="2020-09-09T09:30:10.589" v="1804" actId="115"/>
          <ac:spMkLst>
            <pc:docMk/>
            <pc:sldMk cId="2976166617" sldId="551"/>
            <ac:spMk id="5" creationId="{00000000-0000-0000-0000-000000000000}"/>
          </ac:spMkLst>
        </pc:spChg>
      </pc:sldChg>
      <pc:sldChg chg="modSp mod modNotesTx">
        <pc:chgData name="Markus Johannes Zock" userId="a2b17c9c-a4d3-40bf-bdef-df4363d20581" providerId="ADAL" clId="{4916F638-1D8E-D348-9B8D-62928CF1307A}" dt="2020-09-08T10:02:27.408" v="1526" actId="20577"/>
        <pc:sldMkLst>
          <pc:docMk/>
          <pc:sldMk cId="3157063061" sldId="552"/>
        </pc:sldMkLst>
        <pc:spChg chg="mod">
          <ac:chgData name="Markus Johannes Zock" userId="a2b17c9c-a4d3-40bf-bdef-df4363d20581" providerId="ADAL" clId="{4916F638-1D8E-D348-9B8D-62928CF1307A}" dt="2020-09-08T10:02:20.563" v="1522" actId="404"/>
          <ac:spMkLst>
            <pc:docMk/>
            <pc:sldMk cId="3157063061" sldId="552"/>
            <ac:spMk id="5" creationId="{00000000-0000-0000-0000-000000000000}"/>
          </ac:spMkLst>
        </pc:spChg>
        <pc:spChg chg="mod">
          <ac:chgData name="Markus Johannes Zock" userId="a2b17c9c-a4d3-40bf-bdef-df4363d20581" providerId="ADAL" clId="{4916F638-1D8E-D348-9B8D-62928CF1307A}" dt="2020-09-08T09:05:22.387" v="639" actId="20577"/>
          <ac:spMkLst>
            <pc:docMk/>
            <pc:sldMk cId="3157063061" sldId="552"/>
            <ac:spMk id="8" creationId="{9E8547C0-3FD5-484C-9494-5F6483AD562B}"/>
          </ac:spMkLst>
        </pc:spChg>
      </pc:sldChg>
      <pc:sldChg chg="modSp mod">
        <pc:chgData name="Markus Johannes Zock" userId="a2b17c9c-a4d3-40bf-bdef-df4363d20581" providerId="ADAL" clId="{4916F638-1D8E-D348-9B8D-62928CF1307A}" dt="2020-09-08T09:54:29.999" v="1396" actId="404"/>
        <pc:sldMkLst>
          <pc:docMk/>
          <pc:sldMk cId="2313245607" sldId="553"/>
        </pc:sldMkLst>
        <pc:spChg chg="mod">
          <ac:chgData name="Markus Johannes Zock" userId="a2b17c9c-a4d3-40bf-bdef-df4363d20581" providerId="ADAL" clId="{4916F638-1D8E-D348-9B8D-62928CF1307A}" dt="2020-09-08T09:54:29.999" v="1396" actId="404"/>
          <ac:spMkLst>
            <pc:docMk/>
            <pc:sldMk cId="2313245607" sldId="553"/>
            <ac:spMk id="5" creationId="{00000000-0000-0000-0000-000000000000}"/>
          </ac:spMkLst>
        </pc:spChg>
      </pc:sldChg>
      <pc:sldChg chg="modSp mod">
        <pc:chgData name="Markus Johannes Zock" userId="a2b17c9c-a4d3-40bf-bdef-df4363d20581" providerId="ADAL" clId="{4916F638-1D8E-D348-9B8D-62928CF1307A}" dt="2020-09-08T10:51:15.713" v="1638" actId="20577"/>
        <pc:sldMkLst>
          <pc:docMk/>
          <pc:sldMk cId="294273236" sldId="554"/>
        </pc:sldMkLst>
        <pc:spChg chg="mod">
          <ac:chgData name="Markus Johannes Zock" userId="a2b17c9c-a4d3-40bf-bdef-df4363d20581" providerId="ADAL" clId="{4916F638-1D8E-D348-9B8D-62928CF1307A}" dt="2020-09-08T10:51:15.713" v="1638" actId="20577"/>
          <ac:spMkLst>
            <pc:docMk/>
            <pc:sldMk cId="294273236" sldId="554"/>
            <ac:spMk id="2" creationId="{00000000-0000-0000-0000-000000000000}"/>
          </ac:spMkLst>
        </pc:spChg>
      </pc:sldChg>
      <pc:sldChg chg="addSp delSp modSp add del mod delAnim">
        <pc:chgData name="Markus Johannes Zock" userId="a2b17c9c-a4d3-40bf-bdef-df4363d20581" providerId="ADAL" clId="{4916F638-1D8E-D348-9B8D-62928CF1307A}" dt="2020-08-28T15:26:19.298" v="128" actId="2696"/>
        <pc:sldMkLst>
          <pc:docMk/>
          <pc:sldMk cId="1007452575" sldId="555"/>
        </pc:sldMkLst>
        <pc:spChg chg="del">
          <ac:chgData name="Markus Johannes Zock" userId="a2b17c9c-a4d3-40bf-bdef-df4363d20581" providerId="ADAL" clId="{4916F638-1D8E-D348-9B8D-62928CF1307A}" dt="2020-08-28T15:12:25.609" v="12" actId="478"/>
          <ac:spMkLst>
            <pc:docMk/>
            <pc:sldMk cId="1007452575" sldId="555"/>
            <ac:spMk id="2" creationId="{00000000-0000-0000-0000-000000000000}"/>
          </ac:spMkLst>
        </pc:spChg>
        <pc:spChg chg="add del mod">
          <ac:chgData name="Markus Johannes Zock" userId="a2b17c9c-a4d3-40bf-bdef-df4363d20581" providerId="ADAL" clId="{4916F638-1D8E-D348-9B8D-62928CF1307A}" dt="2020-08-28T15:13:23.909" v="14" actId="1032"/>
          <ac:spMkLst>
            <pc:docMk/>
            <pc:sldMk cId="1007452575" sldId="555"/>
            <ac:spMk id="7" creationId="{23B1AECC-B522-BB44-A6D0-D8E0DF48CA06}"/>
          </ac:spMkLst>
        </pc:spChg>
        <pc:graphicFrameChg chg="add mod modGraphic">
          <ac:chgData name="Markus Johannes Zock" userId="a2b17c9c-a4d3-40bf-bdef-df4363d20581" providerId="ADAL" clId="{4916F638-1D8E-D348-9B8D-62928CF1307A}" dt="2020-08-28T15:25:54.292" v="127" actId="16804"/>
          <ac:graphicFrameMkLst>
            <pc:docMk/>
            <pc:sldMk cId="1007452575" sldId="555"/>
            <ac:graphicFrameMk id="8" creationId="{237E3ACB-C2A0-1D47-923D-94F528926975}"/>
          </ac:graphicFrameMkLst>
        </pc:graphicFrameChg>
        <pc:picChg chg="add del mod">
          <ac:chgData name="Markus Johannes Zock" userId="a2b17c9c-a4d3-40bf-bdef-df4363d20581" providerId="ADAL" clId="{4916F638-1D8E-D348-9B8D-62928CF1307A}" dt="2020-08-28T15:16:51.005" v="46" actId="21"/>
          <ac:picMkLst>
            <pc:docMk/>
            <pc:sldMk cId="1007452575" sldId="555"/>
            <ac:picMk id="10" creationId="{0C79BCA8-3607-8346-A51F-C326C60AB019}"/>
          </ac:picMkLst>
        </pc:picChg>
        <pc:picChg chg="add del mod">
          <ac:chgData name="Markus Johannes Zock" userId="a2b17c9c-a4d3-40bf-bdef-df4363d20581" providerId="ADAL" clId="{4916F638-1D8E-D348-9B8D-62928CF1307A}" dt="2020-08-28T15:17:37.413" v="49" actId="21"/>
          <ac:picMkLst>
            <pc:docMk/>
            <pc:sldMk cId="1007452575" sldId="555"/>
            <ac:picMk id="12" creationId="{54E8D08E-DCDC-ED4D-BC8F-6C1562193F88}"/>
          </ac:picMkLst>
        </pc:picChg>
        <pc:picChg chg="add del mod">
          <ac:chgData name="Markus Johannes Zock" userId="a2b17c9c-a4d3-40bf-bdef-df4363d20581" providerId="ADAL" clId="{4916F638-1D8E-D348-9B8D-62928CF1307A}" dt="2020-08-28T15:18:38.648" v="52" actId="21"/>
          <ac:picMkLst>
            <pc:docMk/>
            <pc:sldMk cId="1007452575" sldId="555"/>
            <ac:picMk id="14" creationId="{E9C582D4-84BB-0247-9722-8B81FD86D0CD}"/>
          </ac:picMkLst>
        </pc:picChg>
        <pc:picChg chg="add del mod">
          <ac:chgData name="Markus Johannes Zock" userId="a2b17c9c-a4d3-40bf-bdef-df4363d20581" providerId="ADAL" clId="{4916F638-1D8E-D348-9B8D-62928CF1307A}" dt="2020-08-28T15:19:18.793" v="55" actId="478"/>
          <ac:picMkLst>
            <pc:docMk/>
            <pc:sldMk cId="1007452575" sldId="555"/>
            <ac:picMk id="16" creationId="{0E0C81CD-1A94-CD4F-8460-ECC535C518CC}"/>
          </ac:picMkLst>
        </pc:picChg>
        <pc:picChg chg="add del mod">
          <ac:chgData name="Markus Johannes Zock" userId="a2b17c9c-a4d3-40bf-bdef-df4363d20581" providerId="ADAL" clId="{4916F638-1D8E-D348-9B8D-62928CF1307A}" dt="2020-08-28T15:19:18.793" v="55" actId="478"/>
          <ac:picMkLst>
            <pc:docMk/>
            <pc:sldMk cId="1007452575" sldId="555"/>
            <ac:picMk id="18" creationId="{3E0D97C5-07AA-0A4C-A8F3-239956F00B88}"/>
          </ac:picMkLst>
        </pc:picChg>
        <pc:picChg chg="add del mod">
          <ac:chgData name="Markus Johannes Zock" userId="a2b17c9c-a4d3-40bf-bdef-df4363d20581" providerId="ADAL" clId="{4916F638-1D8E-D348-9B8D-62928CF1307A}" dt="2020-08-28T15:19:35.763" v="57" actId="21"/>
          <ac:picMkLst>
            <pc:docMk/>
            <pc:sldMk cId="1007452575" sldId="555"/>
            <ac:picMk id="20" creationId="{7BDDE4FB-3C54-104C-8365-C2EC1E2D8B72}"/>
          </ac:picMkLst>
        </pc:picChg>
        <pc:picChg chg="add del mod">
          <ac:chgData name="Markus Johannes Zock" userId="a2b17c9c-a4d3-40bf-bdef-df4363d20581" providerId="ADAL" clId="{4916F638-1D8E-D348-9B8D-62928CF1307A}" dt="2020-08-28T15:20:22.387" v="59" actId="21"/>
          <ac:picMkLst>
            <pc:docMk/>
            <pc:sldMk cId="1007452575" sldId="555"/>
            <ac:picMk id="22" creationId="{DDA96074-F9C3-C340-A333-401AC9286676}"/>
          </ac:picMkLst>
        </pc:picChg>
        <pc:picChg chg="add del mod">
          <ac:chgData name="Markus Johannes Zock" userId="a2b17c9c-a4d3-40bf-bdef-df4363d20581" providerId="ADAL" clId="{4916F638-1D8E-D348-9B8D-62928CF1307A}" dt="2020-08-28T15:20:22.387" v="59" actId="21"/>
          <ac:picMkLst>
            <pc:docMk/>
            <pc:sldMk cId="1007452575" sldId="555"/>
            <ac:picMk id="24" creationId="{7FAC87A7-0E03-E040-B635-9E30395CCD28}"/>
          </ac:picMkLst>
        </pc:picChg>
        <pc:picChg chg="add del mod">
          <ac:chgData name="Markus Johannes Zock" userId="a2b17c9c-a4d3-40bf-bdef-df4363d20581" providerId="ADAL" clId="{4916F638-1D8E-D348-9B8D-62928CF1307A}" dt="2020-08-28T15:20:28.496" v="61" actId="478"/>
          <ac:picMkLst>
            <pc:docMk/>
            <pc:sldMk cId="1007452575" sldId="555"/>
            <ac:picMk id="25" creationId="{578B010D-D0DD-1045-BE59-94040048D3AD}"/>
          </ac:picMkLst>
        </pc:picChg>
        <pc:picChg chg="add del mod">
          <ac:chgData name="Markus Johannes Zock" userId="a2b17c9c-a4d3-40bf-bdef-df4363d20581" providerId="ADAL" clId="{4916F638-1D8E-D348-9B8D-62928CF1307A}" dt="2020-08-28T15:20:28.496" v="61" actId="478"/>
          <ac:picMkLst>
            <pc:docMk/>
            <pc:sldMk cId="1007452575" sldId="555"/>
            <ac:picMk id="26" creationId="{A4146575-8DBF-5948-B483-573E13EB261C}"/>
          </ac:picMkLst>
        </pc:picChg>
        <pc:picChg chg="add del mod">
          <ac:chgData name="Markus Johannes Zock" userId="a2b17c9c-a4d3-40bf-bdef-df4363d20581" providerId="ADAL" clId="{4916F638-1D8E-D348-9B8D-62928CF1307A}" dt="2020-08-28T15:20:39.125" v="64" actId="478"/>
          <ac:picMkLst>
            <pc:docMk/>
            <pc:sldMk cId="1007452575" sldId="555"/>
            <ac:picMk id="27" creationId="{93D37797-67A7-4840-BAD5-41D0AF5819A7}"/>
          </ac:picMkLst>
        </pc:picChg>
        <pc:picChg chg="add del mod">
          <ac:chgData name="Markus Johannes Zock" userId="a2b17c9c-a4d3-40bf-bdef-df4363d20581" providerId="ADAL" clId="{4916F638-1D8E-D348-9B8D-62928CF1307A}" dt="2020-08-28T15:20:39.125" v="64" actId="478"/>
          <ac:picMkLst>
            <pc:docMk/>
            <pc:sldMk cId="1007452575" sldId="555"/>
            <ac:picMk id="28" creationId="{D48CF38C-0B92-B44A-837E-F6FC040D6E6D}"/>
          </ac:picMkLst>
        </pc:picChg>
        <pc:picChg chg="add del mod">
          <ac:chgData name="Markus Johannes Zock" userId="a2b17c9c-a4d3-40bf-bdef-df4363d20581" providerId="ADAL" clId="{4916F638-1D8E-D348-9B8D-62928CF1307A}" dt="2020-08-28T15:20:46.591" v="66" actId="21"/>
          <ac:picMkLst>
            <pc:docMk/>
            <pc:sldMk cId="1007452575" sldId="555"/>
            <ac:picMk id="30" creationId="{BA4F7497-FE4A-C640-B0BF-BDF5A63B0C99}"/>
          </ac:picMkLst>
        </pc:picChg>
        <pc:picChg chg="add del mod">
          <ac:chgData name="Markus Johannes Zock" userId="a2b17c9c-a4d3-40bf-bdef-df4363d20581" providerId="ADAL" clId="{4916F638-1D8E-D348-9B8D-62928CF1307A}" dt="2020-08-28T15:21:50.179" v="69" actId="21"/>
          <ac:picMkLst>
            <pc:docMk/>
            <pc:sldMk cId="1007452575" sldId="555"/>
            <ac:picMk id="32" creationId="{D4535201-A131-324F-91D0-F794F5910B61}"/>
          </ac:picMkLst>
        </pc:picChg>
        <pc:picChg chg="add del mod">
          <ac:chgData name="Markus Johannes Zock" userId="a2b17c9c-a4d3-40bf-bdef-df4363d20581" providerId="ADAL" clId="{4916F638-1D8E-D348-9B8D-62928CF1307A}" dt="2020-08-28T15:22:11.293" v="72" actId="21"/>
          <ac:picMkLst>
            <pc:docMk/>
            <pc:sldMk cId="1007452575" sldId="555"/>
            <ac:picMk id="34" creationId="{D991B679-82A5-A24B-80F2-9B6ED399CE57}"/>
          </ac:picMkLst>
        </pc:picChg>
        <pc:picChg chg="add del mod">
          <ac:chgData name="Markus Johannes Zock" userId="a2b17c9c-a4d3-40bf-bdef-df4363d20581" providerId="ADAL" clId="{4916F638-1D8E-D348-9B8D-62928CF1307A}" dt="2020-08-28T15:22:29.800" v="75" actId="21"/>
          <ac:picMkLst>
            <pc:docMk/>
            <pc:sldMk cId="1007452575" sldId="555"/>
            <ac:picMk id="36" creationId="{524FB10D-2199-A646-B390-9AE17C39739C}"/>
          </ac:picMkLst>
        </pc:picChg>
        <pc:picChg chg="add del mod">
          <ac:chgData name="Markus Johannes Zock" userId="a2b17c9c-a4d3-40bf-bdef-df4363d20581" providerId="ADAL" clId="{4916F638-1D8E-D348-9B8D-62928CF1307A}" dt="2020-08-28T15:23:53.944" v="83" actId="931"/>
          <ac:picMkLst>
            <pc:docMk/>
            <pc:sldMk cId="1007452575" sldId="555"/>
            <ac:picMk id="38" creationId="{88411BB8-2DC2-9640-A7AB-6ED82485645D}"/>
          </ac:picMkLst>
        </pc:picChg>
      </pc:sldChg>
      <pc:sldChg chg="addSp modSp add mod modNotesTx">
        <pc:chgData name="Markus Johannes Zock" userId="a2b17c9c-a4d3-40bf-bdef-df4363d20581" providerId="ADAL" clId="{4916F638-1D8E-D348-9B8D-62928CF1307A}" dt="2020-09-08T09:52:32.584" v="1356" actId="20577"/>
        <pc:sldMkLst>
          <pc:docMk/>
          <pc:sldMk cId="1962052183" sldId="556"/>
        </pc:sldMkLst>
        <pc:spChg chg="mod">
          <ac:chgData name="Markus Johannes Zock" userId="a2b17c9c-a4d3-40bf-bdef-df4363d20581" providerId="ADAL" clId="{4916F638-1D8E-D348-9B8D-62928CF1307A}" dt="2020-08-28T15:45:49.220" v="243" actId="20577"/>
          <ac:spMkLst>
            <pc:docMk/>
            <pc:sldMk cId="1962052183" sldId="556"/>
            <ac:spMk id="5" creationId="{00000000-0000-0000-0000-000000000000}"/>
          </ac:spMkLst>
        </pc:spChg>
        <pc:spChg chg="add mod">
          <ac:chgData name="Markus Johannes Zock" userId="a2b17c9c-a4d3-40bf-bdef-df4363d20581" providerId="ADAL" clId="{4916F638-1D8E-D348-9B8D-62928CF1307A}" dt="2020-08-28T15:52:26.413" v="478" actId="207"/>
          <ac:spMkLst>
            <pc:docMk/>
            <pc:sldMk cId="1962052183" sldId="556"/>
            <ac:spMk id="6" creationId="{1FC7FFEC-C408-CC45-B2CB-113E09669D44}"/>
          </ac:spMkLst>
        </pc:spChg>
        <pc:graphicFrameChg chg="mod">
          <ac:chgData name="Markus Johannes Zock" userId="a2b17c9c-a4d3-40bf-bdef-df4363d20581" providerId="ADAL" clId="{4916F638-1D8E-D348-9B8D-62928CF1307A}" dt="2020-08-28T15:44:32.764" v="227"/>
          <ac:graphicFrameMkLst>
            <pc:docMk/>
            <pc:sldMk cId="1962052183" sldId="556"/>
            <ac:graphicFrameMk id="8" creationId="{237E3ACB-C2A0-1D47-923D-94F528926975}"/>
          </ac:graphicFrameMkLst>
        </pc:graphicFrameChg>
      </pc:sldChg>
      <pc:sldChg chg="addSp delSp modSp add mod modNotesTx">
        <pc:chgData name="Markus Johannes Zock" userId="a2b17c9c-a4d3-40bf-bdef-df4363d20581" providerId="ADAL" clId="{4916F638-1D8E-D348-9B8D-62928CF1307A}" dt="2020-09-08T09:52:25.607" v="1350" actId="20577"/>
        <pc:sldMkLst>
          <pc:docMk/>
          <pc:sldMk cId="1015990887" sldId="557"/>
        </pc:sldMkLst>
        <pc:spChg chg="mod">
          <ac:chgData name="Markus Johannes Zock" userId="a2b17c9c-a4d3-40bf-bdef-df4363d20581" providerId="ADAL" clId="{4916F638-1D8E-D348-9B8D-62928CF1307A}" dt="2020-08-28T15:45:55.005" v="247" actId="20577"/>
          <ac:spMkLst>
            <pc:docMk/>
            <pc:sldMk cId="1015990887" sldId="557"/>
            <ac:spMk id="5" creationId="{00000000-0000-0000-0000-000000000000}"/>
          </ac:spMkLst>
        </pc:spChg>
        <pc:spChg chg="add mod">
          <ac:chgData name="Markus Johannes Zock" userId="a2b17c9c-a4d3-40bf-bdef-df4363d20581" providerId="ADAL" clId="{4916F638-1D8E-D348-9B8D-62928CF1307A}" dt="2020-08-28T15:52:35.321" v="479"/>
          <ac:spMkLst>
            <pc:docMk/>
            <pc:sldMk cId="1015990887" sldId="557"/>
            <ac:spMk id="10" creationId="{98519EAA-BF58-2541-9759-ADE05C3D24B5}"/>
          </ac:spMkLst>
        </pc:spChg>
        <pc:graphicFrameChg chg="mod">
          <ac:chgData name="Markus Johannes Zock" userId="a2b17c9c-a4d3-40bf-bdef-df4363d20581" providerId="ADAL" clId="{4916F638-1D8E-D348-9B8D-62928CF1307A}" dt="2020-08-28T15:44:44.645" v="229"/>
          <ac:graphicFrameMkLst>
            <pc:docMk/>
            <pc:sldMk cId="1015990887" sldId="557"/>
            <ac:graphicFrameMk id="8" creationId="{237E3ACB-C2A0-1D47-923D-94F528926975}"/>
          </ac:graphicFrameMkLst>
        </pc:graphicFrameChg>
        <pc:picChg chg="add del mod">
          <ac:chgData name="Markus Johannes Zock" userId="a2b17c9c-a4d3-40bf-bdef-df4363d20581" providerId="ADAL" clId="{4916F638-1D8E-D348-9B8D-62928CF1307A}" dt="2020-08-28T15:30:45.164" v="159" actId="21"/>
          <ac:picMkLst>
            <pc:docMk/>
            <pc:sldMk cId="1015990887" sldId="557"/>
            <ac:picMk id="6" creationId="{B654D2FC-8B08-1C4B-9D41-FC8E3F56219A}"/>
          </ac:picMkLst>
        </pc:picChg>
        <pc:picChg chg="add del mod">
          <ac:chgData name="Markus Johannes Zock" userId="a2b17c9c-a4d3-40bf-bdef-df4363d20581" providerId="ADAL" clId="{4916F638-1D8E-D348-9B8D-62928CF1307A}" dt="2020-08-28T15:31:32.360" v="165" actId="21"/>
          <ac:picMkLst>
            <pc:docMk/>
            <pc:sldMk cId="1015990887" sldId="557"/>
            <ac:picMk id="9" creationId="{B1E8F6F7-3C23-F248-8CEC-B9258C631A5D}"/>
          </ac:picMkLst>
        </pc:picChg>
      </pc:sldChg>
      <pc:sldChg chg="addSp delSp modSp add mod modNotesTx">
        <pc:chgData name="Markus Johannes Zock" userId="a2b17c9c-a4d3-40bf-bdef-df4363d20581" providerId="ADAL" clId="{4916F638-1D8E-D348-9B8D-62928CF1307A}" dt="2020-09-08T09:03:47.549" v="571" actId="20577"/>
        <pc:sldMkLst>
          <pc:docMk/>
          <pc:sldMk cId="2638996249" sldId="558"/>
        </pc:sldMkLst>
        <pc:spChg chg="mod">
          <ac:chgData name="Markus Johannes Zock" userId="a2b17c9c-a4d3-40bf-bdef-df4363d20581" providerId="ADAL" clId="{4916F638-1D8E-D348-9B8D-62928CF1307A}" dt="2020-08-28T15:46:01.475" v="253" actId="20577"/>
          <ac:spMkLst>
            <pc:docMk/>
            <pc:sldMk cId="2638996249" sldId="558"/>
            <ac:spMk id="5" creationId="{00000000-0000-0000-0000-000000000000}"/>
          </ac:spMkLst>
        </pc:spChg>
        <pc:spChg chg="add mod">
          <ac:chgData name="Markus Johannes Zock" userId="a2b17c9c-a4d3-40bf-bdef-df4363d20581" providerId="ADAL" clId="{4916F638-1D8E-D348-9B8D-62928CF1307A}" dt="2020-08-28T15:52:45.188" v="481" actId="207"/>
          <ac:spMkLst>
            <pc:docMk/>
            <pc:sldMk cId="2638996249" sldId="558"/>
            <ac:spMk id="9" creationId="{0EA3DD52-70CE-6E4E-827D-0AFC9D4F4314}"/>
          </ac:spMkLst>
        </pc:spChg>
        <pc:graphicFrameChg chg="mod">
          <ac:chgData name="Markus Johannes Zock" userId="a2b17c9c-a4d3-40bf-bdef-df4363d20581" providerId="ADAL" clId="{4916F638-1D8E-D348-9B8D-62928CF1307A}" dt="2020-08-28T15:44:57.897" v="231"/>
          <ac:graphicFrameMkLst>
            <pc:docMk/>
            <pc:sldMk cId="2638996249" sldId="558"/>
            <ac:graphicFrameMk id="8" creationId="{237E3ACB-C2A0-1D47-923D-94F528926975}"/>
          </ac:graphicFrameMkLst>
        </pc:graphicFrameChg>
        <pc:picChg chg="add del mod">
          <ac:chgData name="Markus Johannes Zock" userId="a2b17c9c-a4d3-40bf-bdef-df4363d20581" providerId="ADAL" clId="{4916F638-1D8E-D348-9B8D-62928CF1307A}" dt="2020-08-28T15:32:27.686" v="169" actId="21"/>
          <ac:picMkLst>
            <pc:docMk/>
            <pc:sldMk cId="2638996249" sldId="558"/>
            <ac:picMk id="6" creationId="{C84D1BC6-983C-8247-9630-221E80754A0D}"/>
          </ac:picMkLst>
        </pc:picChg>
      </pc:sldChg>
      <pc:sldChg chg="addSp delSp modSp add mod modNotesTx">
        <pc:chgData name="Markus Johannes Zock" userId="a2b17c9c-a4d3-40bf-bdef-df4363d20581" providerId="ADAL" clId="{4916F638-1D8E-D348-9B8D-62928CF1307A}" dt="2020-08-28T15:52:48.062" v="482"/>
        <pc:sldMkLst>
          <pc:docMk/>
          <pc:sldMk cId="789069045" sldId="559"/>
        </pc:sldMkLst>
        <pc:spChg chg="mod">
          <ac:chgData name="Markus Johannes Zock" userId="a2b17c9c-a4d3-40bf-bdef-df4363d20581" providerId="ADAL" clId="{4916F638-1D8E-D348-9B8D-62928CF1307A}" dt="2020-08-28T15:46:06.574" v="257" actId="20577"/>
          <ac:spMkLst>
            <pc:docMk/>
            <pc:sldMk cId="789069045" sldId="559"/>
            <ac:spMk id="5" creationId="{00000000-0000-0000-0000-000000000000}"/>
          </ac:spMkLst>
        </pc:spChg>
        <pc:spChg chg="add mod">
          <ac:chgData name="Markus Johannes Zock" userId="a2b17c9c-a4d3-40bf-bdef-df4363d20581" providerId="ADAL" clId="{4916F638-1D8E-D348-9B8D-62928CF1307A}" dt="2020-08-28T15:52:48.062" v="482"/>
          <ac:spMkLst>
            <pc:docMk/>
            <pc:sldMk cId="789069045" sldId="559"/>
            <ac:spMk id="14" creationId="{774C1DDA-1029-A549-9200-8C939171D967}"/>
          </ac:spMkLst>
        </pc:spChg>
        <pc:graphicFrameChg chg="mod">
          <ac:chgData name="Markus Johannes Zock" userId="a2b17c9c-a4d3-40bf-bdef-df4363d20581" providerId="ADAL" clId="{4916F638-1D8E-D348-9B8D-62928CF1307A}" dt="2020-08-28T15:45:42.083" v="239" actId="20577"/>
          <ac:graphicFrameMkLst>
            <pc:docMk/>
            <pc:sldMk cId="789069045" sldId="559"/>
            <ac:graphicFrameMk id="8" creationId="{237E3ACB-C2A0-1D47-923D-94F528926975}"/>
          </ac:graphicFrameMkLst>
        </pc:graphicFrameChg>
        <pc:picChg chg="add del mod">
          <ac:chgData name="Markus Johannes Zock" userId="a2b17c9c-a4d3-40bf-bdef-df4363d20581" providerId="ADAL" clId="{4916F638-1D8E-D348-9B8D-62928CF1307A}" dt="2020-08-28T15:33:54.668" v="188" actId="478"/>
          <ac:picMkLst>
            <pc:docMk/>
            <pc:sldMk cId="789069045" sldId="559"/>
            <ac:picMk id="6" creationId="{A804316D-916D-AC4B-9CE5-AD43BA1B14BB}"/>
          </ac:picMkLst>
        </pc:picChg>
        <pc:picChg chg="add del mod">
          <ac:chgData name="Markus Johannes Zock" userId="a2b17c9c-a4d3-40bf-bdef-df4363d20581" providerId="ADAL" clId="{4916F638-1D8E-D348-9B8D-62928CF1307A}" dt="2020-08-28T15:33:54.668" v="188" actId="478"/>
          <ac:picMkLst>
            <pc:docMk/>
            <pc:sldMk cId="789069045" sldId="559"/>
            <ac:picMk id="9" creationId="{35336A02-55D2-4342-AA6E-824CBD96DD6C}"/>
          </ac:picMkLst>
        </pc:picChg>
        <pc:picChg chg="add del mod">
          <ac:chgData name="Markus Johannes Zock" userId="a2b17c9c-a4d3-40bf-bdef-df4363d20581" providerId="ADAL" clId="{4916F638-1D8E-D348-9B8D-62928CF1307A}" dt="2020-08-28T15:34:08.345" v="190" actId="21"/>
          <ac:picMkLst>
            <pc:docMk/>
            <pc:sldMk cId="789069045" sldId="559"/>
            <ac:picMk id="11" creationId="{DCD9FEC0-23EB-064C-A47B-BDD3129BD379}"/>
          </ac:picMkLst>
        </pc:picChg>
        <pc:picChg chg="add del mod">
          <ac:chgData name="Markus Johannes Zock" userId="a2b17c9c-a4d3-40bf-bdef-df4363d20581" providerId="ADAL" clId="{4916F638-1D8E-D348-9B8D-62928CF1307A}" dt="2020-08-28T15:36:35.351" v="194" actId="21"/>
          <ac:picMkLst>
            <pc:docMk/>
            <pc:sldMk cId="789069045" sldId="559"/>
            <ac:picMk id="13" creationId="{63BF4301-15F6-9D4A-9FB5-211AA5C6E159}"/>
          </ac:picMkLst>
        </pc:picChg>
      </pc:sldChg>
      <pc:sldChg chg="addSp delSp modSp add mod modNotesTx">
        <pc:chgData name="Markus Johannes Zock" userId="a2b17c9c-a4d3-40bf-bdef-df4363d20581" providerId="ADAL" clId="{4916F638-1D8E-D348-9B8D-62928CF1307A}" dt="2020-08-28T15:52:56.402" v="484" actId="207"/>
        <pc:sldMkLst>
          <pc:docMk/>
          <pc:sldMk cId="4224328340" sldId="560"/>
        </pc:sldMkLst>
        <pc:spChg chg="mod">
          <ac:chgData name="Markus Johannes Zock" userId="a2b17c9c-a4d3-40bf-bdef-df4363d20581" providerId="ADAL" clId="{4916F638-1D8E-D348-9B8D-62928CF1307A}" dt="2020-08-28T15:46:16.244" v="263" actId="20577"/>
          <ac:spMkLst>
            <pc:docMk/>
            <pc:sldMk cId="4224328340" sldId="560"/>
            <ac:spMk id="5" creationId="{00000000-0000-0000-0000-000000000000}"/>
          </ac:spMkLst>
        </pc:spChg>
        <pc:spChg chg="add del mod">
          <ac:chgData name="Markus Johannes Zock" userId="a2b17c9c-a4d3-40bf-bdef-df4363d20581" providerId="ADAL" clId="{4916F638-1D8E-D348-9B8D-62928CF1307A}" dt="2020-08-28T15:46:13.638" v="259" actId="478"/>
          <ac:spMkLst>
            <pc:docMk/>
            <pc:sldMk cId="4224328340" sldId="560"/>
            <ac:spMk id="12" creationId="{FEBF6444-4B5B-FF48-8005-C5A5632108C8}"/>
          </ac:spMkLst>
        </pc:spChg>
        <pc:spChg chg="add mod">
          <ac:chgData name="Markus Johannes Zock" userId="a2b17c9c-a4d3-40bf-bdef-df4363d20581" providerId="ADAL" clId="{4916F638-1D8E-D348-9B8D-62928CF1307A}" dt="2020-08-28T15:52:56.402" v="484" actId="207"/>
          <ac:spMkLst>
            <pc:docMk/>
            <pc:sldMk cId="4224328340" sldId="560"/>
            <ac:spMk id="13" creationId="{D8AD8585-7C93-4A4C-83E2-7747197CBEFA}"/>
          </ac:spMkLst>
        </pc:spChg>
        <pc:graphicFrameChg chg="mod">
          <ac:chgData name="Markus Johannes Zock" userId="a2b17c9c-a4d3-40bf-bdef-df4363d20581" providerId="ADAL" clId="{4916F638-1D8E-D348-9B8D-62928CF1307A}" dt="2020-08-28T15:52:14.160" v="475" actId="20577"/>
          <ac:graphicFrameMkLst>
            <pc:docMk/>
            <pc:sldMk cId="4224328340" sldId="560"/>
            <ac:graphicFrameMk id="8" creationId="{237E3ACB-C2A0-1D47-923D-94F528926975}"/>
          </ac:graphicFrameMkLst>
        </pc:graphicFrameChg>
        <pc:picChg chg="add del mod">
          <ac:chgData name="Markus Johannes Zock" userId="a2b17c9c-a4d3-40bf-bdef-df4363d20581" providerId="ADAL" clId="{4916F638-1D8E-D348-9B8D-62928CF1307A}" dt="2020-08-28T15:39:22.502" v="197" actId="478"/>
          <ac:picMkLst>
            <pc:docMk/>
            <pc:sldMk cId="4224328340" sldId="560"/>
            <ac:picMk id="6" creationId="{A3846B73-07F6-A84C-B094-02F6789275B7}"/>
          </ac:picMkLst>
        </pc:picChg>
        <pc:picChg chg="add del mod">
          <ac:chgData name="Markus Johannes Zock" userId="a2b17c9c-a4d3-40bf-bdef-df4363d20581" providerId="ADAL" clId="{4916F638-1D8E-D348-9B8D-62928CF1307A}" dt="2020-08-28T15:39:22.502" v="197" actId="478"/>
          <ac:picMkLst>
            <pc:docMk/>
            <pc:sldMk cId="4224328340" sldId="560"/>
            <ac:picMk id="9" creationId="{AF4518CA-B765-9F46-9F32-8DB3247E97E1}"/>
          </ac:picMkLst>
        </pc:picChg>
        <pc:picChg chg="add del mod">
          <ac:chgData name="Markus Johannes Zock" userId="a2b17c9c-a4d3-40bf-bdef-df4363d20581" providerId="ADAL" clId="{4916F638-1D8E-D348-9B8D-62928CF1307A}" dt="2020-08-28T15:39:55.444" v="199" actId="21"/>
          <ac:picMkLst>
            <pc:docMk/>
            <pc:sldMk cId="4224328340" sldId="560"/>
            <ac:picMk id="11" creationId="{DBB9206E-51B4-A84C-8326-719F04D1F483}"/>
          </ac:picMkLst>
        </pc:pic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image" Target="../media/image22.jpeg"/></Relationships>
</file>

<file path=ppt/diagrams/_rels/data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image" Target="../media/image24.jpeg"/></Relationships>
</file>

<file path=ppt/diagrams/_rels/data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image" Target="../media/image26.jpeg"/></Relationships>
</file>

<file path=ppt/diagrams/_rels/data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image" Target="../media/image28.jpeg"/></Relationships>
</file>

<file path=ppt/diagrams/_rels/data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image" Target="../media/image30.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image" Target="../media/image22.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image" Target="../media/image24.jpeg"/></Relationships>
</file>

<file path=ppt/diagrams/_rels/drawing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image" Target="../media/image26.jpeg"/></Relationships>
</file>

<file path=ppt/diagrams/_rels/drawing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image" Target="../media/image28.jpeg"/></Relationships>
</file>

<file path=ppt/diagrams/_rels/drawing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B1E198-B073-F94C-8C35-A755C1DEDFA2}" type="doc">
      <dgm:prSet loTypeId="urn:microsoft.com/office/officeart/2008/layout/BendingPictureSemiTransparentText" loCatId="" qsTypeId="urn:microsoft.com/office/officeart/2005/8/quickstyle/simple1" qsCatId="simple" csTypeId="urn:microsoft.com/office/officeart/2005/8/colors/accent1_2" csCatId="accent1" phldr="1"/>
      <dgm:spPr/>
      <dgm:t>
        <a:bodyPr/>
        <a:lstStyle/>
        <a:p>
          <a:endParaRPr lang="de-DE"/>
        </a:p>
      </dgm:t>
    </dgm:pt>
    <dgm:pt modelId="{33F3AC26-710F-D849-87EA-A33A9153E153}">
      <dgm:prSet phldrT="[Text]"/>
      <dgm:spPr>
        <a:solidFill>
          <a:schemeClr val="bg1">
            <a:alpha val="80000"/>
          </a:schemeClr>
        </a:solidFill>
      </dgm:spPr>
      <dgm:t>
        <a:bodyPr/>
        <a:lstStyle/>
        <a:p>
          <a:pPr>
            <a:buFont typeface="+mj-lt"/>
            <a:buAutoNum type="arabicPeriod"/>
          </a:pPr>
          <a:r>
            <a:rPr lang="de-DE" b="1" err="1">
              <a:solidFill>
                <a:sysClr val="windowText" lastClr="000000"/>
              </a:solidFill>
            </a:rPr>
            <a:t>Decision-making</a:t>
          </a:r>
          <a:r>
            <a:rPr lang="de-DE" b="1">
              <a:solidFill>
                <a:sysClr val="windowText" lastClr="000000"/>
              </a:solidFill>
            </a:rPr>
            <a:t> </a:t>
          </a:r>
          <a:r>
            <a:rPr lang="de-DE" b="1" err="1">
              <a:solidFill>
                <a:sysClr val="windowText" lastClr="000000"/>
              </a:solidFill>
            </a:rPr>
            <a:t>procedures</a:t>
          </a:r>
          <a:r>
            <a:rPr lang="de-DE" b="1">
              <a:solidFill>
                <a:sysClr val="windowText" lastClr="000000"/>
              </a:solidFill>
            </a:rPr>
            <a:t> and </a:t>
          </a:r>
          <a:r>
            <a:rPr lang="de-DE" b="1" err="1">
              <a:solidFill>
                <a:sysClr val="windowText" lastClr="000000"/>
              </a:solidFill>
            </a:rPr>
            <a:t>leadership</a:t>
          </a:r>
          <a:endParaRPr lang="de-DE">
            <a:solidFill>
              <a:sysClr val="windowText" lastClr="000000"/>
            </a:solidFill>
          </a:endParaRPr>
        </a:p>
      </dgm:t>
    </dgm:pt>
    <dgm:pt modelId="{60B58968-EF4C-E44E-84FA-9E9F3E6C93D5}" type="parTrans" cxnId="{EA823866-4CCF-8A4D-9A5D-46886244457B}">
      <dgm:prSet/>
      <dgm:spPr/>
      <dgm:t>
        <a:bodyPr/>
        <a:lstStyle/>
        <a:p>
          <a:endParaRPr lang="de-DE"/>
        </a:p>
      </dgm:t>
    </dgm:pt>
    <dgm:pt modelId="{14CD0B24-8630-9449-99A9-135313388CC3}" type="sibTrans" cxnId="{EA823866-4CCF-8A4D-9A5D-46886244457B}">
      <dgm:prSet/>
      <dgm:spPr/>
      <dgm:t>
        <a:bodyPr/>
        <a:lstStyle/>
        <a:p>
          <a:endParaRPr lang="de-DE"/>
        </a:p>
      </dgm:t>
    </dgm:pt>
    <dgm:pt modelId="{B16C7500-9C31-7D41-B3D7-AAEF60B37C89}">
      <dgm:prSet/>
      <dgm:spPr>
        <a:solidFill>
          <a:schemeClr val="bg1">
            <a:alpha val="80000"/>
          </a:schemeClr>
        </a:solidFill>
      </dgm:spPr>
      <dgm:t>
        <a:bodyPr/>
        <a:lstStyle/>
        <a:p>
          <a:r>
            <a:rPr lang="de-DE" b="1">
              <a:solidFill>
                <a:sysClr val="windowText" lastClr="000000"/>
              </a:solidFill>
            </a:rPr>
            <a:t>Controlling and </a:t>
          </a:r>
          <a:r>
            <a:rPr lang="de-DE" b="1" err="1">
              <a:solidFill>
                <a:sysClr val="windowText" lastClr="000000"/>
              </a:solidFill>
            </a:rPr>
            <a:t>regulating</a:t>
          </a:r>
          <a:r>
            <a:rPr lang="de-DE" b="1">
              <a:solidFill>
                <a:sysClr val="windowText" lastClr="000000"/>
              </a:solidFill>
            </a:rPr>
            <a:t> </a:t>
          </a:r>
          <a:r>
            <a:rPr lang="de-DE" b="1" err="1">
              <a:solidFill>
                <a:sysClr val="windowText" lastClr="000000"/>
              </a:solidFill>
            </a:rPr>
            <a:t>activities</a:t>
          </a:r>
          <a:r>
            <a:rPr lang="de-DE" b="1">
              <a:solidFill>
                <a:sysClr val="windowText" lastClr="000000"/>
              </a:solidFill>
            </a:rPr>
            <a:t> </a:t>
          </a:r>
          <a:r>
            <a:rPr lang="de-DE" b="1" err="1">
              <a:solidFill>
                <a:sysClr val="windowText" lastClr="000000"/>
              </a:solidFill>
            </a:rPr>
            <a:t>for</a:t>
          </a:r>
          <a:r>
            <a:rPr lang="de-DE" b="1">
              <a:solidFill>
                <a:sysClr val="windowText" lastClr="000000"/>
              </a:solidFill>
            </a:rPr>
            <a:t> </a:t>
          </a:r>
          <a:r>
            <a:rPr lang="de-DE" b="1" err="1">
              <a:solidFill>
                <a:sysClr val="windowText" lastClr="000000"/>
              </a:solidFill>
            </a:rPr>
            <a:t>the</a:t>
          </a:r>
          <a:r>
            <a:rPr lang="de-DE" b="1">
              <a:solidFill>
                <a:sysClr val="windowText" lastClr="000000"/>
              </a:solidFill>
            </a:rPr>
            <a:t> </a:t>
          </a:r>
          <a:r>
            <a:rPr lang="de-DE" b="1" err="1">
              <a:solidFill>
                <a:sysClr val="windowText" lastClr="000000"/>
              </a:solidFill>
            </a:rPr>
            <a:t>general</a:t>
          </a:r>
          <a:r>
            <a:rPr lang="de-DE" b="1">
              <a:solidFill>
                <a:sysClr val="windowText" lastClr="000000"/>
              </a:solidFill>
            </a:rPr>
            <a:t> </a:t>
          </a:r>
          <a:r>
            <a:rPr lang="de-DE" b="1" err="1">
              <a:solidFill>
                <a:sysClr val="windowText" lastClr="000000"/>
              </a:solidFill>
            </a:rPr>
            <a:t>public</a:t>
          </a:r>
          <a:endParaRPr lang="de-DE" b="1">
            <a:solidFill>
              <a:sysClr val="windowText" lastClr="000000"/>
            </a:solidFill>
          </a:endParaRPr>
        </a:p>
      </dgm:t>
    </dgm:pt>
    <dgm:pt modelId="{956D0E77-B9AB-3745-98D6-BDAD488E546D}" type="parTrans" cxnId="{A0FCD4E6-71D5-864B-9E7D-BD042EEA7766}">
      <dgm:prSet/>
      <dgm:spPr/>
      <dgm:t>
        <a:bodyPr/>
        <a:lstStyle/>
        <a:p>
          <a:endParaRPr lang="de-DE"/>
        </a:p>
      </dgm:t>
    </dgm:pt>
    <dgm:pt modelId="{93CB368C-3666-F143-9AB9-13B45C91DFF1}" type="sibTrans" cxnId="{A0FCD4E6-71D5-864B-9E7D-BD042EEA7766}">
      <dgm:prSet/>
      <dgm:spPr/>
      <dgm:t>
        <a:bodyPr/>
        <a:lstStyle/>
        <a:p>
          <a:endParaRPr lang="de-DE"/>
        </a:p>
      </dgm:t>
    </dgm:pt>
    <dgm:pt modelId="{BDDA3BD9-57F7-174E-9617-465C75B3F903}" type="pres">
      <dgm:prSet presAssocID="{8BB1E198-B073-F94C-8C35-A755C1DEDFA2}" presName="Name0" presStyleCnt="0">
        <dgm:presLayoutVars>
          <dgm:dir/>
          <dgm:resizeHandles val="exact"/>
        </dgm:presLayoutVars>
      </dgm:prSet>
      <dgm:spPr/>
    </dgm:pt>
    <dgm:pt modelId="{2A39EB13-AC97-9147-AFFB-2763D21FF024}" type="pres">
      <dgm:prSet presAssocID="{33F3AC26-710F-D849-87EA-A33A9153E153}" presName="composite" presStyleCnt="0"/>
      <dgm:spPr/>
    </dgm:pt>
    <dgm:pt modelId="{A4BFBFCA-7B4E-044D-B7C9-3E528DCA58F0}" type="pres">
      <dgm:prSet presAssocID="{33F3AC26-710F-D849-87EA-A33A9153E153}" presName="rect1" presStyleLbl="bgShp" presStyleIdx="0" presStyleCnt="2"/>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dgm:spPr>
    </dgm:pt>
    <dgm:pt modelId="{62363E8B-AEF5-904A-992C-0F941549EAEB}" type="pres">
      <dgm:prSet presAssocID="{33F3AC26-710F-D849-87EA-A33A9153E153}" presName="rect2" presStyleLbl="trBgShp" presStyleIdx="0" presStyleCnt="2">
        <dgm:presLayoutVars>
          <dgm:bulletEnabled val="1"/>
        </dgm:presLayoutVars>
      </dgm:prSet>
      <dgm:spPr/>
    </dgm:pt>
    <dgm:pt modelId="{952238F9-38D7-1244-8779-2C5C6733867B}" type="pres">
      <dgm:prSet presAssocID="{14CD0B24-8630-9449-99A9-135313388CC3}" presName="sibTrans" presStyleCnt="0"/>
      <dgm:spPr/>
    </dgm:pt>
    <dgm:pt modelId="{76A63DE9-67A3-7946-8817-B6D154D26EA9}" type="pres">
      <dgm:prSet presAssocID="{B16C7500-9C31-7D41-B3D7-AAEF60B37C89}" presName="composite" presStyleCnt="0"/>
      <dgm:spPr/>
    </dgm:pt>
    <dgm:pt modelId="{B3C89C13-B139-9846-AA26-D45C8EBE6CE0}" type="pres">
      <dgm:prSet presAssocID="{B16C7500-9C31-7D41-B3D7-AAEF60B37C89}" presName="rect1" presStyleLbl="bgShp" presStyleIdx="1" presStyleCnt="2"/>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dgm:spPr>
    </dgm:pt>
    <dgm:pt modelId="{C60BE3BB-5369-A142-90E9-FB5F526AB6D3}" type="pres">
      <dgm:prSet presAssocID="{B16C7500-9C31-7D41-B3D7-AAEF60B37C89}" presName="rect2" presStyleLbl="trBgShp" presStyleIdx="1" presStyleCnt="2">
        <dgm:presLayoutVars>
          <dgm:bulletEnabled val="1"/>
        </dgm:presLayoutVars>
      </dgm:prSet>
      <dgm:spPr/>
    </dgm:pt>
  </dgm:ptLst>
  <dgm:cxnLst>
    <dgm:cxn modelId="{EA823866-4CCF-8A4D-9A5D-46886244457B}" srcId="{8BB1E198-B073-F94C-8C35-A755C1DEDFA2}" destId="{33F3AC26-710F-D849-87EA-A33A9153E153}" srcOrd="0" destOrd="0" parTransId="{60B58968-EF4C-E44E-84FA-9E9F3E6C93D5}" sibTransId="{14CD0B24-8630-9449-99A9-135313388CC3}"/>
    <dgm:cxn modelId="{D480686B-CCC8-3347-84A0-B073A3FD17A9}" type="presOf" srcId="{8BB1E198-B073-F94C-8C35-A755C1DEDFA2}" destId="{BDDA3BD9-57F7-174E-9617-465C75B3F903}" srcOrd="0" destOrd="0" presId="urn:microsoft.com/office/officeart/2008/layout/BendingPictureSemiTransparentText"/>
    <dgm:cxn modelId="{B8EEED8E-9A6A-8F4A-BBC3-04132B6DD90D}" type="presOf" srcId="{33F3AC26-710F-D849-87EA-A33A9153E153}" destId="{62363E8B-AEF5-904A-992C-0F941549EAEB}" srcOrd="0" destOrd="0" presId="urn:microsoft.com/office/officeart/2008/layout/BendingPictureSemiTransparentText"/>
    <dgm:cxn modelId="{FB1AF3BC-67A4-504F-93E3-2A2188FF419A}" type="presOf" srcId="{B16C7500-9C31-7D41-B3D7-AAEF60B37C89}" destId="{C60BE3BB-5369-A142-90E9-FB5F526AB6D3}" srcOrd="0" destOrd="0" presId="urn:microsoft.com/office/officeart/2008/layout/BendingPictureSemiTransparentText"/>
    <dgm:cxn modelId="{A0FCD4E6-71D5-864B-9E7D-BD042EEA7766}" srcId="{8BB1E198-B073-F94C-8C35-A755C1DEDFA2}" destId="{B16C7500-9C31-7D41-B3D7-AAEF60B37C89}" srcOrd="1" destOrd="0" parTransId="{956D0E77-B9AB-3745-98D6-BDAD488E546D}" sibTransId="{93CB368C-3666-F143-9AB9-13B45C91DFF1}"/>
    <dgm:cxn modelId="{9DAADA5A-1648-174E-B2E8-E5AE925E9912}" type="presParOf" srcId="{BDDA3BD9-57F7-174E-9617-465C75B3F903}" destId="{2A39EB13-AC97-9147-AFFB-2763D21FF024}" srcOrd="0" destOrd="0" presId="urn:microsoft.com/office/officeart/2008/layout/BendingPictureSemiTransparentText"/>
    <dgm:cxn modelId="{34044714-93C4-3142-A6E1-698CFB8381C7}" type="presParOf" srcId="{2A39EB13-AC97-9147-AFFB-2763D21FF024}" destId="{A4BFBFCA-7B4E-044D-B7C9-3E528DCA58F0}" srcOrd="0" destOrd="0" presId="urn:microsoft.com/office/officeart/2008/layout/BendingPictureSemiTransparentText"/>
    <dgm:cxn modelId="{7985058E-4DE3-5541-A76B-2B595F440B9D}" type="presParOf" srcId="{2A39EB13-AC97-9147-AFFB-2763D21FF024}" destId="{62363E8B-AEF5-904A-992C-0F941549EAEB}" srcOrd="1" destOrd="0" presId="urn:microsoft.com/office/officeart/2008/layout/BendingPictureSemiTransparentText"/>
    <dgm:cxn modelId="{20A41C5D-2CCF-074F-BF77-693687342AB9}" type="presParOf" srcId="{BDDA3BD9-57F7-174E-9617-465C75B3F903}" destId="{952238F9-38D7-1244-8779-2C5C6733867B}" srcOrd="1" destOrd="0" presId="urn:microsoft.com/office/officeart/2008/layout/BendingPictureSemiTransparentText"/>
    <dgm:cxn modelId="{3B52FAF2-8AD5-8B43-B0A7-E64FC6BFCCA8}" type="presParOf" srcId="{BDDA3BD9-57F7-174E-9617-465C75B3F903}" destId="{76A63DE9-67A3-7946-8817-B6D154D26EA9}" srcOrd="2" destOrd="0" presId="urn:microsoft.com/office/officeart/2008/layout/BendingPictureSemiTransparentText"/>
    <dgm:cxn modelId="{2B17C98F-93EF-664B-B7DA-6CC432AD2E9F}" type="presParOf" srcId="{76A63DE9-67A3-7946-8817-B6D154D26EA9}" destId="{B3C89C13-B139-9846-AA26-D45C8EBE6CE0}" srcOrd="0" destOrd="0" presId="urn:microsoft.com/office/officeart/2008/layout/BendingPictureSemiTransparentText"/>
    <dgm:cxn modelId="{659C11EE-7365-1244-B938-5FC47268F363}" type="presParOf" srcId="{76A63DE9-67A3-7946-8817-B6D154D26EA9}" destId="{C60BE3BB-5369-A142-90E9-FB5F526AB6D3}" srcOrd="1" destOrd="0" presId="urn:microsoft.com/office/officeart/2008/layout/BendingPictureSemiTransparentText"/>
  </dgm:cxnLst>
  <dgm:bg/>
  <dgm:whole>
    <a:ln>
      <a:solidFill>
        <a:srgbClr val="4CC2EF"/>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B1E198-B073-F94C-8C35-A755C1DEDFA2}" type="doc">
      <dgm:prSet loTypeId="urn:microsoft.com/office/officeart/2008/layout/BendingPictureSemiTransparentText" loCatId="" qsTypeId="urn:microsoft.com/office/officeart/2005/8/quickstyle/simple1" qsCatId="simple" csTypeId="urn:microsoft.com/office/officeart/2005/8/colors/accent1_2" csCatId="accent1" phldr="1"/>
      <dgm:spPr/>
      <dgm:t>
        <a:bodyPr/>
        <a:lstStyle/>
        <a:p>
          <a:endParaRPr lang="de-DE"/>
        </a:p>
      </dgm:t>
    </dgm:pt>
    <dgm:pt modelId="{6E84019C-C871-DB45-B525-6F815803A916}">
      <dgm:prSet/>
      <dgm:spPr>
        <a:solidFill>
          <a:schemeClr val="bg1">
            <a:alpha val="80000"/>
          </a:schemeClr>
        </a:solidFill>
      </dgm:spPr>
      <dgm:t>
        <a:bodyPr/>
        <a:lstStyle/>
        <a:p>
          <a:r>
            <a:rPr lang="en-US" b="1">
              <a:solidFill>
                <a:schemeClr val="tx1"/>
              </a:solidFill>
            </a:rPr>
            <a:t>Delivering public utility or services</a:t>
          </a:r>
        </a:p>
      </dgm:t>
    </dgm:pt>
    <dgm:pt modelId="{51C49031-5B63-3C47-8466-C26184DF5402}" type="parTrans" cxnId="{689C84AB-3114-2D4D-804B-23E214A5847F}">
      <dgm:prSet/>
      <dgm:spPr/>
      <dgm:t>
        <a:bodyPr/>
        <a:lstStyle/>
        <a:p>
          <a:endParaRPr lang="de-DE"/>
        </a:p>
      </dgm:t>
    </dgm:pt>
    <dgm:pt modelId="{85356605-76A2-F041-8608-B5A514B59492}" type="sibTrans" cxnId="{689C84AB-3114-2D4D-804B-23E214A5847F}">
      <dgm:prSet/>
      <dgm:spPr/>
      <dgm:t>
        <a:bodyPr/>
        <a:lstStyle/>
        <a:p>
          <a:endParaRPr lang="de-DE"/>
        </a:p>
      </dgm:t>
    </dgm:pt>
    <dgm:pt modelId="{CE427D1C-2CA9-2A4D-9DE6-D7E88CCFAFE2}">
      <dgm:prSet/>
      <dgm:spPr>
        <a:solidFill>
          <a:schemeClr val="bg1">
            <a:alpha val="80000"/>
          </a:schemeClr>
        </a:solidFill>
      </dgm:spPr>
      <dgm:t>
        <a:bodyPr/>
        <a:lstStyle/>
        <a:p>
          <a:r>
            <a:rPr lang="en-US" b="1">
              <a:solidFill>
                <a:schemeClr val="tx1"/>
              </a:solidFill>
            </a:rPr>
            <a:t>Recruitment and selection/promotion</a:t>
          </a:r>
        </a:p>
      </dgm:t>
    </dgm:pt>
    <dgm:pt modelId="{8BDFEF12-8425-D544-B91B-2DBF735F4E5D}" type="parTrans" cxnId="{97A7CAEC-C08A-F542-81D6-B130D0DE1C92}">
      <dgm:prSet/>
      <dgm:spPr/>
      <dgm:t>
        <a:bodyPr/>
        <a:lstStyle/>
        <a:p>
          <a:endParaRPr lang="de-DE"/>
        </a:p>
      </dgm:t>
    </dgm:pt>
    <dgm:pt modelId="{0D4893E0-69BC-3E43-BB48-DB22ECDB8F43}" type="sibTrans" cxnId="{97A7CAEC-C08A-F542-81D6-B130D0DE1C92}">
      <dgm:prSet/>
      <dgm:spPr/>
      <dgm:t>
        <a:bodyPr/>
        <a:lstStyle/>
        <a:p>
          <a:endParaRPr lang="de-DE"/>
        </a:p>
      </dgm:t>
    </dgm:pt>
    <dgm:pt modelId="{BDDA3BD9-57F7-174E-9617-465C75B3F903}" type="pres">
      <dgm:prSet presAssocID="{8BB1E198-B073-F94C-8C35-A755C1DEDFA2}" presName="Name0" presStyleCnt="0">
        <dgm:presLayoutVars>
          <dgm:dir/>
          <dgm:resizeHandles val="exact"/>
        </dgm:presLayoutVars>
      </dgm:prSet>
      <dgm:spPr/>
    </dgm:pt>
    <dgm:pt modelId="{F73CDB80-6ED4-874A-89D6-E283CF40A5A2}" type="pres">
      <dgm:prSet presAssocID="{6E84019C-C871-DB45-B525-6F815803A916}" presName="composite" presStyleCnt="0"/>
      <dgm:spPr/>
    </dgm:pt>
    <dgm:pt modelId="{3C6F2979-0F99-A147-BBDB-C534D334BCD5}" type="pres">
      <dgm:prSet presAssocID="{6E84019C-C871-DB45-B525-6F815803A916}" presName="rect1" presStyleLbl="bgShp" presStyleIdx="0" presStyleCnt="2"/>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dgm:spPr>
    </dgm:pt>
    <dgm:pt modelId="{295280B0-36D8-B94F-B008-C420A17F9495}" type="pres">
      <dgm:prSet presAssocID="{6E84019C-C871-DB45-B525-6F815803A916}" presName="rect2" presStyleLbl="trBgShp" presStyleIdx="0" presStyleCnt="2">
        <dgm:presLayoutVars>
          <dgm:bulletEnabled val="1"/>
        </dgm:presLayoutVars>
      </dgm:prSet>
      <dgm:spPr/>
    </dgm:pt>
    <dgm:pt modelId="{FDC3A22F-B7DC-D248-95DC-9FC7574E040B}" type="pres">
      <dgm:prSet presAssocID="{85356605-76A2-F041-8608-B5A514B59492}" presName="sibTrans" presStyleCnt="0"/>
      <dgm:spPr/>
    </dgm:pt>
    <dgm:pt modelId="{EC650331-D1B5-654F-BAB7-EFA23B111044}" type="pres">
      <dgm:prSet presAssocID="{CE427D1C-2CA9-2A4D-9DE6-D7E88CCFAFE2}" presName="composite" presStyleCnt="0"/>
      <dgm:spPr/>
    </dgm:pt>
    <dgm:pt modelId="{C5F4B9A3-4CF4-7B45-A239-398A59AD9F4E}" type="pres">
      <dgm:prSet presAssocID="{CE427D1C-2CA9-2A4D-9DE6-D7E88CCFAFE2}" presName="rect1" presStyleLbl="bgShp" presStyleIdx="1" presStyleCnt="2"/>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dgm:spPr>
    </dgm:pt>
    <dgm:pt modelId="{3B55B556-46F5-6942-BA20-D4B4014F1DED}" type="pres">
      <dgm:prSet presAssocID="{CE427D1C-2CA9-2A4D-9DE6-D7E88CCFAFE2}" presName="rect2" presStyleLbl="trBgShp" presStyleIdx="1" presStyleCnt="2">
        <dgm:presLayoutVars>
          <dgm:bulletEnabled val="1"/>
        </dgm:presLayoutVars>
      </dgm:prSet>
      <dgm:spPr/>
    </dgm:pt>
  </dgm:ptLst>
  <dgm:cxnLst>
    <dgm:cxn modelId="{D480686B-CCC8-3347-84A0-B073A3FD17A9}" type="presOf" srcId="{8BB1E198-B073-F94C-8C35-A755C1DEDFA2}" destId="{BDDA3BD9-57F7-174E-9617-465C75B3F903}" srcOrd="0" destOrd="0" presId="urn:microsoft.com/office/officeart/2008/layout/BendingPictureSemiTransparentText"/>
    <dgm:cxn modelId="{5FC4236C-5AA1-AC4D-A894-70AF92415607}" type="presOf" srcId="{CE427D1C-2CA9-2A4D-9DE6-D7E88CCFAFE2}" destId="{3B55B556-46F5-6942-BA20-D4B4014F1DED}" srcOrd="0" destOrd="0" presId="urn:microsoft.com/office/officeart/2008/layout/BendingPictureSemiTransparentText"/>
    <dgm:cxn modelId="{8D7D0B78-D693-A54E-B05C-77F2F07059C4}" type="presOf" srcId="{6E84019C-C871-DB45-B525-6F815803A916}" destId="{295280B0-36D8-B94F-B008-C420A17F9495}" srcOrd="0" destOrd="0" presId="urn:microsoft.com/office/officeart/2008/layout/BendingPictureSemiTransparentText"/>
    <dgm:cxn modelId="{689C84AB-3114-2D4D-804B-23E214A5847F}" srcId="{8BB1E198-B073-F94C-8C35-A755C1DEDFA2}" destId="{6E84019C-C871-DB45-B525-6F815803A916}" srcOrd="0" destOrd="0" parTransId="{51C49031-5B63-3C47-8466-C26184DF5402}" sibTransId="{85356605-76A2-F041-8608-B5A514B59492}"/>
    <dgm:cxn modelId="{97A7CAEC-C08A-F542-81D6-B130D0DE1C92}" srcId="{8BB1E198-B073-F94C-8C35-A755C1DEDFA2}" destId="{CE427D1C-2CA9-2A4D-9DE6-D7E88CCFAFE2}" srcOrd="1" destOrd="0" parTransId="{8BDFEF12-8425-D544-B91B-2DBF735F4E5D}" sibTransId="{0D4893E0-69BC-3E43-BB48-DB22ECDB8F43}"/>
    <dgm:cxn modelId="{4D1095CF-470C-1A48-8BDB-4268C9B7AA12}" type="presParOf" srcId="{BDDA3BD9-57F7-174E-9617-465C75B3F903}" destId="{F73CDB80-6ED4-874A-89D6-E283CF40A5A2}" srcOrd="0" destOrd="0" presId="urn:microsoft.com/office/officeart/2008/layout/BendingPictureSemiTransparentText"/>
    <dgm:cxn modelId="{9CF32E02-D2B7-ED41-B6BF-02D78FFCD9B6}" type="presParOf" srcId="{F73CDB80-6ED4-874A-89D6-E283CF40A5A2}" destId="{3C6F2979-0F99-A147-BBDB-C534D334BCD5}" srcOrd="0" destOrd="0" presId="urn:microsoft.com/office/officeart/2008/layout/BendingPictureSemiTransparentText"/>
    <dgm:cxn modelId="{C34B6A6D-C93C-3245-A17A-B408A494CA64}" type="presParOf" srcId="{F73CDB80-6ED4-874A-89D6-E283CF40A5A2}" destId="{295280B0-36D8-B94F-B008-C420A17F9495}" srcOrd="1" destOrd="0" presId="urn:microsoft.com/office/officeart/2008/layout/BendingPictureSemiTransparentText"/>
    <dgm:cxn modelId="{7E8D44FF-F0FA-2B43-BAD8-A608658AE9B3}" type="presParOf" srcId="{BDDA3BD9-57F7-174E-9617-465C75B3F903}" destId="{FDC3A22F-B7DC-D248-95DC-9FC7574E040B}" srcOrd="1" destOrd="0" presId="urn:microsoft.com/office/officeart/2008/layout/BendingPictureSemiTransparentText"/>
    <dgm:cxn modelId="{2709A8E6-1F7A-4145-9CFE-714F3CA52031}" type="presParOf" srcId="{BDDA3BD9-57F7-174E-9617-465C75B3F903}" destId="{EC650331-D1B5-654F-BAB7-EFA23B111044}" srcOrd="2" destOrd="0" presId="urn:microsoft.com/office/officeart/2008/layout/BendingPictureSemiTransparentText"/>
    <dgm:cxn modelId="{595D9689-7FAB-6646-B9AC-9F81C6EE9995}" type="presParOf" srcId="{EC650331-D1B5-654F-BAB7-EFA23B111044}" destId="{C5F4B9A3-4CF4-7B45-A239-398A59AD9F4E}" srcOrd="0" destOrd="0" presId="urn:microsoft.com/office/officeart/2008/layout/BendingPictureSemiTransparentText"/>
    <dgm:cxn modelId="{F9588709-17B6-8A4B-8DD0-929CAA308B6E}" type="presParOf" srcId="{EC650331-D1B5-654F-BAB7-EFA23B111044}" destId="{3B55B556-46F5-6942-BA20-D4B4014F1DED}" srcOrd="1" destOrd="0" presId="urn:microsoft.com/office/officeart/2008/layout/BendingPictureSemiTransparentText"/>
  </dgm:cxnLst>
  <dgm:bg/>
  <dgm:whole>
    <a:ln>
      <a:solidFill>
        <a:srgbClr val="4CC2EF"/>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B1E198-B073-F94C-8C35-A755C1DEDFA2}" type="doc">
      <dgm:prSet loTypeId="urn:microsoft.com/office/officeart/2008/layout/BendingPictureSemiTransparentText" loCatId="" qsTypeId="urn:microsoft.com/office/officeart/2005/8/quickstyle/simple1" qsCatId="simple" csTypeId="urn:microsoft.com/office/officeart/2005/8/colors/accent1_2" csCatId="accent1" phldr="1"/>
      <dgm:spPr/>
      <dgm:t>
        <a:bodyPr/>
        <a:lstStyle/>
        <a:p>
          <a:endParaRPr lang="de-DE"/>
        </a:p>
      </dgm:t>
    </dgm:pt>
    <dgm:pt modelId="{F9FF2594-C68C-8A43-9E44-A3AC253ADAC5}">
      <dgm:prSet/>
      <dgm:spPr>
        <a:solidFill>
          <a:schemeClr val="bg1">
            <a:alpha val="80000"/>
          </a:schemeClr>
        </a:solidFill>
      </dgm:spPr>
      <dgm:t>
        <a:bodyPr/>
        <a:lstStyle/>
        <a:p>
          <a:r>
            <a:rPr lang="en-US" b="1">
              <a:solidFill>
                <a:schemeClr val="tx1"/>
              </a:solidFill>
            </a:rPr>
            <a:t>Contract administration</a:t>
          </a:r>
        </a:p>
      </dgm:t>
    </dgm:pt>
    <dgm:pt modelId="{8B1F6E22-E434-4D4D-8DDC-13956579F336}" type="parTrans" cxnId="{4538539D-1F00-DF4F-9EE3-3EB577A20CE0}">
      <dgm:prSet/>
      <dgm:spPr/>
      <dgm:t>
        <a:bodyPr/>
        <a:lstStyle/>
        <a:p>
          <a:endParaRPr lang="de-DE"/>
        </a:p>
      </dgm:t>
    </dgm:pt>
    <dgm:pt modelId="{BA66B2E4-F155-FF4A-96A4-0209B84DAA93}" type="sibTrans" cxnId="{4538539D-1F00-DF4F-9EE3-3EB577A20CE0}">
      <dgm:prSet/>
      <dgm:spPr/>
      <dgm:t>
        <a:bodyPr/>
        <a:lstStyle/>
        <a:p>
          <a:endParaRPr lang="de-DE"/>
        </a:p>
      </dgm:t>
    </dgm:pt>
    <dgm:pt modelId="{0E2EBA37-E8AF-FE4F-97AE-9B2599891D8F}">
      <dgm:prSet/>
      <dgm:spPr>
        <a:solidFill>
          <a:schemeClr val="bg1">
            <a:alpha val="80000"/>
          </a:schemeClr>
        </a:solidFill>
      </dgm:spPr>
      <dgm:t>
        <a:bodyPr/>
        <a:lstStyle/>
        <a:p>
          <a:r>
            <a:rPr lang="en-US" b="1">
              <a:solidFill>
                <a:schemeClr val="tx1"/>
              </a:solidFill>
            </a:rPr>
            <a:t>Inspection</a:t>
          </a:r>
        </a:p>
      </dgm:t>
    </dgm:pt>
    <dgm:pt modelId="{BFC0013A-FE9C-4A44-90EB-35CDDEA343D9}" type="parTrans" cxnId="{6D6F776A-4389-E54B-9964-A27F470E2ECE}">
      <dgm:prSet/>
      <dgm:spPr/>
      <dgm:t>
        <a:bodyPr/>
        <a:lstStyle/>
        <a:p>
          <a:endParaRPr lang="de-DE"/>
        </a:p>
      </dgm:t>
    </dgm:pt>
    <dgm:pt modelId="{929122F7-0F8C-8949-AA16-EB4CA151AE95}" type="sibTrans" cxnId="{6D6F776A-4389-E54B-9964-A27F470E2ECE}">
      <dgm:prSet/>
      <dgm:spPr/>
      <dgm:t>
        <a:bodyPr/>
        <a:lstStyle/>
        <a:p>
          <a:endParaRPr lang="de-DE"/>
        </a:p>
      </dgm:t>
    </dgm:pt>
    <dgm:pt modelId="{BDDA3BD9-57F7-174E-9617-465C75B3F903}" type="pres">
      <dgm:prSet presAssocID="{8BB1E198-B073-F94C-8C35-A755C1DEDFA2}" presName="Name0" presStyleCnt="0">
        <dgm:presLayoutVars>
          <dgm:dir/>
          <dgm:resizeHandles val="exact"/>
        </dgm:presLayoutVars>
      </dgm:prSet>
      <dgm:spPr/>
    </dgm:pt>
    <dgm:pt modelId="{1FC8C196-0957-F54D-9AB8-9D9C0DDDA78E}" type="pres">
      <dgm:prSet presAssocID="{F9FF2594-C68C-8A43-9E44-A3AC253ADAC5}" presName="composite" presStyleCnt="0"/>
      <dgm:spPr/>
    </dgm:pt>
    <dgm:pt modelId="{D2932C67-D766-234D-B9A0-8BE7AB42C86A}" type="pres">
      <dgm:prSet presAssocID="{F9FF2594-C68C-8A43-9E44-A3AC253ADAC5}" presName="rect1" presStyleLbl="bgShp" presStyleIdx="0" presStyleCnt="2"/>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dgm:spPr>
    </dgm:pt>
    <dgm:pt modelId="{BEBA8A31-37F5-8445-A155-A87464947474}" type="pres">
      <dgm:prSet presAssocID="{F9FF2594-C68C-8A43-9E44-A3AC253ADAC5}" presName="rect2" presStyleLbl="trBgShp" presStyleIdx="0" presStyleCnt="2">
        <dgm:presLayoutVars>
          <dgm:bulletEnabled val="1"/>
        </dgm:presLayoutVars>
      </dgm:prSet>
      <dgm:spPr/>
    </dgm:pt>
    <dgm:pt modelId="{4FDEEA12-4AE5-754F-9947-FFB094E4DD4E}" type="pres">
      <dgm:prSet presAssocID="{BA66B2E4-F155-FF4A-96A4-0209B84DAA93}" presName="sibTrans" presStyleCnt="0"/>
      <dgm:spPr/>
    </dgm:pt>
    <dgm:pt modelId="{EB3A946B-D3D2-9D45-ABDD-058330B08F3E}" type="pres">
      <dgm:prSet presAssocID="{0E2EBA37-E8AF-FE4F-97AE-9B2599891D8F}" presName="composite" presStyleCnt="0"/>
      <dgm:spPr/>
    </dgm:pt>
    <dgm:pt modelId="{6E20DCB3-A299-0E43-AB66-DFF1C6B7A991}" type="pres">
      <dgm:prSet presAssocID="{0E2EBA37-E8AF-FE4F-97AE-9B2599891D8F}" presName="rect1" presStyleLbl="bgShp" presStyleIdx="1" presStyleCnt="2"/>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dgm:spPr>
    </dgm:pt>
    <dgm:pt modelId="{63B9273A-89DB-F94E-A5F1-68FD73AD0DFD}" type="pres">
      <dgm:prSet presAssocID="{0E2EBA37-E8AF-FE4F-97AE-9B2599891D8F}" presName="rect2" presStyleLbl="trBgShp" presStyleIdx="1" presStyleCnt="2">
        <dgm:presLayoutVars>
          <dgm:bulletEnabled val="1"/>
        </dgm:presLayoutVars>
      </dgm:prSet>
      <dgm:spPr/>
    </dgm:pt>
  </dgm:ptLst>
  <dgm:cxnLst>
    <dgm:cxn modelId="{6D6F776A-4389-E54B-9964-A27F470E2ECE}" srcId="{8BB1E198-B073-F94C-8C35-A755C1DEDFA2}" destId="{0E2EBA37-E8AF-FE4F-97AE-9B2599891D8F}" srcOrd="1" destOrd="0" parTransId="{BFC0013A-FE9C-4A44-90EB-35CDDEA343D9}" sibTransId="{929122F7-0F8C-8949-AA16-EB4CA151AE95}"/>
    <dgm:cxn modelId="{D480686B-CCC8-3347-84A0-B073A3FD17A9}" type="presOf" srcId="{8BB1E198-B073-F94C-8C35-A755C1DEDFA2}" destId="{BDDA3BD9-57F7-174E-9617-465C75B3F903}" srcOrd="0" destOrd="0" presId="urn:microsoft.com/office/officeart/2008/layout/BendingPictureSemiTransparentText"/>
    <dgm:cxn modelId="{4538539D-1F00-DF4F-9EE3-3EB577A20CE0}" srcId="{8BB1E198-B073-F94C-8C35-A755C1DEDFA2}" destId="{F9FF2594-C68C-8A43-9E44-A3AC253ADAC5}" srcOrd="0" destOrd="0" parTransId="{8B1F6E22-E434-4D4D-8DDC-13956579F336}" sibTransId="{BA66B2E4-F155-FF4A-96A4-0209B84DAA93}"/>
    <dgm:cxn modelId="{ABC7FDD1-D51B-8642-9AFE-5C799E4F818F}" type="presOf" srcId="{F9FF2594-C68C-8A43-9E44-A3AC253ADAC5}" destId="{BEBA8A31-37F5-8445-A155-A87464947474}" srcOrd="0" destOrd="0" presId="urn:microsoft.com/office/officeart/2008/layout/BendingPictureSemiTransparentText"/>
    <dgm:cxn modelId="{B492B0E2-9C21-F048-9ECA-5C4B89C69C16}" type="presOf" srcId="{0E2EBA37-E8AF-FE4F-97AE-9B2599891D8F}" destId="{63B9273A-89DB-F94E-A5F1-68FD73AD0DFD}" srcOrd="0" destOrd="0" presId="urn:microsoft.com/office/officeart/2008/layout/BendingPictureSemiTransparentText"/>
    <dgm:cxn modelId="{A0940527-9F52-FD44-B953-488110172708}" type="presParOf" srcId="{BDDA3BD9-57F7-174E-9617-465C75B3F903}" destId="{1FC8C196-0957-F54D-9AB8-9D9C0DDDA78E}" srcOrd="0" destOrd="0" presId="urn:microsoft.com/office/officeart/2008/layout/BendingPictureSemiTransparentText"/>
    <dgm:cxn modelId="{6BCFCF88-596E-884B-AEE1-2600E3FA3F77}" type="presParOf" srcId="{1FC8C196-0957-F54D-9AB8-9D9C0DDDA78E}" destId="{D2932C67-D766-234D-B9A0-8BE7AB42C86A}" srcOrd="0" destOrd="0" presId="urn:microsoft.com/office/officeart/2008/layout/BendingPictureSemiTransparentText"/>
    <dgm:cxn modelId="{F9A3328E-72DE-654E-9AC8-6CF363494203}" type="presParOf" srcId="{1FC8C196-0957-F54D-9AB8-9D9C0DDDA78E}" destId="{BEBA8A31-37F5-8445-A155-A87464947474}" srcOrd="1" destOrd="0" presId="urn:microsoft.com/office/officeart/2008/layout/BendingPictureSemiTransparentText"/>
    <dgm:cxn modelId="{42DFD567-45B3-2E4F-8749-E437D0240D3C}" type="presParOf" srcId="{BDDA3BD9-57F7-174E-9617-465C75B3F903}" destId="{4FDEEA12-4AE5-754F-9947-FFB094E4DD4E}" srcOrd="1" destOrd="0" presId="urn:microsoft.com/office/officeart/2008/layout/BendingPictureSemiTransparentText"/>
    <dgm:cxn modelId="{8A2F7274-48C7-9D4F-815B-FBCE0C4B3E18}" type="presParOf" srcId="{BDDA3BD9-57F7-174E-9617-465C75B3F903}" destId="{EB3A946B-D3D2-9D45-ABDD-058330B08F3E}" srcOrd="2" destOrd="0" presId="urn:microsoft.com/office/officeart/2008/layout/BendingPictureSemiTransparentText"/>
    <dgm:cxn modelId="{F2E37FFE-E319-DE42-AE93-321F142FB714}" type="presParOf" srcId="{EB3A946B-D3D2-9D45-ABDD-058330B08F3E}" destId="{6E20DCB3-A299-0E43-AB66-DFF1C6B7A991}" srcOrd="0" destOrd="0" presId="urn:microsoft.com/office/officeart/2008/layout/BendingPictureSemiTransparentText"/>
    <dgm:cxn modelId="{F8FE179B-0D4D-5D43-A23B-76D4CEA88F19}" type="presParOf" srcId="{EB3A946B-D3D2-9D45-ABDD-058330B08F3E}" destId="{63B9273A-89DB-F94E-A5F1-68FD73AD0DFD}" srcOrd="1" destOrd="0" presId="urn:microsoft.com/office/officeart/2008/layout/BendingPictureSemiTransparentText"/>
  </dgm:cxnLst>
  <dgm:bg/>
  <dgm:whole>
    <a:ln>
      <a:solidFill>
        <a:srgbClr val="4CC2EF"/>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B1E198-B073-F94C-8C35-A755C1DEDFA2}" type="doc">
      <dgm:prSet loTypeId="urn:microsoft.com/office/officeart/2008/layout/BendingPictureSemiTransparentText" loCatId="" qsTypeId="urn:microsoft.com/office/officeart/2005/8/quickstyle/simple1" qsCatId="simple" csTypeId="urn:microsoft.com/office/officeart/2005/8/colors/accent1_2" csCatId="accent1" phldr="1"/>
      <dgm:spPr/>
      <dgm:t>
        <a:bodyPr/>
        <a:lstStyle/>
        <a:p>
          <a:endParaRPr lang="de-DE"/>
        </a:p>
      </dgm:t>
    </dgm:pt>
    <dgm:pt modelId="{4D90680E-21CB-F74D-ADF3-640CB6941A60}">
      <dgm:prSet/>
      <dgm:spPr>
        <a:solidFill>
          <a:schemeClr val="bg1">
            <a:alpha val="80000"/>
          </a:schemeClr>
        </a:solidFill>
      </dgm:spPr>
      <dgm:t>
        <a:bodyPr/>
        <a:lstStyle/>
        <a:p>
          <a:r>
            <a:rPr lang="en-US" b="1">
              <a:solidFill>
                <a:schemeClr val="tx1"/>
              </a:solidFill>
            </a:rPr>
            <a:t>Management of finances</a:t>
          </a:r>
        </a:p>
      </dgm:t>
    </dgm:pt>
    <dgm:pt modelId="{88F1BAA5-E068-8248-903C-B8A4CB711757}" type="parTrans" cxnId="{34509542-948E-C947-8A95-8F046A3C6F2C}">
      <dgm:prSet/>
      <dgm:spPr/>
      <dgm:t>
        <a:bodyPr/>
        <a:lstStyle/>
        <a:p>
          <a:endParaRPr lang="de-DE"/>
        </a:p>
      </dgm:t>
    </dgm:pt>
    <dgm:pt modelId="{BC207ECE-B44F-8F44-B35F-B8F8B01283CE}" type="sibTrans" cxnId="{34509542-948E-C947-8A95-8F046A3C6F2C}">
      <dgm:prSet/>
      <dgm:spPr/>
      <dgm:t>
        <a:bodyPr/>
        <a:lstStyle/>
        <a:p>
          <a:endParaRPr lang="de-DE"/>
        </a:p>
      </dgm:t>
    </dgm:pt>
    <dgm:pt modelId="{230857B2-237A-0445-8022-1D846F792070}">
      <dgm:prSet/>
      <dgm:spPr>
        <a:solidFill>
          <a:schemeClr val="bg1">
            <a:alpha val="80000"/>
          </a:schemeClr>
        </a:solidFill>
      </dgm:spPr>
      <dgm:t>
        <a:bodyPr/>
        <a:lstStyle/>
        <a:p>
          <a:r>
            <a:rPr lang="en-US" b="1">
              <a:solidFill>
                <a:schemeClr val="tx1"/>
              </a:solidFill>
            </a:rPr>
            <a:t>Stores management</a:t>
          </a:r>
        </a:p>
      </dgm:t>
    </dgm:pt>
    <dgm:pt modelId="{B833F51E-4B21-5642-80B8-951195A80B9B}" type="parTrans" cxnId="{363D7B5E-0C11-1C4C-BC18-E8974072A134}">
      <dgm:prSet/>
      <dgm:spPr/>
      <dgm:t>
        <a:bodyPr/>
        <a:lstStyle/>
        <a:p>
          <a:endParaRPr lang="de-DE"/>
        </a:p>
      </dgm:t>
    </dgm:pt>
    <dgm:pt modelId="{C90CF0DB-2999-084F-B007-067858EC8356}" type="sibTrans" cxnId="{363D7B5E-0C11-1C4C-BC18-E8974072A134}">
      <dgm:prSet/>
      <dgm:spPr/>
      <dgm:t>
        <a:bodyPr/>
        <a:lstStyle/>
        <a:p>
          <a:endParaRPr lang="de-DE"/>
        </a:p>
      </dgm:t>
    </dgm:pt>
    <dgm:pt modelId="{BDDA3BD9-57F7-174E-9617-465C75B3F903}" type="pres">
      <dgm:prSet presAssocID="{8BB1E198-B073-F94C-8C35-A755C1DEDFA2}" presName="Name0" presStyleCnt="0">
        <dgm:presLayoutVars>
          <dgm:dir/>
          <dgm:resizeHandles val="exact"/>
        </dgm:presLayoutVars>
      </dgm:prSet>
      <dgm:spPr/>
    </dgm:pt>
    <dgm:pt modelId="{8DDAAEF9-18D7-B949-B69B-3373E415F230}" type="pres">
      <dgm:prSet presAssocID="{230857B2-237A-0445-8022-1D846F792070}" presName="composite" presStyleCnt="0"/>
      <dgm:spPr/>
    </dgm:pt>
    <dgm:pt modelId="{C92176EF-8846-1E42-BCDF-10FC6E608076}" type="pres">
      <dgm:prSet presAssocID="{230857B2-237A-0445-8022-1D846F792070}" presName="rect1" presStyleLbl="bgShp" presStyleIdx="0" presStyleCnt="2"/>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dgm:spPr>
    </dgm:pt>
    <dgm:pt modelId="{634984E3-16C4-1643-9E08-5203C8A45A1A}" type="pres">
      <dgm:prSet presAssocID="{230857B2-237A-0445-8022-1D846F792070}" presName="rect2" presStyleLbl="trBgShp" presStyleIdx="0" presStyleCnt="2">
        <dgm:presLayoutVars>
          <dgm:bulletEnabled val="1"/>
        </dgm:presLayoutVars>
      </dgm:prSet>
      <dgm:spPr/>
    </dgm:pt>
    <dgm:pt modelId="{51C9F5C6-E86E-EC4C-8C4B-3BEC842AB21F}" type="pres">
      <dgm:prSet presAssocID="{C90CF0DB-2999-084F-B007-067858EC8356}" presName="sibTrans" presStyleCnt="0"/>
      <dgm:spPr/>
    </dgm:pt>
    <dgm:pt modelId="{9196FD3F-E370-2B46-8124-EFC901E61942}" type="pres">
      <dgm:prSet presAssocID="{4D90680E-21CB-F74D-ADF3-640CB6941A60}" presName="composite" presStyleCnt="0"/>
      <dgm:spPr/>
    </dgm:pt>
    <dgm:pt modelId="{34961CBF-3F88-FE49-945B-9CE5722A9A12}" type="pres">
      <dgm:prSet presAssocID="{4D90680E-21CB-F74D-ADF3-640CB6941A60}" presName="rect1" presStyleLbl="bgShp" presStyleIdx="1" presStyleCnt="2"/>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dgm:spPr>
    </dgm:pt>
    <dgm:pt modelId="{FC3C34BF-5801-9F49-B5A2-8C60AC07A73A}" type="pres">
      <dgm:prSet presAssocID="{4D90680E-21CB-F74D-ADF3-640CB6941A60}" presName="rect2" presStyleLbl="trBgShp" presStyleIdx="1" presStyleCnt="2">
        <dgm:presLayoutVars>
          <dgm:bulletEnabled val="1"/>
        </dgm:presLayoutVars>
      </dgm:prSet>
      <dgm:spPr/>
    </dgm:pt>
  </dgm:ptLst>
  <dgm:cxnLst>
    <dgm:cxn modelId="{8638AE09-C516-4744-B906-DD97468A3617}" type="presOf" srcId="{4D90680E-21CB-F74D-ADF3-640CB6941A60}" destId="{FC3C34BF-5801-9F49-B5A2-8C60AC07A73A}" srcOrd="0" destOrd="0" presId="urn:microsoft.com/office/officeart/2008/layout/BendingPictureSemiTransparentText"/>
    <dgm:cxn modelId="{34509542-948E-C947-8A95-8F046A3C6F2C}" srcId="{8BB1E198-B073-F94C-8C35-A755C1DEDFA2}" destId="{4D90680E-21CB-F74D-ADF3-640CB6941A60}" srcOrd="1" destOrd="0" parTransId="{88F1BAA5-E068-8248-903C-B8A4CB711757}" sibTransId="{BC207ECE-B44F-8F44-B35F-B8F8B01283CE}"/>
    <dgm:cxn modelId="{363D7B5E-0C11-1C4C-BC18-E8974072A134}" srcId="{8BB1E198-B073-F94C-8C35-A755C1DEDFA2}" destId="{230857B2-237A-0445-8022-1D846F792070}" srcOrd="0" destOrd="0" parTransId="{B833F51E-4B21-5642-80B8-951195A80B9B}" sibTransId="{C90CF0DB-2999-084F-B007-067858EC8356}"/>
    <dgm:cxn modelId="{D480686B-CCC8-3347-84A0-B073A3FD17A9}" type="presOf" srcId="{8BB1E198-B073-F94C-8C35-A755C1DEDFA2}" destId="{BDDA3BD9-57F7-174E-9617-465C75B3F903}" srcOrd="0" destOrd="0" presId="urn:microsoft.com/office/officeart/2008/layout/BendingPictureSemiTransparentText"/>
    <dgm:cxn modelId="{8E4E1E7E-C767-5C4F-A10E-458F237E680E}" type="presOf" srcId="{230857B2-237A-0445-8022-1D846F792070}" destId="{634984E3-16C4-1643-9E08-5203C8A45A1A}" srcOrd="0" destOrd="0" presId="urn:microsoft.com/office/officeart/2008/layout/BendingPictureSemiTransparentText"/>
    <dgm:cxn modelId="{C076489C-4F39-A042-B7AC-02AD06F0FA7A}" type="presParOf" srcId="{BDDA3BD9-57F7-174E-9617-465C75B3F903}" destId="{8DDAAEF9-18D7-B949-B69B-3373E415F230}" srcOrd="0" destOrd="0" presId="urn:microsoft.com/office/officeart/2008/layout/BendingPictureSemiTransparentText"/>
    <dgm:cxn modelId="{0CCAB616-F27D-1947-99A4-31585CA6DC4C}" type="presParOf" srcId="{8DDAAEF9-18D7-B949-B69B-3373E415F230}" destId="{C92176EF-8846-1E42-BCDF-10FC6E608076}" srcOrd="0" destOrd="0" presId="urn:microsoft.com/office/officeart/2008/layout/BendingPictureSemiTransparentText"/>
    <dgm:cxn modelId="{B71306D2-3CC2-6D44-8233-51508C9FD7DC}" type="presParOf" srcId="{8DDAAEF9-18D7-B949-B69B-3373E415F230}" destId="{634984E3-16C4-1643-9E08-5203C8A45A1A}" srcOrd="1" destOrd="0" presId="urn:microsoft.com/office/officeart/2008/layout/BendingPictureSemiTransparentText"/>
    <dgm:cxn modelId="{ED811247-6E64-E249-874F-4D59DFE579CA}" type="presParOf" srcId="{BDDA3BD9-57F7-174E-9617-465C75B3F903}" destId="{51C9F5C6-E86E-EC4C-8C4B-3BEC842AB21F}" srcOrd="1" destOrd="0" presId="urn:microsoft.com/office/officeart/2008/layout/BendingPictureSemiTransparentText"/>
    <dgm:cxn modelId="{74EE6F68-F03B-5946-9685-200C20D52E46}" type="presParOf" srcId="{BDDA3BD9-57F7-174E-9617-465C75B3F903}" destId="{9196FD3F-E370-2B46-8124-EFC901E61942}" srcOrd="2" destOrd="0" presId="urn:microsoft.com/office/officeart/2008/layout/BendingPictureSemiTransparentText"/>
    <dgm:cxn modelId="{96F932BE-E390-4E4B-880A-FFDF19165EB6}" type="presParOf" srcId="{9196FD3F-E370-2B46-8124-EFC901E61942}" destId="{34961CBF-3F88-FE49-945B-9CE5722A9A12}" srcOrd="0" destOrd="0" presId="urn:microsoft.com/office/officeart/2008/layout/BendingPictureSemiTransparentText"/>
    <dgm:cxn modelId="{28857627-10EF-EE42-A8D5-44DA892BFA81}" type="presParOf" srcId="{9196FD3F-E370-2B46-8124-EFC901E61942}" destId="{FC3C34BF-5801-9F49-B5A2-8C60AC07A73A}" srcOrd="1" destOrd="0" presId="urn:microsoft.com/office/officeart/2008/layout/BendingPictureSemiTransparentText"/>
  </dgm:cxnLst>
  <dgm:bg/>
  <dgm:whole>
    <a:ln>
      <a:solidFill>
        <a:srgbClr val="4CC2EF"/>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B1E198-B073-F94C-8C35-A755C1DEDFA2}" type="doc">
      <dgm:prSet loTypeId="urn:microsoft.com/office/officeart/2008/layout/BendingPictureSemiTransparentText" loCatId="" qsTypeId="urn:microsoft.com/office/officeart/2005/8/quickstyle/simple1" qsCatId="simple" csTypeId="urn:microsoft.com/office/officeart/2005/8/colors/accent1_2" csCatId="accent1" phldr="1"/>
      <dgm:spPr/>
      <dgm:t>
        <a:bodyPr/>
        <a:lstStyle/>
        <a:p>
          <a:endParaRPr lang="de-DE"/>
        </a:p>
      </dgm:t>
    </dgm:pt>
    <dgm:pt modelId="{AF42F11A-6AE9-C046-9BEE-F7864E0DDA83}">
      <dgm:prSet/>
      <dgm:spPr>
        <a:solidFill>
          <a:schemeClr val="bg1">
            <a:alpha val="80000"/>
          </a:schemeClr>
        </a:solidFill>
      </dgm:spPr>
      <dgm:t>
        <a:bodyPr/>
        <a:lstStyle/>
        <a:p>
          <a:r>
            <a:rPr lang="en-US" b="1">
              <a:solidFill>
                <a:schemeClr val="tx1"/>
              </a:solidFill>
            </a:rPr>
            <a:t>Cash handling</a:t>
          </a:r>
        </a:p>
      </dgm:t>
    </dgm:pt>
    <dgm:pt modelId="{676BCB75-3150-B84A-979A-81B75938557B}" type="parTrans" cxnId="{1E8096CF-32B9-8E43-81C8-050D2F8E8FFB}">
      <dgm:prSet/>
      <dgm:spPr/>
      <dgm:t>
        <a:bodyPr/>
        <a:lstStyle/>
        <a:p>
          <a:endParaRPr lang="de-DE"/>
        </a:p>
      </dgm:t>
    </dgm:pt>
    <dgm:pt modelId="{C0F5374F-57DD-434F-9B47-A714BFB3D377}" type="sibTrans" cxnId="{1E8096CF-32B9-8E43-81C8-050D2F8E8FFB}">
      <dgm:prSet/>
      <dgm:spPr/>
      <dgm:t>
        <a:bodyPr/>
        <a:lstStyle/>
        <a:p>
          <a:endParaRPr lang="de-DE"/>
        </a:p>
      </dgm:t>
    </dgm:pt>
    <dgm:pt modelId="{0D3C3C28-0181-8744-BF7E-DA0B2AAAB242}">
      <dgm:prSet/>
      <dgm:spPr>
        <a:solidFill>
          <a:schemeClr val="bg1">
            <a:alpha val="80000"/>
          </a:schemeClr>
        </a:solidFill>
      </dgm:spPr>
      <dgm:t>
        <a:bodyPr/>
        <a:lstStyle/>
        <a:p>
          <a:r>
            <a:rPr lang="en-US" b="1">
              <a:solidFill>
                <a:schemeClr val="tx1"/>
              </a:solidFill>
            </a:rPr>
            <a:t>Public procurement</a:t>
          </a:r>
          <a:endParaRPr lang="de-DE" b="1">
            <a:solidFill>
              <a:schemeClr val="tx1"/>
            </a:solidFill>
          </a:endParaRPr>
        </a:p>
      </dgm:t>
    </dgm:pt>
    <dgm:pt modelId="{2BA6EEEE-786F-DC4A-9D02-6B89B0FD6A03}" type="parTrans" cxnId="{71E7F84B-95E0-DF4F-B33E-60D6727BC804}">
      <dgm:prSet/>
      <dgm:spPr/>
      <dgm:t>
        <a:bodyPr/>
        <a:lstStyle/>
        <a:p>
          <a:endParaRPr lang="de-DE"/>
        </a:p>
      </dgm:t>
    </dgm:pt>
    <dgm:pt modelId="{8965A3DC-E0BB-A747-B624-7F1BA864D2CC}" type="sibTrans" cxnId="{71E7F84B-95E0-DF4F-B33E-60D6727BC804}">
      <dgm:prSet/>
      <dgm:spPr/>
      <dgm:t>
        <a:bodyPr/>
        <a:lstStyle/>
        <a:p>
          <a:endParaRPr lang="de-DE"/>
        </a:p>
      </dgm:t>
    </dgm:pt>
    <dgm:pt modelId="{BDDA3BD9-57F7-174E-9617-465C75B3F903}" type="pres">
      <dgm:prSet presAssocID="{8BB1E198-B073-F94C-8C35-A755C1DEDFA2}" presName="Name0" presStyleCnt="0">
        <dgm:presLayoutVars>
          <dgm:dir/>
          <dgm:resizeHandles val="exact"/>
        </dgm:presLayoutVars>
      </dgm:prSet>
      <dgm:spPr/>
    </dgm:pt>
    <dgm:pt modelId="{5F221058-7492-4848-BB14-A1507F961E49}" type="pres">
      <dgm:prSet presAssocID="{AF42F11A-6AE9-C046-9BEE-F7864E0DDA83}" presName="composite" presStyleCnt="0"/>
      <dgm:spPr/>
    </dgm:pt>
    <dgm:pt modelId="{FA51F313-464E-9344-8202-CDC2B865A8E6}" type="pres">
      <dgm:prSet presAssocID="{AF42F11A-6AE9-C046-9BEE-F7864E0DDA83}" presName="rect1" presStyleLbl="bgShp" presStyleIdx="0" presStyleCnt="2"/>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dgm:spPr>
    </dgm:pt>
    <dgm:pt modelId="{BFE4F73B-7A50-4F41-B7D0-D3F6A5D0AE6D}" type="pres">
      <dgm:prSet presAssocID="{AF42F11A-6AE9-C046-9BEE-F7864E0DDA83}" presName="rect2" presStyleLbl="trBgShp" presStyleIdx="0" presStyleCnt="2">
        <dgm:presLayoutVars>
          <dgm:bulletEnabled val="1"/>
        </dgm:presLayoutVars>
      </dgm:prSet>
      <dgm:spPr/>
    </dgm:pt>
    <dgm:pt modelId="{FF39ABF9-1144-5049-8483-F8A3F502F9B9}" type="pres">
      <dgm:prSet presAssocID="{C0F5374F-57DD-434F-9B47-A714BFB3D377}" presName="sibTrans" presStyleCnt="0"/>
      <dgm:spPr/>
    </dgm:pt>
    <dgm:pt modelId="{7F9750E8-388F-F243-AD15-004790F46ABA}" type="pres">
      <dgm:prSet presAssocID="{0D3C3C28-0181-8744-BF7E-DA0B2AAAB242}" presName="composite" presStyleCnt="0"/>
      <dgm:spPr/>
    </dgm:pt>
    <dgm:pt modelId="{F849F26F-2776-0946-8A02-1011E1054A6B}" type="pres">
      <dgm:prSet presAssocID="{0D3C3C28-0181-8744-BF7E-DA0B2AAAB242}" presName="rect1" presStyleLbl="bgShp" presStyleIdx="1" presStyleCnt="2"/>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dgm:spPr>
    </dgm:pt>
    <dgm:pt modelId="{08832D4B-C2F4-9042-944B-0C57BF3DAB27}" type="pres">
      <dgm:prSet presAssocID="{0D3C3C28-0181-8744-BF7E-DA0B2AAAB242}" presName="rect2" presStyleLbl="trBgShp" presStyleIdx="1" presStyleCnt="2">
        <dgm:presLayoutVars>
          <dgm:bulletEnabled val="1"/>
        </dgm:presLayoutVars>
      </dgm:prSet>
      <dgm:spPr/>
    </dgm:pt>
  </dgm:ptLst>
  <dgm:cxnLst>
    <dgm:cxn modelId="{27111909-1476-934E-A780-1853FD2A3AF2}" type="presOf" srcId="{AF42F11A-6AE9-C046-9BEE-F7864E0DDA83}" destId="{BFE4F73B-7A50-4F41-B7D0-D3F6A5D0AE6D}" srcOrd="0" destOrd="0" presId="urn:microsoft.com/office/officeart/2008/layout/BendingPictureSemiTransparentText"/>
    <dgm:cxn modelId="{71E7F84B-95E0-DF4F-B33E-60D6727BC804}" srcId="{8BB1E198-B073-F94C-8C35-A755C1DEDFA2}" destId="{0D3C3C28-0181-8744-BF7E-DA0B2AAAB242}" srcOrd="1" destOrd="0" parTransId="{2BA6EEEE-786F-DC4A-9D02-6B89B0FD6A03}" sibTransId="{8965A3DC-E0BB-A747-B624-7F1BA864D2CC}"/>
    <dgm:cxn modelId="{D480686B-CCC8-3347-84A0-B073A3FD17A9}" type="presOf" srcId="{8BB1E198-B073-F94C-8C35-A755C1DEDFA2}" destId="{BDDA3BD9-57F7-174E-9617-465C75B3F903}" srcOrd="0" destOrd="0" presId="urn:microsoft.com/office/officeart/2008/layout/BendingPictureSemiTransparentText"/>
    <dgm:cxn modelId="{1E8096CF-32B9-8E43-81C8-050D2F8E8FFB}" srcId="{8BB1E198-B073-F94C-8C35-A755C1DEDFA2}" destId="{AF42F11A-6AE9-C046-9BEE-F7864E0DDA83}" srcOrd="0" destOrd="0" parTransId="{676BCB75-3150-B84A-979A-81B75938557B}" sibTransId="{C0F5374F-57DD-434F-9B47-A714BFB3D377}"/>
    <dgm:cxn modelId="{EA25F2E5-33E4-AC43-9F03-59498CFB47F5}" type="presOf" srcId="{0D3C3C28-0181-8744-BF7E-DA0B2AAAB242}" destId="{08832D4B-C2F4-9042-944B-0C57BF3DAB27}" srcOrd="0" destOrd="0" presId="urn:microsoft.com/office/officeart/2008/layout/BendingPictureSemiTransparentText"/>
    <dgm:cxn modelId="{3DCB2793-A352-EC42-82CF-71377C5D5BE9}" type="presParOf" srcId="{BDDA3BD9-57F7-174E-9617-465C75B3F903}" destId="{5F221058-7492-4848-BB14-A1507F961E49}" srcOrd="0" destOrd="0" presId="urn:microsoft.com/office/officeart/2008/layout/BendingPictureSemiTransparentText"/>
    <dgm:cxn modelId="{10D6E330-1760-2E45-A9FB-9C7A7872113C}" type="presParOf" srcId="{5F221058-7492-4848-BB14-A1507F961E49}" destId="{FA51F313-464E-9344-8202-CDC2B865A8E6}" srcOrd="0" destOrd="0" presId="urn:microsoft.com/office/officeart/2008/layout/BendingPictureSemiTransparentText"/>
    <dgm:cxn modelId="{21F81D4A-CB9D-854E-A920-9ED82B932115}" type="presParOf" srcId="{5F221058-7492-4848-BB14-A1507F961E49}" destId="{BFE4F73B-7A50-4F41-B7D0-D3F6A5D0AE6D}" srcOrd="1" destOrd="0" presId="urn:microsoft.com/office/officeart/2008/layout/BendingPictureSemiTransparentText"/>
    <dgm:cxn modelId="{251F3018-FE9C-AE44-BD1D-76BA44B38616}" type="presParOf" srcId="{BDDA3BD9-57F7-174E-9617-465C75B3F903}" destId="{FF39ABF9-1144-5049-8483-F8A3F502F9B9}" srcOrd="1" destOrd="0" presId="urn:microsoft.com/office/officeart/2008/layout/BendingPictureSemiTransparentText"/>
    <dgm:cxn modelId="{47CE6A03-B774-0844-B768-EDE90EE168B7}" type="presParOf" srcId="{BDDA3BD9-57F7-174E-9617-465C75B3F903}" destId="{7F9750E8-388F-F243-AD15-004790F46ABA}" srcOrd="2" destOrd="0" presId="urn:microsoft.com/office/officeart/2008/layout/BendingPictureSemiTransparentText"/>
    <dgm:cxn modelId="{9F373710-135B-894E-A99A-11E5C04DE598}" type="presParOf" srcId="{7F9750E8-388F-F243-AD15-004790F46ABA}" destId="{F849F26F-2776-0946-8A02-1011E1054A6B}" srcOrd="0" destOrd="0" presId="urn:microsoft.com/office/officeart/2008/layout/BendingPictureSemiTransparentText"/>
    <dgm:cxn modelId="{598FF5C8-6631-F148-A9BC-E64377C51948}" type="presParOf" srcId="{7F9750E8-388F-F243-AD15-004790F46ABA}" destId="{08832D4B-C2F4-9042-944B-0C57BF3DAB27}" srcOrd="1" destOrd="0" presId="urn:microsoft.com/office/officeart/2008/layout/BendingPictureSemiTransparentText"/>
  </dgm:cxnLst>
  <dgm:bg/>
  <dgm:whole>
    <a:ln>
      <a:solidFill>
        <a:srgbClr val="4CC2EF"/>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1118E17-B017-AB4E-9557-C29375C0DE9A}"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de-DE"/>
        </a:p>
      </dgm:t>
    </dgm:pt>
    <dgm:pt modelId="{F907FAB4-34B3-3046-A932-457AF5C353C0}">
      <dgm:prSet phldrT="[Text]"/>
      <dgm:spPr/>
      <dgm:t>
        <a:bodyPr/>
        <a:lstStyle/>
        <a:p>
          <a:r>
            <a:rPr lang="de-DE" err="1"/>
            <a:t>Corruption</a:t>
          </a:r>
          <a:r>
            <a:rPr lang="de-DE"/>
            <a:t> </a:t>
          </a:r>
          <a:r>
            <a:rPr lang="de-DE" err="1"/>
            <a:t>measurement</a:t>
          </a:r>
          <a:endParaRPr lang="de-DE"/>
        </a:p>
      </dgm:t>
    </dgm:pt>
    <dgm:pt modelId="{BAA64EE5-9C43-6E4F-BBDA-41F28751BB80}" type="parTrans" cxnId="{6441D165-C069-E34D-B5BC-91251D2862A0}">
      <dgm:prSet/>
      <dgm:spPr/>
      <dgm:t>
        <a:bodyPr/>
        <a:lstStyle/>
        <a:p>
          <a:endParaRPr lang="de-DE"/>
        </a:p>
      </dgm:t>
    </dgm:pt>
    <dgm:pt modelId="{7A0AAA44-F6F5-2545-9D93-5DB8E4FB4309}" type="sibTrans" cxnId="{6441D165-C069-E34D-B5BC-91251D2862A0}">
      <dgm:prSet/>
      <dgm:spPr/>
      <dgm:t>
        <a:bodyPr/>
        <a:lstStyle/>
        <a:p>
          <a:endParaRPr lang="de-DE"/>
        </a:p>
      </dgm:t>
    </dgm:pt>
    <dgm:pt modelId="{D77E1D0D-5E65-C647-950B-3A46949588C3}">
      <dgm:prSet phldrT="[Text]"/>
      <dgm:spPr/>
      <dgm:t>
        <a:bodyPr/>
        <a:lstStyle/>
        <a:p>
          <a:r>
            <a:rPr lang="de-DE"/>
            <a:t>Rules-</a:t>
          </a:r>
          <a:r>
            <a:rPr lang="de-DE" err="1"/>
            <a:t>based</a:t>
          </a:r>
          <a:r>
            <a:rPr lang="de-DE"/>
            <a:t> </a:t>
          </a:r>
          <a:r>
            <a:rPr lang="de-DE" err="1"/>
            <a:t>indicators</a:t>
          </a:r>
          <a:endParaRPr lang="de-DE"/>
        </a:p>
      </dgm:t>
    </dgm:pt>
    <dgm:pt modelId="{D5DEB6F5-D9B4-224F-B6AC-720DFCDB2F22}" type="parTrans" cxnId="{4485D785-526B-A845-A4FD-59649273C8F1}">
      <dgm:prSet/>
      <dgm:spPr/>
      <dgm:t>
        <a:bodyPr/>
        <a:lstStyle/>
        <a:p>
          <a:endParaRPr lang="de-DE"/>
        </a:p>
      </dgm:t>
    </dgm:pt>
    <dgm:pt modelId="{69E6A327-E381-CE4E-A92E-2E6279B1D0DF}" type="sibTrans" cxnId="{4485D785-526B-A845-A4FD-59649273C8F1}">
      <dgm:prSet/>
      <dgm:spPr/>
      <dgm:t>
        <a:bodyPr/>
        <a:lstStyle/>
        <a:p>
          <a:endParaRPr lang="de-DE"/>
        </a:p>
      </dgm:t>
    </dgm:pt>
    <dgm:pt modelId="{1FFD7B8D-64F7-BA4F-BE3D-B54B06A93168}">
      <dgm:prSet phldrT="[Text]"/>
      <dgm:spPr/>
      <dgm:t>
        <a:bodyPr/>
        <a:lstStyle/>
        <a:p>
          <a:r>
            <a:rPr lang="de-DE" err="1"/>
            <a:t>Outcomes-based</a:t>
          </a:r>
          <a:r>
            <a:rPr lang="de-DE"/>
            <a:t> </a:t>
          </a:r>
          <a:r>
            <a:rPr lang="de-DE" err="1"/>
            <a:t>indicators</a:t>
          </a:r>
          <a:endParaRPr lang="de-DE"/>
        </a:p>
      </dgm:t>
    </dgm:pt>
    <dgm:pt modelId="{E7DA63CD-3277-E64B-BE9C-80067AB73E3D}" type="parTrans" cxnId="{17141FC4-9CA6-9048-AFA7-DFAA2EA2B032}">
      <dgm:prSet/>
      <dgm:spPr/>
      <dgm:t>
        <a:bodyPr/>
        <a:lstStyle/>
        <a:p>
          <a:endParaRPr lang="de-DE"/>
        </a:p>
      </dgm:t>
    </dgm:pt>
    <dgm:pt modelId="{ABED5711-7A70-5C47-BF91-0A6D6AD28CC0}" type="sibTrans" cxnId="{17141FC4-9CA6-9048-AFA7-DFAA2EA2B032}">
      <dgm:prSet/>
      <dgm:spPr/>
      <dgm:t>
        <a:bodyPr/>
        <a:lstStyle/>
        <a:p>
          <a:endParaRPr lang="de-DE"/>
        </a:p>
      </dgm:t>
    </dgm:pt>
    <dgm:pt modelId="{AC44E87F-135C-2C46-8C0F-993470A5CCF5}">
      <dgm:prSet phldrT="[Text]"/>
      <dgm:spPr/>
      <dgm:t>
        <a:bodyPr/>
        <a:lstStyle/>
        <a:p>
          <a:r>
            <a:rPr lang="de-DE"/>
            <a:t>Experience</a:t>
          </a:r>
        </a:p>
      </dgm:t>
    </dgm:pt>
    <dgm:pt modelId="{E2B1CBF5-A9F2-1646-95DD-F640217B4B61}" type="parTrans" cxnId="{01BA296B-3E9C-714D-A0F4-CBB8DBDA0854}">
      <dgm:prSet/>
      <dgm:spPr/>
      <dgm:t>
        <a:bodyPr/>
        <a:lstStyle/>
        <a:p>
          <a:endParaRPr lang="de-DE"/>
        </a:p>
      </dgm:t>
    </dgm:pt>
    <dgm:pt modelId="{72872B59-0B04-8648-B3A4-3AA0CD2631DF}" type="sibTrans" cxnId="{01BA296B-3E9C-714D-A0F4-CBB8DBDA0854}">
      <dgm:prSet/>
      <dgm:spPr/>
      <dgm:t>
        <a:bodyPr/>
        <a:lstStyle/>
        <a:p>
          <a:endParaRPr lang="de-DE"/>
        </a:p>
      </dgm:t>
    </dgm:pt>
    <dgm:pt modelId="{CADC6CE1-B50C-7A42-9C8F-696BC2465269}">
      <dgm:prSet phldrT="[Text]"/>
      <dgm:spPr/>
      <dgm:t>
        <a:bodyPr/>
        <a:lstStyle/>
        <a:p>
          <a:r>
            <a:rPr lang="de-DE"/>
            <a:t>Expert </a:t>
          </a:r>
          <a:r>
            <a:rPr lang="de-DE" err="1"/>
            <a:t>opinions</a:t>
          </a:r>
          <a:endParaRPr lang="de-DE"/>
        </a:p>
      </dgm:t>
    </dgm:pt>
    <dgm:pt modelId="{8246FEAD-22C5-1F40-ABD3-B767EA5D8031}" type="parTrans" cxnId="{63091F98-BA84-8B40-8A76-4B172402F7CC}">
      <dgm:prSet/>
      <dgm:spPr/>
      <dgm:t>
        <a:bodyPr/>
        <a:lstStyle/>
        <a:p>
          <a:endParaRPr lang="de-DE"/>
        </a:p>
      </dgm:t>
    </dgm:pt>
    <dgm:pt modelId="{4DEAA679-CB37-A44B-8AB6-17CD3A4E3463}" type="sibTrans" cxnId="{63091F98-BA84-8B40-8A76-4B172402F7CC}">
      <dgm:prSet/>
      <dgm:spPr/>
      <dgm:t>
        <a:bodyPr/>
        <a:lstStyle/>
        <a:p>
          <a:endParaRPr lang="de-DE"/>
        </a:p>
      </dgm:t>
    </dgm:pt>
    <dgm:pt modelId="{A86B2A89-3A04-9549-A5FE-236D487C0E12}">
      <dgm:prSet phldrT="[Text]"/>
      <dgm:spPr/>
      <dgm:t>
        <a:bodyPr/>
        <a:lstStyle/>
        <a:p>
          <a:r>
            <a:rPr lang="de-DE" err="1"/>
            <a:t>Perception</a:t>
          </a:r>
          <a:endParaRPr lang="de-DE"/>
        </a:p>
      </dgm:t>
    </dgm:pt>
    <dgm:pt modelId="{EE964F18-0678-5243-8770-454ABA74B392}" type="parTrans" cxnId="{F6424A7E-E9B0-3D41-867C-38742CFABDC5}">
      <dgm:prSet/>
      <dgm:spPr/>
      <dgm:t>
        <a:bodyPr/>
        <a:lstStyle/>
        <a:p>
          <a:endParaRPr lang="de-DE"/>
        </a:p>
      </dgm:t>
    </dgm:pt>
    <dgm:pt modelId="{2D5A9B33-87A9-0849-9A74-EAD7BE8BFAC1}" type="sibTrans" cxnId="{F6424A7E-E9B0-3D41-867C-38742CFABDC5}">
      <dgm:prSet/>
      <dgm:spPr/>
      <dgm:t>
        <a:bodyPr/>
        <a:lstStyle/>
        <a:p>
          <a:endParaRPr lang="de-DE"/>
        </a:p>
      </dgm:t>
    </dgm:pt>
    <dgm:pt modelId="{B60CFEED-13C8-D540-B1CD-C24F26FBB5C3}">
      <dgm:prSet phldrT="[Text]"/>
      <dgm:spPr/>
      <dgm:t>
        <a:bodyPr/>
        <a:lstStyle/>
        <a:p>
          <a:r>
            <a:rPr lang="de-DE"/>
            <a:t>Official </a:t>
          </a:r>
          <a:r>
            <a:rPr lang="de-DE" err="1"/>
            <a:t>statistics</a:t>
          </a:r>
          <a:endParaRPr lang="de-DE"/>
        </a:p>
      </dgm:t>
    </dgm:pt>
    <dgm:pt modelId="{1CF05E0D-582F-0841-843D-7136024DA91A}" type="parTrans" cxnId="{61F2D19B-0BEC-D74E-9A26-FD1306FC14DE}">
      <dgm:prSet/>
      <dgm:spPr/>
      <dgm:t>
        <a:bodyPr/>
        <a:lstStyle/>
        <a:p>
          <a:endParaRPr lang="de-DE"/>
        </a:p>
      </dgm:t>
    </dgm:pt>
    <dgm:pt modelId="{9F79447B-036D-5346-A90C-5FFB4EB97349}" type="sibTrans" cxnId="{61F2D19B-0BEC-D74E-9A26-FD1306FC14DE}">
      <dgm:prSet/>
      <dgm:spPr/>
      <dgm:t>
        <a:bodyPr/>
        <a:lstStyle/>
        <a:p>
          <a:endParaRPr lang="de-DE"/>
        </a:p>
      </dgm:t>
    </dgm:pt>
    <dgm:pt modelId="{3A7F8764-3854-7C49-9C9A-4D07F95F2A70}">
      <dgm:prSet phldrT="[Text]"/>
      <dgm:spPr/>
      <dgm:t>
        <a:bodyPr/>
        <a:lstStyle/>
        <a:p>
          <a:r>
            <a:rPr lang="de-DE"/>
            <a:t>Surveys</a:t>
          </a:r>
        </a:p>
      </dgm:t>
    </dgm:pt>
    <dgm:pt modelId="{828AA775-90D6-9444-AF30-62356832172C}" type="parTrans" cxnId="{AB20BA1D-D372-E640-AAA3-CC06C76162DB}">
      <dgm:prSet/>
      <dgm:spPr/>
      <dgm:t>
        <a:bodyPr/>
        <a:lstStyle/>
        <a:p>
          <a:endParaRPr lang="de-DE"/>
        </a:p>
      </dgm:t>
    </dgm:pt>
    <dgm:pt modelId="{D4802B96-2F11-F040-A0AD-D2E39C7A4CC1}" type="sibTrans" cxnId="{AB20BA1D-D372-E640-AAA3-CC06C76162DB}">
      <dgm:prSet/>
      <dgm:spPr/>
      <dgm:t>
        <a:bodyPr/>
        <a:lstStyle/>
        <a:p>
          <a:endParaRPr lang="de-DE"/>
        </a:p>
      </dgm:t>
    </dgm:pt>
    <dgm:pt modelId="{515C72FC-AF8C-B941-9F16-3D1B04B6C8D2}" type="pres">
      <dgm:prSet presAssocID="{31118E17-B017-AB4E-9557-C29375C0DE9A}" presName="hierChild1" presStyleCnt="0">
        <dgm:presLayoutVars>
          <dgm:chPref val="1"/>
          <dgm:dir/>
          <dgm:animOne val="branch"/>
          <dgm:animLvl val="lvl"/>
          <dgm:resizeHandles/>
        </dgm:presLayoutVars>
      </dgm:prSet>
      <dgm:spPr/>
    </dgm:pt>
    <dgm:pt modelId="{EFCB5714-6A9B-4E4D-911D-60C5844324E5}" type="pres">
      <dgm:prSet presAssocID="{F907FAB4-34B3-3046-A932-457AF5C353C0}" presName="hierRoot1" presStyleCnt="0"/>
      <dgm:spPr/>
    </dgm:pt>
    <dgm:pt modelId="{16647836-CB0C-3E4E-940A-320F814153D7}" type="pres">
      <dgm:prSet presAssocID="{F907FAB4-34B3-3046-A932-457AF5C353C0}" presName="composite" presStyleCnt="0"/>
      <dgm:spPr/>
    </dgm:pt>
    <dgm:pt modelId="{EF1D93D7-79C2-B74E-B9F0-8A75476AB9A5}" type="pres">
      <dgm:prSet presAssocID="{F907FAB4-34B3-3046-A932-457AF5C353C0}" presName="background" presStyleLbl="node0" presStyleIdx="0" presStyleCnt="1"/>
      <dgm:spPr/>
    </dgm:pt>
    <dgm:pt modelId="{2D7CC036-D6AE-0B40-9C6E-8A4D7C5D406B}" type="pres">
      <dgm:prSet presAssocID="{F907FAB4-34B3-3046-A932-457AF5C353C0}" presName="text" presStyleLbl="fgAcc0" presStyleIdx="0" presStyleCnt="1">
        <dgm:presLayoutVars>
          <dgm:chPref val="3"/>
        </dgm:presLayoutVars>
      </dgm:prSet>
      <dgm:spPr/>
    </dgm:pt>
    <dgm:pt modelId="{52F29E15-4CBF-A740-ADB6-27E1AC10D88B}" type="pres">
      <dgm:prSet presAssocID="{F907FAB4-34B3-3046-A932-457AF5C353C0}" presName="hierChild2" presStyleCnt="0"/>
      <dgm:spPr/>
    </dgm:pt>
    <dgm:pt modelId="{05C32AEA-3362-8043-8B6C-DCDBAC51AF96}" type="pres">
      <dgm:prSet presAssocID="{D5DEB6F5-D9B4-224F-B6AC-720DFCDB2F22}" presName="Name10" presStyleLbl="parChTrans1D2" presStyleIdx="0" presStyleCnt="2"/>
      <dgm:spPr/>
    </dgm:pt>
    <dgm:pt modelId="{293D9670-2C10-784B-929F-99F971BFFB5C}" type="pres">
      <dgm:prSet presAssocID="{D77E1D0D-5E65-C647-950B-3A46949588C3}" presName="hierRoot2" presStyleCnt="0"/>
      <dgm:spPr/>
    </dgm:pt>
    <dgm:pt modelId="{E1305734-11B1-2645-996B-0260C0935D14}" type="pres">
      <dgm:prSet presAssocID="{D77E1D0D-5E65-C647-950B-3A46949588C3}" presName="composite2" presStyleCnt="0"/>
      <dgm:spPr/>
    </dgm:pt>
    <dgm:pt modelId="{809FE5EB-8C45-A044-AF0C-81F38536D246}" type="pres">
      <dgm:prSet presAssocID="{D77E1D0D-5E65-C647-950B-3A46949588C3}" presName="background2" presStyleLbl="node2" presStyleIdx="0" presStyleCnt="2"/>
      <dgm:spPr/>
    </dgm:pt>
    <dgm:pt modelId="{54E1AF55-D635-E949-9CEC-605BA2793D9F}" type="pres">
      <dgm:prSet presAssocID="{D77E1D0D-5E65-C647-950B-3A46949588C3}" presName="text2" presStyleLbl="fgAcc2" presStyleIdx="0" presStyleCnt="2">
        <dgm:presLayoutVars>
          <dgm:chPref val="3"/>
        </dgm:presLayoutVars>
      </dgm:prSet>
      <dgm:spPr/>
    </dgm:pt>
    <dgm:pt modelId="{D70425ED-314B-274A-BFFF-37152724CD6B}" type="pres">
      <dgm:prSet presAssocID="{D77E1D0D-5E65-C647-950B-3A46949588C3}" presName="hierChild3" presStyleCnt="0"/>
      <dgm:spPr/>
    </dgm:pt>
    <dgm:pt modelId="{C87C2A28-4488-924A-8F33-8DB8ADFFFFC3}" type="pres">
      <dgm:prSet presAssocID="{E7DA63CD-3277-E64B-BE9C-80067AB73E3D}" presName="Name10" presStyleLbl="parChTrans1D2" presStyleIdx="1" presStyleCnt="2"/>
      <dgm:spPr/>
    </dgm:pt>
    <dgm:pt modelId="{E6303C09-2A3B-374C-8A40-7ABE69C84D83}" type="pres">
      <dgm:prSet presAssocID="{1FFD7B8D-64F7-BA4F-BE3D-B54B06A93168}" presName="hierRoot2" presStyleCnt="0"/>
      <dgm:spPr/>
    </dgm:pt>
    <dgm:pt modelId="{F6BF5B98-3EA7-4D41-8E67-BD454F71E729}" type="pres">
      <dgm:prSet presAssocID="{1FFD7B8D-64F7-BA4F-BE3D-B54B06A93168}" presName="composite2" presStyleCnt="0"/>
      <dgm:spPr/>
    </dgm:pt>
    <dgm:pt modelId="{2EF7C595-1EBC-0249-951C-32CD55BA34DC}" type="pres">
      <dgm:prSet presAssocID="{1FFD7B8D-64F7-BA4F-BE3D-B54B06A93168}" presName="background2" presStyleLbl="node2" presStyleIdx="1" presStyleCnt="2"/>
      <dgm:spPr/>
    </dgm:pt>
    <dgm:pt modelId="{FC8F6070-61F1-DC47-AA21-08A05764523E}" type="pres">
      <dgm:prSet presAssocID="{1FFD7B8D-64F7-BA4F-BE3D-B54B06A93168}" presName="text2" presStyleLbl="fgAcc2" presStyleIdx="1" presStyleCnt="2">
        <dgm:presLayoutVars>
          <dgm:chPref val="3"/>
        </dgm:presLayoutVars>
      </dgm:prSet>
      <dgm:spPr/>
    </dgm:pt>
    <dgm:pt modelId="{37D67B18-69A4-1740-AF4D-4DD109CF1DB1}" type="pres">
      <dgm:prSet presAssocID="{1FFD7B8D-64F7-BA4F-BE3D-B54B06A93168}" presName="hierChild3" presStyleCnt="0"/>
      <dgm:spPr/>
    </dgm:pt>
    <dgm:pt modelId="{E57A2B7D-2A56-B845-9118-3DEB4D5D5017}" type="pres">
      <dgm:prSet presAssocID="{E2B1CBF5-A9F2-1646-95DD-F640217B4B61}" presName="Name17" presStyleLbl="parChTrans1D3" presStyleIdx="0" presStyleCnt="2"/>
      <dgm:spPr/>
    </dgm:pt>
    <dgm:pt modelId="{930A74D7-B19E-FE4A-8A61-2E2FF15E5E78}" type="pres">
      <dgm:prSet presAssocID="{AC44E87F-135C-2C46-8C0F-993470A5CCF5}" presName="hierRoot3" presStyleCnt="0"/>
      <dgm:spPr/>
    </dgm:pt>
    <dgm:pt modelId="{A510DCFC-C28D-9E4E-9D0C-2EEAB72AF0CC}" type="pres">
      <dgm:prSet presAssocID="{AC44E87F-135C-2C46-8C0F-993470A5CCF5}" presName="composite3" presStyleCnt="0"/>
      <dgm:spPr/>
    </dgm:pt>
    <dgm:pt modelId="{5C0DF221-1BBA-E64C-B27A-4EA47A42B14E}" type="pres">
      <dgm:prSet presAssocID="{AC44E87F-135C-2C46-8C0F-993470A5CCF5}" presName="background3" presStyleLbl="node3" presStyleIdx="0" presStyleCnt="2"/>
      <dgm:spPr/>
    </dgm:pt>
    <dgm:pt modelId="{8016B663-534A-B543-A9A9-043B2B7A1691}" type="pres">
      <dgm:prSet presAssocID="{AC44E87F-135C-2C46-8C0F-993470A5CCF5}" presName="text3" presStyleLbl="fgAcc3" presStyleIdx="0" presStyleCnt="2">
        <dgm:presLayoutVars>
          <dgm:chPref val="3"/>
        </dgm:presLayoutVars>
      </dgm:prSet>
      <dgm:spPr/>
    </dgm:pt>
    <dgm:pt modelId="{33C26E8C-AEA7-B844-ABD1-57F2E586CD8D}" type="pres">
      <dgm:prSet presAssocID="{AC44E87F-135C-2C46-8C0F-993470A5CCF5}" presName="hierChild4" presStyleCnt="0"/>
      <dgm:spPr/>
    </dgm:pt>
    <dgm:pt modelId="{3E671E0C-0ADC-0941-9D91-ADEDCB340AE5}" type="pres">
      <dgm:prSet presAssocID="{EE964F18-0678-5243-8770-454ABA74B392}" presName="Name17" presStyleLbl="parChTrans1D3" presStyleIdx="1" presStyleCnt="2"/>
      <dgm:spPr/>
    </dgm:pt>
    <dgm:pt modelId="{13D0F081-62F3-C042-8B34-904F61B09F32}" type="pres">
      <dgm:prSet presAssocID="{A86B2A89-3A04-9549-A5FE-236D487C0E12}" presName="hierRoot3" presStyleCnt="0"/>
      <dgm:spPr/>
    </dgm:pt>
    <dgm:pt modelId="{E426653D-345D-624C-B98B-EA1F31C48E6B}" type="pres">
      <dgm:prSet presAssocID="{A86B2A89-3A04-9549-A5FE-236D487C0E12}" presName="composite3" presStyleCnt="0"/>
      <dgm:spPr/>
    </dgm:pt>
    <dgm:pt modelId="{2127048F-4A35-A541-8099-F231B7119E6B}" type="pres">
      <dgm:prSet presAssocID="{A86B2A89-3A04-9549-A5FE-236D487C0E12}" presName="background3" presStyleLbl="node3" presStyleIdx="1" presStyleCnt="2"/>
      <dgm:spPr/>
    </dgm:pt>
    <dgm:pt modelId="{13B79B99-7C5E-E24C-8C16-684C2FD71BCE}" type="pres">
      <dgm:prSet presAssocID="{A86B2A89-3A04-9549-A5FE-236D487C0E12}" presName="text3" presStyleLbl="fgAcc3" presStyleIdx="1" presStyleCnt="2">
        <dgm:presLayoutVars>
          <dgm:chPref val="3"/>
        </dgm:presLayoutVars>
      </dgm:prSet>
      <dgm:spPr/>
    </dgm:pt>
    <dgm:pt modelId="{FDAFE531-6A2B-194F-81A8-2FED4124A990}" type="pres">
      <dgm:prSet presAssocID="{A86B2A89-3A04-9549-A5FE-236D487C0E12}" presName="hierChild4" presStyleCnt="0"/>
      <dgm:spPr/>
    </dgm:pt>
    <dgm:pt modelId="{8C802699-9824-B641-B873-3F29C1462E64}" type="pres">
      <dgm:prSet presAssocID="{1CF05E0D-582F-0841-843D-7136024DA91A}" presName="Name23" presStyleLbl="parChTrans1D4" presStyleIdx="0" presStyleCnt="3"/>
      <dgm:spPr/>
    </dgm:pt>
    <dgm:pt modelId="{EAE67EA0-2E3A-D243-8FCB-696C54B9CBF3}" type="pres">
      <dgm:prSet presAssocID="{B60CFEED-13C8-D540-B1CD-C24F26FBB5C3}" presName="hierRoot4" presStyleCnt="0"/>
      <dgm:spPr/>
    </dgm:pt>
    <dgm:pt modelId="{8C892ADE-545A-984E-89F6-83E1D927B233}" type="pres">
      <dgm:prSet presAssocID="{B60CFEED-13C8-D540-B1CD-C24F26FBB5C3}" presName="composite4" presStyleCnt="0"/>
      <dgm:spPr/>
    </dgm:pt>
    <dgm:pt modelId="{0B2F4B20-B408-DF47-B668-CFEB9672D557}" type="pres">
      <dgm:prSet presAssocID="{B60CFEED-13C8-D540-B1CD-C24F26FBB5C3}" presName="background4" presStyleLbl="node4" presStyleIdx="0" presStyleCnt="3"/>
      <dgm:spPr/>
    </dgm:pt>
    <dgm:pt modelId="{D57467BC-999C-1F42-BF5D-A389ACCC6650}" type="pres">
      <dgm:prSet presAssocID="{B60CFEED-13C8-D540-B1CD-C24F26FBB5C3}" presName="text4" presStyleLbl="fgAcc4" presStyleIdx="0" presStyleCnt="3">
        <dgm:presLayoutVars>
          <dgm:chPref val="3"/>
        </dgm:presLayoutVars>
      </dgm:prSet>
      <dgm:spPr/>
    </dgm:pt>
    <dgm:pt modelId="{039A2ADA-E612-5A4D-9DE1-1A4143B768B6}" type="pres">
      <dgm:prSet presAssocID="{B60CFEED-13C8-D540-B1CD-C24F26FBB5C3}" presName="hierChild5" presStyleCnt="0"/>
      <dgm:spPr/>
    </dgm:pt>
    <dgm:pt modelId="{2E3A22B7-453B-0D45-AF22-81DDA639B9A0}" type="pres">
      <dgm:prSet presAssocID="{828AA775-90D6-9444-AF30-62356832172C}" presName="Name23" presStyleLbl="parChTrans1D4" presStyleIdx="1" presStyleCnt="3"/>
      <dgm:spPr/>
    </dgm:pt>
    <dgm:pt modelId="{BA58F56C-E8F3-7E4C-823B-E3C47D02BCA8}" type="pres">
      <dgm:prSet presAssocID="{3A7F8764-3854-7C49-9C9A-4D07F95F2A70}" presName="hierRoot4" presStyleCnt="0"/>
      <dgm:spPr/>
    </dgm:pt>
    <dgm:pt modelId="{E9E7A46B-1F9C-B84C-AAAE-1D53D73AC010}" type="pres">
      <dgm:prSet presAssocID="{3A7F8764-3854-7C49-9C9A-4D07F95F2A70}" presName="composite4" presStyleCnt="0"/>
      <dgm:spPr/>
    </dgm:pt>
    <dgm:pt modelId="{AFC2D21D-C0FA-2F42-95E9-23866FF98834}" type="pres">
      <dgm:prSet presAssocID="{3A7F8764-3854-7C49-9C9A-4D07F95F2A70}" presName="background4" presStyleLbl="node4" presStyleIdx="1" presStyleCnt="3"/>
      <dgm:spPr/>
    </dgm:pt>
    <dgm:pt modelId="{3BF1FF1E-1231-304A-BAB0-30080BECA54D}" type="pres">
      <dgm:prSet presAssocID="{3A7F8764-3854-7C49-9C9A-4D07F95F2A70}" presName="text4" presStyleLbl="fgAcc4" presStyleIdx="1" presStyleCnt="3">
        <dgm:presLayoutVars>
          <dgm:chPref val="3"/>
        </dgm:presLayoutVars>
      </dgm:prSet>
      <dgm:spPr/>
    </dgm:pt>
    <dgm:pt modelId="{F7D13477-0959-CC43-94C4-A39DBD6FA01D}" type="pres">
      <dgm:prSet presAssocID="{3A7F8764-3854-7C49-9C9A-4D07F95F2A70}" presName="hierChild5" presStyleCnt="0"/>
      <dgm:spPr/>
    </dgm:pt>
    <dgm:pt modelId="{1E20F3F4-B96F-FA48-8289-8EC37A6F66D6}" type="pres">
      <dgm:prSet presAssocID="{8246FEAD-22C5-1F40-ABD3-B767EA5D8031}" presName="Name23" presStyleLbl="parChTrans1D4" presStyleIdx="2" presStyleCnt="3"/>
      <dgm:spPr/>
    </dgm:pt>
    <dgm:pt modelId="{4412A2D2-0948-B54D-AF16-FB808FF6624D}" type="pres">
      <dgm:prSet presAssocID="{CADC6CE1-B50C-7A42-9C8F-696BC2465269}" presName="hierRoot4" presStyleCnt="0"/>
      <dgm:spPr/>
    </dgm:pt>
    <dgm:pt modelId="{A447E8BB-8ED4-344B-AF7F-6DB5D3278292}" type="pres">
      <dgm:prSet presAssocID="{CADC6CE1-B50C-7A42-9C8F-696BC2465269}" presName="composite4" presStyleCnt="0"/>
      <dgm:spPr/>
    </dgm:pt>
    <dgm:pt modelId="{C1D0A06E-F9E5-6246-ADED-9AAD7E8EDC17}" type="pres">
      <dgm:prSet presAssocID="{CADC6CE1-B50C-7A42-9C8F-696BC2465269}" presName="background4" presStyleLbl="node4" presStyleIdx="2" presStyleCnt="3"/>
      <dgm:spPr/>
    </dgm:pt>
    <dgm:pt modelId="{0D857C63-1D60-CB4A-900D-50CAEC3A653A}" type="pres">
      <dgm:prSet presAssocID="{CADC6CE1-B50C-7A42-9C8F-696BC2465269}" presName="text4" presStyleLbl="fgAcc4" presStyleIdx="2" presStyleCnt="3">
        <dgm:presLayoutVars>
          <dgm:chPref val="3"/>
        </dgm:presLayoutVars>
      </dgm:prSet>
      <dgm:spPr/>
    </dgm:pt>
    <dgm:pt modelId="{25AC5AC2-9FBC-E44B-A7A9-C36E71488BEE}" type="pres">
      <dgm:prSet presAssocID="{CADC6CE1-B50C-7A42-9C8F-696BC2465269}" presName="hierChild5" presStyleCnt="0"/>
      <dgm:spPr/>
    </dgm:pt>
  </dgm:ptLst>
  <dgm:cxnLst>
    <dgm:cxn modelId="{2BF54003-70BF-404A-A761-AB15B2B7E738}" type="presOf" srcId="{E7DA63CD-3277-E64B-BE9C-80067AB73E3D}" destId="{C87C2A28-4488-924A-8F33-8DB8ADFFFFC3}" srcOrd="0" destOrd="0" presId="urn:microsoft.com/office/officeart/2005/8/layout/hierarchy1"/>
    <dgm:cxn modelId="{1689A510-3BCF-FD41-A103-9AA2318219FA}" type="presOf" srcId="{828AA775-90D6-9444-AF30-62356832172C}" destId="{2E3A22B7-453B-0D45-AF22-81DDA639B9A0}" srcOrd="0" destOrd="0" presId="urn:microsoft.com/office/officeart/2005/8/layout/hierarchy1"/>
    <dgm:cxn modelId="{AB20BA1D-D372-E640-AAA3-CC06C76162DB}" srcId="{A86B2A89-3A04-9549-A5FE-236D487C0E12}" destId="{3A7F8764-3854-7C49-9C9A-4D07F95F2A70}" srcOrd="1" destOrd="0" parTransId="{828AA775-90D6-9444-AF30-62356832172C}" sibTransId="{D4802B96-2F11-F040-A0AD-D2E39C7A4CC1}"/>
    <dgm:cxn modelId="{16EA553C-013F-4343-BA5E-4852F740A052}" type="presOf" srcId="{EE964F18-0678-5243-8770-454ABA74B392}" destId="{3E671E0C-0ADC-0941-9D91-ADEDCB340AE5}" srcOrd="0" destOrd="0" presId="urn:microsoft.com/office/officeart/2005/8/layout/hierarchy1"/>
    <dgm:cxn modelId="{379E8A40-F2CE-B040-81C6-F150935E2822}" type="presOf" srcId="{1CF05E0D-582F-0841-843D-7136024DA91A}" destId="{8C802699-9824-B641-B873-3F29C1462E64}" srcOrd="0" destOrd="0" presId="urn:microsoft.com/office/officeart/2005/8/layout/hierarchy1"/>
    <dgm:cxn modelId="{D82C6348-769F-3847-A190-5533ED344D2B}" type="presOf" srcId="{D77E1D0D-5E65-C647-950B-3A46949588C3}" destId="{54E1AF55-D635-E949-9CEC-605BA2793D9F}" srcOrd="0" destOrd="0" presId="urn:microsoft.com/office/officeart/2005/8/layout/hierarchy1"/>
    <dgm:cxn modelId="{873B5864-41D4-064B-B804-6D01A46D0686}" type="presOf" srcId="{D5DEB6F5-D9B4-224F-B6AC-720DFCDB2F22}" destId="{05C32AEA-3362-8043-8B6C-DCDBAC51AF96}" srcOrd="0" destOrd="0" presId="urn:microsoft.com/office/officeart/2005/8/layout/hierarchy1"/>
    <dgm:cxn modelId="{6441D165-C069-E34D-B5BC-91251D2862A0}" srcId="{31118E17-B017-AB4E-9557-C29375C0DE9A}" destId="{F907FAB4-34B3-3046-A932-457AF5C353C0}" srcOrd="0" destOrd="0" parTransId="{BAA64EE5-9C43-6E4F-BBDA-41F28751BB80}" sibTransId="{7A0AAA44-F6F5-2545-9D93-5DB8E4FB4309}"/>
    <dgm:cxn modelId="{3C4AA86A-4E8B-B242-8887-7394172C71EF}" type="presOf" srcId="{1FFD7B8D-64F7-BA4F-BE3D-B54B06A93168}" destId="{FC8F6070-61F1-DC47-AA21-08A05764523E}" srcOrd="0" destOrd="0" presId="urn:microsoft.com/office/officeart/2005/8/layout/hierarchy1"/>
    <dgm:cxn modelId="{01BA296B-3E9C-714D-A0F4-CBB8DBDA0854}" srcId="{1FFD7B8D-64F7-BA4F-BE3D-B54B06A93168}" destId="{AC44E87F-135C-2C46-8C0F-993470A5CCF5}" srcOrd="0" destOrd="0" parTransId="{E2B1CBF5-A9F2-1646-95DD-F640217B4B61}" sibTransId="{72872B59-0B04-8648-B3A4-3AA0CD2631DF}"/>
    <dgm:cxn modelId="{A0A4596D-A392-2746-8582-2FE72BD26D9A}" type="presOf" srcId="{CADC6CE1-B50C-7A42-9C8F-696BC2465269}" destId="{0D857C63-1D60-CB4A-900D-50CAEC3A653A}" srcOrd="0" destOrd="0" presId="urn:microsoft.com/office/officeart/2005/8/layout/hierarchy1"/>
    <dgm:cxn modelId="{F6424A7E-E9B0-3D41-867C-38742CFABDC5}" srcId="{1FFD7B8D-64F7-BA4F-BE3D-B54B06A93168}" destId="{A86B2A89-3A04-9549-A5FE-236D487C0E12}" srcOrd="1" destOrd="0" parTransId="{EE964F18-0678-5243-8770-454ABA74B392}" sibTransId="{2D5A9B33-87A9-0849-9A74-EAD7BE8BFAC1}"/>
    <dgm:cxn modelId="{96FB9C7F-8E75-864C-A51F-B888D4D5EB4A}" type="presOf" srcId="{31118E17-B017-AB4E-9557-C29375C0DE9A}" destId="{515C72FC-AF8C-B941-9F16-3D1B04B6C8D2}" srcOrd="0" destOrd="0" presId="urn:microsoft.com/office/officeart/2005/8/layout/hierarchy1"/>
    <dgm:cxn modelId="{E6436480-547B-AD45-924C-9BBC7093259D}" type="presOf" srcId="{A86B2A89-3A04-9549-A5FE-236D487C0E12}" destId="{13B79B99-7C5E-E24C-8C16-684C2FD71BCE}" srcOrd="0" destOrd="0" presId="urn:microsoft.com/office/officeart/2005/8/layout/hierarchy1"/>
    <dgm:cxn modelId="{D8322C81-1403-A647-A8B6-6D09237D72DC}" type="presOf" srcId="{AC44E87F-135C-2C46-8C0F-993470A5CCF5}" destId="{8016B663-534A-B543-A9A9-043B2B7A1691}" srcOrd="0" destOrd="0" presId="urn:microsoft.com/office/officeart/2005/8/layout/hierarchy1"/>
    <dgm:cxn modelId="{4485D785-526B-A845-A4FD-59649273C8F1}" srcId="{F907FAB4-34B3-3046-A932-457AF5C353C0}" destId="{D77E1D0D-5E65-C647-950B-3A46949588C3}" srcOrd="0" destOrd="0" parTransId="{D5DEB6F5-D9B4-224F-B6AC-720DFCDB2F22}" sibTransId="{69E6A327-E381-CE4E-A92E-2E6279B1D0DF}"/>
    <dgm:cxn modelId="{63091F98-BA84-8B40-8A76-4B172402F7CC}" srcId="{A86B2A89-3A04-9549-A5FE-236D487C0E12}" destId="{CADC6CE1-B50C-7A42-9C8F-696BC2465269}" srcOrd="2" destOrd="0" parTransId="{8246FEAD-22C5-1F40-ABD3-B767EA5D8031}" sibTransId="{4DEAA679-CB37-A44B-8AB6-17CD3A4E3463}"/>
    <dgm:cxn modelId="{61F2D19B-0BEC-D74E-9A26-FD1306FC14DE}" srcId="{A86B2A89-3A04-9549-A5FE-236D487C0E12}" destId="{B60CFEED-13C8-D540-B1CD-C24F26FBB5C3}" srcOrd="0" destOrd="0" parTransId="{1CF05E0D-582F-0841-843D-7136024DA91A}" sibTransId="{9F79447B-036D-5346-A90C-5FFB4EB97349}"/>
    <dgm:cxn modelId="{6A197FA2-62EA-4E42-987C-8101F6021376}" type="presOf" srcId="{3A7F8764-3854-7C49-9C9A-4D07F95F2A70}" destId="{3BF1FF1E-1231-304A-BAB0-30080BECA54D}" srcOrd="0" destOrd="0" presId="urn:microsoft.com/office/officeart/2005/8/layout/hierarchy1"/>
    <dgm:cxn modelId="{851D8BA7-95AB-3F4E-BCD6-6DFC1B89E90D}" type="presOf" srcId="{B60CFEED-13C8-D540-B1CD-C24F26FBB5C3}" destId="{D57467BC-999C-1F42-BF5D-A389ACCC6650}" srcOrd="0" destOrd="0" presId="urn:microsoft.com/office/officeart/2005/8/layout/hierarchy1"/>
    <dgm:cxn modelId="{17141FC4-9CA6-9048-AFA7-DFAA2EA2B032}" srcId="{F907FAB4-34B3-3046-A932-457AF5C353C0}" destId="{1FFD7B8D-64F7-BA4F-BE3D-B54B06A93168}" srcOrd="1" destOrd="0" parTransId="{E7DA63CD-3277-E64B-BE9C-80067AB73E3D}" sibTransId="{ABED5711-7A70-5C47-BF91-0A6D6AD28CC0}"/>
    <dgm:cxn modelId="{C7759AD1-F18A-B042-8C52-E585E4C76655}" type="presOf" srcId="{F907FAB4-34B3-3046-A932-457AF5C353C0}" destId="{2D7CC036-D6AE-0B40-9C6E-8A4D7C5D406B}" srcOrd="0" destOrd="0" presId="urn:microsoft.com/office/officeart/2005/8/layout/hierarchy1"/>
    <dgm:cxn modelId="{E72EE0D5-57C4-6B4E-95B0-F23952189914}" type="presOf" srcId="{E2B1CBF5-A9F2-1646-95DD-F640217B4B61}" destId="{E57A2B7D-2A56-B845-9118-3DEB4D5D5017}" srcOrd="0" destOrd="0" presId="urn:microsoft.com/office/officeart/2005/8/layout/hierarchy1"/>
    <dgm:cxn modelId="{B767C5F8-11E7-E245-9DEC-E4D427B218CA}" type="presOf" srcId="{8246FEAD-22C5-1F40-ABD3-B767EA5D8031}" destId="{1E20F3F4-B96F-FA48-8289-8EC37A6F66D6}" srcOrd="0" destOrd="0" presId="urn:microsoft.com/office/officeart/2005/8/layout/hierarchy1"/>
    <dgm:cxn modelId="{262F1A38-F983-7944-AC4E-1E332091830B}" type="presParOf" srcId="{515C72FC-AF8C-B941-9F16-3D1B04B6C8D2}" destId="{EFCB5714-6A9B-4E4D-911D-60C5844324E5}" srcOrd="0" destOrd="0" presId="urn:microsoft.com/office/officeart/2005/8/layout/hierarchy1"/>
    <dgm:cxn modelId="{C23D359E-EBAF-9446-B7A0-C11DE1085C63}" type="presParOf" srcId="{EFCB5714-6A9B-4E4D-911D-60C5844324E5}" destId="{16647836-CB0C-3E4E-940A-320F814153D7}" srcOrd="0" destOrd="0" presId="urn:microsoft.com/office/officeart/2005/8/layout/hierarchy1"/>
    <dgm:cxn modelId="{E3CA6781-BAB3-894F-A4F8-3C529551059D}" type="presParOf" srcId="{16647836-CB0C-3E4E-940A-320F814153D7}" destId="{EF1D93D7-79C2-B74E-B9F0-8A75476AB9A5}" srcOrd="0" destOrd="0" presId="urn:microsoft.com/office/officeart/2005/8/layout/hierarchy1"/>
    <dgm:cxn modelId="{EB6ADB33-F6D7-F843-B32F-0210C4364F92}" type="presParOf" srcId="{16647836-CB0C-3E4E-940A-320F814153D7}" destId="{2D7CC036-D6AE-0B40-9C6E-8A4D7C5D406B}" srcOrd="1" destOrd="0" presId="urn:microsoft.com/office/officeart/2005/8/layout/hierarchy1"/>
    <dgm:cxn modelId="{44609FF1-AD1E-F147-87B3-A176D65E28D0}" type="presParOf" srcId="{EFCB5714-6A9B-4E4D-911D-60C5844324E5}" destId="{52F29E15-4CBF-A740-ADB6-27E1AC10D88B}" srcOrd="1" destOrd="0" presId="urn:microsoft.com/office/officeart/2005/8/layout/hierarchy1"/>
    <dgm:cxn modelId="{F6719B16-4560-9445-9B9A-57739F12AAF0}" type="presParOf" srcId="{52F29E15-4CBF-A740-ADB6-27E1AC10D88B}" destId="{05C32AEA-3362-8043-8B6C-DCDBAC51AF96}" srcOrd="0" destOrd="0" presId="urn:microsoft.com/office/officeart/2005/8/layout/hierarchy1"/>
    <dgm:cxn modelId="{AD6572AC-DCAD-AB41-AFB1-B78F3658D48B}" type="presParOf" srcId="{52F29E15-4CBF-A740-ADB6-27E1AC10D88B}" destId="{293D9670-2C10-784B-929F-99F971BFFB5C}" srcOrd="1" destOrd="0" presId="urn:microsoft.com/office/officeart/2005/8/layout/hierarchy1"/>
    <dgm:cxn modelId="{ACB80191-48FD-1F43-A6A0-78DD2C38613D}" type="presParOf" srcId="{293D9670-2C10-784B-929F-99F971BFFB5C}" destId="{E1305734-11B1-2645-996B-0260C0935D14}" srcOrd="0" destOrd="0" presId="urn:microsoft.com/office/officeart/2005/8/layout/hierarchy1"/>
    <dgm:cxn modelId="{FF663DB6-C916-8C4F-879C-F7DC6881052B}" type="presParOf" srcId="{E1305734-11B1-2645-996B-0260C0935D14}" destId="{809FE5EB-8C45-A044-AF0C-81F38536D246}" srcOrd="0" destOrd="0" presId="urn:microsoft.com/office/officeart/2005/8/layout/hierarchy1"/>
    <dgm:cxn modelId="{3BCF2AD3-856F-6642-A56C-8A24A925C422}" type="presParOf" srcId="{E1305734-11B1-2645-996B-0260C0935D14}" destId="{54E1AF55-D635-E949-9CEC-605BA2793D9F}" srcOrd="1" destOrd="0" presId="urn:microsoft.com/office/officeart/2005/8/layout/hierarchy1"/>
    <dgm:cxn modelId="{57934259-278D-E049-8EA8-5B5D0F21375A}" type="presParOf" srcId="{293D9670-2C10-784B-929F-99F971BFFB5C}" destId="{D70425ED-314B-274A-BFFF-37152724CD6B}" srcOrd="1" destOrd="0" presId="urn:microsoft.com/office/officeart/2005/8/layout/hierarchy1"/>
    <dgm:cxn modelId="{F4771FED-3D1A-7041-8700-BE7010309F21}" type="presParOf" srcId="{52F29E15-4CBF-A740-ADB6-27E1AC10D88B}" destId="{C87C2A28-4488-924A-8F33-8DB8ADFFFFC3}" srcOrd="2" destOrd="0" presId="urn:microsoft.com/office/officeart/2005/8/layout/hierarchy1"/>
    <dgm:cxn modelId="{39D91E2A-DE05-094E-9341-AC17BF5F054B}" type="presParOf" srcId="{52F29E15-4CBF-A740-ADB6-27E1AC10D88B}" destId="{E6303C09-2A3B-374C-8A40-7ABE69C84D83}" srcOrd="3" destOrd="0" presId="urn:microsoft.com/office/officeart/2005/8/layout/hierarchy1"/>
    <dgm:cxn modelId="{103F4B7A-AF36-B147-A94E-9901638C8B65}" type="presParOf" srcId="{E6303C09-2A3B-374C-8A40-7ABE69C84D83}" destId="{F6BF5B98-3EA7-4D41-8E67-BD454F71E729}" srcOrd="0" destOrd="0" presId="urn:microsoft.com/office/officeart/2005/8/layout/hierarchy1"/>
    <dgm:cxn modelId="{A5DF5A03-8845-714F-B706-F19FA98FAC7D}" type="presParOf" srcId="{F6BF5B98-3EA7-4D41-8E67-BD454F71E729}" destId="{2EF7C595-1EBC-0249-951C-32CD55BA34DC}" srcOrd="0" destOrd="0" presId="urn:microsoft.com/office/officeart/2005/8/layout/hierarchy1"/>
    <dgm:cxn modelId="{B3508967-774B-FC46-A23F-093B1B54C22F}" type="presParOf" srcId="{F6BF5B98-3EA7-4D41-8E67-BD454F71E729}" destId="{FC8F6070-61F1-DC47-AA21-08A05764523E}" srcOrd="1" destOrd="0" presId="urn:microsoft.com/office/officeart/2005/8/layout/hierarchy1"/>
    <dgm:cxn modelId="{CBB1C701-E3F6-5643-8653-AABCBA268AF4}" type="presParOf" srcId="{E6303C09-2A3B-374C-8A40-7ABE69C84D83}" destId="{37D67B18-69A4-1740-AF4D-4DD109CF1DB1}" srcOrd="1" destOrd="0" presId="urn:microsoft.com/office/officeart/2005/8/layout/hierarchy1"/>
    <dgm:cxn modelId="{43B65CE0-7087-7C4E-8381-04A66BB3610E}" type="presParOf" srcId="{37D67B18-69A4-1740-AF4D-4DD109CF1DB1}" destId="{E57A2B7D-2A56-B845-9118-3DEB4D5D5017}" srcOrd="0" destOrd="0" presId="urn:microsoft.com/office/officeart/2005/8/layout/hierarchy1"/>
    <dgm:cxn modelId="{B6A1BBD4-E427-A34D-9FD4-E756C2F95F91}" type="presParOf" srcId="{37D67B18-69A4-1740-AF4D-4DD109CF1DB1}" destId="{930A74D7-B19E-FE4A-8A61-2E2FF15E5E78}" srcOrd="1" destOrd="0" presId="urn:microsoft.com/office/officeart/2005/8/layout/hierarchy1"/>
    <dgm:cxn modelId="{A2660B10-E7F8-EF4D-844E-A3183FA824A9}" type="presParOf" srcId="{930A74D7-B19E-FE4A-8A61-2E2FF15E5E78}" destId="{A510DCFC-C28D-9E4E-9D0C-2EEAB72AF0CC}" srcOrd="0" destOrd="0" presId="urn:microsoft.com/office/officeart/2005/8/layout/hierarchy1"/>
    <dgm:cxn modelId="{0935AB27-7D45-3544-8B42-DCDB8CCE7BC3}" type="presParOf" srcId="{A510DCFC-C28D-9E4E-9D0C-2EEAB72AF0CC}" destId="{5C0DF221-1BBA-E64C-B27A-4EA47A42B14E}" srcOrd="0" destOrd="0" presId="urn:microsoft.com/office/officeart/2005/8/layout/hierarchy1"/>
    <dgm:cxn modelId="{47C45646-1A60-B646-A6DA-0A3B741EE82A}" type="presParOf" srcId="{A510DCFC-C28D-9E4E-9D0C-2EEAB72AF0CC}" destId="{8016B663-534A-B543-A9A9-043B2B7A1691}" srcOrd="1" destOrd="0" presId="urn:microsoft.com/office/officeart/2005/8/layout/hierarchy1"/>
    <dgm:cxn modelId="{E9A38D49-43D4-B143-A7AB-C34383CAA8E6}" type="presParOf" srcId="{930A74D7-B19E-FE4A-8A61-2E2FF15E5E78}" destId="{33C26E8C-AEA7-B844-ABD1-57F2E586CD8D}" srcOrd="1" destOrd="0" presId="urn:microsoft.com/office/officeart/2005/8/layout/hierarchy1"/>
    <dgm:cxn modelId="{134DAA07-442D-584B-92E9-59A54121077C}" type="presParOf" srcId="{37D67B18-69A4-1740-AF4D-4DD109CF1DB1}" destId="{3E671E0C-0ADC-0941-9D91-ADEDCB340AE5}" srcOrd="2" destOrd="0" presId="urn:microsoft.com/office/officeart/2005/8/layout/hierarchy1"/>
    <dgm:cxn modelId="{A6552574-83EC-2042-A887-D485A50166F3}" type="presParOf" srcId="{37D67B18-69A4-1740-AF4D-4DD109CF1DB1}" destId="{13D0F081-62F3-C042-8B34-904F61B09F32}" srcOrd="3" destOrd="0" presId="urn:microsoft.com/office/officeart/2005/8/layout/hierarchy1"/>
    <dgm:cxn modelId="{C1F0B396-C4D3-5547-8732-23B29686ACB3}" type="presParOf" srcId="{13D0F081-62F3-C042-8B34-904F61B09F32}" destId="{E426653D-345D-624C-B98B-EA1F31C48E6B}" srcOrd="0" destOrd="0" presId="urn:microsoft.com/office/officeart/2005/8/layout/hierarchy1"/>
    <dgm:cxn modelId="{A77193E5-A8D0-3248-B5E3-8225917637EF}" type="presParOf" srcId="{E426653D-345D-624C-B98B-EA1F31C48E6B}" destId="{2127048F-4A35-A541-8099-F231B7119E6B}" srcOrd="0" destOrd="0" presId="urn:microsoft.com/office/officeart/2005/8/layout/hierarchy1"/>
    <dgm:cxn modelId="{BD12166C-4C4A-5647-A125-F9551F06BB46}" type="presParOf" srcId="{E426653D-345D-624C-B98B-EA1F31C48E6B}" destId="{13B79B99-7C5E-E24C-8C16-684C2FD71BCE}" srcOrd="1" destOrd="0" presId="urn:microsoft.com/office/officeart/2005/8/layout/hierarchy1"/>
    <dgm:cxn modelId="{B901A6BC-CEA3-B64D-A636-14C046B65A9D}" type="presParOf" srcId="{13D0F081-62F3-C042-8B34-904F61B09F32}" destId="{FDAFE531-6A2B-194F-81A8-2FED4124A990}" srcOrd="1" destOrd="0" presId="urn:microsoft.com/office/officeart/2005/8/layout/hierarchy1"/>
    <dgm:cxn modelId="{94C614FA-7A70-A644-9F5A-AC2CAF86A771}" type="presParOf" srcId="{FDAFE531-6A2B-194F-81A8-2FED4124A990}" destId="{8C802699-9824-B641-B873-3F29C1462E64}" srcOrd="0" destOrd="0" presId="urn:microsoft.com/office/officeart/2005/8/layout/hierarchy1"/>
    <dgm:cxn modelId="{7DB4EF3A-CDBA-804E-9011-4DC229FDEBCF}" type="presParOf" srcId="{FDAFE531-6A2B-194F-81A8-2FED4124A990}" destId="{EAE67EA0-2E3A-D243-8FCB-696C54B9CBF3}" srcOrd="1" destOrd="0" presId="urn:microsoft.com/office/officeart/2005/8/layout/hierarchy1"/>
    <dgm:cxn modelId="{18276143-5B35-4745-9E6B-3C291415B211}" type="presParOf" srcId="{EAE67EA0-2E3A-D243-8FCB-696C54B9CBF3}" destId="{8C892ADE-545A-984E-89F6-83E1D927B233}" srcOrd="0" destOrd="0" presId="urn:microsoft.com/office/officeart/2005/8/layout/hierarchy1"/>
    <dgm:cxn modelId="{B20D1365-00FA-EE48-AE2B-6C71D8E1BD45}" type="presParOf" srcId="{8C892ADE-545A-984E-89F6-83E1D927B233}" destId="{0B2F4B20-B408-DF47-B668-CFEB9672D557}" srcOrd="0" destOrd="0" presId="urn:microsoft.com/office/officeart/2005/8/layout/hierarchy1"/>
    <dgm:cxn modelId="{1C0BE826-1D27-494C-9292-46EEA2A30515}" type="presParOf" srcId="{8C892ADE-545A-984E-89F6-83E1D927B233}" destId="{D57467BC-999C-1F42-BF5D-A389ACCC6650}" srcOrd="1" destOrd="0" presId="urn:microsoft.com/office/officeart/2005/8/layout/hierarchy1"/>
    <dgm:cxn modelId="{1CD05524-01D6-8B48-A276-1DA39419A7F9}" type="presParOf" srcId="{EAE67EA0-2E3A-D243-8FCB-696C54B9CBF3}" destId="{039A2ADA-E612-5A4D-9DE1-1A4143B768B6}" srcOrd="1" destOrd="0" presId="urn:microsoft.com/office/officeart/2005/8/layout/hierarchy1"/>
    <dgm:cxn modelId="{77142962-D474-2240-B4FE-9C98D9BF6915}" type="presParOf" srcId="{FDAFE531-6A2B-194F-81A8-2FED4124A990}" destId="{2E3A22B7-453B-0D45-AF22-81DDA639B9A0}" srcOrd="2" destOrd="0" presId="urn:microsoft.com/office/officeart/2005/8/layout/hierarchy1"/>
    <dgm:cxn modelId="{0B9362CC-4895-DD49-BBA6-CA0F8BF5AD53}" type="presParOf" srcId="{FDAFE531-6A2B-194F-81A8-2FED4124A990}" destId="{BA58F56C-E8F3-7E4C-823B-E3C47D02BCA8}" srcOrd="3" destOrd="0" presId="urn:microsoft.com/office/officeart/2005/8/layout/hierarchy1"/>
    <dgm:cxn modelId="{F209E35E-B04A-5C4B-83F5-EB295654EC8E}" type="presParOf" srcId="{BA58F56C-E8F3-7E4C-823B-E3C47D02BCA8}" destId="{E9E7A46B-1F9C-B84C-AAAE-1D53D73AC010}" srcOrd="0" destOrd="0" presId="urn:microsoft.com/office/officeart/2005/8/layout/hierarchy1"/>
    <dgm:cxn modelId="{2265F029-A392-3040-A7D9-8D73C29433B4}" type="presParOf" srcId="{E9E7A46B-1F9C-B84C-AAAE-1D53D73AC010}" destId="{AFC2D21D-C0FA-2F42-95E9-23866FF98834}" srcOrd="0" destOrd="0" presId="urn:microsoft.com/office/officeart/2005/8/layout/hierarchy1"/>
    <dgm:cxn modelId="{0A8EE98C-6446-F642-86B4-B5441EB0BAD9}" type="presParOf" srcId="{E9E7A46B-1F9C-B84C-AAAE-1D53D73AC010}" destId="{3BF1FF1E-1231-304A-BAB0-30080BECA54D}" srcOrd="1" destOrd="0" presId="urn:microsoft.com/office/officeart/2005/8/layout/hierarchy1"/>
    <dgm:cxn modelId="{16B5F334-BC85-4248-AA8B-4D4A9E619597}" type="presParOf" srcId="{BA58F56C-E8F3-7E4C-823B-E3C47D02BCA8}" destId="{F7D13477-0959-CC43-94C4-A39DBD6FA01D}" srcOrd="1" destOrd="0" presId="urn:microsoft.com/office/officeart/2005/8/layout/hierarchy1"/>
    <dgm:cxn modelId="{F648EAAB-13D2-C044-8B9D-72D2835325B7}" type="presParOf" srcId="{FDAFE531-6A2B-194F-81A8-2FED4124A990}" destId="{1E20F3F4-B96F-FA48-8289-8EC37A6F66D6}" srcOrd="4" destOrd="0" presId="urn:microsoft.com/office/officeart/2005/8/layout/hierarchy1"/>
    <dgm:cxn modelId="{D12CBB01-F3D3-834B-82C9-80D63B199897}" type="presParOf" srcId="{FDAFE531-6A2B-194F-81A8-2FED4124A990}" destId="{4412A2D2-0948-B54D-AF16-FB808FF6624D}" srcOrd="5" destOrd="0" presId="urn:microsoft.com/office/officeart/2005/8/layout/hierarchy1"/>
    <dgm:cxn modelId="{BA4E2867-7A35-AB45-8ECD-685217CE87DA}" type="presParOf" srcId="{4412A2D2-0948-B54D-AF16-FB808FF6624D}" destId="{A447E8BB-8ED4-344B-AF7F-6DB5D3278292}" srcOrd="0" destOrd="0" presId="urn:microsoft.com/office/officeart/2005/8/layout/hierarchy1"/>
    <dgm:cxn modelId="{B5E7DA59-1341-284C-ABB2-DE633470C624}" type="presParOf" srcId="{A447E8BB-8ED4-344B-AF7F-6DB5D3278292}" destId="{C1D0A06E-F9E5-6246-ADED-9AAD7E8EDC17}" srcOrd="0" destOrd="0" presId="urn:microsoft.com/office/officeart/2005/8/layout/hierarchy1"/>
    <dgm:cxn modelId="{5138A084-A7BA-E848-969D-CBBC2CF7D772}" type="presParOf" srcId="{A447E8BB-8ED4-344B-AF7F-6DB5D3278292}" destId="{0D857C63-1D60-CB4A-900D-50CAEC3A653A}" srcOrd="1" destOrd="0" presId="urn:microsoft.com/office/officeart/2005/8/layout/hierarchy1"/>
    <dgm:cxn modelId="{48945445-7268-984F-9EC2-2F6BDD0DB794}" type="presParOf" srcId="{4412A2D2-0948-B54D-AF16-FB808FF6624D}" destId="{25AC5AC2-9FBC-E44B-A7A9-C36E71488BEE}" srcOrd="1" destOrd="0" presId="urn:microsoft.com/office/officeart/2005/8/layout/hierarchy1"/>
  </dgm:cxnLst>
  <dgm:bg/>
  <dgm:whole>
    <a:ln>
      <a:solidFill>
        <a:srgbClr val="00B0F0"/>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BFBFCA-7B4E-044D-B7C9-3E528DCA58F0}">
      <dsp:nvSpPr>
        <dsp:cNvPr id="0" name=""/>
        <dsp:cNvSpPr/>
      </dsp:nvSpPr>
      <dsp:spPr>
        <a:xfrm>
          <a:off x="1700" y="23893"/>
          <a:ext cx="3750385" cy="321452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a:noFill/>
        </a:ln>
        <a:effectLst/>
      </dsp:spPr>
      <dsp:style>
        <a:lnRef idx="0">
          <a:scrgbClr r="0" g="0" b="0"/>
        </a:lnRef>
        <a:fillRef idx="1">
          <a:scrgbClr r="0" g="0" b="0"/>
        </a:fillRef>
        <a:effectRef idx="0">
          <a:scrgbClr r="0" g="0" b="0"/>
        </a:effectRef>
        <a:fontRef idx="minor"/>
      </dsp:style>
    </dsp:sp>
    <dsp:sp modelId="{62363E8B-AEF5-904A-992C-0F941549EAEB}">
      <dsp:nvSpPr>
        <dsp:cNvPr id="0" name=""/>
        <dsp:cNvSpPr/>
      </dsp:nvSpPr>
      <dsp:spPr>
        <a:xfrm>
          <a:off x="1700" y="2274060"/>
          <a:ext cx="3750385" cy="771485"/>
        </a:xfrm>
        <a:prstGeom prst="rect">
          <a:avLst/>
        </a:prstGeom>
        <a:solidFill>
          <a:schemeClr val="bg1">
            <a:alpha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Font typeface="+mj-lt"/>
            <a:buNone/>
          </a:pPr>
          <a:r>
            <a:rPr lang="de-DE" sz="2200" b="1" kern="1200" err="1">
              <a:solidFill>
                <a:sysClr val="windowText" lastClr="000000"/>
              </a:solidFill>
            </a:rPr>
            <a:t>Decision-making</a:t>
          </a:r>
          <a:r>
            <a:rPr lang="de-DE" sz="2200" b="1" kern="1200">
              <a:solidFill>
                <a:sysClr val="windowText" lastClr="000000"/>
              </a:solidFill>
            </a:rPr>
            <a:t> </a:t>
          </a:r>
          <a:r>
            <a:rPr lang="de-DE" sz="2200" b="1" kern="1200" err="1">
              <a:solidFill>
                <a:sysClr val="windowText" lastClr="000000"/>
              </a:solidFill>
            </a:rPr>
            <a:t>procedures</a:t>
          </a:r>
          <a:r>
            <a:rPr lang="de-DE" sz="2200" b="1" kern="1200">
              <a:solidFill>
                <a:sysClr val="windowText" lastClr="000000"/>
              </a:solidFill>
            </a:rPr>
            <a:t> and </a:t>
          </a:r>
          <a:r>
            <a:rPr lang="de-DE" sz="2200" b="1" kern="1200" err="1">
              <a:solidFill>
                <a:sysClr val="windowText" lastClr="000000"/>
              </a:solidFill>
            </a:rPr>
            <a:t>leadership</a:t>
          </a:r>
          <a:endParaRPr lang="de-DE" sz="2200" kern="1200">
            <a:solidFill>
              <a:sysClr val="windowText" lastClr="000000"/>
            </a:solidFill>
          </a:endParaRPr>
        </a:p>
      </dsp:txBody>
      <dsp:txXfrm>
        <a:off x="1700" y="2274060"/>
        <a:ext cx="3750385" cy="771485"/>
      </dsp:txXfrm>
    </dsp:sp>
    <dsp:sp modelId="{B3C89C13-B139-9846-AA26-D45C8EBE6CE0}">
      <dsp:nvSpPr>
        <dsp:cNvPr id="0" name=""/>
        <dsp:cNvSpPr/>
      </dsp:nvSpPr>
      <dsp:spPr>
        <a:xfrm>
          <a:off x="4134614" y="23893"/>
          <a:ext cx="3750385" cy="3214524"/>
        </a:xfrm>
        <a:prstGeom prst="rect">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a:ln>
          <a:noFill/>
        </a:ln>
        <a:effectLst/>
      </dsp:spPr>
      <dsp:style>
        <a:lnRef idx="0">
          <a:scrgbClr r="0" g="0" b="0"/>
        </a:lnRef>
        <a:fillRef idx="1">
          <a:scrgbClr r="0" g="0" b="0"/>
        </a:fillRef>
        <a:effectRef idx="0">
          <a:scrgbClr r="0" g="0" b="0"/>
        </a:effectRef>
        <a:fontRef idx="minor"/>
      </dsp:style>
    </dsp:sp>
    <dsp:sp modelId="{C60BE3BB-5369-A142-90E9-FB5F526AB6D3}">
      <dsp:nvSpPr>
        <dsp:cNvPr id="0" name=""/>
        <dsp:cNvSpPr/>
      </dsp:nvSpPr>
      <dsp:spPr>
        <a:xfrm>
          <a:off x="4134614" y="2274060"/>
          <a:ext cx="3750385" cy="771485"/>
        </a:xfrm>
        <a:prstGeom prst="rect">
          <a:avLst/>
        </a:prstGeom>
        <a:solidFill>
          <a:schemeClr val="bg1">
            <a:alpha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de-DE" sz="2200" b="1" kern="1200">
              <a:solidFill>
                <a:sysClr val="windowText" lastClr="000000"/>
              </a:solidFill>
            </a:rPr>
            <a:t>Controlling and </a:t>
          </a:r>
          <a:r>
            <a:rPr lang="de-DE" sz="2200" b="1" kern="1200" err="1">
              <a:solidFill>
                <a:sysClr val="windowText" lastClr="000000"/>
              </a:solidFill>
            </a:rPr>
            <a:t>regulating</a:t>
          </a:r>
          <a:r>
            <a:rPr lang="de-DE" sz="2200" b="1" kern="1200">
              <a:solidFill>
                <a:sysClr val="windowText" lastClr="000000"/>
              </a:solidFill>
            </a:rPr>
            <a:t> </a:t>
          </a:r>
          <a:r>
            <a:rPr lang="de-DE" sz="2200" b="1" kern="1200" err="1">
              <a:solidFill>
                <a:sysClr val="windowText" lastClr="000000"/>
              </a:solidFill>
            </a:rPr>
            <a:t>activities</a:t>
          </a:r>
          <a:r>
            <a:rPr lang="de-DE" sz="2200" b="1" kern="1200">
              <a:solidFill>
                <a:sysClr val="windowText" lastClr="000000"/>
              </a:solidFill>
            </a:rPr>
            <a:t> </a:t>
          </a:r>
          <a:r>
            <a:rPr lang="de-DE" sz="2200" b="1" kern="1200" err="1">
              <a:solidFill>
                <a:sysClr val="windowText" lastClr="000000"/>
              </a:solidFill>
            </a:rPr>
            <a:t>for</a:t>
          </a:r>
          <a:r>
            <a:rPr lang="de-DE" sz="2200" b="1" kern="1200">
              <a:solidFill>
                <a:sysClr val="windowText" lastClr="000000"/>
              </a:solidFill>
            </a:rPr>
            <a:t> </a:t>
          </a:r>
          <a:r>
            <a:rPr lang="de-DE" sz="2200" b="1" kern="1200" err="1">
              <a:solidFill>
                <a:sysClr val="windowText" lastClr="000000"/>
              </a:solidFill>
            </a:rPr>
            <a:t>the</a:t>
          </a:r>
          <a:r>
            <a:rPr lang="de-DE" sz="2200" b="1" kern="1200">
              <a:solidFill>
                <a:sysClr val="windowText" lastClr="000000"/>
              </a:solidFill>
            </a:rPr>
            <a:t> </a:t>
          </a:r>
          <a:r>
            <a:rPr lang="de-DE" sz="2200" b="1" kern="1200" err="1">
              <a:solidFill>
                <a:sysClr val="windowText" lastClr="000000"/>
              </a:solidFill>
            </a:rPr>
            <a:t>general</a:t>
          </a:r>
          <a:r>
            <a:rPr lang="de-DE" sz="2200" b="1" kern="1200">
              <a:solidFill>
                <a:sysClr val="windowText" lastClr="000000"/>
              </a:solidFill>
            </a:rPr>
            <a:t> </a:t>
          </a:r>
          <a:r>
            <a:rPr lang="de-DE" sz="2200" b="1" kern="1200" err="1">
              <a:solidFill>
                <a:sysClr val="windowText" lastClr="000000"/>
              </a:solidFill>
            </a:rPr>
            <a:t>public</a:t>
          </a:r>
          <a:endParaRPr lang="de-DE" sz="2200" b="1" kern="1200">
            <a:solidFill>
              <a:sysClr val="windowText" lastClr="000000"/>
            </a:solidFill>
          </a:endParaRPr>
        </a:p>
      </dsp:txBody>
      <dsp:txXfrm>
        <a:off x="4134614" y="2274060"/>
        <a:ext cx="3750385" cy="7714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6F2979-0F99-A147-BBDB-C534D334BCD5}">
      <dsp:nvSpPr>
        <dsp:cNvPr id="0" name=""/>
        <dsp:cNvSpPr/>
      </dsp:nvSpPr>
      <dsp:spPr>
        <a:xfrm>
          <a:off x="1700" y="23893"/>
          <a:ext cx="3750385" cy="321452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a:ln>
          <a:noFill/>
        </a:ln>
        <a:effectLst/>
      </dsp:spPr>
      <dsp:style>
        <a:lnRef idx="0">
          <a:scrgbClr r="0" g="0" b="0"/>
        </a:lnRef>
        <a:fillRef idx="1">
          <a:scrgbClr r="0" g="0" b="0"/>
        </a:fillRef>
        <a:effectRef idx="0">
          <a:scrgbClr r="0" g="0" b="0"/>
        </a:effectRef>
        <a:fontRef idx="minor"/>
      </dsp:style>
    </dsp:sp>
    <dsp:sp modelId="{295280B0-36D8-B94F-B008-C420A17F9495}">
      <dsp:nvSpPr>
        <dsp:cNvPr id="0" name=""/>
        <dsp:cNvSpPr/>
      </dsp:nvSpPr>
      <dsp:spPr>
        <a:xfrm>
          <a:off x="1700" y="2274060"/>
          <a:ext cx="3750385" cy="771485"/>
        </a:xfrm>
        <a:prstGeom prst="rect">
          <a:avLst/>
        </a:prstGeom>
        <a:solidFill>
          <a:schemeClr val="bg1">
            <a:alpha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en-US" sz="2300" b="1" kern="1200">
              <a:solidFill>
                <a:schemeClr val="tx1"/>
              </a:solidFill>
            </a:rPr>
            <a:t>Delivering public utility or services</a:t>
          </a:r>
        </a:p>
      </dsp:txBody>
      <dsp:txXfrm>
        <a:off x="1700" y="2274060"/>
        <a:ext cx="3750385" cy="771485"/>
      </dsp:txXfrm>
    </dsp:sp>
    <dsp:sp modelId="{C5F4B9A3-4CF4-7B45-A239-398A59AD9F4E}">
      <dsp:nvSpPr>
        <dsp:cNvPr id="0" name=""/>
        <dsp:cNvSpPr/>
      </dsp:nvSpPr>
      <dsp:spPr>
        <a:xfrm>
          <a:off x="4134614" y="23893"/>
          <a:ext cx="3750385" cy="3214524"/>
        </a:xfrm>
        <a:prstGeom prst="rect">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a:ln>
          <a:noFill/>
        </a:ln>
        <a:effectLst/>
      </dsp:spPr>
      <dsp:style>
        <a:lnRef idx="0">
          <a:scrgbClr r="0" g="0" b="0"/>
        </a:lnRef>
        <a:fillRef idx="1">
          <a:scrgbClr r="0" g="0" b="0"/>
        </a:fillRef>
        <a:effectRef idx="0">
          <a:scrgbClr r="0" g="0" b="0"/>
        </a:effectRef>
        <a:fontRef idx="minor"/>
      </dsp:style>
    </dsp:sp>
    <dsp:sp modelId="{3B55B556-46F5-6942-BA20-D4B4014F1DED}">
      <dsp:nvSpPr>
        <dsp:cNvPr id="0" name=""/>
        <dsp:cNvSpPr/>
      </dsp:nvSpPr>
      <dsp:spPr>
        <a:xfrm>
          <a:off x="4134614" y="2274060"/>
          <a:ext cx="3750385" cy="771485"/>
        </a:xfrm>
        <a:prstGeom prst="rect">
          <a:avLst/>
        </a:prstGeom>
        <a:solidFill>
          <a:schemeClr val="bg1">
            <a:alpha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en-US" sz="2300" b="1" kern="1200">
              <a:solidFill>
                <a:schemeClr val="tx1"/>
              </a:solidFill>
            </a:rPr>
            <a:t>Recruitment and selection/promotion</a:t>
          </a:r>
        </a:p>
      </dsp:txBody>
      <dsp:txXfrm>
        <a:off x="4134614" y="2274060"/>
        <a:ext cx="3750385" cy="7714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932C67-D766-234D-B9A0-8BE7AB42C86A}">
      <dsp:nvSpPr>
        <dsp:cNvPr id="0" name=""/>
        <dsp:cNvSpPr/>
      </dsp:nvSpPr>
      <dsp:spPr>
        <a:xfrm>
          <a:off x="1700" y="23893"/>
          <a:ext cx="3750385" cy="321452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a:noFill/>
        </a:ln>
        <a:effectLst/>
      </dsp:spPr>
      <dsp:style>
        <a:lnRef idx="0">
          <a:scrgbClr r="0" g="0" b="0"/>
        </a:lnRef>
        <a:fillRef idx="1">
          <a:scrgbClr r="0" g="0" b="0"/>
        </a:fillRef>
        <a:effectRef idx="0">
          <a:scrgbClr r="0" g="0" b="0"/>
        </a:effectRef>
        <a:fontRef idx="minor"/>
      </dsp:style>
    </dsp:sp>
    <dsp:sp modelId="{BEBA8A31-37F5-8445-A155-A87464947474}">
      <dsp:nvSpPr>
        <dsp:cNvPr id="0" name=""/>
        <dsp:cNvSpPr/>
      </dsp:nvSpPr>
      <dsp:spPr>
        <a:xfrm>
          <a:off x="1700" y="2274060"/>
          <a:ext cx="3750385" cy="771485"/>
        </a:xfrm>
        <a:prstGeom prst="rect">
          <a:avLst/>
        </a:prstGeom>
        <a:solidFill>
          <a:schemeClr val="bg1">
            <a:alpha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tx1"/>
              </a:solidFill>
            </a:rPr>
            <a:t>Contract administration</a:t>
          </a:r>
        </a:p>
      </dsp:txBody>
      <dsp:txXfrm>
        <a:off x="1700" y="2274060"/>
        <a:ext cx="3750385" cy="771485"/>
      </dsp:txXfrm>
    </dsp:sp>
    <dsp:sp modelId="{6E20DCB3-A299-0E43-AB66-DFF1C6B7A991}">
      <dsp:nvSpPr>
        <dsp:cNvPr id="0" name=""/>
        <dsp:cNvSpPr/>
      </dsp:nvSpPr>
      <dsp:spPr>
        <a:xfrm>
          <a:off x="4134614" y="23893"/>
          <a:ext cx="3750385" cy="3214524"/>
        </a:xfrm>
        <a:prstGeom prst="rect">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a:ln>
          <a:noFill/>
        </a:ln>
        <a:effectLst/>
      </dsp:spPr>
      <dsp:style>
        <a:lnRef idx="0">
          <a:scrgbClr r="0" g="0" b="0"/>
        </a:lnRef>
        <a:fillRef idx="1">
          <a:scrgbClr r="0" g="0" b="0"/>
        </a:fillRef>
        <a:effectRef idx="0">
          <a:scrgbClr r="0" g="0" b="0"/>
        </a:effectRef>
        <a:fontRef idx="minor"/>
      </dsp:style>
    </dsp:sp>
    <dsp:sp modelId="{63B9273A-89DB-F94E-A5F1-68FD73AD0DFD}">
      <dsp:nvSpPr>
        <dsp:cNvPr id="0" name=""/>
        <dsp:cNvSpPr/>
      </dsp:nvSpPr>
      <dsp:spPr>
        <a:xfrm>
          <a:off x="4134614" y="2274060"/>
          <a:ext cx="3750385" cy="771485"/>
        </a:xfrm>
        <a:prstGeom prst="rect">
          <a:avLst/>
        </a:prstGeom>
        <a:solidFill>
          <a:schemeClr val="bg1">
            <a:alpha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tx1"/>
              </a:solidFill>
            </a:rPr>
            <a:t>Inspection</a:t>
          </a:r>
        </a:p>
      </dsp:txBody>
      <dsp:txXfrm>
        <a:off x="4134614" y="2274060"/>
        <a:ext cx="3750385" cy="7714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176EF-8846-1E42-BCDF-10FC6E608076}">
      <dsp:nvSpPr>
        <dsp:cNvPr id="0" name=""/>
        <dsp:cNvSpPr/>
      </dsp:nvSpPr>
      <dsp:spPr>
        <a:xfrm>
          <a:off x="1700" y="23893"/>
          <a:ext cx="3750385" cy="321452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a:noFill/>
        </a:ln>
        <a:effectLst/>
      </dsp:spPr>
      <dsp:style>
        <a:lnRef idx="0">
          <a:scrgbClr r="0" g="0" b="0"/>
        </a:lnRef>
        <a:fillRef idx="1">
          <a:scrgbClr r="0" g="0" b="0"/>
        </a:fillRef>
        <a:effectRef idx="0">
          <a:scrgbClr r="0" g="0" b="0"/>
        </a:effectRef>
        <a:fontRef idx="minor"/>
      </dsp:style>
    </dsp:sp>
    <dsp:sp modelId="{634984E3-16C4-1643-9E08-5203C8A45A1A}">
      <dsp:nvSpPr>
        <dsp:cNvPr id="0" name=""/>
        <dsp:cNvSpPr/>
      </dsp:nvSpPr>
      <dsp:spPr>
        <a:xfrm>
          <a:off x="1700" y="2274060"/>
          <a:ext cx="3750385" cy="771485"/>
        </a:xfrm>
        <a:prstGeom prst="rect">
          <a:avLst/>
        </a:prstGeom>
        <a:solidFill>
          <a:schemeClr val="bg1">
            <a:alpha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1200150">
            <a:lnSpc>
              <a:spcPct val="90000"/>
            </a:lnSpc>
            <a:spcBef>
              <a:spcPct val="0"/>
            </a:spcBef>
            <a:spcAft>
              <a:spcPct val="35000"/>
            </a:spcAft>
            <a:buNone/>
          </a:pPr>
          <a:r>
            <a:rPr lang="en-US" sz="2700" b="1" kern="1200">
              <a:solidFill>
                <a:schemeClr val="tx1"/>
              </a:solidFill>
            </a:rPr>
            <a:t>Stores management</a:t>
          </a:r>
        </a:p>
      </dsp:txBody>
      <dsp:txXfrm>
        <a:off x="1700" y="2274060"/>
        <a:ext cx="3750385" cy="771485"/>
      </dsp:txXfrm>
    </dsp:sp>
    <dsp:sp modelId="{34961CBF-3F88-FE49-945B-9CE5722A9A12}">
      <dsp:nvSpPr>
        <dsp:cNvPr id="0" name=""/>
        <dsp:cNvSpPr/>
      </dsp:nvSpPr>
      <dsp:spPr>
        <a:xfrm>
          <a:off x="4134614" y="23893"/>
          <a:ext cx="3750385" cy="3214524"/>
        </a:xfrm>
        <a:prstGeom prst="rect">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a:ln>
          <a:noFill/>
        </a:ln>
        <a:effectLst/>
      </dsp:spPr>
      <dsp:style>
        <a:lnRef idx="0">
          <a:scrgbClr r="0" g="0" b="0"/>
        </a:lnRef>
        <a:fillRef idx="1">
          <a:scrgbClr r="0" g="0" b="0"/>
        </a:fillRef>
        <a:effectRef idx="0">
          <a:scrgbClr r="0" g="0" b="0"/>
        </a:effectRef>
        <a:fontRef idx="minor"/>
      </dsp:style>
    </dsp:sp>
    <dsp:sp modelId="{FC3C34BF-5801-9F49-B5A2-8C60AC07A73A}">
      <dsp:nvSpPr>
        <dsp:cNvPr id="0" name=""/>
        <dsp:cNvSpPr/>
      </dsp:nvSpPr>
      <dsp:spPr>
        <a:xfrm>
          <a:off x="4134614" y="2274060"/>
          <a:ext cx="3750385" cy="771485"/>
        </a:xfrm>
        <a:prstGeom prst="rect">
          <a:avLst/>
        </a:prstGeom>
        <a:solidFill>
          <a:schemeClr val="bg1">
            <a:alpha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1200150">
            <a:lnSpc>
              <a:spcPct val="90000"/>
            </a:lnSpc>
            <a:spcBef>
              <a:spcPct val="0"/>
            </a:spcBef>
            <a:spcAft>
              <a:spcPct val="35000"/>
            </a:spcAft>
            <a:buNone/>
          </a:pPr>
          <a:r>
            <a:rPr lang="en-US" sz="2700" b="1" kern="1200">
              <a:solidFill>
                <a:schemeClr val="tx1"/>
              </a:solidFill>
            </a:rPr>
            <a:t>Management of finances</a:t>
          </a:r>
        </a:p>
      </dsp:txBody>
      <dsp:txXfrm>
        <a:off x="4134614" y="2274060"/>
        <a:ext cx="3750385" cy="7714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1F313-464E-9344-8202-CDC2B865A8E6}">
      <dsp:nvSpPr>
        <dsp:cNvPr id="0" name=""/>
        <dsp:cNvSpPr/>
      </dsp:nvSpPr>
      <dsp:spPr>
        <a:xfrm>
          <a:off x="1700" y="23893"/>
          <a:ext cx="3750385" cy="321452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a:noFill/>
        </a:ln>
        <a:effectLst/>
      </dsp:spPr>
      <dsp:style>
        <a:lnRef idx="0">
          <a:scrgbClr r="0" g="0" b="0"/>
        </a:lnRef>
        <a:fillRef idx="1">
          <a:scrgbClr r="0" g="0" b="0"/>
        </a:fillRef>
        <a:effectRef idx="0">
          <a:scrgbClr r="0" g="0" b="0"/>
        </a:effectRef>
        <a:fontRef idx="minor"/>
      </dsp:style>
    </dsp:sp>
    <dsp:sp modelId="{BFE4F73B-7A50-4F41-B7D0-D3F6A5D0AE6D}">
      <dsp:nvSpPr>
        <dsp:cNvPr id="0" name=""/>
        <dsp:cNvSpPr/>
      </dsp:nvSpPr>
      <dsp:spPr>
        <a:xfrm>
          <a:off x="1700" y="2274060"/>
          <a:ext cx="3750385" cy="771485"/>
        </a:xfrm>
        <a:prstGeom prst="rect">
          <a:avLst/>
        </a:prstGeom>
        <a:solidFill>
          <a:schemeClr val="bg1">
            <a:alpha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en-US" sz="3400" b="1" kern="1200">
              <a:solidFill>
                <a:schemeClr val="tx1"/>
              </a:solidFill>
            </a:rPr>
            <a:t>Cash handling</a:t>
          </a:r>
        </a:p>
      </dsp:txBody>
      <dsp:txXfrm>
        <a:off x="1700" y="2274060"/>
        <a:ext cx="3750385" cy="771485"/>
      </dsp:txXfrm>
    </dsp:sp>
    <dsp:sp modelId="{F849F26F-2776-0946-8A02-1011E1054A6B}">
      <dsp:nvSpPr>
        <dsp:cNvPr id="0" name=""/>
        <dsp:cNvSpPr/>
      </dsp:nvSpPr>
      <dsp:spPr>
        <a:xfrm>
          <a:off x="4134614" y="23893"/>
          <a:ext cx="3750385" cy="3214524"/>
        </a:xfrm>
        <a:prstGeom prst="rect">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a:ln>
          <a:noFill/>
        </a:ln>
        <a:effectLst/>
      </dsp:spPr>
      <dsp:style>
        <a:lnRef idx="0">
          <a:scrgbClr r="0" g="0" b="0"/>
        </a:lnRef>
        <a:fillRef idx="1">
          <a:scrgbClr r="0" g="0" b="0"/>
        </a:fillRef>
        <a:effectRef idx="0">
          <a:scrgbClr r="0" g="0" b="0"/>
        </a:effectRef>
        <a:fontRef idx="minor"/>
      </dsp:style>
    </dsp:sp>
    <dsp:sp modelId="{08832D4B-C2F4-9042-944B-0C57BF3DAB27}">
      <dsp:nvSpPr>
        <dsp:cNvPr id="0" name=""/>
        <dsp:cNvSpPr/>
      </dsp:nvSpPr>
      <dsp:spPr>
        <a:xfrm>
          <a:off x="4134614" y="2274060"/>
          <a:ext cx="3750385" cy="771485"/>
        </a:xfrm>
        <a:prstGeom prst="rect">
          <a:avLst/>
        </a:prstGeom>
        <a:solidFill>
          <a:schemeClr val="bg1">
            <a:alpha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en-US" sz="3400" b="1" kern="1200">
              <a:solidFill>
                <a:schemeClr val="tx1"/>
              </a:solidFill>
            </a:rPr>
            <a:t>Public procurement</a:t>
          </a:r>
          <a:endParaRPr lang="de-DE" sz="3400" b="1" kern="1200">
            <a:solidFill>
              <a:schemeClr val="tx1"/>
            </a:solidFill>
          </a:endParaRPr>
        </a:p>
      </dsp:txBody>
      <dsp:txXfrm>
        <a:off x="4134614" y="2274060"/>
        <a:ext cx="3750385" cy="7714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0F3F4-B96F-FA48-8289-8EC37A6F66D6}">
      <dsp:nvSpPr>
        <dsp:cNvPr id="0" name=""/>
        <dsp:cNvSpPr/>
      </dsp:nvSpPr>
      <dsp:spPr>
        <a:xfrm>
          <a:off x="2174934" y="2306518"/>
          <a:ext cx="1133411" cy="269700"/>
        </a:xfrm>
        <a:custGeom>
          <a:avLst/>
          <a:gdLst/>
          <a:ahLst/>
          <a:cxnLst/>
          <a:rect l="0" t="0" r="0" b="0"/>
          <a:pathLst>
            <a:path>
              <a:moveTo>
                <a:pt x="0" y="0"/>
              </a:moveTo>
              <a:lnTo>
                <a:pt x="0" y="183793"/>
              </a:lnTo>
              <a:lnTo>
                <a:pt x="1133411" y="183793"/>
              </a:lnTo>
              <a:lnTo>
                <a:pt x="1133411" y="269700"/>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E3A22B7-453B-0D45-AF22-81DDA639B9A0}">
      <dsp:nvSpPr>
        <dsp:cNvPr id="0" name=""/>
        <dsp:cNvSpPr/>
      </dsp:nvSpPr>
      <dsp:spPr>
        <a:xfrm>
          <a:off x="2129214" y="2306518"/>
          <a:ext cx="91440" cy="269700"/>
        </a:xfrm>
        <a:custGeom>
          <a:avLst/>
          <a:gdLst/>
          <a:ahLst/>
          <a:cxnLst/>
          <a:rect l="0" t="0" r="0" b="0"/>
          <a:pathLst>
            <a:path>
              <a:moveTo>
                <a:pt x="45720" y="0"/>
              </a:moveTo>
              <a:lnTo>
                <a:pt x="45720" y="269700"/>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C802699-9824-B641-B873-3F29C1462E64}">
      <dsp:nvSpPr>
        <dsp:cNvPr id="0" name=""/>
        <dsp:cNvSpPr/>
      </dsp:nvSpPr>
      <dsp:spPr>
        <a:xfrm>
          <a:off x="1041522" y="2306518"/>
          <a:ext cx="1133411" cy="269700"/>
        </a:xfrm>
        <a:custGeom>
          <a:avLst/>
          <a:gdLst/>
          <a:ahLst/>
          <a:cxnLst/>
          <a:rect l="0" t="0" r="0" b="0"/>
          <a:pathLst>
            <a:path>
              <a:moveTo>
                <a:pt x="1133411" y="0"/>
              </a:moveTo>
              <a:lnTo>
                <a:pt x="1133411" y="183793"/>
              </a:lnTo>
              <a:lnTo>
                <a:pt x="0" y="183793"/>
              </a:lnTo>
              <a:lnTo>
                <a:pt x="0" y="269700"/>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E671E0C-0ADC-0941-9D91-ADEDCB340AE5}">
      <dsp:nvSpPr>
        <dsp:cNvPr id="0" name=""/>
        <dsp:cNvSpPr/>
      </dsp:nvSpPr>
      <dsp:spPr>
        <a:xfrm>
          <a:off x="1608228" y="1447958"/>
          <a:ext cx="566705" cy="269700"/>
        </a:xfrm>
        <a:custGeom>
          <a:avLst/>
          <a:gdLst/>
          <a:ahLst/>
          <a:cxnLst/>
          <a:rect l="0" t="0" r="0" b="0"/>
          <a:pathLst>
            <a:path>
              <a:moveTo>
                <a:pt x="0" y="0"/>
              </a:moveTo>
              <a:lnTo>
                <a:pt x="0" y="183793"/>
              </a:lnTo>
              <a:lnTo>
                <a:pt x="566705" y="183793"/>
              </a:lnTo>
              <a:lnTo>
                <a:pt x="566705" y="269700"/>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57A2B7D-2A56-B845-9118-3DEB4D5D5017}">
      <dsp:nvSpPr>
        <dsp:cNvPr id="0" name=""/>
        <dsp:cNvSpPr/>
      </dsp:nvSpPr>
      <dsp:spPr>
        <a:xfrm>
          <a:off x="1041522" y="1447958"/>
          <a:ext cx="566705" cy="269700"/>
        </a:xfrm>
        <a:custGeom>
          <a:avLst/>
          <a:gdLst/>
          <a:ahLst/>
          <a:cxnLst/>
          <a:rect l="0" t="0" r="0" b="0"/>
          <a:pathLst>
            <a:path>
              <a:moveTo>
                <a:pt x="566705" y="0"/>
              </a:moveTo>
              <a:lnTo>
                <a:pt x="566705" y="183793"/>
              </a:lnTo>
              <a:lnTo>
                <a:pt x="0" y="183793"/>
              </a:lnTo>
              <a:lnTo>
                <a:pt x="0" y="269700"/>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87C2A28-4488-924A-8F33-8DB8ADFFFFC3}">
      <dsp:nvSpPr>
        <dsp:cNvPr id="0" name=""/>
        <dsp:cNvSpPr/>
      </dsp:nvSpPr>
      <dsp:spPr>
        <a:xfrm>
          <a:off x="1041522" y="589399"/>
          <a:ext cx="566705" cy="269700"/>
        </a:xfrm>
        <a:custGeom>
          <a:avLst/>
          <a:gdLst/>
          <a:ahLst/>
          <a:cxnLst/>
          <a:rect l="0" t="0" r="0" b="0"/>
          <a:pathLst>
            <a:path>
              <a:moveTo>
                <a:pt x="0" y="0"/>
              </a:moveTo>
              <a:lnTo>
                <a:pt x="0" y="183793"/>
              </a:lnTo>
              <a:lnTo>
                <a:pt x="566705" y="183793"/>
              </a:lnTo>
              <a:lnTo>
                <a:pt x="566705" y="26970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5C32AEA-3362-8043-8B6C-DCDBAC51AF96}">
      <dsp:nvSpPr>
        <dsp:cNvPr id="0" name=""/>
        <dsp:cNvSpPr/>
      </dsp:nvSpPr>
      <dsp:spPr>
        <a:xfrm>
          <a:off x="474816" y="589399"/>
          <a:ext cx="566705" cy="269700"/>
        </a:xfrm>
        <a:custGeom>
          <a:avLst/>
          <a:gdLst/>
          <a:ahLst/>
          <a:cxnLst/>
          <a:rect l="0" t="0" r="0" b="0"/>
          <a:pathLst>
            <a:path>
              <a:moveTo>
                <a:pt x="566705" y="0"/>
              </a:moveTo>
              <a:lnTo>
                <a:pt x="566705" y="183793"/>
              </a:lnTo>
              <a:lnTo>
                <a:pt x="0" y="183793"/>
              </a:lnTo>
              <a:lnTo>
                <a:pt x="0" y="26970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F1D93D7-79C2-B74E-B9F0-8A75476AB9A5}">
      <dsp:nvSpPr>
        <dsp:cNvPr id="0" name=""/>
        <dsp:cNvSpPr/>
      </dsp:nvSpPr>
      <dsp:spPr>
        <a:xfrm>
          <a:off x="577854" y="540"/>
          <a:ext cx="927336" cy="58885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D7CC036-D6AE-0B40-9C6E-8A4D7C5D406B}">
      <dsp:nvSpPr>
        <dsp:cNvPr id="0" name=""/>
        <dsp:cNvSpPr/>
      </dsp:nvSpPr>
      <dsp:spPr>
        <a:xfrm>
          <a:off x="680891" y="98426"/>
          <a:ext cx="927336" cy="58885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err="1"/>
            <a:t>Corruption</a:t>
          </a:r>
          <a:r>
            <a:rPr lang="de-DE" sz="1100" kern="1200"/>
            <a:t> </a:t>
          </a:r>
          <a:r>
            <a:rPr lang="de-DE" sz="1100" kern="1200" err="1"/>
            <a:t>measurement</a:t>
          </a:r>
          <a:endParaRPr lang="de-DE" sz="1100" kern="1200"/>
        </a:p>
      </dsp:txBody>
      <dsp:txXfrm>
        <a:off x="698138" y="115673"/>
        <a:ext cx="892842" cy="554364"/>
      </dsp:txXfrm>
    </dsp:sp>
    <dsp:sp modelId="{809FE5EB-8C45-A044-AF0C-81F38536D246}">
      <dsp:nvSpPr>
        <dsp:cNvPr id="0" name=""/>
        <dsp:cNvSpPr/>
      </dsp:nvSpPr>
      <dsp:spPr>
        <a:xfrm>
          <a:off x="11148" y="859100"/>
          <a:ext cx="927336" cy="58885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4E1AF55-D635-E949-9CEC-605BA2793D9F}">
      <dsp:nvSpPr>
        <dsp:cNvPr id="0" name=""/>
        <dsp:cNvSpPr/>
      </dsp:nvSpPr>
      <dsp:spPr>
        <a:xfrm>
          <a:off x="114185" y="956985"/>
          <a:ext cx="927336" cy="58885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a:t>Rules-</a:t>
          </a:r>
          <a:r>
            <a:rPr lang="de-DE" sz="1100" kern="1200" err="1"/>
            <a:t>based</a:t>
          </a:r>
          <a:r>
            <a:rPr lang="de-DE" sz="1100" kern="1200"/>
            <a:t> </a:t>
          </a:r>
          <a:r>
            <a:rPr lang="de-DE" sz="1100" kern="1200" err="1"/>
            <a:t>indicators</a:t>
          </a:r>
          <a:endParaRPr lang="de-DE" sz="1100" kern="1200"/>
        </a:p>
      </dsp:txBody>
      <dsp:txXfrm>
        <a:off x="131432" y="974232"/>
        <a:ext cx="892842" cy="554364"/>
      </dsp:txXfrm>
    </dsp:sp>
    <dsp:sp modelId="{2EF7C595-1EBC-0249-951C-32CD55BA34DC}">
      <dsp:nvSpPr>
        <dsp:cNvPr id="0" name=""/>
        <dsp:cNvSpPr/>
      </dsp:nvSpPr>
      <dsp:spPr>
        <a:xfrm>
          <a:off x="1144559" y="859100"/>
          <a:ext cx="927336" cy="58885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C8F6070-61F1-DC47-AA21-08A05764523E}">
      <dsp:nvSpPr>
        <dsp:cNvPr id="0" name=""/>
        <dsp:cNvSpPr/>
      </dsp:nvSpPr>
      <dsp:spPr>
        <a:xfrm>
          <a:off x="1247597" y="956985"/>
          <a:ext cx="927336" cy="58885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err="1"/>
            <a:t>Outcomes-based</a:t>
          </a:r>
          <a:r>
            <a:rPr lang="de-DE" sz="1100" kern="1200"/>
            <a:t> </a:t>
          </a:r>
          <a:r>
            <a:rPr lang="de-DE" sz="1100" kern="1200" err="1"/>
            <a:t>indicators</a:t>
          </a:r>
          <a:endParaRPr lang="de-DE" sz="1100" kern="1200"/>
        </a:p>
      </dsp:txBody>
      <dsp:txXfrm>
        <a:off x="1264844" y="974232"/>
        <a:ext cx="892842" cy="554364"/>
      </dsp:txXfrm>
    </dsp:sp>
    <dsp:sp modelId="{5C0DF221-1BBA-E64C-B27A-4EA47A42B14E}">
      <dsp:nvSpPr>
        <dsp:cNvPr id="0" name=""/>
        <dsp:cNvSpPr/>
      </dsp:nvSpPr>
      <dsp:spPr>
        <a:xfrm>
          <a:off x="577854" y="1717659"/>
          <a:ext cx="927336" cy="58885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016B663-534A-B543-A9A9-043B2B7A1691}">
      <dsp:nvSpPr>
        <dsp:cNvPr id="0" name=""/>
        <dsp:cNvSpPr/>
      </dsp:nvSpPr>
      <dsp:spPr>
        <a:xfrm>
          <a:off x="680891" y="1815545"/>
          <a:ext cx="927336" cy="58885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a:t>Experience</a:t>
          </a:r>
        </a:p>
      </dsp:txBody>
      <dsp:txXfrm>
        <a:off x="698138" y="1832792"/>
        <a:ext cx="892842" cy="554364"/>
      </dsp:txXfrm>
    </dsp:sp>
    <dsp:sp modelId="{2127048F-4A35-A541-8099-F231B7119E6B}">
      <dsp:nvSpPr>
        <dsp:cNvPr id="0" name=""/>
        <dsp:cNvSpPr/>
      </dsp:nvSpPr>
      <dsp:spPr>
        <a:xfrm>
          <a:off x="1711265" y="1717659"/>
          <a:ext cx="927336" cy="58885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3B79B99-7C5E-E24C-8C16-684C2FD71BCE}">
      <dsp:nvSpPr>
        <dsp:cNvPr id="0" name=""/>
        <dsp:cNvSpPr/>
      </dsp:nvSpPr>
      <dsp:spPr>
        <a:xfrm>
          <a:off x="1814303" y="1815545"/>
          <a:ext cx="927336" cy="58885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err="1"/>
            <a:t>Perception</a:t>
          </a:r>
          <a:endParaRPr lang="de-DE" sz="1100" kern="1200"/>
        </a:p>
      </dsp:txBody>
      <dsp:txXfrm>
        <a:off x="1831550" y="1832792"/>
        <a:ext cx="892842" cy="554364"/>
      </dsp:txXfrm>
    </dsp:sp>
    <dsp:sp modelId="{0B2F4B20-B408-DF47-B668-CFEB9672D557}">
      <dsp:nvSpPr>
        <dsp:cNvPr id="0" name=""/>
        <dsp:cNvSpPr/>
      </dsp:nvSpPr>
      <dsp:spPr>
        <a:xfrm>
          <a:off x="577854" y="2576218"/>
          <a:ext cx="927336" cy="58885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57467BC-999C-1F42-BF5D-A389ACCC6650}">
      <dsp:nvSpPr>
        <dsp:cNvPr id="0" name=""/>
        <dsp:cNvSpPr/>
      </dsp:nvSpPr>
      <dsp:spPr>
        <a:xfrm>
          <a:off x="680891" y="2674104"/>
          <a:ext cx="927336" cy="58885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a:t>Official </a:t>
          </a:r>
          <a:r>
            <a:rPr lang="de-DE" sz="1100" kern="1200" err="1"/>
            <a:t>statistics</a:t>
          </a:r>
          <a:endParaRPr lang="de-DE" sz="1100" kern="1200"/>
        </a:p>
      </dsp:txBody>
      <dsp:txXfrm>
        <a:off x="698138" y="2691351"/>
        <a:ext cx="892842" cy="554364"/>
      </dsp:txXfrm>
    </dsp:sp>
    <dsp:sp modelId="{AFC2D21D-C0FA-2F42-95E9-23866FF98834}">
      <dsp:nvSpPr>
        <dsp:cNvPr id="0" name=""/>
        <dsp:cNvSpPr/>
      </dsp:nvSpPr>
      <dsp:spPr>
        <a:xfrm>
          <a:off x="1711265" y="2576218"/>
          <a:ext cx="927336" cy="58885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BF1FF1E-1231-304A-BAB0-30080BECA54D}">
      <dsp:nvSpPr>
        <dsp:cNvPr id="0" name=""/>
        <dsp:cNvSpPr/>
      </dsp:nvSpPr>
      <dsp:spPr>
        <a:xfrm>
          <a:off x="1814303" y="2674104"/>
          <a:ext cx="927336" cy="58885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a:t>Surveys</a:t>
          </a:r>
        </a:p>
      </dsp:txBody>
      <dsp:txXfrm>
        <a:off x="1831550" y="2691351"/>
        <a:ext cx="892842" cy="554364"/>
      </dsp:txXfrm>
    </dsp:sp>
    <dsp:sp modelId="{C1D0A06E-F9E5-6246-ADED-9AAD7E8EDC17}">
      <dsp:nvSpPr>
        <dsp:cNvPr id="0" name=""/>
        <dsp:cNvSpPr/>
      </dsp:nvSpPr>
      <dsp:spPr>
        <a:xfrm>
          <a:off x="2844677" y="2576218"/>
          <a:ext cx="927336" cy="58885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D857C63-1D60-CB4A-900D-50CAEC3A653A}">
      <dsp:nvSpPr>
        <dsp:cNvPr id="0" name=""/>
        <dsp:cNvSpPr/>
      </dsp:nvSpPr>
      <dsp:spPr>
        <a:xfrm>
          <a:off x="2947714" y="2674104"/>
          <a:ext cx="927336" cy="58885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a:t>Expert </a:t>
          </a:r>
          <a:r>
            <a:rPr lang="de-DE" sz="1100" kern="1200" err="1"/>
            <a:t>opinions</a:t>
          </a:r>
          <a:endParaRPr lang="de-DE" sz="1100" kern="1200"/>
        </a:p>
      </dsp:txBody>
      <dsp:txXfrm>
        <a:off x="2964961" y="2691351"/>
        <a:ext cx="892842" cy="554364"/>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9C3CF1-1758-FA4F-BD8C-221FB92747B7}" type="datetimeFigureOut">
              <a:rPr lang="de-DE" smtClean="0"/>
              <a:t>19.04.21</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6D8217-F482-FE4E-B064-BCC27D631169}" type="slidenum">
              <a:rPr lang="de-DE" smtClean="0"/>
              <a:t>‹#›</a:t>
            </a:fld>
            <a:endParaRPr lang="de-DE"/>
          </a:p>
        </p:txBody>
      </p:sp>
    </p:spTree>
    <p:extLst>
      <p:ext uri="{BB962C8B-B14F-4D97-AF65-F5344CB8AC3E}">
        <p14:creationId xmlns:p14="http://schemas.microsoft.com/office/powerpoint/2010/main" val="23134063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52BEAA-4829-AA44-97D1-AAFA9B9A2914}" type="datetimeFigureOut">
              <a:rPr lang="de-DE" smtClean="0"/>
              <a:t>19.04.21</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032092-6271-034C-A373-FC28AFF6325A}" type="slidenum">
              <a:rPr lang="de-DE" smtClean="0"/>
              <a:t>‹#›</a:t>
            </a:fld>
            <a:endParaRPr lang="de-DE"/>
          </a:p>
        </p:txBody>
      </p:sp>
    </p:spTree>
    <p:extLst>
      <p:ext uri="{BB962C8B-B14F-4D97-AF65-F5344CB8AC3E}">
        <p14:creationId xmlns:p14="http://schemas.microsoft.com/office/powerpoint/2010/main" val="304610145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oecd-ilibrary.org/sites/gov_glance-2017-en/index.html?itemId=/content/publication/gov_glance-2017-en"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transparency.org/whatwedo/publication/monitoring_corruption_and_anti_corruption_in_the_sustainable_development_go"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unodc.org/documents/data-and-analysis/Crime-statistics/CorruptionManual_2018_web.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anti-corruption.org/themes/corruption-measurement-anti-corruption-monitorin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mpra.ub.uni-muenchen.de/8212/1/MPRA_paper_8212.pdf"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www.unodc.org/documents/data-and-analysis/Crime-statistics/CorruptionManual_2018_web.pdf" TargetMode="External"/><Relationship Id="rId4" Type="http://schemas.openxmlformats.org/officeDocument/2006/relationships/hyperlink" Target="https://onlinelibrary.wiley.com/doi/abs/10.1111/j.1470-9856.2008.00276.x"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ipe.org/wp-content/uploads/2012/10/GI-CIPE_Implementation-Gap_for-web.pdf"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issuu.com/undpasiapacific/docs/users-guide-measuring-corruption-an/53"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unodc.org/documents/treaties/UNCAC/Publications/Convention/08-50026_E.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globalanticorruptionblog.com/2018/01/03/corruption-risk-assessments-am-i-missing-something/"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unodc.org/documents/corruption/Publications/2020/State_of_Integrity_EN.pdf"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papers.ssrn.com/sol3/papers.cfm?abstract_id=2393335"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info.worldbank.org/governance/wgi/cc.pdf" TargetMode="External"/><Relationship Id="rId13" Type="http://schemas.openxmlformats.org/officeDocument/2006/relationships/hyperlink" Target="mailto:dkaufmann@brookings.edu" TargetMode="External"/><Relationship Id="rId3" Type="http://schemas.openxmlformats.org/officeDocument/2006/relationships/hyperlink" Target="http://info.worldbank.org/governance/wgi/va.pdf" TargetMode="External"/><Relationship Id="rId7" Type="http://schemas.openxmlformats.org/officeDocument/2006/relationships/hyperlink" Target="http://info.worldbank.org/governance/wgi/rl.pdf" TargetMode="External"/><Relationship Id="rId12" Type="http://schemas.openxmlformats.org/officeDocument/2006/relationships/hyperlink" Target="http://info.worldbank.org/governance/wgi/%23doc-over" TargetMode="External"/><Relationship Id="rId17" Type="http://schemas.openxmlformats.org/officeDocument/2006/relationships/hyperlink" Target="http://info.worldbank.org/governance/wgi/Home/Reports" TargetMode="External"/><Relationship Id="rId2" Type="http://schemas.openxmlformats.org/officeDocument/2006/relationships/slide" Target="../slides/slide29.xml"/><Relationship Id="rId16" Type="http://schemas.openxmlformats.org/officeDocument/2006/relationships/hyperlink" Target="https://papers.ssrn.com/sol3/papers.cfm?abstract_id=1682130" TargetMode="External"/><Relationship Id="rId1" Type="http://schemas.openxmlformats.org/officeDocument/2006/relationships/notesMaster" Target="../notesMasters/notesMaster1.xml"/><Relationship Id="rId6" Type="http://schemas.openxmlformats.org/officeDocument/2006/relationships/hyperlink" Target="http://info.worldbank.org/governance/wgi/rq.pdf" TargetMode="External"/><Relationship Id="rId11" Type="http://schemas.openxmlformats.org/officeDocument/2006/relationships/hyperlink" Target="http://info.worldbank.org/governance/wgi/%23doc-cross" TargetMode="External"/><Relationship Id="rId5" Type="http://schemas.openxmlformats.org/officeDocument/2006/relationships/hyperlink" Target="http://info.worldbank.org/governance/wgi/ge.pdf" TargetMode="External"/><Relationship Id="rId15" Type="http://schemas.openxmlformats.org/officeDocument/2006/relationships/hyperlink" Target="http://papers.ssrn.com/sol3/papers.cfm?abstract_id=1682130" TargetMode="External"/><Relationship Id="rId10" Type="http://schemas.openxmlformats.org/officeDocument/2006/relationships/hyperlink" Target="http://info.worldbank.org/governance/wgi/%23doc-methodology" TargetMode="External"/><Relationship Id="rId4" Type="http://schemas.openxmlformats.org/officeDocument/2006/relationships/hyperlink" Target="http://info.worldbank.org/governance/wgi/pv.pdf" TargetMode="External"/><Relationship Id="rId9" Type="http://schemas.openxmlformats.org/officeDocument/2006/relationships/hyperlink" Target="http://info.worldbank.org/governance/wgi/%23doc-sources" TargetMode="External"/><Relationship Id="rId14" Type="http://schemas.openxmlformats.org/officeDocument/2006/relationships/hyperlink" Target="mailto:akraay@worldbank.org"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images.transparencycdn.org/images/CPI2020_Report_EN_0802-WEB-1_2021-02-08-103053.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transparency.org/news/feature/global_corruption_barometer_citizens_voices_from_around_the_world"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transparency.org/what-is-corruption%23define"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1.worldbank.org/publicsector/anticorrupt/corruptn/corrptn.pdf"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unodc.org/documents/treaties/UNCAC/Publications/Convention/08-50026_E.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9032092-6271-034C-A373-FC28AFF6325A}" type="slidenum">
              <a:rPr lang="de-DE" smtClean="0"/>
              <a:t>1</a:t>
            </a:fld>
            <a:endParaRPr lang="de-DE"/>
          </a:p>
        </p:txBody>
      </p:sp>
    </p:spTree>
    <p:extLst>
      <p:ext uri="{BB962C8B-B14F-4D97-AF65-F5344CB8AC3E}">
        <p14:creationId xmlns:p14="http://schemas.microsoft.com/office/powerpoint/2010/main" val="344078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mj-lt"/>
              <a:buNone/>
              <a:defRPr/>
            </a:pPr>
            <a:r>
              <a:rPr lang="en-US" b="1">
                <a:highlight>
                  <a:srgbClr val="FFFF00"/>
                </a:highlight>
              </a:rPr>
              <a:t>Risk areas (5):</a:t>
            </a:r>
          </a:p>
          <a:p>
            <a:pPr marL="0" indent="0">
              <a:buFont typeface="+mj-lt"/>
              <a:buNone/>
              <a:defRPr/>
            </a:pPr>
            <a:endParaRPr lang="en-US" b="1">
              <a:highlight>
                <a:srgbClr val="FFFF00"/>
              </a:highlight>
            </a:endParaRPr>
          </a:p>
          <a:p>
            <a:pPr marL="171450" indent="-171450">
              <a:buFont typeface="Arial" panose="020B0604020202020204" pitchFamily="34" charset="0"/>
              <a:buChar char="•"/>
              <a:defRPr/>
            </a:pPr>
            <a:r>
              <a:rPr lang="en-US" b="1">
                <a:highlight>
                  <a:srgbClr val="FFFF00"/>
                </a:highlight>
              </a:rPr>
              <a:t>9. Cash handling</a:t>
            </a:r>
            <a:r>
              <a:rPr lang="en-US">
                <a:highlight>
                  <a:srgbClr val="FFFF00"/>
                </a:highlight>
              </a:rPr>
              <a:t> concerns the management of cash money collected within a public organization.</a:t>
            </a:r>
            <a:endParaRPr lang="de-DE" b="0">
              <a:highlight>
                <a:srgbClr val="FFFF00"/>
              </a:highlight>
            </a:endParaRPr>
          </a:p>
          <a:p>
            <a:pPr marL="171450" indent="-171450">
              <a:buFont typeface="Arial" panose="020B0604020202020204" pitchFamily="34" charset="0"/>
              <a:buChar char="•"/>
              <a:defRPr/>
            </a:pPr>
            <a:r>
              <a:rPr lang="en-US" b="1">
                <a:highlight>
                  <a:srgbClr val="FFFF00"/>
                </a:highlight>
              </a:rPr>
              <a:t>10. Public procurement</a:t>
            </a:r>
            <a:r>
              <a:rPr lang="en-US">
                <a:highlight>
                  <a:srgbClr val="FFFF00"/>
                </a:highlight>
              </a:rPr>
              <a:t> includes all activities and procedures related to procurement, from the invitation to tender to the selection of the project and award of contract.</a:t>
            </a:r>
          </a:p>
          <a:p>
            <a:pPr>
              <a:defRPr/>
            </a:pPr>
            <a:endParaRPr lang="en-US">
              <a:highlight>
                <a:srgbClr val="FFFF00"/>
              </a:highlight>
            </a:endParaRPr>
          </a:p>
          <a:p>
            <a:pPr>
              <a:defRPr/>
            </a:pPr>
            <a:r>
              <a:rPr lang="en-US" b="1">
                <a:highlight>
                  <a:srgbClr val="FFFF00"/>
                </a:highlight>
              </a:rPr>
              <a:t>Source:</a:t>
            </a:r>
          </a:p>
          <a:p>
            <a:pPr marL="0" marR="0" indent="0" algn="l" defTabSz="457200" rtl="0" eaLnBrk="1" fontAlgn="auto" latinLnBrk="0" hangingPunct="1">
              <a:lnSpc>
                <a:spcPct val="100000"/>
              </a:lnSpc>
              <a:spcBef>
                <a:spcPts val="0"/>
              </a:spcBef>
              <a:spcAft>
                <a:spcPts val="0"/>
              </a:spcAft>
              <a:buClrTx/>
              <a:buSzTx/>
              <a:buFontTx/>
              <a:buNone/>
              <a:tabLst/>
              <a:defRPr/>
            </a:pPr>
            <a:r>
              <a:rPr lang="en-US" err="1"/>
              <a:t>Bàger</a:t>
            </a:r>
            <a:r>
              <a:rPr lang="en-US"/>
              <a:t>, G</a:t>
            </a:r>
            <a:r>
              <a:rPr lang="en-US" baseline="0"/>
              <a:t> (</a:t>
            </a:r>
            <a:r>
              <a:rPr lang="en-US"/>
              <a:t>2011). Corruption Risks in Public Administration.</a:t>
            </a:r>
            <a:r>
              <a:rPr lang="en-US" baseline="0"/>
              <a:t> </a:t>
            </a:r>
            <a:r>
              <a:rPr lang="en-US"/>
              <a:t>Public Finance Quarterly, 56(1),</a:t>
            </a:r>
            <a:r>
              <a:rPr lang="en-US" baseline="0"/>
              <a:t> </a:t>
            </a:r>
            <a:r>
              <a:rPr lang="en-US"/>
              <a:t>44-57.</a:t>
            </a:r>
            <a:endParaRPr lang="de-DE">
              <a:highlight>
                <a:srgbClr val="FFFF00"/>
              </a:highlight>
            </a:endParaRPr>
          </a:p>
        </p:txBody>
      </p:sp>
      <p:sp>
        <p:nvSpPr>
          <p:cNvPr id="4" name="Foliennummernplatzhalter 3"/>
          <p:cNvSpPr>
            <a:spLocks noGrp="1"/>
          </p:cNvSpPr>
          <p:nvPr>
            <p:ph type="sldNum" sz="quarter" idx="10"/>
          </p:nvPr>
        </p:nvSpPr>
        <p:spPr/>
        <p:txBody>
          <a:bodyPr/>
          <a:lstStyle/>
          <a:p>
            <a:fld id="{E9032092-6271-034C-A373-FC28AFF6325A}" type="slidenum">
              <a:rPr lang="de-DE" smtClean="0"/>
              <a:t>15</a:t>
            </a:fld>
            <a:endParaRPr lang="de-DE"/>
          </a:p>
        </p:txBody>
      </p:sp>
    </p:spTree>
    <p:extLst>
      <p:ext uri="{BB962C8B-B14F-4D97-AF65-F5344CB8AC3E}">
        <p14:creationId xmlns:p14="http://schemas.microsoft.com/office/powerpoint/2010/main" val="2876601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a:buNone/>
            </a:pPr>
            <a:r>
              <a:rPr lang="de-DE" altLang="en-US" b="1">
                <a:solidFill>
                  <a:srgbClr val="000090"/>
                </a:solidFill>
              </a:rPr>
              <a:t>Impact (1):</a:t>
            </a:r>
          </a:p>
          <a:p>
            <a:pPr marL="171450" indent="-171450">
              <a:buFont typeface="Arial"/>
              <a:buChar char="•"/>
            </a:pPr>
            <a:endParaRPr lang="de-DE" altLang="en-US" b="1">
              <a:solidFill>
                <a:srgbClr val="000090"/>
              </a:solidFill>
            </a:endParaRPr>
          </a:p>
          <a:p>
            <a:pPr marL="171450" indent="-171450">
              <a:buFont typeface="Arial"/>
              <a:buChar char="•"/>
            </a:pPr>
            <a:r>
              <a:rPr lang="de-DE" altLang="en-US" b="1">
                <a:solidFill>
                  <a:srgbClr val="000090"/>
                </a:solidFill>
              </a:rPr>
              <a:t>Loss of </a:t>
            </a:r>
            <a:r>
              <a:rPr lang="de-DE" altLang="en-US" b="1" err="1">
                <a:solidFill>
                  <a:srgbClr val="000090"/>
                </a:solidFill>
              </a:rPr>
              <a:t>people</a:t>
            </a:r>
            <a:r>
              <a:rPr lang="de-DE" altLang="en-US" b="1">
                <a:solidFill>
                  <a:srgbClr val="000090"/>
                </a:solidFill>
              </a:rPr>
              <a:t> </a:t>
            </a:r>
            <a:r>
              <a:rPr lang="de-DE" altLang="en-US" b="1" err="1">
                <a:solidFill>
                  <a:srgbClr val="000090"/>
                </a:solidFill>
              </a:rPr>
              <a:t>trust</a:t>
            </a:r>
            <a:r>
              <a:rPr lang="de-DE" altLang="en-US" b="1">
                <a:solidFill>
                  <a:srgbClr val="000090"/>
                </a:solidFill>
              </a:rPr>
              <a:t>: </a:t>
            </a:r>
            <a:r>
              <a:rPr lang="de-DE" altLang="de-DE" err="1"/>
              <a:t>If</a:t>
            </a:r>
            <a:r>
              <a:rPr lang="de-DE" altLang="de-DE"/>
              <a:t> </a:t>
            </a:r>
            <a:r>
              <a:rPr lang="de-DE" altLang="de-DE" err="1"/>
              <a:t>basic</a:t>
            </a:r>
            <a:r>
              <a:rPr lang="de-DE" altLang="de-DE"/>
              <a:t> </a:t>
            </a:r>
            <a:r>
              <a:rPr lang="de-DE" altLang="de-DE" err="1"/>
              <a:t>public</a:t>
            </a:r>
            <a:r>
              <a:rPr lang="de-DE" altLang="de-DE"/>
              <a:t> </a:t>
            </a:r>
            <a:r>
              <a:rPr lang="de-DE" altLang="de-DE" err="1"/>
              <a:t>services</a:t>
            </a:r>
            <a:r>
              <a:rPr lang="de-DE" altLang="de-DE"/>
              <a:t> </a:t>
            </a:r>
            <a:r>
              <a:rPr lang="de-DE" altLang="de-DE" err="1"/>
              <a:t>are</a:t>
            </a:r>
            <a:r>
              <a:rPr lang="de-DE" altLang="de-DE"/>
              <a:t> not </a:t>
            </a:r>
            <a:r>
              <a:rPr lang="de-DE" altLang="de-DE" err="1"/>
              <a:t>delivered</a:t>
            </a:r>
            <a:r>
              <a:rPr lang="de-DE" altLang="de-DE"/>
              <a:t> </a:t>
            </a:r>
            <a:r>
              <a:rPr lang="de-DE" altLang="de-DE" err="1"/>
              <a:t>to</a:t>
            </a:r>
            <a:r>
              <a:rPr lang="de-DE" altLang="de-DE"/>
              <a:t> </a:t>
            </a:r>
            <a:r>
              <a:rPr lang="de-DE" altLang="de-DE" err="1"/>
              <a:t>people</a:t>
            </a:r>
            <a:r>
              <a:rPr lang="de-DE" altLang="de-DE"/>
              <a:t> due </a:t>
            </a:r>
            <a:r>
              <a:rPr lang="de-DE" altLang="de-DE" err="1"/>
              <a:t>to</a:t>
            </a:r>
            <a:r>
              <a:rPr lang="de-DE" altLang="de-DE"/>
              <a:t> </a:t>
            </a:r>
            <a:r>
              <a:rPr lang="de-DE" altLang="de-DE" err="1"/>
              <a:t>corruption</a:t>
            </a:r>
            <a:r>
              <a:rPr lang="de-DE" altLang="de-DE"/>
              <a:t>, </a:t>
            </a:r>
            <a:r>
              <a:rPr lang="de-DE" altLang="de-DE" err="1"/>
              <a:t>the</a:t>
            </a:r>
            <a:r>
              <a:rPr lang="de-DE" altLang="de-DE"/>
              <a:t> </a:t>
            </a:r>
            <a:r>
              <a:rPr lang="de-DE" altLang="de-DE" err="1"/>
              <a:t>state</a:t>
            </a:r>
            <a:r>
              <a:rPr lang="de-DE" altLang="de-DE"/>
              <a:t> </a:t>
            </a:r>
            <a:r>
              <a:rPr lang="de-DE" altLang="de-DE" err="1"/>
              <a:t>eventually</a:t>
            </a:r>
            <a:r>
              <a:rPr lang="de-DE" altLang="de-DE"/>
              <a:t> loses </a:t>
            </a:r>
            <a:r>
              <a:rPr lang="de-DE" altLang="de-DE" err="1"/>
              <a:t>its</a:t>
            </a:r>
            <a:r>
              <a:rPr lang="de-DE" altLang="de-DE"/>
              <a:t> </a:t>
            </a:r>
            <a:r>
              <a:rPr lang="de-DE" altLang="de-DE" err="1"/>
              <a:t>credibility</a:t>
            </a:r>
            <a:r>
              <a:rPr lang="de-DE" altLang="de-DE"/>
              <a:t> </a:t>
            </a:r>
            <a:r>
              <a:rPr lang="de-DE" altLang="de-DE" err="1"/>
              <a:t>and</a:t>
            </a:r>
            <a:r>
              <a:rPr lang="de-DE" altLang="de-DE"/>
              <a:t> </a:t>
            </a:r>
            <a:r>
              <a:rPr lang="de-DE" altLang="de-DE" err="1"/>
              <a:t>legitimacy</a:t>
            </a:r>
            <a:r>
              <a:rPr lang="de-DE" altLang="de-DE"/>
              <a:t>. As a </a:t>
            </a:r>
            <a:r>
              <a:rPr lang="de-DE" altLang="de-DE" err="1"/>
              <a:t>result</a:t>
            </a:r>
            <a:r>
              <a:rPr lang="de-DE" altLang="de-DE"/>
              <a:t>, </a:t>
            </a:r>
            <a:r>
              <a:rPr lang="de-DE" altLang="de-DE" err="1"/>
              <a:t>disappointed</a:t>
            </a:r>
            <a:r>
              <a:rPr lang="de-DE" altLang="de-DE"/>
              <a:t> </a:t>
            </a:r>
            <a:r>
              <a:rPr lang="de-DE" altLang="de-DE" err="1"/>
              <a:t>people</a:t>
            </a:r>
            <a:r>
              <a:rPr lang="de-DE" altLang="de-DE"/>
              <a:t> </a:t>
            </a:r>
            <a:r>
              <a:rPr lang="de-DE" altLang="de-DE" err="1"/>
              <a:t>might</a:t>
            </a:r>
            <a:r>
              <a:rPr lang="de-DE" altLang="de-DE"/>
              <a:t> turn </a:t>
            </a:r>
            <a:r>
              <a:rPr lang="de-DE" altLang="de-DE" err="1"/>
              <a:t>away</a:t>
            </a:r>
            <a:r>
              <a:rPr lang="de-DE" altLang="de-DE"/>
              <a:t> </a:t>
            </a:r>
            <a:r>
              <a:rPr lang="de-DE" altLang="de-DE" err="1"/>
              <a:t>from</a:t>
            </a:r>
            <a:r>
              <a:rPr lang="de-DE" altLang="de-DE"/>
              <a:t> </a:t>
            </a:r>
            <a:r>
              <a:rPr lang="de-DE" altLang="de-DE" err="1"/>
              <a:t>the</a:t>
            </a:r>
            <a:r>
              <a:rPr lang="de-DE" altLang="de-DE"/>
              <a:t> </a:t>
            </a:r>
            <a:r>
              <a:rPr lang="de-DE" altLang="de-DE" err="1"/>
              <a:t>state</a:t>
            </a:r>
            <a:r>
              <a:rPr lang="de-DE" altLang="de-DE"/>
              <a:t>, </a:t>
            </a:r>
            <a:r>
              <a:rPr lang="de-DE" altLang="de-DE" err="1"/>
              <a:t>retreat</a:t>
            </a:r>
            <a:r>
              <a:rPr lang="de-DE" altLang="de-DE"/>
              <a:t> </a:t>
            </a:r>
            <a:r>
              <a:rPr lang="de-DE" altLang="de-DE" err="1"/>
              <a:t>from</a:t>
            </a:r>
            <a:r>
              <a:rPr lang="de-DE" altLang="de-DE"/>
              <a:t> </a:t>
            </a:r>
            <a:r>
              <a:rPr lang="de-DE" altLang="de-DE" err="1"/>
              <a:t>political</a:t>
            </a:r>
            <a:r>
              <a:rPr lang="de-DE" altLang="de-DE"/>
              <a:t> </a:t>
            </a:r>
            <a:r>
              <a:rPr lang="de-DE" altLang="de-DE" err="1"/>
              <a:t>processes</a:t>
            </a:r>
            <a:r>
              <a:rPr lang="de-DE" altLang="de-DE"/>
              <a:t>, </a:t>
            </a:r>
            <a:r>
              <a:rPr lang="de-DE" altLang="de-DE" err="1"/>
              <a:t>migrate</a:t>
            </a:r>
            <a:r>
              <a:rPr lang="de-DE" altLang="de-DE"/>
              <a:t> – </a:t>
            </a:r>
            <a:r>
              <a:rPr lang="de-DE" altLang="de-DE" err="1"/>
              <a:t>or</a:t>
            </a:r>
            <a:r>
              <a:rPr lang="de-DE" altLang="de-DE"/>
              <a:t> – stand </a:t>
            </a:r>
            <a:r>
              <a:rPr lang="de-DE" altLang="de-DE" err="1"/>
              <a:t>up</a:t>
            </a:r>
            <a:r>
              <a:rPr lang="de-DE" altLang="de-DE"/>
              <a:t> </a:t>
            </a:r>
            <a:r>
              <a:rPr lang="de-DE" altLang="de-DE" err="1"/>
              <a:t>against</a:t>
            </a:r>
            <a:r>
              <a:rPr lang="de-DE" altLang="de-DE"/>
              <a:t> </a:t>
            </a:r>
            <a:r>
              <a:rPr lang="de-DE" altLang="de-DE" err="1"/>
              <a:t>what</a:t>
            </a:r>
            <a:r>
              <a:rPr lang="de-DE" altLang="de-DE"/>
              <a:t> </a:t>
            </a:r>
            <a:r>
              <a:rPr lang="de-DE" altLang="de-DE" err="1"/>
              <a:t>they</a:t>
            </a:r>
            <a:r>
              <a:rPr lang="de-DE" altLang="de-DE"/>
              <a:t> </a:t>
            </a:r>
            <a:r>
              <a:rPr lang="de-DE" altLang="de-DE" err="1"/>
              <a:t>perceive</a:t>
            </a:r>
            <a:r>
              <a:rPr lang="de-DE" altLang="de-DE"/>
              <a:t> </a:t>
            </a:r>
            <a:r>
              <a:rPr lang="de-DE" altLang="de-DE" err="1"/>
              <a:t>to</a:t>
            </a:r>
            <a:r>
              <a:rPr lang="de-DE" altLang="de-DE"/>
              <a:t> </a:t>
            </a:r>
            <a:r>
              <a:rPr lang="de-DE" altLang="de-DE" err="1"/>
              <a:t>be</a:t>
            </a:r>
            <a:r>
              <a:rPr lang="de-DE" altLang="de-DE"/>
              <a:t> </a:t>
            </a:r>
            <a:r>
              <a:rPr lang="de-DE" altLang="de-DE" err="1"/>
              <a:t>the</a:t>
            </a:r>
            <a:r>
              <a:rPr lang="de-DE" altLang="de-DE"/>
              <a:t> </a:t>
            </a:r>
            <a:r>
              <a:rPr lang="de-DE" altLang="de-DE" err="1"/>
              <a:t>corrupt</a:t>
            </a:r>
            <a:r>
              <a:rPr lang="de-DE" altLang="de-DE"/>
              <a:t> </a:t>
            </a:r>
            <a:r>
              <a:rPr lang="de-DE" altLang="de-DE" err="1"/>
              <a:t>political</a:t>
            </a:r>
            <a:r>
              <a:rPr lang="de-DE" altLang="de-DE"/>
              <a:t> </a:t>
            </a:r>
            <a:r>
              <a:rPr lang="de-DE" altLang="de-DE" err="1"/>
              <a:t>and</a:t>
            </a:r>
            <a:r>
              <a:rPr lang="de-DE" altLang="de-DE"/>
              <a:t> </a:t>
            </a:r>
            <a:r>
              <a:rPr lang="de-DE" altLang="de-DE" err="1"/>
              <a:t>economic</a:t>
            </a:r>
            <a:r>
              <a:rPr lang="de-DE" altLang="de-DE"/>
              <a:t> </a:t>
            </a:r>
            <a:r>
              <a:rPr lang="de-DE" altLang="de-DE" err="1"/>
              <a:t>elites</a:t>
            </a:r>
            <a:r>
              <a:rPr lang="de-DE" altLang="de-DE"/>
              <a:t>. The global </a:t>
            </a:r>
            <a:r>
              <a:rPr lang="de-DE" altLang="de-DE" err="1"/>
              <a:t>uprisings</a:t>
            </a:r>
            <a:r>
              <a:rPr lang="de-DE" altLang="de-DE"/>
              <a:t> </a:t>
            </a:r>
            <a:r>
              <a:rPr lang="de-DE" altLang="de-DE" err="1"/>
              <a:t>from</a:t>
            </a:r>
            <a:r>
              <a:rPr lang="de-DE" altLang="de-DE"/>
              <a:t> </a:t>
            </a:r>
            <a:r>
              <a:rPr lang="de-DE" altLang="de-DE" err="1"/>
              <a:t>the</a:t>
            </a:r>
            <a:r>
              <a:rPr lang="de-DE" altLang="de-DE"/>
              <a:t> </a:t>
            </a:r>
            <a:r>
              <a:rPr lang="de-DE" altLang="de-DE" err="1"/>
              <a:t>Arab</a:t>
            </a:r>
            <a:r>
              <a:rPr lang="de-DE" altLang="de-DE"/>
              <a:t> </a:t>
            </a:r>
            <a:r>
              <a:rPr lang="de-DE" altLang="de-DE" err="1"/>
              <a:t>world</a:t>
            </a:r>
            <a:r>
              <a:rPr lang="de-DE" altLang="de-DE"/>
              <a:t> </a:t>
            </a:r>
            <a:r>
              <a:rPr lang="de-DE" altLang="de-DE" err="1"/>
              <a:t>to</a:t>
            </a:r>
            <a:r>
              <a:rPr lang="de-DE" altLang="de-DE"/>
              <a:t> </a:t>
            </a:r>
            <a:r>
              <a:rPr lang="de-DE" altLang="de-DE" err="1"/>
              <a:t>India</a:t>
            </a:r>
            <a:r>
              <a:rPr lang="de-DE" altLang="de-DE"/>
              <a:t>, </a:t>
            </a:r>
            <a:r>
              <a:rPr lang="de-DE" altLang="de-DE" err="1"/>
              <a:t>Brazil</a:t>
            </a:r>
            <a:r>
              <a:rPr lang="de-DE" altLang="de-DE"/>
              <a:t> </a:t>
            </a:r>
            <a:r>
              <a:rPr lang="de-DE" altLang="de-DE" err="1"/>
              <a:t>and</a:t>
            </a:r>
            <a:r>
              <a:rPr lang="de-DE" altLang="de-DE"/>
              <a:t> </a:t>
            </a:r>
            <a:r>
              <a:rPr lang="de-DE" altLang="de-DE" err="1"/>
              <a:t>occupy</a:t>
            </a:r>
            <a:r>
              <a:rPr lang="de-DE" altLang="de-DE"/>
              <a:t> Wall Street </a:t>
            </a:r>
            <a:r>
              <a:rPr lang="de-DE" altLang="de-DE" err="1"/>
              <a:t>are</a:t>
            </a:r>
            <a:r>
              <a:rPr lang="de-DE" altLang="de-DE"/>
              <a:t> </a:t>
            </a:r>
            <a:r>
              <a:rPr lang="de-DE" altLang="de-DE" err="1"/>
              <a:t>proving</a:t>
            </a:r>
            <a:r>
              <a:rPr lang="de-DE" altLang="de-DE"/>
              <a:t> </a:t>
            </a:r>
            <a:r>
              <a:rPr lang="de-DE" altLang="de-DE" err="1"/>
              <a:t>that</a:t>
            </a:r>
            <a:r>
              <a:rPr lang="de-DE" altLang="de-DE"/>
              <a:t> </a:t>
            </a:r>
            <a:r>
              <a:rPr lang="de-DE" altLang="de-DE" err="1"/>
              <a:t>business</a:t>
            </a:r>
            <a:r>
              <a:rPr lang="de-DE" altLang="de-DE"/>
              <a:t> </a:t>
            </a:r>
            <a:r>
              <a:rPr lang="de-DE" altLang="de-DE" err="1"/>
              <a:t>as</a:t>
            </a:r>
            <a:r>
              <a:rPr lang="de-DE" altLang="de-DE"/>
              <a:t> </a:t>
            </a:r>
            <a:r>
              <a:rPr lang="de-DE" altLang="de-DE" err="1"/>
              <a:t>usual</a:t>
            </a:r>
            <a:r>
              <a:rPr lang="de-DE" altLang="de-DE"/>
              <a:t> </a:t>
            </a:r>
            <a:r>
              <a:rPr lang="de-DE" altLang="de-DE" err="1"/>
              <a:t>can</a:t>
            </a:r>
            <a:r>
              <a:rPr lang="de-DE" altLang="de-DE"/>
              <a:t> </a:t>
            </a:r>
            <a:r>
              <a:rPr lang="de-DE" altLang="de-DE" err="1"/>
              <a:t>no</a:t>
            </a:r>
            <a:r>
              <a:rPr lang="de-DE" altLang="de-DE"/>
              <a:t> </a:t>
            </a:r>
            <a:r>
              <a:rPr lang="de-DE" altLang="de-DE" err="1"/>
              <a:t>longer</a:t>
            </a:r>
            <a:r>
              <a:rPr lang="de-DE" altLang="de-DE"/>
              <a:t> </a:t>
            </a:r>
            <a:r>
              <a:rPr lang="de-DE" altLang="de-DE" err="1"/>
              <a:t>be</a:t>
            </a:r>
            <a:r>
              <a:rPr lang="de-DE" altLang="de-DE"/>
              <a:t> an </a:t>
            </a:r>
            <a:r>
              <a:rPr lang="de-DE" altLang="de-DE" err="1"/>
              <a:t>option</a:t>
            </a:r>
            <a:r>
              <a:rPr lang="de-DE" altLang="de-DE"/>
              <a:t> </a:t>
            </a:r>
            <a:r>
              <a:rPr lang="de-DE" altLang="de-DE" err="1"/>
              <a:t>for</a:t>
            </a:r>
            <a:r>
              <a:rPr lang="de-DE" altLang="de-DE"/>
              <a:t> a </a:t>
            </a:r>
            <a:r>
              <a:rPr lang="de-DE" altLang="de-DE" err="1"/>
              <a:t>number</a:t>
            </a:r>
            <a:r>
              <a:rPr lang="de-DE" altLang="de-DE"/>
              <a:t> of countries. </a:t>
            </a:r>
            <a:endParaRPr lang="de-DE" altLang="de-DE">
              <a:solidFill>
                <a:srgbClr val="000090"/>
              </a:solidFill>
            </a:endParaRPr>
          </a:p>
          <a:p>
            <a:pPr marL="171450" indent="-171450">
              <a:buFont typeface="Arial"/>
              <a:buChar char="•"/>
            </a:pPr>
            <a:r>
              <a:rPr lang="de-DE" altLang="en-US" b="1" err="1">
                <a:solidFill>
                  <a:srgbClr val="000090"/>
                </a:solidFill>
              </a:rPr>
              <a:t>Reduced</a:t>
            </a:r>
            <a:r>
              <a:rPr lang="de-DE" altLang="en-US" b="1">
                <a:solidFill>
                  <a:srgbClr val="000090"/>
                </a:solidFill>
              </a:rPr>
              <a:t> </a:t>
            </a:r>
            <a:r>
              <a:rPr lang="de-DE" altLang="en-US" b="1" err="1">
                <a:solidFill>
                  <a:srgbClr val="000090"/>
                </a:solidFill>
              </a:rPr>
              <a:t>public</a:t>
            </a:r>
            <a:r>
              <a:rPr lang="de-DE" altLang="en-US" b="1">
                <a:solidFill>
                  <a:srgbClr val="000090"/>
                </a:solidFill>
              </a:rPr>
              <a:t> </a:t>
            </a:r>
            <a:r>
              <a:rPr lang="de-DE" altLang="en-US" b="1" err="1">
                <a:solidFill>
                  <a:srgbClr val="000090"/>
                </a:solidFill>
              </a:rPr>
              <a:t>sector</a:t>
            </a:r>
            <a:r>
              <a:rPr lang="de-DE" altLang="en-US" b="1">
                <a:solidFill>
                  <a:srgbClr val="000090"/>
                </a:solidFill>
              </a:rPr>
              <a:t> </a:t>
            </a:r>
            <a:r>
              <a:rPr lang="de-DE" altLang="en-US" b="1" err="1">
                <a:solidFill>
                  <a:srgbClr val="000090"/>
                </a:solidFill>
              </a:rPr>
              <a:t>performance</a:t>
            </a:r>
            <a:r>
              <a:rPr lang="de-DE" altLang="en-US" b="1">
                <a:solidFill>
                  <a:srgbClr val="000090"/>
                </a:solidFill>
              </a:rPr>
              <a:t>: </a:t>
            </a:r>
            <a:r>
              <a:rPr lang="de-DE" altLang="en-US" b="0" err="1">
                <a:solidFill>
                  <a:srgbClr val="000090"/>
                </a:solidFill>
              </a:rPr>
              <a:t>C</a:t>
            </a:r>
            <a:r>
              <a:rPr lang="de-DE" altLang="en-US" err="1">
                <a:solidFill>
                  <a:srgbClr val="000090"/>
                </a:solidFill>
              </a:rPr>
              <a:t>orruption</a:t>
            </a:r>
            <a:r>
              <a:rPr lang="de-DE" altLang="en-US">
                <a:solidFill>
                  <a:srgbClr val="000090"/>
                </a:solidFill>
              </a:rPr>
              <a:t> </a:t>
            </a:r>
            <a:r>
              <a:rPr lang="de-DE" altLang="de-DE" err="1"/>
              <a:t>impacts</a:t>
            </a:r>
            <a:r>
              <a:rPr lang="de-DE" altLang="de-DE"/>
              <a:t> </a:t>
            </a:r>
            <a:r>
              <a:rPr lang="de-DE" altLang="de-DE" err="1"/>
              <a:t>service</a:t>
            </a:r>
            <a:r>
              <a:rPr lang="de-DE" altLang="de-DE"/>
              <a:t> </a:t>
            </a:r>
            <a:r>
              <a:rPr lang="de-DE" altLang="de-DE" err="1"/>
              <a:t>delivery</a:t>
            </a:r>
            <a:r>
              <a:rPr lang="de-DE" altLang="de-DE"/>
              <a:t>, such </a:t>
            </a:r>
            <a:r>
              <a:rPr lang="de-DE" altLang="de-DE" err="1"/>
              <a:t>as</a:t>
            </a:r>
            <a:r>
              <a:rPr lang="de-DE" altLang="de-DE"/>
              <a:t> </a:t>
            </a:r>
            <a:r>
              <a:rPr lang="de-DE" altLang="de-DE" err="1"/>
              <a:t>when</a:t>
            </a:r>
            <a:r>
              <a:rPr lang="de-DE" altLang="de-DE"/>
              <a:t> </a:t>
            </a:r>
            <a:r>
              <a:rPr lang="de-DE" altLang="de-DE" err="1"/>
              <a:t>police</a:t>
            </a:r>
            <a:r>
              <a:rPr lang="de-DE" altLang="de-DE"/>
              <a:t> </a:t>
            </a:r>
            <a:r>
              <a:rPr lang="de-DE" altLang="de-DE" err="1"/>
              <a:t>officers</a:t>
            </a:r>
            <a:r>
              <a:rPr lang="de-DE" altLang="de-DE"/>
              <a:t> </a:t>
            </a:r>
            <a:r>
              <a:rPr lang="de-DE" altLang="de-DE" err="1"/>
              <a:t>ask</a:t>
            </a:r>
            <a:r>
              <a:rPr lang="de-DE" altLang="de-DE"/>
              <a:t> </a:t>
            </a:r>
            <a:r>
              <a:rPr lang="de-DE" altLang="de-DE" err="1"/>
              <a:t>for</a:t>
            </a:r>
            <a:r>
              <a:rPr lang="de-DE" altLang="de-DE"/>
              <a:t> </a:t>
            </a:r>
            <a:r>
              <a:rPr lang="de-DE" altLang="de-DE" err="1"/>
              <a:t>bribes</a:t>
            </a:r>
            <a:r>
              <a:rPr lang="de-DE" altLang="de-DE"/>
              <a:t> </a:t>
            </a:r>
            <a:r>
              <a:rPr lang="de-DE" altLang="de-DE" err="1"/>
              <a:t>to</a:t>
            </a:r>
            <a:r>
              <a:rPr lang="de-DE" altLang="de-DE"/>
              <a:t> </a:t>
            </a:r>
            <a:r>
              <a:rPr lang="de-DE" altLang="de-DE" err="1"/>
              <a:t>perform</a:t>
            </a:r>
            <a:r>
              <a:rPr lang="de-DE" altLang="de-DE"/>
              <a:t> </a:t>
            </a:r>
            <a:r>
              <a:rPr lang="de-DE" altLang="de-DE" err="1"/>
              <a:t>routine</a:t>
            </a:r>
            <a:r>
              <a:rPr lang="de-DE" altLang="de-DE"/>
              <a:t> </a:t>
            </a:r>
            <a:r>
              <a:rPr lang="de-DE" altLang="de-DE" err="1"/>
              <a:t>services</a:t>
            </a:r>
            <a:r>
              <a:rPr lang="de-DE" altLang="de-DE"/>
              <a: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de-DE" altLang="en-US" b="1" err="1">
                <a:solidFill>
                  <a:srgbClr val="000090"/>
                </a:solidFill>
              </a:rPr>
              <a:t>Persisting</a:t>
            </a:r>
            <a:r>
              <a:rPr lang="de-DE" altLang="en-US" b="1">
                <a:solidFill>
                  <a:srgbClr val="000090"/>
                </a:solidFill>
              </a:rPr>
              <a:t> </a:t>
            </a:r>
            <a:r>
              <a:rPr lang="de-DE" altLang="en-US" b="1" err="1">
                <a:solidFill>
                  <a:srgbClr val="000090"/>
                </a:solidFill>
              </a:rPr>
              <a:t>inequality</a:t>
            </a:r>
            <a:r>
              <a:rPr lang="de-DE" altLang="en-US" b="1">
                <a:solidFill>
                  <a:srgbClr val="000090"/>
                </a:solidFill>
              </a:rPr>
              <a:t>: </a:t>
            </a:r>
            <a:r>
              <a:rPr lang="de-DE" altLang="de-DE" err="1"/>
              <a:t>Empirical</a:t>
            </a:r>
            <a:r>
              <a:rPr lang="de-DE" altLang="de-DE"/>
              <a:t> </a:t>
            </a:r>
            <a:r>
              <a:rPr lang="de-DE" altLang="de-DE" err="1"/>
              <a:t>studies</a:t>
            </a:r>
            <a:r>
              <a:rPr lang="de-DE" altLang="de-DE"/>
              <a:t> </a:t>
            </a:r>
            <a:r>
              <a:rPr lang="de-DE" altLang="de-DE" err="1"/>
              <a:t>have</a:t>
            </a:r>
            <a:r>
              <a:rPr lang="de-DE" altLang="de-DE"/>
              <a:t> </a:t>
            </a:r>
            <a:r>
              <a:rPr lang="de-DE" altLang="de-DE" err="1"/>
              <a:t>shown</a:t>
            </a:r>
            <a:r>
              <a:rPr lang="de-DE" altLang="de-DE"/>
              <a:t> </a:t>
            </a:r>
            <a:r>
              <a:rPr lang="de-DE" altLang="de-DE" err="1"/>
              <a:t>that</a:t>
            </a:r>
            <a:r>
              <a:rPr lang="de-DE" altLang="de-DE"/>
              <a:t> </a:t>
            </a:r>
            <a:r>
              <a:rPr lang="de-DE" altLang="de-DE" err="1"/>
              <a:t>the</a:t>
            </a:r>
            <a:r>
              <a:rPr lang="de-DE" altLang="de-DE"/>
              <a:t> </a:t>
            </a:r>
            <a:r>
              <a:rPr lang="de-DE" altLang="de-DE" err="1"/>
              <a:t>poor</a:t>
            </a:r>
            <a:r>
              <a:rPr lang="de-DE" altLang="de-DE"/>
              <a:t> </a:t>
            </a:r>
            <a:r>
              <a:rPr lang="de-DE" altLang="de-DE" err="1"/>
              <a:t>pay</a:t>
            </a:r>
            <a:r>
              <a:rPr lang="de-DE" altLang="de-DE"/>
              <a:t> </a:t>
            </a:r>
            <a:r>
              <a:rPr lang="de-DE" altLang="de-DE" err="1"/>
              <a:t>the</a:t>
            </a:r>
            <a:r>
              <a:rPr lang="de-DE" altLang="de-DE"/>
              <a:t> </a:t>
            </a:r>
            <a:r>
              <a:rPr lang="de-DE" altLang="de-DE" err="1"/>
              <a:t>highest</a:t>
            </a:r>
            <a:r>
              <a:rPr lang="de-DE" altLang="de-DE"/>
              <a:t> </a:t>
            </a:r>
            <a:r>
              <a:rPr lang="de-DE" altLang="de-DE" err="1"/>
              <a:t>percentage</a:t>
            </a:r>
            <a:r>
              <a:rPr lang="de-DE" altLang="de-DE"/>
              <a:t> of </a:t>
            </a:r>
            <a:r>
              <a:rPr lang="de-DE" altLang="de-DE" err="1"/>
              <a:t>their</a:t>
            </a:r>
            <a:r>
              <a:rPr lang="de-DE" altLang="de-DE"/>
              <a:t> </a:t>
            </a:r>
            <a:r>
              <a:rPr lang="de-DE" altLang="de-DE" err="1"/>
              <a:t>income</a:t>
            </a:r>
            <a:r>
              <a:rPr lang="de-DE" altLang="de-DE"/>
              <a:t> in </a:t>
            </a:r>
            <a:r>
              <a:rPr lang="de-DE" altLang="de-DE" err="1"/>
              <a:t>bribes</a:t>
            </a:r>
            <a:r>
              <a:rPr lang="de-DE" altLang="de-DE"/>
              <a:t>. </a:t>
            </a:r>
            <a:r>
              <a:rPr lang="de-DE" altLang="de-DE" err="1"/>
              <a:t>For</a:t>
            </a:r>
            <a:r>
              <a:rPr lang="de-DE" altLang="de-DE"/>
              <a:t> </a:t>
            </a:r>
            <a:r>
              <a:rPr lang="de-DE" altLang="de-DE" err="1"/>
              <a:t>example</a:t>
            </a:r>
            <a:r>
              <a:rPr lang="de-DE" altLang="de-DE"/>
              <a:t>, in Paraguay, </a:t>
            </a:r>
            <a:r>
              <a:rPr lang="de-DE" altLang="de-DE" err="1"/>
              <a:t>the</a:t>
            </a:r>
            <a:r>
              <a:rPr lang="de-DE" altLang="de-DE"/>
              <a:t> </a:t>
            </a:r>
            <a:r>
              <a:rPr lang="de-DE" altLang="de-DE" err="1"/>
              <a:t>poor</a:t>
            </a:r>
            <a:r>
              <a:rPr lang="de-DE" altLang="de-DE"/>
              <a:t> </a:t>
            </a:r>
            <a:r>
              <a:rPr lang="de-DE" altLang="de-DE" err="1"/>
              <a:t>pay</a:t>
            </a:r>
            <a:r>
              <a:rPr lang="de-DE" altLang="de-DE"/>
              <a:t> 12.6 </a:t>
            </a:r>
            <a:r>
              <a:rPr lang="de-DE" altLang="de-DE" err="1"/>
              <a:t>percent</a:t>
            </a:r>
            <a:r>
              <a:rPr lang="de-DE" altLang="de-DE"/>
              <a:t> of </a:t>
            </a:r>
            <a:r>
              <a:rPr lang="de-DE" altLang="de-DE" err="1"/>
              <a:t>their</a:t>
            </a:r>
            <a:r>
              <a:rPr lang="de-DE" altLang="de-DE"/>
              <a:t> </a:t>
            </a:r>
            <a:r>
              <a:rPr lang="de-DE" altLang="de-DE" err="1"/>
              <a:t>income</a:t>
            </a:r>
            <a:r>
              <a:rPr lang="de-DE" altLang="de-DE"/>
              <a:t> </a:t>
            </a:r>
            <a:r>
              <a:rPr lang="de-DE" altLang="de-DE" err="1"/>
              <a:t>to</a:t>
            </a:r>
            <a:r>
              <a:rPr lang="de-DE" altLang="de-DE"/>
              <a:t> </a:t>
            </a:r>
            <a:r>
              <a:rPr lang="de-DE" altLang="de-DE" err="1"/>
              <a:t>bribes</a:t>
            </a:r>
            <a:r>
              <a:rPr lang="de-DE" altLang="de-DE"/>
              <a:t> </a:t>
            </a:r>
            <a:r>
              <a:rPr lang="de-DE" altLang="de-DE" err="1"/>
              <a:t>while</a:t>
            </a:r>
            <a:r>
              <a:rPr lang="de-DE" altLang="de-DE"/>
              <a:t> high-</a:t>
            </a:r>
            <a:r>
              <a:rPr lang="de-DE" altLang="de-DE" err="1"/>
              <a:t>income</a:t>
            </a:r>
            <a:r>
              <a:rPr lang="de-DE" altLang="de-DE"/>
              <a:t> </a:t>
            </a:r>
            <a:r>
              <a:rPr lang="de-DE" altLang="de-DE" err="1"/>
              <a:t>households</a:t>
            </a:r>
            <a:r>
              <a:rPr lang="de-DE" altLang="de-DE"/>
              <a:t> </a:t>
            </a:r>
            <a:r>
              <a:rPr lang="de-DE" altLang="de-DE" err="1"/>
              <a:t>pay</a:t>
            </a:r>
            <a:r>
              <a:rPr lang="de-DE" altLang="de-DE"/>
              <a:t> 6.4 </a:t>
            </a:r>
            <a:r>
              <a:rPr lang="de-DE" altLang="de-DE" err="1"/>
              <a:t>percent</a:t>
            </a:r>
            <a:r>
              <a:rPr lang="de-DE" altLang="de-DE"/>
              <a: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de-DE" altLang="en-US" b="1" err="1">
                <a:solidFill>
                  <a:srgbClr val="000090"/>
                </a:solidFill>
              </a:rPr>
              <a:t>Slowed</a:t>
            </a:r>
            <a:r>
              <a:rPr lang="de-DE" altLang="en-US" b="1">
                <a:solidFill>
                  <a:srgbClr val="000090"/>
                </a:solidFill>
              </a:rPr>
              <a:t>-down </a:t>
            </a:r>
            <a:r>
              <a:rPr lang="de-DE" altLang="en-US" b="1" err="1">
                <a:solidFill>
                  <a:srgbClr val="000090"/>
                </a:solidFill>
              </a:rPr>
              <a:t>development</a:t>
            </a:r>
            <a:r>
              <a:rPr lang="de-DE" altLang="en-US" b="1">
                <a:solidFill>
                  <a:srgbClr val="000090"/>
                </a:solidFill>
              </a:rPr>
              <a:t>: </a:t>
            </a:r>
            <a:r>
              <a:rPr lang="de-DE" altLang="en-US" b="0" err="1">
                <a:solidFill>
                  <a:schemeClr val="tx1"/>
                </a:solidFill>
              </a:rPr>
              <a:t>C</a:t>
            </a:r>
            <a:r>
              <a:rPr lang="de-DE" altLang="de-DE" err="1"/>
              <a:t>orruption</a:t>
            </a:r>
            <a:r>
              <a:rPr lang="de-DE" altLang="de-DE"/>
              <a:t> </a:t>
            </a:r>
            <a:r>
              <a:rPr lang="de-DE" altLang="de-DE" err="1"/>
              <a:t>distorts</a:t>
            </a:r>
            <a:r>
              <a:rPr lang="de-DE" altLang="de-DE"/>
              <a:t> </a:t>
            </a:r>
            <a:r>
              <a:rPr lang="de-DE" altLang="de-DE" err="1"/>
              <a:t>market</a:t>
            </a:r>
            <a:r>
              <a:rPr lang="de-DE" altLang="de-DE"/>
              <a:t> </a:t>
            </a:r>
            <a:r>
              <a:rPr lang="de-DE" altLang="de-DE" err="1"/>
              <a:t>mechanisms</a:t>
            </a:r>
            <a:r>
              <a:rPr lang="de-DE" altLang="de-DE"/>
              <a:t>, like fair </a:t>
            </a:r>
            <a:r>
              <a:rPr lang="de-DE" altLang="de-DE" err="1"/>
              <a:t>competition</a:t>
            </a:r>
            <a:r>
              <a:rPr lang="de-DE" altLang="de-DE"/>
              <a:t> </a:t>
            </a:r>
            <a:r>
              <a:rPr lang="de-DE" altLang="de-DE" err="1"/>
              <a:t>and</a:t>
            </a:r>
            <a:r>
              <a:rPr lang="de-DE" altLang="de-DE"/>
              <a:t> </a:t>
            </a:r>
            <a:r>
              <a:rPr lang="de-DE" altLang="de-DE" err="1"/>
              <a:t>deters</a:t>
            </a:r>
            <a:r>
              <a:rPr lang="de-DE" altLang="de-DE"/>
              <a:t> </a:t>
            </a:r>
            <a:r>
              <a:rPr lang="de-DE" altLang="de-DE" err="1"/>
              <a:t>domestic</a:t>
            </a:r>
            <a:r>
              <a:rPr lang="de-DE" altLang="de-DE"/>
              <a:t> </a:t>
            </a:r>
            <a:r>
              <a:rPr lang="de-DE" altLang="de-DE" err="1"/>
              <a:t>and</a:t>
            </a:r>
            <a:r>
              <a:rPr lang="de-DE" altLang="de-DE"/>
              <a:t> </a:t>
            </a:r>
            <a:r>
              <a:rPr lang="de-DE" altLang="de-DE" err="1"/>
              <a:t>foreign</a:t>
            </a:r>
            <a:r>
              <a:rPr lang="de-DE" altLang="de-DE"/>
              <a:t> </a:t>
            </a:r>
            <a:r>
              <a:rPr lang="de-DE" altLang="de-DE" err="1"/>
              <a:t>investments</a:t>
            </a:r>
            <a:r>
              <a:rPr lang="de-DE" altLang="de-DE"/>
              <a:t>, </a:t>
            </a:r>
            <a:r>
              <a:rPr lang="de-DE" altLang="de-DE" err="1"/>
              <a:t>thus</a:t>
            </a:r>
            <a:r>
              <a:rPr lang="de-DE" altLang="de-DE"/>
              <a:t> </a:t>
            </a:r>
            <a:r>
              <a:rPr lang="de-DE" altLang="de-DE" err="1"/>
              <a:t>stifling</a:t>
            </a:r>
            <a:r>
              <a:rPr lang="de-DE" altLang="de-DE"/>
              <a:t> </a:t>
            </a:r>
            <a:r>
              <a:rPr lang="de-DE" altLang="de-DE" err="1"/>
              <a:t>growth</a:t>
            </a:r>
            <a:r>
              <a:rPr lang="de-DE" altLang="de-DE"/>
              <a:t> </a:t>
            </a:r>
            <a:r>
              <a:rPr lang="de-DE" altLang="de-DE" err="1"/>
              <a:t>and</a:t>
            </a:r>
            <a:r>
              <a:rPr lang="de-DE" altLang="de-DE"/>
              <a:t> </a:t>
            </a:r>
            <a:r>
              <a:rPr lang="de-DE" altLang="de-DE" err="1"/>
              <a:t>future</a:t>
            </a:r>
            <a:r>
              <a:rPr lang="de-DE" altLang="de-DE"/>
              <a:t> </a:t>
            </a:r>
            <a:r>
              <a:rPr lang="de-DE" altLang="de-DE" err="1"/>
              <a:t>business</a:t>
            </a:r>
            <a:r>
              <a:rPr lang="de-DE" altLang="de-DE"/>
              <a:t> </a:t>
            </a:r>
            <a:r>
              <a:rPr lang="de-DE" altLang="de-DE" err="1"/>
              <a:t>opportunities</a:t>
            </a:r>
            <a:r>
              <a:rPr lang="de-DE" altLang="de-DE"/>
              <a:t> </a:t>
            </a:r>
            <a:r>
              <a:rPr lang="de-DE" altLang="de-DE" err="1"/>
              <a:t>for</a:t>
            </a:r>
            <a:r>
              <a:rPr lang="de-DE" altLang="de-DE"/>
              <a:t> all </a:t>
            </a:r>
            <a:r>
              <a:rPr lang="de-DE" altLang="de-DE" err="1"/>
              <a:t>stakeholders</a:t>
            </a:r>
            <a:r>
              <a:rPr lang="de-DE" altLang="de-DE"/>
              <a:t>. IMF </a:t>
            </a:r>
            <a:r>
              <a:rPr lang="de-DE" altLang="de-DE" err="1"/>
              <a:t>research</a:t>
            </a:r>
            <a:r>
              <a:rPr lang="de-DE" altLang="de-DE"/>
              <a:t> </a:t>
            </a:r>
            <a:r>
              <a:rPr lang="de-DE" altLang="de-DE" err="1"/>
              <a:t>has</a:t>
            </a:r>
            <a:r>
              <a:rPr lang="de-DE" altLang="de-DE"/>
              <a:t>  </a:t>
            </a:r>
            <a:r>
              <a:rPr lang="de-DE" altLang="de-DE" err="1"/>
              <a:t>shown</a:t>
            </a:r>
            <a:r>
              <a:rPr lang="de-DE" altLang="de-DE"/>
              <a:t> </a:t>
            </a:r>
            <a:r>
              <a:rPr lang="de-DE" altLang="de-DE" err="1"/>
              <a:t>that</a:t>
            </a:r>
            <a:r>
              <a:rPr lang="de-DE" altLang="de-DE"/>
              <a:t> </a:t>
            </a:r>
            <a:r>
              <a:rPr lang="de-DE" altLang="de-DE" err="1"/>
              <a:t>investment</a:t>
            </a:r>
            <a:r>
              <a:rPr lang="de-DE" altLang="de-DE"/>
              <a:t> in </a:t>
            </a:r>
            <a:r>
              <a:rPr lang="de-DE" altLang="de-DE" err="1"/>
              <a:t>corrupt</a:t>
            </a:r>
            <a:r>
              <a:rPr lang="de-DE" altLang="de-DE"/>
              <a:t> countries </a:t>
            </a:r>
            <a:r>
              <a:rPr lang="de-DE" altLang="de-DE" err="1"/>
              <a:t>is</a:t>
            </a:r>
            <a:r>
              <a:rPr lang="de-DE" altLang="de-DE"/>
              <a:t> </a:t>
            </a:r>
            <a:r>
              <a:rPr lang="de-DE" altLang="de-DE" err="1"/>
              <a:t>almost</a:t>
            </a:r>
            <a:r>
              <a:rPr lang="de-DE" altLang="de-DE"/>
              <a:t> 5% </a:t>
            </a:r>
            <a:r>
              <a:rPr lang="de-DE" altLang="de-DE" err="1"/>
              <a:t>less</a:t>
            </a:r>
            <a:r>
              <a:rPr lang="de-DE" altLang="de-DE"/>
              <a:t> </a:t>
            </a:r>
            <a:r>
              <a:rPr lang="de-DE" altLang="de-DE" err="1"/>
              <a:t>than</a:t>
            </a:r>
            <a:r>
              <a:rPr lang="de-DE" altLang="de-DE"/>
              <a:t> in countries </a:t>
            </a:r>
            <a:r>
              <a:rPr lang="de-DE" altLang="de-DE" err="1"/>
              <a:t>that</a:t>
            </a:r>
            <a:r>
              <a:rPr lang="de-DE" altLang="de-DE"/>
              <a:t> </a:t>
            </a:r>
            <a:r>
              <a:rPr lang="de-DE" altLang="de-DE" err="1"/>
              <a:t>are</a:t>
            </a:r>
            <a:r>
              <a:rPr lang="de-DE" altLang="de-DE"/>
              <a:t> </a:t>
            </a:r>
            <a:r>
              <a:rPr lang="de-DE" altLang="de-DE" err="1"/>
              <a:t>relatively</a:t>
            </a:r>
            <a:r>
              <a:rPr lang="de-DE" altLang="de-DE"/>
              <a:t> </a:t>
            </a:r>
            <a:r>
              <a:rPr lang="de-DE" altLang="de-DE" err="1"/>
              <a:t>corruption-free</a:t>
            </a:r>
            <a:r>
              <a:rPr lang="de-DE" altLang="de-DE"/>
              <a:t>. The World </a:t>
            </a:r>
            <a:r>
              <a:rPr lang="de-DE" altLang="de-DE" err="1"/>
              <a:t>Economic</a:t>
            </a:r>
            <a:r>
              <a:rPr lang="de-DE" altLang="de-DE"/>
              <a:t> Forum </a:t>
            </a:r>
            <a:r>
              <a:rPr lang="de-DE" altLang="de-DE" err="1"/>
              <a:t>estimates</a:t>
            </a:r>
            <a:r>
              <a:rPr lang="de-DE" altLang="de-DE"/>
              <a:t> </a:t>
            </a:r>
            <a:r>
              <a:rPr lang="de-DE" altLang="de-DE" err="1"/>
              <a:t>that</a:t>
            </a:r>
            <a:r>
              <a:rPr lang="de-DE" altLang="de-DE"/>
              <a:t> </a:t>
            </a:r>
            <a:r>
              <a:rPr lang="de-DE" altLang="de-DE" err="1"/>
              <a:t>corruption</a:t>
            </a:r>
            <a:r>
              <a:rPr lang="de-DE" altLang="de-DE"/>
              <a:t> </a:t>
            </a:r>
            <a:r>
              <a:rPr lang="de-DE" altLang="de-DE" err="1"/>
              <a:t>increases</a:t>
            </a:r>
            <a:r>
              <a:rPr lang="de-DE" altLang="de-DE"/>
              <a:t> </a:t>
            </a:r>
            <a:r>
              <a:rPr lang="de-DE" altLang="de-DE" err="1"/>
              <a:t>the</a:t>
            </a:r>
            <a:r>
              <a:rPr lang="de-DE" altLang="de-DE"/>
              <a:t> </a:t>
            </a:r>
            <a:r>
              <a:rPr lang="de-DE" altLang="de-DE" err="1"/>
              <a:t>cost</a:t>
            </a:r>
            <a:r>
              <a:rPr lang="de-DE" altLang="de-DE"/>
              <a:t> of </a:t>
            </a:r>
            <a:r>
              <a:rPr lang="de-DE" altLang="de-DE" err="1"/>
              <a:t>doing</a:t>
            </a:r>
            <a:r>
              <a:rPr lang="de-DE" altLang="de-DE"/>
              <a:t> </a:t>
            </a:r>
            <a:r>
              <a:rPr lang="de-DE" altLang="de-DE" err="1"/>
              <a:t>business</a:t>
            </a:r>
            <a:r>
              <a:rPr lang="de-DE" altLang="de-DE"/>
              <a:t> </a:t>
            </a:r>
            <a:r>
              <a:rPr lang="de-DE" altLang="de-DE" err="1"/>
              <a:t>by</a:t>
            </a:r>
            <a:r>
              <a:rPr lang="de-DE" altLang="de-DE"/>
              <a:t> </a:t>
            </a:r>
            <a:r>
              <a:rPr lang="de-DE" altLang="de-DE" err="1"/>
              <a:t>up</a:t>
            </a:r>
            <a:r>
              <a:rPr lang="de-DE" altLang="de-DE"/>
              <a:t> </a:t>
            </a:r>
            <a:r>
              <a:rPr lang="de-DE" altLang="de-DE" err="1"/>
              <a:t>to</a:t>
            </a:r>
            <a:r>
              <a:rPr lang="de-DE" altLang="de-DE"/>
              <a:t> 10% on </a:t>
            </a:r>
            <a:r>
              <a:rPr lang="de-DE" altLang="de-DE" err="1"/>
              <a:t>average</a:t>
            </a:r>
            <a:r>
              <a:rPr lang="de-DE" altLang="de-DE"/>
              <a:t>.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de-DE" altLang="en-US" b="1" err="1">
                <a:solidFill>
                  <a:srgbClr val="000090"/>
                </a:solidFill>
              </a:rPr>
              <a:t>Threats</a:t>
            </a:r>
            <a:r>
              <a:rPr lang="de-DE" altLang="en-US" b="1">
                <a:solidFill>
                  <a:srgbClr val="000090"/>
                </a:solidFill>
              </a:rPr>
              <a:t> </a:t>
            </a:r>
            <a:r>
              <a:rPr lang="de-DE" altLang="en-US" b="1" err="1">
                <a:solidFill>
                  <a:srgbClr val="000090"/>
                </a:solidFill>
              </a:rPr>
              <a:t>to</a:t>
            </a:r>
            <a:r>
              <a:rPr lang="de-DE" altLang="en-US" b="1">
                <a:solidFill>
                  <a:srgbClr val="000090"/>
                </a:solidFill>
              </a:rPr>
              <a:t> </a:t>
            </a:r>
            <a:r>
              <a:rPr lang="de-DE" altLang="en-US" b="1" err="1">
                <a:solidFill>
                  <a:srgbClr val="000090"/>
                </a:solidFill>
              </a:rPr>
              <a:t>public</a:t>
            </a:r>
            <a:r>
              <a:rPr lang="de-DE" altLang="en-US" b="1">
                <a:solidFill>
                  <a:srgbClr val="000090"/>
                </a:solidFill>
              </a:rPr>
              <a:t> </a:t>
            </a:r>
            <a:r>
              <a:rPr lang="de-DE" altLang="en-US" b="1" err="1">
                <a:solidFill>
                  <a:srgbClr val="000090"/>
                </a:solidFill>
              </a:rPr>
              <a:t>health</a:t>
            </a:r>
            <a:r>
              <a:rPr lang="de-DE" altLang="en-US" b="1">
                <a:solidFill>
                  <a:srgbClr val="000090"/>
                </a:solidFill>
              </a:rPr>
              <a:t>: </a:t>
            </a:r>
            <a:r>
              <a:rPr lang="de-DE" altLang="en-US" err="1">
                <a:solidFill>
                  <a:srgbClr val="000090"/>
                </a:solidFill>
              </a:rPr>
              <a:t>For</a:t>
            </a:r>
            <a:r>
              <a:rPr lang="de-DE" altLang="en-US">
                <a:solidFill>
                  <a:srgbClr val="000090"/>
                </a:solidFill>
              </a:rPr>
              <a:t> </a:t>
            </a:r>
            <a:r>
              <a:rPr lang="de-DE" altLang="en-US" err="1">
                <a:solidFill>
                  <a:srgbClr val="000090"/>
                </a:solidFill>
              </a:rPr>
              <a:t>example</a:t>
            </a:r>
            <a:r>
              <a:rPr lang="de-DE" altLang="en-US">
                <a:solidFill>
                  <a:srgbClr val="000090"/>
                </a:solidFill>
              </a:rPr>
              <a:t>, </a:t>
            </a:r>
            <a:r>
              <a:rPr lang="de-DE" altLang="de-DE"/>
              <a:t>counterfeit </a:t>
            </a:r>
            <a:r>
              <a:rPr lang="de-DE" altLang="de-DE" err="1"/>
              <a:t>drugs</a:t>
            </a:r>
            <a:r>
              <a:rPr lang="de-DE" altLang="de-DE"/>
              <a:t> </a:t>
            </a:r>
            <a:r>
              <a:rPr lang="de-DE" altLang="de-DE" err="1"/>
              <a:t>or</a:t>
            </a:r>
            <a:r>
              <a:rPr lang="de-DE" altLang="de-DE"/>
              <a:t> </a:t>
            </a:r>
            <a:r>
              <a:rPr lang="de-DE" altLang="de-DE" err="1"/>
              <a:t>vaccinations</a:t>
            </a:r>
            <a:r>
              <a:rPr lang="de-DE" altLang="de-DE"/>
              <a:t> </a:t>
            </a:r>
            <a:r>
              <a:rPr lang="de-DE" altLang="de-DE" err="1"/>
              <a:t>impact</a:t>
            </a:r>
            <a:r>
              <a:rPr lang="de-DE" altLang="de-DE"/>
              <a:t> </a:t>
            </a:r>
            <a:r>
              <a:rPr lang="de-DE" altLang="de-DE" err="1"/>
              <a:t>health</a:t>
            </a:r>
            <a:r>
              <a:rPr lang="de-DE" altLang="de-DE"/>
              <a:t> of </a:t>
            </a:r>
            <a:r>
              <a:rPr lang="de-DE" altLang="de-DE" err="1"/>
              <a:t>populations</a:t>
            </a:r>
            <a:r>
              <a:rPr lang="de-DE" altLang="de-DE"/>
              <a:t>. </a:t>
            </a:r>
            <a:r>
              <a:rPr lang="de-DE" altLang="de-DE" err="1"/>
              <a:t>For</a:t>
            </a:r>
            <a:r>
              <a:rPr lang="de-DE" altLang="de-DE"/>
              <a:t> </a:t>
            </a:r>
            <a:r>
              <a:rPr lang="de-DE" altLang="de-DE" err="1"/>
              <a:t>example</a:t>
            </a:r>
            <a:r>
              <a:rPr lang="de-DE" altLang="de-DE"/>
              <a:t>, </a:t>
            </a:r>
            <a:r>
              <a:rPr lang="de-DE" altLang="de-DE" err="1"/>
              <a:t>child</a:t>
            </a:r>
            <a:r>
              <a:rPr lang="de-DE" altLang="de-DE"/>
              <a:t> </a:t>
            </a:r>
            <a:r>
              <a:rPr lang="de-DE" altLang="de-DE" err="1"/>
              <a:t>mortality</a:t>
            </a:r>
            <a:r>
              <a:rPr lang="de-DE" altLang="de-DE"/>
              <a:t> </a:t>
            </a:r>
            <a:r>
              <a:rPr lang="de-DE" altLang="de-DE" err="1"/>
              <a:t>rates</a:t>
            </a:r>
            <a:r>
              <a:rPr lang="de-DE" altLang="de-DE"/>
              <a:t> in countries </a:t>
            </a:r>
            <a:r>
              <a:rPr lang="de-DE" altLang="de-DE" err="1"/>
              <a:t>with</a:t>
            </a:r>
            <a:r>
              <a:rPr lang="de-DE" altLang="de-DE"/>
              <a:t> high </a:t>
            </a:r>
            <a:r>
              <a:rPr lang="de-DE" altLang="de-DE" err="1"/>
              <a:t>levels</a:t>
            </a:r>
            <a:r>
              <a:rPr lang="de-DE" altLang="de-DE"/>
              <a:t> of </a:t>
            </a:r>
            <a:r>
              <a:rPr lang="de-DE" altLang="de-DE" err="1"/>
              <a:t>corruption</a:t>
            </a:r>
            <a:r>
              <a:rPr lang="de-DE" altLang="de-DE"/>
              <a:t> </a:t>
            </a:r>
            <a:r>
              <a:rPr lang="de-DE" altLang="de-DE" err="1"/>
              <a:t>are</a:t>
            </a:r>
            <a:r>
              <a:rPr lang="de-DE" altLang="de-DE"/>
              <a:t> </a:t>
            </a:r>
            <a:r>
              <a:rPr lang="de-DE" altLang="de-DE" err="1"/>
              <a:t>about</a:t>
            </a:r>
            <a:r>
              <a:rPr lang="de-DE" altLang="de-DE"/>
              <a:t> </a:t>
            </a:r>
            <a:r>
              <a:rPr lang="de-DE" altLang="de-DE" err="1"/>
              <a:t>one</a:t>
            </a:r>
            <a:r>
              <a:rPr lang="de-DE" altLang="de-DE"/>
              <a:t> </a:t>
            </a:r>
            <a:r>
              <a:rPr lang="de-DE" altLang="de-DE" err="1"/>
              <a:t>third</a:t>
            </a:r>
            <a:r>
              <a:rPr lang="de-DE" altLang="de-DE"/>
              <a:t> </a:t>
            </a:r>
            <a:r>
              <a:rPr lang="de-DE" altLang="de-DE" err="1"/>
              <a:t>higher</a:t>
            </a:r>
            <a:r>
              <a:rPr lang="de-DE" altLang="de-DE"/>
              <a:t> </a:t>
            </a:r>
            <a:r>
              <a:rPr lang="de-DE" altLang="de-DE" err="1"/>
              <a:t>than</a:t>
            </a:r>
            <a:r>
              <a:rPr lang="de-DE" altLang="de-DE"/>
              <a:t> in countries </a:t>
            </a:r>
            <a:r>
              <a:rPr lang="de-DE" altLang="de-DE" err="1"/>
              <a:t>with</a:t>
            </a:r>
            <a:r>
              <a:rPr lang="de-DE" altLang="de-DE"/>
              <a:t> </a:t>
            </a:r>
            <a:r>
              <a:rPr lang="de-DE" altLang="de-DE" err="1"/>
              <a:t>low</a:t>
            </a:r>
            <a:r>
              <a:rPr lang="de-DE" altLang="de-DE"/>
              <a:t> </a:t>
            </a:r>
            <a:r>
              <a:rPr lang="de-DE" altLang="de-DE" err="1"/>
              <a:t>corruption</a:t>
            </a:r>
            <a:r>
              <a:rPr lang="de-DE" altLang="de-DE"/>
              <a:t>, </a:t>
            </a:r>
            <a:r>
              <a:rPr lang="de-DE" altLang="de-DE" err="1"/>
              <a:t>infant</a:t>
            </a:r>
            <a:r>
              <a:rPr lang="de-DE" altLang="de-DE"/>
              <a:t> </a:t>
            </a:r>
            <a:r>
              <a:rPr lang="de-DE" altLang="de-DE" err="1"/>
              <a:t>mortality</a:t>
            </a:r>
            <a:r>
              <a:rPr lang="de-DE" altLang="de-DE"/>
              <a:t> </a:t>
            </a:r>
            <a:r>
              <a:rPr lang="de-DE" altLang="de-DE" err="1"/>
              <a:t>rates</a:t>
            </a:r>
            <a:r>
              <a:rPr lang="de-DE" altLang="de-DE"/>
              <a:t> </a:t>
            </a:r>
            <a:r>
              <a:rPr lang="de-DE" altLang="de-DE" err="1"/>
              <a:t>are</a:t>
            </a:r>
            <a:r>
              <a:rPr lang="de-DE" altLang="de-DE"/>
              <a:t> </a:t>
            </a:r>
            <a:r>
              <a:rPr lang="de-DE" altLang="de-DE" err="1"/>
              <a:t>almost</a:t>
            </a:r>
            <a:r>
              <a:rPr lang="de-DE" altLang="de-DE"/>
              <a:t> </a:t>
            </a:r>
            <a:r>
              <a:rPr lang="de-DE" altLang="de-DE" err="1"/>
              <a:t>twice</a:t>
            </a:r>
            <a:r>
              <a:rPr lang="de-DE" altLang="de-DE"/>
              <a:t> </a:t>
            </a:r>
            <a:r>
              <a:rPr lang="de-DE" altLang="de-DE" err="1"/>
              <a:t>as</a:t>
            </a:r>
            <a:r>
              <a:rPr lang="de-DE" altLang="de-DE"/>
              <a:t> high </a:t>
            </a:r>
            <a:r>
              <a:rPr lang="de-DE" altLang="de-DE" err="1"/>
              <a:t>and</a:t>
            </a:r>
            <a:r>
              <a:rPr lang="de-DE" altLang="de-DE"/>
              <a:t> </a:t>
            </a:r>
            <a:r>
              <a:rPr lang="de-DE" altLang="de-DE" err="1"/>
              <a:t>student</a:t>
            </a:r>
            <a:r>
              <a:rPr lang="de-DE" altLang="de-DE"/>
              <a:t> </a:t>
            </a:r>
            <a:r>
              <a:rPr lang="de-DE" altLang="de-DE" err="1"/>
              <a:t>dropout</a:t>
            </a:r>
            <a:r>
              <a:rPr lang="de-DE" altLang="de-DE"/>
              <a:t> </a:t>
            </a:r>
            <a:r>
              <a:rPr lang="de-DE" altLang="de-DE" err="1"/>
              <a:t>rates</a:t>
            </a:r>
            <a:r>
              <a:rPr lang="de-DE" altLang="de-DE"/>
              <a:t> </a:t>
            </a:r>
            <a:r>
              <a:rPr lang="de-DE" altLang="de-DE" err="1"/>
              <a:t>are</a:t>
            </a:r>
            <a:r>
              <a:rPr lang="de-DE" altLang="de-DE"/>
              <a:t> </a:t>
            </a:r>
            <a:r>
              <a:rPr lang="de-DE" altLang="de-DE" err="1"/>
              <a:t>five</a:t>
            </a:r>
            <a:r>
              <a:rPr lang="de-DE" altLang="de-DE"/>
              <a:t> </a:t>
            </a:r>
            <a:r>
              <a:rPr lang="de-DE" altLang="de-DE" err="1"/>
              <a:t>times</a:t>
            </a:r>
            <a:r>
              <a:rPr lang="de-DE" altLang="de-DE"/>
              <a:t> </a:t>
            </a:r>
            <a:r>
              <a:rPr lang="de-DE" altLang="de-DE" err="1"/>
              <a:t>as</a:t>
            </a:r>
            <a:r>
              <a:rPr lang="de-DE" altLang="de-DE"/>
              <a:t> high.</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de-DE" altLang="en-US" b="1" err="1">
                <a:solidFill>
                  <a:srgbClr val="000090"/>
                </a:solidFill>
              </a:rPr>
              <a:t>Waste</a:t>
            </a:r>
            <a:r>
              <a:rPr lang="de-DE" altLang="en-US" b="1">
                <a:solidFill>
                  <a:srgbClr val="000090"/>
                </a:solidFill>
              </a:rPr>
              <a:t> of </a:t>
            </a:r>
            <a:r>
              <a:rPr lang="de-DE" altLang="en-US" b="1" err="1">
                <a:solidFill>
                  <a:srgbClr val="000090"/>
                </a:solidFill>
              </a:rPr>
              <a:t>public</a:t>
            </a:r>
            <a:r>
              <a:rPr lang="de-DE" altLang="en-US" b="1">
                <a:solidFill>
                  <a:srgbClr val="000090"/>
                </a:solidFill>
              </a:rPr>
              <a:t> </a:t>
            </a:r>
            <a:r>
              <a:rPr lang="de-DE" altLang="en-US" b="1" err="1">
                <a:solidFill>
                  <a:srgbClr val="000090"/>
                </a:solidFill>
              </a:rPr>
              <a:t>money</a:t>
            </a:r>
            <a:r>
              <a:rPr lang="de-DE" altLang="en-US" b="1">
                <a:solidFill>
                  <a:srgbClr val="000090"/>
                </a:solidFill>
              </a:rPr>
              <a:t>: </a:t>
            </a:r>
            <a:r>
              <a:rPr lang="de-DE" altLang="de-DE"/>
              <a:t>The African Union (2002) </a:t>
            </a:r>
            <a:r>
              <a:rPr lang="de-DE" altLang="de-DE" err="1"/>
              <a:t>estimates</a:t>
            </a:r>
            <a:r>
              <a:rPr lang="de-DE" altLang="de-DE"/>
              <a:t> </a:t>
            </a:r>
            <a:r>
              <a:rPr lang="de-DE" altLang="de-DE" err="1"/>
              <a:t>that</a:t>
            </a:r>
            <a:r>
              <a:rPr lang="de-DE" altLang="de-DE"/>
              <a:t> 25% of </a:t>
            </a:r>
            <a:r>
              <a:rPr lang="de-DE" altLang="de-DE" err="1"/>
              <a:t>the</a:t>
            </a:r>
            <a:r>
              <a:rPr lang="de-DE" altLang="de-DE"/>
              <a:t> GDP of African </a:t>
            </a:r>
            <a:r>
              <a:rPr lang="de-DE" altLang="de-DE" err="1"/>
              <a:t>states</a:t>
            </a:r>
            <a:r>
              <a:rPr lang="de-DE" altLang="de-DE"/>
              <a:t>, </a:t>
            </a:r>
            <a:r>
              <a:rPr lang="de-DE" altLang="de-DE" err="1"/>
              <a:t>amounting</a:t>
            </a:r>
            <a:r>
              <a:rPr lang="de-DE" altLang="de-DE"/>
              <a:t> </a:t>
            </a:r>
            <a:r>
              <a:rPr lang="de-DE" altLang="de-DE" err="1"/>
              <a:t>to</a:t>
            </a:r>
            <a:r>
              <a:rPr lang="de-DE" altLang="de-DE"/>
              <a:t> US$148 </a:t>
            </a:r>
            <a:r>
              <a:rPr lang="de-DE" altLang="de-DE" err="1"/>
              <a:t>billion</a:t>
            </a:r>
            <a:r>
              <a:rPr lang="de-DE" altLang="de-DE"/>
              <a:t>, </a:t>
            </a:r>
            <a:r>
              <a:rPr lang="de-DE" altLang="de-DE" err="1"/>
              <a:t>is</a:t>
            </a:r>
            <a:r>
              <a:rPr lang="de-DE" altLang="de-DE"/>
              <a:t> lost </a:t>
            </a:r>
            <a:r>
              <a:rPr lang="de-DE" altLang="de-DE" err="1"/>
              <a:t>to</a:t>
            </a:r>
            <a:r>
              <a:rPr lang="de-DE" altLang="de-DE"/>
              <a:t> </a:t>
            </a:r>
            <a:r>
              <a:rPr lang="de-DE" altLang="de-DE" err="1"/>
              <a:t>corruption</a:t>
            </a:r>
            <a:r>
              <a:rPr lang="de-DE" altLang="de-DE"/>
              <a:t> </a:t>
            </a:r>
            <a:r>
              <a:rPr lang="de-DE" altLang="de-DE" err="1"/>
              <a:t>every</a:t>
            </a:r>
            <a:r>
              <a:rPr lang="de-DE" altLang="de-DE"/>
              <a:t> </a:t>
            </a:r>
            <a:r>
              <a:rPr lang="de-DE" altLang="de-DE" err="1"/>
              <a:t>year</a:t>
            </a:r>
            <a:r>
              <a:rPr lang="de-DE" altLang="de-DE"/>
              <a:t>.</a:t>
            </a:r>
            <a:r>
              <a:rPr lang="de-DE" altLang="de-DE" baseline="0"/>
              <a:t> </a:t>
            </a:r>
            <a:r>
              <a:rPr lang="de-DE" altLang="de-DE"/>
              <a:t>Investments </a:t>
            </a:r>
            <a:r>
              <a:rPr lang="de-DE" altLang="de-DE" err="1"/>
              <a:t>are</a:t>
            </a:r>
            <a:r>
              <a:rPr lang="de-DE" altLang="de-DE"/>
              <a:t> not </a:t>
            </a:r>
            <a:r>
              <a:rPr lang="de-DE" altLang="de-DE" err="1"/>
              <a:t>allocated</a:t>
            </a:r>
            <a:r>
              <a:rPr lang="de-DE" altLang="de-DE"/>
              <a:t> </a:t>
            </a:r>
            <a:r>
              <a:rPr lang="de-DE" altLang="de-DE" err="1"/>
              <a:t>to</a:t>
            </a:r>
            <a:r>
              <a:rPr lang="de-DE" altLang="de-DE"/>
              <a:t> </a:t>
            </a:r>
            <a:r>
              <a:rPr lang="de-DE" altLang="de-DE" err="1"/>
              <a:t>sectors</a:t>
            </a:r>
            <a:r>
              <a:rPr lang="de-DE" altLang="de-DE"/>
              <a:t> </a:t>
            </a:r>
            <a:r>
              <a:rPr lang="de-DE" altLang="de-DE" err="1"/>
              <a:t>and</a:t>
            </a:r>
            <a:r>
              <a:rPr lang="de-DE" altLang="de-DE"/>
              <a:t> </a:t>
            </a:r>
            <a:r>
              <a:rPr lang="de-DE" altLang="de-DE" err="1"/>
              <a:t>programmes</a:t>
            </a:r>
            <a:r>
              <a:rPr lang="de-DE" altLang="de-DE"/>
              <a:t> </a:t>
            </a:r>
            <a:r>
              <a:rPr lang="de-DE" altLang="de-DE" err="1"/>
              <a:t>which</a:t>
            </a:r>
            <a:r>
              <a:rPr lang="de-DE" altLang="de-DE"/>
              <a:t> </a:t>
            </a:r>
            <a:r>
              <a:rPr lang="de-DE" altLang="de-DE" err="1"/>
              <a:t>present</a:t>
            </a:r>
            <a:r>
              <a:rPr lang="de-DE" altLang="de-DE"/>
              <a:t> </a:t>
            </a:r>
            <a:r>
              <a:rPr lang="de-DE" altLang="de-DE" err="1"/>
              <a:t>the</a:t>
            </a:r>
            <a:r>
              <a:rPr lang="de-DE" altLang="de-DE"/>
              <a:t> </a:t>
            </a:r>
            <a:r>
              <a:rPr lang="de-DE" altLang="de-DE" err="1"/>
              <a:t>best</a:t>
            </a:r>
            <a:r>
              <a:rPr lang="de-DE" altLang="de-DE"/>
              <a:t> </a:t>
            </a:r>
            <a:r>
              <a:rPr lang="de-DE" altLang="de-DE" err="1"/>
              <a:t>value</a:t>
            </a:r>
            <a:r>
              <a:rPr lang="de-DE" altLang="de-DE"/>
              <a:t> </a:t>
            </a:r>
            <a:r>
              <a:rPr lang="de-DE" altLang="de-DE" err="1"/>
              <a:t>for</a:t>
            </a:r>
            <a:r>
              <a:rPr lang="de-DE" altLang="de-DE"/>
              <a:t> </a:t>
            </a:r>
            <a:r>
              <a:rPr lang="de-DE" altLang="de-DE" err="1"/>
              <a:t>money</a:t>
            </a:r>
            <a:r>
              <a:rPr lang="de-DE" altLang="de-DE"/>
              <a:t> </a:t>
            </a:r>
            <a:r>
              <a:rPr lang="de-DE" altLang="de-DE" err="1"/>
              <a:t>or</a:t>
            </a:r>
            <a:r>
              <a:rPr lang="de-DE" altLang="de-DE"/>
              <a:t> </a:t>
            </a:r>
            <a:r>
              <a:rPr lang="de-DE" altLang="de-DE" err="1"/>
              <a:t>where</a:t>
            </a:r>
            <a:r>
              <a:rPr lang="de-DE" altLang="de-DE"/>
              <a:t> </a:t>
            </a:r>
            <a:r>
              <a:rPr lang="de-DE" altLang="de-DE" err="1"/>
              <a:t>needs</a:t>
            </a:r>
            <a:r>
              <a:rPr lang="de-DE" altLang="de-DE"/>
              <a:t> </a:t>
            </a:r>
            <a:r>
              <a:rPr lang="de-DE" altLang="de-DE" err="1"/>
              <a:t>are</a:t>
            </a:r>
            <a:r>
              <a:rPr lang="de-DE" altLang="de-DE"/>
              <a:t> </a:t>
            </a:r>
            <a:r>
              <a:rPr lang="de-DE" altLang="de-DE" err="1"/>
              <a:t>highest</a:t>
            </a:r>
            <a:r>
              <a:rPr lang="de-DE" altLang="de-DE"/>
              <a:t>, but </a:t>
            </a:r>
            <a:r>
              <a:rPr lang="de-DE" altLang="de-DE" err="1"/>
              <a:t>to</a:t>
            </a:r>
            <a:r>
              <a:rPr lang="de-DE" altLang="de-DE"/>
              <a:t> </a:t>
            </a:r>
            <a:r>
              <a:rPr lang="de-DE" altLang="de-DE" err="1"/>
              <a:t>those</a:t>
            </a:r>
            <a:r>
              <a:rPr lang="de-DE" altLang="de-DE"/>
              <a:t> </a:t>
            </a:r>
            <a:r>
              <a:rPr lang="de-DE" altLang="de-DE" err="1"/>
              <a:t>which</a:t>
            </a:r>
            <a:r>
              <a:rPr lang="de-DE" altLang="de-DE"/>
              <a:t> </a:t>
            </a:r>
            <a:r>
              <a:rPr lang="de-DE" altLang="de-DE" err="1"/>
              <a:t>offer</a:t>
            </a:r>
            <a:r>
              <a:rPr lang="de-DE" altLang="de-DE"/>
              <a:t> </a:t>
            </a:r>
            <a:r>
              <a:rPr lang="de-DE" altLang="de-DE" err="1"/>
              <a:t>the</a:t>
            </a:r>
            <a:r>
              <a:rPr lang="de-DE" altLang="de-DE"/>
              <a:t> </a:t>
            </a:r>
            <a:r>
              <a:rPr lang="de-DE" altLang="de-DE" err="1"/>
              <a:t>best</a:t>
            </a:r>
            <a:r>
              <a:rPr lang="de-DE" altLang="de-DE"/>
              <a:t> </a:t>
            </a:r>
            <a:r>
              <a:rPr lang="de-DE" altLang="de-DE" err="1"/>
              <a:t>prospects</a:t>
            </a:r>
            <a:r>
              <a:rPr lang="de-DE" altLang="de-DE"/>
              <a:t> </a:t>
            </a:r>
            <a:r>
              <a:rPr lang="de-DE" altLang="de-DE" err="1"/>
              <a:t>for</a:t>
            </a:r>
            <a:r>
              <a:rPr lang="de-DE" altLang="de-DE"/>
              <a:t> personal </a:t>
            </a:r>
            <a:r>
              <a:rPr lang="de-DE" altLang="de-DE" err="1"/>
              <a:t>enrichment</a:t>
            </a:r>
            <a:r>
              <a:rPr lang="de-DE" altLang="de-DE"/>
              <a: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 altLang="en-US" sz="1200" b="1" kern="1200">
                <a:solidFill>
                  <a:srgbClr val="000090"/>
                </a:solidFill>
                <a:latin typeface="+mn-lt"/>
                <a:ea typeface="+mn-ea"/>
                <a:cs typeface="+mn-cs"/>
              </a:rPr>
              <a:t>Text of UNCAC preamble: </a:t>
            </a:r>
            <a:r>
              <a:rPr lang="en" altLang="en-US" sz="1200" i="0" kern="1200">
                <a:solidFill>
                  <a:srgbClr val="000090"/>
                </a:solidFill>
                <a:latin typeface="+mn-lt"/>
                <a:ea typeface="+mn-ea"/>
                <a:cs typeface="+mn-cs"/>
              </a:rPr>
              <a:t>“...concerned about the seriousness of problems and threats posed by corruption to the stability and security of societies, undermining the institutions and values of democracy, ethical values and justice and jeopardizing sustainable development and the rule of law“</a:t>
            </a:r>
            <a:r>
              <a:rPr lang="de-DE" altLang="en-US" sz="1200" i="0" kern="1200">
                <a:solidFill>
                  <a:srgbClr val="000090"/>
                </a:solidFill>
                <a:latin typeface="+mn-lt"/>
                <a:ea typeface="+mn-ea"/>
                <a:cs typeface="+mn-cs"/>
              </a:rPr>
              <a:t>.</a:t>
            </a:r>
            <a:endParaRPr lang="en" altLang="en-US" sz="1200" i="0" kern="1200">
              <a:solidFill>
                <a:srgbClr val="000090"/>
              </a:solidFill>
              <a:latin typeface="+mn-lt"/>
              <a:ea typeface="+mn-ea"/>
              <a:cs typeface="+mn-cs"/>
            </a:endParaRPr>
          </a:p>
        </p:txBody>
      </p:sp>
      <p:sp>
        <p:nvSpPr>
          <p:cNvPr id="4" name="Foliennummernplatzhalter 3"/>
          <p:cNvSpPr>
            <a:spLocks noGrp="1"/>
          </p:cNvSpPr>
          <p:nvPr>
            <p:ph type="sldNum" sz="quarter" idx="10"/>
          </p:nvPr>
        </p:nvSpPr>
        <p:spPr/>
        <p:txBody>
          <a:bodyPr/>
          <a:lstStyle/>
          <a:p>
            <a:fld id="{E9032092-6271-034C-A373-FC28AFF6325A}" type="slidenum">
              <a:rPr lang="de-DE" smtClean="0"/>
              <a:t>16</a:t>
            </a:fld>
            <a:endParaRPr lang="de-DE"/>
          </a:p>
        </p:txBody>
      </p:sp>
    </p:spTree>
    <p:extLst>
      <p:ext uri="{BB962C8B-B14F-4D97-AF65-F5344CB8AC3E}">
        <p14:creationId xmlns:p14="http://schemas.microsoft.com/office/powerpoint/2010/main" val="456003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a:t>Source:</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de-DE" b="0"/>
              <a:t>Mauro, P.,</a:t>
            </a:r>
            <a:r>
              <a:rPr lang="de-DE" b="0" baseline="0"/>
              <a:t> </a:t>
            </a:r>
            <a:r>
              <a:rPr lang="de-DE" b="0" baseline="0" err="1"/>
              <a:t>Medas</a:t>
            </a:r>
            <a:r>
              <a:rPr lang="de-DE" b="0" baseline="0"/>
              <a:t>, P. &amp; Fournier, J.-M. (September 2019). </a:t>
            </a:r>
            <a:r>
              <a:rPr lang="de-DE" b="0"/>
              <a:t>The </a:t>
            </a:r>
            <a:r>
              <a:rPr lang="de-DE" b="0" err="1"/>
              <a:t>Cost</a:t>
            </a:r>
            <a:r>
              <a:rPr lang="de-DE" b="0"/>
              <a:t> Of </a:t>
            </a:r>
            <a:r>
              <a:rPr lang="de-DE" b="0" err="1"/>
              <a:t>Corruption</a:t>
            </a:r>
            <a:r>
              <a:rPr lang="de-DE" b="0"/>
              <a:t>. </a:t>
            </a:r>
            <a:r>
              <a:rPr lang="de-DE" b="0" err="1"/>
              <a:t>Finance</a:t>
            </a:r>
            <a:r>
              <a:rPr lang="de-DE" b="0"/>
              <a:t> &amp; Development,</a:t>
            </a:r>
            <a:r>
              <a:rPr lang="de-DE" b="0" baseline="0"/>
              <a:t> 56(3). </a:t>
            </a:r>
            <a:r>
              <a:rPr lang="de-DE" b="0" baseline="0" err="1"/>
              <a:t>Retrieved</a:t>
            </a:r>
            <a:r>
              <a:rPr lang="de-DE" b="0" baseline="0"/>
              <a:t> </a:t>
            </a:r>
            <a:r>
              <a:rPr lang="de-DE" b="0" baseline="0" err="1"/>
              <a:t>from</a:t>
            </a:r>
            <a:r>
              <a:rPr lang="de-DE" b="0" baseline="0"/>
              <a:t> https://</a:t>
            </a:r>
            <a:r>
              <a:rPr lang="de-DE" b="0" baseline="0" err="1"/>
              <a:t>www.imf.org</a:t>
            </a:r>
            <a:r>
              <a:rPr lang="de-DE" b="0" baseline="0"/>
              <a:t>/</a:t>
            </a:r>
            <a:r>
              <a:rPr lang="de-DE" b="0" baseline="0" err="1"/>
              <a:t>external</a:t>
            </a:r>
            <a:r>
              <a:rPr lang="de-DE" b="0" baseline="0"/>
              <a:t>/</a:t>
            </a:r>
            <a:r>
              <a:rPr lang="de-DE" b="0" baseline="0" err="1"/>
              <a:t>pubs</a:t>
            </a:r>
            <a:r>
              <a:rPr lang="de-DE" b="0" baseline="0"/>
              <a:t>/</a:t>
            </a:r>
            <a:r>
              <a:rPr lang="de-DE" b="0" baseline="0" err="1"/>
              <a:t>ft</a:t>
            </a:r>
            <a:r>
              <a:rPr lang="de-DE" b="0" baseline="0"/>
              <a:t>/</a:t>
            </a:r>
            <a:r>
              <a:rPr lang="de-DE" b="0" baseline="0" err="1"/>
              <a:t>fandd</a:t>
            </a:r>
            <a:r>
              <a:rPr lang="de-DE" b="0" baseline="0"/>
              <a:t>/2019/09/</a:t>
            </a:r>
            <a:r>
              <a:rPr lang="de-DE" b="0" baseline="0" err="1"/>
              <a:t>pdf</a:t>
            </a:r>
            <a:r>
              <a:rPr lang="de-DE" b="0" baseline="0"/>
              <a:t>/</a:t>
            </a:r>
            <a:r>
              <a:rPr lang="de-DE" b="0" baseline="0" err="1"/>
              <a:t>the</a:t>
            </a:r>
            <a:r>
              <a:rPr lang="de-DE" b="0" baseline="0"/>
              <a:t>-</a:t>
            </a:r>
            <a:r>
              <a:rPr lang="de-DE" b="0" baseline="0" err="1"/>
              <a:t>true</a:t>
            </a:r>
            <a:r>
              <a:rPr lang="de-DE" b="0" baseline="0"/>
              <a:t>-</a:t>
            </a:r>
            <a:r>
              <a:rPr lang="de-DE" b="0" baseline="0" err="1"/>
              <a:t>cost</a:t>
            </a:r>
            <a:r>
              <a:rPr lang="de-DE" b="0" baseline="0"/>
              <a:t>-of-global-</a:t>
            </a:r>
            <a:r>
              <a:rPr lang="de-DE" b="0" baseline="0" err="1"/>
              <a:t>corruption</a:t>
            </a:r>
            <a:r>
              <a:rPr lang="de-DE" b="0" baseline="0"/>
              <a:t>-</a:t>
            </a:r>
            <a:r>
              <a:rPr lang="de-DE" b="0" baseline="0" err="1"/>
              <a:t>mauro.pdf</a:t>
            </a:r>
            <a:r>
              <a:rPr lang="de-DE" b="0" baseline="0"/>
              <a:t> (last </a:t>
            </a:r>
            <a:r>
              <a:rPr lang="de-DE" b="0" baseline="0" err="1"/>
              <a:t>accessed</a:t>
            </a:r>
            <a:r>
              <a:rPr lang="de-DE" b="0" baseline="0"/>
              <a:t> on June 10, 2020).</a:t>
            </a:r>
            <a:endParaRPr lang="de-DE" b="0"/>
          </a:p>
        </p:txBody>
      </p:sp>
      <p:sp>
        <p:nvSpPr>
          <p:cNvPr id="4" name="Foliennummernplatzhalter 3"/>
          <p:cNvSpPr>
            <a:spLocks noGrp="1"/>
          </p:cNvSpPr>
          <p:nvPr>
            <p:ph type="sldNum" sz="quarter" idx="10"/>
          </p:nvPr>
        </p:nvSpPr>
        <p:spPr/>
        <p:txBody>
          <a:bodyPr/>
          <a:lstStyle/>
          <a:p>
            <a:fld id="{E9032092-6271-034C-A373-FC28AFF6325A}" type="slidenum">
              <a:rPr lang="de-DE" smtClean="0"/>
              <a:t>17</a:t>
            </a:fld>
            <a:endParaRPr lang="de-DE"/>
          </a:p>
        </p:txBody>
      </p:sp>
    </p:spTree>
    <p:extLst>
      <p:ext uri="{BB962C8B-B14F-4D97-AF65-F5344CB8AC3E}">
        <p14:creationId xmlns:p14="http://schemas.microsoft.com/office/powerpoint/2010/main" val="2074616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9E0CE323-93E2-4BC2-AD8A-61845134717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5058" name="Notes Placeholder 2">
            <a:extLst>
              <a:ext uri="{FF2B5EF4-FFF2-40B4-BE49-F238E27FC236}">
                <a16:creationId xmlns:a16="http://schemas.microsoft.com/office/drawing/2014/main" id="{C90FEA30-084A-4D61-A688-2CD803822C71}"/>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200" b="1">
                <a:solidFill>
                  <a:srgbClr val="000000"/>
                </a:solidFill>
              </a:rPr>
              <a:t>Impact (3) </a:t>
            </a:r>
            <a:r>
              <a:rPr lang="de-DE" altLang="en-US" sz="1200" b="1">
                <a:solidFill>
                  <a:srgbClr val="000000"/>
                </a:solidFill>
              </a:rPr>
              <a:t>-</a:t>
            </a:r>
            <a:r>
              <a:rPr lang="en-US" altLang="en-US" sz="1200" b="1">
                <a:solidFill>
                  <a:srgbClr val="000000"/>
                </a:solidFill>
              </a:rPr>
              <a:t> Loss of people trust:</a:t>
            </a:r>
            <a:endParaRPr lang="en-US" altLang="de-DE"/>
          </a:p>
          <a:p>
            <a:endParaRPr lang="en-US" altLang="de-DE"/>
          </a:p>
          <a:p>
            <a:pPr marL="171450" indent="-171450">
              <a:buFont typeface="Arial" panose="020B0604020202020204" pitchFamily="34" charset="0"/>
              <a:buChar char="•"/>
            </a:pPr>
            <a:r>
              <a:rPr lang="en-US" altLang="de-DE"/>
              <a:t>The slide illustrates the correlation between trust in government and level of corruption. Data has been taken from OECD countries.</a:t>
            </a:r>
            <a:endParaRPr lang="en-US" altLang="de-DE" baseline="0"/>
          </a:p>
          <a:p>
            <a:pPr marL="171450" indent="-171450">
              <a:buFont typeface="Arial" panose="020B0604020202020204" pitchFamily="34" charset="0"/>
              <a:buChar char="•"/>
            </a:pPr>
            <a:r>
              <a:rPr lang="en-US" altLang="de-DE">
                <a:sym typeface="Wingdings" panose="05000000000000000000" pitchFamily="2" charset="2"/>
              </a:rPr>
              <a:t>The data clearly indicates how the perception of high levels of corruption reduces the trust and confidence in government.</a:t>
            </a:r>
          </a:p>
          <a:p>
            <a:pPr marL="171450" indent="-171450">
              <a:buFont typeface="Wingdings" charset="0"/>
              <a:buChar char="à"/>
            </a:pPr>
            <a:endParaRPr lang="en-US" altLang="de-DE">
              <a:sym typeface="Wingdings" panose="05000000000000000000" pitchFamily="2" charset="2"/>
            </a:endParaRPr>
          </a:p>
          <a:p>
            <a:r>
              <a:rPr lang="de-DE" sz="1200" b="1"/>
              <a:t>Source:</a:t>
            </a:r>
          </a:p>
          <a:p>
            <a:r>
              <a:rPr lang="de-DE" sz="1200"/>
              <a:t>OECD (2017). </a:t>
            </a:r>
            <a:r>
              <a:rPr lang="de-DE" sz="1200" err="1"/>
              <a:t>Government</a:t>
            </a:r>
            <a:r>
              <a:rPr lang="de-DE" sz="1200"/>
              <a:t> at a </a:t>
            </a:r>
            <a:r>
              <a:rPr lang="de-DE" sz="1200" err="1"/>
              <a:t>glance</a:t>
            </a:r>
            <a:r>
              <a:rPr lang="de-DE" sz="1200"/>
              <a:t> 2017. </a:t>
            </a:r>
            <a:r>
              <a:rPr lang="de-DE" sz="1200" err="1"/>
              <a:t>Retrieved</a:t>
            </a:r>
            <a:r>
              <a:rPr lang="de-DE" sz="1200"/>
              <a:t> </a:t>
            </a:r>
            <a:r>
              <a:rPr lang="de-DE" sz="1200" err="1"/>
              <a:t>from</a:t>
            </a:r>
            <a:r>
              <a:rPr lang="de-DE" sz="1200"/>
              <a:t> </a:t>
            </a:r>
            <a:r>
              <a:rPr lang="de-DE" sz="1200">
                <a:hlinkClick r:id="rId3"/>
              </a:rPr>
              <a:t>https://www.oecd-ilibrary.org/sites/gov_glance-2017-en/index.html?itemId=/content/publication/gov_glance-2017-en</a:t>
            </a:r>
            <a:r>
              <a:rPr lang="de-DE" sz="1200"/>
              <a:t> (last </a:t>
            </a:r>
            <a:r>
              <a:rPr lang="de-DE" sz="1200" err="1"/>
              <a:t>accessed</a:t>
            </a:r>
            <a:r>
              <a:rPr lang="de-DE" sz="1200"/>
              <a:t> on April 7, 2020).</a:t>
            </a:r>
          </a:p>
        </p:txBody>
      </p:sp>
      <p:sp>
        <p:nvSpPr>
          <p:cNvPr id="45059" name="Slide Number Placeholder 3">
            <a:extLst>
              <a:ext uri="{FF2B5EF4-FFF2-40B4-BE49-F238E27FC236}">
                <a16:creationId xmlns:a16="http://schemas.microsoft.com/office/drawing/2014/main" id="{D8A68D7E-3719-4E6D-AE72-8CE515E6DA44}"/>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29057" indent="-280406">
              <a:defRPr>
                <a:solidFill>
                  <a:schemeClr val="tx1"/>
                </a:solidFill>
                <a:latin typeface="Calibri" panose="020F0502020204030204" pitchFamily="34" charset="0"/>
              </a:defRPr>
            </a:lvl2pPr>
            <a:lvl3pPr marL="1121626" indent="-224325">
              <a:defRPr>
                <a:solidFill>
                  <a:schemeClr val="tx1"/>
                </a:solidFill>
                <a:latin typeface="Calibri" panose="020F0502020204030204" pitchFamily="34" charset="0"/>
              </a:defRPr>
            </a:lvl3pPr>
            <a:lvl4pPr marL="1570276" indent="-224325">
              <a:defRPr>
                <a:solidFill>
                  <a:schemeClr val="tx1"/>
                </a:solidFill>
                <a:latin typeface="Calibri" panose="020F0502020204030204" pitchFamily="34" charset="0"/>
              </a:defRPr>
            </a:lvl4pPr>
            <a:lvl5pPr marL="2018927" indent="-224325">
              <a:defRPr>
                <a:solidFill>
                  <a:schemeClr val="tx1"/>
                </a:solidFill>
                <a:latin typeface="Calibri" panose="020F0502020204030204" pitchFamily="34" charset="0"/>
              </a:defRPr>
            </a:lvl5pPr>
            <a:lvl6pPr marL="2467577" indent="-224325" defTabSz="448650" eaLnBrk="0" fontAlgn="base" hangingPunct="0">
              <a:spcBef>
                <a:spcPct val="0"/>
              </a:spcBef>
              <a:spcAft>
                <a:spcPct val="0"/>
              </a:spcAft>
              <a:defRPr>
                <a:solidFill>
                  <a:schemeClr val="tx1"/>
                </a:solidFill>
                <a:latin typeface="Calibri" panose="020F0502020204030204" pitchFamily="34" charset="0"/>
              </a:defRPr>
            </a:lvl6pPr>
            <a:lvl7pPr marL="2916227" indent="-224325" defTabSz="448650" eaLnBrk="0" fontAlgn="base" hangingPunct="0">
              <a:spcBef>
                <a:spcPct val="0"/>
              </a:spcBef>
              <a:spcAft>
                <a:spcPct val="0"/>
              </a:spcAft>
              <a:defRPr>
                <a:solidFill>
                  <a:schemeClr val="tx1"/>
                </a:solidFill>
                <a:latin typeface="Calibri" panose="020F0502020204030204" pitchFamily="34" charset="0"/>
              </a:defRPr>
            </a:lvl7pPr>
            <a:lvl8pPr marL="3364878" indent="-224325" defTabSz="448650" eaLnBrk="0" fontAlgn="base" hangingPunct="0">
              <a:spcBef>
                <a:spcPct val="0"/>
              </a:spcBef>
              <a:spcAft>
                <a:spcPct val="0"/>
              </a:spcAft>
              <a:defRPr>
                <a:solidFill>
                  <a:schemeClr val="tx1"/>
                </a:solidFill>
                <a:latin typeface="Calibri" panose="020F0502020204030204" pitchFamily="34" charset="0"/>
              </a:defRPr>
            </a:lvl8pPr>
            <a:lvl9pPr marL="3813528" indent="-224325" defTabSz="448650" eaLnBrk="0" fontAlgn="base" hangingPunct="0">
              <a:spcBef>
                <a:spcPct val="0"/>
              </a:spcBef>
              <a:spcAft>
                <a:spcPct val="0"/>
              </a:spcAft>
              <a:defRPr>
                <a:solidFill>
                  <a:schemeClr val="tx1"/>
                </a:solidFill>
                <a:latin typeface="Calibri" panose="020F0502020204030204" pitchFamily="34" charset="0"/>
              </a:defRPr>
            </a:lvl9pPr>
          </a:lstStyle>
          <a:p>
            <a:fld id="{3A421835-59D4-4832-A1AA-E190F46CC09B}" type="slidenum">
              <a:rPr lang="en-US" altLang="de-DE"/>
              <a:pPr/>
              <a:t>18</a:t>
            </a:fld>
            <a:endParaRPr lang="en-US"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C41BE56A-3110-497B-94B6-C82A38FB378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124BA19-A999-7147-9A93-57A4398ECD59}"/>
              </a:ext>
            </a:extLst>
          </p:cNvPr>
          <p:cNvSpPr>
            <a:spLocks noGrp="1"/>
          </p:cNvSpPr>
          <p:nvPr>
            <p:ph type="body" idx="1"/>
          </p:nvPr>
        </p:nvSpPr>
        <p:spPr/>
        <p:txBody>
          <a:bodyPr/>
          <a:lstStyle/>
          <a:p>
            <a:pPr>
              <a:defRPr/>
            </a:pPr>
            <a:r>
              <a:rPr lang="de-DE" altLang="en-US" sz="1200" b="1">
                <a:solidFill>
                  <a:srgbClr val="000000"/>
                </a:solidFill>
              </a:rPr>
              <a:t>Impact (4) - SDGs at </a:t>
            </a:r>
            <a:r>
              <a:rPr lang="de-DE" altLang="en-US" sz="1200" b="1" err="1">
                <a:solidFill>
                  <a:srgbClr val="000000"/>
                </a:solidFill>
              </a:rPr>
              <a:t>risk</a:t>
            </a:r>
            <a:r>
              <a:rPr lang="de-DE" altLang="en-US" sz="1200" b="1">
                <a:solidFill>
                  <a:srgbClr val="000000"/>
                </a:solidFill>
              </a:rPr>
              <a:t>:</a:t>
            </a:r>
            <a:endParaRPr lang="de-DE"/>
          </a:p>
          <a:p>
            <a:pPr>
              <a:defRPr/>
            </a:pPr>
            <a:endParaRPr lang="de-DE"/>
          </a:p>
          <a:p>
            <a:pPr marL="171450" indent="-171450">
              <a:buFont typeface="Arial" panose="020B0604020202020204" pitchFamily="34" charset="0"/>
              <a:buChar char="•"/>
              <a:defRPr/>
            </a:pPr>
            <a:r>
              <a:rPr lang="de-DE" err="1"/>
              <a:t>Corruption</a:t>
            </a:r>
            <a:r>
              <a:rPr lang="de-DE"/>
              <a:t> </a:t>
            </a:r>
            <a:r>
              <a:rPr lang="de-DE" err="1"/>
              <a:t>represents</a:t>
            </a:r>
            <a:r>
              <a:rPr lang="de-DE"/>
              <a:t> a </a:t>
            </a:r>
            <a:r>
              <a:rPr lang="de-DE" err="1"/>
              <a:t>major</a:t>
            </a:r>
            <a:r>
              <a:rPr lang="de-DE"/>
              <a:t> </a:t>
            </a:r>
            <a:r>
              <a:rPr lang="de-DE" err="1"/>
              <a:t>obstacle</a:t>
            </a:r>
            <a:r>
              <a:rPr lang="de-DE"/>
              <a:t> </a:t>
            </a:r>
            <a:r>
              <a:rPr lang="de-DE" err="1"/>
              <a:t>to</a:t>
            </a:r>
            <a:r>
              <a:rPr lang="de-DE"/>
              <a:t> </a:t>
            </a:r>
            <a:r>
              <a:rPr lang="de-DE" err="1"/>
              <a:t>reaching</a:t>
            </a:r>
            <a:r>
              <a:rPr lang="de-DE"/>
              <a:t> </a:t>
            </a:r>
            <a:r>
              <a:rPr lang="de-DE" err="1"/>
              <a:t>many</a:t>
            </a:r>
            <a:r>
              <a:rPr lang="de-DE"/>
              <a:t> of </a:t>
            </a:r>
            <a:r>
              <a:rPr lang="de-DE" err="1"/>
              <a:t>the</a:t>
            </a:r>
            <a:r>
              <a:rPr lang="de-DE" baseline="0"/>
              <a:t> SDGs</a:t>
            </a:r>
            <a:r>
              <a:rPr lang="de-DE"/>
              <a:t> </a:t>
            </a:r>
            <a:r>
              <a:rPr lang="de-DE" err="1"/>
              <a:t>by</a:t>
            </a:r>
            <a:r>
              <a:rPr lang="de-DE"/>
              <a:t> </a:t>
            </a:r>
            <a:r>
              <a:rPr lang="de-DE" err="1"/>
              <a:t>hampering</a:t>
            </a:r>
            <a:r>
              <a:rPr lang="de-DE"/>
              <a:t> </a:t>
            </a:r>
            <a:r>
              <a:rPr lang="de-DE" err="1"/>
              <a:t>economic</a:t>
            </a:r>
            <a:r>
              <a:rPr lang="de-DE"/>
              <a:t> </a:t>
            </a:r>
            <a:r>
              <a:rPr lang="de-DE" err="1"/>
              <a:t>growth</a:t>
            </a:r>
            <a:r>
              <a:rPr lang="de-DE"/>
              <a:t> </a:t>
            </a:r>
            <a:r>
              <a:rPr lang="de-DE" err="1"/>
              <a:t>and</a:t>
            </a:r>
            <a:r>
              <a:rPr lang="de-DE"/>
              <a:t> </a:t>
            </a:r>
            <a:r>
              <a:rPr lang="de-DE" err="1"/>
              <a:t>increasing</a:t>
            </a:r>
            <a:r>
              <a:rPr lang="de-DE"/>
              <a:t> </a:t>
            </a:r>
            <a:r>
              <a:rPr lang="de-DE" err="1"/>
              <a:t>poverty</a:t>
            </a:r>
            <a:r>
              <a:rPr lang="de-DE"/>
              <a:t> in </a:t>
            </a:r>
            <a:r>
              <a:rPr lang="de-DE" err="1"/>
              <a:t>terms</a:t>
            </a:r>
            <a:r>
              <a:rPr lang="de-DE"/>
              <a:t> of </a:t>
            </a:r>
            <a:r>
              <a:rPr lang="de-DE" err="1"/>
              <a:t>income</a:t>
            </a:r>
            <a:r>
              <a:rPr lang="de-DE"/>
              <a:t> </a:t>
            </a:r>
            <a:r>
              <a:rPr lang="de-DE" err="1"/>
              <a:t>inequality</a:t>
            </a:r>
            <a:r>
              <a:rPr lang="de-DE"/>
              <a:t>, </a:t>
            </a:r>
            <a:r>
              <a:rPr lang="de-DE" err="1"/>
              <a:t>access</a:t>
            </a:r>
            <a:r>
              <a:rPr lang="de-DE"/>
              <a:t> </a:t>
            </a:r>
            <a:r>
              <a:rPr lang="de-DE" err="1"/>
              <a:t>to</a:t>
            </a:r>
            <a:r>
              <a:rPr lang="de-DE"/>
              <a:t> </a:t>
            </a:r>
            <a:r>
              <a:rPr lang="de-DE" err="1"/>
              <a:t>services</a:t>
            </a:r>
            <a:r>
              <a:rPr lang="de-DE"/>
              <a:t> </a:t>
            </a:r>
            <a:r>
              <a:rPr lang="de-DE" err="1"/>
              <a:t>and</a:t>
            </a:r>
            <a:r>
              <a:rPr lang="de-DE"/>
              <a:t> </a:t>
            </a:r>
            <a:r>
              <a:rPr lang="de-DE" err="1"/>
              <a:t>resource</a:t>
            </a:r>
            <a:r>
              <a:rPr lang="de-DE"/>
              <a:t> </a:t>
            </a:r>
            <a:r>
              <a:rPr lang="de-DE" err="1"/>
              <a:t>distribution</a:t>
            </a:r>
            <a:r>
              <a:rPr lang="de-DE"/>
              <a:t>.</a:t>
            </a:r>
          </a:p>
          <a:p>
            <a:pPr marL="171450" indent="-171450">
              <a:buFont typeface="Arial" panose="020B0604020202020204" pitchFamily="34" charset="0"/>
              <a:buChar char="•"/>
              <a:defRPr/>
            </a:pPr>
            <a:r>
              <a:rPr lang="de-DE"/>
              <a:t>In </a:t>
            </a:r>
            <a:r>
              <a:rPr lang="de-DE" err="1"/>
              <a:t>addition</a:t>
            </a:r>
            <a:r>
              <a:rPr lang="de-DE"/>
              <a:t>, </a:t>
            </a:r>
            <a:r>
              <a:rPr lang="de-DE" err="1"/>
              <a:t>corruption</a:t>
            </a:r>
            <a:r>
              <a:rPr lang="de-DE"/>
              <a:t> </a:t>
            </a:r>
            <a:r>
              <a:rPr lang="de-DE" err="1"/>
              <a:t>occurs</a:t>
            </a:r>
            <a:r>
              <a:rPr lang="de-DE"/>
              <a:t> at </a:t>
            </a:r>
            <a:r>
              <a:rPr lang="de-DE" err="1"/>
              <a:t>every</a:t>
            </a:r>
            <a:r>
              <a:rPr lang="de-DE"/>
              <a:t> </a:t>
            </a:r>
            <a:r>
              <a:rPr lang="de-DE" err="1"/>
              <a:t>stage</a:t>
            </a:r>
            <a:r>
              <a:rPr lang="de-DE"/>
              <a:t> of </a:t>
            </a:r>
            <a:r>
              <a:rPr lang="de-DE" err="1"/>
              <a:t>the</a:t>
            </a:r>
            <a:r>
              <a:rPr lang="de-DE"/>
              <a:t> </a:t>
            </a:r>
            <a:r>
              <a:rPr lang="de-DE" err="1"/>
              <a:t>service</a:t>
            </a:r>
            <a:r>
              <a:rPr lang="de-DE"/>
              <a:t> </a:t>
            </a:r>
            <a:r>
              <a:rPr lang="de-DE" err="1"/>
              <a:t>delivery</a:t>
            </a:r>
            <a:r>
              <a:rPr lang="de-DE"/>
              <a:t> </a:t>
            </a:r>
            <a:r>
              <a:rPr lang="de-DE" err="1"/>
              <a:t>chain</a:t>
            </a:r>
            <a:r>
              <a:rPr lang="de-DE"/>
              <a:t>, </a:t>
            </a:r>
            <a:r>
              <a:rPr lang="de-DE" err="1"/>
              <a:t>from</a:t>
            </a:r>
            <a:r>
              <a:rPr lang="de-DE"/>
              <a:t> </a:t>
            </a:r>
            <a:r>
              <a:rPr lang="de-DE" err="1"/>
              <a:t>policy</a:t>
            </a:r>
            <a:r>
              <a:rPr lang="de-DE"/>
              <a:t> design </a:t>
            </a:r>
            <a:r>
              <a:rPr lang="de-DE" err="1"/>
              <a:t>and</a:t>
            </a:r>
            <a:r>
              <a:rPr lang="de-DE"/>
              <a:t> </a:t>
            </a:r>
            <a:r>
              <a:rPr lang="de-DE" err="1"/>
              <a:t>budgetary</a:t>
            </a:r>
            <a:r>
              <a:rPr lang="de-DE"/>
              <a:t> </a:t>
            </a:r>
            <a:r>
              <a:rPr lang="de-DE" err="1"/>
              <a:t>allocations</a:t>
            </a:r>
            <a:r>
              <a:rPr lang="de-DE"/>
              <a:t> </a:t>
            </a:r>
            <a:r>
              <a:rPr lang="de-DE" err="1"/>
              <a:t>to</a:t>
            </a:r>
            <a:r>
              <a:rPr lang="de-DE"/>
              <a:t> </a:t>
            </a:r>
            <a:r>
              <a:rPr lang="de-DE" err="1"/>
              <a:t>procurement</a:t>
            </a:r>
            <a:r>
              <a:rPr lang="de-DE"/>
              <a:t> </a:t>
            </a:r>
            <a:r>
              <a:rPr lang="de-DE" err="1"/>
              <a:t>and</a:t>
            </a:r>
            <a:r>
              <a:rPr lang="de-DE"/>
              <a:t> </a:t>
            </a:r>
            <a:r>
              <a:rPr lang="de-DE" err="1"/>
              <a:t>bribery</a:t>
            </a:r>
            <a:r>
              <a:rPr lang="de-DE"/>
              <a:t>, </a:t>
            </a:r>
            <a:r>
              <a:rPr lang="de-DE" err="1"/>
              <a:t>thereby</a:t>
            </a:r>
            <a:r>
              <a:rPr lang="de-DE"/>
              <a:t> </a:t>
            </a:r>
            <a:r>
              <a:rPr lang="de-DE" err="1"/>
              <a:t>undermining</a:t>
            </a:r>
            <a:r>
              <a:rPr lang="de-DE"/>
              <a:t> </a:t>
            </a:r>
            <a:r>
              <a:rPr lang="de-DE" err="1"/>
              <a:t>the</a:t>
            </a:r>
            <a:r>
              <a:rPr lang="de-DE"/>
              <a:t> </a:t>
            </a:r>
            <a:r>
              <a:rPr lang="de-DE" err="1"/>
              <a:t>quantity</a:t>
            </a:r>
            <a:r>
              <a:rPr lang="de-DE"/>
              <a:t> </a:t>
            </a:r>
            <a:r>
              <a:rPr lang="de-DE" err="1"/>
              <a:t>and</a:t>
            </a:r>
            <a:r>
              <a:rPr lang="de-DE"/>
              <a:t> </a:t>
            </a:r>
            <a:r>
              <a:rPr lang="de-DE" err="1"/>
              <a:t>quality</a:t>
            </a:r>
            <a:r>
              <a:rPr lang="de-DE"/>
              <a:t> of </a:t>
            </a:r>
            <a:r>
              <a:rPr lang="de-DE" err="1"/>
              <a:t>public</a:t>
            </a:r>
            <a:r>
              <a:rPr lang="de-DE"/>
              <a:t> </a:t>
            </a:r>
            <a:r>
              <a:rPr lang="de-DE" err="1"/>
              <a:t>services</a:t>
            </a:r>
            <a:r>
              <a:rPr lang="de-DE"/>
              <a:t> </a:t>
            </a:r>
            <a:r>
              <a:rPr lang="de-DE" err="1"/>
              <a:t>and</a:t>
            </a:r>
            <a:r>
              <a:rPr lang="de-DE"/>
              <a:t> </a:t>
            </a:r>
            <a:r>
              <a:rPr lang="de-DE" err="1"/>
              <a:t>restricting</a:t>
            </a:r>
            <a:r>
              <a:rPr lang="de-DE"/>
              <a:t> </a:t>
            </a:r>
            <a:r>
              <a:rPr lang="de-DE" err="1"/>
              <a:t>access</a:t>
            </a:r>
            <a:r>
              <a:rPr lang="de-DE"/>
              <a:t> </a:t>
            </a:r>
            <a:r>
              <a:rPr lang="de-DE" err="1"/>
              <a:t>to</a:t>
            </a:r>
            <a:r>
              <a:rPr lang="de-DE"/>
              <a:t> </a:t>
            </a:r>
            <a:r>
              <a:rPr lang="de-DE" err="1"/>
              <a:t>quality</a:t>
            </a:r>
            <a:r>
              <a:rPr lang="de-DE"/>
              <a:t> </a:t>
            </a:r>
            <a:r>
              <a:rPr lang="de-DE" err="1"/>
              <a:t>health</a:t>
            </a:r>
            <a:r>
              <a:rPr lang="de-DE"/>
              <a:t>, </a:t>
            </a:r>
            <a:r>
              <a:rPr lang="de-DE" err="1"/>
              <a:t>water</a:t>
            </a:r>
            <a:r>
              <a:rPr lang="de-DE"/>
              <a:t> </a:t>
            </a:r>
            <a:r>
              <a:rPr lang="de-DE" err="1"/>
              <a:t>and</a:t>
            </a:r>
            <a:r>
              <a:rPr lang="de-DE"/>
              <a:t> </a:t>
            </a:r>
            <a:r>
              <a:rPr lang="de-DE" err="1"/>
              <a:t>education</a:t>
            </a:r>
            <a:r>
              <a:rPr lang="de-DE"/>
              <a:t> </a:t>
            </a:r>
            <a:r>
              <a:rPr lang="de-DE" err="1"/>
              <a:t>services</a:t>
            </a:r>
            <a:r>
              <a:rPr lang="de-DE"/>
              <a:t>, </a:t>
            </a:r>
            <a:r>
              <a:rPr lang="de-DE" err="1"/>
              <a:t>with</a:t>
            </a:r>
            <a:r>
              <a:rPr lang="de-DE"/>
              <a:t> a </a:t>
            </a:r>
            <a:r>
              <a:rPr lang="de-DE" err="1"/>
              <a:t>disproportionate</a:t>
            </a:r>
            <a:r>
              <a:rPr lang="de-DE"/>
              <a:t> </a:t>
            </a:r>
            <a:r>
              <a:rPr lang="de-DE" err="1"/>
              <a:t>impact</a:t>
            </a:r>
            <a:r>
              <a:rPr lang="de-DE"/>
              <a:t> on </a:t>
            </a:r>
            <a:r>
              <a:rPr lang="de-DE" err="1"/>
              <a:t>the</a:t>
            </a:r>
            <a:r>
              <a:rPr lang="de-DE"/>
              <a:t> </a:t>
            </a:r>
            <a:r>
              <a:rPr lang="de-DE" err="1"/>
              <a:t>poor</a:t>
            </a:r>
            <a:r>
              <a:rPr lang="de-DE"/>
              <a:t>.</a:t>
            </a:r>
          </a:p>
          <a:p>
            <a:pPr marL="171450" indent="-171450">
              <a:buFont typeface="Arial" panose="020B0604020202020204" pitchFamily="34" charset="0"/>
              <a:buChar char="•"/>
              <a:defRPr/>
            </a:pPr>
            <a:r>
              <a:rPr lang="de-DE"/>
              <a:t>As </a:t>
            </a:r>
            <a:r>
              <a:rPr lang="de-DE" err="1"/>
              <a:t>witnessed</a:t>
            </a:r>
            <a:r>
              <a:rPr lang="de-DE"/>
              <a:t> </a:t>
            </a:r>
            <a:r>
              <a:rPr lang="de-DE" err="1"/>
              <a:t>during</a:t>
            </a:r>
            <a:r>
              <a:rPr lang="de-DE"/>
              <a:t> </a:t>
            </a:r>
            <a:r>
              <a:rPr lang="de-DE" err="1"/>
              <a:t>the</a:t>
            </a:r>
            <a:r>
              <a:rPr lang="de-DE"/>
              <a:t> </a:t>
            </a:r>
            <a:r>
              <a:rPr lang="de-DE" err="1"/>
              <a:t>implementation</a:t>
            </a:r>
            <a:r>
              <a:rPr lang="de-DE"/>
              <a:t> of </a:t>
            </a:r>
            <a:r>
              <a:rPr lang="de-DE" err="1"/>
              <a:t>the</a:t>
            </a:r>
            <a:r>
              <a:rPr lang="de-DE"/>
              <a:t> </a:t>
            </a:r>
            <a:r>
              <a:rPr lang="de-DE" err="1"/>
              <a:t>millennium</a:t>
            </a:r>
            <a:r>
              <a:rPr lang="de-DE"/>
              <a:t> </a:t>
            </a:r>
            <a:r>
              <a:rPr lang="de-DE" err="1"/>
              <a:t>development</a:t>
            </a:r>
            <a:r>
              <a:rPr lang="de-DE"/>
              <a:t> </a:t>
            </a:r>
            <a:r>
              <a:rPr lang="de-DE" err="1"/>
              <a:t>goals</a:t>
            </a:r>
            <a:r>
              <a:rPr lang="de-DE"/>
              <a:t>, positive </a:t>
            </a:r>
            <a:r>
              <a:rPr lang="de-DE" err="1"/>
              <a:t>outcomes</a:t>
            </a:r>
            <a:r>
              <a:rPr lang="de-DE"/>
              <a:t> in </a:t>
            </a:r>
            <a:r>
              <a:rPr lang="de-DE" err="1"/>
              <a:t>the</a:t>
            </a:r>
            <a:r>
              <a:rPr lang="de-DE"/>
              <a:t> </a:t>
            </a:r>
            <a:r>
              <a:rPr lang="de-DE" err="1"/>
              <a:t>short</a:t>
            </a:r>
            <a:r>
              <a:rPr lang="de-DE"/>
              <a:t> </a:t>
            </a:r>
            <a:r>
              <a:rPr lang="de-DE" err="1"/>
              <a:t>term</a:t>
            </a:r>
            <a:r>
              <a:rPr lang="de-DE"/>
              <a:t> will not </a:t>
            </a:r>
            <a:r>
              <a:rPr lang="de-DE" err="1"/>
              <a:t>be</a:t>
            </a:r>
            <a:r>
              <a:rPr lang="de-DE"/>
              <a:t> </a:t>
            </a:r>
            <a:r>
              <a:rPr lang="de-DE" err="1"/>
              <a:t>sustained</a:t>
            </a:r>
            <a:r>
              <a:rPr lang="de-DE"/>
              <a:t> </a:t>
            </a:r>
            <a:r>
              <a:rPr lang="de-DE" err="1"/>
              <a:t>over</a:t>
            </a:r>
            <a:r>
              <a:rPr lang="de-DE"/>
              <a:t> </a:t>
            </a:r>
            <a:r>
              <a:rPr lang="de-DE" err="1"/>
              <a:t>the</a:t>
            </a:r>
            <a:r>
              <a:rPr lang="de-DE"/>
              <a:t> </a:t>
            </a:r>
            <a:r>
              <a:rPr lang="de-DE" err="1"/>
              <a:t>longer</a:t>
            </a:r>
            <a:r>
              <a:rPr lang="de-DE"/>
              <a:t> </a:t>
            </a:r>
            <a:r>
              <a:rPr lang="de-DE" err="1"/>
              <a:t>term</a:t>
            </a:r>
            <a:r>
              <a:rPr lang="de-DE"/>
              <a:t> </a:t>
            </a:r>
            <a:r>
              <a:rPr lang="de-DE" err="1"/>
              <a:t>if</a:t>
            </a:r>
            <a:r>
              <a:rPr lang="de-DE"/>
              <a:t> </a:t>
            </a:r>
            <a:r>
              <a:rPr lang="de-DE" err="1"/>
              <a:t>corrupt</a:t>
            </a:r>
            <a:r>
              <a:rPr lang="de-DE"/>
              <a:t> </a:t>
            </a:r>
            <a:r>
              <a:rPr lang="de-DE" err="1"/>
              <a:t>practices</a:t>
            </a:r>
            <a:r>
              <a:rPr lang="de-DE"/>
              <a:t> </a:t>
            </a:r>
            <a:r>
              <a:rPr lang="de-DE" err="1"/>
              <a:t>go</a:t>
            </a:r>
            <a:r>
              <a:rPr lang="de-DE"/>
              <a:t> </a:t>
            </a:r>
            <a:r>
              <a:rPr lang="de-DE" err="1"/>
              <a:t>unabated</a:t>
            </a:r>
            <a:r>
              <a:rPr lang="de-DE"/>
              <a:t>. </a:t>
            </a:r>
            <a:endParaRPr lang="en-US"/>
          </a:p>
          <a:p>
            <a:pPr marL="625444" lvl="1" indent="-168244">
              <a:buFont typeface="Arial" panose="020B0604020202020204" pitchFamily="34" charset="0"/>
              <a:buChar char="•"/>
              <a:defRPr/>
            </a:pPr>
            <a:r>
              <a:rPr lang="de-DE" b="1"/>
              <a:t>At </a:t>
            </a:r>
            <a:r>
              <a:rPr lang="de-DE" b="1" err="1"/>
              <a:t>the</a:t>
            </a:r>
            <a:r>
              <a:rPr lang="de-DE" b="1"/>
              <a:t> </a:t>
            </a:r>
            <a:r>
              <a:rPr lang="de-DE" b="1" err="1"/>
              <a:t>policy-making</a:t>
            </a:r>
            <a:r>
              <a:rPr lang="de-DE" b="1"/>
              <a:t> </a:t>
            </a:r>
            <a:r>
              <a:rPr lang="de-DE" b="1" err="1"/>
              <a:t>level</a:t>
            </a:r>
            <a:r>
              <a:rPr lang="de-DE"/>
              <a:t>, </a:t>
            </a:r>
            <a:r>
              <a:rPr lang="de-DE" err="1"/>
              <a:t>corruption</a:t>
            </a:r>
            <a:r>
              <a:rPr lang="de-DE"/>
              <a:t> </a:t>
            </a:r>
            <a:r>
              <a:rPr lang="de-DE" err="1"/>
              <a:t>manifests</a:t>
            </a:r>
            <a:r>
              <a:rPr lang="de-DE"/>
              <a:t> </a:t>
            </a:r>
            <a:r>
              <a:rPr lang="de-DE" err="1"/>
              <a:t>itself</a:t>
            </a:r>
            <a:r>
              <a:rPr lang="de-DE"/>
              <a:t> in </a:t>
            </a:r>
            <a:r>
              <a:rPr lang="de-DE" err="1"/>
              <a:t>two</a:t>
            </a:r>
            <a:r>
              <a:rPr lang="de-DE"/>
              <a:t> </a:t>
            </a:r>
            <a:r>
              <a:rPr lang="de-DE" err="1"/>
              <a:t>major</a:t>
            </a:r>
            <a:r>
              <a:rPr lang="de-DE"/>
              <a:t> </a:t>
            </a:r>
            <a:r>
              <a:rPr lang="de-DE" err="1"/>
              <a:t>forms</a:t>
            </a:r>
            <a:r>
              <a:rPr lang="de-DE"/>
              <a:t>: </a:t>
            </a:r>
            <a:r>
              <a:rPr lang="de-DE" err="1"/>
              <a:t>grand</a:t>
            </a:r>
            <a:r>
              <a:rPr lang="de-DE"/>
              <a:t> </a:t>
            </a:r>
            <a:r>
              <a:rPr lang="de-DE" err="1"/>
              <a:t>corruption</a:t>
            </a:r>
            <a:r>
              <a:rPr lang="de-DE"/>
              <a:t> </a:t>
            </a:r>
            <a:r>
              <a:rPr lang="de-DE" err="1"/>
              <a:t>and</a:t>
            </a:r>
            <a:r>
              <a:rPr lang="de-DE"/>
              <a:t> </a:t>
            </a:r>
            <a:r>
              <a:rPr lang="de-DE" err="1"/>
              <a:t>undue</a:t>
            </a:r>
            <a:r>
              <a:rPr lang="de-DE"/>
              <a:t> </a:t>
            </a:r>
            <a:r>
              <a:rPr lang="de-DE" err="1"/>
              <a:t>influence</a:t>
            </a:r>
            <a:r>
              <a:rPr lang="de-DE"/>
              <a:t> </a:t>
            </a:r>
            <a:r>
              <a:rPr lang="de-DE" err="1"/>
              <a:t>for</a:t>
            </a:r>
            <a:r>
              <a:rPr lang="de-DE"/>
              <a:t> personal </a:t>
            </a:r>
            <a:r>
              <a:rPr lang="de-DE" err="1"/>
              <a:t>gain</a:t>
            </a:r>
            <a:r>
              <a:rPr lang="de-DE"/>
              <a:t> </a:t>
            </a:r>
            <a:r>
              <a:rPr lang="de-DE" err="1"/>
              <a:t>exercised</a:t>
            </a:r>
            <a:r>
              <a:rPr lang="de-DE"/>
              <a:t> </a:t>
            </a:r>
            <a:r>
              <a:rPr lang="de-DE" err="1"/>
              <a:t>by</a:t>
            </a:r>
            <a:r>
              <a:rPr lang="de-DE"/>
              <a:t> </a:t>
            </a:r>
            <a:r>
              <a:rPr lang="de-DE" err="1"/>
              <a:t>interest</a:t>
            </a:r>
            <a:r>
              <a:rPr lang="de-DE"/>
              <a:t> </a:t>
            </a:r>
            <a:r>
              <a:rPr lang="de-DE" err="1"/>
              <a:t>groups</a:t>
            </a:r>
            <a:r>
              <a:rPr lang="de-DE"/>
              <a:t> </a:t>
            </a:r>
            <a:r>
              <a:rPr lang="de-DE" err="1"/>
              <a:t>over</a:t>
            </a:r>
            <a:r>
              <a:rPr lang="de-DE"/>
              <a:t> </a:t>
            </a:r>
            <a:r>
              <a:rPr lang="de-DE" err="1"/>
              <a:t>the</a:t>
            </a:r>
            <a:r>
              <a:rPr lang="de-DE"/>
              <a:t> </a:t>
            </a:r>
            <a:r>
              <a:rPr lang="de-DE" err="1"/>
              <a:t>formulation</a:t>
            </a:r>
            <a:r>
              <a:rPr lang="de-DE"/>
              <a:t> of </a:t>
            </a:r>
            <a:r>
              <a:rPr lang="de-DE" err="1"/>
              <a:t>laws</a:t>
            </a:r>
            <a:r>
              <a:rPr lang="de-DE"/>
              <a:t> </a:t>
            </a:r>
            <a:r>
              <a:rPr lang="de-DE" err="1"/>
              <a:t>and</a:t>
            </a:r>
            <a:r>
              <a:rPr lang="de-DE"/>
              <a:t> </a:t>
            </a:r>
            <a:r>
              <a:rPr lang="de-DE" err="1"/>
              <a:t>regulations</a:t>
            </a:r>
            <a:r>
              <a:rPr lang="de-DE"/>
              <a:t>;</a:t>
            </a:r>
          </a:p>
          <a:p>
            <a:pPr marL="625444" lvl="1" indent="-168244">
              <a:buFont typeface="Arial" panose="020B0604020202020204" pitchFamily="34" charset="0"/>
              <a:buChar char="•"/>
              <a:defRPr/>
            </a:pPr>
            <a:r>
              <a:rPr lang="de-DE" b="1"/>
              <a:t>At </a:t>
            </a:r>
            <a:r>
              <a:rPr lang="de-DE" b="1" err="1"/>
              <a:t>the</a:t>
            </a:r>
            <a:r>
              <a:rPr lang="de-DE" b="1"/>
              <a:t> administrative </a:t>
            </a:r>
            <a:r>
              <a:rPr lang="de-DE" b="1" err="1"/>
              <a:t>level</a:t>
            </a:r>
            <a:r>
              <a:rPr lang="de-DE"/>
              <a:t>, </a:t>
            </a:r>
            <a:r>
              <a:rPr lang="de-DE" err="1"/>
              <a:t>the</a:t>
            </a:r>
            <a:r>
              <a:rPr lang="de-DE"/>
              <a:t> </a:t>
            </a:r>
            <a:r>
              <a:rPr lang="de-DE" err="1"/>
              <a:t>management</a:t>
            </a:r>
            <a:r>
              <a:rPr lang="de-DE"/>
              <a:t> of </a:t>
            </a:r>
            <a:r>
              <a:rPr lang="de-DE" err="1"/>
              <a:t>organizational</a:t>
            </a:r>
            <a:r>
              <a:rPr lang="de-DE"/>
              <a:t> </a:t>
            </a:r>
            <a:r>
              <a:rPr lang="de-DE" err="1"/>
              <a:t>resources</a:t>
            </a:r>
            <a:r>
              <a:rPr lang="de-DE"/>
              <a:t>, such </a:t>
            </a:r>
            <a:r>
              <a:rPr lang="de-DE" err="1"/>
              <a:t>as</a:t>
            </a:r>
            <a:r>
              <a:rPr lang="de-DE"/>
              <a:t> </a:t>
            </a:r>
            <a:r>
              <a:rPr lang="de-DE" err="1"/>
              <a:t>personnel</a:t>
            </a:r>
            <a:r>
              <a:rPr lang="de-DE"/>
              <a:t>, </a:t>
            </a:r>
            <a:r>
              <a:rPr lang="de-DE" err="1"/>
              <a:t>goods</a:t>
            </a:r>
            <a:r>
              <a:rPr lang="de-DE"/>
              <a:t>, </a:t>
            </a:r>
            <a:r>
              <a:rPr lang="de-DE" err="1"/>
              <a:t>supplies</a:t>
            </a:r>
            <a:r>
              <a:rPr lang="de-DE"/>
              <a:t> </a:t>
            </a:r>
            <a:r>
              <a:rPr lang="de-DE" err="1"/>
              <a:t>and</a:t>
            </a:r>
            <a:r>
              <a:rPr lang="de-DE"/>
              <a:t> </a:t>
            </a:r>
            <a:r>
              <a:rPr lang="de-DE" err="1"/>
              <a:t>budgets</a:t>
            </a:r>
            <a:r>
              <a:rPr lang="de-DE"/>
              <a:t>, </a:t>
            </a:r>
            <a:r>
              <a:rPr lang="de-DE" err="1"/>
              <a:t>can</a:t>
            </a:r>
            <a:r>
              <a:rPr lang="de-DE"/>
              <a:t> </a:t>
            </a:r>
            <a:r>
              <a:rPr lang="de-DE" err="1"/>
              <a:t>be</a:t>
            </a:r>
            <a:r>
              <a:rPr lang="de-DE"/>
              <a:t> vulnerable </a:t>
            </a:r>
            <a:r>
              <a:rPr lang="de-DE" err="1"/>
              <a:t>to</a:t>
            </a:r>
            <a:r>
              <a:rPr lang="de-DE"/>
              <a:t> </a:t>
            </a:r>
            <a:r>
              <a:rPr lang="de-DE" err="1"/>
              <a:t>discretionary</a:t>
            </a:r>
            <a:r>
              <a:rPr lang="de-DE"/>
              <a:t> </a:t>
            </a:r>
            <a:r>
              <a:rPr lang="de-DE" err="1"/>
              <a:t>abuse</a:t>
            </a:r>
            <a:r>
              <a:rPr lang="de-DE"/>
              <a:t>, </a:t>
            </a:r>
            <a:r>
              <a:rPr lang="de-DE" err="1"/>
              <a:t>misappropriation</a:t>
            </a:r>
            <a:r>
              <a:rPr lang="de-DE"/>
              <a:t> </a:t>
            </a:r>
            <a:r>
              <a:rPr lang="de-DE" err="1"/>
              <a:t>and</a:t>
            </a:r>
            <a:r>
              <a:rPr lang="de-DE"/>
              <a:t> </a:t>
            </a:r>
            <a:r>
              <a:rPr lang="de-DE" err="1"/>
              <a:t>unethical</a:t>
            </a:r>
            <a:r>
              <a:rPr lang="de-DE"/>
              <a:t> </a:t>
            </a:r>
            <a:r>
              <a:rPr lang="de-DE" err="1"/>
              <a:t>practices</a:t>
            </a:r>
            <a:r>
              <a:rPr lang="de-DE"/>
              <a:t>, such </a:t>
            </a:r>
            <a:r>
              <a:rPr lang="de-DE" err="1"/>
              <a:t>as</a:t>
            </a:r>
            <a:r>
              <a:rPr lang="de-DE"/>
              <a:t> </a:t>
            </a:r>
            <a:r>
              <a:rPr lang="de-DE" err="1"/>
              <a:t>patronage</a:t>
            </a:r>
            <a:r>
              <a:rPr lang="de-DE"/>
              <a:t> </a:t>
            </a:r>
            <a:r>
              <a:rPr lang="de-DE" err="1"/>
              <a:t>and</a:t>
            </a:r>
            <a:r>
              <a:rPr lang="de-DE"/>
              <a:t> </a:t>
            </a:r>
            <a:r>
              <a:rPr lang="de-DE" err="1"/>
              <a:t>nepotism</a:t>
            </a:r>
            <a:r>
              <a:rPr lang="de-DE"/>
              <a:t>;</a:t>
            </a:r>
          </a:p>
          <a:p>
            <a:pPr marL="625444" lvl="1" indent="-168244">
              <a:buFont typeface="Arial" panose="020B0604020202020204" pitchFamily="34" charset="0"/>
              <a:buChar char="•"/>
              <a:defRPr/>
            </a:pPr>
            <a:r>
              <a:rPr lang="de-DE" b="1" err="1"/>
              <a:t>Embezzlement</a:t>
            </a:r>
            <a:r>
              <a:rPr lang="de-DE" b="1"/>
              <a:t> of </a:t>
            </a:r>
            <a:r>
              <a:rPr lang="de-DE" b="1" err="1"/>
              <a:t>funds</a:t>
            </a:r>
            <a:r>
              <a:rPr lang="de-DE" b="1"/>
              <a:t> </a:t>
            </a:r>
            <a:r>
              <a:rPr lang="de-DE" b="1" err="1"/>
              <a:t>during</a:t>
            </a:r>
            <a:r>
              <a:rPr lang="de-DE" b="1"/>
              <a:t> </a:t>
            </a:r>
            <a:r>
              <a:rPr lang="de-DE" b="1" err="1"/>
              <a:t>and</a:t>
            </a:r>
            <a:r>
              <a:rPr lang="de-DE" b="1"/>
              <a:t> after </a:t>
            </a:r>
            <a:r>
              <a:rPr lang="de-DE" b="1" err="1"/>
              <a:t>the</a:t>
            </a:r>
            <a:r>
              <a:rPr lang="de-DE" b="1"/>
              <a:t> </a:t>
            </a:r>
            <a:r>
              <a:rPr lang="de-DE" b="1" err="1"/>
              <a:t>procurement</a:t>
            </a:r>
            <a:r>
              <a:rPr lang="de-DE" b="1"/>
              <a:t> </a:t>
            </a:r>
            <a:r>
              <a:rPr lang="de-DE" b="1" err="1"/>
              <a:t>process</a:t>
            </a:r>
            <a:r>
              <a:rPr lang="de-DE" b="1"/>
              <a:t> </a:t>
            </a:r>
            <a:r>
              <a:rPr lang="de-DE" err="1"/>
              <a:t>is</a:t>
            </a:r>
            <a:r>
              <a:rPr lang="de-DE"/>
              <a:t> an </a:t>
            </a:r>
            <a:r>
              <a:rPr lang="de-DE" err="1"/>
              <a:t>area</a:t>
            </a:r>
            <a:r>
              <a:rPr lang="de-DE"/>
              <a:t> of </a:t>
            </a:r>
            <a:r>
              <a:rPr lang="de-DE" err="1"/>
              <a:t>concern</a:t>
            </a:r>
            <a:r>
              <a:rPr lang="de-DE"/>
              <a:t> </a:t>
            </a:r>
            <a:r>
              <a:rPr lang="de-DE" err="1"/>
              <a:t>across</a:t>
            </a:r>
            <a:r>
              <a:rPr lang="de-DE"/>
              <a:t> </a:t>
            </a:r>
            <a:r>
              <a:rPr lang="de-DE" err="1"/>
              <a:t>sectors</a:t>
            </a:r>
            <a:r>
              <a:rPr lang="de-DE"/>
              <a:t>, </a:t>
            </a:r>
            <a:r>
              <a:rPr lang="de-DE" err="1"/>
              <a:t>especially</a:t>
            </a:r>
            <a:r>
              <a:rPr lang="de-DE"/>
              <a:t> in </a:t>
            </a:r>
            <a:r>
              <a:rPr lang="de-DE" err="1"/>
              <a:t>sectors</a:t>
            </a:r>
            <a:r>
              <a:rPr lang="de-DE"/>
              <a:t> </a:t>
            </a:r>
            <a:r>
              <a:rPr lang="de-DE" err="1"/>
              <a:t>where</a:t>
            </a:r>
            <a:r>
              <a:rPr lang="de-DE"/>
              <a:t> a </a:t>
            </a:r>
            <a:r>
              <a:rPr lang="de-DE" err="1"/>
              <a:t>lot</a:t>
            </a:r>
            <a:r>
              <a:rPr lang="de-DE"/>
              <a:t> of </a:t>
            </a:r>
            <a:r>
              <a:rPr lang="de-DE" err="1"/>
              <a:t>money</a:t>
            </a:r>
            <a:r>
              <a:rPr lang="de-DE"/>
              <a:t>, </a:t>
            </a:r>
            <a:r>
              <a:rPr lang="de-DE" err="1"/>
              <a:t>specialized</a:t>
            </a:r>
            <a:r>
              <a:rPr lang="de-DE"/>
              <a:t> </a:t>
            </a:r>
            <a:r>
              <a:rPr lang="de-DE" err="1"/>
              <a:t>equipment</a:t>
            </a:r>
            <a:r>
              <a:rPr lang="de-DE"/>
              <a:t> </a:t>
            </a:r>
            <a:r>
              <a:rPr lang="de-DE" err="1"/>
              <a:t>and</a:t>
            </a:r>
            <a:r>
              <a:rPr lang="de-DE"/>
              <a:t> </a:t>
            </a:r>
            <a:r>
              <a:rPr lang="de-DE" err="1"/>
              <a:t>complex</a:t>
            </a:r>
            <a:r>
              <a:rPr lang="de-DE"/>
              <a:t> </a:t>
            </a:r>
            <a:r>
              <a:rPr lang="de-DE" err="1"/>
              <a:t>organizational</a:t>
            </a:r>
            <a:r>
              <a:rPr lang="de-DE"/>
              <a:t> </a:t>
            </a:r>
            <a:r>
              <a:rPr lang="de-DE" err="1"/>
              <a:t>structures</a:t>
            </a:r>
            <a:r>
              <a:rPr lang="de-DE"/>
              <a:t> </a:t>
            </a:r>
            <a:r>
              <a:rPr lang="de-DE" err="1"/>
              <a:t>create</a:t>
            </a:r>
            <a:r>
              <a:rPr lang="de-DE"/>
              <a:t> </a:t>
            </a:r>
            <a:r>
              <a:rPr lang="de-DE" err="1"/>
              <a:t>opportunities</a:t>
            </a:r>
            <a:r>
              <a:rPr lang="de-DE"/>
              <a:t> </a:t>
            </a:r>
            <a:r>
              <a:rPr lang="de-DE" err="1"/>
              <a:t>for</a:t>
            </a:r>
            <a:r>
              <a:rPr lang="de-DE"/>
              <a:t> </a:t>
            </a:r>
            <a:r>
              <a:rPr lang="de-DE" err="1"/>
              <a:t>corruption,such</a:t>
            </a:r>
            <a:r>
              <a:rPr lang="de-DE"/>
              <a:t> </a:t>
            </a:r>
            <a:r>
              <a:rPr lang="de-DE" err="1"/>
              <a:t>as</a:t>
            </a:r>
            <a:r>
              <a:rPr lang="de-DE"/>
              <a:t> in </a:t>
            </a:r>
            <a:r>
              <a:rPr lang="de-DE" err="1"/>
              <a:t>health</a:t>
            </a:r>
            <a:r>
              <a:rPr lang="de-DE"/>
              <a:t> </a:t>
            </a:r>
            <a:r>
              <a:rPr lang="de-DE" err="1"/>
              <a:t>and</a:t>
            </a:r>
            <a:r>
              <a:rPr lang="de-DE"/>
              <a:t> </a:t>
            </a:r>
            <a:r>
              <a:rPr lang="de-DE" err="1"/>
              <a:t>education</a:t>
            </a:r>
            <a:r>
              <a:rPr lang="de-DE"/>
              <a:t>;</a:t>
            </a:r>
          </a:p>
          <a:p>
            <a:pPr marL="625444" lvl="1" indent="-168244">
              <a:buFont typeface="Arial" panose="020B0604020202020204" pitchFamily="34" charset="0"/>
              <a:buChar char="•"/>
              <a:defRPr/>
            </a:pPr>
            <a:r>
              <a:rPr lang="de-DE" b="1" err="1"/>
              <a:t>Corruption</a:t>
            </a:r>
            <a:r>
              <a:rPr lang="de-DE" b="1"/>
              <a:t> in </a:t>
            </a:r>
            <a:r>
              <a:rPr lang="de-DE" b="1" err="1"/>
              <a:t>service</a:t>
            </a:r>
            <a:r>
              <a:rPr lang="de-DE" b="1"/>
              <a:t> </a:t>
            </a:r>
            <a:r>
              <a:rPr lang="de-DE" b="1" err="1"/>
              <a:t>delivery</a:t>
            </a:r>
            <a:r>
              <a:rPr lang="de-DE" b="1"/>
              <a:t> at </a:t>
            </a:r>
            <a:r>
              <a:rPr lang="de-DE" b="1" err="1"/>
              <a:t>the</a:t>
            </a:r>
            <a:r>
              <a:rPr lang="de-DE" b="1"/>
              <a:t> </a:t>
            </a:r>
            <a:r>
              <a:rPr lang="de-DE" b="1" err="1"/>
              <a:t>client</a:t>
            </a:r>
            <a:r>
              <a:rPr lang="de-DE" b="1"/>
              <a:t> </a:t>
            </a:r>
            <a:r>
              <a:rPr lang="de-DE" b="1" err="1"/>
              <a:t>interface</a:t>
            </a:r>
            <a:r>
              <a:rPr lang="de-DE" b="1"/>
              <a:t> </a:t>
            </a:r>
            <a:r>
              <a:rPr lang="de-DE" err="1"/>
              <a:t>most</a:t>
            </a:r>
            <a:r>
              <a:rPr lang="de-DE"/>
              <a:t> </a:t>
            </a:r>
            <a:r>
              <a:rPr lang="de-DE" err="1"/>
              <a:t>frequently</a:t>
            </a:r>
            <a:r>
              <a:rPr lang="de-DE"/>
              <a:t> </a:t>
            </a:r>
            <a:r>
              <a:rPr lang="de-DE" err="1"/>
              <a:t>takes</a:t>
            </a:r>
            <a:r>
              <a:rPr lang="de-DE"/>
              <a:t> </a:t>
            </a:r>
            <a:r>
              <a:rPr lang="de-DE" err="1"/>
              <a:t>the</a:t>
            </a:r>
            <a:r>
              <a:rPr lang="de-DE"/>
              <a:t> form of </a:t>
            </a:r>
            <a:r>
              <a:rPr lang="de-DE" err="1"/>
              <a:t>bribery</a:t>
            </a:r>
            <a:r>
              <a:rPr lang="de-DE"/>
              <a:t>. </a:t>
            </a:r>
          </a:p>
          <a:p>
            <a:pPr>
              <a:defRPr/>
            </a:pPr>
            <a:endParaRPr lang="en-US"/>
          </a:p>
          <a:p>
            <a:r>
              <a:rPr lang="de-DE" sz="1200" b="1"/>
              <a:t>Source:</a:t>
            </a:r>
          </a:p>
          <a:p>
            <a:r>
              <a:rPr lang="de-DE" sz="1200" err="1"/>
              <a:t>Transparency</a:t>
            </a:r>
            <a:r>
              <a:rPr lang="de-DE" sz="1200"/>
              <a:t> international (April 2017). Monitoring </a:t>
            </a:r>
            <a:r>
              <a:rPr lang="de-DE" sz="1200" err="1"/>
              <a:t>corruption</a:t>
            </a:r>
            <a:r>
              <a:rPr lang="de-DE" sz="1200"/>
              <a:t> </a:t>
            </a:r>
            <a:r>
              <a:rPr lang="de-DE" sz="1200" err="1"/>
              <a:t>and</a:t>
            </a:r>
            <a:r>
              <a:rPr lang="de-DE" sz="1200"/>
              <a:t> anti-</a:t>
            </a:r>
            <a:r>
              <a:rPr lang="de-DE" sz="1200" err="1"/>
              <a:t>corruption</a:t>
            </a:r>
            <a:r>
              <a:rPr lang="de-DE" sz="1200"/>
              <a:t> in </a:t>
            </a:r>
            <a:r>
              <a:rPr lang="de-DE" sz="1200" err="1"/>
              <a:t>the</a:t>
            </a:r>
            <a:r>
              <a:rPr lang="de-DE" sz="1200"/>
              <a:t> </a:t>
            </a:r>
            <a:r>
              <a:rPr lang="de-DE" sz="1200" err="1"/>
              <a:t>Sustainable</a:t>
            </a:r>
            <a:r>
              <a:rPr lang="de-DE" sz="1200"/>
              <a:t> Development Goals: A </a:t>
            </a:r>
            <a:r>
              <a:rPr lang="de-DE" sz="1200" err="1"/>
              <a:t>resource</a:t>
            </a:r>
            <a:r>
              <a:rPr lang="de-DE" sz="1200"/>
              <a:t> </a:t>
            </a:r>
            <a:r>
              <a:rPr lang="de-DE" sz="1200" err="1"/>
              <a:t>guide</a:t>
            </a:r>
            <a:r>
              <a:rPr lang="de-DE" sz="1200"/>
              <a:t>. </a:t>
            </a:r>
            <a:r>
              <a:rPr lang="de-DE" sz="1200" err="1"/>
              <a:t>Retrieved</a:t>
            </a:r>
            <a:r>
              <a:rPr lang="de-DE" sz="1200"/>
              <a:t> </a:t>
            </a:r>
            <a:r>
              <a:rPr lang="de-DE" sz="1200" err="1"/>
              <a:t>from</a:t>
            </a:r>
            <a:r>
              <a:rPr lang="de-DE" sz="1200"/>
              <a:t> </a:t>
            </a:r>
            <a:r>
              <a:rPr lang="de-DE" sz="1200">
                <a:hlinkClick r:id="rId3"/>
              </a:rPr>
              <a:t>https://www.transparency.org/whatwedo/publication/monitoring_corruption_and_anti_corruption_in_the_sustainable_development_go</a:t>
            </a:r>
            <a:r>
              <a:rPr lang="de-DE" sz="1200"/>
              <a:t> (last </a:t>
            </a:r>
            <a:r>
              <a:rPr lang="de-DE" sz="1200" err="1"/>
              <a:t>accessed</a:t>
            </a:r>
            <a:r>
              <a:rPr lang="de-DE" sz="1200"/>
              <a:t> on April 7, 2020).</a:t>
            </a:r>
          </a:p>
        </p:txBody>
      </p:sp>
      <p:sp>
        <p:nvSpPr>
          <p:cNvPr id="47107" name="Slide Number Placeholder 3">
            <a:extLst>
              <a:ext uri="{FF2B5EF4-FFF2-40B4-BE49-F238E27FC236}">
                <a16:creationId xmlns:a16="http://schemas.microsoft.com/office/drawing/2014/main" id="{792DF0E2-BEC5-4012-8E62-D61544ABCA4B}"/>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29057" indent="-280406">
              <a:defRPr>
                <a:solidFill>
                  <a:schemeClr val="tx1"/>
                </a:solidFill>
                <a:latin typeface="Calibri" panose="020F0502020204030204" pitchFamily="34" charset="0"/>
              </a:defRPr>
            </a:lvl2pPr>
            <a:lvl3pPr marL="1121626" indent="-224325">
              <a:defRPr>
                <a:solidFill>
                  <a:schemeClr val="tx1"/>
                </a:solidFill>
                <a:latin typeface="Calibri" panose="020F0502020204030204" pitchFamily="34" charset="0"/>
              </a:defRPr>
            </a:lvl3pPr>
            <a:lvl4pPr marL="1570276" indent="-224325">
              <a:defRPr>
                <a:solidFill>
                  <a:schemeClr val="tx1"/>
                </a:solidFill>
                <a:latin typeface="Calibri" panose="020F0502020204030204" pitchFamily="34" charset="0"/>
              </a:defRPr>
            </a:lvl4pPr>
            <a:lvl5pPr marL="2018927" indent="-224325">
              <a:defRPr>
                <a:solidFill>
                  <a:schemeClr val="tx1"/>
                </a:solidFill>
                <a:latin typeface="Calibri" panose="020F0502020204030204" pitchFamily="34" charset="0"/>
              </a:defRPr>
            </a:lvl5pPr>
            <a:lvl6pPr marL="2467577" indent="-224325" defTabSz="448650" eaLnBrk="0" fontAlgn="base" hangingPunct="0">
              <a:spcBef>
                <a:spcPct val="0"/>
              </a:spcBef>
              <a:spcAft>
                <a:spcPct val="0"/>
              </a:spcAft>
              <a:defRPr>
                <a:solidFill>
                  <a:schemeClr val="tx1"/>
                </a:solidFill>
                <a:latin typeface="Calibri" panose="020F0502020204030204" pitchFamily="34" charset="0"/>
              </a:defRPr>
            </a:lvl6pPr>
            <a:lvl7pPr marL="2916227" indent="-224325" defTabSz="448650" eaLnBrk="0" fontAlgn="base" hangingPunct="0">
              <a:spcBef>
                <a:spcPct val="0"/>
              </a:spcBef>
              <a:spcAft>
                <a:spcPct val="0"/>
              </a:spcAft>
              <a:defRPr>
                <a:solidFill>
                  <a:schemeClr val="tx1"/>
                </a:solidFill>
                <a:latin typeface="Calibri" panose="020F0502020204030204" pitchFamily="34" charset="0"/>
              </a:defRPr>
            </a:lvl7pPr>
            <a:lvl8pPr marL="3364878" indent="-224325" defTabSz="448650" eaLnBrk="0" fontAlgn="base" hangingPunct="0">
              <a:spcBef>
                <a:spcPct val="0"/>
              </a:spcBef>
              <a:spcAft>
                <a:spcPct val="0"/>
              </a:spcAft>
              <a:defRPr>
                <a:solidFill>
                  <a:schemeClr val="tx1"/>
                </a:solidFill>
                <a:latin typeface="Calibri" panose="020F0502020204030204" pitchFamily="34" charset="0"/>
              </a:defRPr>
            </a:lvl8pPr>
            <a:lvl9pPr marL="3813528" indent="-224325" defTabSz="448650" eaLnBrk="0" fontAlgn="base" hangingPunct="0">
              <a:spcBef>
                <a:spcPct val="0"/>
              </a:spcBef>
              <a:spcAft>
                <a:spcPct val="0"/>
              </a:spcAft>
              <a:defRPr>
                <a:solidFill>
                  <a:schemeClr val="tx1"/>
                </a:solidFill>
                <a:latin typeface="Calibri" panose="020F0502020204030204" pitchFamily="34" charset="0"/>
              </a:defRPr>
            </a:lvl9pPr>
          </a:lstStyle>
          <a:p>
            <a:fld id="{990EBAF9-D574-4C60-A8C9-A68CE53B6BB7}" type="slidenum">
              <a:rPr lang="en-US" altLang="de-DE"/>
              <a:pPr/>
              <a:t>19</a:t>
            </a:fld>
            <a:endParaRPr lang="en-US"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0A53E942-9831-4CC5-B25F-4E721008D3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5298" name="Notes Placeholder 2">
            <a:extLst>
              <a:ext uri="{FF2B5EF4-FFF2-40B4-BE49-F238E27FC236}">
                <a16:creationId xmlns:a16="http://schemas.microsoft.com/office/drawing/2014/main" id="{5761BC32-11ED-42D0-A78A-CE63D87CEB2E}"/>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de-DE" altLang="en-US" b="1" err="1">
                <a:solidFill>
                  <a:srgbClr val="000090"/>
                </a:solidFill>
              </a:rPr>
              <a:t>Why</a:t>
            </a:r>
            <a:r>
              <a:rPr lang="de-DE" altLang="en-US" b="1">
                <a:solidFill>
                  <a:srgbClr val="000090"/>
                </a:solidFill>
              </a:rPr>
              <a:t> </a:t>
            </a:r>
            <a:r>
              <a:rPr lang="de-DE" altLang="en-US" b="1" err="1">
                <a:solidFill>
                  <a:srgbClr val="000090"/>
                </a:solidFill>
              </a:rPr>
              <a:t>is</a:t>
            </a:r>
            <a:r>
              <a:rPr lang="de-DE" altLang="en-US" b="1">
                <a:solidFill>
                  <a:srgbClr val="000090"/>
                </a:solidFill>
              </a:rPr>
              <a:t> </a:t>
            </a:r>
            <a:r>
              <a:rPr lang="de-DE" altLang="en-US" b="1" err="1">
                <a:solidFill>
                  <a:srgbClr val="000090"/>
                </a:solidFill>
              </a:rPr>
              <a:t>corruption</a:t>
            </a:r>
            <a:r>
              <a:rPr lang="de-DE" altLang="en-US" b="1">
                <a:solidFill>
                  <a:srgbClr val="000090"/>
                </a:solidFill>
              </a:rPr>
              <a:t> </a:t>
            </a:r>
            <a:r>
              <a:rPr lang="de-DE" altLang="en-US" b="1" err="1">
                <a:solidFill>
                  <a:srgbClr val="000090"/>
                </a:solidFill>
              </a:rPr>
              <a:t>assessed</a:t>
            </a:r>
            <a:r>
              <a:rPr lang="de-DE" altLang="en-US" b="1">
                <a:solidFill>
                  <a:srgbClr val="000090"/>
                </a:solidFill>
              </a:rPr>
              <a:t>?</a:t>
            </a:r>
            <a:endParaRPr lang="de-DE" altLang="de-DE" i="0"/>
          </a:p>
          <a:p>
            <a:pPr>
              <a:spcBef>
                <a:spcPct val="0"/>
              </a:spcBef>
            </a:pPr>
            <a:endParaRPr lang="de-DE" altLang="de-DE" i="0"/>
          </a:p>
          <a:p>
            <a:pPr>
              <a:spcBef>
                <a:spcPct val="0"/>
              </a:spcBef>
            </a:pPr>
            <a:r>
              <a:rPr lang="de-DE" altLang="de-DE" i="0"/>
              <a:t>The </a:t>
            </a:r>
            <a:r>
              <a:rPr lang="de-DE" altLang="de-DE" i="0" err="1"/>
              <a:t>collection</a:t>
            </a:r>
            <a:r>
              <a:rPr lang="de-DE" altLang="de-DE" i="0"/>
              <a:t> </a:t>
            </a:r>
            <a:r>
              <a:rPr lang="de-DE" altLang="de-DE" i="0" err="1"/>
              <a:t>of</a:t>
            </a:r>
            <a:r>
              <a:rPr lang="de-DE" altLang="de-DE" i="0"/>
              <a:t> </a:t>
            </a:r>
            <a:r>
              <a:rPr lang="de-DE" altLang="de-DE" i="0" err="1"/>
              <a:t>reliable</a:t>
            </a:r>
            <a:r>
              <a:rPr lang="de-DE" altLang="de-DE" i="0"/>
              <a:t>, </a:t>
            </a:r>
            <a:r>
              <a:rPr lang="de-DE" altLang="de-DE" i="0" err="1"/>
              <a:t>comprehensive</a:t>
            </a:r>
            <a:r>
              <a:rPr lang="de-DE" altLang="de-DE" i="0"/>
              <a:t> </a:t>
            </a:r>
            <a:r>
              <a:rPr lang="de-DE" altLang="de-DE" i="0" err="1"/>
              <a:t>and</a:t>
            </a:r>
            <a:r>
              <a:rPr lang="de-DE" altLang="de-DE" i="0"/>
              <a:t> </a:t>
            </a:r>
            <a:r>
              <a:rPr lang="de-DE" altLang="de-DE" i="0" err="1"/>
              <a:t>comparable</a:t>
            </a:r>
            <a:r>
              <a:rPr lang="de-DE" altLang="de-DE" i="0"/>
              <a:t> </a:t>
            </a:r>
            <a:r>
              <a:rPr lang="de-DE" altLang="de-DE" i="0" err="1"/>
              <a:t>data</a:t>
            </a:r>
            <a:r>
              <a:rPr lang="de-DE" altLang="de-DE" i="0"/>
              <a:t> on </a:t>
            </a:r>
            <a:r>
              <a:rPr lang="de-DE" altLang="de-DE" i="0" err="1"/>
              <a:t>corruption</a:t>
            </a:r>
            <a:r>
              <a:rPr lang="de-DE" altLang="de-DE" i="0"/>
              <a:t> at national </a:t>
            </a:r>
            <a:r>
              <a:rPr lang="de-DE" altLang="de-DE" i="0" err="1"/>
              <a:t>level</a:t>
            </a:r>
            <a:r>
              <a:rPr lang="de-DE" altLang="de-DE" i="0"/>
              <a:t> </a:t>
            </a:r>
            <a:r>
              <a:rPr lang="de-DE" altLang="de-DE" i="0" err="1"/>
              <a:t>is</a:t>
            </a:r>
            <a:r>
              <a:rPr lang="de-DE" altLang="de-DE" i="0"/>
              <a:t> fundamental </a:t>
            </a:r>
            <a:r>
              <a:rPr lang="de-DE" altLang="de-DE" i="0" err="1"/>
              <a:t>for</a:t>
            </a:r>
            <a:r>
              <a:rPr lang="de-DE" altLang="de-DE" i="0"/>
              <a:t> </a:t>
            </a:r>
            <a:r>
              <a:rPr lang="de-DE" altLang="de-DE" i="0" err="1"/>
              <a:t>monitoring</a:t>
            </a:r>
            <a:r>
              <a:rPr lang="de-DE" altLang="de-DE" i="0"/>
              <a:t> </a:t>
            </a:r>
            <a:r>
              <a:rPr lang="de-DE" altLang="de-DE" i="0" err="1"/>
              <a:t>trends</a:t>
            </a:r>
            <a:r>
              <a:rPr lang="de-DE" altLang="de-DE" i="0"/>
              <a:t> in </a:t>
            </a:r>
            <a:r>
              <a:rPr lang="de-DE" altLang="de-DE" i="0" err="1"/>
              <a:t>corruption</a:t>
            </a:r>
            <a:r>
              <a:rPr lang="de-DE" altLang="de-DE" i="0"/>
              <a:t> </a:t>
            </a:r>
            <a:r>
              <a:rPr lang="de-DE" altLang="de-DE" i="0" err="1"/>
              <a:t>and</a:t>
            </a:r>
            <a:r>
              <a:rPr lang="de-DE" altLang="de-DE" i="0"/>
              <a:t> </a:t>
            </a:r>
            <a:r>
              <a:rPr lang="de-DE" altLang="de-DE" i="0" err="1"/>
              <a:t>for</a:t>
            </a:r>
            <a:r>
              <a:rPr lang="de-DE" altLang="de-DE" i="0"/>
              <a:t> </a:t>
            </a:r>
            <a:r>
              <a:rPr lang="de-DE" altLang="de-DE" i="0" err="1"/>
              <a:t>understanding</a:t>
            </a:r>
            <a:r>
              <a:rPr lang="de-DE" altLang="de-DE" i="0"/>
              <a:t> </a:t>
            </a:r>
            <a:r>
              <a:rPr lang="de-DE" altLang="de-DE" i="0" err="1"/>
              <a:t>its</a:t>
            </a:r>
            <a:r>
              <a:rPr lang="de-DE" altLang="de-DE" i="0"/>
              <a:t> </a:t>
            </a:r>
            <a:r>
              <a:rPr lang="de-DE" altLang="de-DE" i="0" err="1"/>
              <a:t>patterns</a:t>
            </a:r>
            <a:r>
              <a:rPr lang="de-DE" altLang="de-DE" i="0"/>
              <a:t> </a:t>
            </a:r>
            <a:r>
              <a:rPr lang="de-DE" altLang="de-DE" i="0" err="1"/>
              <a:t>and</a:t>
            </a:r>
            <a:r>
              <a:rPr lang="de-DE" altLang="de-DE" i="0"/>
              <a:t> </a:t>
            </a:r>
            <a:r>
              <a:rPr lang="de-DE" altLang="de-DE" i="0" err="1"/>
              <a:t>drivers</a:t>
            </a:r>
            <a:r>
              <a:rPr lang="de-DE" altLang="de-DE" i="0"/>
              <a:t>.</a:t>
            </a:r>
            <a:endParaRPr lang="de-DE" altLang="en-US" b="1">
              <a:solidFill>
                <a:srgbClr val="000090"/>
              </a:solidFill>
            </a:endParaRPr>
          </a:p>
          <a:p>
            <a:pPr marL="171450" indent="-171450">
              <a:spcBef>
                <a:spcPct val="0"/>
              </a:spcBef>
              <a:buFont typeface="Arial"/>
              <a:buChar char="•"/>
            </a:pPr>
            <a:r>
              <a:rPr lang="de-DE" altLang="en-US" b="1" err="1">
                <a:solidFill>
                  <a:srgbClr val="000090"/>
                </a:solidFill>
              </a:rPr>
              <a:t>Raising</a:t>
            </a:r>
            <a:r>
              <a:rPr lang="de-DE" altLang="en-US" b="1" baseline="0">
                <a:solidFill>
                  <a:srgbClr val="000090"/>
                </a:solidFill>
              </a:rPr>
              <a:t> </a:t>
            </a:r>
            <a:r>
              <a:rPr lang="de-DE" altLang="en-US" b="1" baseline="0" err="1">
                <a:solidFill>
                  <a:srgbClr val="000090"/>
                </a:solidFill>
              </a:rPr>
              <a:t>awareness</a:t>
            </a:r>
            <a:r>
              <a:rPr lang="de-DE" altLang="en-US" b="1">
                <a:solidFill>
                  <a:srgbClr val="000090"/>
                </a:solidFill>
              </a:rPr>
              <a:t>: </a:t>
            </a:r>
            <a:r>
              <a:rPr lang="de-DE" altLang="en-US" b="0">
                <a:solidFill>
                  <a:srgbClr val="000090"/>
                </a:solidFill>
              </a:rPr>
              <a:t>D</a:t>
            </a:r>
            <a:r>
              <a:rPr lang="de-DE" altLang="en-US">
                <a:solidFill>
                  <a:srgbClr val="000090"/>
                </a:solidFill>
              </a:rPr>
              <a:t>ata on </a:t>
            </a:r>
            <a:r>
              <a:rPr lang="de-DE" altLang="en-US" err="1">
                <a:solidFill>
                  <a:srgbClr val="000090"/>
                </a:solidFill>
              </a:rPr>
              <a:t>corruption</a:t>
            </a:r>
            <a:r>
              <a:rPr lang="de-DE" altLang="en-US">
                <a:solidFill>
                  <a:srgbClr val="000090"/>
                </a:solidFill>
              </a:rPr>
              <a:t> </a:t>
            </a:r>
            <a:r>
              <a:rPr lang="de-DE" altLang="en-US" err="1">
                <a:solidFill>
                  <a:srgbClr val="000090"/>
                </a:solidFill>
              </a:rPr>
              <a:t>is</a:t>
            </a:r>
            <a:r>
              <a:rPr lang="de-DE" altLang="en-US">
                <a:solidFill>
                  <a:srgbClr val="000090"/>
                </a:solidFill>
              </a:rPr>
              <a:t> a </a:t>
            </a:r>
            <a:r>
              <a:rPr lang="de-DE" altLang="en-US" err="1">
                <a:solidFill>
                  <a:srgbClr val="000090"/>
                </a:solidFill>
              </a:rPr>
              <a:t>useful</a:t>
            </a:r>
            <a:r>
              <a:rPr lang="de-DE" altLang="en-US">
                <a:solidFill>
                  <a:srgbClr val="000090"/>
                </a:solidFill>
              </a:rPr>
              <a:t> </a:t>
            </a:r>
            <a:r>
              <a:rPr lang="de-DE" altLang="en-US" err="1">
                <a:solidFill>
                  <a:srgbClr val="000090"/>
                </a:solidFill>
              </a:rPr>
              <a:t>way</a:t>
            </a:r>
            <a:r>
              <a:rPr lang="de-DE" altLang="en-US">
                <a:solidFill>
                  <a:srgbClr val="000090"/>
                </a:solidFill>
              </a:rPr>
              <a:t> </a:t>
            </a:r>
            <a:r>
              <a:rPr lang="de-DE" altLang="en-US" err="1">
                <a:solidFill>
                  <a:srgbClr val="000090"/>
                </a:solidFill>
              </a:rPr>
              <a:t>of</a:t>
            </a:r>
            <a:r>
              <a:rPr lang="de-DE" altLang="en-US">
                <a:solidFill>
                  <a:srgbClr val="000090"/>
                </a:solidFill>
              </a:rPr>
              <a:t> </a:t>
            </a:r>
            <a:r>
              <a:rPr lang="de-DE" altLang="en-US" err="1">
                <a:solidFill>
                  <a:srgbClr val="000090"/>
                </a:solidFill>
              </a:rPr>
              <a:t>grasping</a:t>
            </a:r>
            <a:r>
              <a:rPr lang="de-DE" altLang="en-US">
                <a:solidFill>
                  <a:srgbClr val="000090"/>
                </a:solidFill>
              </a:rPr>
              <a:t> </a:t>
            </a:r>
            <a:r>
              <a:rPr lang="de-DE" altLang="en-US" err="1">
                <a:solidFill>
                  <a:srgbClr val="000090"/>
                </a:solidFill>
              </a:rPr>
              <a:t>the</a:t>
            </a:r>
            <a:r>
              <a:rPr lang="de-DE" altLang="en-US">
                <a:solidFill>
                  <a:srgbClr val="000090"/>
                </a:solidFill>
              </a:rPr>
              <a:t> </a:t>
            </a:r>
            <a:r>
              <a:rPr lang="de-DE" altLang="en-US" err="1">
                <a:solidFill>
                  <a:srgbClr val="000090"/>
                </a:solidFill>
              </a:rPr>
              <a:t>scope</a:t>
            </a:r>
            <a:r>
              <a:rPr lang="de-DE" altLang="en-US">
                <a:solidFill>
                  <a:srgbClr val="000090"/>
                </a:solidFill>
              </a:rPr>
              <a:t> </a:t>
            </a:r>
            <a:r>
              <a:rPr lang="de-DE" altLang="en-US" err="1">
                <a:solidFill>
                  <a:srgbClr val="000090"/>
                </a:solidFill>
              </a:rPr>
              <a:t>of</a:t>
            </a:r>
            <a:r>
              <a:rPr lang="de-DE" altLang="en-US">
                <a:solidFill>
                  <a:srgbClr val="000090"/>
                </a:solidFill>
              </a:rPr>
              <a:t> </a:t>
            </a:r>
            <a:r>
              <a:rPr lang="de-DE" altLang="en-US" err="1">
                <a:solidFill>
                  <a:srgbClr val="000090"/>
                </a:solidFill>
              </a:rPr>
              <a:t>the</a:t>
            </a:r>
            <a:r>
              <a:rPr lang="de-DE" altLang="en-US">
                <a:solidFill>
                  <a:srgbClr val="000090"/>
                </a:solidFill>
              </a:rPr>
              <a:t> </a:t>
            </a:r>
            <a:r>
              <a:rPr lang="de-DE" altLang="en-US" err="1">
                <a:solidFill>
                  <a:srgbClr val="000090"/>
                </a:solidFill>
              </a:rPr>
              <a:t>problem</a:t>
            </a:r>
            <a:r>
              <a:rPr lang="de-DE" altLang="en-US">
                <a:solidFill>
                  <a:srgbClr val="000090"/>
                </a:solidFill>
              </a:rPr>
              <a:t> </a:t>
            </a:r>
            <a:r>
              <a:rPr lang="de-DE" altLang="en-US" err="1">
                <a:solidFill>
                  <a:srgbClr val="000090"/>
                </a:solidFill>
              </a:rPr>
              <a:t>and</a:t>
            </a:r>
            <a:r>
              <a:rPr lang="de-DE" altLang="en-US">
                <a:solidFill>
                  <a:srgbClr val="000090"/>
                </a:solidFill>
              </a:rPr>
              <a:t> </a:t>
            </a:r>
            <a:r>
              <a:rPr lang="de-DE" altLang="en-US" err="1">
                <a:solidFill>
                  <a:srgbClr val="000090"/>
                </a:solidFill>
              </a:rPr>
              <a:t>identify</a:t>
            </a:r>
            <a:r>
              <a:rPr lang="de-DE" altLang="en-US">
                <a:solidFill>
                  <a:srgbClr val="000090"/>
                </a:solidFill>
              </a:rPr>
              <a:t> </a:t>
            </a:r>
            <a:r>
              <a:rPr lang="de-DE" altLang="en-US" err="1">
                <a:solidFill>
                  <a:srgbClr val="000090"/>
                </a:solidFill>
              </a:rPr>
              <a:t>areas</a:t>
            </a:r>
            <a:r>
              <a:rPr lang="de-DE" altLang="en-US">
                <a:solidFill>
                  <a:srgbClr val="000090"/>
                </a:solidFill>
              </a:rPr>
              <a:t> </a:t>
            </a:r>
            <a:r>
              <a:rPr lang="de-DE" altLang="en-US" err="1">
                <a:solidFill>
                  <a:srgbClr val="000090"/>
                </a:solidFill>
              </a:rPr>
              <a:t>of</a:t>
            </a:r>
            <a:r>
              <a:rPr lang="de-DE" altLang="en-US">
                <a:solidFill>
                  <a:srgbClr val="000090"/>
                </a:solidFill>
              </a:rPr>
              <a:t> </a:t>
            </a:r>
            <a:r>
              <a:rPr lang="de-DE" altLang="en-US" err="1">
                <a:solidFill>
                  <a:srgbClr val="000090"/>
                </a:solidFill>
              </a:rPr>
              <a:t>risk</a:t>
            </a:r>
            <a:r>
              <a:rPr lang="de-DE" altLang="en-US">
                <a:solidFill>
                  <a:srgbClr val="000090"/>
                </a:solidFill>
              </a:rPr>
              <a:t>. </a:t>
            </a:r>
            <a:r>
              <a:rPr lang="de-DE" altLang="en-US" err="1">
                <a:solidFill>
                  <a:srgbClr val="000090"/>
                </a:solidFill>
              </a:rPr>
              <a:t>It</a:t>
            </a:r>
            <a:r>
              <a:rPr lang="de-DE" altLang="en-US">
                <a:solidFill>
                  <a:srgbClr val="000090"/>
                </a:solidFill>
              </a:rPr>
              <a:t> also </a:t>
            </a:r>
            <a:r>
              <a:rPr lang="de-DE" altLang="en-US" err="1">
                <a:solidFill>
                  <a:srgbClr val="000090"/>
                </a:solidFill>
              </a:rPr>
              <a:t>makes</a:t>
            </a:r>
            <a:r>
              <a:rPr lang="de-DE" altLang="en-US">
                <a:solidFill>
                  <a:srgbClr val="000090"/>
                </a:solidFill>
              </a:rPr>
              <a:t> </a:t>
            </a:r>
            <a:r>
              <a:rPr lang="de-DE" altLang="en-US" err="1">
                <a:solidFill>
                  <a:srgbClr val="000090"/>
                </a:solidFill>
              </a:rPr>
              <a:t>corruption</a:t>
            </a:r>
            <a:r>
              <a:rPr lang="de-DE" altLang="en-US">
                <a:solidFill>
                  <a:srgbClr val="000090"/>
                </a:solidFill>
              </a:rPr>
              <a:t> </a:t>
            </a:r>
            <a:r>
              <a:rPr lang="de-DE" altLang="en-US" err="1">
                <a:solidFill>
                  <a:srgbClr val="000090"/>
                </a:solidFill>
              </a:rPr>
              <a:t>more</a:t>
            </a:r>
            <a:r>
              <a:rPr lang="de-DE" altLang="en-US">
                <a:solidFill>
                  <a:srgbClr val="000090"/>
                </a:solidFill>
              </a:rPr>
              <a:t> </a:t>
            </a:r>
            <a:r>
              <a:rPr lang="de-DE" altLang="en-US" err="1">
                <a:solidFill>
                  <a:srgbClr val="000090"/>
                </a:solidFill>
              </a:rPr>
              <a:t>tangible</a:t>
            </a:r>
            <a:r>
              <a:rPr lang="de-DE" altLang="en-US">
                <a:solidFill>
                  <a:srgbClr val="000090"/>
                </a:solidFill>
              </a:rPr>
              <a:t>, </a:t>
            </a:r>
            <a:r>
              <a:rPr lang="de-DE" altLang="en-US" err="1">
                <a:solidFill>
                  <a:srgbClr val="000090"/>
                </a:solidFill>
              </a:rPr>
              <a:t>thus</a:t>
            </a:r>
            <a:r>
              <a:rPr lang="de-DE" altLang="en-US">
                <a:solidFill>
                  <a:srgbClr val="000090"/>
                </a:solidFill>
              </a:rPr>
              <a:t> </a:t>
            </a:r>
            <a:r>
              <a:rPr lang="de-DE" altLang="en-US" err="1">
                <a:solidFill>
                  <a:srgbClr val="000090"/>
                </a:solidFill>
              </a:rPr>
              <a:t>making</a:t>
            </a:r>
            <a:r>
              <a:rPr lang="de-DE" altLang="en-US">
                <a:solidFill>
                  <a:srgbClr val="000090"/>
                </a:solidFill>
              </a:rPr>
              <a:t> </a:t>
            </a:r>
            <a:r>
              <a:rPr lang="de-DE" altLang="en-US" err="1">
                <a:solidFill>
                  <a:srgbClr val="000090"/>
                </a:solidFill>
              </a:rPr>
              <a:t>it</a:t>
            </a:r>
            <a:r>
              <a:rPr lang="de-DE" altLang="en-US">
                <a:solidFill>
                  <a:srgbClr val="000090"/>
                </a:solidFill>
              </a:rPr>
              <a:t> </a:t>
            </a:r>
            <a:r>
              <a:rPr lang="de-DE" altLang="en-US" err="1">
                <a:solidFill>
                  <a:srgbClr val="000090"/>
                </a:solidFill>
              </a:rPr>
              <a:t>easier</a:t>
            </a:r>
            <a:r>
              <a:rPr lang="de-DE" altLang="en-US">
                <a:solidFill>
                  <a:srgbClr val="000090"/>
                </a:solidFill>
              </a:rPr>
              <a:t> </a:t>
            </a:r>
            <a:r>
              <a:rPr lang="de-DE" altLang="en-US" err="1">
                <a:solidFill>
                  <a:srgbClr val="000090"/>
                </a:solidFill>
              </a:rPr>
              <a:t>to</a:t>
            </a:r>
            <a:r>
              <a:rPr lang="de-DE" altLang="en-US">
                <a:solidFill>
                  <a:srgbClr val="000090"/>
                </a:solidFill>
              </a:rPr>
              <a:t> </a:t>
            </a:r>
            <a:r>
              <a:rPr lang="de-DE" altLang="en-US" err="1">
                <a:solidFill>
                  <a:srgbClr val="000090"/>
                </a:solidFill>
              </a:rPr>
              <a:t>put</a:t>
            </a:r>
            <a:r>
              <a:rPr lang="de-DE" altLang="en-US">
                <a:solidFill>
                  <a:srgbClr val="000090"/>
                </a:solidFill>
              </a:rPr>
              <a:t> on </a:t>
            </a:r>
            <a:r>
              <a:rPr lang="de-DE" altLang="en-US" err="1">
                <a:solidFill>
                  <a:srgbClr val="000090"/>
                </a:solidFill>
              </a:rPr>
              <a:t>the</a:t>
            </a:r>
            <a:r>
              <a:rPr lang="de-DE" altLang="en-US">
                <a:solidFill>
                  <a:srgbClr val="000090"/>
                </a:solidFill>
              </a:rPr>
              <a:t> </a:t>
            </a:r>
            <a:r>
              <a:rPr lang="de-DE" altLang="en-US" err="1">
                <a:solidFill>
                  <a:srgbClr val="000090"/>
                </a:solidFill>
              </a:rPr>
              <a:t>political</a:t>
            </a:r>
            <a:r>
              <a:rPr lang="de-DE" altLang="en-US">
                <a:solidFill>
                  <a:srgbClr val="000090"/>
                </a:solidFill>
              </a:rPr>
              <a:t> </a:t>
            </a:r>
            <a:r>
              <a:rPr lang="de-DE" altLang="en-US" err="1">
                <a:solidFill>
                  <a:srgbClr val="000090"/>
                </a:solidFill>
              </a:rPr>
              <a:t>agenda</a:t>
            </a:r>
            <a:r>
              <a:rPr lang="de-DE" altLang="en-US">
                <a:solidFill>
                  <a:srgbClr val="000090"/>
                </a:solidFill>
              </a:rPr>
              <a:t>;</a:t>
            </a:r>
          </a:p>
          <a:p>
            <a:pPr marL="171450" indent="-171450">
              <a:spcBef>
                <a:spcPct val="0"/>
              </a:spcBef>
              <a:buFont typeface="Arial"/>
              <a:buChar char="•"/>
            </a:pPr>
            <a:r>
              <a:rPr lang="de-DE" altLang="en-US" b="1" err="1">
                <a:solidFill>
                  <a:srgbClr val="000090"/>
                </a:solidFill>
              </a:rPr>
              <a:t>Creating</a:t>
            </a:r>
            <a:r>
              <a:rPr lang="de-DE" altLang="en-US" b="1">
                <a:solidFill>
                  <a:srgbClr val="000090"/>
                </a:solidFill>
              </a:rPr>
              <a:t> peer-</a:t>
            </a:r>
            <a:r>
              <a:rPr lang="de-DE" altLang="en-US" b="1" err="1">
                <a:solidFill>
                  <a:srgbClr val="000090"/>
                </a:solidFill>
              </a:rPr>
              <a:t>pressure</a:t>
            </a:r>
            <a:r>
              <a:rPr lang="de-DE" altLang="en-US" b="1">
                <a:solidFill>
                  <a:srgbClr val="000090"/>
                </a:solidFill>
              </a:rPr>
              <a:t>: </a:t>
            </a:r>
            <a:r>
              <a:rPr lang="de-DE" altLang="en-US" err="1">
                <a:solidFill>
                  <a:srgbClr val="000090"/>
                </a:solidFill>
              </a:rPr>
              <a:t>Comparative</a:t>
            </a:r>
            <a:r>
              <a:rPr lang="de-DE" altLang="en-US">
                <a:solidFill>
                  <a:srgbClr val="000090"/>
                </a:solidFill>
              </a:rPr>
              <a:t> </a:t>
            </a:r>
            <a:r>
              <a:rPr lang="de-DE" altLang="en-US" err="1">
                <a:solidFill>
                  <a:srgbClr val="000090"/>
                </a:solidFill>
              </a:rPr>
              <a:t>studies</a:t>
            </a:r>
            <a:r>
              <a:rPr lang="de-DE" altLang="en-US">
                <a:solidFill>
                  <a:srgbClr val="000090"/>
                </a:solidFill>
              </a:rPr>
              <a:t> </a:t>
            </a:r>
            <a:r>
              <a:rPr lang="de-DE" altLang="en-US" err="1">
                <a:solidFill>
                  <a:srgbClr val="000090"/>
                </a:solidFill>
              </a:rPr>
              <a:t>contextualize</a:t>
            </a:r>
            <a:r>
              <a:rPr lang="de-DE" altLang="en-US">
                <a:solidFill>
                  <a:srgbClr val="000090"/>
                </a:solidFill>
              </a:rPr>
              <a:t> </a:t>
            </a:r>
            <a:r>
              <a:rPr lang="de-DE" altLang="en-US" err="1">
                <a:solidFill>
                  <a:srgbClr val="000090"/>
                </a:solidFill>
              </a:rPr>
              <a:t>corruption</a:t>
            </a:r>
            <a:r>
              <a:rPr lang="de-DE" altLang="en-US">
                <a:solidFill>
                  <a:srgbClr val="000090"/>
                </a:solidFill>
              </a:rPr>
              <a:t> </a:t>
            </a:r>
            <a:r>
              <a:rPr lang="de-DE" altLang="en-US" err="1">
                <a:solidFill>
                  <a:srgbClr val="000090"/>
                </a:solidFill>
              </a:rPr>
              <a:t>by</a:t>
            </a:r>
            <a:r>
              <a:rPr lang="de-DE" altLang="en-US">
                <a:solidFill>
                  <a:srgbClr val="000090"/>
                </a:solidFill>
              </a:rPr>
              <a:t> e.g. </a:t>
            </a:r>
            <a:r>
              <a:rPr lang="de-DE" altLang="en-US" err="1">
                <a:solidFill>
                  <a:srgbClr val="000090"/>
                </a:solidFill>
              </a:rPr>
              <a:t>comparing</a:t>
            </a:r>
            <a:r>
              <a:rPr lang="de-DE" altLang="en-US">
                <a:solidFill>
                  <a:srgbClr val="000090"/>
                </a:solidFill>
              </a:rPr>
              <a:t> </a:t>
            </a:r>
            <a:r>
              <a:rPr lang="de-DE" altLang="en-US" err="1">
                <a:solidFill>
                  <a:srgbClr val="000090"/>
                </a:solidFill>
              </a:rPr>
              <a:t>bribery</a:t>
            </a:r>
            <a:r>
              <a:rPr lang="de-DE" altLang="en-US">
                <a:solidFill>
                  <a:srgbClr val="000090"/>
                </a:solidFill>
              </a:rPr>
              <a:t> </a:t>
            </a:r>
            <a:r>
              <a:rPr lang="de-DE" altLang="en-US" err="1">
                <a:solidFill>
                  <a:srgbClr val="000090"/>
                </a:solidFill>
              </a:rPr>
              <a:t>rates</a:t>
            </a:r>
            <a:r>
              <a:rPr lang="de-DE" altLang="en-US">
                <a:solidFill>
                  <a:srgbClr val="000090"/>
                </a:solidFill>
              </a:rPr>
              <a:t> in different countries </a:t>
            </a:r>
            <a:r>
              <a:rPr lang="de-DE" altLang="en-US" err="1">
                <a:solidFill>
                  <a:srgbClr val="000090"/>
                </a:solidFill>
              </a:rPr>
              <a:t>around</a:t>
            </a:r>
            <a:r>
              <a:rPr lang="de-DE" altLang="en-US">
                <a:solidFill>
                  <a:srgbClr val="000090"/>
                </a:solidFill>
              </a:rPr>
              <a:t> </a:t>
            </a:r>
            <a:r>
              <a:rPr lang="de-DE" altLang="en-US" err="1">
                <a:solidFill>
                  <a:srgbClr val="000090"/>
                </a:solidFill>
              </a:rPr>
              <a:t>the</a:t>
            </a:r>
            <a:r>
              <a:rPr lang="de-DE" altLang="en-US">
                <a:solidFill>
                  <a:srgbClr val="000090"/>
                </a:solidFill>
              </a:rPr>
              <a:t> </a:t>
            </a:r>
            <a:r>
              <a:rPr lang="de-DE" altLang="en-US" err="1">
                <a:solidFill>
                  <a:srgbClr val="000090"/>
                </a:solidFill>
              </a:rPr>
              <a:t>globe</a:t>
            </a:r>
            <a:r>
              <a:rPr lang="de-DE" altLang="en-US">
                <a:solidFill>
                  <a:srgbClr val="000090"/>
                </a:solidFill>
              </a:rPr>
              <a:t>. </a:t>
            </a:r>
            <a:r>
              <a:rPr lang="de-DE" altLang="en-US" err="1">
                <a:solidFill>
                  <a:srgbClr val="000090"/>
                </a:solidFill>
              </a:rPr>
              <a:t>Ideally</a:t>
            </a:r>
            <a:r>
              <a:rPr lang="de-DE" altLang="en-US">
                <a:solidFill>
                  <a:srgbClr val="000090"/>
                </a:solidFill>
              </a:rPr>
              <a:t>, </a:t>
            </a:r>
            <a:r>
              <a:rPr lang="de-DE" altLang="en-US" err="1">
                <a:solidFill>
                  <a:srgbClr val="000090"/>
                </a:solidFill>
              </a:rPr>
              <a:t>this</a:t>
            </a:r>
            <a:r>
              <a:rPr lang="de-DE" altLang="en-US">
                <a:solidFill>
                  <a:srgbClr val="000090"/>
                </a:solidFill>
              </a:rPr>
              <a:t> </a:t>
            </a:r>
            <a:r>
              <a:rPr lang="de-DE" altLang="en-US" err="1">
                <a:solidFill>
                  <a:srgbClr val="000090"/>
                </a:solidFill>
              </a:rPr>
              <a:t>can</a:t>
            </a:r>
            <a:r>
              <a:rPr lang="de-DE" altLang="en-US">
                <a:solidFill>
                  <a:srgbClr val="000090"/>
                </a:solidFill>
              </a:rPr>
              <a:t> </a:t>
            </a:r>
            <a:r>
              <a:rPr lang="de-DE" altLang="en-US" err="1">
                <a:solidFill>
                  <a:srgbClr val="000090"/>
                </a:solidFill>
              </a:rPr>
              <a:t>inspire</a:t>
            </a:r>
            <a:r>
              <a:rPr lang="de-DE" altLang="en-US">
                <a:solidFill>
                  <a:srgbClr val="000090"/>
                </a:solidFill>
              </a:rPr>
              <a:t> a </a:t>
            </a:r>
            <a:r>
              <a:rPr lang="de-DE" altLang="en-US" err="1">
                <a:solidFill>
                  <a:srgbClr val="000090"/>
                </a:solidFill>
              </a:rPr>
              <a:t>raise</a:t>
            </a:r>
            <a:r>
              <a:rPr lang="de-DE" altLang="en-US">
                <a:solidFill>
                  <a:srgbClr val="000090"/>
                </a:solidFill>
              </a:rPr>
              <a:t> </a:t>
            </a:r>
            <a:r>
              <a:rPr lang="de-DE" altLang="en-US" err="1">
                <a:solidFill>
                  <a:srgbClr val="000090"/>
                </a:solidFill>
              </a:rPr>
              <a:t>to</a:t>
            </a:r>
            <a:r>
              <a:rPr lang="de-DE" altLang="en-US">
                <a:solidFill>
                  <a:srgbClr val="000090"/>
                </a:solidFill>
              </a:rPr>
              <a:t> </a:t>
            </a:r>
            <a:r>
              <a:rPr lang="de-DE" altLang="en-US" err="1">
                <a:solidFill>
                  <a:srgbClr val="000090"/>
                </a:solidFill>
              </a:rPr>
              <a:t>the</a:t>
            </a:r>
            <a:r>
              <a:rPr lang="de-DE" altLang="en-US">
                <a:solidFill>
                  <a:srgbClr val="000090"/>
                </a:solidFill>
              </a:rPr>
              <a:t> </a:t>
            </a:r>
            <a:r>
              <a:rPr lang="de-DE" altLang="en-US" err="1">
                <a:solidFill>
                  <a:srgbClr val="000090"/>
                </a:solidFill>
              </a:rPr>
              <a:t>topic</a:t>
            </a:r>
            <a:r>
              <a:rPr lang="de-DE" altLang="en-US">
                <a:solidFill>
                  <a:srgbClr val="000090"/>
                </a:solidFill>
              </a:rPr>
              <a:t>, in </a:t>
            </a:r>
            <a:r>
              <a:rPr lang="de-DE" altLang="en-US" err="1">
                <a:solidFill>
                  <a:srgbClr val="000090"/>
                </a:solidFill>
              </a:rPr>
              <a:t>which</a:t>
            </a:r>
            <a:r>
              <a:rPr lang="de-DE" altLang="en-US">
                <a:solidFill>
                  <a:srgbClr val="000090"/>
                </a:solidFill>
              </a:rPr>
              <a:t> countries </a:t>
            </a:r>
            <a:r>
              <a:rPr lang="de-DE" altLang="en-US" err="1">
                <a:solidFill>
                  <a:srgbClr val="000090"/>
                </a:solidFill>
              </a:rPr>
              <a:t>seek</a:t>
            </a:r>
            <a:r>
              <a:rPr lang="de-DE" altLang="en-US">
                <a:solidFill>
                  <a:srgbClr val="000090"/>
                </a:solidFill>
              </a:rPr>
              <a:t> </a:t>
            </a:r>
            <a:r>
              <a:rPr lang="de-DE" altLang="en-US" err="1">
                <a:solidFill>
                  <a:srgbClr val="000090"/>
                </a:solidFill>
              </a:rPr>
              <a:t>to</a:t>
            </a:r>
            <a:r>
              <a:rPr lang="de-DE" altLang="en-US">
                <a:solidFill>
                  <a:srgbClr val="000090"/>
                </a:solidFill>
              </a:rPr>
              <a:t> </a:t>
            </a:r>
            <a:r>
              <a:rPr lang="de-DE" altLang="en-US" err="1">
                <a:solidFill>
                  <a:srgbClr val="000090"/>
                </a:solidFill>
              </a:rPr>
              <a:t>improve</a:t>
            </a:r>
            <a:r>
              <a:rPr lang="de-DE" altLang="en-US">
                <a:solidFill>
                  <a:srgbClr val="000090"/>
                </a:solidFill>
              </a:rPr>
              <a:t> </a:t>
            </a:r>
            <a:r>
              <a:rPr lang="de-DE" altLang="en-US" err="1">
                <a:solidFill>
                  <a:srgbClr val="000090"/>
                </a:solidFill>
              </a:rPr>
              <a:t>their</a:t>
            </a:r>
            <a:r>
              <a:rPr lang="de-DE" altLang="en-US">
                <a:solidFill>
                  <a:srgbClr val="000090"/>
                </a:solidFill>
              </a:rPr>
              <a:t> </a:t>
            </a:r>
            <a:r>
              <a:rPr lang="de-DE" altLang="en-US" err="1">
                <a:solidFill>
                  <a:srgbClr val="000090"/>
                </a:solidFill>
              </a:rPr>
              <a:t>ratings</a:t>
            </a:r>
            <a:r>
              <a:rPr lang="de-DE" altLang="en-US">
                <a:solidFill>
                  <a:srgbClr val="000090"/>
                </a:solidFill>
              </a:rPr>
              <a:t>;</a:t>
            </a:r>
          </a:p>
          <a:p>
            <a:pPr marL="171450" indent="-171450">
              <a:spcBef>
                <a:spcPct val="0"/>
              </a:spcBef>
              <a:buFont typeface="Arial"/>
              <a:buChar char="•"/>
            </a:pPr>
            <a:r>
              <a:rPr lang="de-DE" altLang="en-US" b="1" err="1">
                <a:solidFill>
                  <a:srgbClr val="000090"/>
                </a:solidFill>
              </a:rPr>
              <a:t>Preparing</a:t>
            </a:r>
            <a:r>
              <a:rPr lang="de-DE" altLang="en-US" b="1">
                <a:solidFill>
                  <a:srgbClr val="000090"/>
                </a:solidFill>
              </a:rPr>
              <a:t> </a:t>
            </a:r>
            <a:r>
              <a:rPr lang="de-DE" altLang="en-US" b="1" err="1">
                <a:solidFill>
                  <a:srgbClr val="000090"/>
                </a:solidFill>
              </a:rPr>
              <a:t>evidence-based</a:t>
            </a:r>
            <a:r>
              <a:rPr lang="de-DE" altLang="en-US" b="1">
                <a:solidFill>
                  <a:srgbClr val="000090"/>
                </a:solidFill>
              </a:rPr>
              <a:t> </a:t>
            </a:r>
            <a:r>
              <a:rPr lang="de-DE" altLang="en-US" b="1" err="1">
                <a:solidFill>
                  <a:srgbClr val="000090"/>
                </a:solidFill>
              </a:rPr>
              <a:t>corruption</a:t>
            </a:r>
            <a:r>
              <a:rPr lang="de-DE" altLang="en-US" b="1">
                <a:solidFill>
                  <a:srgbClr val="000090"/>
                </a:solidFill>
              </a:rPr>
              <a:t> </a:t>
            </a:r>
            <a:r>
              <a:rPr lang="de-DE" altLang="en-US" b="1" err="1">
                <a:solidFill>
                  <a:srgbClr val="000090"/>
                </a:solidFill>
              </a:rPr>
              <a:t>intervention</a:t>
            </a:r>
            <a:r>
              <a:rPr lang="de-DE" altLang="en-US" b="1">
                <a:solidFill>
                  <a:srgbClr val="000090"/>
                </a:solidFill>
              </a:rPr>
              <a:t>:</a:t>
            </a:r>
            <a:r>
              <a:rPr lang="de-DE" altLang="en-US" b="1" baseline="0">
                <a:solidFill>
                  <a:srgbClr val="000090"/>
                </a:solidFill>
              </a:rPr>
              <a:t> </a:t>
            </a:r>
            <a:r>
              <a:rPr lang="de-DE" altLang="en-US" b="0" baseline="0" err="1">
                <a:solidFill>
                  <a:srgbClr val="000090"/>
                </a:solidFill>
              </a:rPr>
              <a:t>C</a:t>
            </a:r>
            <a:r>
              <a:rPr lang="de-DE" altLang="en-US" err="1">
                <a:solidFill>
                  <a:srgbClr val="000090"/>
                </a:solidFill>
              </a:rPr>
              <a:t>orruption</a:t>
            </a:r>
            <a:r>
              <a:rPr lang="de-DE" altLang="en-US">
                <a:solidFill>
                  <a:srgbClr val="000090"/>
                </a:solidFill>
              </a:rPr>
              <a:t> </a:t>
            </a:r>
            <a:r>
              <a:rPr lang="de-DE" altLang="en-US" err="1">
                <a:solidFill>
                  <a:srgbClr val="000090"/>
                </a:solidFill>
              </a:rPr>
              <a:t>measurement</a:t>
            </a:r>
            <a:r>
              <a:rPr lang="de-DE" altLang="en-US">
                <a:solidFill>
                  <a:srgbClr val="000090"/>
                </a:solidFill>
              </a:rPr>
              <a:t> </a:t>
            </a:r>
            <a:r>
              <a:rPr lang="de-DE" altLang="en-US" err="1">
                <a:solidFill>
                  <a:srgbClr val="000090"/>
                </a:solidFill>
              </a:rPr>
              <a:t>is</a:t>
            </a:r>
            <a:r>
              <a:rPr lang="de-DE" altLang="en-US">
                <a:solidFill>
                  <a:srgbClr val="000090"/>
                </a:solidFill>
              </a:rPr>
              <a:t> also an </a:t>
            </a:r>
            <a:r>
              <a:rPr lang="de-DE" altLang="en-US" err="1">
                <a:solidFill>
                  <a:srgbClr val="000090"/>
                </a:solidFill>
              </a:rPr>
              <a:t>effective</a:t>
            </a:r>
            <a:r>
              <a:rPr lang="de-DE" altLang="en-US">
                <a:solidFill>
                  <a:srgbClr val="000090"/>
                </a:solidFill>
              </a:rPr>
              <a:t> </a:t>
            </a:r>
            <a:r>
              <a:rPr lang="de-DE" altLang="en-US" err="1">
                <a:solidFill>
                  <a:srgbClr val="000090"/>
                </a:solidFill>
              </a:rPr>
              <a:t>way</a:t>
            </a:r>
            <a:r>
              <a:rPr lang="de-DE" altLang="en-US">
                <a:solidFill>
                  <a:srgbClr val="000090"/>
                </a:solidFill>
              </a:rPr>
              <a:t> </a:t>
            </a:r>
            <a:r>
              <a:rPr lang="de-DE" altLang="en-US" err="1">
                <a:solidFill>
                  <a:srgbClr val="000090"/>
                </a:solidFill>
              </a:rPr>
              <a:t>of</a:t>
            </a:r>
            <a:r>
              <a:rPr lang="de-DE" altLang="en-US">
                <a:solidFill>
                  <a:srgbClr val="000090"/>
                </a:solidFill>
              </a:rPr>
              <a:t> </a:t>
            </a:r>
            <a:r>
              <a:rPr lang="de-DE" altLang="en-US" err="1">
                <a:solidFill>
                  <a:srgbClr val="000090"/>
                </a:solidFill>
              </a:rPr>
              <a:t>curbing</a:t>
            </a:r>
            <a:r>
              <a:rPr lang="de-DE" altLang="en-US">
                <a:solidFill>
                  <a:srgbClr val="000090"/>
                </a:solidFill>
              </a:rPr>
              <a:t> </a:t>
            </a:r>
            <a:r>
              <a:rPr lang="de-DE" altLang="en-US" err="1">
                <a:solidFill>
                  <a:srgbClr val="000090"/>
                </a:solidFill>
              </a:rPr>
              <a:t>corruption</a:t>
            </a:r>
            <a:r>
              <a:rPr lang="de-DE" altLang="en-US">
                <a:solidFill>
                  <a:srgbClr val="000090"/>
                </a:solidFill>
              </a:rPr>
              <a:t>, </a:t>
            </a:r>
            <a:r>
              <a:rPr lang="de-DE" altLang="en-US" err="1">
                <a:solidFill>
                  <a:srgbClr val="000090"/>
                </a:solidFill>
              </a:rPr>
              <a:t>since</a:t>
            </a:r>
            <a:r>
              <a:rPr lang="de-DE" altLang="en-US">
                <a:solidFill>
                  <a:srgbClr val="000090"/>
                </a:solidFill>
              </a:rPr>
              <a:t> </a:t>
            </a:r>
            <a:r>
              <a:rPr lang="de-DE" altLang="en-US" err="1">
                <a:solidFill>
                  <a:srgbClr val="000090"/>
                </a:solidFill>
              </a:rPr>
              <a:t>it</a:t>
            </a:r>
            <a:r>
              <a:rPr lang="de-DE" altLang="en-US">
                <a:solidFill>
                  <a:srgbClr val="000090"/>
                </a:solidFill>
              </a:rPr>
              <a:t> </a:t>
            </a:r>
            <a:r>
              <a:rPr lang="de-DE" altLang="en-US" err="1">
                <a:solidFill>
                  <a:srgbClr val="000090"/>
                </a:solidFill>
              </a:rPr>
              <a:t>allows</a:t>
            </a:r>
            <a:r>
              <a:rPr lang="de-DE" altLang="en-US">
                <a:solidFill>
                  <a:srgbClr val="000090"/>
                </a:solidFill>
              </a:rPr>
              <a:t> </a:t>
            </a:r>
            <a:r>
              <a:rPr lang="de-DE" altLang="en-US" err="1">
                <a:solidFill>
                  <a:srgbClr val="000090"/>
                </a:solidFill>
              </a:rPr>
              <a:t>to</a:t>
            </a:r>
            <a:r>
              <a:rPr lang="de-DE" altLang="en-US">
                <a:solidFill>
                  <a:srgbClr val="000090"/>
                </a:solidFill>
              </a:rPr>
              <a:t> </a:t>
            </a:r>
            <a:r>
              <a:rPr lang="de-DE" altLang="en-US" err="1">
                <a:solidFill>
                  <a:srgbClr val="000090"/>
                </a:solidFill>
              </a:rPr>
              <a:t>target</a:t>
            </a:r>
            <a:r>
              <a:rPr lang="de-DE" altLang="en-US">
                <a:solidFill>
                  <a:srgbClr val="000090"/>
                </a:solidFill>
              </a:rPr>
              <a:t> </a:t>
            </a:r>
            <a:r>
              <a:rPr lang="de-DE" altLang="en-US" err="1">
                <a:solidFill>
                  <a:srgbClr val="000090"/>
                </a:solidFill>
              </a:rPr>
              <a:t>specific</a:t>
            </a:r>
            <a:r>
              <a:rPr lang="de-DE" altLang="en-US">
                <a:solidFill>
                  <a:srgbClr val="000090"/>
                </a:solidFill>
              </a:rPr>
              <a:t>, </a:t>
            </a:r>
            <a:r>
              <a:rPr lang="de-DE" altLang="en-US" err="1">
                <a:solidFill>
                  <a:srgbClr val="000090"/>
                </a:solidFill>
              </a:rPr>
              <a:t>pre-determined</a:t>
            </a:r>
            <a:r>
              <a:rPr lang="de-DE" altLang="en-US">
                <a:solidFill>
                  <a:srgbClr val="000090"/>
                </a:solidFill>
              </a:rPr>
              <a:t> </a:t>
            </a:r>
            <a:r>
              <a:rPr lang="de-DE" altLang="en-US" err="1">
                <a:solidFill>
                  <a:srgbClr val="000090"/>
                </a:solidFill>
              </a:rPr>
              <a:t>risk</a:t>
            </a:r>
            <a:r>
              <a:rPr lang="de-DE" altLang="en-US">
                <a:solidFill>
                  <a:srgbClr val="000090"/>
                </a:solidFill>
              </a:rPr>
              <a:t> </a:t>
            </a:r>
            <a:r>
              <a:rPr lang="de-DE" altLang="en-US" err="1">
                <a:solidFill>
                  <a:srgbClr val="000090"/>
                </a:solidFill>
              </a:rPr>
              <a:t>areas</a:t>
            </a:r>
            <a:r>
              <a:rPr lang="de-DE" altLang="en-US">
                <a:solidFill>
                  <a:srgbClr val="000090"/>
                </a:solidFill>
              </a:rPr>
              <a:t> </a:t>
            </a:r>
            <a:r>
              <a:rPr lang="de-DE" altLang="en-US" err="1">
                <a:solidFill>
                  <a:srgbClr val="000090"/>
                </a:solidFill>
              </a:rPr>
              <a:t>or</a:t>
            </a:r>
            <a:r>
              <a:rPr lang="de-DE" altLang="en-US">
                <a:solidFill>
                  <a:srgbClr val="000090"/>
                </a:solidFill>
              </a:rPr>
              <a:t> </a:t>
            </a:r>
            <a:r>
              <a:rPr lang="de-DE" altLang="en-US" err="1">
                <a:solidFill>
                  <a:srgbClr val="000090"/>
                </a:solidFill>
              </a:rPr>
              <a:t>monitor</a:t>
            </a:r>
            <a:r>
              <a:rPr lang="de-DE" altLang="en-US">
                <a:solidFill>
                  <a:srgbClr val="000090"/>
                </a:solidFill>
              </a:rPr>
              <a:t> </a:t>
            </a:r>
            <a:r>
              <a:rPr lang="de-DE" altLang="en-US" err="1">
                <a:solidFill>
                  <a:srgbClr val="000090"/>
                </a:solidFill>
              </a:rPr>
              <a:t>the</a:t>
            </a:r>
            <a:r>
              <a:rPr lang="de-DE" altLang="en-US">
                <a:solidFill>
                  <a:srgbClr val="000090"/>
                </a:solidFill>
              </a:rPr>
              <a:t> </a:t>
            </a:r>
            <a:r>
              <a:rPr lang="de-DE" altLang="en-US" err="1">
                <a:solidFill>
                  <a:srgbClr val="000090"/>
                </a:solidFill>
              </a:rPr>
              <a:t>effectiveness</a:t>
            </a:r>
            <a:r>
              <a:rPr lang="de-DE" altLang="en-US">
                <a:solidFill>
                  <a:srgbClr val="000090"/>
                </a:solidFill>
              </a:rPr>
              <a:t> </a:t>
            </a:r>
            <a:r>
              <a:rPr lang="de-DE" altLang="en-US" err="1">
                <a:solidFill>
                  <a:srgbClr val="000090"/>
                </a:solidFill>
              </a:rPr>
              <a:t>of</a:t>
            </a:r>
            <a:r>
              <a:rPr lang="de-DE" altLang="en-US">
                <a:solidFill>
                  <a:srgbClr val="000090"/>
                </a:solidFill>
              </a:rPr>
              <a:t> anti-</a:t>
            </a:r>
            <a:r>
              <a:rPr lang="de-DE" altLang="en-US" err="1">
                <a:solidFill>
                  <a:srgbClr val="000090"/>
                </a:solidFill>
              </a:rPr>
              <a:t>corruption</a:t>
            </a:r>
            <a:r>
              <a:rPr lang="de-DE" altLang="en-US">
                <a:solidFill>
                  <a:srgbClr val="000090"/>
                </a:solidFill>
              </a:rPr>
              <a:t> </a:t>
            </a:r>
            <a:r>
              <a:rPr lang="de-DE" altLang="en-US" err="1">
                <a:solidFill>
                  <a:srgbClr val="000090"/>
                </a:solidFill>
              </a:rPr>
              <a:t>reforms</a:t>
            </a:r>
            <a:r>
              <a:rPr lang="de-DE" altLang="en-US">
                <a:solidFill>
                  <a:srgbClr val="000090"/>
                </a:solidFill>
              </a:rPr>
              <a:t> </a:t>
            </a:r>
            <a:r>
              <a:rPr lang="de-DE" altLang="en-US" err="1">
                <a:solidFill>
                  <a:srgbClr val="000090"/>
                </a:solidFill>
              </a:rPr>
              <a:t>through</a:t>
            </a:r>
            <a:r>
              <a:rPr lang="de-DE" altLang="en-US">
                <a:solidFill>
                  <a:srgbClr val="000090"/>
                </a:solidFill>
              </a:rPr>
              <a:t> </a:t>
            </a:r>
            <a:r>
              <a:rPr lang="de-DE" altLang="en-US" err="1">
                <a:solidFill>
                  <a:srgbClr val="000090"/>
                </a:solidFill>
              </a:rPr>
              <a:t>impact</a:t>
            </a:r>
            <a:r>
              <a:rPr lang="de-DE" altLang="en-US">
                <a:solidFill>
                  <a:srgbClr val="000090"/>
                </a:solidFill>
              </a:rPr>
              <a:t> </a:t>
            </a:r>
            <a:r>
              <a:rPr lang="de-DE" altLang="en-US" err="1">
                <a:solidFill>
                  <a:srgbClr val="000090"/>
                </a:solidFill>
              </a:rPr>
              <a:t>analysis</a:t>
            </a:r>
            <a:r>
              <a:rPr lang="de-DE" altLang="en-US">
                <a:solidFill>
                  <a:srgbClr val="000090"/>
                </a:solidFill>
              </a:rPr>
              <a:t>;</a:t>
            </a:r>
          </a:p>
          <a:p>
            <a:pPr marL="171450" indent="-171450">
              <a:spcBef>
                <a:spcPct val="0"/>
              </a:spcBef>
              <a:buFont typeface="Arial"/>
              <a:buChar char="•"/>
            </a:pPr>
            <a:r>
              <a:rPr lang="de-DE" altLang="en-US" b="1">
                <a:solidFill>
                  <a:srgbClr val="000090"/>
                </a:solidFill>
              </a:rPr>
              <a:t>Recording </a:t>
            </a:r>
            <a:r>
              <a:rPr lang="de-DE" altLang="en-US" b="1" err="1">
                <a:solidFill>
                  <a:srgbClr val="000090"/>
                </a:solidFill>
              </a:rPr>
              <a:t>improvements</a:t>
            </a:r>
            <a:r>
              <a:rPr lang="de-DE" altLang="en-US" b="1">
                <a:solidFill>
                  <a:srgbClr val="000090"/>
                </a:solidFill>
              </a:rPr>
              <a:t> (</a:t>
            </a:r>
            <a:r>
              <a:rPr lang="de-DE" altLang="en-US" b="1" err="1">
                <a:solidFill>
                  <a:srgbClr val="000090"/>
                </a:solidFill>
              </a:rPr>
              <a:t>or</a:t>
            </a:r>
            <a:r>
              <a:rPr lang="de-DE" altLang="en-US" b="1">
                <a:solidFill>
                  <a:srgbClr val="000090"/>
                </a:solidFill>
              </a:rPr>
              <a:t> </a:t>
            </a:r>
            <a:r>
              <a:rPr lang="de-DE" altLang="en-US" b="1" err="1">
                <a:solidFill>
                  <a:srgbClr val="000090"/>
                </a:solidFill>
              </a:rPr>
              <a:t>aggravation</a:t>
            </a:r>
            <a:r>
              <a:rPr lang="de-DE" altLang="en-US" b="1">
                <a:solidFill>
                  <a:srgbClr val="000090"/>
                </a:solidFill>
              </a:rPr>
              <a:t>) </a:t>
            </a:r>
            <a:r>
              <a:rPr lang="de-DE" altLang="en-US" b="1" err="1">
                <a:solidFill>
                  <a:srgbClr val="000090"/>
                </a:solidFill>
              </a:rPr>
              <a:t>over</a:t>
            </a:r>
            <a:r>
              <a:rPr lang="de-DE" altLang="en-US" b="1">
                <a:solidFill>
                  <a:srgbClr val="000090"/>
                </a:solidFill>
              </a:rPr>
              <a:t> time: </a:t>
            </a:r>
            <a:r>
              <a:rPr lang="de-DE" altLang="en-US" b="0" err="1">
                <a:solidFill>
                  <a:srgbClr val="000090"/>
                </a:solidFill>
              </a:rPr>
              <a:t>C</a:t>
            </a:r>
            <a:r>
              <a:rPr lang="de-DE" altLang="en-US" err="1">
                <a:solidFill>
                  <a:srgbClr val="000090"/>
                </a:solidFill>
              </a:rPr>
              <a:t>orruption</a:t>
            </a:r>
            <a:r>
              <a:rPr lang="de-DE" altLang="en-US">
                <a:solidFill>
                  <a:srgbClr val="000090"/>
                </a:solidFill>
              </a:rPr>
              <a:t> </a:t>
            </a:r>
            <a:r>
              <a:rPr lang="de-DE" altLang="en-US" err="1">
                <a:solidFill>
                  <a:srgbClr val="000090"/>
                </a:solidFill>
              </a:rPr>
              <a:t>data</a:t>
            </a:r>
            <a:r>
              <a:rPr lang="de-DE" altLang="en-US">
                <a:solidFill>
                  <a:srgbClr val="000090"/>
                </a:solidFill>
              </a:rPr>
              <a:t> </a:t>
            </a:r>
            <a:r>
              <a:rPr lang="de-DE" altLang="en-US" err="1">
                <a:solidFill>
                  <a:srgbClr val="000090"/>
                </a:solidFill>
              </a:rPr>
              <a:t>that</a:t>
            </a:r>
            <a:r>
              <a:rPr lang="de-DE" altLang="en-US">
                <a:solidFill>
                  <a:srgbClr val="000090"/>
                </a:solidFill>
              </a:rPr>
              <a:t> </a:t>
            </a:r>
            <a:r>
              <a:rPr lang="de-DE" altLang="en-US" err="1">
                <a:solidFill>
                  <a:srgbClr val="000090"/>
                </a:solidFill>
              </a:rPr>
              <a:t>for</a:t>
            </a:r>
            <a:r>
              <a:rPr lang="de-DE" altLang="en-US">
                <a:solidFill>
                  <a:srgbClr val="000090"/>
                </a:solidFill>
              </a:rPr>
              <a:t> </a:t>
            </a:r>
            <a:r>
              <a:rPr lang="de-DE" altLang="en-US" err="1">
                <a:solidFill>
                  <a:srgbClr val="000090"/>
                </a:solidFill>
              </a:rPr>
              <a:t>instance</a:t>
            </a:r>
            <a:r>
              <a:rPr lang="de-DE" altLang="en-US">
                <a:solidFill>
                  <a:srgbClr val="000090"/>
                </a:solidFill>
              </a:rPr>
              <a:t> </a:t>
            </a:r>
            <a:r>
              <a:rPr lang="de-DE" altLang="en-US" err="1">
                <a:solidFill>
                  <a:srgbClr val="000090"/>
                </a:solidFill>
              </a:rPr>
              <a:t>indicates</a:t>
            </a:r>
            <a:r>
              <a:rPr lang="de-DE" altLang="en-US">
                <a:solidFill>
                  <a:srgbClr val="000090"/>
                </a:solidFill>
              </a:rPr>
              <a:t> </a:t>
            </a:r>
            <a:r>
              <a:rPr lang="de-DE" altLang="en-US" err="1">
                <a:solidFill>
                  <a:srgbClr val="000090"/>
                </a:solidFill>
              </a:rPr>
              <a:t>that</a:t>
            </a:r>
            <a:r>
              <a:rPr lang="de-DE" altLang="en-US">
                <a:solidFill>
                  <a:srgbClr val="000090"/>
                </a:solidFill>
              </a:rPr>
              <a:t> </a:t>
            </a:r>
            <a:r>
              <a:rPr lang="de-DE" altLang="en-US" err="1">
                <a:solidFill>
                  <a:srgbClr val="000090"/>
                </a:solidFill>
              </a:rPr>
              <a:t>corruption</a:t>
            </a:r>
            <a:r>
              <a:rPr lang="de-DE" altLang="en-US">
                <a:solidFill>
                  <a:srgbClr val="000090"/>
                </a:solidFill>
              </a:rPr>
              <a:t> </a:t>
            </a:r>
            <a:r>
              <a:rPr lang="de-DE" altLang="en-US" err="1">
                <a:solidFill>
                  <a:srgbClr val="000090"/>
                </a:solidFill>
              </a:rPr>
              <a:t>reforms</a:t>
            </a:r>
            <a:r>
              <a:rPr lang="de-DE" altLang="en-US">
                <a:solidFill>
                  <a:srgbClr val="000090"/>
                </a:solidFill>
              </a:rPr>
              <a:t> </a:t>
            </a:r>
            <a:r>
              <a:rPr lang="de-DE" altLang="en-US" err="1">
                <a:solidFill>
                  <a:srgbClr val="000090"/>
                </a:solidFill>
              </a:rPr>
              <a:t>work</a:t>
            </a:r>
            <a:r>
              <a:rPr lang="de-DE" altLang="en-US">
                <a:solidFill>
                  <a:srgbClr val="000090"/>
                </a:solidFill>
              </a:rPr>
              <a:t>, </a:t>
            </a:r>
            <a:r>
              <a:rPr lang="de-DE" altLang="en-US" err="1">
                <a:solidFill>
                  <a:srgbClr val="000090"/>
                </a:solidFill>
              </a:rPr>
              <a:t>can</a:t>
            </a:r>
            <a:r>
              <a:rPr lang="de-DE" altLang="en-US">
                <a:solidFill>
                  <a:srgbClr val="000090"/>
                </a:solidFill>
              </a:rPr>
              <a:t> </a:t>
            </a:r>
            <a:r>
              <a:rPr lang="de-DE" altLang="en-US" err="1">
                <a:solidFill>
                  <a:srgbClr val="000090"/>
                </a:solidFill>
              </a:rPr>
              <a:t>help</a:t>
            </a:r>
            <a:r>
              <a:rPr lang="de-DE" altLang="en-US">
                <a:solidFill>
                  <a:srgbClr val="000090"/>
                </a:solidFill>
              </a:rPr>
              <a:t> </a:t>
            </a:r>
            <a:r>
              <a:rPr lang="de-DE" altLang="en-US" err="1">
                <a:solidFill>
                  <a:srgbClr val="000090"/>
                </a:solidFill>
              </a:rPr>
              <a:t>sustain</a:t>
            </a:r>
            <a:r>
              <a:rPr lang="de-DE" altLang="en-US">
                <a:solidFill>
                  <a:srgbClr val="000090"/>
                </a:solidFill>
              </a:rPr>
              <a:t> </a:t>
            </a:r>
            <a:r>
              <a:rPr lang="de-DE" altLang="en-US" err="1">
                <a:solidFill>
                  <a:srgbClr val="000090"/>
                </a:solidFill>
              </a:rPr>
              <a:t>political</a:t>
            </a:r>
            <a:r>
              <a:rPr lang="de-DE" altLang="en-US">
                <a:solidFill>
                  <a:srgbClr val="000090"/>
                </a:solidFill>
              </a:rPr>
              <a:t> will </a:t>
            </a:r>
            <a:r>
              <a:rPr lang="de-DE" altLang="en-US" err="1">
                <a:solidFill>
                  <a:srgbClr val="000090"/>
                </a:solidFill>
              </a:rPr>
              <a:t>throughout</a:t>
            </a:r>
            <a:r>
              <a:rPr lang="de-DE" altLang="en-US">
                <a:solidFill>
                  <a:srgbClr val="000090"/>
                </a:solidFill>
              </a:rPr>
              <a:t> </a:t>
            </a:r>
            <a:r>
              <a:rPr lang="de-DE" altLang="en-US" err="1">
                <a:solidFill>
                  <a:srgbClr val="000090"/>
                </a:solidFill>
              </a:rPr>
              <a:t>the</a:t>
            </a:r>
            <a:r>
              <a:rPr lang="de-DE" altLang="en-US">
                <a:solidFill>
                  <a:srgbClr val="000090"/>
                </a:solidFill>
              </a:rPr>
              <a:t> </a:t>
            </a:r>
            <a:r>
              <a:rPr lang="de-DE" altLang="en-US" err="1">
                <a:solidFill>
                  <a:srgbClr val="000090"/>
                </a:solidFill>
              </a:rPr>
              <a:t>reform</a:t>
            </a:r>
            <a:r>
              <a:rPr lang="de-DE" altLang="en-US">
                <a:solidFill>
                  <a:srgbClr val="000090"/>
                </a:solidFill>
              </a:rPr>
              <a:t> </a:t>
            </a:r>
            <a:r>
              <a:rPr lang="de-DE" altLang="en-US" err="1">
                <a:solidFill>
                  <a:srgbClr val="000090"/>
                </a:solidFill>
              </a:rPr>
              <a:t>period</a:t>
            </a:r>
            <a:r>
              <a:rPr lang="de-DE" altLang="en-US">
                <a:solidFill>
                  <a:srgbClr val="000090"/>
                </a:solidFill>
              </a:rPr>
              <a:t>. E.g. </a:t>
            </a:r>
            <a:r>
              <a:rPr lang="de-DE" altLang="en-US" err="1">
                <a:solidFill>
                  <a:srgbClr val="000090"/>
                </a:solidFill>
              </a:rPr>
              <a:t>appropriate</a:t>
            </a:r>
            <a:r>
              <a:rPr lang="de-DE" altLang="en-US">
                <a:solidFill>
                  <a:srgbClr val="000090"/>
                </a:solidFill>
              </a:rPr>
              <a:t> </a:t>
            </a:r>
            <a:r>
              <a:rPr lang="de-DE" altLang="en-US" err="1">
                <a:solidFill>
                  <a:srgbClr val="000090"/>
                </a:solidFill>
              </a:rPr>
              <a:t>assessment</a:t>
            </a:r>
            <a:r>
              <a:rPr lang="de-DE" altLang="en-US">
                <a:solidFill>
                  <a:srgbClr val="000090"/>
                </a:solidFill>
              </a:rPr>
              <a:t> </a:t>
            </a:r>
            <a:r>
              <a:rPr lang="de-DE" altLang="en-US" err="1">
                <a:solidFill>
                  <a:srgbClr val="000090"/>
                </a:solidFill>
              </a:rPr>
              <a:t>allows</a:t>
            </a:r>
            <a:r>
              <a:rPr lang="de-DE" altLang="en-US">
                <a:solidFill>
                  <a:srgbClr val="000090"/>
                </a:solidFill>
              </a:rPr>
              <a:t> </a:t>
            </a:r>
            <a:r>
              <a:rPr lang="de-DE" altLang="en-US" err="1">
                <a:solidFill>
                  <a:srgbClr val="000090"/>
                </a:solidFill>
              </a:rPr>
              <a:t>to</a:t>
            </a:r>
            <a:r>
              <a:rPr lang="de-DE" altLang="en-US">
                <a:solidFill>
                  <a:srgbClr val="000090"/>
                </a:solidFill>
              </a:rPr>
              <a:t> </a:t>
            </a:r>
            <a:r>
              <a:rPr lang="de-DE" altLang="en-US" err="1">
                <a:solidFill>
                  <a:srgbClr val="000090"/>
                </a:solidFill>
              </a:rPr>
              <a:t>record</a:t>
            </a:r>
            <a:r>
              <a:rPr lang="de-DE" altLang="en-US">
                <a:solidFill>
                  <a:srgbClr val="000090"/>
                </a:solidFill>
              </a:rPr>
              <a:t> </a:t>
            </a:r>
            <a:r>
              <a:rPr lang="de-DE" altLang="en-US" err="1">
                <a:solidFill>
                  <a:srgbClr val="000090"/>
                </a:solidFill>
              </a:rPr>
              <a:t>improvement</a:t>
            </a:r>
            <a:r>
              <a:rPr lang="de-DE" altLang="en-US">
                <a:solidFill>
                  <a:srgbClr val="000090"/>
                </a:solidFill>
              </a:rPr>
              <a:t> </a:t>
            </a:r>
            <a:r>
              <a:rPr lang="de-DE" altLang="en-US" err="1">
                <a:solidFill>
                  <a:srgbClr val="000090"/>
                </a:solidFill>
              </a:rPr>
              <a:t>towards</a:t>
            </a:r>
            <a:r>
              <a:rPr lang="de-DE" altLang="en-US">
                <a:solidFill>
                  <a:srgbClr val="000090"/>
                </a:solidFill>
              </a:rPr>
              <a:t> </a:t>
            </a:r>
            <a:r>
              <a:rPr lang="de-DE" altLang="en-US" err="1">
                <a:solidFill>
                  <a:srgbClr val="000090"/>
                </a:solidFill>
              </a:rPr>
              <a:t>the</a:t>
            </a:r>
            <a:r>
              <a:rPr lang="de-DE" altLang="en-US">
                <a:solidFill>
                  <a:srgbClr val="000090"/>
                </a:solidFill>
              </a:rPr>
              <a:t> </a:t>
            </a:r>
            <a:r>
              <a:rPr lang="de-DE" altLang="en-US" err="1">
                <a:solidFill>
                  <a:srgbClr val="000090"/>
                </a:solidFill>
              </a:rPr>
              <a:t>achievement</a:t>
            </a:r>
            <a:r>
              <a:rPr lang="de-DE" altLang="en-US">
                <a:solidFill>
                  <a:srgbClr val="000090"/>
                </a:solidFill>
              </a:rPr>
              <a:t> </a:t>
            </a:r>
            <a:r>
              <a:rPr lang="de-DE" altLang="en-US" err="1">
                <a:solidFill>
                  <a:srgbClr val="000090"/>
                </a:solidFill>
              </a:rPr>
              <a:t>of</a:t>
            </a:r>
            <a:r>
              <a:rPr lang="de-DE" altLang="en-US">
                <a:solidFill>
                  <a:srgbClr val="000090"/>
                </a:solidFill>
              </a:rPr>
              <a:t> </a:t>
            </a:r>
            <a:r>
              <a:rPr lang="de-DE" altLang="en-US" err="1">
                <a:solidFill>
                  <a:srgbClr val="000090"/>
                </a:solidFill>
              </a:rPr>
              <a:t>the</a:t>
            </a:r>
            <a:r>
              <a:rPr lang="de-DE" altLang="en-US">
                <a:solidFill>
                  <a:srgbClr val="000090"/>
                </a:solidFill>
              </a:rPr>
              <a:t> SDGs.</a:t>
            </a:r>
          </a:p>
          <a:p>
            <a:pPr marL="0" indent="0">
              <a:spcBef>
                <a:spcPct val="0"/>
              </a:spcBef>
              <a:buFont typeface="Arial"/>
              <a:buNone/>
            </a:pPr>
            <a:r>
              <a:rPr lang="de-DE" altLang="en-US" b="1" err="1">
                <a:solidFill>
                  <a:srgbClr val="000090"/>
                </a:solidFill>
              </a:rPr>
              <a:t>E</a:t>
            </a:r>
            <a:r>
              <a:rPr lang="de-DE" altLang="en-US" b="0" err="1">
                <a:solidFill>
                  <a:srgbClr val="000090"/>
                </a:solidFill>
              </a:rPr>
              <a:t>ach</a:t>
            </a:r>
            <a:r>
              <a:rPr lang="de-DE" altLang="en-US" b="0" baseline="0">
                <a:solidFill>
                  <a:srgbClr val="000090"/>
                </a:solidFill>
              </a:rPr>
              <a:t> </a:t>
            </a:r>
            <a:r>
              <a:rPr lang="de-DE" altLang="en-US" b="0" baseline="0" err="1">
                <a:solidFill>
                  <a:srgbClr val="000090"/>
                </a:solidFill>
              </a:rPr>
              <a:t>reason</a:t>
            </a:r>
            <a:r>
              <a:rPr lang="de-DE" altLang="en-US" b="0" baseline="0">
                <a:solidFill>
                  <a:srgbClr val="000090"/>
                </a:solidFill>
              </a:rPr>
              <a:t> </a:t>
            </a:r>
            <a:r>
              <a:rPr lang="de-DE" altLang="en-US" b="0" baseline="0" err="1">
                <a:solidFill>
                  <a:srgbClr val="000090"/>
                </a:solidFill>
              </a:rPr>
              <a:t>mentioned</a:t>
            </a:r>
            <a:r>
              <a:rPr lang="de-DE" altLang="en-US" b="0" baseline="0">
                <a:solidFill>
                  <a:srgbClr val="000090"/>
                </a:solidFill>
              </a:rPr>
              <a:t> </a:t>
            </a:r>
            <a:r>
              <a:rPr lang="de-DE" altLang="en-US" b="0" baseline="0" err="1">
                <a:solidFill>
                  <a:srgbClr val="000090"/>
                </a:solidFill>
              </a:rPr>
              <a:t>can</a:t>
            </a:r>
            <a:r>
              <a:rPr lang="de-DE" altLang="en-US" b="0" baseline="0">
                <a:solidFill>
                  <a:srgbClr val="000090"/>
                </a:solidFill>
              </a:rPr>
              <a:t> also </a:t>
            </a:r>
            <a:r>
              <a:rPr lang="de-DE" altLang="en-US" b="0" baseline="0" err="1">
                <a:solidFill>
                  <a:srgbClr val="000090"/>
                </a:solidFill>
              </a:rPr>
              <a:t>be</a:t>
            </a:r>
            <a:r>
              <a:rPr lang="de-DE" altLang="en-US" b="0" baseline="0">
                <a:solidFill>
                  <a:srgbClr val="000090"/>
                </a:solidFill>
              </a:rPr>
              <a:t> </a:t>
            </a:r>
            <a:r>
              <a:rPr lang="de-DE" altLang="en-US" b="0" baseline="0" err="1">
                <a:solidFill>
                  <a:srgbClr val="000090"/>
                </a:solidFill>
              </a:rPr>
              <a:t>seen</a:t>
            </a:r>
            <a:r>
              <a:rPr lang="de-DE" altLang="en-US" b="0" baseline="0">
                <a:solidFill>
                  <a:srgbClr val="000090"/>
                </a:solidFill>
              </a:rPr>
              <a:t> in a wider </a:t>
            </a:r>
            <a:r>
              <a:rPr lang="de-DE" altLang="en-US" b="0" baseline="0" err="1">
                <a:solidFill>
                  <a:srgbClr val="000090"/>
                </a:solidFill>
              </a:rPr>
              <a:t>cyclic</a:t>
            </a:r>
            <a:r>
              <a:rPr lang="de-DE" altLang="en-US" b="0" baseline="0">
                <a:solidFill>
                  <a:srgbClr val="000090"/>
                </a:solidFill>
              </a:rPr>
              <a:t> </a:t>
            </a:r>
            <a:r>
              <a:rPr lang="de-DE" altLang="en-US" b="0" baseline="0" err="1">
                <a:solidFill>
                  <a:srgbClr val="000090"/>
                </a:solidFill>
              </a:rPr>
              <a:t>process</a:t>
            </a:r>
            <a:r>
              <a:rPr lang="de-DE" altLang="en-US" b="0" baseline="0">
                <a:solidFill>
                  <a:srgbClr val="000090"/>
                </a:solidFill>
              </a:rPr>
              <a:t> </a:t>
            </a:r>
            <a:r>
              <a:rPr lang="de-DE" altLang="en-US" b="0" baseline="0" err="1">
                <a:solidFill>
                  <a:srgbClr val="000090"/>
                </a:solidFill>
              </a:rPr>
              <a:t>of</a:t>
            </a:r>
            <a:r>
              <a:rPr lang="de-DE" altLang="en-US" b="0" baseline="0">
                <a:solidFill>
                  <a:srgbClr val="000090"/>
                </a:solidFill>
              </a:rPr>
              <a:t> </a:t>
            </a:r>
            <a:r>
              <a:rPr lang="de-DE" altLang="en-US" b="0" baseline="0" err="1">
                <a:solidFill>
                  <a:srgbClr val="000090"/>
                </a:solidFill>
              </a:rPr>
              <a:t>continuous</a:t>
            </a:r>
            <a:r>
              <a:rPr lang="de-DE" altLang="en-US" b="0" baseline="0">
                <a:solidFill>
                  <a:srgbClr val="000090"/>
                </a:solidFill>
              </a:rPr>
              <a:t> </a:t>
            </a:r>
            <a:r>
              <a:rPr lang="de-DE" altLang="en-US" b="0" baseline="0" err="1">
                <a:solidFill>
                  <a:srgbClr val="000090"/>
                </a:solidFill>
              </a:rPr>
              <a:t>improvement</a:t>
            </a:r>
            <a:r>
              <a:rPr lang="de-DE" altLang="en-US" b="0" baseline="0">
                <a:solidFill>
                  <a:srgbClr val="000090"/>
                </a:solidFill>
              </a:rPr>
              <a:t>.</a:t>
            </a:r>
            <a:endParaRPr lang="de-DE" altLang="en-US" b="0">
              <a:solidFill>
                <a:srgbClr val="000090"/>
              </a:solidFill>
            </a:endParaRPr>
          </a:p>
          <a:p>
            <a:endParaRPr lang="en-US" altLang="de-DE"/>
          </a:p>
          <a:p>
            <a:r>
              <a:rPr lang="de-DE" sz="1200" b="1"/>
              <a:t>Source:</a:t>
            </a:r>
          </a:p>
          <a:p>
            <a:r>
              <a:rPr lang="en-US" sz="1200"/>
              <a:t>United Nations Office on Drugs and Crime (2018). Manual On Corruption Surveys. Methodological guidelines on the measurement of bribery and other forms of corruption through sample surveys. Austria: Vienna International Centre. Retrieved from </a:t>
            </a:r>
            <a:r>
              <a:rPr lang="en-US" sz="1200" u="sng">
                <a:hlinkClick r:id="rId3"/>
              </a:rPr>
              <a:t>https://www.unodc.org/documents/data-and-analysis/Crime-statistics/CorruptionManual_2018_web.pdf</a:t>
            </a:r>
            <a:r>
              <a:rPr lang="en-US" sz="1200"/>
              <a:t> </a:t>
            </a:r>
            <a:r>
              <a:rPr lang="de-DE" sz="1200"/>
              <a:t>(last </a:t>
            </a:r>
            <a:r>
              <a:rPr lang="de-DE" sz="1200" err="1"/>
              <a:t>accessed</a:t>
            </a:r>
            <a:r>
              <a:rPr lang="de-DE" sz="1200"/>
              <a:t> on April 17, 2020).</a:t>
            </a:r>
          </a:p>
        </p:txBody>
      </p:sp>
      <p:sp>
        <p:nvSpPr>
          <p:cNvPr id="55299" name="Slide Number Placeholder 3">
            <a:extLst>
              <a:ext uri="{FF2B5EF4-FFF2-40B4-BE49-F238E27FC236}">
                <a16:creationId xmlns:a16="http://schemas.microsoft.com/office/drawing/2014/main" id="{D47D2805-9AF9-4F49-8329-71793F79A283}"/>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29057" indent="-280406">
              <a:defRPr>
                <a:solidFill>
                  <a:schemeClr val="tx1"/>
                </a:solidFill>
                <a:latin typeface="Calibri" panose="020F0502020204030204" pitchFamily="34" charset="0"/>
              </a:defRPr>
            </a:lvl2pPr>
            <a:lvl3pPr marL="1121626" indent="-224325">
              <a:defRPr>
                <a:solidFill>
                  <a:schemeClr val="tx1"/>
                </a:solidFill>
                <a:latin typeface="Calibri" panose="020F0502020204030204" pitchFamily="34" charset="0"/>
              </a:defRPr>
            </a:lvl3pPr>
            <a:lvl4pPr marL="1570276" indent="-224325">
              <a:defRPr>
                <a:solidFill>
                  <a:schemeClr val="tx1"/>
                </a:solidFill>
                <a:latin typeface="Calibri" panose="020F0502020204030204" pitchFamily="34" charset="0"/>
              </a:defRPr>
            </a:lvl4pPr>
            <a:lvl5pPr marL="2018927" indent="-224325">
              <a:defRPr>
                <a:solidFill>
                  <a:schemeClr val="tx1"/>
                </a:solidFill>
                <a:latin typeface="Calibri" panose="020F0502020204030204" pitchFamily="34" charset="0"/>
              </a:defRPr>
            </a:lvl5pPr>
            <a:lvl6pPr marL="2467577" indent="-224325" defTabSz="448650" eaLnBrk="0" fontAlgn="base" hangingPunct="0">
              <a:spcBef>
                <a:spcPct val="0"/>
              </a:spcBef>
              <a:spcAft>
                <a:spcPct val="0"/>
              </a:spcAft>
              <a:defRPr>
                <a:solidFill>
                  <a:schemeClr val="tx1"/>
                </a:solidFill>
                <a:latin typeface="Calibri" panose="020F0502020204030204" pitchFamily="34" charset="0"/>
              </a:defRPr>
            </a:lvl6pPr>
            <a:lvl7pPr marL="2916227" indent="-224325" defTabSz="448650" eaLnBrk="0" fontAlgn="base" hangingPunct="0">
              <a:spcBef>
                <a:spcPct val="0"/>
              </a:spcBef>
              <a:spcAft>
                <a:spcPct val="0"/>
              </a:spcAft>
              <a:defRPr>
                <a:solidFill>
                  <a:schemeClr val="tx1"/>
                </a:solidFill>
                <a:latin typeface="Calibri" panose="020F0502020204030204" pitchFamily="34" charset="0"/>
              </a:defRPr>
            </a:lvl7pPr>
            <a:lvl8pPr marL="3364878" indent="-224325" defTabSz="448650" eaLnBrk="0" fontAlgn="base" hangingPunct="0">
              <a:spcBef>
                <a:spcPct val="0"/>
              </a:spcBef>
              <a:spcAft>
                <a:spcPct val="0"/>
              </a:spcAft>
              <a:defRPr>
                <a:solidFill>
                  <a:schemeClr val="tx1"/>
                </a:solidFill>
                <a:latin typeface="Calibri" panose="020F0502020204030204" pitchFamily="34" charset="0"/>
              </a:defRPr>
            </a:lvl8pPr>
            <a:lvl9pPr marL="3813528" indent="-224325" defTabSz="448650" eaLnBrk="0" fontAlgn="base" hangingPunct="0">
              <a:spcBef>
                <a:spcPct val="0"/>
              </a:spcBef>
              <a:spcAft>
                <a:spcPct val="0"/>
              </a:spcAft>
              <a:defRPr>
                <a:solidFill>
                  <a:schemeClr val="tx1"/>
                </a:solidFill>
                <a:latin typeface="Calibri" panose="020F0502020204030204" pitchFamily="34" charset="0"/>
              </a:defRPr>
            </a:lvl9pPr>
          </a:lstStyle>
          <a:p>
            <a:fld id="{5C60CCAB-BD19-4394-B26E-CFC2D9DFD8B8}" type="slidenum">
              <a:rPr lang="en-US" altLang="de-DE"/>
              <a:pPr/>
              <a:t>21</a:t>
            </a:fld>
            <a:endParaRPr lang="en-US"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b="1" u="none" dirty="0"/>
              <a:t>Monitoring </a:t>
            </a:r>
            <a:r>
              <a:rPr lang="de-DE" altLang="de-DE" b="1" u="none" dirty="0" err="1"/>
              <a:t>and</a:t>
            </a:r>
            <a:r>
              <a:rPr lang="de-DE" altLang="de-DE" b="1" u="none" dirty="0"/>
              <a:t> </a:t>
            </a:r>
            <a:r>
              <a:rPr lang="de-DE" altLang="de-DE" b="1" u="none" dirty="0" err="1"/>
              <a:t>evaluation</a:t>
            </a:r>
            <a:r>
              <a:rPr lang="de-DE" altLang="de-DE" b="1" u="none" dirty="0"/>
              <a:t>:</a:t>
            </a:r>
            <a:endParaRPr lang="de-DE" altLang="de-DE" b="1" u="none" baseline="0" dirty="0"/>
          </a:p>
          <a:p>
            <a:endParaRPr lang="de-DE" altLang="de-DE" b="1" u="none" baseline="0" dirty="0"/>
          </a:p>
          <a:p>
            <a:pPr marL="171450" indent="-171450">
              <a:buFont typeface="Arial" panose="020B0604020202020204" pitchFamily="34" charset="0"/>
              <a:buChar char="•"/>
            </a:pPr>
            <a:r>
              <a:rPr lang="de-DE" altLang="de-DE" dirty="0" err="1"/>
              <a:t>Corruption</a:t>
            </a:r>
            <a:r>
              <a:rPr lang="de-DE" altLang="de-DE" dirty="0"/>
              <a:t> </a:t>
            </a:r>
            <a:r>
              <a:rPr lang="de-DE" altLang="de-DE" dirty="0" err="1"/>
              <a:t>measurement</a:t>
            </a:r>
            <a:r>
              <a:rPr lang="de-DE" altLang="de-DE" dirty="0"/>
              <a:t>/</a:t>
            </a:r>
            <a:r>
              <a:rPr lang="de-DE" altLang="de-DE" dirty="0" err="1"/>
              <a:t>assessment</a:t>
            </a:r>
            <a:r>
              <a:rPr lang="de-DE" altLang="de-DE" dirty="0"/>
              <a:t> </a:t>
            </a:r>
            <a:r>
              <a:rPr lang="de-DE" altLang="de-DE" dirty="0" err="1"/>
              <a:t>and</a:t>
            </a:r>
            <a:r>
              <a:rPr lang="de-DE" altLang="de-DE" dirty="0"/>
              <a:t> anti-</a:t>
            </a:r>
            <a:r>
              <a:rPr lang="de-DE" altLang="de-DE" dirty="0" err="1"/>
              <a:t>corruption</a:t>
            </a:r>
            <a:r>
              <a:rPr lang="de-DE" altLang="de-DE" dirty="0"/>
              <a:t> </a:t>
            </a:r>
            <a:r>
              <a:rPr lang="de-DE" altLang="de-DE" dirty="0" err="1"/>
              <a:t>monitoring</a:t>
            </a:r>
            <a:r>
              <a:rPr lang="de-DE" altLang="de-DE" dirty="0"/>
              <a:t> </a:t>
            </a:r>
            <a:r>
              <a:rPr lang="de-DE" altLang="de-DE" dirty="0" err="1"/>
              <a:t>and</a:t>
            </a:r>
            <a:r>
              <a:rPr lang="de-DE" altLang="de-DE" dirty="0"/>
              <a:t> </a:t>
            </a:r>
            <a:r>
              <a:rPr lang="de-DE" altLang="de-DE" dirty="0" err="1"/>
              <a:t>evaluation</a:t>
            </a:r>
            <a:r>
              <a:rPr lang="de-DE" altLang="de-DE" dirty="0"/>
              <a:t> </a:t>
            </a:r>
            <a:r>
              <a:rPr lang="de-DE" altLang="de-DE" dirty="0" err="1"/>
              <a:t>are</a:t>
            </a:r>
            <a:r>
              <a:rPr lang="de-DE" altLang="de-DE" dirty="0"/>
              <a:t> </a:t>
            </a:r>
            <a:r>
              <a:rPr lang="de-DE" altLang="de-DE" dirty="0" err="1"/>
              <a:t>crucial</a:t>
            </a:r>
            <a:r>
              <a:rPr lang="de-DE" altLang="de-DE" dirty="0"/>
              <a:t> </a:t>
            </a:r>
            <a:r>
              <a:rPr lang="de-DE" altLang="de-DE" dirty="0" err="1"/>
              <a:t>ingredients</a:t>
            </a:r>
            <a:r>
              <a:rPr lang="de-DE" altLang="de-DE" dirty="0"/>
              <a:t> </a:t>
            </a:r>
            <a:r>
              <a:rPr lang="de-DE" altLang="de-DE" dirty="0" err="1"/>
              <a:t>to</a:t>
            </a:r>
            <a:r>
              <a:rPr lang="de-DE" altLang="de-DE" dirty="0"/>
              <a:t> </a:t>
            </a:r>
            <a:r>
              <a:rPr lang="de-DE" altLang="de-DE" dirty="0" err="1"/>
              <a:t>increase</a:t>
            </a:r>
            <a:r>
              <a:rPr lang="de-DE" altLang="de-DE" dirty="0"/>
              <a:t> </a:t>
            </a:r>
            <a:r>
              <a:rPr lang="de-DE" altLang="de-DE" dirty="0" err="1"/>
              <a:t>our</a:t>
            </a:r>
            <a:r>
              <a:rPr lang="de-DE" altLang="de-DE" dirty="0"/>
              <a:t> </a:t>
            </a:r>
            <a:r>
              <a:rPr lang="de-DE" altLang="de-DE" dirty="0" err="1"/>
              <a:t>knowledge</a:t>
            </a:r>
            <a:r>
              <a:rPr lang="de-DE" altLang="de-DE" dirty="0"/>
              <a:t> on </a:t>
            </a:r>
            <a:r>
              <a:rPr lang="de-DE" altLang="de-DE" dirty="0" err="1"/>
              <a:t>what</a:t>
            </a:r>
            <a:r>
              <a:rPr lang="de-DE" altLang="de-DE" dirty="0"/>
              <a:t> </a:t>
            </a:r>
            <a:r>
              <a:rPr lang="de-DE" altLang="de-DE" dirty="0" err="1"/>
              <a:t>works</a:t>
            </a:r>
            <a:r>
              <a:rPr lang="de-DE" altLang="de-DE" dirty="0"/>
              <a:t> </a:t>
            </a:r>
            <a:r>
              <a:rPr lang="de-DE" altLang="de-DE" dirty="0" err="1"/>
              <a:t>and</a:t>
            </a:r>
            <a:r>
              <a:rPr lang="de-DE" altLang="de-DE" dirty="0"/>
              <a:t> </a:t>
            </a:r>
            <a:r>
              <a:rPr lang="de-DE" altLang="de-DE" dirty="0" err="1"/>
              <a:t>what</a:t>
            </a:r>
            <a:r>
              <a:rPr lang="de-DE" altLang="de-DE" dirty="0"/>
              <a:t> </a:t>
            </a:r>
            <a:r>
              <a:rPr lang="de-DE" altLang="de-DE" dirty="0" err="1"/>
              <a:t>does</a:t>
            </a:r>
            <a:r>
              <a:rPr lang="de-DE" altLang="de-DE" dirty="0"/>
              <a:t> not in </a:t>
            </a:r>
            <a:r>
              <a:rPr lang="de-DE" altLang="de-DE" dirty="0" err="1"/>
              <a:t>the</a:t>
            </a:r>
            <a:r>
              <a:rPr lang="de-DE" altLang="de-DE" dirty="0"/>
              <a:t> </a:t>
            </a:r>
            <a:r>
              <a:rPr lang="de-DE" altLang="de-DE" dirty="0" err="1"/>
              <a:t>fight</a:t>
            </a:r>
            <a:r>
              <a:rPr lang="de-DE" altLang="de-DE" dirty="0"/>
              <a:t> </a:t>
            </a:r>
            <a:r>
              <a:rPr lang="de-DE" altLang="de-DE" dirty="0" err="1"/>
              <a:t>against</a:t>
            </a:r>
            <a:r>
              <a:rPr lang="de-DE" altLang="de-DE" dirty="0"/>
              <a:t> </a:t>
            </a:r>
            <a:r>
              <a:rPr lang="de-DE" altLang="de-DE" dirty="0" err="1"/>
              <a:t>corruption</a:t>
            </a:r>
            <a:r>
              <a:rPr lang="de-DE" altLang="de-DE" dirty="0"/>
              <a:t>.</a:t>
            </a:r>
          </a:p>
          <a:p>
            <a:pPr marL="171450" indent="-171450">
              <a:buFont typeface="Arial" panose="020B0604020202020204" pitchFamily="34" charset="0"/>
              <a:buChar char="•"/>
            </a:pPr>
            <a:r>
              <a:rPr lang="de-DE" altLang="de-DE" dirty="0" err="1"/>
              <a:t>To</a:t>
            </a:r>
            <a:r>
              <a:rPr lang="de-DE" altLang="de-DE" dirty="0"/>
              <a:t> </a:t>
            </a:r>
            <a:r>
              <a:rPr lang="de-DE" altLang="de-DE" dirty="0" err="1"/>
              <a:t>be</a:t>
            </a:r>
            <a:r>
              <a:rPr lang="de-DE" altLang="de-DE" dirty="0"/>
              <a:t> </a:t>
            </a:r>
            <a:r>
              <a:rPr lang="de-DE" altLang="de-DE" dirty="0" err="1"/>
              <a:t>effective</a:t>
            </a:r>
            <a:r>
              <a:rPr lang="de-DE" altLang="de-DE" dirty="0"/>
              <a:t> anti-</a:t>
            </a:r>
            <a:r>
              <a:rPr lang="de-DE" altLang="de-DE" dirty="0" err="1"/>
              <a:t>corruption</a:t>
            </a:r>
            <a:r>
              <a:rPr lang="de-DE" altLang="de-DE" dirty="0"/>
              <a:t> </a:t>
            </a:r>
            <a:r>
              <a:rPr lang="de-DE" altLang="de-DE" dirty="0" err="1"/>
              <a:t>programs</a:t>
            </a:r>
            <a:r>
              <a:rPr lang="de-DE" altLang="de-DE" dirty="0"/>
              <a:t> must </a:t>
            </a:r>
            <a:r>
              <a:rPr lang="de-DE" altLang="de-DE" dirty="0" err="1"/>
              <a:t>be</a:t>
            </a:r>
            <a:r>
              <a:rPr lang="de-DE" altLang="de-DE" dirty="0"/>
              <a:t> </a:t>
            </a:r>
            <a:r>
              <a:rPr lang="de-DE" altLang="de-DE" dirty="0" err="1"/>
              <a:t>based</a:t>
            </a:r>
            <a:r>
              <a:rPr lang="de-DE" altLang="de-DE" dirty="0"/>
              <a:t> on a </a:t>
            </a:r>
            <a:r>
              <a:rPr lang="de-DE" altLang="de-DE" dirty="0" err="1"/>
              <a:t>sound</a:t>
            </a:r>
            <a:r>
              <a:rPr lang="de-DE" altLang="de-DE" dirty="0"/>
              <a:t> </a:t>
            </a:r>
            <a:r>
              <a:rPr lang="de-DE" altLang="de-DE" dirty="0" err="1"/>
              <a:t>foundation</a:t>
            </a:r>
            <a:r>
              <a:rPr lang="de-DE" altLang="de-DE" dirty="0"/>
              <a:t> </a:t>
            </a:r>
            <a:r>
              <a:rPr lang="de-DE" altLang="de-DE" dirty="0" err="1"/>
              <a:t>of</a:t>
            </a:r>
            <a:r>
              <a:rPr lang="de-DE" altLang="de-DE" dirty="0"/>
              <a:t> </a:t>
            </a:r>
            <a:r>
              <a:rPr lang="de-DE" altLang="de-DE" dirty="0" err="1"/>
              <a:t>corruption</a:t>
            </a:r>
            <a:r>
              <a:rPr lang="de-DE" altLang="de-DE" dirty="0"/>
              <a:t> </a:t>
            </a:r>
            <a:r>
              <a:rPr lang="de-DE" altLang="de-DE" dirty="0" err="1"/>
              <a:t>risk</a:t>
            </a:r>
            <a:r>
              <a:rPr lang="de-DE" altLang="de-DE" dirty="0"/>
              <a:t> </a:t>
            </a:r>
            <a:r>
              <a:rPr lang="de-DE" altLang="de-DE" dirty="0" err="1"/>
              <a:t>assessments</a:t>
            </a:r>
            <a:r>
              <a:rPr lang="de-DE" altLang="de-DE" dirty="0"/>
              <a:t> </a:t>
            </a:r>
            <a:r>
              <a:rPr lang="de-DE" altLang="de-DE" dirty="0" err="1"/>
              <a:t>or</a:t>
            </a:r>
            <a:r>
              <a:rPr lang="de-DE" altLang="de-DE" dirty="0"/>
              <a:t> </a:t>
            </a:r>
            <a:r>
              <a:rPr lang="de-DE" altLang="de-DE" dirty="0" err="1"/>
              <a:t>measurement</a:t>
            </a:r>
            <a:r>
              <a:rPr lang="de-DE" altLang="de-DE" dirty="0"/>
              <a:t> </a:t>
            </a:r>
            <a:r>
              <a:rPr lang="de-DE" altLang="de-DE" dirty="0" err="1"/>
              <a:t>of</a:t>
            </a:r>
            <a:r>
              <a:rPr lang="de-DE" altLang="de-DE" dirty="0"/>
              <a:t> </a:t>
            </a:r>
            <a:r>
              <a:rPr lang="de-DE" altLang="de-DE" dirty="0" err="1"/>
              <a:t>the</a:t>
            </a:r>
            <a:r>
              <a:rPr lang="de-DE" altLang="de-DE" dirty="0"/>
              <a:t> </a:t>
            </a:r>
            <a:r>
              <a:rPr lang="de-DE" altLang="de-DE" dirty="0" err="1"/>
              <a:t>extent</a:t>
            </a:r>
            <a:r>
              <a:rPr lang="de-DE" altLang="de-DE" dirty="0"/>
              <a:t> </a:t>
            </a:r>
            <a:r>
              <a:rPr lang="de-DE" altLang="de-DE" dirty="0" err="1"/>
              <a:t>that</a:t>
            </a:r>
            <a:r>
              <a:rPr lang="de-DE" altLang="de-DE" dirty="0"/>
              <a:t> </a:t>
            </a:r>
            <a:r>
              <a:rPr lang="de-DE" altLang="de-DE" dirty="0" err="1"/>
              <a:t>corruption</a:t>
            </a:r>
            <a:r>
              <a:rPr lang="de-DE" altLang="de-DE" dirty="0"/>
              <a:t> </a:t>
            </a:r>
            <a:r>
              <a:rPr lang="de-DE" altLang="de-DE" dirty="0" err="1"/>
              <a:t>has</a:t>
            </a:r>
            <a:r>
              <a:rPr lang="de-DE" altLang="de-DE" dirty="0"/>
              <a:t> </a:t>
            </a:r>
            <a:r>
              <a:rPr lang="de-DE" altLang="de-DE" dirty="0" err="1"/>
              <a:t>permeated</a:t>
            </a:r>
            <a:r>
              <a:rPr lang="de-DE" altLang="de-DE" dirty="0"/>
              <a:t> </a:t>
            </a:r>
            <a:r>
              <a:rPr lang="de-DE" altLang="de-DE" dirty="0" err="1"/>
              <a:t>the</a:t>
            </a:r>
            <a:r>
              <a:rPr lang="de-DE" altLang="de-DE" dirty="0"/>
              <a:t> </a:t>
            </a:r>
            <a:r>
              <a:rPr lang="de-DE" altLang="de-DE" dirty="0" err="1"/>
              <a:t>public</a:t>
            </a:r>
            <a:r>
              <a:rPr lang="de-DE" altLang="de-DE" dirty="0"/>
              <a:t> </a:t>
            </a:r>
            <a:r>
              <a:rPr lang="de-DE" altLang="de-DE" dirty="0" err="1"/>
              <a:t>and</a:t>
            </a:r>
            <a:r>
              <a:rPr lang="de-DE" altLang="de-DE" dirty="0"/>
              <a:t> private </a:t>
            </a:r>
            <a:r>
              <a:rPr lang="de-DE" altLang="de-DE" dirty="0" err="1"/>
              <a:t>institutions</a:t>
            </a:r>
            <a:r>
              <a:rPr lang="de-DE" altLang="de-DE" dirty="0"/>
              <a:t>.</a:t>
            </a:r>
          </a:p>
          <a:p>
            <a:pPr marL="171450" indent="-171450">
              <a:buFont typeface="Arial" panose="020B0604020202020204" pitchFamily="34" charset="0"/>
              <a:buChar char="•"/>
            </a:pPr>
            <a:r>
              <a:rPr lang="de-DE" altLang="de-DE" dirty="0" err="1"/>
              <a:t>However</a:t>
            </a:r>
            <a:r>
              <a:rPr lang="de-DE" altLang="de-DE" dirty="0"/>
              <a:t>, </a:t>
            </a:r>
            <a:r>
              <a:rPr lang="de-DE" altLang="de-DE" dirty="0" err="1"/>
              <a:t>the</a:t>
            </a:r>
            <a:r>
              <a:rPr lang="de-DE" altLang="de-DE" dirty="0"/>
              <a:t> </a:t>
            </a:r>
            <a:r>
              <a:rPr lang="de-DE" altLang="de-DE" dirty="0" err="1"/>
              <a:t>issue</a:t>
            </a:r>
            <a:r>
              <a:rPr lang="de-DE" altLang="de-DE" dirty="0"/>
              <a:t> </a:t>
            </a:r>
            <a:r>
              <a:rPr lang="de-DE" altLang="de-DE" dirty="0" err="1"/>
              <a:t>of</a:t>
            </a:r>
            <a:r>
              <a:rPr lang="de-DE" altLang="de-DE" dirty="0"/>
              <a:t> </a:t>
            </a:r>
            <a:r>
              <a:rPr lang="de-DE" altLang="de-DE" dirty="0" err="1"/>
              <a:t>corruption</a:t>
            </a:r>
            <a:r>
              <a:rPr lang="de-DE" altLang="de-DE" dirty="0"/>
              <a:t> </a:t>
            </a:r>
            <a:r>
              <a:rPr lang="de-DE" altLang="de-DE" dirty="0" err="1"/>
              <a:t>measurement</a:t>
            </a:r>
            <a:r>
              <a:rPr lang="de-DE" altLang="de-DE" dirty="0"/>
              <a:t> </a:t>
            </a:r>
            <a:r>
              <a:rPr lang="de-DE" altLang="de-DE" dirty="0" err="1"/>
              <a:t>and</a:t>
            </a:r>
            <a:r>
              <a:rPr lang="de-DE" altLang="de-DE" dirty="0"/>
              <a:t> anti-</a:t>
            </a:r>
            <a:r>
              <a:rPr lang="de-DE" altLang="de-DE" dirty="0" err="1"/>
              <a:t>corruption</a:t>
            </a:r>
            <a:r>
              <a:rPr lang="de-DE" altLang="de-DE" dirty="0"/>
              <a:t> </a:t>
            </a:r>
            <a:r>
              <a:rPr lang="de-DE" altLang="de-DE" dirty="0" err="1"/>
              <a:t>monitoring</a:t>
            </a:r>
            <a:r>
              <a:rPr lang="de-DE" altLang="de-DE" dirty="0"/>
              <a:t> </a:t>
            </a:r>
            <a:r>
              <a:rPr lang="de-DE" altLang="de-DE" dirty="0" err="1"/>
              <a:t>and</a:t>
            </a:r>
            <a:r>
              <a:rPr lang="de-DE" altLang="de-DE" dirty="0"/>
              <a:t> </a:t>
            </a:r>
            <a:r>
              <a:rPr lang="de-DE" altLang="de-DE" dirty="0" err="1"/>
              <a:t>evaluation</a:t>
            </a:r>
            <a:r>
              <a:rPr lang="de-DE" altLang="de-DE" dirty="0"/>
              <a:t> </a:t>
            </a:r>
            <a:r>
              <a:rPr lang="de-DE" altLang="de-DE" dirty="0" err="1"/>
              <a:t>requires</a:t>
            </a:r>
            <a:r>
              <a:rPr lang="de-DE" altLang="de-DE" dirty="0"/>
              <a:t> </a:t>
            </a:r>
            <a:r>
              <a:rPr lang="de-DE" altLang="de-DE" dirty="0" err="1"/>
              <a:t>looking</a:t>
            </a:r>
            <a:r>
              <a:rPr lang="de-DE" altLang="de-DE" dirty="0"/>
              <a:t> at different </a:t>
            </a:r>
            <a:r>
              <a:rPr lang="de-DE" altLang="de-DE" dirty="0" err="1"/>
              <a:t>tools</a:t>
            </a:r>
            <a:r>
              <a:rPr lang="de-DE" altLang="de-DE" dirty="0"/>
              <a:t>, </a:t>
            </a:r>
            <a:r>
              <a:rPr lang="de-DE" altLang="de-DE" dirty="0" err="1"/>
              <a:t>techniques</a:t>
            </a:r>
            <a:r>
              <a:rPr lang="de-DE" altLang="de-DE" dirty="0"/>
              <a:t>, </a:t>
            </a:r>
            <a:r>
              <a:rPr lang="de-DE" altLang="de-DE" dirty="0" err="1"/>
              <a:t>and</a:t>
            </a:r>
            <a:r>
              <a:rPr lang="de-DE" altLang="de-DE" dirty="0"/>
              <a:t> </a:t>
            </a:r>
            <a:r>
              <a:rPr lang="de-DE" altLang="de-DE" dirty="0" err="1"/>
              <a:t>methods</a:t>
            </a:r>
            <a:r>
              <a:rPr lang="de-DE" altLang="de-DE" dirty="0"/>
              <a:t> </a:t>
            </a:r>
            <a:r>
              <a:rPr lang="de-DE" altLang="de-DE" dirty="0" err="1"/>
              <a:t>depending</a:t>
            </a:r>
            <a:r>
              <a:rPr lang="de-DE" altLang="de-DE" dirty="0"/>
              <a:t> on </a:t>
            </a:r>
            <a:r>
              <a:rPr lang="de-DE" altLang="de-DE" dirty="0" err="1"/>
              <a:t>what</a:t>
            </a:r>
            <a:r>
              <a:rPr lang="de-DE" altLang="de-DE" dirty="0"/>
              <a:t> </a:t>
            </a:r>
            <a:r>
              <a:rPr lang="de-DE" altLang="de-DE" dirty="0" err="1"/>
              <a:t>is</a:t>
            </a:r>
            <a:r>
              <a:rPr lang="de-DE" altLang="de-DE" dirty="0"/>
              <a:t> </a:t>
            </a:r>
            <a:r>
              <a:rPr lang="de-DE" altLang="de-DE" dirty="0" err="1"/>
              <a:t>going</a:t>
            </a:r>
            <a:r>
              <a:rPr lang="de-DE" altLang="de-DE" dirty="0"/>
              <a:t> </a:t>
            </a:r>
            <a:r>
              <a:rPr lang="de-DE" altLang="de-DE" dirty="0" err="1"/>
              <a:t>to</a:t>
            </a:r>
            <a:r>
              <a:rPr lang="de-DE" altLang="de-DE" dirty="0"/>
              <a:t> </a:t>
            </a:r>
            <a:r>
              <a:rPr lang="de-DE" altLang="de-DE" dirty="0" err="1"/>
              <a:t>be</a:t>
            </a:r>
            <a:r>
              <a:rPr lang="de-DE" altLang="de-DE" dirty="0"/>
              <a:t> </a:t>
            </a:r>
            <a:r>
              <a:rPr lang="de-DE" altLang="de-DE" dirty="0" err="1"/>
              <a:t>measured</a:t>
            </a:r>
            <a:r>
              <a:rPr lang="de-DE" altLang="de-DE" dirty="0"/>
              <a:t>.</a:t>
            </a:r>
          </a:p>
          <a:p>
            <a:pPr marL="171450" indent="-171450">
              <a:buFont typeface="Arial" panose="020B0604020202020204" pitchFamily="34" charset="0"/>
              <a:buChar char="•"/>
            </a:pPr>
            <a:r>
              <a:rPr lang="de-DE" altLang="de-DE" dirty="0" err="1"/>
              <a:t>There</a:t>
            </a:r>
            <a:r>
              <a:rPr lang="de-DE" altLang="de-DE" dirty="0"/>
              <a:t> </a:t>
            </a:r>
            <a:r>
              <a:rPr lang="de-DE" altLang="de-DE" dirty="0" err="1"/>
              <a:t>is</a:t>
            </a:r>
            <a:r>
              <a:rPr lang="de-DE" altLang="de-DE" dirty="0"/>
              <a:t> </a:t>
            </a:r>
            <a:r>
              <a:rPr lang="de-DE" altLang="de-DE" dirty="0" err="1"/>
              <a:t>no</a:t>
            </a:r>
            <a:r>
              <a:rPr lang="de-DE" altLang="de-DE" dirty="0"/>
              <a:t> </a:t>
            </a:r>
            <a:r>
              <a:rPr lang="de-DE" altLang="de-DE" dirty="0" err="1"/>
              <a:t>single</a:t>
            </a:r>
            <a:r>
              <a:rPr lang="de-DE" altLang="de-DE" dirty="0"/>
              <a:t> </a:t>
            </a:r>
            <a:r>
              <a:rPr lang="de-DE" altLang="de-DE" dirty="0" err="1"/>
              <a:t>formula</a:t>
            </a:r>
            <a:r>
              <a:rPr lang="de-DE" altLang="de-DE" dirty="0"/>
              <a:t> </a:t>
            </a:r>
            <a:r>
              <a:rPr lang="de-DE" altLang="de-DE" dirty="0" err="1"/>
              <a:t>or</a:t>
            </a:r>
            <a:r>
              <a:rPr lang="de-DE" altLang="de-DE" dirty="0"/>
              <a:t> </a:t>
            </a:r>
            <a:r>
              <a:rPr lang="de-DE" altLang="de-DE" dirty="0" err="1"/>
              <a:t>one</a:t>
            </a:r>
            <a:r>
              <a:rPr lang="de-DE" altLang="de-DE" dirty="0"/>
              <a:t>-</a:t>
            </a:r>
            <a:r>
              <a:rPr lang="de-DE" altLang="de-DE" dirty="0" err="1"/>
              <a:t>fits</a:t>
            </a:r>
            <a:r>
              <a:rPr lang="de-DE" altLang="de-DE" dirty="0"/>
              <a:t>-all </a:t>
            </a:r>
            <a:r>
              <a:rPr lang="de-DE" altLang="de-DE" dirty="0" err="1"/>
              <a:t>approach</a:t>
            </a:r>
            <a:r>
              <a:rPr lang="de-DE" altLang="de-DE" dirty="0"/>
              <a:t> </a:t>
            </a:r>
            <a:r>
              <a:rPr lang="de-DE" altLang="de-DE" dirty="0" err="1"/>
              <a:t>that</a:t>
            </a:r>
            <a:r>
              <a:rPr lang="de-DE" altLang="de-DE" dirty="0"/>
              <a:t> will </a:t>
            </a:r>
            <a:r>
              <a:rPr lang="de-DE" altLang="de-DE" dirty="0" err="1"/>
              <a:t>unravel</a:t>
            </a:r>
            <a:r>
              <a:rPr lang="de-DE" altLang="de-DE" dirty="0"/>
              <a:t> </a:t>
            </a:r>
            <a:r>
              <a:rPr lang="de-DE" altLang="de-DE" dirty="0" err="1"/>
              <a:t>the</a:t>
            </a:r>
            <a:r>
              <a:rPr lang="de-DE" altLang="de-DE" dirty="0"/>
              <a:t> </a:t>
            </a:r>
            <a:r>
              <a:rPr lang="de-DE" altLang="de-DE" dirty="0" err="1"/>
              <a:t>complexity</a:t>
            </a:r>
            <a:r>
              <a:rPr lang="de-DE" altLang="de-DE" dirty="0"/>
              <a:t> </a:t>
            </a:r>
            <a:r>
              <a:rPr lang="de-DE" altLang="de-DE" dirty="0" err="1"/>
              <a:t>of</a:t>
            </a:r>
            <a:r>
              <a:rPr lang="de-DE" altLang="de-DE" dirty="0"/>
              <a:t> </a:t>
            </a:r>
            <a:r>
              <a:rPr lang="de-DE" altLang="de-DE" dirty="0" err="1"/>
              <a:t>these</a:t>
            </a:r>
            <a:r>
              <a:rPr lang="de-DE" altLang="de-DE" dirty="0"/>
              <a:t> </a:t>
            </a:r>
            <a:r>
              <a:rPr lang="de-DE" altLang="de-DE" dirty="0" err="1"/>
              <a:t>issues</a:t>
            </a:r>
            <a:r>
              <a:rPr lang="de-DE" altLang="de-DE" dirty="0"/>
              <a:t>.</a:t>
            </a:r>
          </a:p>
          <a:p>
            <a:endParaRPr lang="de-DE" altLang="de-DE" b="1" dirty="0"/>
          </a:p>
          <a:p>
            <a:r>
              <a:rPr lang="de-DE" altLang="de-DE" b="1" dirty="0"/>
              <a:t>Compliance </a:t>
            </a:r>
            <a:r>
              <a:rPr lang="de-DE" altLang="de-DE" b="1" dirty="0" err="1"/>
              <a:t>tests</a:t>
            </a:r>
            <a:r>
              <a:rPr lang="de-DE" altLang="de-DE" b="1" dirty="0"/>
              <a:t>:</a:t>
            </a:r>
          </a:p>
          <a:p>
            <a:pPr marL="171450" indent="-171450">
              <a:buFont typeface="Arial" panose="020B0604020202020204" pitchFamily="34" charset="0"/>
              <a:buChar char="•"/>
            </a:pPr>
            <a:r>
              <a:rPr lang="de-DE" altLang="de-DE" dirty="0"/>
              <a:t>Investigation </a:t>
            </a:r>
            <a:r>
              <a:rPr lang="de-DE" altLang="de-DE" dirty="0" err="1"/>
              <a:t>whether</a:t>
            </a:r>
            <a:r>
              <a:rPr lang="de-DE" altLang="de-DE" dirty="0"/>
              <a:t> </a:t>
            </a:r>
            <a:r>
              <a:rPr lang="de-DE" altLang="de-DE" dirty="0" err="1"/>
              <a:t>institutions</a:t>
            </a:r>
            <a:r>
              <a:rPr lang="de-DE" altLang="de-DE" dirty="0"/>
              <a:t> </a:t>
            </a:r>
            <a:r>
              <a:rPr lang="de-DE" altLang="de-DE" dirty="0" err="1"/>
              <a:t>have</a:t>
            </a:r>
            <a:r>
              <a:rPr lang="de-DE" altLang="de-DE" dirty="0"/>
              <a:t> </a:t>
            </a:r>
            <a:r>
              <a:rPr lang="de-DE" altLang="de-DE" dirty="0" err="1"/>
              <a:t>adequate</a:t>
            </a:r>
            <a:r>
              <a:rPr lang="de-DE" altLang="de-DE" dirty="0"/>
              <a:t> </a:t>
            </a:r>
            <a:r>
              <a:rPr lang="de-DE" altLang="de-DE" dirty="0" err="1"/>
              <a:t>rules</a:t>
            </a:r>
            <a:r>
              <a:rPr lang="de-DE" altLang="de-DE" dirty="0"/>
              <a:t> </a:t>
            </a:r>
            <a:r>
              <a:rPr lang="de-DE" altLang="de-DE" dirty="0" err="1"/>
              <a:t>and</a:t>
            </a:r>
            <a:r>
              <a:rPr lang="de-DE" altLang="de-DE" dirty="0"/>
              <a:t> </a:t>
            </a:r>
            <a:r>
              <a:rPr lang="de-DE" altLang="de-DE" dirty="0" err="1"/>
              <a:t>processes</a:t>
            </a:r>
            <a:r>
              <a:rPr lang="de-DE" altLang="de-DE" dirty="0"/>
              <a:t> in </a:t>
            </a:r>
            <a:r>
              <a:rPr lang="de-DE" altLang="de-DE" dirty="0" err="1"/>
              <a:t>place</a:t>
            </a:r>
            <a:r>
              <a:rPr lang="de-DE" altLang="de-DE" dirty="0"/>
              <a:t> </a:t>
            </a:r>
            <a:r>
              <a:rPr lang="de-DE" altLang="de-DE" dirty="0" err="1"/>
              <a:t>and</a:t>
            </a:r>
            <a:r>
              <a:rPr lang="de-DE" altLang="de-DE" dirty="0"/>
              <a:t> </a:t>
            </a:r>
            <a:r>
              <a:rPr lang="de-DE" altLang="de-DE" dirty="0" err="1"/>
              <a:t>whether</a:t>
            </a:r>
            <a:r>
              <a:rPr lang="de-DE" altLang="de-DE" dirty="0"/>
              <a:t> </a:t>
            </a:r>
            <a:r>
              <a:rPr lang="de-DE" altLang="de-DE" dirty="0" err="1"/>
              <a:t>they</a:t>
            </a:r>
            <a:r>
              <a:rPr lang="de-DE" altLang="de-DE" dirty="0"/>
              <a:t> </a:t>
            </a:r>
            <a:r>
              <a:rPr lang="de-DE" altLang="de-DE" dirty="0" err="1"/>
              <a:t>work</a:t>
            </a:r>
            <a:r>
              <a:rPr lang="de-DE" altLang="de-DE" baseline="0" dirty="0"/>
              <a:t> </a:t>
            </a:r>
            <a:r>
              <a:rPr lang="de-DE" altLang="de-DE" baseline="0" dirty="0" err="1"/>
              <a:t>and</a:t>
            </a:r>
            <a:r>
              <a:rPr lang="de-DE" altLang="de-DE" baseline="0" dirty="0"/>
              <a:t> </a:t>
            </a:r>
            <a:r>
              <a:rPr lang="de-DE" altLang="de-DE" baseline="0" dirty="0" err="1"/>
              <a:t>are</a:t>
            </a:r>
            <a:r>
              <a:rPr lang="de-DE" altLang="de-DE" baseline="0" dirty="0"/>
              <a:t> </a:t>
            </a:r>
            <a:r>
              <a:rPr lang="de-DE" altLang="de-DE" dirty="0" err="1"/>
              <a:t>are</a:t>
            </a:r>
            <a:r>
              <a:rPr lang="de-DE" altLang="de-DE" dirty="0"/>
              <a:t> </a:t>
            </a:r>
            <a:r>
              <a:rPr lang="de-DE" altLang="de-DE" dirty="0" err="1"/>
              <a:t>adhered</a:t>
            </a:r>
            <a:r>
              <a:rPr lang="de-DE" altLang="de-DE" dirty="0"/>
              <a:t> </a:t>
            </a:r>
            <a:r>
              <a:rPr lang="de-DE" altLang="de-DE" dirty="0" err="1"/>
              <a:t>to</a:t>
            </a:r>
            <a:r>
              <a:rPr lang="de-DE" altLang="de-DE" dirty="0"/>
              <a:t>. </a:t>
            </a:r>
            <a:r>
              <a:rPr lang="de-DE" altLang="de-DE" dirty="0" err="1"/>
              <a:t>Examples</a:t>
            </a:r>
            <a:r>
              <a:rPr lang="de-DE" altLang="de-DE" dirty="0"/>
              <a:t> </a:t>
            </a:r>
            <a:r>
              <a:rPr lang="de-DE" altLang="de-DE" dirty="0" err="1"/>
              <a:t>of</a:t>
            </a:r>
            <a:r>
              <a:rPr lang="de-DE" altLang="de-DE" dirty="0"/>
              <a:t> </a:t>
            </a:r>
            <a:r>
              <a:rPr lang="de-DE" altLang="de-DE" dirty="0" err="1"/>
              <a:t>specific</a:t>
            </a:r>
            <a:r>
              <a:rPr lang="de-DE" altLang="de-DE" dirty="0"/>
              <a:t> </a:t>
            </a:r>
            <a:r>
              <a:rPr lang="de-DE" altLang="de-DE" dirty="0" err="1"/>
              <a:t>indicators</a:t>
            </a:r>
            <a:r>
              <a:rPr lang="de-DE" altLang="de-DE" dirty="0"/>
              <a:t> </a:t>
            </a:r>
            <a:r>
              <a:rPr lang="de-DE" altLang="de-DE" dirty="0" err="1"/>
              <a:t>that</a:t>
            </a:r>
            <a:r>
              <a:rPr lang="de-DE" altLang="de-DE" dirty="0"/>
              <a:t> </a:t>
            </a:r>
            <a:r>
              <a:rPr lang="de-DE" altLang="de-DE" baseline="0" dirty="0" err="1"/>
              <a:t>capture</a:t>
            </a:r>
            <a:r>
              <a:rPr lang="de-DE" altLang="de-DE" baseline="0" dirty="0"/>
              <a:t> (anti-)</a:t>
            </a:r>
            <a:r>
              <a:rPr lang="de-DE" altLang="de-DE" baseline="0" dirty="0" err="1"/>
              <a:t>corruption</a:t>
            </a:r>
            <a:r>
              <a:rPr lang="de-DE" altLang="de-DE" baseline="0" dirty="0"/>
              <a:t>:</a:t>
            </a:r>
          </a:p>
          <a:p>
            <a:pPr marL="628650" lvl="1" indent="-171450">
              <a:buFont typeface="Arial"/>
              <a:buChar char="•"/>
            </a:pPr>
            <a:r>
              <a:rPr lang="de-DE" altLang="de-DE" dirty="0"/>
              <a:t>Reporting </a:t>
            </a:r>
            <a:r>
              <a:rPr lang="de-DE" altLang="de-DE" dirty="0" err="1"/>
              <a:t>rates</a:t>
            </a:r>
            <a:r>
              <a:rPr lang="de-DE" altLang="de-DE" dirty="0"/>
              <a:t> </a:t>
            </a:r>
            <a:r>
              <a:rPr lang="de-DE" altLang="de-DE" dirty="0" err="1"/>
              <a:t>to</a:t>
            </a:r>
            <a:r>
              <a:rPr lang="de-DE" altLang="de-DE" dirty="0"/>
              <a:t> relevant </a:t>
            </a:r>
            <a:r>
              <a:rPr lang="de-DE" altLang="de-DE" dirty="0" err="1"/>
              <a:t>public</a:t>
            </a:r>
            <a:r>
              <a:rPr lang="de-DE" altLang="de-DE" dirty="0"/>
              <a:t> </a:t>
            </a:r>
            <a:r>
              <a:rPr lang="de-DE" altLang="de-DE" dirty="0" err="1"/>
              <a:t>authorities</a:t>
            </a:r>
            <a:r>
              <a:rPr lang="de-DE" altLang="de-DE" dirty="0"/>
              <a:t> (e.g. </a:t>
            </a:r>
            <a:r>
              <a:rPr lang="de-DE" altLang="de-DE" dirty="0" err="1"/>
              <a:t>the</a:t>
            </a:r>
            <a:r>
              <a:rPr lang="de-DE" altLang="de-DE" dirty="0"/>
              <a:t> </a:t>
            </a:r>
            <a:r>
              <a:rPr lang="de-DE" altLang="de-DE" dirty="0" err="1"/>
              <a:t>police</a:t>
            </a:r>
            <a:r>
              <a:rPr lang="de-DE" altLang="de-DE" dirty="0"/>
              <a:t>, anti-</a:t>
            </a:r>
            <a:r>
              <a:rPr lang="de-DE" altLang="de-DE" dirty="0" err="1"/>
              <a:t>corruption</a:t>
            </a:r>
            <a:r>
              <a:rPr lang="de-DE" altLang="de-DE" dirty="0"/>
              <a:t> </a:t>
            </a:r>
            <a:r>
              <a:rPr lang="de-DE" altLang="de-DE" dirty="0" err="1"/>
              <a:t>agencies</a:t>
            </a:r>
            <a:r>
              <a:rPr lang="de-DE" altLang="de-DE" dirty="0"/>
              <a:t>) </a:t>
            </a:r>
            <a:r>
              <a:rPr lang="de-DE" altLang="de-DE" dirty="0" err="1"/>
              <a:t>of</a:t>
            </a:r>
            <a:r>
              <a:rPr lang="de-DE" altLang="de-DE" dirty="0"/>
              <a:t> </a:t>
            </a:r>
            <a:r>
              <a:rPr lang="de-DE" altLang="de-DE" dirty="0" err="1"/>
              <a:t>cases</a:t>
            </a:r>
            <a:r>
              <a:rPr lang="de-DE" altLang="de-DE" dirty="0"/>
              <a:t> </a:t>
            </a:r>
            <a:r>
              <a:rPr lang="de-DE" altLang="de-DE" dirty="0" err="1"/>
              <a:t>of</a:t>
            </a:r>
            <a:r>
              <a:rPr lang="de-DE" altLang="de-DE" dirty="0"/>
              <a:t> </a:t>
            </a:r>
            <a:r>
              <a:rPr lang="de-DE" altLang="de-DE" dirty="0" err="1"/>
              <a:t>bribery</a:t>
            </a:r>
            <a:r>
              <a:rPr lang="de-DE" altLang="de-DE" dirty="0"/>
              <a:t> </a:t>
            </a:r>
            <a:r>
              <a:rPr lang="de-DE" altLang="de-DE" dirty="0" err="1"/>
              <a:t>to</a:t>
            </a:r>
            <a:r>
              <a:rPr lang="de-DE" altLang="de-DE" dirty="0"/>
              <a:t> </a:t>
            </a:r>
            <a:r>
              <a:rPr lang="de-DE" altLang="de-DE" dirty="0" err="1"/>
              <a:t>public</a:t>
            </a:r>
            <a:r>
              <a:rPr lang="de-DE" altLang="de-DE" dirty="0"/>
              <a:t> </a:t>
            </a:r>
            <a:r>
              <a:rPr lang="de-DE" altLang="de-DE" dirty="0" err="1"/>
              <a:t>servants</a:t>
            </a:r>
            <a:r>
              <a:rPr lang="de-DE" altLang="de-DE" baseline="0" dirty="0"/>
              <a:t> </a:t>
            </a:r>
            <a:r>
              <a:rPr lang="de-DE" altLang="de-DE" baseline="0" dirty="0" err="1"/>
              <a:t>and</a:t>
            </a:r>
            <a:r>
              <a:rPr lang="de-DE" altLang="de-DE" baseline="0" dirty="0"/>
              <a:t> </a:t>
            </a:r>
            <a:r>
              <a:rPr lang="de-DE" altLang="de-DE" baseline="0" dirty="0" err="1"/>
              <a:t>reporting</a:t>
            </a:r>
            <a:r>
              <a:rPr lang="de-DE" altLang="de-DE" baseline="0" dirty="0"/>
              <a:t> on </a:t>
            </a:r>
            <a:r>
              <a:rPr lang="de-DE" altLang="de-DE" baseline="0" dirty="0" err="1"/>
              <a:t>the</a:t>
            </a:r>
            <a:r>
              <a:rPr lang="de-DE" altLang="de-DE" baseline="0" dirty="0"/>
              <a:t> </a:t>
            </a:r>
            <a:r>
              <a:rPr lang="de-DE" altLang="de-DE" baseline="0" dirty="0" err="1"/>
              <a:t>extent</a:t>
            </a:r>
            <a:r>
              <a:rPr lang="de-DE" altLang="de-DE" baseline="0" dirty="0"/>
              <a:t> </a:t>
            </a:r>
            <a:r>
              <a:rPr lang="de-DE" altLang="de-DE" baseline="0" dirty="0" err="1"/>
              <a:t>to</a:t>
            </a:r>
            <a:r>
              <a:rPr lang="de-DE" altLang="de-DE" baseline="0" dirty="0"/>
              <a:t> </a:t>
            </a:r>
            <a:r>
              <a:rPr lang="de-DE" altLang="de-DE" baseline="0" dirty="0" err="1"/>
              <a:t>which</a:t>
            </a:r>
            <a:r>
              <a:rPr lang="de-DE" altLang="de-DE" baseline="0" dirty="0"/>
              <a:t> </a:t>
            </a:r>
            <a:r>
              <a:rPr lang="de-DE" altLang="de-DE" baseline="0" dirty="0" err="1"/>
              <a:t>cases</a:t>
            </a:r>
            <a:r>
              <a:rPr lang="de-DE" altLang="de-DE" baseline="0" dirty="0"/>
              <a:t> </a:t>
            </a:r>
            <a:r>
              <a:rPr lang="de-DE" altLang="de-DE" baseline="0" dirty="0" err="1"/>
              <a:t>are</a:t>
            </a:r>
            <a:r>
              <a:rPr lang="de-DE" altLang="de-DE" baseline="0" dirty="0"/>
              <a:t> </a:t>
            </a:r>
            <a:r>
              <a:rPr lang="de-DE" altLang="de-DE" baseline="0" dirty="0" err="1"/>
              <a:t>potentially</a:t>
            </a:r>
            <a:r>
              <a:rPr lang="de-DE" altLang="de-DE" baseline="0" dirty="0"/>
              <a:t> </a:t>
            </a:r>
            <a:r>
              <a:rPr lang="de-DE" altLang="de-DE" baseline="0" dirty="0" err="1"/>
              <a:t>followed-up</a:t>
            </a:r>
            <a:r>
              <a:rPr lang="de-DE" altLang="de-DE" baseline="0" dirty="0"/>
              <a:t> </a:t>
            </a:r>
            <a:r>
              <a:rPr lang="de-DE" altLang="de-DE" baseline="0" dirty="0" err="1"/>
              <a:t>by</a:t>
            </a:r>
            <a:r>
              <a:rPr lang="de-DE" altLang="de-DE" baseline="0" dirty="0"/>
              <a:t> </a:t>
            </a:r>
            <a:r>
              <a:rPr lang="de-DE" altLang="de-DE" baseline="0" dirty="0" err="1"/>
              <a:t>public</a:t>
            </a:r>
            <a:r>
              <a:rPr lang="de-DE" altLang="de-DE" baseline="0" dirty="0"/>
              <a:t> </a:t>
            </a:r>
            <a:r>
              <a:rPr lang="de-DE" altLang="de-DE" baseline="0" dirty="0" err="1"/>
              <a:t>authorities</a:t>
            </a:r>
            <a:r>
              <a:rPr lang="de-DE" altLang="de-DE" baseline="0" dirty="0"/>
              <a:t>;</a:t>
            </a:r>
          </a:p>
          <a:p>
            <a:pPr marL="628650" lvl="1" indent="-171450">
              <a:buFont typeface="Arial"/>
              <a:buChar char="•"/>
            </a:pPr>
            <a:r>
              <a:rPr lang="de-DE" altLang="de-DE" dirty="0"/>
              <a:t>Information </a:t>
            </a:r>
            <a:r>
              <a:rPr lang="de-DE" altLang="de-DE" dirty="0" err="1"/>
              <a:t>requests</a:t>
            </a:r>
            <a:r>
              <a:rPr lang="de-DE" altLang="de-DE" dirty="0"/>
              <a:t> </a:t>
            </a:r>
            <a:r>
              <a:rPr lang="de-DE" altLang="de-DE" dirty="0" err="1"/>
              <a:t>submitted</a:t>
            </a:r>
            <a:r>
              <a:rPr lang="de-DE" altLang="de-DE" dirty="0"/>
              <a:t> </a:t>
            </a:r>
            <a:r>
              <a:rPr lang="de-DE" altLang="de-DE" dirty="0" err="1"/>
              <a:t>by</a:t>
            </a:r>
            <a:r>
              <a:rPr lang="de-DE" altLang="de-DE" dirty="0"/>
              <a:t> </a:t>
            </a:r>
            <a:r>
              <a:rPr lang="de-DE" altLang="de-DE" dirty="0" err="1"/>
              <a:t>civil</a:t>
            </a:r>
            <a:r>
              <a:rPr lang="de-DE" altLang="de-DE" dirty="0"/>
              <a:t> </a:t>
            </a:r>
            <a:r>
              <a:rPr lang="de-DE" altLang="de-DE" dirty="0" err="1"/>
              <a:t>society</a:t>
            </a:r>
            <a:r>
              <a:rPr lang="de-DE" altLang="de-DE" dirty="0"/>
              <a:t> </a:t>
            </a:r>
            <a:r>
              <a:rPr lang="de-DE" altLang="de-DE" dirty="0" err="1"/>
              <a:t>organizations</a:t>
            </a:r>
            <a:r>
              <a:rPr lang="de-DE" altLang="de-DE" dirty="0"/>
              <a:t> </a:t>
            </a:r>
            <a:r>
              <a:rPr lang="de-DE" altLang="de-DE" dirty="0" err="1"/>
              <a:t>who</a:t>
            </a:r>
            <a:r>
              <a:rPr lang="de-DE" altLang="de-DE" dirty="0"/>
              <a:t> </a:t>
            </a:r>
            <a:r>
              <a:rPr lang="de-DE" altLang="de-DE" dirty="0" err="1"/>
              <a:t>then</a:t>
            </a:r>
            <a:r>
              <a:rPr lang="de-DE" altLang="de-DE" dirty="0"/>
              <a:t> </a:t>
            </a:r>
            <a:r>
              <a:rPr lang="de-DE" altLang="de-DE" dirty="0" err="1"/>
              <a:t>record</a:t>
            </a:r>
            <a:r>
              <a:rPr lang="de-DE" altLang="de-DE" dirty="0"/>
              <a:t> </a:t>
            </a:r>
            <a:r>
              <a:rPr lang="de-DE" altLang="de-DE" dirty="0" err="1"/>
              <a:t>details</a:t>
            </a:r>
            <a:r>
              <a:rPr lang="de-DE" altLang="de-DE" dirty="0"/>
              <a:t> </a:t>
            </a:r>
            <a:r>
              <a:rPr lang="de-DE" altLang="de-DE" dirty="0" err="1"/>
              <a:t>about</a:t>
            </a:r>
            <a:r>
              <a:rPr lang="de-DE" altLang="de-DE" dirty="0"/>
              <a:t> </a:t>
            </a:r>
            <a:r>
              <a:rPr lang="de-DE" altLang="de-DE" dirty="0" err="1"/>
              <a:t>timing</a:t>
            </a:r>
            <a:r>
              <a:rPr lang="de-DE" altLang="de-DE" dirty="0"/>
              <a:t> </a:t>
            </a:r>
            <a:r>
              <a:rPr lang="de-DE" altLang="de-DE" dirty="0" err="1"/>
              <a:t>delays</a:t>
            </a:r>
            <a:r>
              <a:rPr lang="de-DE" altLang="de-DE" dirty="0"/>
              <a:t>, </a:t>
            </a:r>
            <a:r>
              <a:rPr lang="de-DE" altLang="de-DE" dirty="0" err="1"/>
              <a:t>quality</a:t>
            </a:r>
            <a:r>
              <a:rPr lang="de-DE" altLang="de-DE" dirty="0"/>
              <a:t> </a:t>
            </a:r>
            <a:r>
              <a:rPr lang="de-DE" altLang="de-DE" dirty="0" err="1"/>
              <a:t>of</a:t>
            </a:r>
            <a:r>
              <a:rPr lang="de-DE" altLang="de-DE" dirty="0"/>
              <a:t> </a:t>
            </a:r>
            <a:r>
              <a:rPr lang="de-DE" altLang="de-DE" dirty="0" err="1"/>
              <a:t>responses</a:t>
            </a:r>
            <a:r>
              <a:rPr lang="de-DE" altLang="de-DE" dirty="0"/>
              <a:t>, </a:t>
            </a:r>
            <a:r>
              <a:rPr lang="de-DE" altLang="de-DE" dirty="0" err="1"/>
              <a:t>ease</a:t>
            </a:r>
            <a:r>
              <a:rPr lang="de-DE" altLang="de-DE" dirty="0"/>
              <a:t> </a:t>
            </a:r>
            <a:r>
              <a:rPr lang="de-DE" altLang="de-DE" dirty="0" err="1"/>
              <a:t>of</a:t>
            </a:r>
            <a:r>
              <a:rPr lang="de-DE" altLang="de-DE" dirty="0"/>
              <a:t> </a:t>
            </a:r>
            <a:r>
              <a:rPr lang="de-DE" altLang="de-DE" dirty="0" err="1"/>
              <a:t>appeals</a:t>
            </a:r>
            <a:r>
              <a:rPr lang="de-DE" altLang="de-DE" dirty="0"/>
              <a:t> </a:t>
            </a:r>
            <a:r>
              <a:rPr lang="de-DE" altLang="de-DE" dirty="0" err="1"/>
              <a:t>processes</a:t>
            </a:r>
            <a:r>
              <a:rPr lang="de-DE" altLang="de-DE" dirty="0"/>
              <a:t>, </a:t>
            </a:r>
            <a:r>
              <a:rPr lang="de-DE" altLang="de-DE" dirty="0" err="1"/>
              <a:t>and</a:t>
            </a:r>
            <a:r>
              <a:rPr lang="de-DE" altLang="de-DE" dirty="0"/>
              <a:t> so on;</a:t>
            </a:r>
            <a:r>
              <a:rPr lang="de-DE" altLang="de-DE" baseline="0" dirty="0"/>
              <a:t> </a:t>
            </a:r>
            <a:r>
              <a:rPr lang="de-DE" altLang="de-DE" baseline="0" dirty="0" err="1"/>
              <a:t>or</a:t>
            </a:r>
            <a:endParaRPr lang="de-DE" altLang="de-DE" dirty="0"/>
          </a:p>
          <a:p>
            <a:pPr marL="628650" lvl="1" indent="-171450">
              <a:buFont typeface="Arial"/>
              <a:buChar char="•"/>
            </a:pPr>
            <a:r>
              <a:rPr lang="de-DE" altLang="de-DE" dirty="0" err="1"/>
              <a:t>Concerning</a:t>
            </a:r>
            <a:r>
              <a:rPr lang="de-DE" altLang="de-DE" baseline="0" dirty="0"/>
              <a:t> </a:t>
            </a:r>
            <a:r>
              <a:rPr lang="de-DE" altLang="de-DE" baseline="0" dirty="0" err="1"/>
              <a:t>public</a:t>
            </a:r>
            <a:r>
              <a:rPr lang="de-DE" altLang="de-DE" baseline="0" dirty="0"/>
              <a:t> </a:t>
            </a:r>
            <a:r>
              <a:rPr lang="de-DE" altLang="de-DE" baseline="0" dirty="0" err="1"/>
              <a:t>procurement</a:t>
            </a:r>
            <a:r>
              <a:rPr lang="de-DE" altLang="de-DE" baseline="0" dirty="0"/>
              <a:t> </a:t>
            </a:r>
            <a:r>
              <a:rPr lang="de-DE" altLang="de-DE" baseline="0" dirty="0" err="1"/>
              <a:t>procedures</a:t>
            </a:r>
            <a:r>
              <a:rPr lang="de-DE" altLang="de-DE" baseline="0" dirty="0"/>
              <a:t>, </a:t>
            </a:r>
            <a:r>
              <a:rPr lang="de-DE" altLang="de-DE" baseline="0" dirty="0" err="1"/>
              <a:t>comparison</a:t>
            </a:r>
            <a:r>
              <a:rPr lang="de-DE" altLang="de-DE" baseline="0" dirty="0"/>
              <a:t> </a:t>
            </a:r>
            <a:r>
              <a:rPr lang="de-DE" altLang="de-DE" baseline="0" dirty="0" err="1"/>
              <a:t>of</a:t>
            </a:r>
            <a:r>
              <a:rPr lang="de-DE" altLang="de-DE" baseline="0" dirty="0"/>
              <a:t> </a:t>
            </a:r>
            <a:r>
              <a:rPr lang="de-DE" altLang="de-DE" baseline="0" dirty="0" err="1"/>
              <a:t>rules</a:t>
            </a:r>
            <a:r>
              <a:rPr lang="de-DE" altLang="de-DE" baseline="0" dirty="0"/>
              <a:t>, </a:t>
            </a:r>
            <a:r>
              <a:rPr lang="de-DE" altLang="de-DE" baseline="0" dirty="0" err="1"/>
              <a:t>procedures</a:t>
            </a:r>
            <a:r>
              <a:rPr lang="de-DE" altLang="de-DE" baseline="0" dirty="0"/>
              <a:t> </a:t>
            </a:r>
            <a:r>
              <a:rPr lang="de-DE" altLang="de-DE" baseline="0" dirty="0" err="1"/>
              <a:t>and</a:t>
            </a:r>
            <a:r>
              <a:rPr lang="de-DE" altLang="de-DE" baseline="0" dirty="0"/>
              <a:t> </a:t>
            </a:r>
            <a:r>
              <a:rPr lang="de-DE" altLang="de-DE" baseline="0" dirty="0" err="1"/>
              <a:t>request</a:t>
            </a:r>
            <a:r>
              <a:rPr lang="de-DE" altLang="de-DE" baseline="0" dirty="0"/>
              <a:t> </a:t>
            </a:r>
            <a:r>
              <a:rPr lang="de-DE" altLang="de-DE" baseline="0" dirty="0" err="1"/>
              <a:t>prior</a:t>
            </a:r>
            <a:r>
              <a:rPr lang="de-DE" altLang="de-DE" baseline="0" dirty="0"/>
              <a:t> </a:t>
            </a:r>
            <a:r>
              <a:rPr lang="de-DE" altLang="de-DE" baseline="0" dirty="0" err="1"/>
              <a:t>to</a:t>
            </a:r>
            <a:r>
              <a:rPr lang="de-DE" altLang="de-DE" baseline="0" dirty="0"/>
              <a:t> </a:t>
            </a:r>
            <a:r>
              <a:rPr lang="de-DE" altLang="de-DE" baseline="0" dirty="0" err="1"/>
              <a:t>the</a:t>
            </a:r>
            <a:r>
              <a:rPr lang="de-DE" altLang="de-DE" baseline="0" dirty="0"/>
              <a:t> </a:t>
            </a:r>
            <a:r>
              <a:rPr lang="de-DE" altLang="de-DE" baseline="0" dirty="0" err="1"/>
              <a:t>award</a:t>
            </a:r>
            <a:r>
              <a:rPr lang="de-DE" altLang="de-DE" baseline="0" dirty="0"/>
              <a:t> </a:t>
            </a:r>
            <a:r>
              <a:rPr lang="de-DE" altLang="de-DE" baseline="0" dirty="0" err="1"/>
              <a:t>of</a:t>
            </a:r>
            <a:r>
              <a:rPr lang="de-DE" altLang="de-DE" baseline="0" dirty="0"/>
              <a:t> a </a:t>
            </a:r>
            <a:r>
              <a:rPr lang="de-DE" altLang="de-DE" baseline="0" dirty="0" err="1"/>
              <a:t>contract</a:t>
            </a:r>
            <a:r>
              <a:rPr lang="de-DE" altLang="de-DE" baseline="0" dirty="0"/>
              <a:t> (e.g. </a:t>
            </a:r>
            <a:r>
              <a:rPr lang="de-DE" altLang="de-DE" baseline="0" dirty="0" err="1"/>
              <a:t>public</a:t>
            </a:r>
            <a:r>
              <a:rPr lang="de-DE" altLang="de-DE" baseline="0" dirty="0"/>
              <a:t> </a:t>
            </a:r>
            <a:r>
              <a:rPr lang="de-DE" altLang="de-DE" baseline="0" dirty="0" err="1"/>
              <a:t>procurement</a:t>
            </a:r>
            <a:r>
              <a:rPr lang="de-DE" altLang="de-DE" baseline="0" dirty="0"/>
              <a:t> </a:t>
            </a:r>
            <a:r>
              <a:rPr lang="de-DE" altLang="de-DE" baseline="0" dirty="0" err="1"/>
              <a:t>law</a:t>
            </a:r>
            <a:r>
              <a:rPr lang="de-DE" altLang="de-DE" baseline="0" dirty="0"/>
              <a:t>, </a:t>
            </a:r>
            <a:r>
              <a:rPr lang="de-DE" altLang="de-DE" baseline="0" dirty="0" err="1"/>
              <a:t>invitation</a:t>
            </a:r>
            <a:r>
              <a:rPr lang="de-DE" altLang="de-DE" baseline="0" dirty="0"/>
              <a:t> </a:t>
            </a:r>
            <a:r>
              <a:rPr lang="de-DE" altLang="de-DE" baseline="0" dirty="0" err="1"/>
              <a:t>to</a:t>
            </a:r>
            <a:r>
              <a:rPr lang="de-DE" altLang="de-DE" baseline="0" dirty="0"/>
              <a:t> </a:t>
            </a:r>
            <a:r>
              <a:rPr lang="de-DE" altLang="de-DE" baseline="0" dirty="0" err="1"/>
              <a:t>tender</a:t>
            </a:r>
            <a:r>
              <a:rPr lang="de-DE" altLang="de-DE" baseline="0" dirty="0"/>
              <a:t>, </a:t>
            </a:r>
            <a:r>
              <a:rPr lang="de-DE" altLang="de-DE" baseline="0" dirty="0" err="1"/>
              <a:t>terms</a:t>
            </a:r>
            <a:r>
              <a:rPr lang="de-DE" altLang="de-DE" baseline="0" dirty="0"/>
              <a:t> </a:t>
            </a:r>
            <a:r>
              <a:rPr lang="de-DE" altLang="de-DE" baseline="0" dirty="0" err="1"/>
              <a:t>of</a:t>
            </a:r>
            <a:r>
              <a:rPr lang="de-DE" altLang="de-DE" baseline="0" dirty="0"/>
              <a:t> </a:t>
            </a:r>
            <a:r>
              <a:rPr lang="de-DE" altLang="de-DE" baseline="0" dirty="0" err="1"/>
              <a:t>reference</a:t>
            </a:r>
            <a:r>
              <a:rPr lang="de-DE" altLang="de-DE" baseline="0" dirty="0"/>
              <a:t>) </a:t>
            </a:r>
            <a:r>
              <a:rPr lang="de-DE" altLang="de-DE" baseline="0" dirty="0" err="1"/>
              <a:t>with</a:t>
            </a:r>
            <a:r>
              <a:rPr lang="de-DE" altLang="de-DE" baseline="0" dirty="0"/>
              <a:t> </a:t>
            </a:r>
            <a:r>
              <a:rPr lang="de-DE" altLang="de-DE" baseline="0" dirty="0" err="1"/>
              <a:t>results</a:t>
            </a:r>
            <a:r>
              <a:rPr lang="de-DE" altLang="de-DE" baseline="0" dirty="0"/>
              <a:t> </a:t>
            </a:r>
            <a:r>
              <a:rPr lang="de-DE" altLang="de-DE" baseline="0" dirty="0" err="1"/>
              <a:t>of</a:t>
            </a:r>
            <a:r>
              <a:rPr lang="de-DE" altLang="de-DE" baseline="0" dirty="0"/>
              <a:t> </a:t>
            </a:r>
            <a:r>
              <a:rPr lang="de-DE" altLang="de-DE" baseline="0" dirty="0" err="1"/>
              <a:t>the</a:t>
            </a:r>
            <a:r>
              <a:rPr lang="de-DE" altLang="de-DE" baseline="0" dirty="0"/>
              <a:t> </a:t>
            </a:r>
            <a:r>
              <a:rPr lang="de-DE" altLang="de-DE" baseline="0" dirty="0" err="1"/>
              <a:t>procurement</a:t>
            </a:r>
            <a:r>
              <a:rPr lang="de-DE" altLang="de-DE" baseline="0" dirty="0"/>
              <a:t> </a:t>
            </a:r>
            <a:r>
              <a:rPr lang="de-DE" altLang="de-DE" baseline="0" dirty="0" err="1"/>
              <a:t>procedure</a:t>
            </a:r>
            <a:r>
              <a:rPr lang="de-DE" altLang="de-DE" baseline="0" dirty="0"/>
              <a:t> (e.g. </a:t>
            </a:r>
            <a:r>
              <a:rPr lang="de-DE" altLang="de-DE" baseline="0" dirty="0" err="1"/>
              <a:t>contract</a:t>
            </a:r>
            <a:r>
              <a:rPr lang="de-DE" altLang="de-DE" baseline="0" dirty="0"/>
              <a:t> </a:t>
            </a:r>
            <a:r>
              <a:rPr lang="de-DE" altLang="de-DE" baseline="0" dirty="0" err="1"/>
              <a:t>award</a:t>
            </a:r>
            <a:r>
              <a:rPr lang="de-DE" altLang="de-DE" baseline="0" dirty="0"/>
              <a:t> </a:t>
            </a:r>
            <a:r>
              <a:rPr lang="de-DE" altLang="de-DE" baseline="0" dirty="0" err="1"/>
              <a:t>notice</a:t>
            </a:r>
            <a:r>
              <a:rPr lang="de-DE" altLang="de-DE" baseline="0" dirty="0"/>
              <a:t> (</a:t>
            </a:r>
            <a:r>
              <a:rPr lang="de-DE" altLang="de-DE" baseline="0" dirty="0" err="1"/>
              <a:t>if</a:t>
            </a:r>
            <a:r>
              <a:rPr lang="de-DE" altLang="de-DE" baseline="0" dirty="0"/>
              <a:t> </a:t>
            </a:r>
            <a:r>
              <a:rPr lang="de-DE" altLang="de-DE" baseline="0" dirty="0" err="1"/>
              <a:t>accessible</a:t>
            </a:r>
            <a:r>
              <a:rPr lang="de-DE" altLang="de-DE" baseline="0" dirty="0"/>
              <a:t>)) </a:t>
            </a:r>
            <a:r>
              <a:rPr lang="de-DE" altLang="de-DE" baseline="0" dirty="0" err="1"/>
              <a:t>and</a:t>
            </a:r>
            <a:r>
              <a:rPr lang="de-DE" altLang="de-DE" baseline="0" dirty="0"/>
              <a:t> </a:t>
            </a:r>
            <a:r>
              <a:rPr lang="de-DE" altLang="de-DE" baseline="0" dirty="0" err="1"/>
              <a:t>subesquent</a:t>
            </a:r>
            <a:r>
              <a:rPr lang="de-DE" altLang="de-DE" baseline="0" dirty="0"/>
              <a:t> </a:t>
            </a:r>
            <a:r>
              <a:rPr lang="de-DE" altLang="de-DE" baseline="0" dirty="0" err="1"/>
              <a:t>delivery</a:t>
            </a:r>
            <a:r>
              <a:rPr lang="de-DE" altLang="de-DE" baseline="0" dirty="0"/>
              <a:t>.</a:t>
            </a:r>
          </a:p>
          <a:p>
            <a:pPr marL="0" indent="0">
              <a:buFont typeface="Arial"/>
              <a:buNone/>
            </a:pPr>
            <a:endParaRPr lang="it-CH" altLang="de-DE" dirty="0"/>
          </a:p>
          <a:p>
            <a:r>
              <a:rPr lang="de-DE" sz="1200" b="1" dirty="0"/>
              <a:t>Source:</a:t>
            </a:r>
          </a:p>
          <a:p>
            <a:r>
              <a:rPr lang="en-US" sz="1200" dirty="0"/>
              <a:t>United Nations Development </a:t>
            </a:r>
            <a:r>
              <a:rPr lang="en-US" sz="1200" dirty="0" err="1"/>
              <a:t>Programme</a:t>
            </a:r>
            <a:r>
              <a:rPr lang="en-US" sz="1200" dirty="0"/>
              <a:t> (2018). Anti-Corruption Measurement and Monitoring. Retrieved from </a:t>
            </a:r>
            <a:r>
              <a:rPr lang="en-US" sz="1200" u="sng" dirty="0">
                <a:hlinkClick r:id="rId3"/>
              </a:rPr>
              <a:t>http://www.anti-corruption.org/themes/corruption-measurement-anti-corruption-monitoring/</a:t>
            </a:r>
            <a:r>
              <a:rPr lang="de-DE" sz="1200" dirty="0"/>
              <a:t> (last </a:t>
            </a:r>
            <a:r>
              <a:rPr lang="de-DE" sz="1200" dirty="0" err="1"/>
              <a:t>accessed</a:t>
            </a:r>
            <a:r>
              <a:rPr lang="de-DE" sz="1200" dirty="0"/>
              <a:t> on April 17, 2020).</a:t>
            </a:r>
          </a:p>
          <a:p>
            <a:endParaRPr lang="de-DE" sz="1200" dirty="0"/>
          </a:p>
          <a:p>
            <a:r>
              <a:rPr lang="de-DE" sz="1200" b="1" dirty="0" err="1"/>
              <a:t>Credits</a:t>
            </a:r>
            <a:r>
              <a:rPr lang="de-DE" sz="1200" b="1" dirty="0"/>
              <a:t> </a:t>
            </a:r>
            <a:r>
              <a:rPr lang="de-DE" sz="1200" b="1" dirty="0" err="1"/>
              <a:t>for</a:t>
            </a:r>
            <a:r>
              <a:rPr lang="de-DE" sz="1200" b="1" dirty="0"/>
              <a:t> </a:t>
            </a:r>
            <a:r>
              <a:rPr lang="de-DE" sz="1200" b="1" dirty="0" err="1"/>
              <a:t>visuals</a:t>
            </a:r>
            <a:r>
              <a:rPr lang="de-DE" sz="1200" b="1" dirty="0"/>
              <a:t>:</a:t>
            </a:r>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b="0" dirty="0" err="1"/>
              <a:t>Freepik</a:t>
            </a:r>
            <a:r>
              <a:rPr lang="de-DE" sz="1200" b="0" dirty="0"/>
              <a:t> / </a:t>
            </a:r>
            <a:r>
              <a:rPr lang="de-DE" sz="1200" b="0" dirty="0" err="1"/>
              <a:t>asierromero</a:t>
            </a:r>
            <a:r>
              <a:rPr lang="de-DE" sz="1200" b="0" dirty="0"/>
              <a:t>. Man </a:t>
            </a:r>
            <a:r>
              <a:rPr lang="de-DE" sz="1200" b="0" dirty="0" err="1"/>
              <a:t>looking</a:t>
            </a:r>
            <a:r>
              <a:rPr lang="de-DE" sz="1200" b="0" dirty="0"/>
              <a:t> </a:t>
            </a:r>
            <a:r>
              <a:rPr lang="de-DE" sz="1200" b="0" dirty="0" err="1"/>
              <a:t>through</a:t>
            </a:r>
            <a:r>
              <a:rPr lang="de-DE" sz="1200" b="0" dirty="0"/>
              <a:t> a </a:t>
            </a:r>
            <a:r>
              <a:rPr lang="de-DE" sz="1200" b="0" dirty="0" err="1"/>
              <a:t>magnifying</a:t>
            </a:r>
            <a:r>
              <a:rPr lang="de-DE" sz="1200" b="0" dirty="0"/>
              <a:t> </a:t>
            </a:r>
            <a:r>
              <a:rPr lang="de-DE" sz="1200" b="0" dirty="0" err="1"/>
              <a:t>glass</a:t>
            </a:r>
            <a:r>
              <a:rPr lang="de-DE" sz="1200" b="0" dirty="0"/>
              <a:t>. </a:t>
            </a:r>
            <a:r>
              <a:rPr lang="de-DE" sz="1200" b="0" dirty="0" err="1"/>
              <a:t>Retrieved</a:t>
            </a:r>
            <a:r>
              <a:rPr lang="de-DE" sz="1200" b="0" dirty="0"/>
              <a:t> </a:t>
            </a:r>
            <a:r>
              <a:rPr lang="de-DE" sz="1200" b="0" dirty="0" err="1"/>
              <a:t>from</a:t>
            </a:r>
            <a:r>
              <a:rPr lang="de-DE" sz="1200" b="0" dirty="0"/>
              <a:t> https://</a:t>
            </a:r>
            <a:r>
              <a:rPr lang="de-DE" sz="1200" b="0" dirty="0" err="1"/>
              <a:t>www.freepik.com</a:t>
            </a:r>
            <a:r>
              <a:rPr lang="de-DE" sz="1200" b="0" dirty="0"/>
              <a:t>/</a:t>
            </a:r>
            <a:r>
              <a:rPr lang="de-DE" sz="1200" b="0" dirty="0" err="1"/>
              <a:t>free-photo</a:t>
            </a:r>
            <a:r>
              <a:rPr lang="de-DE" sz="1200" b="0" dirty="0"/>
              <a:t>/man-looking-through-magnifying-glass_908521.htm#page=2&amp;query=</a:t>
            </a:r>
            <a:r>
              <a:rPr lang="de-DE" sz="1200" b="0" dirty="0" err="1"/>
              <a:t>magnifying&amp;position</a:t>
            </a:r>
            <a:r>
              <a:rPr lang="de-DE" sz="1200" b="0" dirty="0"/>
              <a:t>=42 </a:t>
            </a:r>
            <a:r>
              <a:rPr lang="de-DE" sz="1200" dirty="0"/>
              <a:t>(last </a:t>
            </a:r>
            <a:r>
              <a:rPr lang="de-DE" sz="1200" dirty="0" err="1"/>
              <a:t>accessed</a:t>
            </a:r>
            <a:r>
              <a:rPr lang="de-DE" sz="1200" dirty="0"/>
              <a:t> on April 17, 2020).</a:t>
            </a:r>
          </a:p>
        </p:txBody>
      </p:sp>
      <p:sp>
        <p:nvSpPr>
          <p:cNvPr id="4" name="Foliennummernplatzhalter 3"/>
          <p:cNvSpPr>
            <a:spLocks noGrp="1"/>
          </p:cNvSpPr>
          <p:nvPr>
            <p:ph type="sldNum" sz="quarter" idx="10"/>
          </p:nvPr>
        </p:nvSpPr>
        <p:spPr/>
        <p:txBody>
          <a:bodyPr/>
          <a:lstStyle/>
          <a:p>
            <a:fld id="{E9032092-6271-034C-A373-FC28AFF6325A}" type="slidenum">
              <a:rPr lang="de-DE" smtClean="0"/>
              <a:t>22</a:t>
            </a:fld>
            <a:endParaRPr lang="de-DE"/>
          </a:p>
        </p:txBody>
      </p:sp>
    </p:spTree>
    <p:extLst>
      <p:ext uri="{BB962C8B-B14F-4D97-AF65-F5344CB8AC3E}">
        <p14:creationId xmlns:p14="http://schemas.microsoft.com/office/powerpoint/2010/main" val="1242346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charset="0"/>
              <a:buNone/>
            </a:pPr>
            <a:r>
              <a:rPr lang="de-DE" sz="1200" b="1" err="1"/>
              <a:t>Approaches</a:t>
            </a:r>
            <a:r>
              <a:rPr lang="de-DE" sz="1200" b="1"/>
              <a:t> </a:t>
            </a:r>
            <a:r>
              <a:rPr lang="de-DE" sz="1200" b="1" err="1"/>
              <a:t>to</a:t>
            </a:r>
            <a:r>
              <a:rPr lang="de-DE" sz="1200" b="1"/>
              <a:t> </a:t>
            </a:r>
            <a:r>
              <a:rPr lang="de-DE" sz="1200" b="1" err="1"/>
              <a:t>corruption</a:t>
            </a:r>
            <a:r>
              <a:rPr lang="de-DE" sz="1200" b="1"/>
              <a:t> </a:t>
            </a:r>
            <a:r>
              <a:rPr lang="de-DE" sz="1200" b="1" err="1"/>
              <a:t>measurement</a:t>
            </a:r>
            <a:r>
              <a:rPr lang="de-DE" sz="1200" b="1"/>
              <a:t>:</a:t>
            </a:r>
            <a:endParaRPr lang="de-DE" altLang="de-DE" b="1" u="sng"/>
          </a:p>
          <a:p>
            <a:pPr marL="0" indent="0">
              <a:buFont typeface="Wingdings" charset="0"/>
              <a:buNone/>
            </a:pPr>
            <a:endParaRPr lang="de-DE" altLang="de-DE" b="1" u="sng"/>
          </a:p>
          <a:p>
            <a:pPr marL="0" indent="0">
              <a:buFont typeface="Wingdings" charset="0"/>
              <a:buNone/>
            </a:pPr>
            <a:r>
              <a:rPr lang="de-DE" altLang="de-DE" b="1" u="none" err="1"/>
              <a:t>Issues</a:t>
            </a:r>
            <a:r>
              <a:rPr lang="de-DE" altLang="de-DE" b="1" u="none"/>
              <a:t>:</a:t>
            </a:r>
          </a:p>
          <a:p>
            <a:pPr marL="171450" indent="-171450">
              <a:buFont typeface="Arial" panose="020B0604020202020204" pitchFamily="34" charset="0"/>
              <a:buChar char="•"/>
            </a:pPr>
            <a:r>
              <a:rPr lang="de-DE" altLang="de-DE"/>
              <a:t>The </a:t>
            </a:r>
            <a:r>
              <a:rPr lang="de-DE" altLang="de-DE" err="1"/>
              <a:t>measurement</a:t>
            </a:r>
            <a:r>
              <a:rPr lang="de-DE" altLang="de-DE"/>
              <a:t> of </a:t>
            </a:r>
            <a:r>
              <a:rPr lang="de-DE" altLang="de-DE" err="1"/>
              <a:t>corruption</a:t>
            </a:r>
            <a:r>
              <a:rPr lang="de-DE" altLang="de-DE"/>
              <a:t> </a:t>
            </a:r>
            <a:r>
              <a:rPr lang="de-DE" altLang="de-DE" err="1"/>
              <a:t>is</a:t>
            </a:r>
            <a:r>
              <a:rPr lang="de-DE" altLang="de-DE"/>
              <a:t> </a:t>
            </a:r>
            <a:r>
              <a:rPr lang="de-DE" altLang="de-DE" err="1"/>
              <a:t>challenging</a:t>
            </a:r>
            <a:r>
              <a:rPr lang="de-DE" altLang="de-DE"/>
              <a:t>. </a:t>
            </a:r>
            <a:r>
              <a:rPr lang="de-DE" altLang="de-DE" err="1"/>
              <a:t>Corruption</a:t>
            </a:r>
            <a:r>
              <a:rPr lang="de-DE" altLang="de-DE"/>
              <a:t> </a:t>
            </a:r>
            <a:r>
              <a:rPr lang="de-DE" altLang="de-DE" err="1"/>
              <a:t>is</a:t>
            </a:r>
            <a:r>
              <a:rPr lang="de-DE" altLang="de-DE"/>
              <a:t> a </a:t>
            </a:r>
            <a:r>
              <a:rPr lang="de-DE" altLang="de-DE" err="1"/>
              <a:t>crime</a:t>
            </a:r>
            <a:r>
              <a:rPr lang="de-DE" altLang="de-DE"/>
              <a:t> </a:t>
            </a:r>
            <a:r>
              <a:rPr lang="de-DE" altLang="de-DE" err="1"/>
              <a:t>and</a:t>
            </a:r>
            <a:r>
              <a:rPr lang="de-DE" altLang="de-DE"/>
              <a:t> </a:t>
            </a:r>
            <a:r>
              <a:rPr lang="de-DE" altLang="de-DE" err="1"/>
              <a:t>collecting</a:t>
            </a:r>
            <a:r>
              <a:rPr lang="de-DE" altLang="de-DE"/>
              <a:t> </a:t>
            </a:r>
            <a:r>
              <a:rPr lang="de-DE" altLang="de-DE" err="1"/>
              <a:t>accurate</a:t>
            </a:r>
            <a:r>
              <a:rPr lang="de-DE" altLang="de-DE"/>
              <a:t> </a:t>
            </a:r>
            <a:r>
              <a:rPr lang="de-DE" altLang="de-DE" err="1"/>
              <a:t>data</a:t>
            </a:r>
            <a:r>
              <a:rPr lang="de-DE" altLang="de-DE"/>
              <a:t> on </a:t>
            </a:r>
            <a:r>
              <a:rPr lang="de-DE" altLang="de-DE" err="1"/>
              <a:t>it</a:t>
            </a:r>
            <a:r>
              <a:rPr lang="de-DE" altLang="de-DE"/>
              <a:t> </a:t>
            </a:r>
            <a:r>
              <a:rPr lang="de-DE" altLang="de-DE" err="1"/>
              <a:t>is</a:t>
            </a:r>
            <a:r>
              <a:rPr lang="de-DE" altLang="de-DE"/>
              <a:t> at least </a:t>
            </a:r>
            <a:r>
              <a:rPr lang="de-DE" altLang="de-DE" err="1"/>
              <a:t>as</a:t>
            </a:r>
            <a:r>
              <a:rPr lang="de-DE" altLang="de-DE"/>
              <a:t> </a:t>
            </a:r>
            <a:r>
              <a:rPr lang="de-DE" altLang="de-DE" err="1"/>
              <a:t>challenging</a:t>
            </a:r>
            <a:r>
              <a:rPr lang="de-DE" altLang="de-DE"/>
              <a:t> </a:t>
            </a:r>
            <a:r>
              <a:rPr lang="de-DE" altLang="de-DE" err="1"/>
              <a:t>as</a:t>
            </a:r>
            <a:r>
              <a:rPr lang="de-DE" altLang="de-DE"/>
              <a:t> </a:t>
            </a:r>
            <a:r>
              <a:rPr lang="de-DE" altLang="de-DE" err="1"/>
              <a:t>gathering</a:t>
            </a:r>
            <a:r>
              <a:rPr lang="de-DE" altLang="de-DE"/>
              <a:t> </a:t>
            </a:r>
            <a:r>
              <a:rPr lang="de-DE" altLang="de-DE" err="1"/>
              <a:t>evidence</a:t>
            </a:r>
            <a:r>
              <a:rPr lang="de-DE" altLang="de-DE"/>
              <a:t> on </a:t>
            </a:r>
            <a:r>
              <a:rPr lang="de-DE" altLang="de-DE" err="1"/>
              <a:t>any</a:t>
            </a:r>
            <a:r>
              <a:rPr lang="de-DE" altLang="de-DE"/>
              <a:t> </a:t>
            </a:r>
            <a:r>
              <a:rPr lang="de-DE" altLang="de-DE" err="1"/>
              <a:t>other</a:t>
            </a:r>
            <a:r>
              <a:rPr lang="de-DE" altLang="de-DE"/>
              <a:t> type of </a:t>
            </a:r>
            <a:r>
              <a:rPr lang="de-DE" altLang="de-DE" err="1"/>
              <a:t>crime</a:t>
            </a:r>
            <a:r>
              <a:rPr lang="de-DE" altLang="de-DE"/>
              <a:t>. </a:t>
            </a:r>
            <a:r>
              <a:rPr lang="de-DE" altLang="de-DE" err="1"/>
              <a:t>Illicit</a:t>
            </a:r>
            <a:r>
              <a:rPr lang="de-DE" altLang="de-DE"/>
              <a:t> </a:t>
            </a:r>
            <a:r>
              <a:rPr lang="de-DE" altLang="de-DE" err="1"/>
              <a:t>behaviour</a:t>
            </a:r>
            <a:r>
              <a:rPr lang="de-DE" altLang="de-DE"/>
              <a:t> </a:t>
            </a:r>
            <a:r>
              <a:rPr lang="de-DE" altLang="de-DE" err="1"/>
              <a:t>is</a:t>
            </a:r>
            <a:r>
              <a:rPr lang="de-DE" altLang="de-DE"/>
              <a:t> </a:t>
            </a:r>
            <a:r>
              <a:rPr lang="de-DE" altLang="de-DE" err="1"/>
              <a:t>hidden</a:t>
            </a:r>
            <a:r>
              <a:rPr lang="de-DE" altLang="de-DE"/>
              <a:t> </a:t>
            </a:r>
            <a:r>
              <a:rPr lang="de-DE" altLang="de-DE" err="1"/>
              <a:t>and</a:t>
            </a:r>
            <a:r>
              <a:rPr lang="de-DE" altLang="de-DE"/>
              <a:t> </a:t>
            </a:r>
            <a:r>
              <a:rPr lang="de-DE" altLang="de-DE" err="1"/>
              <a:t>victims</a:t>
            </a:r>
            <a:r>
              <a:rPr lang="de-DE" altLang="de-DE"/>
              <a:t> </a:t>
            </a:r>
            <a:r>
              <a:rPr lang="de-DE" altLang="de-DE" err="1"/>
              <a:t>are</a:t>
            </a:r>
            <a:r>
              <a:rPr lang="de-DE" altLang="de-DE"/>
              <a:t> not </a:t>
            </a:r>
            <a:r>
              <a:rPr lang="de-DE" altLang="de-DE" err="1"/>
              <a:t>always</a:t>
            </a:r>
            <a:r>
              <a:rPr lang="de-DE" altLang="de-DE"/>
              <a:t> </a:t>
            </a:r>
            <a:r>
              <a:rPr lang="de-DE" altLang="de-DE" err="1"/>
              <a:t>willing</a:t>
            </a:r>
            <a:r>
              <a:rPr lang="de-DE" altLang="de-DE"/>
              <a:t> </a:t>
            </a:r>
            <a:r>
              <a:rPr lang="de-DE" altLang="de-DE" err="1"/>
              <a:t>or</a:t>
            </a:r>
            <a:r>
              <a:rPr lang="de-DE" altLang="de-DE"/>
              <a:t> </a:t>
            </a:r>
            <a:r>
              <a:rPr lang="de-DE" altLang="de-DE" err="1"/>
              <a:t>able</a:t>
            </a:r>
            <a:r>
              <a:rPr lang="de-DE" altLang="de-DE"/>
              <a:t> </a:t>
            </a:r>
            <a:r>
              <a:rPr lang="de-DE" altLang="de-DE" err="1"/>
              <a:t>to</a:t>
            </a:r>
            <a:r>
              <a:rPr lang="de-DE" altLang="de-DE"/>
              <a:t> </a:t>
            </a:r>
            <a:r>
              <a:rPr lang="de-DE" altLang="de-DE" err="1"/>
              <a:t>report</a:t>
            </a:r>
            <a:r>
              <a:rPr lang="de-DE" altLang="de-DE"/>
              <a:t> </a:t>
            </a:r>
            <a:r>
              <a:rPr lang="de-DE" altLang="de-DE" err="1"/>
              <a:t>it</a:t>
            </a:r>
            <a:r>
              <a:rPr lang="de-DE" altLang="de-DE"/>
              <a:t> </a:t>
            </a:r>
            <a:r>
              <a:rPr lang="de-DE" altLang="de-DE" err="1"/>
              <a:t>to</a:t>
            </a:r>
            <a:r>
              <a:rPr lang="de-DE" altLang="de-DE"/>
              <a:t> </a:t>
            </a:r>
            <a:r>
              <a:rPr lang="de-DE" altLang="de-DE" err="1"/>
              <a:t>the</a:t>
            </a:r>
            <a:r>
              <a:rPr lang="de-DE" altLang="de-DE"/>
              <a:t> </a:t>
            </a:r>
            <a:r>
              <a:rPr lang="de-DE" altLang="de-DE" err="1"/>
              <a:t>authorities</a:t>
            </a:r>
            <a:r>
              <a:rPr lang="de-DE" altLang="de-DE"/>
              <a:t>.</a:t>
            </a:r>
          </a:p>
          <a:p>
            <a:pPr marL="171450" indent="-171450">
              <a:buFont typeface="Arial" panose="020B0604020202020204" pitchFamily="34" charset="0"/>
              <a:buChar char="•"/>
            </a:pPr>
            <a:r>
              <a:rPr lang="de-DE" altLang="de-DE" err="1"/>
              <a:t>For</a:t>
            </a:r>
            <a:r>
              <a:rPr lang="de-DE" altLang="de-DE"/>
              <a:t> </a:t>
            </a:r>
            <a:r>
              <a:rPr lang="de-DE" altLang="de-DE" err="1"/>
              <a:t>reasons</a:t>
            </a:r>
            <a:r>
              <a:rPr lang="de-DE" altLang="de-DE"/>
              <a:t> such </a:t>
            </a:r>
            <a:r>
              <a:rPr lang="de-DE" altLang="de-DE" err="1"/>
              <a:t>as</a:t>
            </a:r>
            <a:r>
              <a:rPr lang="de-DE" altLang="de-DE"/>
              <a:t> </a:t>
            </a:r>
            <a:r>
              <a:rPr lang="de-DE" altLang="de-DE" err="1"/>
              <a:t>the</a:t>
            </a:r>
            <a:r>
              <a:rPr lang="de-DE" altLang="de-DE"/>
              <a:t> </a:t>
            </a:r>
            <a:r>
              <a:rPr lang="de-DE" altLang="de-DE" err="1"/>
              <a:t>fear</a:t>
            </a:r>
            <a:r>
              <a:rPr lang="de-DE" altLang="de-DE"/>
              <a:t> of </a:t>
            </a:r>
            <a:r>
              <a:rPr lang="de-DE" altLang="de-DE" err="1"/>
              <a:t>retaliation</a:t>
            </a:r>
            <a:r>
              <a:rPr lang="de-DE" altLang="de-DE"/>
              <a:t>, </a:t>
            </a:r>
            <a:r>
              <a:rPr lang="de-DE" altLang="de-DE" err="1"/>
              <a:t>reluctance</a:t>
            </a:r>
            <a:r>
              <a:rPr lang="de-DE" altLang="de-DE"/>
              <a:t> </a:t>
            </a:r>
            <a:r>
              <a:rPr lang="de-DE" altLang="de-DE" err="1"/>
              <a:t>to</a:t>
            </a:r>
            <a:r>
              <a:rPr lang="de-DE" altLang="de-DE"/>
              <a:t> </a:t>
            </a:r>
            <a:r>
              <a:rPr lang="de-DE" altLang="de-DE" err="1"/>
              <a:t>resist</a:t>
            </a:r>
            <a:r>
              <a:rPr lang="de-DE" altLang="de-DE"/>
              <a:t> an </a:t>
            </a:r>
            <a:r>
              <a:rPr lang="de-DE" altLang="de-DE" err="1"/>
              <a:t>established</a:t>
            </a:r>
            <a:r>
              <a:rPr lang="de-DE" altLang="de-DE"/>
              <a:t> </a:t>
            </a:r>
            <a:r>
              <a:rPr lang="de-DE" altLang="de-DE" err="1"/>
              <a:t>practice</a:t>
            </a:r>
            <a:r>
              <a:rPr lang="de-DE" altLang="de-DE"/>
              <a:t> </a:t>
            </a:r>
            <a:r>
              <a:rPr lang="de-DE" altLang="de-DE" err="1"/>
              <a:t>or</a:t>
            </a:r>
            <a:r>
              <a:rPr lang="de-DE" altLang="de-DE"/>
              <a:t> </a:t>
            </a:r>
            <a:r>
              <a:rPr lang="de-DE" altLang="de-DE" err="1"/>
              <a:t>because</a:t>
            </a:r>
            <a:r>
              <a:rPr lang="de-DE" altLang="de-DE"/>
              <a:t> </a:t>
            </a:r>
            <a:r>
              <a:rPr lang="de-DE" altLang="de-DE" err="1"/>
              <a:t>they</a:t>
            </a:r>
            <a:r>
              <a:rPr lang="de-DE" altLang="de-DE"/>
              <a:t> </a:t>
            </a:r>
            <a:r>
              <a:rPr lang="de-DE" altLang="de-DE" err="1"/>
              <a:t>feel</a:t>
            </a:r>
            <a:r>
              <a:rPr lang="de-DE" altLang="de-DE"/>
              <a:t> </a:t>
            </a:r>
            <a:r>
              <a:rPr lang="de-DE" altLang="de-DE" err="1"/>
              <a:t>to</a:t>
            </a:r>
            <a:r>
              <a:rPr lang="de-DE" altLang="de-DE"/>
              <a:t> </a:t>
            </a:r>
            <a:r>
              <a:rPr lang="de-DE" altLang="de-DE" err="1"/>
              <a:t>some</a:t>
            </a:r>
            <a:r>
              <a:rPr lang="de-DE" altLang="de-DE"/>
              <a:t> </a:t>
            </a:r>
            <a:r>
              <a:rPr lang="de-DE" altLang="de-DE" err="1"/>
              <a:t>extent</a:t>
            </a:r>
            <a:r>
              <a:rPr lang="de-DE" altLang="de-DE"/>
              <a:t> </a:t>
            </a:r>
            <a:r>
              <a:rPr lang="de-DE" altLang="de-DE" err="1"/>
              <a:t>co-responsible</a:t>
            </a:r>
            <a:r>
              <a:rPr lang="de-DE" altLang="de-DE"/>
              <a:t>, </a:t>
            </a:r>
            <a:r>
              <a:rPr lang="de-DE" altLang="de-DE" err="1"/>
              <a:t>those</a:t>
            </a:r>
            <a:r>
              <a:rPr lang="de-DE" altLang="de-DE"/>
              <a:t> </a:t>
            </a:r>
            <a:r>
              <a:rPr lang="de-DE" altLang="de-DE" err="1"/>
              <a:t>who</a:t>
            </a:r>
            <a:r>
              <a:rPr lang="de-DE" altLang="de-DE"/>
              <a:t> </a:t>
            </a:r>
            <a:r>
              <a:rPr lang="de-DE" altLang="de-DE" err="1"/>
              <a:t>experience</a:t>
            </a:r>
            <a:r>
              <a:rPr lang="de-DE" altLang="de-DE"/>
              <a:t> </a:t>
            </a:r>
            <a:r>
              <a:rPr lang="de-DE" altLang="de-DE" err="1"/>
              <a:t>corruption</a:t>
            </a:r>
            <a:r>
              <a:rPr lang="de-DE" altLang="de-DE"/>
              <a:t> </a:t>
            </a:r>
            <a:r>
              <a:rPr lang="de-DE" altLang="de-DE" err="1"/>
              <a:t>are</a:t>
            </a:r>
            <a:r>
              <a:rPr lang="de-DE" altLang="de-DE"/>
              <a:t> </a:t>
            </a:r>
            <a:r>
              <a:rPr lang="de-DE" altLang="de-DE" err="1"/>
              <a:t>even</a:t>
            </a:r>
            <a:r>
              <a:rPr lang="de-DE" altLang="de-DE"/>
              <a:t> </a:t>
            </a:r>
            <a:r>
              <a:rPr lang="de-DE" altLang="de-DE" err="1"/>
              <a:t>less</a:t>
            </a:r>
            <a:r>
              <a:rPr lang="de-DE" altLang="de-DE"/>
              <a:t> </a:t>
            </a:r>
            <a:r>
              <a:rPr lang="de-DE" altLang="de-DE" err="1"/>
              <a:t>prone</a:t>
            </a:r>
            <a:r>
              <a:rPr lang="de-DE" altLang="de-DE"/>
              <a:t> </a:t>
            </a:r>
            <a:r>
              <a:rPr lang="de-DE" altLang="de-DE" err="1"/>
              <a:t>to</a:t>
            </a:r>
            <a:r>
              <a:rPr lang="de-DE" altLang="de-DE"/>
              <a:t> </a:t>
            </a:r>
            <a:r>
              <a:rPr lang="de-DE" altLang="de-DE" err="1"/>
              <a:t>report</a:t>
            </a:r>
            <a:r>
              <a:rPr lang="de-DE" altLang="de-DE"/>
              <a:t> </a:t>
            </a:r>
            <a:r>
              <a:rPr lang="de-DE" altLang="de-DE" err="1"/>
              <a:t>the</a:t>
            </a:r>
            <a:r>
              <a:rPr lang="de-DE" altLang="de-DE"/>
              <a:t> </a:t>
            </a:r>
            <a:r>
              <a:rPr lang="de-DE" altLang="de-DE" err="1"/>
              <a:t>crime</a:t>
            </a:r>
            <a:r>
              <a:rPr lang="de-DE" altLang="de-DE"/>
              <a:t> </a:t>
            </a:r>
            <a:r>
              <a:rPr lang="de-DE" altLang="de-DE" err="1"/>
              <a:t>to</a:t>
            </a:r>
            <a:r>
              <a:rPr lang="de-DE" altLang="de-DE"/>
              <a:t> </a:t>
            </a:r>
            <a:r>
              <a:rPr lang="de-DE" altLang="de-DE" err="1"/>
              <a:t>competent</a:t>
            </a:r>
            <a:r>
              <a:rPr lang="de-DE" altLang="de-DE"/>
              <a:t> </a:t>
            </a:r>
            <a:r>
              <a:rPr lang="de-DE" altLang="de-DE" err="1"/>
              <a:t>authorities</a:t>
            </a:r>
            <a:r>
              <a:rPr lang="de-DE" altLang="de-DE"/>
              <a:t> </a:t>
            </a:r>
            <a:r>
              <a:rPr lang="de-DE" altLang="de-DE" err="1"/>
              <a:t>than</a:t>
            </a:r>
            <a:r>
              <a:rPr lang="de-DE" altLang="de-DE"/>
              <a:t> </a:t>
            </a:r>
            <a:r>
              <a:rPr lang="de-DE" altLang="de-DE" err="1"/>
              <a:t>the</a:t>
            </a:r>
            <a:r>
              <a:rPr lang="de-DE" altLang="de-DE"/>
              <a:t> </a:t>
            </a:r>
            <a:r>
              <a:rPr lang="de-DE" altLang="de-DE" err="1"/>
              <a:t>victims</a:t>
            </a:r>
            <a:r>
              <a:rPr lang="de-DE" altLang="de-DE"/>
              <a:t> of </a:t>
            </a:r>
            <a:r>
              <a:rPr lang="de-DE" altLang="de-DE" err="1"/>
              <a:t>other</a:t>
            </a:r>
            <a:r>
              <a:rPr lang="de-DE" altLang="de-DE"/>
              <a:t> </a:t>
            </a:r>
            <a:r>
              <a:rPr lang="de-DE" altLang="de-DE" err="1"/>
              <a:t>crimes</a:t>
            </a:r>
            <a:r>
              <a:rPr lang="de-DE" altLang="de-DE"/>
              <a:t>.</a:t>
            </a:r>
          </a:p>
          <a:p>
            <a:pPr marL="171450" indent="-171450">
              <a:buFont typeface="Arial" panose="020B0604020202020204" pitchFamily="34" charset="0"/>
              <a:buChar char="•"/>
            </a:pPr>
            <a:r>
              <a:rPr lang="de-DE" altLang="de-DE" err="1"/>
              <a:t>When</a:t>
            </a:r>
            <a:r>
              <a:rPr lang="de-DE" altLang="de-DE"/>
              <a:t> </a:t>
            </a:r>
            <a:r>
              <a:rPr lang="de-DE" altLang="de-DE" err="1"/>
              <a:t>the</a:t>
            </a:r>
            <a:r>
              <a:rPr lang="de-DE" altLang="de-DE"/>
              <a:t> </a:t>
            </a:r>
            <a:r>
              <a:rPr lang="de-DE" altLang="de-DE" err="1"/>
              <a:t>measurement</a:t>
            </a:r>
            <a:r>
              <a:rPr lang="de-DE" altLang="de-DE"/>
              <a:t> of </a:t>
            </a:r>
            <a:r>
              <a:rPr lang="de-DE" altLang="de-DE" err="1"/>
              <a:t>corruption</a:t>
            </a:r>
            <a:r>
              <a:rPr lang="de-DE" altLang="de-DE"/>
              <a:t> </a:t>
            </a:r>
            <a:r>
              <a:rPr lang="de-DE" altLang="de-DE" err="1"/>
              <a:t>began</a:t>
            </a:r>
            <a:r>
              <a:rPr lang="de-DE" altLang="de-DE"/>
              <a:t>, </a:t>
            </a:r>
            <a:r>
              <a:rPr lang="de-DE" altLang="de-DE" err="1"/>
              <a:t>the</a:t>
            </a:r>
            <a:r>
              <a:rPr lang="de-DE" altLang="de-DE"/>
              <a:t> </a:t>
            </a:r>
            <a:r>
              <a:rPr lang="de-DE" altLang="de-DE" err="1"/>
              <a:t>difficulty</a:t>
            </a:r>
            <a:r>
              <a:rPr lang="de-DE" altLang="de-DE"/>
              <a:t> of </a:t>
            </a:r>
            <a:r>
              <a:rPr lang="de-DE" altLang="de-DE" err="1"/>
              <a:t>collecting</a:t>
            </a:r>
            <a:r>
              <a:rPr lang="de-DE" altLang="de-DE"/>
              <a:t> relevant </a:t>
            </a:r>
            <a:r>
              <a:rPr lang="de-DE" altLang="de-DE" err="1"/>
              <a:t>evidence</a:t>
            </a:r>
            <a:r>
              <a:rPr lang="de-DE" altLang="de-DE"/>
              <a:t> </a:t>
            </a:r>
            <a:r>
              <a:rPr lang="de-DE" altLang="de-DE" err="1"/>
              <a:t>favored</a:t>
            </a:r>
            <a:r>
              <a:rPr lang="de-DE" altLang="de-DE"/>
              <a:t> </a:t>
            </a:r>
            <a:r>
              <a:rPr lang="de-DE" altLang="de-DE" err="1"/>
              <a:t>the</a:t>
            </a:r>
            <a:r>
              <a:rPr lang="de-DE" altLang="de-DE"/>
              <a:t> </a:t>
            </a:r>
            <a:r>
              <a:rPr lang="de-DE" altLang="de-DE" err="1"/>
              <a:t>use</a:t>
            </a:r>
            <a:r>
              <a:rPr lang="de-DE" altLang="de-DE"/>
              <a:t> of </a:t>
            </a:r>
            <a:r>
              <a:rPr lang="de-DE" altLang="de-DE" err="1"/>
              <a:t>indirect</a:t>
            </a:r>
            <a:r>
              <a:rPr lang="de-DE" altLang="de-DE"/>
              <a:t> </a:t>
            </a:r>
            <a:r>
              <a:rPr lang="de-DE" altLang="de-DE" err="1"/>
              <a:t>approaches</a:t>
            </a:r>
            <a:r>
              <a:rPr lang="de-DE" altLang="de-DE"/>
              <a:t>, in </a:t>
            </a:r>
            <a:r>
              <a:rPr lang="de-DE" altLang="de-DE" err="1"/>
              <a:t>which</a:t>
            </a:r>
            <a:r>
              <a:rPr lang="de-DE" altLang="de-DE"/>
              <a:t> </a:t>
            </a:r>
            <a:r>
              <a:rPr lang="de-DE" altLang="de-DE" err="1"/>
              <a:t>the</a:t>
            </a:r>
            <a:r>
              <a:rPr lang="de-DE" altLang="de-DE"/>
              <a:t> </a:t>
            </a:r>
            <a:r>
              <a:rPr lang="de-DE" altLang="de-DE" err="1"/>
              <a:t>measurement</a:t>
            </a:r>
            <a:r>
              <a:rPr lang="de-DE" altLang="de-DE"/>
              <a:t> </a:t>
            </a:r>
            <a:r>
              <a:rPr lang="de-DE" altLang="de-DE" err="1"/>
              <a:t>is</a:t>
            </a:r>
            <a:r>
              <a:rPr lang="de-DE" altLang="de-DE"/>
              <a:t> not </a:t>
            </a:r>
            <a:r>
              <a:rPr lang="de-DE" altLang="de-DE" err="1"/>
              <a:t>based</a:t>
            </a:r>
            <a:r>
              <a:rPr lang="de-DE" altLang="de-DE"/>
              <a:t> on </a:t>
            </a:r>
            <a:r>
              <a:rPr lang="de-DE" altLang="de-DE" err="1"/>
              <a:t>the</a:t>
            </a:r>
            <a:r>
              <a:rPr lang="de-DE" altLang="de-DE"/>
              <a:t> </a:t>
            </a:r>
            <a:r>
              <a:rPr lang="de-DE" altLang="de-DE" err="1"/>
              <a:t>occurrence</a:t>
            </a:r>
            <a:r>
              <a:rPr lang="de-DE" altLang="de-DE"/>
              <a:t> of </a:t>
            </a:r>
            <a:r>
              <a:rPr lang="de-DE" altLang="de-DE" err="1"/>
              <a:t>the</a:t>
            </a:r>
            <a:r>
              <a:rPr lang="de-DE" altLang="de-DE"/>
              <a:t> </a:t>
            </a:r>
            <a:r>
              <a:rPr lang="de-DE" altLang="de-DE" err="1"/>
              <a:t>phenomenon</a:t>
            </a:r>
            <a:r>
              <a:rPr lang="de-DE" altLang="de-DE"/>
              <a:t> of </a:t>
            </a:r>
            <a:r>
              <a:rPr lang="de-DE" altLang="de-DE" err="1"/>
              <a:t>interest</a:t>
            </a:r>
            <a:r>
              <a:rPr lang="de-DE" altLang="de-DE"/>
              <a:t> but on </a:t>
            </a:r>
            <a:r>
              <a:rPr lang="de-DE" altLang="de-DE" err="1"/>
              <a:t>other</a:t>
            </a:r>
            <a:r>
              <a:rPr lang="de-DE" altLang="de-DE"/>
              <a:t> </a:t>
            </a:r>
            <a:r>
              <a:rPr lang="de-DE" altLang="de-DE" err="1"/>
              <a:t>methods</a:t>
            </a:r>
            <a:r>
              <a:rPr lang="de-DE" altLang="de-DE"/>
              <a:t> of assessment. </a:t>
            </a:r>
          </a:p>
          <a:p>
            <a:pPr marL="171450" indent="-171450">
              <a:buFont typeface="Arial" panose="020B0604020202020204" pitchFamily="34" charset="0"/>
              <a:buChar char="•"/>
            </a:pPr>
            <a:endParaRPr lang="de-DE" altLang="de-DE"/>
          </a:p>
          <a:p>
            <a:r>
              <a:rPr lang="de-DE" b="1" u="none"/>
              <a:t>Key </a:t>
            </a:r>
            <a:r>
              <a:rPr lang="de-DE" b="1" u="none" err="1"/>
              <a:t>terms</a:t>
            </a:r>
            <a:r>
              <a:rPr lang="de-DE" b="1" u="none"/>
              <a:t>:</a:t>
            </a:r>
          </a:p>
          <a:p>
            <a:pPr marL="171450" indent="-171450">
              <a:buFont typeface="Arial"/>
              <a:buChar char="•"/>
            </a:pPr>
            <a:r>
              <a:rPr lang="de-DE" altLang="de-DE" b="1"/>
              <a:t>Rules-</a:t>
            </a:r>
            <a:r>
              <a:rPr lang="de-DE" altLang="de-DE" b="1" err="1"/>
              <a:t>based</a:t>
            </a:r>
            <a:r>
              <a:rPr lang="de-DE" altLang="de-DE" b="1"/>
              <a:t> </a:t>
            </a:r>
            <a:r>
              <a:rPr lang="de-DE" altLang="de-DE" b="1" err="1"/>
              <a:t>indicators</a:t>
            </a:r>
            <a:r>
              <a:rPr lang="de-DE" altLang="de-DE" b="1"/>
              <a:t> </a:t>
            </a:r>
            <a:r>
              <a:rPr lang="de-DE" altLang="de-DE"/>
              <a:t>of </a:t>
            </a:r>
            <a:r>
              <a:rPr lang="de-DE" altLang="de-DE" err="1"/>
              <a:t>corruption</a:t>
            </a:r>
            <a:r>
              <a:rPr lang="de-DE" altLang="de-DE"/>
              <a:t> </a:t>
            </a:r>
            <a:r>
              <a:rPr lang="de-DE" altLang="de-DE" err="1"/>
              <a:t>measure</a:t>
            </a:r>
            <a:r>
              <a:rPr lang="de-DE" altLang="de-DE"/>
              <a:t> </a:t>
            </a:r>
            <a:r>
              <a:rPr lang="de-DE" altLang="de-DE" err="1"/>
              <a:t>whether</a:t>
            </a:r>
            <a:r>
              <a:rPr lang="de-DE" altLang="de-DE"/>
              <a:t> countries </a:t>
            </a:r>
            <a:r>
              <a:rPr lang="de-DE" altLang="de-DE" err="1"/>
              <a:t>have</a:t>
            </a:r>
            <a:r>
              <a:rPr lang="de-DE" altLang="de-DE"/>
              <a:t> </a:t>
            </a:r>
            <a:r>
              <a:rPr lang="de-DE" altLang="de-DE" err="1"/>
              <a:t>legislation</a:t>
            </a:r>
            <a:r>
              <a:rPr lang="de-DE" altLang="de-DE"/>
              <a:t> </a:t>
            </a:r>
            <a:r>
              <a:rPr lang="de-DE" altLang="de-DE" err="1"/>
              <a:t>prohibiting</a:t>
            </a:r>
            <a:r>
              <a:rPr lang="de-DE" altLang="de-DE"/>
              <a:t> </a:t>
            </a:r>
            <a:r>
              <a:rPr lang="de-DE" altLang="de-DE" err="1"/>
              <a:t>corruption</a:t>
            </a:r>
            <a:r>
              <a:rPr lang="de-DE" altLang="de-DE"/>
              <a:t> </a:t>
            </a:r>
            <a:r>
              <a:rPr lang="de-DE" altLang="de-DE" err="1"/>
              <a:t>or</a:t>
            </a:r>
            <a:r>
              <a:rPr lang="de-DE" altLang="de-DE"/>
              <a:t> </a:t>
            </a:r>
            <a:r>
              <a:rPr lang="de-DE" altLang="de-DE" err="1"/>
              <a:t>have</a:t>
            </a:r>
            <a:r>
              <a:rPr lang="de-DE" altLang="de-DE"/>
              <a:t> an </a:t>
            </a:r>
            <a:r>
              <a:rPr lang="de-DE" altLang="de-DE" err="1"/>
              <a:t>anticorruption</a:t>
            </a:r>
            <a:r>
              <a:rPr lang="de-DE" altLang="de-DE"/>
              <a:t> </a:t>
            </a:r>
            <a:r>
              <a:rPr lang="de-DE" altLang="de-DE" err="1"/>
              <a:t>agency</a:t>
            </a:r>
            <a:r>
              <a:rPr lang="de-DE" altLang="de-DE"/>
              <a:t> (</a:t>
            </a:r>
            <a:r>
              <a:rPr lang="de-DE" altLang="de-DE" err="1"/>
              <a:t>often</a:t>
            </a:r>
            <a:r>
              <a:rPr lang="de-DE" altLang="de-DE"/>
              <a:t> </a:t>
            </a:r>
            <a:r>
              <a:rPr lang="de-DE" altLang="de-DE" err="1"/>
              <a:t>used</a:t>
            </a:r>
            <a:r>
              <a:rPr lang="de-DE" altLang="de-DE"/>
              <a:t> </a:t>
            </a:r>
            <a:r>
              <a:rPr lang="de-DE" altLang="de-DE" err="1"/>
              <a:t>to</a:t>
            </a:r>
            <a:r>
              <a:rPr lang="de-DE" altLang="de-DE"/>
              <a:t> </a:t>
            </a:r>
            <a:r>
              <a:rPr lang="de-DE" altLang="de-DE" err="1"/>
              <a:t>measure</a:t>
            </a:r>
            <a:r>
              <a:rPr lang="de-DE" altLang="de-DE"/>
              <a:t> </a:t>
            </a:r>
            <a:r>
              <a:rPr lang="de-DE" altLang="de-DE" err="1"/>
              <a:t>accountability</a:t>
            </a:r>
            <a:r>
              <a:rPr lang="de-DE" altLang="de-DE"/>
              <a:t>);</a:t>
            </a:r>
          </a:p>
          <a:p>
            <a:pPr marL="171450" indent="-171450">
              <a:buFont typeface="Arial"/>
              <a:buChar char="•"/>
            </a:pPr>
            <a:r>
              <a:rPr lang="de-DE" altLang="de-DE" b="1" i="0"/>
              <a:t>Outcomes-</a:t>
            </a:r>
            <a:r>
              <a:rPr lang="de-DE" altLang="de-DE" b="1" i="0" err="1"/>
              <a:t>based</a:t>
            </a:r>
            <a:r>
              <a:rPr lang="de-DE" altLang="de-DE" b="1" i="0"/>
              <a:t> </a:t>
            </a:r>
            <a:r>
              <a:rPr lang="de-DE" altLang="de-DE" b="1" i="0" err="1"/>
              <a:t>indicators</a:t>
            </a:r>
            <a:r>
              <a:rPr lang="de-DE" altLang="de-DE" b="1" i="0"/>
              <a:t> </a:t>
            </a:r>
            <a:r>
              <a:rPr lang="de-DE" altLang="de-DE" i="0"/>
              <a:t>of </a:t>
            </a:r>
            <a:r>
              <a:rPr lang="de-DE" altLang="de-DE" i="0" err="1"/>
              <a:t>corruption</a:t>
            </a:r>
            <a:r>
              <a:rPr lang="de-DE" altLang="de-DE" i="0"/>
              <a:t> </a:t>
            </a:r>
            <a:r>
              <a:rPr lang="de-DE" altLang="de-DE" i="0" err="1"/>
              <a:t>assess</a:t>
            </a:r>
            <a:r>
              <a:rPr lang="de-DE" altLang="de-DE" i="0"/>
              <a:t> </a:t>
            </a:r>
            <a:r>
              <a:rPr lang="de-DE" altLang="de-DE" i="0" err="1"/>
              <a:t>whether</a:t>
            </a:r>
            <a:r>
              <a:rPr lang="de-DE" altLang="de-DE" i="0"/>
              <a:t> </a:t>
            </a:r>
            <a:r>
              <a:rPr lang="de-DE" altLang="de-DE" i="0" err="1"/>
              <a:t>the</a:t>
            </a:r>
            <a:r>
              <a:rPr lang="de-DE" altLang="de-DE" i="0"/>
              <a:t> </a:t>
            </a:r>
            <a:r>
              <a:rPr lang="de-DE" altLang="de-DE" i="0" err="1"/>
              <a:t>laws</a:t>
            </a:r>
            <a:r>
              <a:rPr lang="de-DE" altLang="de-DE" i="0"/>
              <a:t> </a:t>
            </a:r>
            <a:r>
              <a:rPr lang="de-DE" altLang="de-DE" i="0" err="1"/>
              <a:t>are</a:t>
            </a:r>
            <a:r>
              <a:rPr lang="de-DE" altLang="de-DE" i="0"/>
              <a:t> </a:t>
            </a:r>
            <a:r>
              <a:rPr lang="de-DE" altLang="de-DE" i="0" err="1"/>
              <a:t>enforced</a:t>
            </a:r>
            <a:r>
              <a:rPr lang="de-DE" altLang="de-DE" i="0"/>
              <a:t> </a:t>
            </a:r>
            <a:r>
              <a:rPr lang="de-DE" altLang="de-DE" i="0" err="1"/>
              <a:t>or</a:t>
            </a:r>
            <a:r>
              <a:rPr lang="de-DE" altLang="de-DE" i="0"/>
              <a:t> </a:t>
            </a:r>
            <a:r>
              <a:rPr lang="de-DE" altLang="de-DE" i="0" err="1"/>
              <a:t>the</a:t>
            </a:r>
            <a:r>
              <a:rPr lang="de-DE" altLang="de-DE" i="0"/>
              <a:t> </a:t>
            </a:r>
            <a:r>
              <a:rPr lang="de-DE" altLang="de-DE" i="0" err="1"/>
              <a:t>anticorruption</a:t>
            </a:r>
            <a:r>
              <a:rPr lang="de-DE" altLang="de-DE" i="0"/>
              <a:t> </a:t>
            </a:r>
            <a:r>
              <a:rPr lang="de-DE" altLang="de-DE" i="0" err="1"/>
              <a:t>agency</a:t>
            </a:r>
            <a:r>
              <a:rPr lang="de-DE" altLang="de-DE" i="0"/>
              <a:t> </a:t>
            </a:r>
            <a:r>
              <a:rPr lang="de-DE" altLang="de-DE" i="0" err="1"/>
              <a:t>is</a:t>
            </a:r>
            <a:r>
              <a:rPr lang="de-DE" altLang="de-DE" i="0"/>
              <a:t> </a:t>
            </a:r>
            <a:r>
              <a:rPr lang="de-DE" altLang="de-DE" i="0" err="1"/>
              <a:t>undermined</a:t>
            </a:r>
            <a:r>
              <a:rPr lang="de-DE" altLang="de-DE" i="0"/>
              <a:t> </a:t>
            </a:r>
            <a:r>
              <a:rPr lang="de-DE" altLang="de-DE" i="0" err="1"/>
              <a:t>by</a:t>
            </a:r>
            <a:r>
              <a:rPr lang="de-DE" altLang="de-DE" i="0"/>
              <a:t> </a:t>
            </a:r>
            <a:r>
              <a:rPr lang="de-DE" altLang="de-DE" i="0" err="1"/>
              <a:t>political</a:t>
            </a:r>
            <a:r>
              <a:rPr lang="de-DE" altLang="de-DE" i="0"/>
              <a:t> </a:t>
            </a:r>
            <a:r>
              <a:rPr lang="de-DE" altLang="de-DE" i="0" err="1"/>
              <a:t>interference</a:t>
            </a:r>
            <a:r>
              <a:rPr lang="de-DE" altLang="de-DE" i="0"/>
              <a:t>.</a:t>
            </a:r>
            <a:r>
              <a:rPr lang="de-DE" altLang="de-DE" i="0" baseline="0"/>
              <a:t> </a:t>
            </a:r>
            <a:r>
              <a:rPr lang="de-DE" altLang="de-DE" i="0"/>
              <a:t>E.g. </a:t>
            </a:r>
            <a:r>
              <a:rPr lang="de-DE" altLang="de-DE" i="0" err="1"/>
              <a:t>Doing</a:t>
            </a:r>
            <a:r>
              <a:rPr lang="de-DE" altLang="de-DE" i="0"/>
              <a:t> Business </a:t>
            </a:r>
            <a:r>
              <a:rPr lang="de-DE" altLang="de-DE" i="0" err="1"/>
              <a:t>project</a:t>
            </a:r>
            <a:r>
              <a:rPr lang="de-DE" altLang="de-DE" i="0"/>
              <a:t> </a:t>
            </a:r>
            <a:r>
              <a:rPr lang="de-DE" altLang="de-DE" i="0" err="1"/>
              <a:t>and</a:t>
            </a:r>
            <a:r>
              <a:rPr lang="de-DE" altLang="de-DE" i="0"/>
              <a:t> Database of Political </a:t>
            </a:r>
            <a:r>
              <a:rPr lang="de-DE" altLang="de-DE" i="0" err="1"/>
              <a:t>Institutions</a:t>
            </a:r>
            <a:r>
              <a:rPr lang="de-DE" altLang="de-DE" i="0"/>
              <a:t> – World Bank; Global </a:t>
            </a:r>
            <a:r>
              <a:rPr lang="de-DE" altLang="de-DE" i="0" err="1"/>
              <a:t>Integrity</a:t>
            </a:r>
            <a:r>
              <a:rPr lang="de-DE" altLang="de-DE" i="0"/>
              <a:t> Index</a:t>
            </a:r>
            <a:r>
              <a:rPr lang="de-DE" altLang="de-DE" i="0" baseline="0"/>
              <a:t> </a:t>
            </a:r>
            <a:r>
              <a:rPr lang="de-DE" altLang="de-DE" i="0"/>
              <a:t>(Kaufmann &amp; </a:t>
            </a:r>
            <a:r>
              <a:rPr lang="de-DE" altLang="de-DE" i="0" err="1"/>
              <a:t>Kraay</a:t>
            </a:r>
            <a:r>
              <a:rPr lang="de-DE" altLang="de-DE" i="0"/>
              <a:t> 2008);</a:t>
            </a:r>
          </a:p>
          <a:p>
            <a:pPr marL="171450" indent="-171450">
              <a:buFont typeface="Arial"/>
              <a:buChar char="•"/>
            </a:pPr>
            <a:r>
              <a:rPr lang="de-DE" altLang="de-DE" b="1" err="1"/>
              <a:t>Experienced</a:t>
            </a:r>
            <a:r>
              <a:rPr lang="de-DE" altLang="de-DE" b="1"/>
              <a:t> </a:t>
            </a:r>
            <a:r>
              <a:rPr lang="de-DE" altLang="de-DE" b="1" err="1"/>
              <a:t>corruption</a:t>
            </a:r>
            <a:r>
              <a:rPr lang="de-DE" altLang="de-DE" b="1"/>
              <a:t> </a:t>
            </a:r>
            <a:r>
              <a:rPr lang="de-DE" altLang="de-DE" err="1"/>
              <a:t>refers</a:t>
            </a:r>
            <a:r>
              <a:rPr lang="de-DE" altLang="de-DE"/>
              <a:t> </a:t>
            </a:r>
            <a:r>
              <a:rPr lang="de-DE" altLang="de-DE" err="1"/>
              <a:t>to</a:t>
            </a:r>
            <a:r>
              <a:rPr lang="de-DE" altLang="de-DE"/>
              <a:t> </a:t>
            </a:r>
            <a:r>
              <a:rPr lang="de-DE" altLang="de-DE" err="1"/>
              <a:t>people’s</a:t>
            </a:r>
            <a:r>
              <a:rPr lang="de-DE" altLang="de-DE"/>
              <a:t> </a:t>
            </a:r>
            <a:r>
              <a:rPr lang="de-DE" altLang="de-DE" err="1"/>
              <a:t>direct</a:t>
            </a:r>
            <a:r>
              <a:rPr lang="de-DE" altLang="de-DE"/>
              <a:t> </a:t>
            </a:r>
            <a:r>
              <a:rPr lang="de-DE" altLang="de-DE" err="1"/>
              <a:t>experience</a:t>
            </a:r>
            <a:r>
              <a:rPr lang="de-DE" altLang="de-DE"/>
              <a:t> </a:t>
            </a:r>
            <a:r>
              <a:rPr lang="de-DE" altLang="de-DE" err="1"/>
              <a:t>with</a:t>
            </a:r>
            <a:r>
              <a:rPr lang="de-DE" altLang="de-DE"/>
              <a:t> </a:t>
            </a:r>
            <a:r>
              <a:rPr lang="de-DE" altLang="de-DE" err="1"/>
              <a:t>or</a:t>
            </a:r>
            <a:r>
              <a:rPr lang="de-DE" altLang="de-DE"/>
              <a:t> </a:t>
            </a:r>
            <a:r>
              <a:rPr lang="de-DE" altLang="de-DE" err="1"/>
              <a:t>participation</a:t>
            </a:r>
            <a:r>
              <a:rPr lang="de-DE" altLang="de-DE"/>
              <a:t> in </a:t>
            </a:r>
            <a:r>
              <a:rPr lang="de-DE" altLang="de-DE" err="1"/>
              <a:t>corruption</a:t>
            </a:r>
            <a:r>
              <a:rPr lang="de-DE" altLang="de-DE"/>
              <a:t> (Morris 2008);</a:t>
            </a:r>
          </a:p>
          <a:p>
            <a:pPr marL="171450" indent="-171450">
              <a:buFont typeface="Arial"/>
              <a:buChar char="•"/>
            </a:pPr>
            <a:r>
              <a:rPr lang="de-DE" altLang="de-DE" b="1" err="1"/>
              <a:t>Perceived</a:t>
            </a:r>
            <a:r>
              <a:rPr lang="de-DE" altLang="de-DE" b="1"/>
              <a:t> </a:t>
            </a:r>
            <a:r>
              <a:rPr lang="de-DE" altLang="de-DE" b="1" err="1"/>
              <a:t>corruption</a:t>
            </a:r>
            <a:r>
              <a:rPr lang="de-DE" altLang="de-DE" b="1"/>
              <a:t> </a:t>
            </a:r>
            <a:r>
              <a:rPr lang="de-DE" altLang="de-DE" err="1"/>
              <a:t>concerns</a:t>
            </a:r>
            <a:r>
              <a:rPr lang="de-DE" altLang="de-DE"/>
              <a:t> </a:t>
            </a:r>
            <a:r>
              <a:rPr lang="de-DE" altLang="de-DE" err="1"/>
              <a:t>the</a:t>
            </a:r>
            <a:r>
              <a:rPr lang="de-DE" altLang="de-DE"/>
              <a:t> </a:t>
            </a:r>
            <a:r>
              <a:rPr lang="de-DE" altLang="de-DE" err="1"/>
              <a:t>level</a:t>
            </a:r>
            <a:r>
              <a:rPr lang="de-DE" altLang="de-DE"/>
              <a:t> </a:t>
            </a:r>
            <a:r>
              <a:rPr lang="de-DE" altLang="de-DE" err="1"/>
              <a:t>or</a:t>
            </a:r>
            <a:r>
              <a:rPr lang="de-DE" altLang="de-DE"/>
              <a:t> </a:t>
            </a:r>
            <a:r>
              <a:rPr lang="de-DE" altLang="de-DE" err="1"/>
              <a:t>the</a:t>
            </a:r>
            <a:r>
              <a:rPr lang="de-DE" altLang="de-DE"/>
              <a:t> </a:t>
            </a:r>
            <a:r>
              <a:rPr lang="de-DE" altLang="de-DE" err="1"/>
              <a:t>amount</a:t>
            </a:r>
            <a:r>
              <a:rPr lang="de-DE" altLang="de-DE"/>
              <a:t> of </a:t>
            </a:r>
            <a:r>
              <a:rPr lang="de-DE" altLang="de-DE" err="1"/>
              <a:t>corruption</a:t>
            </a:r>
            <a:r>
              <a:rPr lang="de-DE" altLang="de-DE"/>
              <a:t> an individual </a:t>
            </a:r>
            <a:r>
              <a:rPr lang="de-DE" altLang="de-DE" err="1"/>
              <a:t>believes</a:t>
            </a:r>
            <a:r>
              <a:rPr lang="de-DE" altLang="de-DE"/>
              <a:t> </a:t>
            </a:r>
            <a:r>
              <a:rPr lang="de-DE" altLang="de-DE" err="1"/>
              <a:t>to</a:t>
            </a:r>
            <a:r>
              <a:rPr lang="de-DE" altLang="de-DE"/>
              <a:t> </a:t>
            </a:r>
            <a:r>
              <a:rPr lang="de-DE" altLang="de-DE" err="1"/>
              <a:t>exist</a:t>
            </a:r>
            <a:r>
              <a:rPr lang="de-DE" altLang="de-DE"/>
              <a:t> (Morris 2008). </a:t>
            </a:r>
          </a:p>
          <a:p>
            <a:pPr marL="171450" indent="-171450">
              <a:buFont typeface="Arial" panose="020B0604020202020204" pitchFamily="34" charset="0"/>
              <a:buChar char="•"/>
            </a:pPr>
            <a:endParaRPr lang="de-DE" altLang="de-DE"/>
          </a:p>
          <a:p>
            <a:r>
              <a:rPr lang="de-DE" sz="1200" b="1" err="1"/>
              <a:t>Sources</a:t>
            </a:r>
            <a:r>
              <a:rPr lang="de-DE" sz="1200" b="1"/>
              <a:t>:</a:t>
            </a:r>
          </a:p>
          <a:p>
            <a:pPr marL="171450" indent="-171450">
              <a:buFont typeface="Arial"/>
              <a:buChar char="•"/>
            </a:pPr>
            <a:r>
              <a:rPr lang="en-US" sz="1200"/>
              <a:t>Kaufmann, D. &amp; </a:t>
            </a:r>
            <a:r>
              <a:rPr lang="en-US" sz="1200" err="1"/>
              <a:t>Kraay</a:t>
            </a:r>
            <a:r>
              <a:rPr lang="en-US" sz="1200"/>
              <a:t>, A. (January 2008). Governance Indicators: Where Are We, Where Should We Be Going? Published by Oxford University Press on behalf of the International Bank for Reconstruction and Development / The World Bank. Retrieved from </a:t>
            </a:r>
            <a:r>
              <a:rPr lang="en-US" sz="1200">
                <a:hlinkClick r:id="rId3"/>
              </a:rPr>
              <a:t>https://mpra.ub.uni-muenchen.de/8212/1/MPRA_paper_8212.pdf</a:t>
            </a:r>
            <a:r>
              <a:rPr lang="en-US" sz="1200"/>
              <a:t> (last accessed on April 19, 2008).</a:t>
            </a:r>
          </a:p>
          <a:p>
            <a:pPr marL="171450" indent="-171450">
              <a:buFont typeface="Arial"/>
              <a:buChar char="•"/>
            </a:pPr>
            <a:r>
              <a:rPr lang="en-US" sz="1200"/>
              <a:t>Morris, S. D. (2008). Disaggregating Corruption: A Comparison of Participation and Perceptions in Latin America with a Focus on Mexico. Bulleting of Latin American Research, 27(3), 388-409. Retrieved from </a:t>
            </a:r>
            <a:r>
              <a:rPr lang="en-US" sz="1200">
                <a:hlinkClick r:id="rId4"/>
              </a:rPr>
              <a:t>https://onlinelibrary.wiley.com/doi/abs/10.1111/j.1470-9856.2008.00276.x</a:t>
            </a:r>
            <a:r>
              <a:rPr lang="en-US" sz="1200"/>
              <a:t> (last accessed on April 19, 2008).</a:t>
            </a:r>
          </a:p>
          <a:p>
            <a:pPr marL="171450" indent="-171450">
              <a:buFont typeface="Arial"/>
              <a:buChar char="•"/>
            </a:pPr>
            <a:r>
              <a:rPr lang="en-US" sz="1200"/>
              <a:t>United Nations, Office on Drugs and Crime (2018). Manual On Corruption Surveys. Methodological guidelines on the measurement of bribery and other forms of corruption through sample surveys. Austria: Vienna International Centre. Retrieved from </a:t>
            </a:r>
            <a:r>
              <a:rPr lang="en-US" sz="1200" u="sng">
                <a:hlinkClick r:id="rId5"/>
              </a:rPr>
              <a:t>https://www.unodc.org/documents/data-and-analysis/Crime-statistics/CorruptionManual_2018_web.pdf</a:t>
            </a:r>
            <a:r>
              <a:rPr lang="en-US" sz="1200"/>
              <a:t> </a:t>
            </a:r>
            <a:r>
              <a:rPr lang="de-DE" sz="1200"/>
              <a:t>(last </a:t>
            </a:r>
            <a:r>
              <a:rPr lang="de-DE" sz="1200" err="1"/>
              <a:t>accessed</a:t>
            </a:r>
            <a:r>
              <a:rPr lang="de-DE" sz="1200"/>
              <a:t> on April 17, 2020).</a:t>
            </a:r>
          </a:p>
        </p:txBody>
      </p:sp>
      <p:sp>
        <p:nvSpPr>
          <p:cNvPr id="4" name="Foliennummernplatzhalter 3"/>
          <p:cNvSpPr>
            <a:spLocks noGrp="1"/>
          </p:cNvSpPr>
          <p:nvPr>
            <p:ph type="sldNum" sz="quarter" idx="10"/>
          </p:nvPr>
        </p:nvSpPr>
        <p:spPr/>
        <p:txBody>
          <a:bodyPr/>
          <a:lstStyle/>
          <a:p>
            <a:fld id="{E9032092-6271-034C-A373-FC28AFF6325A}" type="slidenum">
              <a:rPr lang="de-DE" smtClean="0"/>
              <a:t>23</a:t>
            </a:fld>
            <a:endParaRPr lang="de-DE"/>
          </a:p>
        </p:txBody>
      </p:sp>
    </p:spTree>
    <p:extLst>
      <p:ext uri="{BB962C8B-B14F-4D97-AF65-F5344CB8AC3E}">
        <p14:creationId xmlns:p14="http://schemas.microsoft.com/office/powerpoint/2010/main" val="1962553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1F9CB52A-E11B-4C21-A8C8-BF31EC12E8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9634" name="Notes Placeholder 2">
            <a:extLst>
              <a:ext uri="{FF2B5EF4-FFF2-40B4-BE49-F238E27FC236}">
                <a16:creationId xmlns:a16="http://schemas.microsoft.com/office/drawing/2014/main" id="{AF862500-0441-4141-B705-9CAC01B6AE4B}"/>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a:buNone/>
            </a:pPr>
            <a:r>
              <a:rPr lang="en-US" altLang="en-US" sz="1200" b="1"/>
              <a:t>De jure versus de facto indicators:</a:t>
            </a:r>
            <a:endParaRPr lang="de-DE" altLang="de-DE" b="1"/>
          </a:p>
          <a:p>
            <a:pPr marL="171450" indent="-171450">
              <a:buFont typeface="Arial"/>
              <a:buChar char="•"/>
            </a:pPr>
            <a:endParaRPr lang="de-DE" altLang="de-DE" b="1"/>
          </a:p>
          <a:p>
            <a:pPr marL="171450" indent="-171450">
              <a:buFont typeface="Arial"/>
              <a:buChar char="•"/>
            </a:pPr>
            <a:r>
              <a:rPr lang="de-DE" altLang="de-DE" b="1"/>
              <a:t>De</a:t>
            </a:r>
            <a:r>
              <a:rPr lang="de-DE" altLang="de-DE" b="1" baseline="0"/>
              <a:t> jure </a:t>
            </a:r>
            <a:r>
              <a:rPr lang="de-DE" altLang="de-DE" b="1" baseline="0" err="1"/>
              <a:t>indicators</a:t>
            </a:r>
            <a:r>
              <a:rPr lang="de-DE" altLang="de-DE" b="1" baseline="0"/>
              <a:t>: </a:t>
            </a:r>
            <a:r>
              <a:rPr lang="de-DE" altLang="de-DE"/>
              <a:t>These </a:t>
            </a:r>
            <a:r>
              <a:rPr lang="de-DE" altLang="de-DE" err="1"/>
              <a:t>rules</a:t>
            </a:r>
            <a:r>
              <a:rPr lang="de-DE" altLang="de-DE"/>
              <a:t> </a:t>
            </a:r>
            <a:r>
              <a:rPr lang="de-DE" altLang="de-DE" err="1"/>
              <a:t>consist</a:t>
            </a:r>
            <a:r>
              <a:rPr lang="de-DE" altLang="de-DE"/>
              <a:t> </a:t>
            </a:r>
            <a:r>
              <a:rPr lang="de-DE" altLang="de-DE" err="1"/>
              <a:t>of</a:t>
            </a:r>
            <a:r>
              <a:rPr lang="de-DE" altLang="de-DE"/>
              <a:t> </a:t>
            </a:r>
            <a:r>
              <a:rPr lang="de-DE" altLang="de-DE" err="1"/>
              <a:t>laws</a:t>
            </a:r>
            <a:r>
              <a:rPr lang="de-DE" altLang="de-DE"/>
              <a:t>, </a:t>
            </a:r>
            <a:r>
              <a:rPr lang="de-DE" altLang="de-DE" err="1"/>
              <a:t>policies</a:t>
            </a:r>
            <a:r>
              <a:rPr lang="de-DE" altLang="de-DE"/>
              <a:t>, </a:t>
            </a:r>
            <a:r>
              <a:rPr lang="de-DE" altLang="de-DE" err="1"/>
              <a:t>operating</a:t>
            </a:r>
            <a:r>
              <a:rPr lang="de-DE" altLang="de-DE"/>
              <a:t> </a:t>
            </a:r>
            <a:r>
              <a:rPr lang="de-DE" altLang="de-DE" err="1"/>
              <a:t>procedures</a:t>
            </a:r>
            <a:r>
              <a:rPr lang="de-DE" altLang="de-DE"/>
              <a:t> </a:t>
            </a:r>
            <a:r>
              <a:rPr lang="de-DE" altLang="de-DE" err="1"/>
              <a:t>and</a:t>
            </a:r>
            <a:r>
              <a:rPr lang="de-DE" altLang="de-DE"/>
              <a:t>/</a:t>
            </a:r>
            <a:r>
              <a:rPr lang="de-DE" altLang="de-DE" err="1"/>
              <a:t>or</a:t>
            </a:r>
            <a:r>
              <a:rPr lang="de-DE" altLang="de-DE"/>
              <a:t> administrative </a:t>
            </a:r>
            <a:r>
              <a:rPr lang="de-DE" altLang="de-DE" err="1"/>
              <a:t>regulations</a:t>
            </a:r>
            <a:r>
              <a:rPr lang="de-DE" altLang="de-DE"/>
              <a:t> </a:t>
            </a:r>
            <a:r>
              <a:rPr lang="de-DE" altLang="de-DE" err="1"/>
              <a:t>that</a:t>
            </a:r>
            <a:r>
              <a:rPr lang="de-DE" altLang="de-DE"/>
              <a:t> </a:t>
            </a:r>
            <a:r>
              <a:rPr lang="de-DE" altLang="de-DE" err="1"/>
              <a:t>assign</a:t>
            </a:r>
            <a:r>
              <a:rPr lang="de-DE" altLang="de-DE"/>
              <a:t> </a:t>
            </a:r>
            <a:r>
              <a:rPr lang="de-DE" altLang="de-DE" err="1"/>
              <a:t>responsibilities</a:t>
            </a:r>
            <a:r>
              <a:rPr lang="de-DE" altLang="de-DE"/>
              <a:t> </a:t>
            </a:r>
            <a:r>
              <a:rPr lang="de-DE" altLang="de-DE" err="1"/>
              <a:t>and</a:t>
            </a:r>
            <a:r>
              <a:rPr lang="de-DE" altLang="de-DE"/>
              <a:t> </a:t>
            </a:r>
            <a:r>
              <a:rPr lang="de-DE" altLang="de-DE" err="1"/>
              <a:t>authority</a:t>
            </a:r>
            <a:r>
              <a:rPr lang="de-DE" altLang="de-DE"/>
              <a:t> </a:t>
            </a:r>
            <a:r>
              <a:rPr lang="de-DE" altLang="de-DE" err="1"/>
              <a:t>to</a:t>
            </a:r>
            <a:r>
              <a:rPr lang="de-DE" altLang="de-DE"/>
              <a:t> </a:t>
            </a:r>
            <a:r>
              <a:rPr lang="de-DE" altLang="de-DE" err="1"/>
              <a:t>act</a:t>
            </a:r>
            <a:r>
              <a:rPr lang="de-DE" altLang="de-DE"/>
              <a:t>.</a:t>
            </a:r>
          </a:p>
          <a:p>
            <a:pPr marL="171450" indent="-171450">
              <a:buFont typeface="Arial"/>
              <a:buChar char="•"/>
            </a:pPr>
            <a:r>
              <a:rPr lang="de-DE" altLang="de-DE" b="1"/>
              <a:t>De</a:t>
            </a:r>
            <a:r>
              <a:rPr lang="de-DE" altLang="de-DE" b="1" baseline="0"/>
              <a:t> facto </a:t>
            </a:r>
            <a:r>
              <a:rPr lang="de-DE" altLang="de-DE" b="1" baseline="0" err="1"/>
              <a:t>indicators</a:t>
            </a:r>
            <a:r>
              <a:rPr lang="de-DE" altLang="de-DE" b="1" baseline="0"/>
              <a:t>: </a:t>
            </a:r>
            <a:r>
              <a:rPr lang="de-DE" altLang="de-DE"/>
              <a:t>The </a:t>
            </a:r>
            <a:r>
              <a:rPr lang="de-DE" altLang="de-DE" err="1"/>
              <a:t>term</a:t>
            </a:r>
            <a:r>
              <a:rPr lang="de-DE" altLang="de-DE"/>
              <a:t> de facto </a:t>
            </a:r>
            <a:r>
              <a:rPr lang="de-DE" altLang="de-DE" err="1"/>
              <a:t>refers</a:t>
            </a:r>
            <a:r>
              <a:rPr lang="de-DE" altLang="de-DE"/>
              <a:t> </a:t>
            </a:r>
            <a:r>
              <a:rPr lang="de-DE" altLang="de-DE" err="1"/>
              <a:t>to</a:t>
            </a:r>
            <a:r>
              <a:rPr lang="de-DE" altLang="de-DE"/>
              <a:t> </a:t>
            </a:r>
            <a:r>
              <a:rPr lang="de-DE" altLang="de-DE" err="1"/>
              <a:t>the</a:t>
            </a:r>
            <a:r>
              <a:rPr lang="de-DE" altLang="de-DE"/>
              <a:t> </a:t>
            </a:r>
            <a:r>
              <a:rPr lang="de-DE" altLang="de-DE" err="1"/>
              <a:t>implementation</a:t>
            </a:r>
            <a:r>
              <a:rPr lang="de-DE" altLang="de-DE"/>
              <a:t> </a:t>
            </a:r>
            <a:r>
              <a:rPr lang="de-DE" altLang="de-DE" err="1"/>
              <a:t>of</a:t>
            </a:r>
            <a:r>
              <a:rPr lang="de-DE" altLang="de-DE"/>
              <a:t> </a:t>
            </a:r>
            <a:r>
              <a:rPr lang="de-DE" altLang="de-DE" err="1"/>
              <a:t>the</a:t>
            </a:r>
            <a:r>
              <a:rPr lang="de-DE" altLang="de-DE"/>
              <a:t> de jure </a:t>
            </a:r>
            <a:r>
              <a:rPr lang="de-DE" altLang="de-DE" err="1"/>
              <a:t>framework</a:t>
            </a:r>
            <a:r>
              <a:rPr lang="de-DE" altLang="de-DE"/>
              <a:t>, </a:t>
            </a:r>
            <a:r>
              <a:rPr lang="de-DE" altLang="de-DE" err="1"/>
              <a:t>or</a:t>
            </a:r>
            <a:r>
              <a:rPr lang="de-DE" altLang="de-DE"/>
              <a:t> </a:t>
            </a:r>
            <a:r>
              <a:rPr lang="de-DE" altLang="de-DE" err="1"/>
              <a:t>what</a:t>
            </a:r>
            <a:r>
              <a:rPr lang="de-DE" altLang="de-DE"/>
              <a:t> </a:t>
            </a:r>
            <a:r>
              <a:rPr lang="de-DE" altLang="de-DE" err="1"/>
              <a:t>happens</a:t>
            </a:r>
            <a:r>
              <a:rPr lang="de-DE" altLang="de-DE"/>
              <a:t> “in </a:t>
            </a:r>
            <a:r>
              <a:rPr lang="de-DE" altLang="de-DE" err="1"/>
              <a:t>practice</a:t>
            </a:r>
            <a:r>
              <a:rPr lang="de-DE" altLang="de-DE"/>
              <a:t>” </a:t>
            </a:r>
            <a:r>
              <a:rPr lang="de-DE" altLang="de-DE" err="1"/>
              <a:t>when</a:t>
            </a:r>
            <a:r>
              <a:rPr lang="de-DE" altLang="de-DE"/>
              <a:t> </a:t>
            </a:r>
            <a:r>
              <a:rPr lang="de-DE" altLang="de-DE" err="1"/>
              <a:t>laws</a:t>
            </a:r>
            <a:r>
              <a:rPr lang="de-DE" altLang="de-DE"/>
              <a:t> </a:t>
            </a:r>
            <a:r>
              <a:rPr lang="de-DE" altLang="de-DE" err="1"/>
              <a:t>and</a:t>
            </a:r>
            <a:r>
              <a:rPr lang="de-DE" altLang="de-DE"/>
              <a:t> </a:t>
            </a:r>
            <a:r>
              <a:rPr lang="de-DE" altLang="de-DE" err="1"/>
              <a:t>policies</a:t>
            </a:r>
            <a:r>
              <a:rPr lang="de-DE" altLang="de-DE"/>
              <a:t> </a:t>
            </a:r>
            <a:r>
              <a:rPr lang="de-DE" altLang="de-DE" err="1"/>
              <a:t>are</a:t>
            </a:r>
            <a:r>
              <a:rPr lang="de-DE" altLang="de-DE"/>
              <a:t> </a:t>
            </a:r>
            <a:r>
              <a:rPr lang="de-DE" altLang="de-DE" err="1"/>
              <a:t>enforced</a:t>
            </a:r>
            <a:r>
              <a:rPr lang="de-DE" altLang="de-DE"/>
              <a:t>, </a:t>
            </a:r>
            <a:r>
              <a:rPr lang="de-DE" altLang="de-DE" err="1"/>
              <a:t>for</a:t>
            </a:r>
            <a:r>
              <a:rPr lang="de-DE" altLang="de-DE"/>
              <a:t> </a:t>
            </a:r>
            <a:r>
              <a:rPr lang="de-DE" altLang="de-DE" err="1"/>
              <a:t>example</a:t>
            </a:r>
            <a:r>
              <a:rPr lang="de-DE" altLang="de-DE"/>
              <a:t> </a:t>
            </a:r>
            <a:r>
              <a:rPr lang="de-DE" altLang="de-DE" err="1"/>
              <a:t>outputs</a:t>
            </a:r>
            <a:r>
              <a:rPr lang="de-DE" altLang="de-DE"/>
              <a:t> </a:t>
            </a:r>
            <a:r>
              <a:rPr lang="de-DE" altLang="de-DE" err="1"/>
              <a:t>and</a:t>
            </a:r>
            <a:r>
              <a:rPr lang="de-DE" altLang="de-DE"/>
              <a:t> </a:t>
            </a:r>
            <a:r>
              <a:rPr lang="de-DE" altLang="de-DE" err="1"/>
              <a:t>outcomes</a:t>
            </a:r>
            <a:r>
              <a:rPr lang="de-DE" altLang="de-DE"/>
              <a:t>.</a:t>
            </a:r>
          </a:p>
          <a:p>
            <a:pPr marL="171450" indent="-171450">
              <a:buFont typeface="Arial"/>
              <a:buChar char="•"/>
            </a:pPr>
            <a:r>
              <a:rPr lang="de-DE" altLang="de-DE"/>
              <a:t>De jure </a:t>
            </a:r>
            <a:r>
              <a:rPr lang="de-DE" altLang="de-DE" err="1"/>
              <a:t>data</a:t>
            </a:r>
            <a:r>
              <a:rPr lang="de-DE" altLang="de-DE"/>
              <a:t> </a:t>
            </a:r>
            <a:r>
              <a:rPr lang="de-DE" altLang="de-DE" err="1"/>
              <a:t>clarifies</a:t>
            </a:r>
            <a:r>
              <a:rPr lang="de-DE" altLang="de-DE"/>
              <a:t> </a:t>
            </a:r>
            <a:r>
              <a:rPr lang="de-DE" altLang="de-DE" err="1"/>
              <a:t>the</a:t>
            </a:r>
            <a:r>
              <a:rPr lang="de-DE" altLang="de-DE"/>
              <a:t> </a:t>
            </a:r>
            <a:r>
              <a:rPr lang="de-DE" altLang="de-DE" err="1"/>
              <a:t>mechanisms</a:t>
            </a:r>
            <a:r>
              <a:rPr lang="de-DE" altLang="de-DE"/>
              <a:t> </a:t>
            </a:r>
            <a:r>
              <a:rPr lang="de-DE" altLang="de-DE" err="1"/>
              <a:t>that</a:t>
            </a:r>
            <a:r>
              <a:rPr lang="de-DE" altLang="de-DE"/>
              <a:t> </a:t>
            </a:r>
            <a:r>
              <a:rPr lang="de-DE" altLang="de-DE" err="1"/>
              <a:t>are</a:t>
            </a:r>
            <a:r>
              <a:rPr lang="de-DE" altLang="de-DE"/>
              <a:t> in </a:t>
            </a:r>
            <a:r>
              <a:rPr lang="de-DE" altLang="de-DE" err="1"/>
              <a:t>place</a:t>
            </a:r>
            <a:r>
              <a:rPr lang="de-DE" altLang="de-DE"/>
              <a:t> </a:t>
            </a:r>
            <a:r>
              <a:rPr lang="de-DE" altLang="de-DE" err="1"/>
              <a:t>to</a:t>
            </a:r>
            <a:r>
              <a:rPr lang="de-DE" altLang="de-DE"/>
              <a:t> </a:t>
            </a:r>
            <a:r>
              <a:rPr lang="de-DE" altLang="de-DE" err="1"/>
              <a:t>prevent</a:t>
            </a:r>
            <a:r>
              <a:rPr lang="de-DE" altLang="de-DE"/>
              <a:t> </a:t>
            </a:r>
            <a:r>
              <a:rPr lang="de-DE" altLang="de-DE" err="1"/>
              <a:t>corruption</a:t>
            </a:r>
            <a:r>
              <a:rPr lang="de-DE" altLang="de-DE"/>
              <a:t> </a:t>
            </a:r>
            <a:r>
              <a:rPr lang="de-DE" altLang="de-DE" err="1"/>
              <a:t>or</a:t>
            </a:r>
            <a:r>
              <a:rPr lang="de-DE" altLang="de-DE"/>
              <a:t> </a:t>
            </a:r>
            <a:r>
              <a:rPr lang="de-DE" altLang="de-DE" err="1"/>
              <a:t>to</a:t>
            </a:r>
            <a:r>
              <a:rPr lang="de-DE" altLang="de-DE"/>
              <a:t> </a:t>
            </a:r>
            <a:r>
              <a:rPr lang="de-DE" altLang="de-DE" err="1"/>
              <a:t>sanction</a:t>
            </a:r>
            <a:r>
              <a:rPr lang="de-DE" altLang="de-DE"/>
              <a:t> </a:t>
            </a:r>
            <a:r>
              <a:rPr lang="de-DE" altLang="de-DE" err="1"/>
              <a:t>corrupt</a:t>
            </a:r>
            <a:r>
              <a:rPr lang="de-DE" altLang="de-DE"/>
              <a:t> </a:t>
            </a:r>
            <a:r>
              <a:rPr lang="de-DE" altLang="de-DE" err="1"/>
              <a:t>behaviour</a:t>
            </a:r>
            <a:r>
              <a:rPr lang="de-DE" altLang="de-DE"/>
              <a:t>, </a:t>
            </a:r>
            <a:r>
              <a:rPr lang="de-DE" altLang="de-DE" err="1"/>
              <a:t>while</a:t>
            </a:r>
            <a:r>
              <a:rPr lang="de-DE" altLang="de-DE"/>
              <a:t> de facto </a:t>
            </a:r>
            <a:r>
              <a:rPr lang="de-DE" altLang="de-DE" err="1"/>
              <a:t>data</a:t>
            </a:r>
            <a:r>
              <a:rPr lang="de-DE" altLang="de-DE"/>
              <a:t> </a:t>
            </a:r>
            <a:r>
              <a:rPr lang="de-DE" altLang="de-DE" err="1"/>
              <a:t>reveals</a:t>
            </a:r>
            <a:r>
              <a:rPr lang="de-DE" altLang="de-DE"/>
              <a:t> </a:t>
            </a:r>
            <a:r>
              <a:rPr lang="de-DE" altLang="de-DE" err="1"/>
              <a:t>whether</a:t>
            </a:r>
            <a:r>
              <a:rPr lang="de-DE" altLang="de-DE"/>
              <a:t> </a:t>
            </a:r>
            <a:r>
              <a:rPr lang="de-DE" altLang="de-DE" err="1"/>
              <a:t>these</a:t>
            </a:r>
            <a:r>
              <a:rPr lang="de-DE" altLang="de-DE"/>
              <a:t> </a:t>
            </a:r>
            <a:r>
              <a:rPr lang="de-DE" altLang="de-DE" err="1"/>
              <a:t>mechanisms</a:t>
            </a:r>
            <a:r>
              <a:rPr lang="de-DE" altLang="de-DE"/>
              <a:t> </a:t>
            </a:r>
            <a:r>
              <a:rPr lang="de-DE" altLang="de-DE" err="1"/>
              <a:t>are</a:t>
            </a:r>
            <a:r>
              <a:rPr lang="de-DE" altLang="de-DE"/>
              <a:t> </a:t>
            </a:r>
            <a:r>
              <a:rPr lang="de-DE" altLang="de-DE" err="1"/>
              <a:t>succeeding</a:t>
            </a:r>
            <a:r>
              <a:rPr lang="de-DE" altLang="de-DE"/>
              <a:t> </a:t>
            </a:r>
            <a:r>
              <a:rPr lang="de-DE" altLang="de-DE" err="1"/>
              <a:t>and</a:t>
            </a:r>
            <a:r>
              <a:rPr lang="de-DE" altLang="de-DE"/>
              <a:t> in </a:t>
            </a:r>
            <a:r>
              <a:rPr lang="de-DE" altLang="de-DE" err="1"/>
              <a:t>what</a:t>
            </a:r>
            <a:r>
              <a:rPr lang="de-DE" altLang="de-DE"/>
              <a:t> </a:t>
            </a:r>
            <a:r>
              <a:rPr lang="de-DE" altLang="de-DE" err="1"/>
              <a:t>ways</a:t>
            </a:r>
            <a:r>
              <a:rPr lang="de-DE" altLang="de-DE"/>
              <a:t>.</a:t>
            </a:r>
          </a:p>
          <a:p>
            <a:pPr marL="171450" indent="-171450">
              <a:buFont typeface="Arial"/>
              <a:buChar char="•"/>
            </a:pPr>
            <a:r>
              <a:rPr lang="en-US" altLang="de-DE" b="1">
                <a:solidFill>
                  <a:srgbClr val="C00000"/>
                </a:solidFill>
              </a:rPr>
              <a:t>Implementation gap: </a:t>
            </a:r>
            <a:r>
              <a:rPr lang="en-US" altLang="de-DE">
                <a:solidFill>
                  <a:srgbClr val="C00000"/>
                </a:solidFill>
              </a:rPr>
              <a:t>The combination of de jure and de facto indicators and can point to a gap, i.e. laws might be strong and meet standards on paper, but their implementation is poor and thus do not achieve the desired change.</a:t>
            </a:r>
          </a:p>
          <a:p>
            <a:endParaRPr lang="en-US" altLang="de-DE"/>
          </a:p>
          <a:p>
            <a:r>
              <a:rPr lang="de-DE" sz="1200" b="1" err="1"/>
              <a:t>Sources</a:t>
            </a:r>
            <a:r>
              <a:rPr lang="de-DE" sz="1200" b="1"/>
              <a: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a:t>Center for International Private Enterprise (CIPE) / Global Integrity (2012). Improving Public Governance. Closing the Implementation Gap between Law and Practice. Retrieved from </a:t>
            </a:r>
            <a:r>
              <a:rPr lang="en-US" sz="1200">
                <a:hlinkClick r:id="rId3"/>
              </a:rPr>
              <a:t>https://www.cipe.org/wp-content/uploads/2012/10/GI-CIPE_Implementation-Gap_for-web.pdf</a:t>
            </a:r>
            <a:r>
              <a:rPr lang="en-US" sz="1200"/>
              <a:t> </a:t>
            </a:r>
            <a:r>
              <a:rPr lang="de-DE" sz="1200"/>
              <a:t>(last </a:t>
            </a:r>
            <a:r>
              <a:rPr lang="de-DE" sz="1200" err="1"/>
              <a:t>accessed</a:t>
            </a:r>
            <a:r>
              <a:rPr lang="de-DE" sz="1200"/>
              <a:t> on April 17, 2020).</a:t>
            </a:r>
            <a:endParaRPr lang="en-US" sz="1200"/>
          </a:p>
          <a:p>
            <a:pPr marL="171450" indent="-171450">
              <a:buFont typeface="Arial"/>
              <a:buChar char="•"/>
            </a:pPr>
            <a:r>
              <a:rPr lang="en-US" sz="1200"/>
              <a:t>United Nations Development </a:t>
            </a:r>
            <a:r>
              <a:rPr lang="en-US" sz="1200" err="1"/>
              <a:t>Programme</a:t>
            </a:r>
            <a:r>
              <a:rPr lang="en-US" sz="1200"/>
              <a:t> (September 2015). Users’ Guide to Measuring Corruption and Anti-corruption. Global Anti-corruption Initiative. Retrieved from </a:t>
            </a:r>
            <a:r>
              <a:rPr lang="en-US" sz="1200">
                <a:hlinkClick r:id="rId4"/>
              </a:rPr>
              <a:t>https://issuu.com/undpasiapacific/docs/users-guide-measuring-corruption-an/53</a:t>
            </a:r>
            <a:r>
              <a:rPr lang="en-US" sz="1200"/>
              <a:t> </a:t>
            </a:r>
            <a:r>
              <a:rPr lang="de-DE" sz="1200"/>
              <a:t>(last </a:t>
            </a:r>
            <a:r>
              <a:rPr lang="de-DE" sz="1200" err="1"/>
              <a:t>accessed</a:t>
            </a:r>
            <a:r>
              <a:rPr lang="de-DE" sz="1200"/>
              <a:t> on April 17, 2020).</a:t>
            </a:r>
          </a:p>
        </p:txBody>
      </p:sp>
      <p:sp>
        <p:nvSpPr>
          <p:cNvPr id="69635" name="Slide Number Placeholder 3">
            <a:extLst>
              <a:ext uri="{FF2B5EF4-FFF2-40B4-BE49-F238E27FC236}">
                <a16:creationId xmlns:a16="http://schemas.microsoft.com/office/drawing/2014/main" id="{59BFFA74-27B3-4344-915B-021181976A87}"/>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29057" indent="-280406">
              <a:defRPr>
                <a:solidFill>
                  <a:schemeClr val="tx1"/>
                </a:solidFill>
                <a:latin typeface="Calibri" panose="020F0502020204030204" pitchFamily="34" charset="0"/>
              </a:defRPr>
            </a:lvl2pPr>
            <a:lvl3pPr marL="1121626" indent="-224325">
              <a:defRPr>
                <a:solidFill>
                  <a:schemeClr val="tx1"/>
                </a:solidFill>
                <a:latin typeface="Calibri" panose="020F0502020204030204" pitchFamily="34" charset="0"/>
              </a:defRPr>
            </a:lvl3pPr>
            <a:lvl4pPr marL="1570276" indent="-224325">
              <a:defRPr>
                <a:solidFill>
                  <a:schemeClr val="tx1"/>
                </a:solidFill>
                <a:latin typeface="Calibri" panose="020F0502020204030204" pitchFamily="34" charset="0"/>
              </a:defRPr>
            </a:lvl4pPr>
            <a:lvl5pPr marL="2018927" indent="-224325">
              <a:defRPr>
                <a:solidFill>
                  <a:schemeClr val="tx1"/>
                </a:solidFill>
                <a:latin typeface="Calibri" panose="020F0502020204030204" pitchFamily="34" charset="0"/>
              </a:defRPr>
            </a:lvl5pPr>
            <a:lvl6pPr marL="2467577" indent="-224325" defTabSz="448650" eaLnBrk="0" fontAlgn="base" hangingPunct="0">
              <a:spcBef>
                <a:spcPct val="0"/>
              </a:spcBef>
              <a:spcAft>
                <a:spcPct val="0"/>
              </a:spcAft>
              <a:defRPr>
                <a:solidFill>
                  <a:schemeClr val="tx1"/>
                </a:solidFill>
                <a:latin typeface="Calibri" panose="020F0502020204030204" pitchFamily="34" charset="0"/>
              </a:defRPr>
            </a:lvl6pPr>
            <a:lvl7pPr marL="2916227" indent="-224325" defTabSz="448650" eaLnBrk="0" fontAlgn="base" hangingPunct="0">
              <a:spcBef>
                <a:spcPct val="0"/>
              </a:spcBef>
              <a:spcAft>
                <a:spcPct val="0"/>
              </a:spcAft>
              <a:defRPr>
                <a:solidFill>
                  <a:schemeClr val="tx1"/>
                </a:solidFill>
                <a:latin typeface="Calibri" panose="020F0502020204030204" pitchFamily="34" charset="0"/>
              </a:defRPr>
            </a:lvl7pPr>
            <a:lvl8pPr marL="3364878" indent="-224325" defTabSz="448650" eaLnBrk="0" fontAlgn="base" hangingPunct="0">
              <a:spcBef>
                <a:spcPct val="0"/>
              </a:spcBef>
              <a:spcAft>
                <a:spcPct val="0"/>
              </a:spcAft>
              <a:defRPr>
                <a:solidFill>
                  <a:schemeClr val="tx1"/>
                </a:solidFill>
                <a:latin typeface="Calibri" panose="020F0502020204030204" pitchFamily="34" charset="0"/>
              </a:defRPr>
            </a:lvl8pPr>
            <a:lvl9pPr marL="3813528" indent="-224325" defTabSz="448650" eaLnBrk="0" fontAlgn="base" hangingPunct="0">
              <a:spcBef>
                <a:spcPct val="0"/>
              </a:spcBef>
              <a:spcAft>
                <a:spcPct val="0"/>
              </a:spcAft>
              <a:defRPr>
                <a:solidFill>
                  <a:schemeClr val="tx1"/>
                </a:solidFill>
                <a:latin typeface="Calibri" panose="020F0502020204030204" pitchFamily="34" charset="0"/>
              </a:defRPr>
            </a:lvl9pPr>
          </a:lstStyle>
          <a:p>
            <a:fld id="{1B08636E-8CA1-479D-A3F9-8B22646BF18F}" type="slidenum">
              <a:rPr lang="en-US" altLang="de-DE"/>
              <a:pPr/>
              <a:t>24</a:t>
            </a:fld>
            <a:endParaRPr lang="en-US"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dirty="0"/>
              <a:t>Source:</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de-DE" sz="1200" dirty="0"/>
              <a:t>United </a:t>
            </a:r>
            <a:r>
              <a:rPr lang="de-DE" sz="1200" dirty="0" err="1"/>
              <a:t>Nations</a:t>
            </a:r>
            <a:r>
              <a:rPr lang="de-DE" sz="1200" dirty="0"/>
              <a:t> (2021). Global </a:t>
            </a:r>
            <a:r>
              <a:rPr lang="de-DE" sz="1200" dirty="0" err="1"/>
              <a:t>indicator</a:t>
            </a:r>
            <a:r>
              <a:rPr lang="de-DE" sz="1200" dirty="0"/>
              <a:t> </a:t>
            </a:r>
            <a:r>
              <a:rPr lang="de-DE" sz="1200" dirty="0" err="1"/>
              <a:t>framework</a:t>
            </a:r>
            <a:r>
              <a:rPr lang="de-DE" sz="1200" dirty="0"/>
              <a:t> </a:t>
            </a:r>
            <a:r>
              <a:rPr lang="de-DE" sz="1200" dirty="0" err="1"/>
              <a:t>for</a:t>
            </a:r>
            <a:r>
              <a:rPr lang="de-DE" sz="1200" dirty="0"/>
              <a:t> </a:t>
            </a:r>
            <a:r>
              <a:rPr lang="de-DE" sz="1200" dirty="0" err="1"/>
              <a:t>the</a:t>
            </a:r>
            <a:r>
              <a:rPr lang="de-DE" sz="1200" dirty="0"/>
              <a:t> </a:t>
            </a:r>
            <a:r>
              <a:rPr lang="de-DE" sz="1200" dirty="0" err="1"/>
              <a:t>Sustainable</a:t>
            </a:r>
            <a:r>
              <a:rPr lang="de-DE" sz="1200" dirty="0"/>
              <a:t> Development </a:t>
            </a:r>
            <a:r>
              <a:rPr lang="de-DE" sz="1200" dirty="0" err="1"/>
              <a:t>Goalsand</a:t>
            </a:r>
            <a:r>
              <a:rPr lang="de-DE" sz="1200" dirty="0"/>
              <a:t> </a:t>
            </a:r>
            <a:r>
              <a:rPr lang="de-DE" sz="1200" dirty="0" err="1"/>
              <a:t>targets</a:t>
            </a:r>
            <a:r>
              <a:rPr lang="de-DE" sz="1200" dirty="0"/>
              <a:t> </a:t>
            </a:r>
            <a:r>
              <a:rPr lang="de-DE" sz="1200" dirty="0" err="1"/>
              <a:t>of</a:t>
            </a:r>
            <a:r>
              <a:rPr lang="de-DE" sz="1200" dirty="0"/>
              <a:t> </a:t>
            </a:r>
            <a:r>
              <a:rPr lang="de-DE" sz="1200" dirty="0" err="1"/>
              <a:t>the</a:t>
            </a:r>
            <a:r>
              <a:rPr lang="de-DE" sz="1200" dirty="0"/>
              <a:t> 2030 Agenda </a:t>
            </a:r>
            <a:r>
              <a:rPr lang="de-DE" sz="1200" dirty="0" err="1"/>
              <a:t>for</a:t>
            </a:r>
            <a:r>
              <a:rPr lang="de-DE" sz="1200" dirty="0"/>
              <a:t> </a:t>
            </a:r>
            <a:r>
              <a:rPr lang="de-DE" sz="1200" dirty="0" err="1"/>
              <a:t>Sustainable</a:t>
            </a:r>
            <a:r>
              <a:rPr lang="de-DE" sz="1200" dirty="0"/>
              <a:t> Development. A/RES/71/313. </a:t>
            </a:r>
            <a:r>
              <a:rPr lang="de-DE" sz="1200" dirty="0" err="1"/>
              <a:t>Retrieved</a:t>
            </a:r>
            <a:r>
              <a:rPr lang="de-DE" sz="1200" dirty="0"/>
              <a:t> </a:t>
            </a:r>
            <a:r>
              <a:rPr lang="de-DE" sz="1200" dirty="0" err="1"/>
              <a:t>from</a:t>
            </a:r>
            <a:r>
              <a:rPr lang="de-DE" sz="1200" dirty="0"/>
              <a:t> https://</a:t>
            </a:r>
            <a:r>
              <a:rPr lang="de-DE" sz="1200" dirty="0" err="1"/>
              <a:t>unstats.un.org</a:t>
            </a:r>
            <a:r>
              <a:rPr lang="de-DE" sz="1200" dirty="0"/>
              <a:t>/</a:t>
            </a:r>
            <a:r>
              <a:rPr lang="de-DE" sz="1200" dirty="0" err="1"/>
              <a:t>sdgs</a:t>
            </a:r>
            <a:r>
              <a:rPr lang="de-DE" sz="1200" dirty="0"/>
              <a:t>/</a:t>
            </a:r>
            <a:r>
              <a:rPr lang="de-DE" sz="1200" dirty="0" err="1"/>
              <a:t>indicators</a:t>
            </a:r>
            <a:r>
              <a:rPr lang="de-DE" sz="1200" dirty="0"/>
              <a:t>/Global%20Indicator%20Framework%20after%202021%20refinement_Eng.pdf (last </a:t>
            </a:r>
            <a:r>
              <a:rPr lang="de-DE" sz="1200" dirty="0" err="1"/>
              <a:t>accessed</a:t>
            </a:r>
            <a:r>
              <a:rPr lang="de-DE" sz="1200" dirty="0"/>
              <a:t> on April 7, 2021).</a:t>
            </a:r>
          </a:p>
        </p:txBody>
      </p:sp>
      <p:sp>
        <p:nvSpPr>
          <p:cNvPr id="4" name="Slide Number Placeholder 3"/>
          <p:cNvSpPr>
            <a:spLocks noGrp="1"/>
          </p:cNvSpPr>
          <p:nvPr>
            <p:ph type="sldNum" sz="quarter" idx="5"/>
          </p:nvPr>
        </p:nvSpPr>
        <p:spPr/>
        <p:txBody>
          <a:bodyPr/>
          <a:lstStyle/>
          <a:p>
            <a:fld id="{E9032092-6271-034C-A373-FC28AFF6325A}" type="slidenum">
              <a:rPr lang="de-DE" smtClean="0"/>
              <a:t>25</a:t>
            </a:fld>
            <a:endParaRPr lang="de-DE"/>
          </a:p>
        </p:txBody>
      </p:sp>
    </p:spTree>
    <p:extLst>
      <p:ext uri="{BB962C8B-B14F-4D97-AF65-F5344CB8AC3E}">
        <p14:creationId xmlns:p14="http://schemas.microsoft.com/office/powerpoint/2010/main" val="3311362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6B257EB5-DE74-467D-B14C-0B8C0172B8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B8F2924D-84FF-460E-92CB-24568AFEDC06}"/>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a:buNone/>
            </a:pPr>
            <a:r>
              <a:rPr lang="en-US" altLang="en-US" sz="1200" b="1"/>
              <a:t>Corruption in UNCAC:</a:t>
            </a:r>
          </a:p>
          <a:p>
            <a:pPr marL="0" indent="0">
              <a:buFont typeface="Arial"/>
              <a:buNone/>
            </a:pPr>
            <a:endParaRPr lang="en-US" altLang="de-DE">
              <a:sym typeface="Wingdings" panose="05000000000000000000" pitchFamily="2" charset="2"/>
            </a:endParaRPr>
          </a:p>
          <a:p>
            <a:pPr marL="171450" indent="-171450">
              <a:buFont typeface="Arial"/>
              <a:buChar char="•"/>
            </a:pPr>
            <a:r>
              <a:rPr lang="en-US" altLang="de-DE">
                <a:sym typeface="Wingdings" panose="05000000000000000000" pitchFamily="2" charset="2"/>
              </a:rPr>
              <a:t>UNCAC does not define corruption, since the member states could not agree on a common definition.</a:t>
            </a:r>
          </a:p>
          <a:p>
            <a:pPr marL="171450" indent="-171450">
              <a:buFont typeface="Arial"/>
              <a:buChar char="•"/>
            </a:pPr>
            <a:r>
              <a:rPr lang="de-DE" altLang="de-DE"/>
              <a:t>The </a:t>
            </a:r>
            <a:r>
              <a:rPr lang="de-DE" altLang="de-DE" err="1"/>
              <a:t>implicit</a:t>
            </a:r>
            <a:r>
              <a:rPr lang="de-DE" altLang="de-DE" baseline="0"/>
              <a:t> </a:t>
            </a:r>
            <a:r>
              <a:rPr lang="de-DE" altLang="de-DE" err="1"/>
              <a:t>definition</a:t>
            </a:r>
            <a:r>
              <a:rPr lang="de-DE" altLang="de-DE"/>
              <a:t> </a:t>
            </a:r>
            <a:r>
              <a:rPr lang="de-DE" altLang="de-DE" err="1"/>
              <a:t>through</a:t>
            </a:r>
            <a:r>
              <a:rPr lang="de-DE" altLang="de-DE"/>
              <a:t> </a:t>
            </a:r>
            <a:r>
              <a:rPr lang="de-DE" altLang="de-DE" err="1"/>
              <a:t>specifying</a:t>
            </a:r>
            <a:r>
              <a:rPr lang="de-DE" altLang="de-DE"/>
              <a:t> </a:t>
            </a:r>
            <a:r>
              <a:rPr lang="de-DE" altLang="de-DE" err="1"/>
              <a:t>actions</a:t>
            </a:r>
            <a:r>
              <a:rPr lang="de-DE" altLang="de-DE"/>
              <a:t> </a:t>
            </a:r>
            <a:r>
              <a:rPr lang="de-DE" altLang="de-DE" err="1"/>
              <a:t>that</a:t>
            </a:r>
            <a:r>
              <a:rPr lang="de-DE" altLang="de-DE"/>
              <a:t> </a:t>
            </a:r>
            <a:r>
              <a:rPr lang="de-DE" altLang="de-DE" err="1"/>
              <a:t>count</a:t>
            </a:r>
            <a:r>
              <a:rPr lang="de-DE" altLang="de-DE"/>
              <a:t> </a:t>
            </a:r>
            <a:r>
              <a:rPr lang="de-DE" altLang="de-DE" err="1"/>
              <a:t>as</a:t>
            </a:r>
            <a:r>
              <a:rPr lang="de-DE" altLang="de-DE"/>
              <a:t> </a:t>
            </a:r>
            <a:r>
              <a:rPr lang="de-DE" altLang="de-DE" err="1"/>
              <a:t>corruption</a:t>
            </a:r>
            <a:r>
              <a:rPr lang="de-DE" altLang="de-DE"/>
              <a:t>, </a:t>
            </a:r>
            <a:r>
              <a:rPr lang="de-DE" altLang="de-DE" err="1"/>
              <a:t>however</a:t>
            </a:r>
            <a:r>
              <a:rPr lang="de-DE" altLang="de-DE"/>
              <a:t>, </a:t>
            </a:r>
            <a:r>
              <a:rPr lang="de-DE" altLang="de-DE" err="1"/>
              <a:t>point</a:t>
            </a:r>
            <a:r>
              <a:rPr lang="de-DE" altLang="de-DE"/>
              <a:t> </a:t>
            </a:r>
            <a:r>
              <a:rPr lang="de-DE" altLang="de-DE" err="1"/>
              <a:t>to</a:t>
            </a:r>
            <a:r>
              <a:rPr lang="de-DE" altLang="de-DE"/>
              <a:t> a </a:t>
            </a:r>
            <a:r>
              <a:rPr lang="de-DE" altLang="de-DE" err="1"/>
              <a:t>very</a:t>
            </a:r>
            <a:r>
              <a:rPr lang="de-DE" altLang="de-DE"/>
              <a:t> </a:t>
            </a:r>
            <a:r>
              <a:rPr lang="de-DE" altLang="de-DE" err="1"/>
              <a:t>broad</a:t>
            </a:r>
            <a:r>
              <a:rPr lang="de-DE" altLang="de-DE"/>
              <a:t> </a:t>
            </a:r>
            <a:r>
              <a:rPr lang="de-DE" altLang="de-DE" err="1"/>
              <a:t>and</a:t>
            </a:r>
            <a:r>
              <a:rPr lang="de-DE" altLang="de-DE"/>
              <a:t> </a:t>
            </a:r>
            <a:r>
              <a:rPr lang="de-DE" altLang="de-DE" err="1"/>
              <a:t>comprehensive</a:t>
            </a:r>
            <a:r>
              <a:rPr lang="de-DE" altLang="de-DE"/>
              <a:t> </a:t>
            </a:r>
            <a:r>
              <a:rPr lang="de-DE" altLang="de-DE" err="1"/>
              <a:t>understanding</a:t>
            </a:r>
            <a:r>
              <a:rPr lang="de-DE" altLang="de-DE"/>
              <a:t> </a:t>
            </a:r>
            <a:r>
              <a:rPr lang="de-DE" altLang="de-DE" err="1"/>
              <a:t>of</a:t>
            </a:r>
            <a:r>
              <a:rPr lang="de-DE" altLang="de-DE"/>
              <a:t> </a:t>
            </a:r>
            <a:r>
              <a:rPr lang="de-DE" altLang="de-DE" err="1"/>
              <a:t>the</a:t>
            </a:r>
            <a:r>
              <a:rPr lang="de-DE" altLang="de-DE"/>
              <a:t> </a:t>
            </a:r>
            <a:r>
              <a:rPr lang="de-DE" altLang="de-DE" err="1"/>
              <a:t>term</a:t>
            </a:r>
            <a:r>
              <a:rPr lang="de-DE" altLang="de-DE"/>
              <a:t>.</a:t>
            </a:r>
          </a:p>
          <a:p>
            <a:pPr marL="168244" indent="-168244">
              <a:buFont typeface="Wingdings" panose="05000000000000000000" pitchFamily="2" charset="2"/>
              <a:buChar char="à"/>
            </a:pPr>
            <a:endParaRPr lang="en-US" altLang="de-DE"/>
          </a:p>
          <a:p>
            <a:r>
              <a:rPr lang="de-DE" sz="1200" b="1"/>
              <a:t>Source:</a:t>
            </a:r>
            <a:endParaRPr lang="de-DE" sz="1200" b="1">
              <a:cs typeface="Calibri"/>
            </a:endParaRPr>
          </a:p>
          <a:p>
            <a:r>
              <a:rPr lang="de-DE" sz="1200"/>
              <a:t>United </a:t>
            </a:r>
            <a:r>
              <a:rPr lang="de-DE" sz="1200" err="1"/>
              <a:t>Nations</a:t>
            </a:r>
            <a:r>
              <a:rPr lang="de-DE" sz="1200"/>
              <a:t> </a:t>
            </a:r>
            <a:r>
              <a:rPr lang="de-DE" sz="1200" err="1"/>
              <a:t>Convention</a:t>
            </a:r>
            <a:r>
              <a:rPr lang="de-DE" sz="1200"/>
              <a:t> </a:t>
            </a:r>
            <a:r>
              <a:rPr lang="de-DE" sz="1200" err="1"/>
              <a:t>against</a:t>
            </a:r>
            <a:r>
              <a:rPr lang="de-DE" sz="1200"/>
              <a:t> </a:t>
            </a:r>
            <a:r>
              <a:rPr lang="de-DE" sz="1200" err="1"/>
              <a:t>Corruption</a:t>
            </a:r>
            <a:r>
              <a:rPr lang="de-DE" sz="1200"/>
              <a:t>. </a:t>
            </a:r>
            <a:r>
              <a:rPr lang="de-DE" sz="1200" err="1"/>
              <a:t>Adopted</a:t>
            </a:r>
            <a:r>
              <a:rPr lang="de-DE" sz="1200"/>
              <a:t> </a:t>
            </a:r>
            <a:r>
              <a:rPr lang="de-DE" sz="1200" err="1"/>
              <a:t>by</a:t>
            </a:r>
            <a:r>
              <a:rPr lang="de-DE" sz="1200"/>
              <a:t> </a:t>
            </a:r>
            <a:r>
              <a:rPr lang="de-DE" sz="1200" err="1"/>
              <a:t>the</a:t>
            </a:r>
            <a:r>
              <a:rPr lang="de-DE" sz="1200"/>
              <a:t> UN General </a:t>
            </a:r>
            <a:r>
              <a:rPr lang="de-DE" sz="1200" err="1"/>
              <a:t>Assembly</a:t>
            </a:r>
            <a:r>
              <a:rPr lang="de-DE" sz="1200"/>
              <a:t> on 31 </a:t>
            </a:r>
            <a:r>
              <a:rPr lang="de-DE" sz="1200" err="1"/>
              <a:t>October</a:t>
            </a:r>
            <a:r>
              <a:rPr lang="de-DE" sz="1200"/>
              <a:t> 2003, </a:t>
            </a:r>
            <a:r>
              <a:rPr lang="de-DE" sz="1200" err="1"/>
              <a:t>by</a:t>
            </a:r>
            <a:r>
              <a:rPr lang="de-DE" sz="1200"/>
              <a:t> </a:t>
            </a:r>
            <a:r>
              <a:rPr lang="de-DE" sz="1200" err="1"/>
              <a:t>resolution</a:t>
            </a:r>
            <a:r>
              <a:rPr lang="de-DE" sz="1200"/>
              <a:t> 58/4. </a:t>
            </a:r>
            <a:r>
              <a:rPr lang="de-DE" sz="1200" err="1"/>
              <a:t>Retrieved</a:t>
            </a:r>
            <a:r>
              <a:rPr lang="de-DE" sz="1200"/>
              <a:t> </a:t>
            </a:r>
            <a:r>
              <a:rPr lang="de-DE" sz="1200" err="1"/>
              <a:t>from</a:t>
            </a:r>
            <a:r>
              <a:rPr lang="de-DE" sz="1200"/>
              <a:t> </a:t>
            </a:r>
            <a:r>
              <a:rPr lang="de-DE" sz="1200">
                <a:hlinkClick r:id="rId3"/>
              </a:rPr>
              <a:t>https://www.unodc.org/documents/treaties/UNCAC/Publications/Convention/08-50026_E.pdf</a:t>
            </a:r>
            <a:r>
              <a:rPr lang="de-DE" sz="1200"/>
              <a:t> (last </a:t>
            </a:r>
            <a:r>
              <a:rPr lang="de-DE" sz="1200" err="1"/>
              <a:t>accessed</a:t>
            </a:r>
            <a:r>
              <a:rPr lang="de-DE" sz="1200"/>
              <a:t> on April 7, 2020).</a:t>
            </a:r>
            <a:endParaRPr lang="en-US" altLang="de-DE">
              <a:cs typeface="Calibri"/>
            </a:endParaRPr>
          </a:p>
        </p:txBody>
      </p:sp>
      <p:sp>
        <p:nvSpPr>
          <p:cNvPr id="20483" name="Slide Number Placeholder 3">
            <a:extLst>
              <a:ext uri="{FF2B5EF4-FFF2-40B4-BE49-F238E27FC236}">
                <a16:creationId xmlns:a16="http://schemas.microsoft.com/office/drawing/2014/main" id="{BA55B97B-C391-4B97-B56A-AAE1DCB23320}"/>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29057" indent="-280406">
              <a:defRPr>
                <a:solidFill>
                  <a:schemeClr val="tx1"/>
                </a:solidFill>
                <a:latin typeface="Calibri" panose="020F0502020204030204" pitchFamily="34" charset="0"/>
              </a:defRPr>
            </a:lvl2pPr>
            <a:lvl3pPr marL="1121626" indent="-224325">
              <a:defRPr>
                <a:solidFill>
                  <a:schemeClr val="tx1"/>
                </a:solidFill>
                <a:latin typeface="Calibri" panose="020F0502020204030204" pitchFamily="34" charset="0"/>
              </a:defRPr>
            </a:lvl3pPr>
            <a:lvl4pPr marL="1570276" indent="-224325">
              <a:defRPr>
                <a:solidFill>
                  <a:schemeClr val="tx1"/>
                </a:solidFill>
                <a:latin typeface="Calibri" panose="020F0502020204030204" pitchFamily="34" charset="0"/>
              </a:defRPr>
            </a:lvl4pPr>
            <a:lvl5pPr marL="2018927" indent="-224325">
              <a:defRPr>
                <a:solidFill>
                  <a:schemeClr val="tx1"/>
                </a:solidFill>
                <a:latin typeface="Calibri" panose="020F0502020204030204" pitchFamily="34" charset="0"/>
              </a:defRPr>
            </a:lvl5pPr>
            <a:lvl6pPr marL="2467577" indent="-224325" defTabSz="448650" eaLnBrk="0" fontAlgn="base" hangingPunct="0">
              <a:spcBef>
                <a:spcPct val="0"/>
              </a:spcBef>
              <a:spcAft>
                <a:spcPct val="0"/>
              </a:spcAft>
              <a:defRPr>
                <a:solidFill>
                  <a:schemeClr val="tx1"/>
                </a:solidFill>
                <a:latin typeface="Calibri" panose="020F0502020204030204" pitchFamily="34" charset="0"/>
              </a:defRPr>
            </a:lvl6pPr>
            <a:lvl7pPr marL="2916227" indent="-224325" defTabSz="448650" eaLnBrk="0" fontAlgn="base" hangingPunct="0">
              <a:spcBef>
                <a:spcPct val="0"/>
              </a:spcBef>
              <a:spcAft>
                <a:spcPct val="0"/>
              </a:spcAft>
              <a:defRPr>
                <a:solidFill>
                  <a:schemeClr val="tx1"/>
                </a:solidFill>
                <a:latin typeface="Calibri" panose="020F0502020204030204" pitchFamily="34" charset="0"/>
              </a:defRPr>
            </a:lvl7pPr>
            <a:lvl8pPr marL="3364878" indent="-224325" defTabSz="448650" eaLnBrk="0" fontAlgn="base" hangingPunct="0">
              <a:spcBef>
                <a:spcPct val="0"/>
              </a:spcBef>
              <a:spcAft>
                <a:spcPct val="0"/>
              </a:spcAft>
              <a:defRPr>
                <a:solidFill>
                  <a:schemeClr val="tx1"/>
                </a:solidFill>
                <a:latin typeface="Calibri" panose="020F0502020204030204" pitchFamily="34" charset="0"/>
              </a:defRPr>
            </a:lvl8pPr>
            <a:lvl9pPr marL="3813528" indent="-224325" defTabSz="448650" eaLnBrk="0" fontAlgn="base" hangingPunct="0">
              <a:spcBef>
                <a:spcPct val="0"/>
              </a:spcBef>
              <a:spcAft>
                <a:spcPct val="0"/>
              </a:spcAft>
              <a:defRPr>
                <a:solidFill>
                  <a:schemeClr val="tx1"/>
                </a:solidFill>
                <a:latin typeface="Calibri" panose="020F0502020204030204" pitchFamily="34" charset="0"/>
              </a:defRPr>
            </a:lvl9pPr>
          </a:lstStyle>
          <a:p>
            <a:fld id="{B3A16CEC-3EC5-4B33-8A3D-6489A2B3F5ED}" type="slidenum">
              <a:rPr lang="en-US" altLang="de-DE"/>
              <a:pPr/>
              <a:t>6</a:t>
            </a:fld>
            <a:endParaRPr lang="en-US"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egnaposto immagine diapositiva 1">
            <a:extLst>
              <a:ext uri="{FF2B5EF4-FFF2-40B4-BE49-F238E27FC236}">
                <a16:creationId xmlns:a16="http://schemas.microsoft.com/office/drawing/2014/main" id="{80226554-8EED-41DF-B9B6-7EE86D01BF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5538" name="Segnaposto note 2">
            <a:extLst>
              <a:ext uri="{FF2B5EF4-FFF2-40B4-BE49-F238E27FC236}">
                <a16:creationId xmlns:a16="http://schemas.microsoft.com/office/drawing/2014/main" id="{FC782BE2-40FF-42B9-8A57-75F420042912}"/>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200" b="1">
                <a:solidFill>
                  <a:srgbClr val="000000"/>
                </a:solidFill>
              </a:rPr>
              <a:t>Corruption risk assessment:</a:t>
            </a:r>
            <a:endParaRPr lang="de-DE" altLang="de-DE"/>
          </a:p>
          <a:p>
            <a:pPr marL="0" marR="0" indent="0" algn="l" defTabSz="457200" rtl="0" eaLnBrk="1" fontAlgn="auto" latinLnBrk="0" hangingPunct="1">
              <a:lnSpc>
                <a:spcPct val="100000"/>
              </a:lnSpc>
              <a:spcBef>
                <a:spcPts val="0"/>
              </a:spcBef>
              <a:spcAft>
                <a:spcPts val="0"/>
              </a:spcAft>
              <a:buClrTx/>
              <a:buSzTx/>
              <a:buFontTx/>
              <a:buNone/>
              <a:tabLst/>
              <a:defRPr/>
            </a:pPr>
            <a:endParaRPr lang="de-DE" altLang="de-DE"/>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ltLang="de-DE"/>
              <a:t>The </a:t>
            </a:r>
            <a:r>
              <a:rPr lang="de-DE" altLang="de-DE" err="1"/>
              <a:t>results</a:t>
            </a:r>
            <a:r>
              <a:rPr lang="de-DE" altLang="de-DE"/>
              <a:t> </a:t>
            </a:r>
            <a:r>
              <a:rPr lang="de-DE" altLang="de-DE" err="1"/>
              <a:t>of</a:t>
            </a:r>
            <a:r>
              <a:rPr lang="de-DE" altLang="de-DE"/>
              <a:t> a </a:t>
            </a:r>
            <a:r>
              <a:rPr lang="de-DE" altLang="de-DE" err="1"/>
              <a:t>risk</a:t>
            </a:r>
            <a:r>
              <a:rPr lang="de-DE" altLang="de-DE"/>
              <a:t> </a:t>
            </a:r>
            <a:r>
              <a:rPr lang="de-DE" altLang="de-DE" err="1"/>
              <a:t>assessment</a:t>
            </a:r>
            <a:r>
              <a:rPr lang="de-DE" altLang="de-DE"/>
              <a:t> </a:t>
            </a:r>
            <a:r>
              <a:rPr lang="de-DE" altLang="de-DE" err="1"/>
              <a:t>can</a:t>
            </a:r>
            <a:r>
              <a:rPr lang="de-DE" altLang="de-DE"/>
              <a:t> </a:t>
            </a:r>
            <a:r>
              <a:rPr lang="de-DE" altLang="de-DE" err="1"/>
              <a:t>be</a:t>
            </a:r>
            <a:r>
              <a:rPr lang="de-DE" altLang="de-DE"/>
              <a:t> </a:t>
            </a:r>
            <a:r>
              <a:rPr lang="de-DE" altLang="de-DE" err="1"/>
              <a:t>presented</a:t>
            </a:r>
            <a:r>
              <a:rPr lang="de-DE" altLang="de-DE"/>
              <a:t> in a </a:t>
            </a:r>
            <a:r>
              <a:rPr lang="de-DE" altLang="de-DE" err="1"/>
              <a:t>number</a:t>
            </a:r>
            <a:r>
              <a:rPr lang="de-DE" altLang="de-DE"/>
              <a:t> </a:t>
            </a:r>
            <a:r>
              <a:rPr lang="de-DE" altLang="de-DE" err="1"/>
              <a:t>of</a:t>
            </a:r>
            <a:r>
              <a:rPr lang="de-DE" altLang="de-DE"/>
              <a:t> </a:t>
            </a:r>
            <a:r>
              <a:rPr lang="de-DE" altLang="de-DE" err="1"/>
              <a:t>ways</a:t>
            </a:r>
            <a:r>
              <a:rPr lang="de-DE" altLang="de-DE"/>
              <a:t>. In </a:t>
            </a:r>
            <a:r>
              <a:rPr lang="de-DE" altLang="de-DE" err="1"/>
              <a:t>some</a:t>
            </a:r>
            <a:r>
              <a:rPr lang="de-DE" altLang="de-DE"/>
              <a:t> </a:t>
            </a:r>
            <a:r>
              <a:rPr lang="de-DE" altLang="de-DE" err="1"/>
              <a:t>cases</a:t>
            </a:r>
            <a:r>
              <a:rPr lang="de-DE" altLang="de-DE"/>
              <a:t>, </a:t>
            </a:r>
            <a:r>
              <a:rPr lang="de-DE" altLang="de-DE" err="1"/>
              <a:t>risks</a:t>
            </a:r>
            <a:r>
              <a:rPr lang="de-DE" altLang="de-DE"/>
              <a:t> </a:t>
            </a:r>
            <a:r>
              <a:rPr lang="de-DE" altLang="de-DE" err="1"/>
              <a:t>are</a:t>
            </a:r>
            <a:r>
              <a:rPr lang="de-DE" altLang="de-DE"/>
              <a:t> </a:t>
            </a:r>
            <a:r>
              <a:rPr lang="de-DE" altLang="de-DE" err="1"/>
              <a:t>visualized</a:t>
            </a:r>
            <a:r>
              <a:rPr lang="de-DE" altLang="de-DE"/>
              <a:t> </a:t>
            </a:r>
            <a:r>
              <a:rPr lang="de-DE" altLang="de-DE" err="1"/>
              <a:t>through</a:t>
            </a:r>
            <a:r>
              <a:rPr lang="de-DE" altLang="de-DE"/>
              <a:t> a </a:t>
            </a:r>
            <a:r>
              <a:rPr lang="de-DE" altLang="de-DE" err="1"/>
              <a:t>corruption</a:t>
            </a:r>
            <a:r>
              <a:rPr lang="de-DE" altLang="de-DE"/>
              <a:t> </a:t>
            </a:r>
            <a:r>
              <a:rPr lang="de-DE" altLang="de-DE" err="1"/>
              <a:t>risk</a:t>
            </a:r>
            <a:r>
              <a:rPr lang="de-DE" altLang="de-DE"/>
              <a:t> </a:t>
            </a:r>
            <a:r>
              <a:rPr lang="de-DE" altLang="de-DE" err="1"/>
              <a:t>map</a:t>
            </a:r>
            <a:r>
              <a:rPr lang="de-DE" altLang="de-DE"/>
              <a:t> </a:t>
            </a:r>
            <a:r>
              <a:rPr lang="de-DE" altLang="de-DE" err="1"/>
              <a:t>which</a:t>
            </a:r>
            <a:r>
              <a:rPr lang="de-DE" altLang="de-DE"/>
              <a:t> </a:t>
            </a:r>
            <a:r>
              <a:rPr lang="de-DE" altLang="de-DE" err="1"/>
              <a:t>highlights</a:t>
            </a:r>
            <a:r>
              <a:rPr lang="de-DE" altLang="de-DE"/>
              <a:t> </a:t>
            </a:r>
            <a:r>
              <a:rPr lang="de-DE" altLang="de-DE" err="1"/>
              <a:t>key</a:t>
            </a:r>
            <a:r>
              <a:rPr lang="de-DE" altLang="de-DE"/>
              <a:t> </a:t>
            </a:r>
            <a:r>
              <a:rPr lang="de-DE" altLang="de-DE" err="1"/>
              <a:t>stages</a:t>
            </a:r>
            <a:r>
              <a:rPr lang="de-DE" altLang="de-DE"/>
              <a:t>, </a:t>
            </a:r>
            <a:r>
              <a:rPr lang="de-DE" altLang="de-DE" err="1"/>
              <a:t>actors</a:t>
            </a:r>
            <a:r>
              <a:rPr lang="de-DE" altLang="de-DE"/>
              <a:t> </a:t>
            </a:r>
            <a:r>
              <a:rPr lang="de-DE" altLang="de-DE" err="1"/>
              <a:t>and</a:t>
            </a:r>
            <a:r>
              <a:rPr lang="de-DE" altLang="de-DE"/>
              <a:t>/</a:t>
            </a:r>
            <a:r>
              <a:rPr lang="de-DE" altLang="de-DE" err="1"/>
              <a:t>or</a:t>
            </a:r>
            <a:r>
              <a:rPr lang="de-DE" altLang="de-DE"/>
              <a:t> </a:t>
            </a:r>
            <a:r>
              <a:rPr lang="de-DE" altLang="de-DE" err="1"/>
              <a:t>relationships</a:t>
            </a:r>
            <a:r>
              <a:rPr lang="de-DE" altLang="de-DE"/>
              <a:t> in </a:t>
            </a:r>
            <a:r>
              <a:rPr lang="de-DE" altLang="de-DE" err="1"/>
              <a:t>the</a:t>
            </a:r>
            <a:r>
              <a:rPr lang="de-DE" altLang="de-DE"/>
              <a:t> </a:t>
            </a:r>
            <a:r>
              <a:rPr lang="de-DE" altLang="de-DE" err="1"/>
              <a:t>process</a:t>
            </a:r>
            <a:r>
              <a:rPr lang="de-DE" altLang="de-DE"/>
              <a:t> </a:t>
            </a:r>
            <a:r>
              <a:rPr lang="de-DE" altLang="de-DE" err="1"/>
              <a:t>under</a:t>
            </a:r>
            <a:r>
              <a:rPr lang="de-DE" altLang="de-DE"/>
              <a:t> </a:t>
            </a:r>
            <a:r>
              <a:rPr lang="de-DE" altLang="de-DE" err="1"/>
              <a:t>analysis</a:t>
            </a:r>
            <a:r>
              <a:rPr lang="de-DE" altLang="de-DE"/>
              <a:t>.</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ltLang="de-DE" err="1"/>
              <a:t>Another</a:t>
            </a:r>
            <a:r>
              <a:rPr lang="de-DE" altLang="de-DE"/>
              <a:t> </a:t>
            </a:r>
            <a:r>
              <a:rPr lang="de-DE" altLang="de-DE" err="1"/>
              <a:t>visual</a:t>
            </a:r>
            <a:r>
              <a:rPr lang="de-DE" altLang="de-DE"/>
              <a:t> </a:t>
            </a:r>
            <a:r>
              <a:rPr lang="de-DE" altLang="de-DE" err="1"/>
              <a:t>tool</a:t>
            </a:r>
            <a:r>
              <a:rPr lang="de-DE" altLang="de-DE"/>
              <a:t> </a:t>
            </a:r>
            <a:r>
              <a:rPr lang="de-DE" altLang="de-DE" err="1"/>
              <a:t>is</a:t>
            </a:r>
            <a:r>
              <a:rPr lang="de-DE" altLang="de-DE"/>
              <a:t> </a:t>
            </a:r>
            <a:r>
              <a:rPr lang="de-DE" altLang="de-DE" err="1"/>
              <a:t>the</a:t>
            </a:r>
            <a:r>
              <a:rPr lang="de-DE" altLang="de-DE"/>
              <a:t> </a:t>
            </a:r>
            <a:r>
              <a:rPr lang="de-DE" altLang="de-DE" err="1"/>
              <a:t>corruption</a:t>
            </a:r>
            <a:r>
              <a:rPr lang="de-DE" altLang="de-DE"/>
              <a:t> </a:t>
            </a:r>
            <a:r>
              <a:rPr lang="de-DE" altLang="de-DE" err="1"/>
              <a:t>risk</a:t>
            </a:r>
            <a:r>
              <a:rPr lang="de-DE" altLang="de-DE"/>
              <a:t> </a:t>
            </a:r>
            <a:r>
              <a:rPr lang="de-DE" altLang="de-DE" err="1"/>
              <a:t>matrix</a:t>
            </a:r>
            <a:r>
              <a:rPr lang="de-DE" altLang="de-DE"/>
              <a:t> </a:t>
            </a:r>
            <a:r>
              <a:rPr lang="de-DE" altLang="de-DE" err="1"/>
              <a:t>which</a:t>
            </a:r>
            <a:r>
              <a:rPr lang="de-DE" altLang="de-DE"/>
              <a:t> </a:t>
            </a:r>
            <a:r>
              <a:rPr lang="de-DE" altLang="de-DE" err="1"/>
              <a:t>is</a:t>
            </a:r>
            <a:r>
              <a:rPr lang="de-DE" altLang="de-DE"/>
              <a:t> </a:t>
            </a:r>
            <a:r>
              <a:rPr lang="de-DE" altLang="de-DE" err="1"/>
              <a:t>often</a:t>
            </a:r>
            <a:r>
              <a:rPr lang="de-DE" altLang="de-DE"/>
              <a:t> </a:t>
            </a:r>
            <a:r>
              <a:rPr lang="de-DE" altLang="de-DE" err="1"/>
              <a:t>used</a:t>
            </a:r>
            <a:r>
              <a:rPr lang="de-DE" altLang="de-DE"/>
              <a:t> </a:t>
            </a:r>
            <a:r>
              <a:rPr lang="de-DE" altLang="de-DE" err="1"/>
              <a:t>to</a:t>
            </a:r>
            <a:r>
              <a:rPr lang="de-DE" altLang="de-DE"/>
              <a:t> </a:t>
            </a:r>
            <a:r>
              <a:rPr lang="de-DE" altLang="de-DE" err="1"/>
              <a:t>prioritize</a:t>
            </a:r>
            <a:r>
              <a:rPr lang="de-DE" altLang="de-DE"/>
              <a:t> </a:t>
            </a:r>
            <a:r>
              <a:rPr lang="de-DE" altLang="de-DE" err="1"/>
              <a:t>risks</a:t>
            </a:r>
            <a:r>
              <a:rPr lang="de-DE" altLang="de-DE"/>
              <a:t> (</a:t>
            </a:r>
            <a:r>
              <a:rPr lang="de-DE" altLang="de-DE" err="1"/>
              <a:t>see</a:t>
            </a:r>
            <a:r>
              <a:rPr lang="de-DE" altLang="de-DE"/>
              <a:t> </a:t>
            </a:r>
            <a:r>
              <a:rPr lang="de-DE" altLang="de-DE" err="1"/>
              <a:t>figure</a:t>
            </a:r>
            <a:r>
              <a:rPr lang="de-DE" altLang="de-DE"/>
              <a:t> on </a:t>
            </a:r>
            <a:r>
              <a:rPr lang="de-DE" altLang="de-DE" err="1"/>
              <a:t>slide</a:t>
            </a:r>
            <a:r>
              <a:rPr lang="de-DE" altLang="de-DE"/>
              <a:t>). More </a:t>
            </a:r>
            <a:r>
              <a:rPr lang="de-DE" altLang="de-DE" err="1"/>
              <a:t>often</a:t>
            </a:r>
            <a:r>
              <a:rPr lang="de-DE" altLang="de-DE"/>
              <a:t> </a:t>
            </a:r>
            <a:r>
              <a:rPr lang="de-DE" altLang="de-DE" err="1"/>
              <a:t>than</a:t>
            </a:r>
            <a:r>
              <a:rPr lang="de-DE" altLang="de-DE"/>
              <a:t> not </a:t>
            </a:r>
            <a:r>
              <a:rPr lang="de-DE" altLang="de-DE" err="1"/>
              <a:t>however</a:t>
            </a:r>
            <a:r>
              <a:rPr lang="de-DE" altLang="de-DE"/>
              <a:t>, </a:t>
            </a:r>
            <a:r>
              <a:rPr lang="de-DE" altLang="de-DE" err="1"/>
              <a:t>results</a:t>
            </a:r>
            <a:r>
              <a:rPr lang="de-DE" altLang="de-DE"/>
              <a:t> </a:t>
            </a:r>
            <a:r>
              <a:rPr lang="de-DE" altLang="de-DE" err="1"/>
              <a:t>are</a:t>
            </a:r>
            <a:r>
              <a:rPr lang="de-DE" altLang="de-DE"/>
              <a:t> </a:t>
            </a:r>
            <a:r>
              <a:rPr lang="de-DE" altLang="de-DE" err="1"/>
              <a:t>either</a:t>
            </a:r>
            <a:r>
              <a:rPr lang="de-DE" altLang="de-DE"/>
              <a:t> </a:t>
            </a:r>
            <a:r>
              <a:rPr lang="de-DE" altLang="de-DE" err="1"/>
              <a:t>presented</a:t>
            </a:r>
            <a:r>
              <a:rPr lang="de-DE" altLang="de-DE"/>
              <a:t> in </a:t>
            </a:r>
            <a:r>
              <a:rPr lang="de-DE" altLang="de-DE" err="1"/>
              <a:t>tabular</a:t>
            </a:r>
            <a:r>
              <a:rPr lang="de-DE" altLang="de-DE"/>
              <a:t> form </a:t>
            </a:r>
            <a:r>
              <a:rPr lang="de-DE" altLang="de-DE" err="1"/>
              <a:t>or</a:t>
            </a:r>
            <a:r>
              <a:rPr lang="de-DE" altLang="de-DE"/>
              <a:t> </a:t>
            </a:r>
            <a:r>
              <a:rPr lang="de-DE" altLang="de-DE" err="1"/>
              <a:t>as</a:t>
            </a:r>
            <a:r>
              <a:rPr lang="de-DE" altLang="de-DE"/>
              <a:t> a </a:t>
            </a:r>
            <a:r>
              <a:rPr lang="de-DE" altLang="de-DE" err="1"/>
              <a:t>checklist</a:t>
            </a:r>
            <a:r>
              <a:rPr lang="de-DE" altLang="de-DE"/>
              <a:t>. </a:t>
            </a:r>
            <a:r>
              <a:rPr lang="de-DE" altLang="de-DE" err="1"/>
              <a:t>Where</a:t>
            </a:r>
            <a:r>
              <a:rPr lang="de-DE" altLang="de-DE"/>
              <a:t> </a:t>
            </a:r>
            <a:r>
              <a:rPr lang="de-DE" altLang="de-DE" err="1"/>
              <a:t>the</a:t>
            </a:r>
            <a:r>
              <a:rPr lang="de-DE" altLang="de-DE"/>
              <a:t> </a:t>
            </a:r>
            <a:r>
              <a:rPr lang="de-DE" altLang="de-DE" err="1"/>
              <a:t>risk</a:t>
            </a:r>
            <a:r>
              <a:rPr lang="de-DE" altLang="de-DE"/>
              <a:t> </a:t>
            </a:r>
            <a:r>
              <a:rPr lang="de-DE" altLang="de-DE" err="1"/>
              <a:t>assessment</a:t>
            </a:r>
            <a:r>
              <a:rPr lang="de-DE" altLang="de-DE"/>
              <a:t> </a:t>
            </a:r>
            <a:r>
              <a:rPr lang="de-DE" altLang="de-DE" err="1"/>
              <a:t>is</a:t>
            </a:r>
            <a:r>
              <a:rPr lang="de-DE" altLang="de-DE"/>
              <a:t> </a:t>
            </a:r>
            <a:r>
              <a:rPr lang="de-DE" altLang="de-DE" err="1"/>
              <a:t>part</a:t>
            </a:r>
            <a:r>
              <a:rPr lang="de-DE" altLang="de-DE"/>
              <a:t> </a:t>
            </a:r>
            <a:r>
              <a:rPr lang="de-DE" altLang="de-DE" err="1"/>
              <a:t>of</a:t>
            </a:r>
            <a:r>
              <a:rPr lang="de-DE" altLang="de-DE"/>
              <a:t> a </a:t>
            </a:r>
            <a:r>
              <a:rPr lang="de-DE" altLang="de-DE" err="1"/>
              <a:t>broader</a:t>
            </a:r>
            <a:r>
              <a:rPr lang="de-DE" altLang="de-DE"/>
              <a:t> </a:t>
            </a:r>
            <a:r>
              <a:rPr lang="de-DE" altLang="de-DE" err="1"/>
              <a:t>risk</a:t>
            </a:r>
            <a:r>
              <a:rPr lang="de-DE" altLang="de-DE"/>
              <a:t> </a:t>
            </a:r>
            <a:r>
              <a:rPr lang="de-DE" altLang="de-DE" err="1"/>
              <a:t>management</a:t>
            </a:r>
            <a:r>
              <a:rPr lang="de-DE" altLang="de-DE"/>
              <a:t> </a:t>
            </a:r>
            <a:r>
              <a:rPr lang="de-DE" altLang="de-DE" err="1"/>
              <a:t>framework</a:t>
            </a:r>
            <a:r>
              <a:rPr lang="de-DE" altLang="de-DE"/>
              <a:t>, </a:t>
            </a:r>
            <a:r>
              <a:rPr lang="de-DE" altLang="de-DE" err="1"/>
              <a:t>these</a:t>
            </a:r>
            <a:r>
              <a:rPr lang="de-DE" altLang="de-DE"/>
              <a:t> </a:t>
            </a:r>
            <a:r>
              <a:rPr lang="de-DE" altLang="de-DE" err="1"/>
              <a:t>inform</a:t>
            </a:r>
            <a:r>
              <a:rPr lang="de-DE" altLang="de-DE"/>
              <a:t> </a:t>
            </a:r>
            <a:r>
              <a:rPr lang="de-DE" altLang="de-DE" err="1"/>
              <a:t>what</a:t>
            </a:r>
            <a:r>
              <a:rPr lang="de-DE" altLang="de-DE"/>
              <a:t> </a:t>
            </a:r>
            <a:r>
              <a:rPr lang="de-DE" altLang="de-DE" err="1"/>
              <a:t>preventive</a:t>
            </a:r>
            <a:r>
              <a:rPr lang="de-DE" altLang="de-DE"/>
              <a:t> </a:t>
            </a:r>
            <a:r>
              <a:rPr lang="de-DE" altLang="de-DE" err="1"/>
              <a:t>action</a:t>
            </a:r>
            <a:r>
              <a:rPr lang="de-DE" altLang="de-DE"/>
              <a:t> </a:t>
            </a:r>
            <a:r>
              <a:rPr lang="de-DE" altLang="de-DE" err="1"/>
              <a:t>needs</a:t>
            </a:r>
            <a:r>
              <a:rPr lang="de-DE" altLang="de-DE"/>
              <a:t> </a:t>
            </a:r>
            <a:r>
              <a:rPr lang="de-DE" altLang="de-DE" err="1"/>
              <a:t>to</a:t>
            </a:r>
            <a:r>
              <a:rPr lang="de-DE" altLang="de-DE"/>
              <a:t> </a:t>
            </a:r>
            <a:r>
              <a:rPr lang="de-DE" altLang="de-DE" err="1"/>
              <a:t>be</a:t>
            </a:r>
            <a:r>
              <a:rPr lang="de-DE" altLang="de-DE"/>
              <a:t> </a:t>
            </a:r>
            <a:r>
              <a:rPr lang="de-DE" altLang="de-DE" err="1"/>
              <a:t>taken</a:t>
            </a:r>
            <a:r>
              <a:rPr lang="de-DE" altLang="de-DE"/>
              <a:t> </a:t>
            </a:r>
            <a:r>
              <a:rPr lang="de-DE" altLang="de-DE" err="1"/>
              <a:t>to</a:t>
            </a:r>
            <a:r>
              <a:rPr lang="de-DE" altLang="de-DE"/>
              <a:t> </a:t>
            </a:r>
            <a:r>
              <a:rPr lang="de-DE" altLang="de-DE" err="1"/>
              <a:t>mitigate</a:t>
            </a:r>
            <a:r>
              <a:rPr lang="de-DE" altLang="de-DE"/>
              <a:t> </a:t>
            </a:r>
            <a:r>
              <a:rPr lang="de-DE" altLang="de-DE" err="1"/>
              <a:t>the</a:t>
            </a:r>
            <a:r>
              <a:rPr lang="de-DE" altLang="de-DE"/>
              <a:t> </a:t>
            </a:r>
            <a:r>
              <a:rPr lang="de-DE" altLang="de-DE" err="1"/>
              <a:t>most</a:t>
            </a:r>
            <a:r>
              <a:rPr lang="de-DE" altLang="de-DE"/>
              <a:t> </a:t>
            </a:r>
            <a:r>
              <a:rPr lang="de-DE" altLang="de-DE" err="1"/>
              <a:t>critical</a:t>
            </a:r>
            <a:r>
              <a:rPr lang="de-DE" altLang="de-DE"/>
              <a:t> </a:t>
            </a:r>
            <a:r>
              <a:rPr lang="de-DE" altLang="de-DE" err="1"/>
              <a:t>risks</a:t>
            </a:r>
            <a:r>
              <a:rPr lang="de-DE" altLang="de-DE"/>
              <a:t>. </a:t>
            </a:r>
          </a:p>
          <a:p>
            <a:endParaRPr lang="it-CH" altLang="de-DE"/>
          </a:p>
          <a:p>
            <a:r>
              <a:rPr lang="de-DE" sz="1200" b="1" err="1"/>
              <a:t>Sources</a:t>
            </a:r>
            <a:r>
              <a:rPr lang="de-DE" sz="1200" b="1"/>
              <a:t>:</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de-DE" sz="1200" err="1"/>
              <a:t>Messick</a:t>
            </a:r>
            <a:r>
              <a:rPr lang="de-DE" sz="1200"/>
              <a:t>, R. (</a:t>
            </a:r>
            <a:r>
              <a:rPr lang="de-DE" sz="1200" err="1"/>
              <a:t>January</a:t>
            </a:r>
            <a:r>
              <a:rPr lang="de-DE" sz="1200"/>
              <a:t> 2018). </a:t>
            </a:r>
            <a:r>
              <a:rPr lang="de-DE" sz="1200" err="1"/>
              <a:t>Corruption</a:t>
            </a:r>
            <a:r>
              <a:rPr lang="de-DE" sz="1200"/>
              <a:t> </a:t>
            </a:r>
            <a:r>
              <a:rPr lang="de-DE" sz="1200" err="1"/>
              <a:t>Risk</a:t>
            </a:r>
            <a:r>
              <a:rPr lang="de-DE" sz="1200"/>
              <a:t> Assessments: Am I </a:t>
            </a:r>
            <a:r>
              <a:rPr lang="de-DE" sz="1200" err="1"/>
              <a:t>Missing</a:t>
            </a:r>
            <a:r>
              <a:rPr lang="de-DE" sz="1200"/>
              <a:t> Something? GAB </a:t>
            </a:r>
            <a:r>
              <a:rPr lang="hr-HR" sz="1200"/>
              <a:t>| </a:t>
            </a:r>
            <a:r>
              <a:rPr lang="hr-HR" sz="1200" err="1"/>
              <a:t>The</a:t>
            </a:r>
            <a:r>
              <a:rPr lang="hr-HR" sz="1200"/>
              <a:t> Global </a:t>
            </a:r>
            <a:r>
              <a:rPr lang="hr-HR" sz="1200" err="1"/>
              <a:t>Anticorruption</a:t>
            </a:r>
            <a:r>
              <a:rPr lang="hr-HR" sz="1200"/>
              <a:t> Blog</a:t>
            </a:r>
            <a:r>
              <a:rPr lang="de-DE" sz="1200"/>
              <a:t>. </a:t>
            </a:r>
            <a:r>
              <a:rPr lang="de-DE" sz="1200" err="1"/>
              <a:t>Retrieved</a:t>
            </a:r>
            <a:r>
              <a:rPr lang="de-DE" sz="1200"/>
              <a:t> </a:t>
            </a:r>
            <a:r>
              <a:rPr lang="de-DE" sz="1200" err="1"/>
              <a:t>from</a:t>
            </a:r>
            <a:r>
              <a:rPr lang="de-DE" sz="1200"/>
              <a:t> </a:t>
            </a:r>
            <a:r>
              <a:rPr lang="de-DE" sz="1200">
                <a:hlinkClick r:id="rId3"/>
              </a:rPr>
              <a:t>https://globalanticorruptionblog.com/2018/01/03/corruption-risk-assessments-am-i-missing-something/</a:t>
            </a:r>
            <a:r>
              <a:rPr lang="de-DE" sz="1200"/>
              <a:t> (last </a:t>
            </a:r>
            <a:r>
              <a:rPr lang="de-DE" sz="1200" err="1"/>
              <a:t>accessed</a:t>
            </a:r>
            <a:r>
              <a:rPr lang="de-DE" sz="1200"/>
              <a:t> on April 17, 2020).</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de-DE" sz="1200"/>
              <a:t>United </a:t>
            </a:r>
            <a:r>
              <a:rPr lang="de-DE" sz="1200" err="1"/>
              <a:t>Nations</a:t>
            </a:r>
            <a:r>
              <a:rPr lang="de-DE" sz="1200"/>
              <a:t> Office on Drugs </a:t>
            </a:r>
            <a:r>
              <a:rPr lang="de-DE" sz="1200" err="1"/>
              <a:t>and</a:t>
            </a:r>
            <a:r>
              <a:rPr lang="de-DE" sz="1200"/>
              <a:t> Crime (2020). State </a:t>
            </a:r>
            <a:r>
              <a:rPr lang="de-DE" sz="1200" err="1"/>
              <a:t>of</a:t>
            </a:r>
            <a:r>
              <a:rPr lang="de-DE" sz="1200"/>
              <a:t> </a:t>
            </a:r>
            <a:r>
              <a:rPr lang="de-DE" sz="1200" err="1"/>
              <a:t>Integrity</a:t>
            </a:r>
            <a:r>
              <a:rPr lang="de-DE" sz="1200"/>
              <a:t>. A Guide on </a:t>
            </a:r>
            <a:r>
              <a:rPr lang="de-DE" sz="1200" err="1"/>
              <a:t>Conducting</a:t>
            </a:r>
            <a:r>
              <a:rPr lang="de-DE" sz="1200"/>
              <a:t> </a:t>
            </a:r>
            <a:r>
              <a:rPr lang="de-DE" sz="1200" err="1"/>
              <a:t>Corruption</a:t>
            </a:r>
            <a:r>
              <a:rPr lang="de-DE" sz="1200"/>
              <a:t> </a:t>
            </a:r>
            <a:r>
              <a:rPr lang="de-DE" sz="1200" err="1"/>
              <a:t>Risk</a:t>
            </a:r>
            <a:r>
              <a:rPr lang="de-DE" sz="1200"/>
              <a:t> Assessments in Public </a:t>
            </a:r>
            <a:r>
              <a:rPr lang="de-DE" sz="1200" err="1"/>
              <a:t>Organizations</a:t>
            </a:r>
            <a:r>
              <a:rPr lang="de-DE" sz="1200"/>
              <a:t>. </a:t>
            </a:r>
            <a:r>
              <a:rPr lang="de-DE" sz="1200" err="1"/>
              <a:t>Retrieved</a:t>
            </a:r>
            <a:r>
              <a:rPr lang="de-DE" sz="1200"/>
              <a:t> </a:t>
            </a:r>
            <a:r>
              <a:rPr lang="de-DE" sz="1200" err="1"/>
              <a:t>from</a:t>
            </a:r>
            <a:r>
              <a:rPr lang="de-DE" sz="1200"/>
              <a:t> </a:t>
            </a:r>
            <a:r>
              <a:rPr lang="en-US" sz="800" b="0">
                <a:hlinkClick r:id="rId4"/>
              </a:rPr>
              <a:t>https://www.unodc.org/documents/corruption/Publications/2020/State_of_Integrity_EN.pdf</a:t>
            </a:r>
            <a:r>
              <a:rPr lang="en-US" sz="800" b="0"/>
              <a:t> </a:t>
            </a:r>
            <a:r>
              <a:rPr lang="de-DE" sz="1200"/>
              <a:t>(last </a:t>
            </a:r>
            <a:r>
              <a:rPr lang="de-DE" sz="1200" err="1"/>
              <a:t>accessed</a:t>
            </a:r>
            <a:r>
              <a:rPr lang="de-DE" sz="1200"/>
              <a:t> on April 1, 2021).</a:t>
            </a:r>
          </a:p>
        </p:txBody>
      </p:sp>
      <p:sp>
        <p:nvSpPr>
          <p:cNvPr id="65539" name="Segnaposto numero diapositiva 3">
            <a:extLst>
              <a:ext uri="{FF2B5EF4-FFF2-40B4-BE49-F238E27FC236}">
                <a16:creationId xmlns:a16="http://schemas.microsoft.com/office/drawing/2014/main" id="{088262E6-AFBB-48AC-B903-95B8EC375CE4}"/>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29057" indent="-280406">
              <a:defRPr>
                <a:solidFill>
                  <a:schemeClr val="tx1"/>
                </a:solidFill>
                <a:latin typeface="Calibri" panose="020F0502020204030204" pitchFamily="34" charset="0"/>
              </a:defRPr>
            </a:lvl2pPr>
            <a:lvl3pPr marL="1121626" indent="-224325">
              <a:defRPr>
                <a:solidFill>
                  <a:schemeClr val="tx1"/>
                </a:solidFill>
                <a:latin typeface="Calibri" panose="020F0502020204030204" pitchFamily="34" charset="0"/>
              </a:defRPr>
            </a:lvl3pPr>
            <a:lvl4pPr marL="1570276" indent="-224325">
              <a:defRPr>
                <a:solidFill>
                  <a:schemeClr val="tx1"/>
                </a:solidFill>
                <a:latin typeface="Calibri" panose="020F0502020204030204" pitchFamily="34" charset="0"/>
              </a:defRPr>
            </a:lvl4pPr>
            <a:lvl5pPr marL="2018927" indent="-224325">
              <a:defRPr>
                <a:solidFill>
                  <a:schemeClr val="tx1"/>
                </a:solidFill>
                <a:latin typeface="Calibri" panose="020F0502020204030204" pitchFamily="34" charset="0"/>
              </a:defRPr>
            </a:lvl5pPr>
            <a:lvl6pPr marL="2467577" indent="-224325" defTabSz="448650" eaLnBrk="0" fontAlgn="base" hangingPunct="0">
              <a:spcBef>
                <a:spcPct val="0"/>
              </a:spcBef>
              <a:spcAft>
                <a:spcPct val="0"/>
              </a:spcAft>
              <a:defRPr>
                <a:solidFill>
                  <a:schemeClr val="tx1"/>
                </a:solidFill>
                <a:latin typeface="Calibri" panose="020F0502020204030204" pitchFamily="34" charset="0"/>
              </a:defRPr>
            </a:lvl6pPr>
            <a:lvl7pPr marL="2916227" indent="-224325" defTabSz="448650" eaLnBrk="0" fontAlgn="base" hangingPunct="0">
              <a:spcBef>
                <a:spcPct val="0"/>
              </a:spcBef>
              <a:spcAft>
                <a:spcPct val="0"/>
              </a:spcAft>
              <a:defRPr>
                <a:solidFill>
                  <a:schemeClr val="tx1"/>
                </a:solidFill>
                <a:latin typeface="Calibri" panose="020F0502020204030204" pitchFamily="34" charset="0"/>
              </a:defRPr>
            </a:lvl7pPr>
            <a:lvl8pPr marL="3364878" indent="-224325" defTabSz="448650" eaLnBrk="0" fontAlgn="base" hangingPunct="0">
              <a:spcBef>
                <a:spcPct val="0"/>
              </a:spcBef>
              <a:spcAft>
                <a:spcPct val="0"/>
              </a:spcAft>
              <a:defRPr>
                <a:solidFill>
                  <a:schemeClr val="tx1"/>
                </a:solidFill>
                <a:latin typeface="Calibri" panose="020F0502020204030204" pitchFamily="34" charset="0"/>
              </a:defRPr>
            </a:lvl8pPr>
            <a:lvl9pPr marL="3813528" indent="-224325" defTabSz="448650" eaLnBrk="0" fontAlgn="base" hangingPunct="0">
              <a:spcBef>
                <a:spcPct val="0"/>
              </a:spcBef>
              <a:spcAft>
                <a:spcPct val="0"/>
              </a:spcAft>
              <a:defRPr>
                <a:solidFill>
                  <a:schemeClr val="tx1"/>
                </a:solidFill>
                <a:latin typeface="Calibri" panose="020F0502020204030204" pitchFamily="34" charset="0"/>
              </a:defRPr>
            </a:lvl9pPr>
          </a:lstStyle>
          <a:p>
            <a:fld id="{A2B8B1F2-245A-4DAE-B856-491B3F74912B}" type="slidenum">
              <a:rPr lang="en-US" altLang="de-DE"/>
              <a:pPr/>
              <a:t>26</a:t>
            </a:fld>
            <a:endParaRPr lang="en-US"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a:buNone/>
            </a:pPr>
            <a:r>
              <a:rPr lang="de-DE" sz="1200" b="1" dirty="0" err="1"/>
              <a:t>Three</a:t>
            </a:r>
            <a:r>
              <a:rPr lang="de-DE" sz="1200" b="1" dirty="0"/>
              <a:t> </a:t>
            </a:r>
            <a:r>
              <a:rPr lang="de-DE" sz="1200" b="1" dirty="0" err="1"/>
              <a:t>generations</a:t>
            </a:r>
            <a:r>
              <a:rPr lang="de-DE" sz="1200" b="1" dirty="0"/>
              <a:t> </a:t>
            </a:r>
            <a:r>
              <a:rPr lang="de-DE" sz="1200" b="1" dirty="0" err="1"/>
              <a:t>of</a:t>
            </a:r>
            <a:r>
              <a:rPr lang="de-DE" sz="1200" b="1" dirty="0"/>
              <a:t> </a:t>
            </a:r>
            <a:r>
              <a:rPr lang="de-DE" sz="1200" b="1" dirty="0" err="1"/>
              <a:t>assesment</a:t>
            </a:r>
            <a:r>
              <a:rPr lang="de-DE" sz="1200" b="1" dirty="0"/>
              <a:t> </a:t>
            </a:r>
            <a:r>
              <a:rPr lang="de-DE" sz="1200" b="1" dirty="0" err="1"/>
              <a:t>tools</a:t>
            </a:r>
            <a:r>
              <a:rPr lang="de-DE" sz="1200" b="1" dirty="0"/>
              <a:t>:</a:t>
            </a:r>
            <a:endParaRPr lang="de-DE" altLang="de-DE" dirty="0"/>
          </a:p>
          <a:p>
            <a:pPr marL="171450" indent="-171450">
              <a:buFont typeface="Arial"/>
              <a:buChar char="•"/>
            </a:pPr>
            <a:endParaRPr lang="de-DE" altLang="de-DE" dirty="0"/>
          </a:p>
          <a:p>
            <a:pPr marL="171450" indent="-171450">
              <a:buFont typeface="Arial"/>
              <a:buChar char="•"/>
            </a:pPr>
            <a:r>
              <a:rPr lang="de-DE" altLang="de-DE" dirty="0"/>
              <a:t>The </a:t>
            </a:r>
            <a:r>
              <a:rPr lang="de-DE" altLang="de-DE" b="1" dirty="0"/>
              <a:t>first-generation</a:t>
            </a:r>
            <a:r>
              <a:rPr lang="de-DE" altLang="de-DE" b="1" i="0" dirty="0"/>
              <a:t> </a:t>
            </a:r>
            <a:r>
              <a:rPr lang="de-DE" altLang="de-DE" b="1" i="0" dirty="0" err="1"/>
              <a:t>measures</a:t>
            </a:r>
            <a:r>
              <a:rPr lang="de-DE" altLang="de-DE" b="1" i="0" dirty="0"/>
              <a:t> </a:t>
            </a:r>
            <a:r>
              <a:rPr lang="de-DE" altLang="de-DE" b="1" i="0" dirty="0" err="1"/>
              <a:t>of</a:t>
            </a:r>
            <a:r>
              <a:rPr lang="de-DE" altLang="de-DE" b="1" i="0" dirty="0"/>
              <a:t> </a:t>
            </a:r>
            <a:r>
              <a:rPr lang="de-DE" altLang="de-DE" b="1" i="0" dirty="0" err="1"/>
              <a:t>corruption</a:t>
            </a:r>
            <a:r>
              <a:rPr lang="de-DE" altLang="de-DE" b="1" i="0" dirty="0"/>
              <a:t> </a:t>
            </a:r>
            <a:r>
              <a:rPr lang="de-DE" altLang="de-DE" dirty="0"/>
              <a:t>— </a:t>
            </a:r>
            <a:r>
              <a:rPr lang="de-DE" altLang="de-DE" dirty="0" err="1"/>
              <a:t>and</a:t>
            </a:r>
            <a:r>
              <a:rPr lang="de-DE" altLang="de-DE" dirty="0"/>
              <a:t> </a:t>
            </a:r>
            <a:r>
              <a:rPr lang="de-DE" altLang="de-DE" dirty="0" err="1"/>
              <a:t>most</a:t>
            </a:r>
            <a:r>
              <a:rPr lang="de-DE" altLang="de-DE" dirty="0"/>
              <a:t> </a:t>
            </a:r>
            <a:r>
              <a:rPr lang="de-DE" altLang="de-DE" dirty="0" err="1"/>
              <a:t>widely</a:t>
            </a:r>
            <a:r>
              <a:rPr lang="de-DE" altLang="de-DE" dirty="0"/>
              <a:t> </a:t>
            </a:r>
            <a:r>
              <a:rPr lang="de-DE" altLang="de-DE" dirty="0" err="1"/>
              <a:t>known</a:t>
            </a:r>
            <a:r>
              <a:rPr lang="de-DE" altLang="de-DE" dirty="0"/>
              <a:t> — </a:t>
            </a:r>
            <a:r>
              <a:rPr lang="de-DE" altLang="de-DE" dirty="0" err="1"/>
              <a:t>relied</a:t>
            </a:r>
            <a:r>
              <a:rPr lang="de-DE" altLang="de-DE" dirty="0"/>
              <a:t> on </a:t>
            </a:r>
            <a:r>
              <a:rPr lang="de-DE" altLang="de-DE" dirty="0" err="1"/>
              <a:t>surveys</a:t>
            </a:r>
            <a:r>
              <a:rPr lang="de-DE" altLang="de-DE" dirty="0"/>
              <a:t> </a:t>
            </a:r>
            <a:r>
              <a:rPr lang="de-DE" altLang="de-DE" dirty="0" err="1"/>
              <a:t>that</a:t>
            </a:r>
            <a:r>
              <a:rPr lang="de-DE" altLang="de-DE" dirty="0"/>
              <a:t> </a:t>
            </a:r>
            <a:r>
              <a:rPr lang="de-DE" altLang="de-DE" dirty="0" err="1"/>
              <a:t>measure</a:t>
            </a:r>
            <a:r>
              <a:rPr lang="de-DE" altLang="de-DE" dirty="0"/>
              <a:t> expert </a:t>
            </a:r>
            <a:r>
              <a:rPr lang="de-DE" altLang="de-DE" dirty="0" err="1"/>
              <a:t>and</a:t>
            </a:r>
            <a:r>
              <a:rPr lang="de-DE" altLang="de-DE" dirty="0"/>
              <a:t> </a:t>
            </a:r>
            <a:r>
              <a:rPr lang="de-DE" altLang="de-DE" dirty="0" err="1"/>
              <a:t>people’s</a:t>
            </a:r>
            <a:r>
              <a:rPr lang="de-DE" altLang="de-DE" dirty="0"/>
              <a:t> </a:t>
            </a:r>
            <a:r>
              <a:rPr lang="de-DE" altLang="de-DE" dirty="0" err="1"/>
              <a:t>perceptions</a:t>
            </a:r>
            <a:r>
              <a:rPr lang="de-DE" altLang="de-DE" dirty="0"/>
              <a:t> </a:t>
            </a:r>
            <a:r>
              <a:rPr lang="de-DE" altLang="de-DE" dirty="0" err="1"/>
              <a:t>of</a:t>
            </a:r>
            <a:r>
              <a:rPr lang="de-DE" altLang="de-DE" dirty="0"/>
              <a:t> </a:t>
            </a:r>
            <a:r>
              <a:rPr lang="de-DE" altLang="de-DE" dirty="0" err="1"/>
              <a:t>the</a:t>
            </a:r>
            <a:r>
              <a:rPr lang="de-DE" altLang="de-DE" dirty="0"/>
              <a:t> </a:t>
            </a:r>
            <a:r>
              <a:rPr lang="de-DE" altLang="de-DE" dirty="0" err="1"/>
              <a:t>prevalence</a:t>
            </a:r>
            <a:r>
              <a:rPr lang="de-DE" altLang="de-DE" dirty="0"/>
              <a:t> </a:t>
            </a:r>
            <a:r>
              <a:rPr lang="de-DE" altLang="de-DE" dirty="0" err="1"/>
              <a:t>and</a:t>
            </a:r>
            <a:r>
              <a:rPr lang="de-DE" altLang="de-DE" dirty="0"/>
              <a:t> </a:t>
            </a:r>
            <a:r>
              <a:rPr lang="de-DE" altLang="de-DE" dirty="0" err="1"/>
              <a:t>nature</a:t>
            </a:r>
            <a:r>
              <a:rPr lang="de-DE" altLang="de-DE" dirty="0"/>
              <a:t> </a:t>
            </a:r>
            <a:r>
              <a:rPr lang="de-DE" altLang="de-DE" dirty="0" err="1"/>
              <a:t>of</a:t>
            </a:r>
            <a:r>
              <a:rPr lang="de-DE" altLang="de-DE" dirty="0"/>
              <a:t> </a:t>
            </a:r>
            <a:r>
              <a:rPr lang="de-DE" altLang="de-DE" dirty="0" err="1"/>
              <a:t>corruption</a:t>
            </a:r>
            <a:r>
              <a:rPr lang="de-DE" altLang="de-DE" dirty="0"/>
              <a:t>.</a:t>
            </a:r>
            <a:endParaRPr lang="de-DE" altLang="de-DE" dirty="0">
              <a:cs typeface="Calibri"/>
            </a:endParaRPr>
          </a:p>
          <a:p>
            <a:pPr marL="171450" indent="-171450">
              <a:buFont typeface="Arial"/>
              <a:buChar char="•"/>
            </a:pPr>
            <a:r>
              <a:rPr lang="de-DE" altLang="de-DE" dirty="0" err="1"/>
              <a:t>To</a:t>
            </a:r>
            <a:r>
              <a:rPr lang="de-DE" altLang="de-DE" dirty="0"/>
              <a:t> </a:t>
            </a:r>
            <a:r>
              <a:rPr lang="de-DE" altLang="de-DE" dirty="0" err="1"/>
              <a:t>move</a:t>
            </a:r>
            <a:r>
              <a:rPr lang="de-DE" altLang="de-DE" dirty="0"/>
              <a:t> </a:t>
            </a:r>
            <a:r>
              <a:rPr lang="de-DE" altLang="de-DE" dirty="0" err="1"/>
              <a:t>from</a:t>
            </a:r>
            <a:r>
              <a:rPr lang="de-DE" altLang="de-DE" dirty="0"/>
              <a:t> </a:t>
            </a:r>
            <a:r>
              <a:rPr lang="de-DE" altLang="de-DE" dirty="0" err="1"/>
              <a:t>perceptions</a:t>
            </a:r>
            <a:r>
              <a:rPr lang="de-DE" altLang="de-DE" dirty="0"/>
              <a:t> </a:t>
            </a:r>
            <a:r>
              <a:rPr lang="de-DE" altLang="de-DE" dirty="0" err="1"/>
              <a:t>to</a:t>
            </a:r>
            <a:r>
              <a:rPr lang="de-DE" altLang="de-DE" dirty="0"/>
              <a:t> </a:t>
            </a:r>
            <a:r>
              <a:rPr lang="de-DE" altLang="de-DE" dirty="0" err="1"/>
              <a:t>more</a:t>
            </a:r>
            <a:r>
              <a:rPr lang="de-DE" altLang="de-DE" dirty="0"/>
              <a:t> </a:t>
            </a:r>
            <a:r>
              <a:rPr lang="de-DE" altLang="de-DE" dirty="0" err="1"/>
              <a:t>objective</a:t>
            </a:r>
            <a:r>
              <a:rPr lang="de-DE" altLang="de-DE" dirty="0"/>
              <a:t> </a:t>
            </a:r>
            <a:r>
              <a:rPr lang="de-DE" altLang="de-DE" dirty="0" err="1"/>
              <a:t>measures</a:t>
            </a:r>
            <a:r>
              <a:rPr lang="de-DE" altLang="de-DE" dirty="0"/>
              <a:t> </a:t>
            </a:r>
            <a:r>
              <a:rPr lang="de-DE" altLang="de-DE" dirty="0" err="1"/>
              <a:t>of</a:t>
            </a:r>
            <a:r>
              <a:rPr lang="de-DE" altLang="de-DE" dirty="0"/>
              <a:t> </a:t>
            </a:r>
            <a:r>
              <a:rPr lang="de-DE" altLang="de-DE" dirty="0" err="1"/>
              <a:t>corruption</a:t>
            </a:r>
            <a:r>
              <a:rPr lang="de-DE" altLang="de-DE" dirty="0"/>
              <a:t>, a </a:t>
            </a:r>
            <a:r>
              <a:rPr lang="de-DE" altLang="de-DE" b="1" i="0" dirty="0" err="1"/>
              <a:t>second</a:t>
            </a:r>
            <a:r>
              <a:rPr lang="de-DE" altLang="de-DE" b="1" i="0" dirty="0"/>
              <a:t> </a:t>
            </a:r>
            <a:r>
              <a:rPr lang="de-DE" altLang="de-DE" b="1" i="0" dirty="0" err="1"/>
              <a:t>generation</a:t>
            </a:r>
            <a:r>
              <a:rPr lang="de-DE" altLang="de-DE" b="1" i="0" dirty="0"/>
              <a:t> </a:t>
            </a:r>
            <a:r>
              <a:rPr lang="de-DE" altLang="de-DE" b="1" i="0" dirty="0" err="1"/>
              <a:t>of</a:t>
            </a:r>
            <a:r>
              <a:rPr lang="de-DE" altLang="de-DE" b="1" i="0" dirty="0"/>
              <a:t> </a:t>
            </a:r>
            <a:r>
              <a:rPr lang="de-DE" altLang="de-DE" b="1" i="0" dirty="0" err="1"/>
              <a:t>measures</a:t>
            </a:r>
            <a:r>
              <a:rPr lang="de-DE" altLang="de-DE" b="1" i="0" dirty="0"/>
              <a:t> </a:t>
            </a:r>
            <a:r>
              <a:rPr lang="de-DE" altLang="de-DE" dirty="0" err="1"/>
              <a:t>tried</a:t>
            </a:r>
            <a:r>
              <a:rPr lang="de-DE" altLang="de-DE" dirty="0"/>
              <a:t> </a:t>
            </a:r>
            <a:r>
              <a:rPr lang="de-DE" altLang="de-DE" dirty="0" err="1"/>
              <a:t>to</a:t>
            </a:r>
            <a:r>
              <a:rPr lang="de-DE" altLang="de-DE" dirty="0"/>
              <a:t> </a:t>
            </a:r>
            <a:r>
              <a:rPr lang="de-DE" altLang="de-DE" dirty="0" err="1"/>
              <a:t>directly</a:t>
            </a:r>
            <a:r>
              <a:rPr lang="de-DE" altLang="de-DE" dirty="0"/>
              <a:t> </a:t>
            </a:r>
            <a:r>
              <a:rPr lang="de-DE" altLang="de-DE" dirty="0" err="1"/>
              <a:t>measure</a:t>
            </a:r>
            <a:r>
              <a:rPr lang="de-DE" altLang="de-DE" dirty="0"/>
              <a:t> </a:t>
            </a:r>
            <a:r>
              <a:rPr lang="de-DE" altLang="de-DE" dirty="0" err="1"/>
              <a:t>corruption</a:t>
            </a:r>
            <a:r>
              <a:rPr lang="de-DE" altLang="de-DE" dirty="0"/>
              <a:t> </a:t>
            </a:r>
            <a:r>
              <a:rPr lang="de-DE" altLang="de-DE" dirty="0" err="1"/>
              <a:t>with</a:t>
            </a:r>
            <a:r>
              <a:rPr lang="de-DE" altLang="de-DE" dirty="0"/>
              <a:t> </a:t>
            </a:r>
            <a:r>
              <a:rPr lang="de-DE" altLang="de-DE" dirty="0" err="1"/>
              <a:t>victimization</a:t>
            </a:r>
            <a:r>
              <a:rPr lang="de-DE" altLang="de-DE" dirty="0"/>
              <a:t> </a:t>
            </a:r>
            <a:r>
              <a:rPr lang="de-DE" altLang="de-DE" dirty="0" err="1"/>
              <a:t>surveys</a:t>
            </a:r>
            <a:r>
              <a:rPr lang="de-DE" altLang="de-DE" dirty="0"/>
              <a:t> </a:t>
            </a:r>
            <a:r>
              <a:rPr lang="de-DE" altLang="de-DE" dirty="0" err="1"/>
              <a:t>and</a:t>
            </a:r>
            <a:r>
              <a:rPr lang="de-DE" altLang="de-DE" dirty="0"/>
              <a:t> </a:t>
            </a:r>
            <a:r>
              <a:rPr lang="de-DE" altLang="de-DE" dirty="0" err="1"/>
              <a:t>bureaucratic</a:t>
            </a:r>
            <a:r>
              <a:rPr lang="de-DE" altLang="de-DE" dirty="0"/>
              <a:t> </a:t>
            </a:r>
            <a:r>
              <a:rPr lang="de-DE" altLang="de-DE" dirty="0" err="1"/>
              <a:t>quality</a:t>
            </a:r>
            <a:r>
              <a:rPr lang="de-DE" altLang="de-DE" dirty="0"/>
              <a:t> </a:t>
            </a:r>
            <a:r>
              <a:rPr lang="de-DE" altLang="de-DE" dirty="0" err="1"/>
              <a:t>indicators</a:t>
            </a:r>
            <a:r>
              <a:rPr lang="de-DE" altLang="de-DE" dirty="0"/>
              <a:t> (e.g. </a:t>
            </a:r>
            <a:r>
              <a:rPr lang="de-DE" altLang="de-DE" dirty="0" err="1"/>
              <a:t>tax</a:t>
            </a:r>
            <a:r>
              <a:rPr lang="de-DE" altLang="de-DE" dirty="0"/>
              <a:t> </a:t>
            </a:r>
            <a:r>
              <a:rPr lang="de-DE" altLang="de-DE" dirty="0" err="1"/>
              <a:t>collection</a:t>
            </a:r>
            <a:r>
              <a:rPr lang="de-DE" altLang="de-DE" dirty="0"/>
              <a:t> </a:t>
            </a:r>
            <a:r>
              <a:rPr lang="de-DE" altLang="de-DE" dirty="0" err="1"/>
              <a:t>efficiency</a:t>
            </a:r>
            <a:r>
              <a:rPr lang="de-DE" altLang="de-DE" dirty="0"/>
              <a:t> </a:t>
            </a:r>
            <a:r>
              <a:rPr lang="de-DE" altLang="de-DE" dirty="0" err="1"/>
              <a:t>or</a:t>
            </a:r>
            <a:r>
              <a:rPr lang="de-DE" altLang="de-DE" dirty="0"/>
              <a:t> </a:t>
            </a:r>
            <a:r>
              <a:rPr lang="de-DE" altLang="de-DE" dirty="0" err="1"/>
              <a:t>fiscal</a:t>
            </a:r>
            <a:r>
              <a:rPr lang="de-DE" altLang="de-DE" dirty="0"/>
              <a:t> </a:t>
            </a:r>
            <a:r>
              <a:rPr lang="de-DE" altLang="de-DE" dirty="0" err="1"/>
              <a:t>transparency</a:t>
            </a:r>
            <a:r>
              <a:rPr lang="de-DE" altLang="de-DE" dirty="0"/>
              <a:t>). </a:t>
            </a:r>
            <a:r>
              <a:rPr lang="de-DE" altLang="de-DE" dirty="0" err="1"/>
              <a:t>While</a:t>
            </a:r>
            <a:r>
              <a:rPr lang="de-DE" altLang="de-DE" dirty="0"/>
              <a:t> such </a:t>
            </a:r>
            <a:r>
              <a:rPr lang="de-DE" altLang="de-DE" dirty="0" err="1"/>
              <a:t>measures</a:t>
            </a:r>
            <a:r>
              <a:rPr lang="de-DE" altLang="de-DE" dirty="0"/>
              <a:t> </a:t>
            </a:r>
            <a:r>
              <a:rPr lang="de-DE" altLang="de-DE" dirty="0" err="1"/>
              <a:t>offer</a:t>
            </a:r>
            <a:r>
              <a:rPr lang="de-DE" altLang="de-DE" dirty="0"/>
              <a:t> </a:t>
            </a:r>
            <a:r>
              <a:rPr lang="de-DE" altLang="de-DE" dirty="0" err="1"/>
              <a:t>insight</a:t>
            </a:r>
            <a:r>
              <a:rPr lang="de-DE" altLang="de-DE" dirty="0"/>
              <a:t> on </a:t>
            </a:r>
            <a:r>
              <a:rPr lang="de-DE" altLang="de-DE" dirty="0" err="1"/>
              <a:t>the</a:t>
            </a:r>
            <a:r>
              <a:rPr lang="de-DE" altLang="de-DE" dirty="0"/>
              <a:t> </a:t>
            </a:r>
            <a:r>
              <a:rPr lang="de-DE" altLang="de-DE" dirty="0" err="1"/>
              <a:t>nature</a:t>
            </a:r>
            <a:r>
              <a:rPr lang="de-DE" altLang="de-DE" dirty="0"/>
              <a:t> </a:t>
            </a:r>
            <a:r>
              <a:rPr lang="de-DE" altLang="de-DE" dirty="0" err="1"/>
              <a:t>and</a:t>
            </a:r>
            <a:r>
              <a:rPr lang="de-DE" altLang="de-DE" dirty="0"/>
              <a:t> </a:t>
            </a:r>
            <a:r>
              <a:rPr lang="de-DE" altLang="de-DE" dirty="0" err="1"/>
              <a:t>extent</a:t>
            </a:r>
            <a:r>
              <a:rPr lang="de-DE" altLang="de-DE" dirty="0"/>
              <a:t> </a:t>
            </a:r>
            <a:r>
              <a:rPr lang="de-DE" altLang="de-DE" dirty="0" err="1"/>
              <a:t>of</a:t>
            </a:r>
            <a:r>
              <a:rPr lang="de-DE" altLang="de-DE" dirty="0"/>
              <a:t> </a:t>
            </a:r>
            <a:r>
              <a:rPr lang="de-DE" altLang="de-DE" dirty="0" err="1"/>
              <a:t>corruption</a:t>
            </a:r>
            <a:r>
              <a:rPr lang="de-DE" altLang="de-DE" dirty="0"/>
              <a:t> </a:t>
            </a:r>
            <a:r>
              <a:rPr lang="de-DE" altLang="de-DE" dirty="0" err="1"/>
              <a:t>across</a:t>
            </a:r>
            <a:r>
              <a:rPr lang="de-DE" altLang="de-DE" dirty="0"/>
              <a:t> countries, </a:t>
            </a:r>
            <a:r>
              <a:rPr lang="de-DE" altLang="de-DE" dirty="0" err="1"/>
              <a:t>especially</a:t>
            </a:r>
            <a:r>
              <a:rPr lang="de-DE" altLang="de-DE" dirty="0"/>
              <a:t> </a:t>
            </a:r>
            <a:r>
              <a:rPr lang="de-DE" altLang="de-DE" dirty="0" err="1"/>
              <a:t>when</a:t>
            </a:r>
            <a:r>
              <a:rPr lang="de-DE" altLang="de-DE" dirty="0"/>
              <a:t> </a:t>
            </a:r>
            <a:r>
              <a:rPr lang="de-DE" altLang="de-DE" dirty="0" err="1"/>
              <a:t>used</a:t>
            </a:r>
            <a:r>
              <a:rPr lang="de-DE" altLang="de-DE" dirty="0"/>
              <a:t> in </a:t>
            </a:r>
            <a:r>
              <a:rPr lang="de-DE" altLang="de-DE" dirty="0" err="1"/>
              <a:t>tandem</a:t>
            </a:r>
            <a:r>
              <a:rPr lang="de-DE" altLang="de-DE" dirty="0"/>
              <a:t>, </a:t>
            </a:r>
            <a:r>
              <a:rPr lang="de-DE" altLang="de-DE" dirty="0" err="1"/>
              <a:t>they</a:t>
            </a:r>
            <a:r>
              <a:rPr lang="de-DE" altLang="de-DE" dirty="0"/>
              <a:t> also fall </a:t>
            </a:r>
            <a:r>
              <a:rPr lang="de-DE" altLang="de-DE" dirty="0" err="1"/>
              <a:t>prey</a:t>
            </a:r>
            <a:r>
              <a:rPr lang="de-DE" altLang="de-DE" dirty="0"/>
              <a:t> </a:t>
            </a:r>
            <a:r>
              <a:rPr lang="de-DE" altLang="de-DE" dirty="0" err="1"/>
              <a:t>to</a:t>
            </a:r>
            <a:r>
              <a:rPr lang="de-DE" altLang="de-DE" dirty="0"/>
              <a:t> </a:t>
            </a:r>
            <a:r>
              <a:rPr lang="de-DE" altLang="de-DE" dirty="0" err="1"/>
              <a:t>several</a:t>
            </a:r>
            <a:r>
              <a:rPr lang="de-DE" altLang="de-DE" dirty="0"/>
              <a:t> </a:t>
            </a:r>
            <a:r>
              <a:rPr lang="de-DE" altLang="de-DE" dirty="0" err="1"/>
              <a:t>critiques</a:t>
            </a:r>
            <a:r>
              <a:rPr lang="de-DE" altLang="de-DE" dirty="0"/>
              <a:t>: like </a:t>
            </a:r>
            <a:r>
              <a:rPr lang="de-DE" altLang="de-DE" dirty="0" err="1"/>
              <a:t>the</a:t>
            </a:r>
            <a:r>
              <a:rPr lang="de-DE" altLang="de-DE" dirty="0"/>
              <a:t> </a:t>
            </a:r>
            <a:r>
              <a:rPr lang="de-DE" altLang="de-DE" dirty="0" err="1"/>
              <a:t>first</a:t>
            </a:r>
            <a:r>
              <a:rPr lang="de-DE" altLang="de-DE" dirty="0"/>
              <a:t> </a:t>
            </a:r>
            <a:r>
              <a:rPr lang="de-DE" altLang="de-DE" dirty="0" err="1"/>
              <a:t>generation</a:t>
            </a:r>
            <a:r>
              <a:rPr lang="de-DE" altLang="de-DE" dirty="0"/>
              <a:t>, </a:t>
            </a:r>
            <a:r>
              <a:rPr lang="de-DE" altLang="de-DE" dirty="0" err="1"/>
              <a:t>they</a:t>
            </a:r>
            <a:r>
              <a:rPr lang="de-DE" altLang="de-DE" dirty="0"/>
              <a:t> </a:t>
            </a:r>
            <a:r>
              <a:rPr lang="de-DE" altLang="de-DE" dirty="0" err="1"/>
              <a:t>too</a:t>
            </a:r>
            <a:r>
              <a:rPr lang="de-DE" altLang="de-DE" dirty="0"/>
              <a:t> </a:t>
            </a:r>
            <a:r>
              <a:rPr lang="de-DE" altLang="de-DE" dirty="0" err="1"/>
              <a:t>rely</a:t>
            </a:r>
            <a:r>
              <a:rPr lang="de-DE" altLang="de-DE" dirty="0"/>
              <a:t> on </a:t>
            </a:r>
            <a:r>
              <a:rPr lang="de-DE" altLang="de-DE" dirty="0" err="1"/>
              <a:t>perceptions</a:t>
            </a:r>
            <a:r>
              <a:rPr lang="de-DE" altLang="de-DE" dirty="0"/>
              <a:t>, </a:t>
            </a:r>
            <a:r>
              <a:rPr lang="de-DE" altLang="de-DE" dirty="0" err="1"/>
              <a:t>which</a:t>
            </a:r>
            <a:r>
              <a:rPr lang="de-DE" altLang="de-DE" dirty="0"/>
              <a:t> </a:t>
            </a:r>
            <a:r>
              <a:rPr lang="de-DE" altLang="de-DE" dirty="0" err="1"/>
              <a:t>are</a:t>
            </a:r>
            <a:r>
              <a:rPr lang="de-DE" altLang="de-DE" dirty="0"/>
              <a:t> </a:t>
            </a:r>
            <a:r>
              <a:rPr lang="de-DE" altLang="de-DE" dirty="0" err="1"/>
              <a:t>subjective</a:t>
            </a:r>
            <a:r>
              <a:rPr lang="de-DE" altLang="de-DE" dirty="0"/>
              <a:t> </a:t>
            </a:r>
            <a:r>
              <a:rPr lang="de-DE" altLang="de-DE" dirty="0" err="1"/>
              <a:t>and</a:t>
            </a:r>
            <a:r>
              <a:rPr lang="de-DE" altLang="de-DE" dirty="0"/>
              <a:t> </a:t>
            </a:r>
            <a:r>
              <a:rPr lang="de-DE" altLang="de-DE" dirty="0" err="1"/>
              <a:t>sticky</a:t>
            </a:r>
            <a:r>
              <a:rPr lang="de-DE" altLang="de-DE" dirty="0"/>
              <a:t>; </a:t>
            </a:r>
            <a:r>
              <a:rPr lang="de-DE" altLang="de-DE" dirty="0" err="1"/>
              <a:t>some</a:t>
            </a:r>
            <a:r>
              <a:rPr lang="de-DE" altLang="de-DE" dirty="0"/>
              <a:t> private </a:t>
            </a:r>
            <a:r>
              <a:rPr lang="de-DE" altLang="de-DE" dirty="0" err="1"/>
              <a:t>providers</a:t>
            </a:r>
            <a:r>
              <a:rPr lang="de-DE" altLang="de-DE" dirty="0"/>
              <a:t> </a:t>
            </a:r>
            <a:r>
              <a:rPr lang="de-DE" altLang="de-DE" dirty="0" err="1"/>
              <a:t>of</a:t>
            </a:r>
            <a:r>
              <a:rPr lang="de-DE" altLang="de-DE" dirty="0"/>
              <a:t> </a:t>
            </a:r>
            <a:r>
              <a:rPr lang="de-DE" altLang="de-DE" dirty="0" err="1"/>
              <a:t>governance</a:t>
            </a:r>
            <a:r>
              <a:rPr lang="de-DE" altLang="de-DE" dirty="0"/>
              <a:t> </a:t>
            </a:r>
            <a:r>
              <a:rPr lang="de-DE" altLang="de-DE" dirty="0" err="1"/>
              <a:t>indicators</a:t>
            </a:r>
            <a:r>
              <a:rPr lang="de-DE" altLang="de-DE" dirty="0"/>
              <a:t> </a:t>
            </a:r>
            <a:r>
              <a:rPr lang="de-DE" altLang="de-DE" dirty="0" err="1"/>
              <a:t>are</a:t>
            </a:r>
            <a:r>
              <a:rPr lang="de-DE" altLang="de-DE" dirty="0"/>
              <a:t> not transparent </a:t>
            </a:r>
            <a:r>
              <a:rPr lang="de-DE" altLang="de-DE" dirty="0" err="1"/>
              <a:t>about</a:t>
            </a:r>
            <a:r>
              <a:rPr lang="de-DE" altLang="de-DE" dirty="0"/>
              <a:t> </a:t>
            </a:r>
            <a:r>
              <a:rPr lang="de-DE" altLang="de-DE" dirty="0" err="1"/>
              <a:t>their</a:t>
            </a:r>
            <a:r>
              <a:rPr lang="de-DE" altLang="de-DE" dirty="0"/>
              <a:t> </a:t>
            </a:r>
            <a:r>
              <a:rPr lang="de-DE" altLang="de-DE" dirty="0" err="1"/>
              <a:t>methodologies</a:t>
            </a:r>
            <a:r>
              <a:rPr lang="de-DE" altLang="de-DE" dirty="0"/>
              <a:t>; </a:t>
            </a:r>
            <a:r>
              <a:rPr lang="de-DE" altLang="de-DE" dirty="0" err="1"/>
              <a:t>and</a:t>
            </a:r>
            <a:r>
              <a:rPr lang="de-DE" altLang="de-DE" dirty="0"/>
              <a:t> </a:t>
            </a:r>
            <a:r>
              <a:rPr lang="de-DE" altLang="de-DE" dirty="0" err="1"/>
              <a:t>indicator-based</a:t>
            </a:r>
            <a:r>
              <a:rPr lang="de-DE" altLang="de-DE" dirty="0"/>
              <a:t> </a:t>
            </a:r>
            <a:r>
              <a:rPr lang="de-DE" altLang="de-DE" dirty="0" err="1"/>
              <a:t>measures</a:t>
            </a:r>
            <a:r>
              <a:rPr lang="de-DE" altLang="de-DE" dirty="0"/>
              <a:t> </a:t>
            </a:r>
            <a:r>
              <a:rPr lang="de-DE" altLang="de-DE" dirty="0" err="1"/>
              <a:t>may</a:t>
            </a:r>
            <a:r>
              <a:rPr lang="de-DE" altLang="de-DE" dirty="0"/>
              <a:t> </a:t>
            </a:r>
            <a:r>
              <a:rPr lang="de-DE" altLang="de-DE" dirty="0" err="1"/>
              <a:t>reflect</a:t>
            </a:r>
            <a:r>
              <a:rPr lang="de-DE" altLang="de-DE" dirty="0"/>
              <a:t> </a:t>
            </a:r>
            <a:r>
              <a:rPr lang="de-DE" altLang="de-DE" dirty="0" err="1"/>
              <a:t>differences</a:t>
            </a:r>
            <a:r>
              <a:rPr lang="de-DE" altLang="de-DE" dirty="0"/>
              <a:t> </a:t>
            </a:r>
            <a:r>
              <a:rPr lang="de-DE" altLang="de-DE" dirty="0" err="1"/>
              <a:t>amongst</a:t>
            </a:r>
            <a:r>
              <a:rPr lang="de-DE" altLang="de-DE" dirty="0"/>
              <a:t> countries in </a:t>
            </a:r>
            <a:r>
              <a:rPr lang="de-DE" altLang="de-DE" dirty="0" err="1"/>
              <a:t>bureaucratic</a:t>
            </a:r>
            <a:r>
              <a:rPr lang="de-DE" altLang="de-DE" dirty="0"/>
              <a:t> </a:t>
            </a:r>
            <a:r>
              <a:rPr lang="de-DE" altLang="de-DE" dirty="0" err="1"/>
              <a:t>capacity</a:t>
            </a:r>
            <a:r>
              <a:rPr lang="de-DE" altLang="de-DE" dirty="0"/>
              <a:t>, not </a:t>
            </a:r>
            <a:r>
              <a:rPr lang="de-DE" altLang="de-DE" dirty="0" err="1"/>
              <a:t>corruption</a:t>
            </a:r>
            <a:r>
              <a:rPr lang="de-DE" altLang="de-DE" dirty="0"/>
              <a:t>.</a:t>
            </a:r>
            <a:r>
              <a:rPr lang="de-DE" altLang="de-DE" baseline="0" dirty="0"/>
              <a:t> </a:t>
            </a:r>
            <a:r>
              <a:rPr lang="de-DE" altLang="de-DE" i="0" dirty="0"/>
              <a:t>Second generational </a:t>
            </a:r>
            <a:r>
              <a:rPr lang="de-DE" altLang="de-DE" i="0" dirty="0" err="1"/>
              <a:t>indicator-based</a:t>
            </a:r>
            <a:r>
              <a:rPr lang="de-DE" altLang="de-DE" i="0" dirty="0"/>
              <a:t> </a:t>
            </a:r>
            <a:r>
              <a:rPr lang="de-DE" altLang="de-DE" i="0" dirty="0" err="1"/>
              <a:t>measures</a:t>
            </a:r>
            <a:r>
              <a:rPr lang="de-DE" altLang="de-DE" i="0" dirty="0"/>
              <a:t> </a:t>
            </a:r>
            <a:r>
              <a:rPr lang="de-DE" altLang="de-DE" i="0" dirty="0" err="1"/>
              <a:t>may</a:t>
            </a:r>
            <a:r>
              <a:rPr lang="de-DE" altLang="de-DE" i="0" dirty="0"/>
              <a:t> </a:t>
            </a:r>
            <a:r>
              <a:rPr lang="de-DE" altLang="de-DE" i="0" dirty="0" err="1"/>
              <a:t>reflect</a:t>
            </a:r>
            <a:r>
              <a:rPr lang="de-DE" altLang="de-DE" i="0" dirty="0"/>
              <a:t> </a:t>
            </a:r>
            <a:r>
              <a:rPr lang="de-DE" altLang="de-DE" i="0" dirty="0" err="1"/>
              <a:t>capacity</a:t>
            </a:r>
            <a:r>
              <a:rPr lang="de-DE" altLang="de-DE" i="0" dirty="0"/>
              <a:t> </a:t>
            </a:r>
            <a:r>
              <a:rPr lang="de-DE" altLang="de-DE" i="0" dirty="0" err="1"/>
              <a:t>gaps</a:t>
            </a:r>
            <a:r>
              <a:rPr lang="de-DE" altLang="de-DE" i="0" dirty="0"/>
              <a:t>, not </a:t>
            </a:r>
            <a:r>
              <a:rPr lang="de-DE" altLang="de-DE" i="0" dirty="0" err="1"/>
              <a:t>actual</a:t>
            </a:r>
            <a:r>
              <a:rPr lang="de-DE" altLang="de-DE" i="0" dirty="0"/>
              <a:t> </a:t>
            </a:r>
            <a:r>
              <a:rPr lang="de-DE" altLang="de-DE" i="0" dirty="0" err="1"/>
              <a:t>corruption</a:t>
            </a:r>
            <a:r>
              <a:rPr lang="de-DE" altLang="de-DE" i="1" dirty="0"/>
              <a:t>. </a:t>
            </a:r>
            <a:r>
              <a:rPr lang="de-DE" altLang="de-DE" dirty="0" err="1"/>
              <a:t>While</a:t>
            </a:r>
            <a:r>
              <a:rPr lang="de-DE" altLang="de-DE" dirty="0"/>
              <a:t> </a:t>
            </a:r>
            <a:r>
              <a:rPr lang="de-DE" altLang="de-DE" dirty="0" err="1"/>
              <a:t>indicator-based</a:t>
            </a:r>
            <a:r>
              <a:rPr lang="de-DE" altLang="de-DE" dirty="0"/>
              <a:t> </a:t>
            </a:r>
            <a:r>
              <a:rPr lang="de-DE" altLang="de-DE" dirty="0" err="1"/>
              <a:t>measures</a:t>
            </a:r>
            <a:r>
              <a:rPr lang="de-DE" altLang="de-DE" dirty="0"/>
              <a:t> </a:t>
            </a:r>
            <a:r>
              <a:rPr lang="de-DE" altLang="de-DE" dirty="0" err="1"/>
              <a:t>improve</a:t>
            </a:r>
            <a:r>
              <a:rPr lang="de-DE" altLang="de-DE" dirty="0"/>
              <a:t> on </a:t>
            </a:r>
            <a:r>
              <a:rPr lang="de-DE" altLang="de-DE" dirty="0" err="1"/>
              <a:t>perception-based</a:t>
            </a:r>
            <a:r>
              <a:rPr lang="de-DE" altLang="de-DE" dirty="0"/>
              <a:t> </a:t>
            </a:r>
            <a:r>
              <a:rPr lang="de-DE" altLang="de-DE" dirty="0" err="1"/>
              <a:t>measures</a:t>
            </a:r>
            <a:r>
              <a:rPr lang="de-DE" altLang="de-DE" dirty="0"/>
              <a:t> </a:t>
            </a:r>
            <a:r>
              <a:rPr lang="de-DE" altLang="de-DE" dirty="0" err="1"/>
              <a:t>by</a:t>
            </a:r>
            <a:r>
              <a:rPr lang="de-DE" altLang="de-DE" dirty="0"/>
              <a:t> </a:t>
            </a:r>
            <a:r>
              <a:rPr lang="de-DE" altLang="de-DE" dirty="0" err="1"/>
              <a:t>being</a:t>
            </a:r>
            <a:r>
              <a:rPr lang="de-DE" altLang="de-DE" dirty="0"/>
              <a:t> </a:t>
            </a:r>
            <a:r>
              <a:rPr lang="de-DE" altLang="de-DE" dirty="0" err="1"/>
              <a:t>more</a:t>
            </a:r>
            <a:r>
              <a:rPr lang="de-DE" altLang="de-DE" dirty="0"/>
              <a:t> </a:t>
            </a:r>
            <a:r>
              <a:rPr lang="de-DE" altLang="de-DE" dirty="0" err="1"/>
              <a:t>objective</a:t>
            </a:r>
            <a:r>
              <a:rPr lang="de-DE" altLang="de-DE" dirty="0"/>
              <a:t>, </a:t>
            </a:r>
            <a:r>
              <a:rPr lang="de-DE" altLang="de-DE" dirty="0" err="1"/>
              <a:t>they</a:t>
            </a:r>
            <a:r>
              <a:rPr lang="de-DE" altLang="de-DE" dirty="0"/>
              <a:t> </a:t>
            </a:r>
            <a:r>
              <a:rPr lang="de-DE" altLang="de-DE" dirty="0" err="1"/>
              <a:t>suffer</a:t>
            </a:r>
            <a:r>
              <a:rPr lang="de-DE" altLang="de-DE" dirty="0"/>
              <a:t> </a:t>
            </a:r>
            <a:r>
              <a:rPr lang="de-DE" altLang="de-DE" dirty="0" err="1"/>
              <a:t>from</a:t>
            </a:r>
            <a:r>
              <a:rPr lang="de-DE" altLang="de-DE" dirty="0"/>
              <a:t> an </a:t>
            </a:r>
            <a:r>
              <a:rPr lang="de-DE" altLang="de-DE" dirty="0" err="1"/>
              <a:t>identification</a:t>
            </a:r>
            <a:r>
              <a:rPr lang="de-DE" altLang="de-DE" dirty="0"/>
              <a:t> </a:t>
            </a:r>
            <a:r>
              <a:rPr lang="de-DE" altLang="de-DE" dirty="0" err="1"/>
              <a:t>problem</a:t>
            </a:r>
            <a:r>
              <a:rPr lang="de-DE" altLang="de-DE" dirty="0"/>
              <a:t> </a:t>
            </a:r>
            <a:r>
              <a:rPr lang="de-DE" altLang="de-DE" dirty="0" err="1"/>
              <a:t>since</a:t>
            </a:r>
            <a:r>
              <a:rPr lang="de-DE" altLang="de-DE" dirty="0"/>
              <a:t> </a:t>
            </a:r>
            <a:r>
              <a:rPr lang="de-DE" altLang="de-DE" dirty="0" err="1"/>
              <a:t>it</a:t>
            </a:r>
            <a:r>
              <a:rPr lang="de-DE" altLang="de-DE" dirty="0"/>
              <a:t> </a:t>
            </a:r>
            <a:r>
              <a:rPr lang="de-DE" altLang="de-DE" dirty="0" err="1"/>
              <a:t>is</a:t>
            </a:r>
            <a:r>
              <a:rPr lang="de-DE" altLang="de-DE" dirty="0"/>
              <a:t> not </a:t>
            </a:r>
            <a:r>
              <a:rPr lang="de-DE" altLang="de-DE" dirty="0" err="1"/>
              <a:t>immediately</a:t>
            </a:r>
            <a:r>
              <a:rPr lang="de-DE" altLang="de-DE" dirty="0"/>
              <a:t> </a:t>
            </a:r>
            <a:r>
              <a:rPr lang="de-DE" altLang="de-DE" dirty="0" err="1"/>
              <a:t>clear</a:t>
            </a:r>
            <a:r>
              <a:rPr lang="de-DE" altLang="de-DE" dirty="0"/>
              <a:t> </a:t>
            </a:r>
            <a:r>
              <a:rPr lang="de-DE" altLang="de-DE" dirty="0" err="1"/>
              <a:t>that</a:t>
            </a:r>
            <a:r>
              <a:rPr lang="de-DE" altLang="de-DE" dirty="0"/>
              <a:t> </a:t>
            </a:r>
            <a:r>
              <a:rPr lang="de-DE" altLang="de-DE" dirty="0" err="1"/>
              <a:t>poor</a:t>
            </a:r>
            <a:r>
              <a:rPr lang="de-DE" altLang="de-DE" dirty="0"/>
              <a:t> </a:t>
            </a:r>
            <a:r>
              <a:rPr lang="de-DE" altLang="de-DE" dirty="0" err="1"/>
              <a:t>government</a:t>
            </a:r>
            <a:r>
              <a:rPr lang="de-DE" altLang="de-DE" dirty="0"/>
              <a:t> </a:t>
            </a:r>
            <a:r>
              <a:rPr lang="de-DE" altLang="de-DE" dirty="0" err="1"/>
              <a:t>performance</a:t>
            </a:r>
            <a:r>
              <a:rPr lang="de-DE" altLang="de-DE" dirty="0"/>
              <a:t> </a:t>
            </a:r>
            <a:r>
              <a:rPr lang="de-DE" altLang="de-DE" dirty="0" err="1"/>
              <a:t>is</a:t>
            </a:r>
            <a:r>
              <a:rPr lang="de-DE" altLang="de-DE" dirty="0"/>
              <a:t> </a:t>
            </a:r>
            <a:r>
              <a:rPr lang="de-DE" altLang="de-DE" dirty="0" err="1"/>
              <a:t>driven</a:t>
            </a:r>
            <a:r>
              <a:rPr lang="de-DE" altLang="de-DE" dirty="0"/>
              <a:t> </a:t>
            </a:r>
            <a:r>
              <a:rPr lang="de-DE" altLang="de-DE" dirty="0" err="1"/>
              <a:t>by</a:t>
            </a:r>
            <a:r>
              <a:rPr lang="de-DE" altLang="de-DE" dirty="0"/>
              <a:t> </a:t>
            </a:r>
            <a:r>
              <a:rPr lang="de-DE" altLang="de-DE" dirty="0" err="1"/>
              <a:t>corruption</a:t>
            </a:r>
            <a:r>
              <a:rPr lang="de-DE" altLang="de-DE" dirty="0"/>
              <a:t> </a:t>
            </a:r>
            <a:r>
              <a:rPr lang="de-DE" altLang="de-DE" dirty="0" err="1"/>
              <a:t>or</a:t>
            </a:r>
            <a:r>
              <a:rPr lang="de-DE" altLang="de-DE" dirty="0"/>
              <a:t> </a:t>
            </a:r>
            <a:r>
              <a:rPr lang="de-DE" altLang="de-DE" dirty="0" err="1"/>
              <a:t>simply</a:t>
            </a:r>
            <a:r>
              <a:rPr lang="de-DE" altLang="de-DE" dirty="0"/>
              <a:t> </a:t>
            </a:r>
            <a:r>
              <a:rPr lang="de-DE" altLang="de-DE" dirty="0" err="1"/>
              <a:t>reflects</a:t>
            </a:r>
            <a:r>
              <a:rPr lang="de-DE" altLang="de-DE" dirty="0"/>
              <a:t> </a:t>
            </a:r>
            <a:r>
              <a:rPr lang="de-DE" altLang="de-DE" dirty="0" err="1"/>
              <a:t>low</a:t>
            </a:r>
            <a:r>
              <a:rPr lang="de-DE" altLang="de-DE" dirty="0"/>
              <a:t> </a:t>
            </a:r>
            <a:r>
              <a:rPr lang="de-DE" altLang="de-DE" dirty="0" err="1"/>
              <a:t>capacity</a:t>
            </a:r>
            <a:r>
              <a:rPr lang="de-DE" altLang="de-DE" dirty="0"/>
              <a:t> </a:t>
            </a:r>
            <a:r>
              <a:rPr lang="de-DE" altLang="de-DE" dirty="0" err="1"/>
              <a:t>within</a:t>
            </a:r>
            <a:r>
              <a:rPr lang="de-DE" altLang="de-DE" dirty="0"/>
              <a:t> </a:t>
            </a:r>
            <a:r>
              <a:rPr lang="de-DE" altLang="de-DE" dirty="0" err="1"/>
              <a:t>the</a:t>
            </a:r>
            <a:r>
              <a:rPr lang="de-DE" altLang="de-DE" dirty="0"/>
              <a:t> </a:t>
            </a:r>
            <a:r>
              <a:rPr lang="de-DE" altLang="de-DE" dirty="0" err="1"/>
              <a:t>government</a:t>
            </a:r>
            <a:r>
              <a:rPr lang="de-DE" altLang="de-DE" dirty="0"/>
              <a:t> </a:t>
            </a:r>
            <a:r>
              <a:rPr lang="de-DE" altLang="de-DE" dirty="0" err="1"/>
              <a:t>agency</a:t>
            </a:r>
            <a:r>
              <a:rPr lang="de-DE" altLang="de-DE" dirty="0"/>
              <a:t>.</a:t>
            </a:r>
            <a:endParaRPr lang="de-DE" altLang="de-DE" dirty="0">
              <a:cs typeface="Calibri"/>
            </a:endParaRPr>
          </a:p>
          <a:p>
            <a:pPr marL="171450" indent="-171450">
              <a:buFont typeface="Arial"/>
              <a:buChar char="•"/>
            </a:pPr>
            <a:r>
              <a:rPr lang="de-DE" altLang="de-DE" dirty="0"/>
              <a:t>Over </a:t>
            </a:r>
            <a:r>
              <a:rPr lang="de-DE" altLang="de-DE" dirty="0" err="1"/>
              <a:t>the</a:t>
            </a:r>
            <a:r>
              <a:rPr lang="de-DE" altLang="de-DE" dirty="0"/>
              <a:t> </a:t>
            </a:r>
            <a:r>
              <a:rPr lang="de-DE" altLang="de-DE" dirty="0" err="1"/>
              <a:t>past</a:t>
            </a:r>
            <a:r>
              <a:rPr lang="de-DE" altLang="de-DE" dirty="0"/>
              <a:t> </a:t>
            </a:r>
            <a:r>
              <a:rPr lang="de-DE" altLang="de-DE" dirty="0" err="1"/>
              <a:t>decade</a:t>
            </a:r>
            <a:r>
              <a:rPr lang="de-DE" altLang="de-DE" dirty="0"/>
              <a:t>, </a:t>
            </a:r>
            <a:r>
              <a:rPr lang="de-DE" altLang="de-DE" dirty="0" err="1"/>
              <a:t>increasing</a:t>
            </a:r>
            <a:r>
              <a:rPr lang="de-DE" altLang="de-DE" dirty="0"/>
              <a:t> </a:t>
            </a:r>
            <a:r>
              <a:rPr lang="de-DE" altLang="de-DE" dirty="0" err="1"/>
              <a:t>access</a:t>
            </a:r>
            <a:r>
              <a:rPr lang="de-DE" altLang="de-DE" dirty="0"/>
              <a:t> </a:t>
            </a:r>
            <a:r>
              <a:rPr lang="de-DE" altLang="de-DE" dirty="0" err="1"/>
              <a:t>to</a:t>
            </a:r>
            <a:r>
              <a:rPr lang="de-DE" altLang="de-DE" dirty="0"/>
              <a:t> large </a:t>
            </a:r>
            <a:r>
              <a:rPr lang="de-DE" altLang="de-DE" dirty="0" err="1"/>
              <a:t>databases</a:t>
            </a:r>
            <a:r>
              <a:rPr lang="de-DE" altLang="de-DE" dirty="0"/>
              <a:t> </a:t>
            </a:r>
            <a:r>
              <a:rPr lang="de-DE" altLang="de-DE" dirty="0" err="1"/>
              <a:t>and</a:t>
            </a:r>
            <a:r>
              <a:rPr lang="de-DE" altLang="de-DE" dirty="0"/>
              <a:t> </a:t>
            </a:r>
            <a:r>
              <a:rPr lang="de-DE" altLang="de-DE" dirty="0" err="1"/>
              <a:t>the</a:t>
            </a:r>
            <a:r>
              <a:rPr lang="de-DE" altLang="de-DE" dirty="0"/>
              <a:t> </a:t>
            </a:r>
            <a:r>
              <a:rPr lang="de-DE" altLang="de-DE" dirty="0" err="1"/>
              <a:t>exponential</a:t>
            </a:r>
            <a:r>
              <a:rPr lang="de-DE" altLang="de-DE" dirty="0"/>
              <a:t> </a:t>
            </a:r>
            <a:r>
              <a:rPr lang="de-DE" altLang="de-DE" dirty="0" err="1"/>
              <a:t>spread</a:t>
            </a:r>
            <a:r>
              <a:rPr lang="de-DE" altLang="de-DE" dirty="0"/>
              <a:t> </a:t>
            </a:r>
            <a:r>
              <a:rPr lang="de-DE" altLang="de-DE" dirty="0" err="1"/>
              <a:t>of</a:t>
            </a:r>
            <a:r>
              <a:rPr lang="de-DE" altLang="de-DE" dirty="0"/>
              <a:t> </a:t>
            </a:r>
            <a:r>
              <a:rPr lang="de-DE" altLang="de-DE" dirty="0" err="1"/>
              <a:t>internet</a:t>
            </a:r>
            <a:r>
              <a:rPr lang="de-DE" altLang="de-DE" dirty="0"/>
              <a:t> </a:t>
            </a:r>
            <a:r>
              <a:rPr lang="de-DE" altLang="de-DE" dirty="0" err="1"/>
              <a:t>usership</a:t>
            </a:r>
            <a:r>
              <a:rPr lang="de-DE" altLang="de-DE" dirty="0"/>
              <a:t> </a:t>
            </a:r>
            <a:r>
              <a:rPr lang="de-DE" altLang="de-DE" dirty="0" err="1"/>
              <a:t>have</a:t>
            </a:r>
            <a:r>
              <a:rPr lang="de-DE" altLang="de-DE" dirty="0"/>
              <a:t> </a:t>
            </a:r>
            <a:r>
              <a:rPr lang="de-DE" altLang="de-DE" dirty="0" err="1"/>
              <a:t>ushered</a:t>
            </a:r>
            <a:r>
              <a:rPr lang="de-DE" altLang="de-DE" dirty="0"/>
              <a:t> in a </a:t>
            </a:r>
            <a:r>
              <a:rPr lang="de-DE" altLang="de-DE" b="1" i="0" dirty="0" err="1"/>
              <a:t>third</a:t>
            </a:r>
            <a:r>
              <a:rPr lang="de-DE" altLang="de-DE" b="1" i="0" dirty="0"/>
              <a:t> </a:t>
            </a:r>
            <a:r>
              <a:rPr lang="de-DE" altLang="de-DE" b="1" i="0" dirty="0" err="1"/>
              <a:t>generation</a:t>
            </a:r>
            <a:r>
              <a:rPr lang="de-DE" altLang="de-DE" b="1" i="0" dirty="0"/>
              <a:t> </a:t>
            </a:r>
            <a:r>
              <a:rPr lang="de-DE" altLang="de-DE" b="1" i="0" dirty="0" err="1"/>
              <a:t>of</a:t>
            </a:r>
            <a:r>
              <a:rPr lang="de-DE" altLang="de-DE" b="1" i="0" dirty="0"/>
              <a:t> </a:t>
            </a:r>
            <a:r>
              <a:rPr lang="de-DE" altLang="de-DE" b="1" i="0" dirty="0" err="1"/>
              <a:t>measures</a:t>
            </a:r>
            <a:r>
              <a:rPr lang="de-DE" altLang="de-DE" b="1" i="0" dirty="0"/>
              <a:t> </a:t>
            </a:r>
            <a:r>
              <a:rPr lang="de-DE" altLang="de-DE" b="1" i="0" dirty="0" err="1"/>
              <a:t>of</a:t>
            </a:r>
            <a:r>
              <a:rPr lang="de-DE" altLang="de-DE" b="1" i="0" dirty="0"/>
              <a:t> </a:t>
            </a:r>
            <a:r>
              <a:rPr lang="de-DE" altLang="de-DE" b="1" i="0" dirty="0" err="1"/>
              <a:t>corruption</a:t>
            </a:r>
            <a:r>
              <a:rPr lang="de-DE" altLang="de-DE" b="1" i="0" dirty="0"/>
              <a:t> </a:t>
            </a:r>
            <a:r>
              <a:rPr lang="de-DE" altLang="de-DE" dirty="0" err="1"/>
              <a:t>unified</a:t>
            </a:r>
            <a:r>
              <a:rPr lang="de-DE" altLang="de-DE" dirty="0"/>
              <a:t> </a:t>
            </a:r>
            <a:r>
              <a:rPr lang="de-DE" altLang="de-DE" dirty="0" err="1"/>
              <a:t>by</a:t>
            </a:r>
            <a:r>
              <a:rPr lang="de-DE" altLang="de-DE" dirty="0"/>
              <a:t> </a:t>
            </a:r>
            <a:r>
              <a:rPr lang="de-DE" altLang="de-DE" dirty="0" err="1"/>
              <a:t>their</a:t>
            </a:r>
            <a:r>
              <a:rPr lang="de-DE" altLang="de-DE" dirty="0"/>
              <a:t> </a:t>
            </a:r>
            <a:r>
              <a:rPr lang="de-DE" altLang="de-DE" dirty="0" err="1"/>
              <a:t>use</a:t>
            </a:r>
            <a:r>
              <a:rPr lang="de-DE" altLang="de-DE" dirty="0"/>
              <a:t> </a:t>
            </a:r>
            <a:r>
              <a:rPr lang="de-DE" altLang="de-DE" dirty="0" err="1"/>
              <a:t>of</a:t>
            </a:r>
            <a:r>
              <a:rPr lang="de-DE" altLang="de-DE" dirty="0"/>
              <a:t> </a:t>
            </a:r>
            <a:r>
              <a:rPr lang="de-DE" altLang="de-DE" dirty="0" err="1"/>
              <a:t>big</a:t>
            </a:r>
            <a:r>
              <a:rPr lang="de-DE" altLang="de-DE" dirty="0"/>
              <a:t> </a:t>
            </a:r>
            <a:r>
              <a:rPr lang="de-DE" altLang="de-DE" dirty="0" err="1"/>
              <a:t>data</a:t>
            </a:r>
            <a:r>
              <a:rPr lang="de-DE" altLang="de-DE" dirty="0"/>
              <a:t>. </a:t>
            </a:r>
            <a:r>
              <a:rPr lang="de-DE" altLang="de-DE" dirty="0" err="1"/>
              <a:t>Examples</a:t>
            </a:r>
            <a:r>
              <a:rPr lang="de-DE" altLang="de-DE" dirty="0"/>
              <a:t> </a:t>
            </a:r>
            <a:r>
              <a:rPr lang="de-DE" altLang="de-DE" dirty="0" err="1"/>
              <a:t>of</a:t>
            </a:r>
            <a:r>
              <a:rPr lang="de-DE" altLang="de-DE" dirty="0"/>
              <a:t> such </a:t>
            </a:r>
            <a:r>
              <a:rPr lang="de-DE" altLang="de-DE" dirty="0" err="1"/>
              <a:t>measures</a:t>
            </a:r>
            <a:r>
              <a:rPr lang="de-DE" altLang="de-DE" dirty="0"/>
              <a:t> </a:t>
            </a:r>
            <a:r>
              <a:rPr lang="de-DE" altLang="de-DE" dirty="0" err="1"/>
              <a:t>include</a:t>
            </a:r>
            <a:r>
              <a:rPr lang="de-DE" altLang="de-DE" dirty="0"/>
              <a:t> </a:t>
            </a:r>
            <a:r>
              <a:rPr lang="de-DE" altLang="de-DE" dirty="0" err="1"/>
              <a:t>India’s</a:t>
            </a:r>
            <a:r>
              <a:rPr lang="de-DE" altLang="de-DE" dirty="0"/>
              <a:t> </a:t>
            </a:r>
            <a:r>
              <a:rPr lang="de-DE" altLang="de-DE" dirty="0" err="1"/>
              <a:t>IPaidABribe.com</a:t>
            </a:r>
            <a:r>
              <a:rPr lang="de-DE" altLang="de-DE" dirty="0"/>
              <a:t> </a:t>
            </a:r>
            <a:r>
              <a:rPr lang="de-DE" altLang="de-DE" dirty="0" err="1"/>
              <a:t>and</a:t>
            </a:r>
            <a:r>
              <a:rPr lang="de-DE" altLang="de-DE" dirty="0"/>
              <a:t> </a:t>
            </a:r>
            <a:r>
              <a:rPr lang="de-DE" altLang="de-DE" dirty="0" err="1"/>
              <a:t>procurement</a:t>
            </a:r>
            <a:r>
              <a:rPr lang="de-DE" altLang="de-DE" dirty="0"/>
              <a:t> </a:t>
            </a:r>
            <a:r>
              <a:rPr lang="de-DE" altLang="de-DE" dirty="0" err="1"/>
              <a:t>analyses</a:t>
            </a:r>
            <a:r>
              <a:rPr lang="de-DE" altLang="de-DE" dirty="0"/>
              <a:t> </a:t>
            </a:r>
            <a:r>
              <a:rPr lang="de-DE" altLang="de-DE" dirty="0" err="1"/>
              <a:t>that</a:t>
            </a:r>
            <a:r>
              <a:rPr lang="de-DE" altLang="de-DE" dirty="0"/>
              <a:t> </a:t>
            </a:r>
            <a:r>
              <a:rPr lang="de-DE" altLang="de-DE" dirty="0" err="1"/>
              <a:t>identify</a:t>
            </a:r>
            <a:r>
              <a:rPr lang="de-DE" altLang="de-DE" dirty="0"/>
              <a:t> </a:t>
            </a:r>
            <a:r>
              <a:rPr lang="de-DE" altLang="de-DE" dirty="0" err="1"/>
              <a:t>contractual</a:t>
            </a:r>
            <a:r>
              <a:rPr lang="de-DE" altLang="de-DE" dirty="0"/>
              <a:t> </a:t>
            </a:r>
            <a:r>
              <a:rPr lang="de-DE" altLang="de-DE" dirty="0" err="1"/>
              <a:t>outliers</a:t>
            </a:r>
            <a:r>
              <a:rPr lang="de-DE" altLang="de-DE" dirty="0"/>
              <a:t> </a:t>
            </a:r>
            <a:r>
              <a:rPr lang="de-DE" altLang="de-DE" dirty="0" err="1"/>
              <a:t>and</a:t>
            </a:r>
            <a:r>
              <a:rPr lang="de-DE" altLang="de-DE" dirty="0"/>
              <a:t> </a:t>
            </a:r>
            <a:r>
              <a:rPr lang="de-DE" altLang="de-DE" dirty="0" err="1"/>
              <a:t>politically-motivated</a:t>
            </a:r>
            <a:r>
              <a:rPr lang="de-DE" altLang="de-DE" dirty="0"/>
              <a:t> </a:t>
            </a:r>
            <a:r>
              <a:rPr lang="de-DE" altLang="de-DE" dirty="0" err="1"/>
              <a:t>shifts</a:t>
            </a:r>
            <a:r>
              <a:rPr lang="de-DE" altLang="de-DE" dirty="0"/>
              <a:t> in </a:t>
            </a:r>
            <a:r>
              <a:rPr lang="de-DE" altLang="de-DE" dirty="0" err="1"/>
              <a:t>the</a:t>
            </a:r>
            <a:r>
              <a:rPr lang="de-DE" altLang="de-DE" dirty="0"/>
              <a:t> </a:t>
            </a:r>
            <a:r>
              <a:rPr lang="de-DE" altLang="de-DE" dirty="0" err="1"/>
              <a:t>awarding</a:t>
            </a:r>
            <a:r>
              <a:rPr lang="de-DE" altLang="de-DE" dirty="0"/>
              <a:t> </a:t>
            </a:r>
            <a:r>
              <a:rPr lang="de-DE" altLang="de-DE" dirty="0" err="1"/>
              <a:t>of</a:t>
            </a:r>
            <a:r>
              <a:rPr lang="de-DE" altLang="de-DE" dirty="0"/>
              <a:t> </a:t>
            </a:r>
            <a:r>
              <a:rPr lang="de-DE" altLang="de-DE" dirty="0" err="1"/>
              <a:t>government</a:t>
            </a:r>
            <a:r>
              <a:rPr lang="de-DE" altLang="de-DE" dirty="0"/>
              <a:t> </a:t>
            </a:r>
            <a:r>
              <a:rPr lang="de-DE" altLang="de-DE" dirty="0" err="1"/>
              <a:t>contracts</a:t>
            </a:r>
            <a:r>
              <a:rPr lang="de-DE" altLang="de-DE" dirty="0"/>
              <a:t>. Third </a:t>
            </a:r>
            <a:r>
              <a:rPr lang="de-DE" altLang="de-DE" dirty="0" err="1"/>
              <a:t>generation</a:t>
            </a:r>
            <a:r>
              <a:rPr lang="de-DE" altLang="de-DE" dirty="0"/>
              <a:t> </a:t>
            </a:r>
            <a:r>
              <a:rPr lang="de-DE" altLang="de-DE" dirty="0" err="1"/>
              <a:t>measures</a:t>
            </a:r>
            <a:r>
              <a:rPr lang="de-DE" altLang="de-DE" dirty="0"/>
              <a:t> </a:t>
            </a:r>
            <a:r>
              <a:rPr lang="de-DE" altLang="de-DE" dirty="0" err="1"/>
              <a:t>adopt</a:t>
            </a:r>
            <a:r>
              <a:rPr lang="de-DE" altLang="de-DE" dirty="0"/>
              <a:t> a </a:t>
            </a:r>
            <a:r>
              <a:rPr lang="de-DE" altLang="de-DE" dirty="0" err="1"/>
              <a:t>less</a:t>
            </a:r>
            <a:r>
              <a:rPr lang="de-DE" altLang="de-DE" dirty="0"/>
              <a:t> </a:t>
            </a:r>
            <a:r>
              <a:rPr lang="de-DE" altLang="de-DE" dirty="0" err="1"/>
              <a:t>subjective</a:t>
            </a:r>
            <a:r>
              <a:rPr lang="de-DE" altLang="de-DE" dirty="0"/>
              <a:t>, transparent, </a:t>
            </a:r>
            <a:r>
              <a:rPr lang="de-DE" altLang="de-DE" dirty="0" err="1"/>
              <a:t>and</a:t>
            </a:r>
            <a:r>
              <a:rPr lang="de-DE" altLang="de-DE" dirty="0"/>
              <a:t> </a:t>
            </a:r>
            <a:r>
              <a:rPr lang="de-DE" altLang="de-DE" dirty="0" err="1"/>
              <a:t>reproducible</a:t>
            </a:r>
            <a:r>
              <a:rPr lang="de-DE" altLang="de-DE" dirty="0"/>
              <a:t> </a:t>
            </a:r>
            <a:r>
              <a:rPr lang="de-DE" altLang="de-DE" dirty="0" err="1"/>
              <a:t>methodological</a:t>
            </a:r>
            <a:r>
              <a:rPr lang="de-DE" altLang="de-DE" dirty="0"/>
              <a:t> </a:t>
            </a:r>
            <a:r>
              <a:rPr lang="de-DE" altLang="de-DE" dirty="0" err="1"/>
              <a:t>approach</a:t>
            </a:r>
            <a:r>
              <a:rPr lang="de-DE" altLang="de-DE" dirty="0"/>
              <a:t>; </a:t>
            </a:r>
            <a:r>
              <a:rPr lang="de-DE" altLang="de-DE" dirty="0" err="1"/>
              <a:t>they</a:t>
            </a:r>
            <a:r>
              <a:rPr lang="de-DE" altLang="de-DE" dirty="0"/>
              <a:t> do not </a:t>
            </a:r>
            <a:r>
              <a:rPr lang="de-DE" altLang="de-DE" dirty="0" err="1"/>
              <a:t>rely</a:t>
            </a:r>
            <a:r>
              <a:rPr lang="de-DE" altLang="de-DE" dirty="0"/>
              <a:t> on a </a:t>
            </a:r>
            <a:r>
              <a:rPr lang="de-DE" altLang="de-DE" dirty="0" err="1"/>
              <a:t>select</a:t>
            </a:r>
            <a:r>
              <a:rPr lang="de-DE" altLang="de-DE" dirty="0"/>
              <a:t> </a:t>
            </a:r>
            <a:r>
              <a:rPr lang="de-DE" altLang="de-DE" dirty="0" err="1"/>
              <a:t>group</a:t>
            </a:r>
            <a:r>
              <a:rPr lang="de-DE" altLang="de-DE" dirty="0"/>
              <a:t> </a:t>
            </a:r>
            <a:r>
              <a:rPr lang="de-DE" altLang="de-DE" dirty="0" err="1"/>
              <a:t>of</a:t>
            </a:r>
            <a:r>
              <a:rPr lang="de-DE" altLang="de-DE" dirty="0"/>
              <a:t> </a:t>
            </a:r>
            <a:r>
              <a:rPr lang="de-DE" altLang="de-DE" dirty="0" err="1"/>
              <a:t>experts</a:t>
            </a:r>
            <a:r>
              <a:rPr lang="de-DE" altLang="de-DE" dirty="0"/>
              <a:t> </a:t>
            </a:r>
            <a:r>
              <a:rPr lang="de-DE" altLang="de-DE" dirty="0" err="1"/>
              <a:t>to</a:t>
            </a:r>
            <a:r>
              <a:rPr lang="de-DE" altLang="de-DE" dirty="0"/>
              <a:t> </a:t>
            </a:r>
            <a:r>
              <a:rPr lang="de-DE" altLang="de-DE" dirty="0" err="1"/>
              <a:t>assess</a:t>
            </a:r>
            <a:r>
              <a:rPr lang="de-DE" altLang="de-DE" dirty="0"/>
              <a:t> </a:t>
            </a:r>
            <a:r>
              <a:rPr lang="de-DE" altLang="de-DE" dirty="0" err="1"/>
              <a:t>the</a:t>
            </a:r>
            <a:r>
              <a:rPr lang="de-DE" altLang="de-DE" dirty="0"/>
              <a:t> </a:t>
            </a:r>
            <a:r>
              <a:rPr lang="de-DE" altLang="de-DE" dirty="0" err="1"/>
              <a:t>level</a:t>
            </a:r>
            <a:r>
              <a:rPr lang="de-DE" altLang="de-DE" dirty="0"/>
              <a:t> </a:t>
            </a:r>
            <a:r>
              <a:rPr lang="de-DE" altLang="de-DE" dirty="0" err="1"/>
              <a:t>and</a:t>
            </a:r>
            <a:r>
              <a:rPr lang="de-DE" altLang="de-DE" dirty="0"/>
              <a:t> </a:t>
            </a:r>
            <a:r>
              <a:rPr lang="de-DE" altLang="de-DE" dirty="0" err="1"/>
              <a:t>nature</a:t>
            </a:r>
            <a:r>
              <a:rPr lang="de-DE" altLang="de-DE" dirty="0"/>
              <a:t> </a:t>
            </a:r>
            <a:r>
              <a:rPr lang="de-DE" altLang="de-DE" dirty="0" err="1"/>
              <a:t>of</a:t>
            </a:r>
            <a:r>
              <a:rPr lang="de-DE" altLang="de-DE" dirty="0"/>
              <a:t> </a:t>
            </a:r>
            <a:r>
              <a:rPr lang="de-DE" altLang="de-DE" dirty="0" err="1"/>
              <a:t>corruption</a:t>
            </a:r>
            <a:r>
              <a:rPr lang="de-DE" altLang="de-DE" dirty="0"/>
              <a:t>; </a:t>
            </a:r>
            <a:r>
              <a:rPr lang="de-DE" altLang="de-DE" dirty="0" err="1"/>
              <a:t>and</a:t>
            </a:r>
            <a:r>
              <a:rPr lang="de-DE" altLang="de-DE" dirty="0"/>
              <a:t> </a:t>
            </a:r>
            <a:r>
              <a:rPr lang="de-DE" altLang="de-DE" dirty="0" err="1"/>
              <a:t>they</a:t>
            </a:r>
            <a:r>
              <a:rPr lang="de-DE" altLang="de-DE" dirty="0"/>
              <a:t> </a:t>
            </a:r>
            <a:r>
              <a:rPr lang="de-DE" altLang="de-DE" dirty="0" err="1"/>
              <a:t>provide</a:t>
            </a:r>
            <a:r>
              <a:rPr lang="de-DE" altLang="de-DE" dirty="0"/>
              <a:t> a </a:t>
            </a:r>
            <a:r>
              <a:rPr lang="de-DE" altLang="de-DE" dirty="0" err="1"/>
              <a:t>higher</a:t>
            </a:r>
            <a:r>
              <a:rPr lang="de-DE" altLang="de-DE" dirty="0"/>
              <a:t> </a:t>
            </a:r>
            <a:r>
              <a:rPr lang="de-DE" altLang="de-DE" dirty="0" err="1"/>
              <a:t>frequency</a:t>
            </a:r>
            <a:r>
              <a:rPr lang="de-DE" altLang="de-DE" dirty="0"/>
              <a:t>, </a:t>
            </a:r>
            <a:r>
              <a:rPr lang="de-DE" altLang="de-DE" dirty="0" err="1"/>
              <a:t>less</a:t>
            </a:r>
            <a:r>
              <a:rPr lang="de-DE" altLang="de-DE" dirty="0"/>
              <a:t> </a:t>
            </a:r>
            <a:r>
              <a:rPr lang="de-DE" altLang="de-DE" dirty="0" err="1"/>
              <a:t>sticky</a:t>
            </a:r>
            <a:r>
              <a:rPr lang="de-DE" altLang="de-DE" dirty="0"/>
              <a:t> </a:t>
            </a:r>
            <a:r>
              <a:rPr lang="de-DE" altLang="de-DE" dirty="0" err="1"/>
              <a:t>indicator</a:t>
            </a:r>
            <a:r>
              <a:rPr lang="de-DE" altLang="de-DE" dirty="0"/>
              <a:t>. </a:t>
            </a:r>
            <a:endParaRPr lang="de-DE" altLang="de-DE" dirty="0">
              <a:cs typeface="Calibri"/>
            </a:endParaRPr>
          </a:p>
          <a:p>
            <a:endParaRPr lang="de-DE" altLang="de-DE" dirty="0"/>
          </a:p>
          <a:p>
            <a:r>
              <a:rPr lang="de-DE" sz="1200" b="1" dirty="0"/>
              <a:t>Source:</a:t>
            </a:r>
            <a:endParaRPr lang="de-DE" sz="1200" b="1" dirty="0">
              <a:cs typeface="Calibri"/>
            </a:endParaRPr>
          </a:p>
          <a:p>
            <a:r>
              <a:rPr lang="en-US" sz="1200" dirty="0" err="1"/>
              <a:t>Malito</a:t>
            </a:r>
            <a:r>
              <a:rPr lang="en-US" sz="1200" dirty="0"/>
              <a:t>, D. (February 2014). Measuring Corruption Indicators and Indices. Robert Schuman Centre for Advanced Studies Research Paper 2014/13. Retrieved from </a:t>
            </a:r>
            <a:r>
              <a:rPr lang="en-US" sz="1200" dirty="0">
                <a:hlinkClick r:id="rId3"/>
              </a:rPr>
              <a:t>https://papers.ssrn.com/sol3/papers.cfm?abstract_id=2393335</a:t>
            </a:r>
            <a:r>
              <a:rPr lang="en-US" sz="1200" dirty="0"/>
              <a:t> </a:t>
            </a:r>
            <a:r>
              <a:rPr lang="de-DE" sz="1200" dirty="0"/>
              <a:t>(last </a:t>
            </a:r>
            <a:r>
              <a:rPr lang="de-DE" sz="1200" dirty="0" err="1"/>
              <a:t>accessed</a:t>
            </a:r>
            <a:r>
              <a:rPr lang="de-DE" sz="1200" dirty="0"/>
              <a:t> on April 17, 2020).</a:t>
            </a:r>
            <a:endParaRPr lang="de-DE" sz="1200" dirty="0">
              <a:cs typeface="Calibri"/>
            </a:endParaRPr>
          </a:p>
        </p:txBody>
      </p:sp>
      <p:sp>
        <p:nvSpPr>
          <p:cNvPr id="4" name="Foliennummernplatzhalter 3"/>
          <p:cNvSpPr>
            <a:spLocks noGrp="1"/>
          </p:cNvSpPr>
          <p:nvPr>
            <p:ph type="sldNum" sz="quarter" idx="10"/>
          </p:nvPr>
        </p:nvSpPr>
        <p:spPr/>
        <p:txBody>
          <a:bodyPr/>
          <a:lstStyle/>
          <a:p>
            <a:fld id="{E9032092-6271-034C-A373-FC28AFF6325A}" type="slidenum">
              <a:rPr lang="de-DE" smtClean="0"/>
              <a:t>28</a:t>
            </a:fld>
            <a:endParaRPr lang="de-DE"/>
          </a:p>
        </p:txBody>
      </p:sp>
    </p:spTree>
    <p:extLst>
      <p:ext uri="{BB962C8B-B14F-4D97-AF65-F5344CB8AC3E}">
        <p14:creationId xmlns:p14="http://schemas.microsoft.com/office/powerpoint/2010/main" val="1472749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a:extLst>
              <a:ext uri="{FF2B5EF4-FFF2-40B4-BE49-F238E27FC236}">
                <a16:creationId xmlns:a16="http://schemas.microsoft.com/office/drawing/2014/main" id="{8EAEA0BF-E902-497C-8FF9-E5F35C74EAB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7826" name="Notes Placeholder 2">
            <a:extLst>
              <a:ext uri="{FF2B5EF4-FFF2-40B4-BE49-F238E27FC236}">
                <a16:creationId xmlns:a16="http://schemas.microsoft.com/office/drawing/2014/main" id="{A4631623-0800-41FB-ACB8-10548D03938B}"/>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de-DE" sz="1200" b="1"/>
              <a:t>World Bank’s Worldwide Governance Indicators:</a:t>
            </a:r>
            <a:endParaRPr lang="de-DE" altLang="de-DE" i="0"/>
          </a:p>
          <a:p>
            <a:endParaRPr lang="de-DE" altLang="de-DE" i="0"/>
          </a:p>
          <a:p>
            <a:r>
              <a:rPr lang="de-DE" altLang="de-DE" i="0"/>
              <a:t>The Worldwide </a:t>
            </a:r>
            <a:r>
              <a:rPr lang="de-DE" altLang="de-DE" i="0" err="1"/>
              <a:t>Governance</a:t>
            </a:r>
            <a:r>
              <a:rPr lang="de-DE" altLang="de-DE" i="0"/>
              <a:t> </a:t>
            </a:r>
            <a:r>
              <a:rPr lang="de-DE" altLang="de-DE" i="0" err="1"/>
              <a:t>Indicators</a:t>
            </a:r>
            <a:r>
              <a:rPr lang="de-DE" altLang="de-DE" i="0"/>
              <a:t> (WGI) </a:t>
            </a:r>
            <a:r>
              <a:rPr lang="de-DE" altLang="de-DE" i="0" err="1"/>
              <a:t>are</a:t>
            </a:r>
            <a:r>
              <a:rPr lang="de-DE" altLang="de-DE" i="0"/>
              <a:t> a </a:t>
            </a:r>
            <a:r>
              <a:rPr lang="de-DE" altLang="de-DE" i="0" err="1"/>
              <a:t>research</a:t>
            </a:r>
            <a:r>
              <a:rPr lang="de-DE" altLang="de-DE" i="0"/>
              <a:t> </a:t>
            </a:r>
            <a:r>
              <a:rPr lang="de-DE" altLang="de-DE" i="0" err="1"/>
              <a:t>dataset</a:t>
            </a:r>
            <a:r>
              <a:rPr lang="de-DE" altLang="de-DE" i="0"/>
              <a:t> </a:t>
            </a:r>
            <a:r>
              <a:rPr lang="de-DE" altLang="de-DE" i="0" err="1"/>
              <a:t>summarizing</a:t>
            </a:r>
            <a:r>
              <a:rPr lang="de-DE" altLang="de-DE" i="0"/>
              <a:t> </a:t>
            </a:r>
            <a:r>
              <a:rPr lang="de-DE" altLang="de-DE" i="0" err="1"/>
              <a:t>the</a:t>
            </a:r>
            <a:r>
              <a:rPr lang="de-DE" altLang="de-DE" i="0"/>
              <a:t> </a:t>
            </a:r>
            <a:r>
              <a:rPr lang="de-DE" altLang="de-DE" i="0" err="1"/>
              <a:t>views</a:t>
            </a:r>
            <a:r>
              <a:rPr lang="de-DE" altLang="de-DE" i="0"/>
              <a:t> on </a:t>
            </a:r>
            <a:r>
              <a:rPr lang="de-DE" altLang="de-DE" i="0" err="1"/>
              <a:t>the</a:t>
            </a:r>
            <a:r>
              <a:rPr lang="de-DE" altLang="de-DE" i="0"/>
              <a:t> </a:t>
            </a:r>
            <a:r>
              <a:rPr lang="de-DE" altLang="de-DE" i="0" err="1"/>
              <a:t>quality</a:t>
            </a:r>
            <a:r>
              <a:rPr lang="de-DE" altLang="de-DE" i="0"/>
              <a:t> of </a:t>
            </a:r>
            <a:r>
              <a:rPr lang="de-DE" altLang="de-DE" i="0" err="1"/>
              <a:t>governance</a:t>
            </a:r>
            <a:r>
              <a:rPr lang="de-DE" altLang="de-DE" i="0"/>
              <a:t> </a:t>
            </a:r>
            <a:r>
              <a:rPr lang="de-DE" altLang="de-DE" i="0" err="1"/>
              <a:t>provided</a:t>
            </a:r>
            <a:r>
              <a:rPr lang="de-DE" altLang="de-DE" i="0"/>
              <a:t> </a:t>
            </a:r>
            <a:r>
              <a:rPr lang="de-DE" altLang="de-DE" i="0" err="1"/>
              <a:t>by</a:t>
            </a:r>
            <a:r>
              <a:rPr lang="de-DE" altLang="de-DE" i="0"/>
              <a:t> a large </a:t>
            </a:r>
            <a:r>
              <a:rPr lang="de-DE" altLang="de-DE" i="0" err="1"/>
              <a:t>number</a:t>
            </a:r>
            <a:r>
              <a:rPr lang="de-DE" altLang="de-DE" i="0"/>
              <a:t> of </a:t>
            </a:r>
            <a:r>
              <a:rPr lang="de-DE" altLang="de-DE" i="0" err="1"/>
              <a:t>enterprise</a:t>
            </a:r>
            <a:r>
              <a:rPr lang="de-DE" altLang="de-DE" i="0"/>
              <a:t>, </a:t>
            </a:r>
            <a:r>
              <a:rPr lang="de-DE" altLang="de-DE" i="0" err="1"/>
              <a:t>people</a:t>
            </a:r>
            <a:r>
              <a:rPr lang="de-DE" altLang="de-DE" i="0"/>
              <a:t> </a:t>
            </a:r>
            <a:r>
              <a:rPr lang="de-DE" altLang="de-DE" i="0" err="1"/>
              <a:t>and</a:t>
            </a:r>
            <a:r>
              <a:rPr lang="de-DE" altLang="de-DE" i="0"/>
              <a:t> expert </a:t>
            </a:r>
            <a:r>
              <a:rPr lang="de-DE" altLang="de-DE" i="0" err="1"/>
              <a:t>survey</a:t>
            </a:r>
            <a:r>
              <a:rPr lang="de-DE" altLang="de-DE" i="0"/>
              <a:t> </a:t>
            </a:r>
            <a:r>
              <a:rPr lang="de-DE" altLang="de-DE" i="0" err="1"/>
              <a:t>respondents</a:t>
            </a:r>
            <a:r>
              <a:rPr lang="de-DE" altLang="de-DE" i="0"/>
              <a:t> in </a:t>
            </a:r>
            <a:r>
              <a:rPr lang="de-DE" altLang="de-DE" i="0" err="1"/>
              <a:t>industrial</a:t>
            </a:r>
            <a:r>
              <a:rPr lang="de-DE" altLang="de-DE" i="0"/>
              <a:t> </a:t>
            </a:r>
            <a:r>
              <a:rPr lang="de-DE" altLang="de-DE" i="0" err="1"/>
              <a:t>and</a:t>
            </a:r>
            <a:r>
              <a:rPr lang="de-DE" altLang="de-DE" i="0"/>
              <a:t> </a:t>
            </a:r>
            <a:r>
              <a:rPr lang="de-DE" altLang="de-DE" i="0" err="1"/>
              <a:t>developing</a:t>
            </a:r>
            <a:r>
              <a:rPr lang="de-DE" altLang="de-DE" i="0"/>
              <a:t> countries.</a:t>
            </a:r>
            <a:r>
              <a:rPr lang="de-DE" altLang="de-DE" i="0" baseline="0"/>
              <a:t> </a:t>
            </a:r>
            <a:r>
              <a:rPr lang="de-DE" altLang="de-DE" i="0"/>
              <a:t>These </a:t>
            </a:r>
            <a:r>
              <a:rPr lang="de-DE" altLang="de-DE" i="0" err="1"/>
              <a:t>data</a:t>
            </a:r>
            <a:r>
              <a:rPr lang="de-DE" altLang="de-DE" i="0"/>
              <a:t> </a:t>
            </a:r>
            <a:r>
              <a:rPr lang="de-DE" altLang="de-DE" i="0" err="1"/>
              <a:t>are</a:t>
            </a:r>
            <a:r>
              <a:rPr lang="de-DE" altLang="de-DE" i="0"/>
              <a:t> </a:t>
            </a:r>
            <a:r>
              <a:rPr lang="de-DE" altLang="de-DE" i="0" err="1"/>
              <a:t>gathered</a:t>
            </a:r>
            <a:r>
              <a:rPr lang="de-DE" altLang="de-DE" i="0"/>
              <a:t> </a:t>
            </a:r>
            <a:r>
              <a:rPr lang="de-DE" altLang="de-DE" i="0" err="1"/>
              <a:t>from</a:t>
            </a:r>
            <a:r>
              <a:rPr lang="de-DE" altLang="de-DE" i="0"/>
              <a:t> a </a:t>
            </a:r>
            <a:r>
              <a:rPr lang="de-DE" altLang="de-DE" i="0" err="1"/>
              <a:t>number</a:t>
            </a:r>
            <a:r>
              <a:rPr lang="de-DE" altLang="de-DE" i="0"/>
              <a:t> of </a:t>
            </a:r>
            <a:r>
              <a:rPr lang="de-DE" altLang="de-DE" i="0" err="1"/>
              <a:t>survey</a:t>
            </a:r>
            <a:r>
              <a:rPr lang="de-DE" altLang="de-DE" i="0"/>
              <a:t> </a:t>
            </a:r>
            <a:r>
              <a:rPr lang="de-DE" altLang="de-DE" i="0" err="1"/>
              <a:t>institutes</a:t>
            </a:r>
            <a:r>
              <a:rPr lang="de-DE" altLang="de-DE" i="0"/>
              <a:t>, </a:t>
            </a:r>
            <a:r>
              <a:rPr lang="de-DE" altLang="de-DE" i="0" err="1"/>
              <a:t>think</a:t>
            </a:r>
            <a:r>
              <a:rPr lang="de-DE" altLang="de-DE" i="0"/>
              <a:t> </a:t>
            </a:r>
            <a:r>
              <a:rPr lang="de-DE" altLang="de-DE" i="0" err="1"/>
              <a:t>tanks</a:t>
            </a:r>
            <a:r>
              <a:rPr lang="de-DE" altLang="de-DE" i="0"/>
              <a:t>, non-</a:t>
            </a:r>
            <a:r>
              <a:rPr lang="de-DE" altLang="de-DE" i="0" err="1"/>
              <a:t>governmental</a:t>
            </a:r>
            <a:r>
              <a:rPr lang="de-DE" altLang="de-DE" i="0"/>
              <a:t> </a:t>
            </a:r>
            <a:r>
              <a:rPr lang="de-DE" altLang="de-DE" i="0" err="1"/>
              <a:t>organizations</a:t>
            </a:r>
            <a:r>
              <a:rPr lang="de-DE" altLang="de-DE" i="0"/>
              <a:t>, international </a:t>
            </a:r>
            <a:r>
              <a:rPr lang="de-DE" altLang="de-DE" i="0" err="1"/>
              <a:t>organizations</a:t>
            </a:r>
            <a:r>
              <a:rPr lang="de-DE" altLang="de-DE" i="0"/>
              <a:t>, </a:t>
            </a:r>
            <a:r>
              <a:rPr lang="de-DE" altLang="de-DE" i="0" err="1"/>
              <a:t>and</a:t>
            </a:r>
            <a:r>
              <a:rPr lang="de-DE" altLang="de-DE" i="0"/>
              <a:t> private </a:t>
            </a:r>
            <a:r>
              <a:rPr lang="de-DE" altLang="de-DE" i="0" err="1"/>
              <a:t>sector</a:t>
            </a:r>
            <a:r>
              <a:rPr lang="de-DE" altLang="de-DE" i="0"/>
              <a:t> </a:t>
            </a:r>
            <a:r>
              <a:rPr lang="de-DE" altLang="de-DE" i="0" err="1"/>
              <a:t>firms</a:t>
            </a:r>
            <a:r>
              <a:rPr lang="de-DE" altLang="de-DE" i="0"/>
              <a:t>. </a:t>
            </a:r>
            <a:r>
              <a:rPr lang="de-DE" altLang="de-DE"/>
              <a:t>The WGI </a:t>
            </a:r>
            <a:r>
              <a:rPr lang="de-DE" altLang="de-DE" err="1"/>
              <a:t>report</a:t>
            </a:r>
            <a:r>
              <a:rPr lang="de-DE" altLang="de-DE"/>
              <a:t> on </a:t>
            </a:r>
            <a:r>
              <a:rPr lang="de-DE" altLang="de-DE" err="1"/>
              <a:t>six</a:t>
            </a:r>
            <a:r>
              <a:rPr lang="de-DE" altLang="de-DE"/>
              <a:t> </a:t>
            </a:r>
            <a:r>
              <a:rPr lang="de-DE" altLang="de-DE" err="1"/>
              <a:t>broad</a:t>
            </a:r>
            <a:r>
              <a:rPr lang="de-DE" altLang="de-DE"/>
              <a:t> </a:t>
            </a:r>
            <a:r>
              <a:rPr lang="de-DE" altLang="de-DE" err="1"/>
              <a:t>dimensions</a:t>
            </a:r>
            <a:r>
              <a:rPr lang="de-DE" altLang="de-DE"/>
              <a:t> of </a:t>
            </a:r>
            <a:r>
              <a:rPr lang="de-DE" altLang="de-DE" err="1"/>
              <a:t>governance</a:t>
            </a:r>
            <a:r>
              <a:rPr lang="de-DE" altLang="de-DE"/>
              <a:t> </a:t>
            </a:r>
            <a:r>
              <a:rPr lang="de-DE" altLang="de-DE" err="1"/>
              <a:t>for</a:t>
            </a:r>
            <a:r>
              <a:rPr lang="de-DE" altLang="de-DE"/>
              <a:t> </a:t>
            </a:r>
            <a:r>
              <a:rPr lang="de-DE" altLang="de-DE" err="1"/>
              <a:t>over</a:t>
            </a:r>
            <a:r>
              <a:rPr lang="de-DE" altLang="de-DE"/>
              <a:t> 200 countries </a:t>
            </a:r>
            <a:r>
              <a:rPr lang="de-DE" altLang="de-DE" err="1"/>
              <a:t>and</a:t>
            </a:r>
            <a:r>
              <a:rPr lang="de-DE" altLang="de-DE"/>
              <a:t> </a:t>
            </a:r>
            <a:r>
              <a:rPr lang="de-DE" altLang="de-DE" err="1"/>
              <a:t>territories</a:t>
            </a:r>
            <a:r>
              <a:rPr lang="de-DE" altLang="de-DE"/>
              <a:t> </a:t>
            </a:r>
            <a:r>
              <a:rPr lang="de-DE" altLang="de-DE" err="1"/>
              <a:t>over</a:t>
            </a:r>
            <a:r>
              <a:rPr lang="de-DE" altLang="de-DE"/>
              <a:t> </a:t>
            </a:r>
            <a:r>
              <a:rPr lang="de-DE" altLang="de-DE" err="1"/>
              <a:t>the</a:t>
            </a:r>
            <a:r>
              <a:rPr lang="de-DE" altLang="de-DE"/>
              <a:t> </a:t>
            </a:r>
            <a:r>
              <a:rPr lang="de-DE" altLang="de-DE" err="1"/>
              <a:t>period</a:t>
            </a:r>
            <a:r>
              <a:rPr lang="de-DE" altLang="de-DE"/>
              <a:t> 1996-2018:</a:t>
            </a:r>
          </a:p>
          <a:p>
            <a:pPr marL="171450" indent="-171450">
              <a:buFont typeface="Arial"/>
              <a:buChar char="•"/>
            </a:pPr>
            <a:r>
              <a:rPr lang="de-DE" altLang="de-DE" b="0" u="none">
                <a:solidFill>
                  <a:schemeClr val="tx1"/>
                </a:solidFill>
                <a:hlinkClick r:id="rId3">
                  <a:extLst>
                    <a:ext uri="{A12FA001-AC4F-418D-AE19-62706E023703}">
                      <ahyp:hlinkClr xmlns:ahyp="http://schemas.microsoft.com/office/drawing/2018/hyperlinkcolor" val="tx"/>
                    </a:ext>
                  </a:extLst>
                </a:hlinkClick>
              </a:rPr>
              <a:t>Voice and Accountability</a:t>
            </a:r>
            <a:r>
              <a:rPr lang="de-DE" altLang="de-DE" b="0" u="none">
                <a:solidFill>
                  <a:schemeClr val="tx1"/>
                </a:solidFill>
              </a:rPr>
              <a:t>;</a:t>
            </a:r>
          </a:p>
          <a:p>
            <a:pPr marL="171450" indent="-171450">
              <a:buFont typeface="Arial"/>
              <a:buChar char="•"/>
            </a:pPr>
            <a:r>
              <a:rPr lang="de-DE" altLang="de-DE" b="0" u="none">
                <a:solidFill>
                  <a:schemeClr val="tx1"/>
                </a:solidFill>
                <a:hlinkClick r:id="rId4">
                  <a:extLst>
                    <a:ext uri="{A12FA001-AC4F-418D-AE19-62706E023703}">
                      <ahyp:hlinkClr xmlns:ahyp="http://schemas.microsoft.com/office/drawing/2018/hyperlinkcolor" val="tx"/>
                    </a:ext>
                  </a:extLst>
                </a:hlinkClick>
              </a:rPr>
              <a:t>Political Stability and Absence of Violence</a:t>
            </a:r>
            <a:r>
              <a:rPr lang="de-DE" altLang="de-DE" b="0" u="none">
                <a:solidFill>
                  <a:schemeClr val="tx1"/>
                </a:solidFill>
              </a:rPr>
              <a:t>;</a:t>
            </a:r>
          </a:p>
          <a:p>
            <a:pPr marL="171450" indent="-171450">
              <a:buFont typeface="Arial"/>
              <a:buChar char="•"/>
            </a:pPr>
            <a:r>
              <a:rPr lang="de-DE" altLang="de-DE" b="0" u="none">
                <a:solidFill>
                  <a:schemeClr val="tx1"/>
                </a:solidFill>
                <a:hlinkClick r:id="rId5">
                  <a:extLst>
                    <a:ext uri="{A12FA001-AC4F-418D-AE19-62706E023703}">
                      <ahyp:hlinkClr xmlns:ahyp="http://schemas.microsoft.com/office/drawing/2018/hyperlinkcolor" val="tx"/>
                    </a:ext>
                  </a:extLst>
                </a:hlinkClick>
              </a:rPr>
              <a:t>Government Effectiveness</a:t>
            </a:r>
            <a:r>
              <a:rPr lang="de-DE" altLang="de-DE" b="0" u="none">
                <a:solidFill>
                  <a:schemeClr val="tx1"/>
                </a:solidFill>
              </a:rPr>
              <a:t>;</a:t>
            </a:r>
          </a:p>
          <a:p>
            <a:pPr marL="171450" indent="-171450">
              <a:buFont typeface="Arial"/>
              <a:buChar char="•"/>
            </a:pPr>
            <a:r>
              <a:rPr lang="de-DE" altLang="de-DE" b="0" u="none">
                <a:solidFill>
                  <a:schemeClr val="tx1"/>
                </a:solidFill>
                <a:hlinkClick r:id="rId6">
                  <a:extLst>
                    <a:ext uri="{A12FA001-AC4F-418D-AE19-62706E023703}">
                      <ahyp:hlinkClr xmlns:ahyp="http://schemas.microsoft.com/office/drawing/2018/hyperlinkcolor" val="tx"/>
                    </a:ext>
                  </a:extLst>
                </a:hlinkClick>
              </a:rPr>
              <a:t>Regulatory Quality</a:t>
            </a:r>
            <a:r>
              <a:rPr lang="de-DE" altLang="de-DE" b="0" u="none">
                <a:solidFill>
                  <a:schemeClr val="tx1"/>
                </a:solidFill>
              </a:rPr>
              <a:t>;</a:t>
            </a:r>
          </a:p>
          <a:p>
            <a:pPr marL="171450" indent="-171450">
              <a:buFont typeface="Arial"/>
              <a:buChar char="•"/>
            </a:pPr>
            <a:r>
              <a:rPr lang="de-DE" altLang="de-DE" b="0" u="none">
                <a:solidFill>
                  <a:schemeClr val="tx1"/>
                </a:solidFill>
                <a:hlinkClick r:id="rId7">
                  <a:extLst>
                    <a:ext uri="{A12FA001-AC4F-418D-AE19-62706E023703}">
                      <ahyp:hlinkClr xmlns:ahyp="http://schemas.microsoft.com/office/drawing/2018/hyperlinkcolor" val="tx"/>
                    </a:ext>
                  </a:extLst>
                </a:hlinkClick>
              </a:rPr>
              <a:t>Rule of Law</a:t>
            </a:r>
            <a:r>
              <a:rPr lang="de-DE" altLang="de-DE" b="0" u="none">
                <a:solidFill>
                  <a:schemeClr val="tx1"/>
                </a:solidFill>
              </a:rPr>
              <a:t>; </a:t>
            </a:r>
            <a:r>
              <a:rPr lang="de-DE" altLang="de-DE" b="0" u="none" err="1">
                <a:solidFill>
                  <a:schemeClr val="tx1"/>
                </a:solidFill>
              </a:rPr>
              <a:t>and</a:t>
            </a:r>
            <a:endParaRPr lang="de-DE" altLang="de-DE" b="0" u="none">
              <a:solidFill>
                <a:schemeClr val="tx1"/>
              </a:solidFill>
            </a:endParaRPr>
          </a:p>
          <a:p>
            <a:pPr marL="171450" indent="-171450">
              <a:buFont typeface="Arial"/>
              <a:buChar char="•"/>
            </a:pPr>
            <a:r>
              <a:rPr lang="de-DE" altLang="de-DE" b="0" u="none">
                <a:solidFill>
                  <a:schemeClr val="tx1"/>
                </a:solidFill>
                <a:hlinkClick r:id="rId8">
                  <a:extLst>
                    <a:ext uri="{A12FA001-AC4F-418D-AE19-62706E023703}">
                      <ahyp:hlinkClr xmlns:ahyp="http://schemas.microsoft.com/office/drawing/2018/hyperlinkcolor" val="tx"/>
                    </a:ext>
                  </a:extLst>
                </a:hlinkClick>
              </a:rPr>
              <a:t>Control of Corruption</a:t>
            </a:r>
            <a:r>
              <a:rPr lang="de-DE" altLang="de-DE" b="0" u="none">
                <a:solidFill>
                  <a:schemeClr val="tx1"/>
                </a:solidFill>
              </a:rPr>
              <a:t>.</a:t>
            </a:r>
          </a:p>
          <a:p>
            <a:r>
              <a:rPr lang="de-DE" altLang="de-DE" u="none">
                <a:solidFill>
                  <a:schemeClr val="tx1"/>
                </a:solidFill>
              </a:rPr>
              <a:t>Follow </a:t>
            </a:r>
            <a:r>
              <a:rPr lang="de-DE" altLang="de-DE" u="none" err="1">
                <a:solidFill>
                  <a:schemeClr val="tx1"/>
                </a:solidFill>
              </a:rPr>
              <a:t>the</a:t>
            </a:r>
            <a:r>
              <a:rPr lang="de-DE" altLang="de-DE" u="none">
                <a:solidFill>
                  <a:schemeClr val="tx1"/>
                </a:solidFill>
              </a:rPr>
              <a:t> links </a:t>
            </a:r>
            <a:r>
              <a:rPr lang="de-DE" altLang="de-DE" u="none" err="1">
                <a:solidFill>
                  <a:schemeClr val="tx1"/>
                </a:solidFill>
              </a:rPr>
              <a:t>above</a:t>
            </a:r>
            <a:r>
              <a:rPr lang="de-DE" altLang="de-DE" u="none">
                <a:solidFill>
                  <a:schemeClr val="tx1"/>
                </a:solidFill>
              </a:rPr>
              <a:t> </a:t>
            </a:r>
            <a:r>
              <a:rPr lang="de-DE" altLang="de-DE" u="none" err="1">
                <a:solidFill>
                  <a:schemeClr val="tx1"/>
                </a:solidFill>
              </a:rPr>
              <a:t>for</a:t>
            </a:r>
            <a:r>
              <a:rPr lang="de-DE" altLang="de-DE" u="none">
                <a:solidFill>
                  <a:schemeClr val="tx1"/>
                </a:solidFill>
              </a:rPr>
              <a:t> a </a:t>
            </a:r>
            <a:r>
              <a:rPr lang="de-DE" altLang="de-DE" u="none" err="1">
                <a:solidFill>
                  <a:schemeClr val="tx1"/>
                </a:solidFill>
              </a:rPr>
              <a:t>definition</a:t>
            </a:r>
            <a:r>
              <a:rPr lang="de-DE" altLang="de-DE" u="none">
                <a:solidFill>
                  <a:schemeClr val="tx1"/>
                </a:solidFill>
              </a:rPr>
              <a:t> of </a:t>
            </a:r>
            <a:r>
              <a:rPr lang="de-DE" altLang="de-DE" u="none" err="1">
                <a:solidFill>
                  <a:schemeClr val="tx1"/>
                </a:solidFill>
              </a:rPr>
              <a:t>each</a:t>
            </a:r>
            <a:r>
              <a:rPr lang="de-DE" altLang="de-DE" u="none">
                <a:solidFill>
                  <a:schemeClr val="tx1"/>
                </a:solidFill>
              </a:rPr>
              <a:t> of </a:t>
            </a:r>
            <a:r>
              <a:rPr lang="de-DE" altLang="de-DE" u="none" err="1">
                <a:solidFill>
                  <a:schemeClr val="tx1"/>
                </a:solidFill>
              </a:rPr>
              <a:t>the</a:t>
            </a:r>
            <a:r>
              <a:rPr lang="de-DE" altLang="de-DE" u="none">
                <a:solidFill>
                  <a:schemeClr val="tx1"/>
                </a:solidFill>
              </a:rPr>
              <a:t> </a:t>
            </a:r>
            <a:r>
              <a:rPr lang="de-DE" altLang="de-DE" u="none" err="1">
                <a:solidFill>
                  <a:schemeClr val="tx1"/>
                </a:solidFill>
              </a:rPr>
              <a:t>six</a:t>
            </a:r>
            <a:r>
              <a:rPr lang="de-DE" altLang="de-DE" u="none">
                <a:solidFill>
                  <a:schemeClr val="tx1"/>
                </a:solidFill>
              </a:rPr>
              <a:t> </a:t>
            </a:r>
            <a:r>
              <a:rPr lang="de-DE" altLang="de-DE" u="none" err="1">
                <a:solidFill>
                  <a:schemeClr val="tx1"/>
                </a:solidFill>
              </a:rPr>
              <a:t>dimensions</a:t>
            </a:r>
            <a:r>
              <a:rPr lang="de-DE" altLang="de-DE" u="none">
                <a:solidFill>
                  <a:schemeClr val="tx1"/>
                </a:solidFill>
              </a:rPr>
              <a:t> of </a:t>
            </a:r>
            <a:r>
              <a:rPr lang="de-DE" altLang="de-DE" u="none" err="1">
                <a:solidFill>
                  <a:schemeClr val="tx1"/>
                </a:solidFill>
              </a:rPr>
              <a:t>governance</a:t>
            </a:r>
            <a:r>
              <a:rPr lang="de-DE" altLang="de-DE" u="none">
                <a:solidFill>
                  <a:schemeClr val="tx1"/>
                </a:solidFill>
              </a:rPr>
              <a:t>, </a:t>
            </a:r>
            <a:r>
              <a:rPr lang="de-DE" altLang="de-DE" u="none" err="1">
                <a:solidFill>
                  <a:schemeClr val="tx1"/>
                </a:solidFill>
              </a:rPr>
              <a:t>and</a:t>
            </a:r>
            <a:r>
              <a:rPr lang="de-DE" altLang="de-DE" u="none">
                <a:solidFill>
                  <a:schemeClr val="tx1"/>
                </a:solidFill>
              </a:rPr>
              <a:t> a </a:t>
            </a:r>
            <a:r>
              <a:rPr lang="de-DE" altLang="de-DE" u="none" err="1">
                <a:solidFill>
                  <a:schemeClr val="tx1"/>
                </a:solidFill>
              </a:rPr>
              <a:t>list</a:t>
            </a:r>
            <a:r>
              <a:rPr lang="de-DE" altLang="de-DE" u="none">
                <a:solidFill>
                  <a:schemeClr val="tx1"/>
                </a:solidFill>
              </a:rPr>
              <a:t> of </a:t>
            </a:r>
            <a:r>
              <a:rPr lang="de-DE" altLang="de-DE" u="none" err="1">
                <a:solidFill>
                  <a:schemeClr val="tx1"/>
                </a:solidFill>
              </a:rPr>
              <a:t>the</a:t>
            </a:r>
            <a:r>
              <a:rPr lang="de-DE" altLang="de-DE" u="none">
                <a:solidFill>
                  <a:schemeClr val="tx1"/>
                </a:solidFill>
              </a:rPr>
              <a:t> individual </a:t>
            </a:r>
            <a:r>
              <a:rPr lang="de-DE" altLang="de-DE" u="none" err="1">
                <a:solidFill>
                  <a:schemeClr val="tx1"/>
                </a:solidFill>
              </a:rPr>
              <a:t>indicators</a:t>
            </a:r>
            <a:r>
              <a:rPr lang="de-DE" altLang="de-DE" u="none">
                <a:solidFill>
                  <a:schemeClr val="tx1"/>
                </a:solidFill>
              </a:rPr>
              <a:t> on </a:t>
            </a:r>
            <a:r>
              <a:rPr lang="de-DE" altLang="de-DE" u="none" err="1">
                <a:solidFill>
                  <a:schemeClr val="tx1"/>
                </a:solidFill>
              </a:rPr>
              <a:t>which</a:t>
            </a:r>
            <a:r>
              <a:rPr lang="de-DE" altLang="de-DE" u="none">
                <a:solidFill>
                  <a:schemeClr val="tx1"/>
                </a:solidFill>
              </a:rPr>
              <a:t> </a:t>
            </a:r>
            <a:r>
              <a:rPr lang="de-DE" altLang="de-DE" u="none" err="1">
                <a:solidFill>
                  <a:schemeClr val="tx1"/>
                </a:solidFill>
              </a:rPr>
              <a:t>each</a:t>
            </a:r>
            <a:r>
              <a:rPr lang="de-DE" altLang="de-DE" u="none">
                <a:solidFill>
                  <a:schemeClr val="tx1"/>
                </a:solidFill>
              </a:rPr>
              <a:t> </a:t>
            </a:r>
            <a:r>
              <a:rPr lang="de-DE" altLang="de-DE" u="none" err="1">
                <a:solidFill>
                  <a:schemeClr val="tx1"/>
                </a:solidFill>
              </a:rPr>
              <a:t>aggregate</a:t>
            </a:r>
            <a:r>
              <a:rPr lang="de-DE" altLang="de-DE" u="none">
                <a:solidFill>
                  <a:schemeClr val="tx1"/>
                </a:solidFill>
              </a:rPr>
              <a:t> </a:t>
            </a:r>
            <a:r>
              <a:rPr lang="de-DE" altLang="de-DE" u="none" err="1">
                <a:solidFill>
                  <a:schemeClr val="tx1"/>
                </a:solidFill>
              </a:rPr>
              <a:t>indicator</a:t>
            </a:r>
            <a:r>
              <a:rPr lang="de-DE" altLang="de-DE" u="none">
                <a:solidFill>
                  <a:schemeClr val="tx1"/>
                </a:solidFill>
              </a:rPr>
              <a:t> </a:t>
            </a:r>
            <a:r>
              <a:rPr lang="de-DE" altLang="de-DE" u="none" err="1">
                <a:solidFill>
                  <a:schemeClr val="tx1"/>
                </a:solidFill>
              </a:rPr>
              <a:t>is</a:t>
            </a:r>
            <a:r>
              <a:rPr lang="de-DE" altLang="de-DE" u="none">
                <a:solidFill>
                  <a:schemeClr val="tx1"/>
                </a:solidFill>
              </a:rPr>
              <a:t> </a:t>
            </a:r>
            <a:r>
              <a:rPr lang="de-DE" altLang="de-DE" u="none" err="1">
                <a:solidFill>
                  <a:schemeClr val="tx1"/>
                </a:solidFill>
              </a:rPr>
              <a:t>based</a:t>
            </a:r>
            <a:r>
              <a:rPr lang="de-DE" altLang="de-DE" u="none">
                <a:solidFill>
                  <a:schemeClr val="tx1"/>
                </a:solidFill>
              </a:rPr>
              <a:t>.</a:t>
            </a:r>
          </a:p>
          <a:p>
            <a:endParaRPr lang="de-DE" altLang="de-DE" u="none">
              <a:solidFill>
                <a:schemeClr val="tx1"/>
              </a:solidFill>
            </a:endParaRPr>
          </a:p>
          <a:p>
            <a:pPr marL="171450" indent="-171450">
              <a:buFont typeface="Arial"/>
              <a:buChar char="•"/>
            </a:pPr>
            <a:r>
              <a:rPr lang="de-DE" altLang="de-DE" u="none">
                <a:solidFill>
                  <a:schemeClr val="tx1"/>
                </a:solidFill>
              </a:rPr>
              <a:t>The WGI </a:t>
            </a:r>
            <a:r>
              <a:rPr lang="de-DE" altLang="de-DE" u="none" err="1">
                <a:solidFill>
                  <a:schemeClr val="tx1"/>
                </a:solidFill>
              </a:rPr>
              <a:t>are</a:t>
            </a:r>
            <a:r>
              <a:rPr lang="de-DE" altLang="de-DE" u="none">
                <a:solidFill>
                  <a:schemeClr val="tx1"/>
                </a:solidFill>
              </a:rPr>
              <a:t> </a:t>
            </a:r>
            <a:r>
              <a:rPr lang="de-DE" altLang="de-DE" u="none" err="1">
                <a:solidFill>
                  <a:schemeClr val="tx1"/>
                </a:solidFill>
              </a:rPr>
              <a:t>composite</a:t>
            </a:r>
            <a:r>
              <a:rPr lang="de-DE" altLang="de-DE" u="none">
                <a:solidFill>
                  <a:schemeClr val="tx1"/>
                </a:solidFill>
              </a:rPr>
              <a:t> </a:t>
            </a:r>
            <a:r>
              <a:rPr lang="de-DE" altLang="de-DE" u="none" err="1">
                <a:solidFill>
                  <a:schemeClr val="tx1"/>
                </a:solidFill>
              </a:rPr>
              <a:t>governance</a:t>
            </a:r>
            <a:r>
              <a:rPr lang="de-DE" altLang="de-DE" u="none">
                <a:solidFill>
                  <a:schemeClr val="tx1"/>
                </a:solidFill>
              </a:rPr>
              <a:t> </a:t>
            </a:r>
            <a:r>
              <a:rPr lang="de-DE" altLang="de-DE" u="none" err="1">
                <a:solidFill>
                  <a:schemeClr val="tx1"/>
                </a:solidFill>
              </a:rPr>
              <a:t>indicators</a:t>
            </a:r>
            <a:r>
              <a:rPr lang="de-DE" altLang="de-DE" u="none">
                <a:solidFill>
                  <a:schemeClr val="tx1"/>
                </a:solidFill>
              </a:rPr>
              <a:t> </a:t>
            </a:r>
            <a:r>
              <a:rPr lang="de-DE" altLang="de-DE" u="none" err="1">
                <a:solidFill>
                  <a:schemeClr val="tx1"/>
                </a:solidFill>
              </a:rPr>
              <a:t>based</a:t>
            </a:r>
            <a:r>
              <a:rPr lang="de-DE" altLang="de-DE" u="none">
                <a:solidFill>
                  <a:schemeClr val="tx1"/>
                </a:solidFill>
              </a:rPr>
              <a:t> on </a:t>
            </a:r>
            <a:r>
              <a:rPr lang="de-DE" altLang="de-DE" u="none" err="1">
                <a:solidFill>
                  <a:schemeClr val="tx1"/>
                </a:solidFill>
              </a:rPr>
              <a:t>over</a:t>
            </a:r>
            <a:r>
              <a:rPr lang="de-DE" altLang="de-DE" u="none">
                <a:solidFill>
                  <a:schemeClr val="tx1"/>
                </a:solidFill>
              </a:rPr>
              <a:t> 30 </a:t>
            </a:r>
            <a:r>
              <a:rPr lang="de-DE" altLang="de-DE" u="none" err="1">
                <a:solidFill>
                  <a:schemeClr val="tx1"/>
                </a:solidFill>
              </a:rPr>
              <a:t>underlying</a:t>
            </a:r>
            <a:r>
              <a:rPr lang="de-DE" altLang="de-DE" u="none">
                <a:solidFill>
                  <a:schemeClr val="tx1"/>
                </a:solidFill>
              </a:rPr>
              <a:t> </a:t>
            </a:r>
            <a:r>
              <a:rPr lang="de-DE" altLang="de-DE" u="none">
                <a:solidFill>
                  <a:schemeClr val="tx1"/>
                </a:solidFill>
                <a:hlinkClick r:id="rId9">
                  <a:extLst>
                    <a:ext uri="{A12FA001-AC4F-418D-AE19-62706E023703}">
                      <ahyp:hlinkClr xmlns:ahyp="http://schemas.microsoft.com/office/drawing/2018/hyperlinkcolor" val="tx"/>
                    </a:ext>
                  </a:extLst>
                </a:hlinkClick>
              </a:rPr>
              <a:t>data sources</a:t>
            </a:r>
            <a:r>
              <a:rPr lang="de-DE" altLang="de-DE" u="none">
                <a:solidFill>
                  <a:schemeClr val="tx1"/>
                </a:solidFill>
              </a:rPr>
              <a:t>.</a:t>
            </a:r>
            <a:r>
              <a:rPr lang="de-DE" altLang="de-DE" u="none" baseline="0">
                <a:solidFill>
                  <a:schemeClr val="tx1"/>
                </a:solidFill>
              </a:rPr>
              <a:t> </a:t>
            </a:r>
            <a:r>
              <a:rPr lang="de-DE" altLang="de-DE" u="none">
                <a:solidFill>
                  <a:schemeClr val="tx1"/>
                </a:solidFill>
              </a:rPr>
              <a:t>These </a:t>
            </a:r>
            <a:r>
              <a:rPr lang="de-DE" altLang="de-DE" u="none" err="1">
                <a:solidFill>
                  <a:schemeClr val="tx1"/>
                </a:solidFill>
              </a:rPr>
              <a:t>data</a:t>
            </a:r>
            <a:r>
              <a:rPr lang="de-DE" altLang="de-DE" u="none">
                <a:solidFill>
                  <a:schemeClr val="tx1"/>
                </a:solidFill>
              </a:rPr>
              <a:t> </a:t>
            </a:r>
            <a:r>
              <a:rPr lang="de-DE" altLang="de-DE" u="none" err="1">
                <a:solidFill>
                  <a:schemeClr val="tx1"/>
                </a:solidFill>
              </a:rPr>
              <a:t>sources</a:t>
            </a:r>
            <a:r>
              <a:rPr lang="de-DE" altLang="de-DE" u="none">
                <a:solidFill>
                  <a:schemeClr val="tx1"/>
                </a:solidFill>
              </a:rPr>
              <a:t> </a:t>
            </a:r>
            <a:r>
              <a:rPr lang="de-DE" altLang="de-DE" u="none" err="1">
                <a:solidFill>
                  <a:schemeClr val="tx1"/>
                </a:solidFill>
              </a:rPr>
              <a:t>are</a:t>
            </a:r>
            <a:r>
              <a:rPr lang="de-DE" altLang="de-DE" u="none">
                <a:solidFill>
                  <a:schemeClr val="tx1"/>
                </a:solidFill>
              </a:rPr>
              <a:t> </a:t>
            </a:r>
            <a:r>
              <a:rPr lang="de-DE" altLang="de-DE" u="none" err="1">
                <a:solidFill>
                  <a:schemeClr val="tx1"/>
                </a:solidFill>
              </a:rPr>
              <a:t>rescaled</a:t>
            </a:r>
            <a:r>
              <a:rPr lang="de-DE" altLang="de-DE" u="none">
                <a:solidFill>
                  <a:schemeClr val="tx1"/>
                </a:solidFill>
              </a:rPr>
              <a:t> </a:t>
            </a:r>
            <a:r>
              <a:rPr lang="de-DE" altLang="de-DE" u="none" err="1">
                <a:solidFill>
                  <a:schemeClr val="tx1"/>
                </a:solidFill>
              </a:rPr>
              <a:t>and</a:t>
            </a:r>
            <a:r>
              <a:rPr lang="de-DE" altLang="de-DE" u="none">
                <a:solidFill>
                  <a:schemeClr val="tx1"/>
                </a:solidFill>
              </a:rPr>
              <a:t> </a:t>
            </a:r>
            <a:r>
              <a:rPr lang="de-DE" altLang="de-DE" u="none" err="1">
                <a:solidFill>
                  <a:schemeClr val="tx1"/>
                </a:solidFill>
              </a:rPr>
              <a:t>combined</a:t>
            </a:r>
            <a:r>
              <a:rPr lang="de-DE" altLang="de-DE" u="none">
                <a:solidFill>
                  <a:schemeClr val="tx1"/>
                </a:solidFill>
              </a:rPr>
              <a:t> </a:t>
            </a:r>
            <a:r>
              <a:rPr lang="de-DE" altLang="de-DE" u="none" err="1">
                <a:solidFill>
                  <a:schemeClr val="tx1"/>
                </a:solidFill>
              </a:rPr>
              <a:t>to</a:t>
            </a:r>
            <a:r>
              <a:rPr lang="de-DE" altLang="de-DE" u="none">
                <a:solidFill>
                  <a:schemeClr val="tx1"/>
                </a:solidFill>
              </a:rPr>
              <a:t> </a:t>
            </a:r>
            <a:r>
              <a:rPr lang="de-DE" altLang="de-DE" u="none" err="1">
                <a:solidFill>
                  <a:schemeClr val="tx1"/>
                </a:solidFill>
              </a:rPr>
              <a:t>create</a:t>
            </a:r>
            <a:r>
              <a:rPr lang="de-DE" altLang="de-DE" u="none">
                <a:solidFill>
                  <a:schemeClr val="tx1"/>
                </a:solidFill>
              </a:rPr>
              <a:t> </a:t>
            </a:r>
            <a:r>
              <a:rPr lang="de-DE" altLang="de-DE" u="none" err="1">
                <a:solidFill>
                  <a:schemeClr val="tx1"/>
                </a:solidFill>
              </a:rPr>
              <a:t>the</a:t>
            </a:r>
            <a:r>
              <a:rPr lang="de-DE" altLang="de-DE" u="none">
                <a:solidFill>
                  <a:schemeClr val="tx1"/>
                </a:solidFill>
              </a:rPr>
              <a:t> </a:t>
            </a:r>
            <a:r>
              <a:rPr lang="de-DE" altLang="de-DE" u="none" err="1">
                <a:solidFill>
                  <a:schemeClr val="tx1"/>
                </a:solidFill>
              </a:rPr>
              <a:t>six</a:t>
            </a:r>
            <a:r>
              <a:rPr lang="de-DE" altLang="de-DE" u="none">
                <a:solidFill>
                  <a:schemeClr val="tx1"/>
                </a:solidFill>
              </a:rPr>
              <a:t> </a:t>
            </a:r>
            <a:r>
              <a:rPr lang="de-DE" altLang="de-DE" u="none" err="1">
                <a:solidFill>
                  <a:schemeClr val="tx1"/>
                </a:solidFill>
              </a:rPr>
              <a:t>aggregate</a:t>
            </a:r>
            <a:r>
              <a:rPr lang="de-DE" altLang="de-DE" u="none">
                <a:solidFill>
                  <a:schemeClr val="tx1"/>
                </a:solidFill>
              </a:rPr>
              <a:t> </a:t>
            </a:r>
            <a:r>
              <a:rPr lang="de-DE" altLang="de-DE" u="none" err="1">
                <a:solidFill>
                  <a:schemeClr val="tx1"/>
                </a:solidFill>
              </a:rPr>
              <a:t>indicators</a:t>
            </a:r>
            <a:r>
              <a:rPr lang="de-DE" altLang="de-DE" u="none">
                <a:solidFill>
                  <a:schemeClr val="tx1"/>
                </a:solidFill>
              </a:rPr>
              <a:t> </a:t>
            </a:r>
            <a:r>
              <a:rPr lang="de-DE" altLang="de-DE" u="none" err="1">
                <a:solidFill>
                  <a:schemeClr val="tx1"/>
                </a:solidFill>
              </a:rPr>
              <a:t>using</a:t>
            </a:r>
            <a:r>
              <a:rPr lang="de-DE" altLang="de-DE" u="none">
                <a:solidFill>
                  <a:schemeClr val="tx1"/>
                </a:solidFill>
              </a:rPr>
              <a:t> a </a:t>
            </a:r>
            <a:r>
              <a:rPr lang="de-DE" altLang="de-DE" u="none" err="1">
                <a:solidFill>
                  <a:schemeClr val="tx1"/>
                </a:solidFill>
              </a:rPr>
              <a:t>statistical</a:t>
            </a:r>
            <a:r>
              <a:rPr lang="de-DE" altLang="de-DE" u="none">
                <a:solidFill>
                  <a:schemeClr val="tx1"/>
                </a:solidFill>
              </a:rPr>
              <a:t> </a:t>
            </a:r>
            <a:r>
              <a:rPr lang="de-DE" altLang="de-DE" u="none">
                <a:solidFill>
                  <a:schemeClr val="tx1"/>
                </a:solidFill>
                <a:hlinkClick r:id="rId10">
                  <a:extLst>
                    <a:ext uri="{A12FA001-AC4F-418D-AE19-62706E023703}">
                      <ahyp:hlinkClr xmlns:ahyp="http://schemas.microsoft.com/office/drawing/2018/hyperlinkcolor" val="tx"/>
                    </a:ext>
                  </a:extLst>
                </a:hlinkClick>
              </a:rPr>
              <a:t>methodology</a:t>
            </a:r>
            <a:r>
              <a:rPr lang="de-DE" altLang="de-DE" u="none">
                <a:solidFill>
                  <a:schemeClr val="tx1"/>
                </a:solidFill>
              </a:rPr>
              <a:t> </a:t>
            </a:r>
            <a:r>
              <a:rPr lang="de-DE" altLang="de-DE" u="none" err="1">
                <a:solidFill>
                  <a:schemeClr val="tx1"/>
                </a:solidFill>
              </a:rPr>
              <a:t>known</a:t>
            </a:r>
            <a:r>
              <a:rPr lang="de-DE" altLang="de-DE" u="none">
                <a:solidFill>
                  <a:schemeClr val="tx1"/>
                </a:solidFill>
              </a:rPr>
              <a:t> </a:t>
            </a:r>
            <a:r>
              <a:rPr lang="de-DE" altLang="de-DE" u="none" err="1">
                <a:solidFill>
                  <a:schemeClr val="tx1"/>
                </a:solidFill>
              </a:rPr>
              <a:t>as</a:t>
            </a:r>
            <a:r>
              <a:rPr lang="de-DE" altLang="de-DE" u="none">
                <a:solidFill>
                  <a:schemeClr val="tx1"/>
                </a:solidFill>
              </a:rPr>
              <a:t> an </a:t>
            </a:r>
            <a:r>
              <a:rPr lang="de-DE" altLang="de-DE" u="none" err="1">
                <a:solidFill>
                  <a:schemeClr val="tx1"/>
                </a:solidFill>
              </a:rPr>
              <a:t>unobserved</a:t>
            </a:r>
            <a:r>
              <a:rPr lang="de-DE" altLang="de-DE" u="none">
                <a:solidFill>
                  <a:schemeClr val="tx1"/>
                </a:solidFill>
              </a:rPr>
              <a:t> </a:t>
            </a:r>
            <a:r>
              <a:rPr lang="de-DE" altLang="de-DE" u="none" err="1">
                <a:solidFill>
                  <a:schemeClr val="tx1"/>
                </a:solidFill>
              </a:rPr>
              <a:t>components</a:t>
            </a:r>
            <a:r>
              <a:rPr lang="de-DE" altLang="de-DE" u="none">
                <a:solidFill>
                  <a:schemeClr val="tx1"/>
                </a:solidFill>
              </a:rPr>
              <a:t> </a:t>
            </a:r>
            <a:r>
              <a:rPr lang="de-DE" altLang="de-DE" u="none" err="1">
                <a:solidFill>
                  <a:schemeClr val="tx1"/>
                </a:solidFill>
              </a:rPr>
              <a:t>model</a:t>
            </a:r>
            <a:r>
              <a:rPr lang="de-DE" altLang="de-DE" u="none">
                <a:solidFill>
                  <a:schemeClr val="tx1"/>
                </a:solidFill>
              </a:rPr>
              <a:t>. A </a:t>
            </a:r>
            <a:r>
              <a:rPr lang="de-DE" altLang="de-DE" u="none" err="1">
                <a:solidFill>
                  <a:schemeClr val="tx1"/>
                </a:solidFill>
              </a:rPr>
              <a:t>key</a:t>
            </a:r>
            <a:r>
              <a:rPr lang="de-DE" altLang="de-DE" u="none">
                <a:solidFill>
                  <a:schemeClr val="tx1"/>
                </a:solidFill>
              </a:rPr>
              <a:t> </a:t>
            </a:r>
            <a:r>
              <a:rPr lang="de-DE" altLang="de-DE" u="none" err="1">
                <a:solidFill>
                  <a:schemeClr val="tx1"/>
                </a:solidFill>
              </a:rPr>
              <a:t>feature</a:t>
            </a:r>
            <a:r>
              <a:rPr lang="de-DE" altLang="de-DE" u="none">
                <a:solidFill>
                  <a:schemeClr val="tx1"/>
                </a:solidFill>
              </a:rPr>
              <a:t> of </a:t>
            </a:r>
            <a:r>
              <a:rPr lang="de-DE" altLang="de-DE" u="none" err="1">
                <a:solidFill>
                  <a:schemeClr val="tx1"/>
                </a:solidFill>
              </a:rPr>
              <a:t>the</a:t>
            </a:r>
            <a:r>
              <a:rPr lang="de-DE" altLang="de-DE" u="none">
                <a:solidFill>
                  <a:schemeClr val="tx1"/>
                </a:solidFill>
              </a:rPr>
              <a:t> </a:t>
            </a:r>
            <a:r>
              <a:rPr lang="de-DE" altLang="de-DE" u="none" err="1">
                <a:solidFill>
                  <a:schemeClr val="tx1"/>
                </a:solidFill>
              </a:rPr>
              <a:t>methodology</a:t>
            </a:r>
            <a:r>
              <a:rPr lang="de-DE" altLang="de-DE" u="none">
                <a:solidFill>
                  <a:schemeClr val="tx1"/>
                </a:solidFill>
              </a:rPr>
              <a:t> </a:t>
            </a:r>
            <a:r>
              <a:rPr lang="de-DE" altLang="de-DE" u="none" err="1">
                <a:solidFill>
                  <a:schemeClr val="tx1"/>
                </a:solidFill>
              </a:rPr>
              <a:t>is</a:t>
            </a:r>
            <a:r>
              <a:rPr lang="de-DE" altLang="de-DE" u="none">
                <a:solidFill>
                  <a:schemeClr val="tx1"/>
                </a:solidFill>
              </a:rPr>
              <a:t> </a:t>
            </a:r>
            <a:r>
              <a:rPr lang="de-DE" altLang="de-DE" u="none" err="1">
                <a:solidFill>
                  <a:schemeClr val="tx1"/>
                </a:solidFill>
              </a:rPr>
              <a:t>that</a:t>
            </a:r>
            <a:r>
              <a:rPr lang="de-DE" altLang="de-DE" u="none">
                <a:solidFill>
                  <a:schemeClr val="tx1"/>
                </a:solidFill>
              </a:rPr>
              <a:t> </a:t>
            </a:r>
            <a:r>
              <a:rPr lang="de-DE" altLang="de-DE" u="none" err="1">
                <a:solidFill>
                  <a:schemeClr val="tx1"/>
                </a:solidFill>
              </a:rPr>
              <a:t>it</a:t>
            </a:r>
            <a:r>
              <a:rPr lang="de-DE" altLang="de-DE" u="none">
                <a:solidFill>
                  <a:schemeClr val="tx1"/>
                </a:solidFill>
              </a:rPr>
              <a:t> </a:t>
            </a:r>
            <a:r>
              <a:rPr lang="de-DE" altLang="de-DE" u="none" err="1">
                <a:solidFill>
                  <a:schemeClr val="tx1"/>
                </a:solidFill>
              </a:rPr>
              <a:t>generates</a:t>
            </a:r>
            <a:r>
              <a:rPr lang="de-DE" altLang="de-DE" u="none">
                <a:solidFill>
                  <a:schemeClr val="tx1"/>
                </a:solidFill>
              </a:rPr>
              <a:t> </a:t>
            </a:r>
            <a:r>
              <a:rPr lang="de-DE" altLang="de-DE" u="none" err="1">
                <a:solidFill>
                  <a:schemeClr val="tx1"/>
                </a:solidFill>
              </a:rPr>
              <a:t>margins</a:t>
            </a:r>
            <a:r>
              <a:rPr lang="de-DE" altLang="de-DE" u="none">
                <a:solidFill>
                  <a:schemeClr val="tx1"/>
                </a:solidFill>
              </a:rPr>
              <a:t> of </a:t>
            </a:r>
            <a:r>
              <a:rPr lang="de-DE" altLang="de-DE" u="none" err="1">
                <a:solidFill>
                  <a:schemeClr val="tx1"/>
                </a:solidFill>
              </a:rPr>
              <a:t>error</a:t>
            </a:r>
            <a:r>
              <a:rPr lang="de-DE" altLang="de-DE" u="none">
                <a:solidFill>
                  <a:schemeClr val="tx1"/>
                </a:solidFill>
              </a:rPr>
              <a:t> </a:t>
            </a:r>
            <a:r>
              <a:rPr lang="de-DE" altLang="de-DE" u="none" err="1">
                <a:solidFill>
                  <a:schemeClr val="tx1"/>
                </a:solidFill>
              </a:rPr>
              <a:t>for</a:t>
            </a:r>
            <a:r>
              <a:rPr lang="de-DE" altLang="de-DE" u="none">
                <a:solidFill>
                  <a:schemeClr val="tx1"/>
                </a:solidFill>
              </a:rPr>
              <a:t> </a:t>
            </a:r>
            <a:r>
              <a:rPr lang="de-DE" altLang="de-DE" u="none" err="1">
                <a:solidFill>
                  <a:schemeClr val="tx1"/>
                </a:solidFill>
              </a:rPr>
              <a:t>each</a:t>
            </a:r>
            <a:r>
              <a:rPr lang="de-DE" altLang="de-DE" u="none">
                <a:solidFill>
                  <a:schemeClr val="tx1"/>
                </a:solidFill>
              </a:rPr>
              <a:t> </a:t>
            </a:r>
            <a:r>
              <a:rPr lang="de-DE" altLang="de-DE" u="none" err="1">
                <a:solidFill>
                  <a:schemeClr val="tx1"/>
                </a:solidFill>
              </a:rPr>
              <a:t>governance</a:t>
            </a:r>
            <a:r>
              <a:rPr lang="de-DE" altLang="de-DE" u="none">
                <a:solidFill>
                  <a:schemeClr val="tx1"/>
                </a:solidFill>
              </a:rPr>
              <a:t> </a:t>
            </a:r>
            <a:r>
              <a:rPr lang="de-DE" altLang="de-DE" u="none" err="1">
                <a:solidFill>
                  <a:schemeClr val="tx1"/>
                </a:solidFill>
              </a:rPr>
              <a:t>estimate</a:t>
            </a:r>
            <a:r>
              <a:rPr lang="de-DE" altLang="de-DE" u="none">
                <a:solidFill>
                  <a:schemeClr val="tx1"/>
                </a:solidFill>
              </a:rPr>
              <a:t>.</a:t>
            </a:r>
            <a:r>
              <a:rPr lang="de-DE" altLang="de-DE" u="none" baseline="0">
                <a:solidFill>
                  <a:schemeClr val="tx1"/>
                </a:solidFill>
              </a:rPr>
              <a:t> </a:t>
            </a:r>
            <a:r>
              <a:rPr lang="de-DE" altLang="de-DE" u="none">
                <a:solidFill>
                  <a:schemeClr val="tx1"/>
                </a:solidFill>
              </a:rPr>
              <a:t>These </a:t>
            </a:r>
            <a:r>
              <a:rPr lang="de-DE" altLang="de-DE" u="none" err="1">
                <a:solidFill>
                  <a:schemeClr val="tx1"/>
                </a:solidFill>
              </a:rPr>
              <a:t>margins</a:t>
            </a:r>
            <a:r>
              <a:rPr lang="de-DE" altLang="de-DE" u="none">
                <a:solidFill>
                  <a:schemeClr val="tx1"/>
                </a:solidFill>
              </a:rPr>
              <a:t> of </a:t>
            </a:r>
            <a:r>
              <a:rPr lang="de-DE" altLang="de-DE" u="none" err="1">
                <a:solidFill>
                  <a:schemeClr val="tx1"/>
                </a:solidFill>
              </a:rPr>
              <a:t>error</a:t>
            </a:r>
            <a:r>
              <a:rPr lang="de-DE" altLang="de-DE" u="none">
                <a:solidFill>
                  <a:schemeClr val="tx1"/>
                </a:solidFill>
              </a:rPr>
              <a:t> </a:t>
            </a:r>
            <a:r>
              <a:rPr lang="de-DE" altLang="de-DE" u="none" err="1">
                <a:solidFill>
                  <a:schemeClr val="tx1"/>
                </a:solidFill>
              </a:rPr>
              <a:t>need</a:t>
            </a:r>
            <a:r>
              <a:rPr lang="de-DE" altLang="de-DE" u="none">
                <a:solidFill>
                  <a:schemeClr val="tx1"/>
                </a:solidFill>
              </a:rPr>
              <a:t> </a:t>
            </a:r>
            <a:r>
              <a:rPr lang="de-DE" altLang="de-DE" u="none" err="1">
                <a:solidFill>
                  <a:schemeClr val="tx1"/>
                </a:solidFill>
              </a:rPr>
              <a:t>to</a:t>
            </a:r>
            <a:r>
              <a:rPr lang="de-DE" altLang="de-DE" u="none">
                <a:solidFill>
                  <a:schemeClr val="tx1"/>
                </a:solidFill>
              </a:rPr>
              <a:t> </a:t>
            </a:r>
            <a:r>
              <a:rPr lang="de-DE" altLang="de-DE" u="none" err="1">
                <a:solidFill>
                  <a:schemeClr val="tx1"/>
                </a:solidFill>
              </a:rPr>
              <a:t>be</a:t>
            </a:r>
            <a:r>
              <a:rPr lang="de-DE" altLang="de-DE" u="none">
                <a:solidFill>
                  <a:schemeClr val="tx1"/>
                </a:solidFill>
              </a:rPr>
              <a:t> </a:t>
            </a:r>
            <a:r>
              <a:rPr lang="de-DE" altLang="de-DE" u="none" err="1">
                <a:solidFill>
                  <a:schemeClr val="tx1"/>
                </a:solidFill>
              </a:rPr>
              <a:t>taken</a:t>
            </a:r>
            <a:r>
              <a:rPr lang="de-DE" altLang="de-DE" u="none">
                <a:solidFill>
                  <a:schemeClr val="tx1"/>
                </a:solidFill>
              </a:rPr>
              <a:t> </a:t>
            </a:r>
            <a:r>
              <a:rPr lang="de-DE" altLang="de-DE" u="none" err="1">
                <a:solidFill>
                  <a:schemeClr val="tx1"/>
                </a:solidFill>
              </a:rPr>
              <a:t>into</a:t>
            </a:r>
            <a:r>
              <a:rPr lang="de-DE" altLang="de-DE" u="none">
                <a:solidFill>
                  <a:schemeClr val="tx1"/>
                </a:solidFill>
              </a:rPr>
              <a:t> </a:t>
            </a:r>
            <a:r>
              <a:rPr lang="de-DE" altLang="de-DE" u="none" err="1">
                <a:solidFill>
                  <a:schemeClr val="tx1"/>
                </a:solidFill>
              </a:rPr>
              <a:t>account</a:t>
            </a:r>
            <a:r>
              <a:rPr lang="de-DE" altLang="de-DE" u="none">
                <a:solidFill>
                  <a:schemeClr val="tx1"/>
                </a:solidFill>
              </a:rPr>
              <a:t> </a:t>
            </a:r>
            <a:r>
              <a:rPr lang="de-DE" altLang="de-DE" u="none" err="1">
                <a:solidFill>
                  <a:schemeClr val="tx1"/>
                </a:solidFill>
              </a:rPr>
              <a:t>when</a:t>
            </a:r>
            <a:r>
              <a:rPr lang="de-DE" altLang="de-DE" u="none">
                <a:solidFill>
                  <a:schemeClr val="tx1"/>
                </a:solidFill>
              </a:rPr>
              <a:t> </a:t>
            </a:r>
            <a:r>
              <a:rPr lang="de-DE" altLang="de-DE" u="none" err="1">
                <a:solidFill>
                  <a:schemeClr val="tx1"/>
                </a:solidFill>
              </a:rPr>
              <a:t>making</a:t>
            </a:r>
            <a:r>
              <a:rPr lang="de-DE" altLang="de-DE" u="none">
                <a:solidFill>
                  <a:schemeClr val="tx1"/>
                </a:solidFill>
              </a:rPr>
              <a:t> </a:t>
            </a:r>
            <a:r>
              <a:rPr lang="de-DE" altLang="de-DE" u="none" err="1">
                <a:solidFill>
                  <a:schemeClr val="tx1"/>
                </a:solidFill>
              </a:rPr>
              <a:t>comparisons</a:t>
            </a:r>
            <a:r>
              <a:rPr lang="de-DE" altLang="de-DE" u="none">
                <a:solidFill>
                  <a:schemeClr val="tx1"/>
                </a:solidFill>
              </a:rPr>
              <a:t> </a:t>
            </a:r>
            <a:r>
              <a:rPr lang="de-DE" altLang="de-DE" u="none">
                <a:solidFill>
                  <a:schemeClr val="tx1"/>
                </a:solidFill>
                <a:hlinkClick r:id="rId11">
                  <a:extLst>
                    <a:ext uri="{A12FA001-AC4F-418D-AE19-62706E023703}">
                      <ahyp:hlinkClr xmlns:ahyp="http://schemas.microsoft.com/office/drawing/2018/hyperlinkcolor" val="tx"/>
                    </a:ext>
                  </a:extLst>
                </a:hlinkClick>
              </a:rPr>
              <a:t>across countries</a:t>
            </a:r>
            <a:r>
              <a:rPr lang="de-DE" altLang="de-DE" u="none">
                <a:solidFill>
                  <a:schemeClr val="tx1"/>
                </a:solidFill>
              </a:rPr>
              <a:t> </a:t>
            </a:r>
            <a:r>
              <a:rPr lang="de-DE" altLang="de-DE" u="none" err="1">
                <a:solidFill>
                  <a:schemeClr val="tx1"/>
                </a:solidFill>
              </a:rPr>
              <a:t>and</a:t>
            </a:r>
            <a:r>
              <a:rPr lang="de-DE" altLang="de-DE" u="none">
                <a:solidFill>
                  <a:schemeClr val="tx1"/>
                </a:solidFill>
              </a:rPr>
              <a:t> </a:t>
            </a:r>
            <a:r>
              <a:rPr lang="de-DE" altLang="de-DE" u="none">
                <a:solidFill>
                  <a:schemeClr val="tx1"/>
                </a:solidFill>
                <a:hlinkClick r:id="rId12">
                  <a:extLst>
                    <a:ext uri="{A12FA001-AC4F-418D-AE19-62706E023703}">
                      <ahyp:hlinkClr xmlns:ahyp="http://schemas.microsoft.com/office/drawing/2018/hyperlinkcolor" val="tx"/>
                    </a:ext>
                  </a:extLst>
                </a:hlinkClick>
              </a:rPr>
              <a:t>over time</a:t>
            </a:r>
            <a:r>
              <a:rPr lang="de-DE" altLang="de-DE" u="none">
                <a:solidFill>
                  <a:schemeClr val="tx1"/>
                </a:solidFill>
              </a:rPr>
              <a:t>. </a:t>
            </a:r>
          </a:p>
          <a:p>
            <a:pPr marL="171450" indent="-171450">
              <a:buFont typeface="Arial"/>
              <a:buChar char="•"/>
            </a:pPr>
            <a:r>
              <a:rPr lang="de-DE" altLang="de-DE" u="none">
                <a:solidFill>
                  <a:schemeClr val="tx1"/>
                </a:solidFill>
              </a:rPr>
              <a:t>The </a:t>
            </a:r>
            <a:r>
              <a:rPr lang="de-DE" altLang="de-DE" u="none" err="1">
                <a:solidFill>
                  <a:schemeClr val="tx1"/>
                </a:solidFill>
              </a:rPr>
              <a:t>six</a:t>
            </a:r>
            <a:r>
              <a:rPr lang="de-DE" altLang="de-DE" u="none">
                <a:solidFill>
                  <a:schemeClr val="tx1"/>
                </a:solidFill>
              </a:rPr>
              <a:t> </a:t>
            </a:r>
            <a:r>
              <a:rPr lang="de-DE" altLang="de-DE" u="none" err="1">
                <a:solidFill>
                  <a:schemeClr val="tx1"/>
                </a:solidFill>
              </a:rPr>
              <a:t>composite</a:t>
            </a:r>
            <a:r>
              <a:rPr lang="de-DE" altLang="de-DE" u="none">
                <a:solidFill>
                  <a:schemeClr val="tx1"/>
                </a:solidFill>
              </a:rPr>
              <a:t> WGI </a:t>
            </a:r>
            <a:r>
              <a:rPr lang="de-DE" altLang="de-DE" u="none" err="1">
                <a:solidFill>
                  <a:schemeClr val="tx1"/>
                </a:solidFill>
              </a:rPr>
              <a:t>measures</a:t>
            </a:r>
            <a:r>
              <a:rPr lang="de-DE" altLang="de-DE" u="none">
                <a:solidFill>
                  <a:schemeClr val="tx1"/>
                </a:solidFill>
              </a:rPr>
              <a:t> </a:t>
            </a:r>
            <a:r>
              <a:rPr lang="de-DE" altLang="de-DE" u="none" err="1">
                <a:solidFill>
                  <a:schemeClr val="tx1"/>
                </a:solidFill>
              </a:rPr>
              <a:t>are</a:t>
            </a:r>
            <a:r>
              <a:rPr lang="de-DE" altLang="de-DE" u="none">
                <a:solidFill>
                  <a:schemeClr val="tx1"/>
                </a:solidFill>
              </a:rPr>
              <a:t> </a:t>
            </a:r>
            <a:r>
              <a:rPr lang="de-DE" altLang="de-DE" u="none" err="1">
                <a:solidFill>
                  <a:schemeClr val="tx1"/>
                </a:solidFill>
              </a:rPr>
              <a:t>useful</a:t>
            </a:r>
            <a:r>
              <a:rPr lang="de-DE" altLang="de-DE" u="none">
                <a:solidFill>
                  <a:schemeClr val="tx1"/>
                </a:solidFill>
              </a:rPr>
              <a:t> </a:t>
            </a:r>
            <a:r>
              <a:rPr lang="de-DE" altLang="de-DE" u="none" err="1">
                <a:solidFill>
                  <a:schemeClr val="tx1"/>
                </a:solidFill>
              </a:rPr>
              <a:t>as</a:t>
            </a:r>
            <a:r>
              <a:rPr lang="de-DE" altLang="de-DE" u="none">
                <a:solidFill>
                  <a:schemeClr val="tx1"/>
                </a:solidFill>
              </a:rPr>
              <a:t> a </a:t>
            </a:r>
            <a:r>
              <a:rPr lang="de-DE" altLang="de-DE" u="none" err="1">
                <a:solidFill>
                  <a:schemeClr val="tx1"/>
                </a:solidFill>
              </a:rPr>
              <a:t>tool</a:t>
            </a:r>
            <a:r>
              <a:rPr lang="de-DE" altLang="de-DE" u="none">
                <a:solidFill>
                  <a:schemeClr val="tx1"/>
                </a:solidFill>
              </a:rPr>
              <a:t> </a:t>
            </a:r>
            <a:r>
              <a:rPr lang="de-DE" altLang="de-DE" u="none" err="1">
                <a:solidFill>
                  <a:schemeClr val="tx1"/>
                </a:solidFill>
              </a:rPr>
              <a:t>for</a:t>
            </a:r>
            <a:r>
              <a:rPr lang="de-DE" altLang="de-DE" u="none">
                <a:solidFill>
                  <a:schemeClr val="tx1"/>
                </a:solidFill>
              </a:rPr>
              <a:t> </a:t>
            </a:r>
            <a:r>
              <a:rPr lang="de-DE" altLang="de-DE" u="none" err="1">
                <a:solidFill>
                  <a:schemeClr val="tx1"/>
                </a:solidFill>
              </a:rPr>
              <a:t>broad</a:t>
            </a:r>
            <a:r>
              <a:rPr lang="de-DE" altLang="de-DE" u="none">
                <a:solidFill>
                  <a:schemeClr val="tx1"/>
                </a:solidFill>
              </a:rPr>
              <a:t> </a:t>
            </a:r>
            <a:r>
              <a:rPr lang="de-DE" altLang="de-DE" u="none" err="1">
                <a:solidFill>
                  <a:schemeClr val="tx1"/>
                </a:solidFill>
              </a:rPr>
              <a:t>cross-country</a:t>
            </a:r>
            <a:r>
              <a:rPr lang="de-DE" altLang="de-DE" u="none">
                <a:solidFill>
                  <a:schemeClr val="tx1"/>
                </a:solidFill>
              </a:rPr>
              <a:t> </a:t>
            </a:r>
            <a:r>
              <a:rPr lang="de-DE" altLang="de-DE" u="none" err="1">
                <a:solidFill>
                  <a:schemeClr val="tx1"/>
                </a:solidFill>
              </a:rPr>
              <a:t>comparisons</a:t>
            </a:r>
            <a:r>
              <a:rPr lang="de-DE" altLang="de-DE" u="none">
                <a:solidFill>
                  <a:schemeClr val="tx1"/>
                </a:solidFill>
              </a:rPr>
              <a:t> </a:t>
            </a:r>
            <a:r>
              <a:rPr lang="de-DE" altLang="de-DE" u="none" err="1">
                <a:solidFill>
                  <a:schemeClr val="tx1"/>
                </a:solidFill>
              </a:rPr>
              <a:t>and</a:t>
            </a:r>
            <a:r>
              <a:rPr lang="de-DE" altLang="de-DE" u="none">
                <a:solidFill>
                  <a:schemeClr val="tx1"/>
                </a:solidFill>
              </a:rPr>
              <a:t> </a:t>
            </a:r>
            <a:r>
              <a:rPr lang="de-DE" altLang="de-DE" u="none" err="1">
                <a:solidFill>
                  <a:schemeClr val="tx1"/>
                </a:solidFill>
              </a:rPr>
              <a:t>for</a:t>
            </a:r>
            <a:r>
              <a:rPr lang="de-DE" altLang="de-DE" u="none">
                <a:solidFill>
                  <a:schemeClr val="tx1"/>
                </a:solidFill>
              </a:rPr>
              <a:t> </a:t>
            </a:r>
            <a:r>
              <a:rPr lang="de-DE" altLang="de-DE" u="none" err="1">
                <a:solidFill>
                  <a:schemeClr val="tx1"/>
                </a:solidFill>
              </a:rPr>
              <a:t>evaluating</a:t>
            </a:r>
            <a:r>
              <a:rPr lang="de-DE" altLang="de-DE" u="none">
                <a:solidFill>
                  <a:schemeClr val="tx1"/>
                </a:solidFill>
              </a:rPr>
              <a:t> </a:t>
            </a:r>
            <a:r>
              <a:rPr lang="de-DE" altLang="de-DE" u="none" err="1">
                <a:solidFill>
                  <a:schemeClr val="tx1"/>
                </a:solidFill>
              </a:rPr>
              <a:t>broad</a:t>
            </a:r>
            <a:r>
              <a:rPr lang="de-DE" altLang="de-DE" u="none">
                <a:solidFill>
                  <a:schemeClr val="tx1"/>
                </a:solidFill>
              </a:rPr>
              <a:t> </a:t>
            </a:r>
            <a:r>
              <a:rPr lang="de-DE" altLang="de-DE" u="none" err="1">
                <a:solidFill>
                  <a:schemeClr val="tx1"/>
                </a:solidFill>
              </a:rPr>
              <a:t>trends</a:t>
            </a:r>
            <a:r>
              <a:rPr lang="de-DE" altLang="de-DE" u="none">
                <a:solidFill>
                  <a:schemeClr val="tx1"/>
                </a:solidFill>
              </a:rPr>
              <a:t> </a:t>
            </a:r>
            <a:r>
              <a:rPr lang="de-DE" altLang="de-DE" u="none" err="1">
                <a:solidFill>
                  <a:schemeClr val="tx1"/>
                </a:solidFill>
              </a:rPr>
              <a:t>over</a:t>
            </a:r>
            <a:r>
              <a:rPr lang="de-DE" altLang="de-DE" u="none">
                <a:solidFill>
                  <a:schemeClr val="tx1"/>
                </a:solidFill>
              </a:rPr>
              <a:t> time.</a:t>
            </a:r>
            <a:r>
              <a:rPr lang="de-DE" altLang="de-DE" u="none" baseline="0">
                <a:solidFill>
                  <a:schemeClr val="tx1"/>
                </a:solidFill>
              </a:rPr>
              <a:t> </a:t>
            </a:r>
            <a:r>
              <a:rPr lang="de-DE" altLang="de-DE" u="none" err="1">
                <a:solidFill>
                  <a:schemeClr val="tx1"/>
                </a:solidFill>
              </a:rPr>
              <a:t>However</a:t>
            </a:r>
            <a:r>
              <a:rPr lang="de-DE" altLang="de-DE" u="none">
                <a:solidFill>
                  <a:schemeClr val="tx1"/>
                </a:solidFill>
              </a:rPr>
              <a:t>, </a:t>
            </a:r>
            <a:r>
              <a:rPr lang="de-DE" altLang="de-DE" u="none" err="1">
                <a:solidFill>
                  <a:schemeClr val="tx1"/>
                </a:solidFill>
              </a:rPr>
              <a:t>they</a:t>
            </a:r>
            <a:r>
              <a:rPr lang="de-DE" altLang="de-DE" u="none">
                <a:solidFill>
                  <a:schemeClr val="tx1"/>
                </a:solidFill>
              </a:rPr>
              <a:t> </a:t>
            </a:r>
            <a:r>
              <a:rPr lang="de-DE" altLang="de-DE" u="none" err="1">
                <a:solidFill>
                  <a:schemeClr val="tx1"/>
                </a:solidFill>
              </a:rPr>
              <a:t>are</a:t>
            </a:r>
            <a:r>
              <a:rPr lang="de-DE" altLang="de-DE" u="none">
                <a:solidFill>
                  <a:schemeClr val="tx1"/>
                </a:solidFill>
              </a:rPr>
              <a:t> </a:t>
            </a:r>
            <a:r>
              <a:rPr lang="de-DE" altLang="de-DE" u="none" err="1">
                <a:solidFill>
                  <a:schemeClr val="tx1"/>
                </a:solidFill>
              </a:rPr>
              <a:t>often</a:t>
            </a:r>
            <a:r>
              <a:rPr lang="de-DE" altLang="de-DE" u="none">
                <a:solidFill>
                  <a:schemeClr val="tx1"/>
                </a:solidFill>
              </a:rPr>
              <a:t> </a:t>
            </a:r>
            <a:r>
              <a:rPr lang="de-DE" altLang="de-DE" u="none" err="1">
                <a:solidFill>
                  <a:schemeClr val="tx1"/>
                </a:solidFill>
              </a:rPr>
              <a:t>too</a:t>
            </a:r>
            <a:r>
              <a:rPr lang="de-DE" altLang="de-DE" u="none">
                <a:solidFill>
                  <a:schemeClr val="tx1"/>
                </a:solidFill>
              </a:rPr>
              <a:t> </a:t>
            </a:r>
            <a:r>
              <a:rPr lang="de-DE" altLang="de-DE" u="none" err="1">
                <a:solidFill>
                  <a:schemeClr val="tx1"/>
                </a:solidFill>
              </a:rPr>
              <a:t>blunt</a:t>
            </a:r>
            <a:r>
              <a:rPr lang="de-DE" altLang="de-DE" u="none">
                <a:solidFill>
                  <a:schemeClr val="tx1"/>
                </a:solidFill>
              </a:rPr>
              <a:t> a </a:t>
            </a:r>
            <a:r>
              <a:rPr lang="de-DE" altLang="de-DE" u="none" err="1">
                <a:solidFill>
                  <a:schemeClr val="tx1"/>
                </a:solidFill>
              </a:rPr>
              <a:t>tool</a:t>
            </a:r>
            <a:r>
              <a:rPr lang="de-DE" altLang="de-DE" u="none">
                <a:solidFill>
                  <a:schemeClr val="tx1"/>
                </a:solidFill>
              </a:rPr>
              <a:t> </a:t>
            </a:r>
            <a:r>
              <a:rPr lang="de-DE" altLang="de-DE" u="none" err="1">
                <a:solidFill>
                  <a:schemeClr val="tx1"/>
                </a:solidFill>
              </a:rPr>
              <a:t>to</a:t>
            </a:r>
            <a:r>
              <a:rPr lang="de-DE" altLang="de-DE" u="none">
                <a:solidFill>
                  <a:schemeClr val="tx1"/>
                </a:solidFill>
              </a:rPr>
              <a:t> </a:t>
            </a:r>
            <a:r>
              <a:rPr lang="de-DE" altLang="de-DE" u="none" err="1">
                <a:solidFill>
                  <a:schemeClr val="tx1"/>
                </a:solidFill>
              </a:rPr>
              <a:t>be</a:t>
            </a:r>
            <a:r>
              <a:rPr lang="de-DE" altLang="de-DE" u="none">
                <a:solidFill>
                  <a:schemeClr val="tx1"/>
                </a:solidFill>
              </a:rPr>
              <a:t> </a:t>
            </a:r>
            <a:r>
              <a:rPr lang="de-DE" altLang="de-DE" u="none" err="1">
                <a:solidFill>
                  <a:schemeClr val="tx1"/>
                </a:solidFill>
              </a:rPr>
              <a:t>useful</a:t>
            </a:r>
            <a:r>
              <a:rPr lang="de-DE" altLang="de-DE" u="none">
                <a:solidFill>
                  <a:schemeClr val="tx1"/>
                </a:solidFill>
              </a:rPr>
              <a:t> in </a:t>
            </a:r>
            <a:r>
              <a:rPr lang="de-DE" altLang="de-DE" u="none" err="1">
                <a:solidFill>
                  <a:schemeClr val="tx1"/>
                </a:solidFill>
              </a:rPr>
              <a:t>formulating</a:t>
            </a:r>
            <a:r>
              <a:rPr lang="de-DE" altLang="de-DE" u="none">
                <a:solidFill>
                  <a:schemeClr val="tx1"/>
                </a:solidFill>
              </a:rPr>
              <a:t> </a:t>
            </a:r>
            <a:r>
              <a:rPr lang="de-DE" altLang="de-DE" u="none" err="1">
                <a:solidFill>
                  <a:schemeClr val="tx1"/>
                </a:solidFill>
              </a:rPr>
              <a:t>specific</a:t>
            </a:r>
            <a:r>
              <a:rPr lang="de-DE" altLang="de-DE" u="none">
                <a:solidFill>
                  <a:schemeClr val="tx1"/>
                </a:solidFill>
              </a:rPr>
              <a:t> </a:t>
            </a:r>
            <a:r>
              <a:rPr lang="de-DE" altLang="de-DE" u="none" err="1">
                <a:solidFill>
                  <a:schemeClr val="tx1"/>
                </a:solidFill>
              </a:rPr>
              <a:t>governance</a:t>
            </a:r>
            <a:r>
              <a:rPr lang="de-DE" altLang="de-DE" u="none">
                <a:solidFill>
                  <a:schemeClr val="tx1"/>
                </a:solidFill>
              </a:rPr>
              <a:t> </a:t>
            </a:r>
            <a:r>
              <a:rPr lang="de-DE" altLang="de-DE" u="none" err="1">
                <a:solidFill>
                  <a:schemeClr val="tx1"/>
                </a:solidFill>
              </a:rPr>
              <a:t>reforms</a:t>
            </a:r>
            <a:r>
              <a:rPr lang="de-DE" altLang="de-DE" u="none">
                <a:solidFill>
                  <a:schemeClr val="tx1"/>
                </a:solidFill>
              </a:rPr>
              <a:t> in </a:t>
            </a:r>
            <a:r>
              <a:rPr lang="de-DE" altLang="de-DE" u="none" err="1">
                <a:solidFill>
                  <a:schemeClr val="tx1"/>
                </a:solidFill>
              </a:rPr>
              <a:t>particular</a:t>
            </a:r>
            <a:r>
              <a:rPr lang="de-DE" altLang="de-DE" u="none">
                <a:solidFill>
                  <a:schemeClr val="tx1"/>
                </a:solidFill>
              </a:rPr>
              <a:t> </a:t>
            </a:r>
            <a:r>
              <a:rPr lang="de-DE" altLang="de-DE" u="none" err="1">
                <a:solidFill>
                  <a:schemeClr val="tx1"/>
                </a:solidFill>
              </a:rPr>
              <a:t>country</a:t>
            </a:r>
            <a:r>
              <a:rPr lang="de-DE" altLang="de-DE" u="none">
                <a:solidFill>
                  <a:schemeClr val="tx1"/>
                </a:solidFill>
              </a:rPr>
              <a:t> </a:t>
            </a:r>
            <a:r>
              <a:rPr lang="de-DE" altLang="de-DE" u="none" err="1">
                <a:solidFill>
                  <a:schemeClr val="tx1"/>
                </a:solidFill>
              </a:rPr>
              <a:t>contexts</a:t>
            </a:r>
            <a:r>
              <a:rPr lang="de-DE" altLang="de-DE" u="none">
                <a:solidFill>
                  <a:schemeClr val="tx1"/>
                </a:solidFill>
              </a:rPr>
              <a:t>. Such </a:t>
            </a:r>
            <a:r>
              <a:rPr lang="de-DE" altLang="de-DE" u="none" err="1">
                <a:solidFill>
                  <a:schemeClr val="tx1"/>
                </a:solidFill>
              </a:rPr>
              <a:t>reforms</a:t>
            </a:r>
            <a:r>
              <a:rPr lang="de-DE" altLang="de-DE" u="none">
                <a:solidFill>
                  <a:schemeClr val="tx1"/>
                </a:solidFill>
              </a:rPr>
              <a:t>, </a:t>
            </a:r>
            <a:r>
              <a:rPr lang="de-DE" altLang="de-DE" u="none" err="1">
                <a:solidFill>
                  <a:schemeClr val="tx1"/>
                </a:solidFill>
              </a:rPr>
              <a:t>and</a:t>
            </a:r>
            <a:r>
              <a:rPr lang="de-DE" altLang="de-DE" u="none">
                <a:solidFill>
                  <a:schemeClr val="tx1"/>
                </a:solidFill>
              </a:rPr>
              <a:t> </a:t>
            </a:r>
            <a:r>
              <a:rPr lang="de-DE" altLang="de-DE" u="none" err="1">
                <a:solidFill>
                  <a:schemeClr val="tx1"/>
                </a:solidFill>
              </a:rPr>
              <a:t>evaluation</a:t>
            </a:r>
            <a:r>
              <a:rPr lang="de-DE" altLang="de-DE" u="none">
                <a:solidFill>
                  <a:schemeClr val="tx1"/>
                </a:solidFill>
              </a:rPr>
              <a:t> of </a:t>
            </a:r>
            <a:r>
              <a:rPr lang="de-DE" altLang="de-DE" u="none" err="1">
                <a:solidFill>
                  <a:schemeClr val="tx1"/>
                </a:solidFill>
              </a:rPr>
              <a:t>their</a:t>
            </a:r>
            <a:r>
              <a:rPr lang="de-DE" altLang="de-DE" u="none">
                <a:solidFill>
                  <a:schemeClr val="tx1"/>
                </a:solidFill>
              </a:rPr>
              <a:t> </a:t>
            </a:r>
            <a:r>
              <a:rPr lang="de-DE" altLang="de-DE" u="none" err="1">
                <a:solidFill>
                  <a:schemeClr val="tx1"/>
                </a:solidFill>
              </a:rPr>
              <a:t>progress</a:t>
            </a:r>
            <a:r>
              <a:rPr lang="de-DE" altLang="de-DE" u="none">
                <a:solidFill>
                  <a:schemeClr val="tx1"/>
                </a:solidFill>
              </a:rPr>
              <a:t>, </a:t>
            </a:r>
            <a:r>
              <a:rPr lang="de-DE" altLang="de-DE" u="none" err="1">
                <a:solidFill>
                  <a:schemeClr val="tx1"/>
                </a:solidFill>
              </a:rPr>
              <a:t>need</a:t>
            </a:r>
            <a:r>
              <a:rPr lang="de-DE" altLang="de-DE" u="none">
                <a:solidFill>
                  <a:schemeClr val="tx1"/>
                </a:solidFill>
              </a:rPr>
              <a:t> </a:t>
            </a:r>
            <a:r>
              <a:rPr lang="de-DE" altLang="de-DE" u="none" err="1">
                <a:solidFill>
                  <a:schemeClr val="tx1"/>
                </a:solidFill>
              </a:rPr>
              <a:t>to</a:t>
            </a:r>
            <a:r>
              <a:rPr lang="de-DE" altLang="de-DE" u="none">
                <a:solidFill>
                  <a:schemeClr val="tx1"/>
                </a:solidFill>
              </a:rPr>
              <a:t> </a:t>
            </a:r>
            <a:r>
              <a:rPr lang="de-DE" altLang="de-DE" u="none" err="1">
                <a:solidFill>
                  <a:schemeClr val="tx1"/>
                </a:solidFill>
              </a:rPr>
              <a:t>be</a:t>
            </a:r>
            <a:r>
              <a:rPr lang="de-DE" altLang="de-DE" u="none">
                <a:solidFill>
                  <a:schemeClr val="tx1"/>
                </a:solidFill>
              </a:rPr>
              <a:t> </a:t>
            </a:r>
            <a:r>
              <a:rPr lang="de-DE" altLang="de-DE" u="none" err="1">
                <a:solidFill>
                  <a:schemeClr val="tx1"/>
                </a:solidFill>
              </a:rPr>
              <a:t>informed</a:t>
            </a:r>
            <a:r>
              <a:rPr lang="de-DE" altLang="de-DE" u="none">
                <a:solidFill>
                  <a:schemeClr val="tx1"/>
                </a:solidFill>
              </a:rPr>
              <a:t> </a:t>
            </a:r>
            <a:r>
              <a:rPr lang="de-DE" altLang="de-DE" u="none" err="1">
                <a:solidFill>
                  <a:schemeClr val="tx1"/>
                </a:solidFill>
              </a:rPr>
              <a:t>by</a:t>
            </a:r>
            <a:r>
              <a:rPr lang="de-DE" altLang="de-DE" u="none">
                <a:solidFill>
                  <a:schemeClr val="tx1"/>
                </a:solidFill>
              </a:rPr>
              <a:t> </a:t>
            </a:r>
            <a:r>
              <a:rPr lang="de-DE" altLang="de-DE" u="none" err="1">
                <a:solidFill>
                  <a:schemeClr val="tx1"/>
                </a:solidFill>
              </a:rPr>
              <a:t>much</a:t>
            </a:r>
            <a:r>
              <a:rPr lang="de-DE" altLang="de-DE" u="none">
                <a:solidFill>
                  <a:schemeClr val="tx1"/>
                </a:solidFill>
              </a:rPr>
              <a:t> </a:t>
            </a:r>
            <a:r>
              <a:rPr lang="de-DE" altLang="de-DE" u="none" err="1">
                <a:solidFill>
                  <a:schemeClr val="tx1"/>
                </a:solidFill>
              </a:rPr>
              <a:t>more</a:t>
            </a:r>
            <a:r>
              <a:rPr lang="de-DE" altLang="de-DE" u="none">
                <a:solidFill>
                  <a:schemeClr val="tx1"/>
                </a:solidFill>
              </a:rPr>
              <a:t> </a:t>
            </a:r>
            <a:r>
              <a:rPr lang="de-DE" altLang="de-DE" u="none" err="1">
                <a:solidFill>
                  <a:schemeClr val="tx1"/>
                </a:solidFill>
              </a:rPr>
              <a:t>detailed</a:t>
            </a:r>
            <a:r>
              <a:rPr lang="de-DE" altLang="de-DE" u="none">
                <a:solidFill>
                  <a:schemeClr val="tx1"/>
                </a:solidFill>
              </a:rPr>
              <a:t> </a:t>
            </a:r>
            <a:r>
              <a:rPr lang="de-DE" altLang="de-DE" u="none" err="1">
                <a:solidFill>
                  <a:schemeClr val="tx1"/>
                </a:solidFill>
              </a:rPr>
              <a:t>and</a:t>
            </a:r>
            <a:r>
              <a:rPr lang="de-DE" altLang="de-DE" u="none">
                <a:solidFill>
                  <a:schemeClr val="tx1"/>
                </a:solidFill>
              </a:rPr>
              <a:t> </a:t>
            </a:r>
            <a:r>
              <a:rPr lang="de-DE" altLang="de-DE" u="none" err="1">
                <a:solidFill>
                  <a:schemeClr val="tx1"/>
                </a:solidFill>
              </a:rPr>
              <a:t>country-specific</a:t>
            </a:r>
            <a:r>
              <a:rPr lang="de-DE" altLang="de-DE" u="none">
                <a:solidFill>
                  <a:schemeClr val="tx1"/>
                </a:solidFill>
              </a:rPr>
              <a:t> </a:t>
            </a:r>
            <a:r>
              <a:rPr lang="de-DE" altLang="de-DE" u="none" err="1">
                <a:solidFill>
                  <a:schemeClr val="tx1"/>
                </a:solidFill>
              </a:rPr>
              <a:t>diagnostic</a:t>
            </a:r>
            <a:r>
              <a:rPr lang="de-DE" altLang="de-DE" u="none">
                <a:solidFill>
                  <a:schemeClr val="tx1"/>
                </a:solidFill>
              </a:rPr>
              <a:t> </a:t>
            </a:r>
            <a:r>
              <a:rPr lang="de-DE" altLang="de-DE" u="none" err="1">
                <a:solidFill>
                  <a:schemeClr val="tx1"/>
                </a:solidFill>
              </a:rPr>
              <a:t>data</a:t>
            </a:r>
            <a:r>
              <a:rPr lang="de-DE" altLang="de-DE" u="none">
                <a:solidFill>
                  <a:schemeClr val="tx1"/>
                </a:solidFill>
              </a:rPr>
              <a:t> </a:t>
            </a:r>
            <a:r>
              <a:rPr lang="de-DE" altLang="de-DE" u="none" err="1">
                <a:solidFill>
                  <a:schemeClr val="tx1"/>
                </a:solidFill>
              </a:rPr>
              <a:t>that</a:t>
            </a:r>
            <a:r>
              <a:rPr lang="de-DE" altLang="de-DE" u="none">
                <a:solidFill>
                  <a:schemeClr val="tx1"/>
                </a:solidFill>
              </a:rPr>
              <a:t> </a:t>
            </a:r>
            <a:r>
              <a:rPr lang="de-DE" altLang="de-DE" u="none" err="1">
                <a:solidFill>
                  <a:schemeClr val="tx1"/>
                </a:solidFill>
              </a:rPr>
              <a:t>can</a:t>
            </a:r>
            <a:r>
              <a:rPr lang="de-DE" altLang="de-DE" u="none">
                <a:solidFill>
                  <a:schemeClr val="tx1"/>
                </a:solidFill>
              </a:rPr>
              <a:t> </a:t>
            </a:r>
            <a:r>
              <a:rPr lang="de-DE" altLang="de-DE" u="none" err="1">
                <a:solidFill>
                  <a:schemeClr val="tx1"/>
                </a:solidFill>
              </a:rPr>
              <a:t>identify</a:t>
            </a:r>
            <a:r>
              <a:rPr lang="de-DE" altLang="de-DE" u="none">
                <a:solidFill>
                  <a:schemeClr val="tx1"/>
                </a:solidFill>
              </a:rPr>
              <a:t> </a:t>
            </a:r>
            <a:r>
              <a:rPr lang="de-DE" altLang="de-DE" u="none" err="1">
                <a:solidFill>
                  <a:schemeClr val="tx1"/>
                </a:solidFill>
              </a:rPr>
              <a:t>the</a:t>
            </a:r>
            <a:r>
              <a:rPr lang="de-DE" altLang="de-DE" u="none">
                <a:solidFill>
                  <a:schemeClr val="tx1"/>
                </a:solidFill>
              </a:rPr>
              <a:t> relevant </a:t>
            </a:r>
            <a:r>
              <a:rPr lang="de-DE" altLang="de-DE" u="none" err="1">
                <a:solidFill>
                  <a:schemeClr val="tx1"/>
                </a:solidFill>
              </a:rPr>
              <a:t>constraints</a:t>
            </a:r>
            <a:r>
              <a:rPr lang="de-DE" altLang="de-DE" u="none">
                <a:solidFill>
                  <a:schemeClr val="tx1"/>
                </a:solidFill>
              </a:rPr>
              <a:t> on </a:t>
            </a:r>
            <a:r>
              <a:rPr lang="de-DE" altLang="de-DE" u="none" err="1">
                <a:solidFill>
                  <a:schemeClr val="tx1"/>
                </a:solidFill>
              </a:rPr>
              <a:t>governance</a:t>
            </a:r>
            <a:r>
              <a:rPr lang="de-DE" altLang="de-DE" u="none">
                <a:solidFill>
                  <a:schemeClr val="tx1"/>
                </a:solidFill>
              </a:rPr>
              <a:t> in </a:t>
            </a:r>
            <a:r>
              <a:rPr lang="de-DE" altLang="de-DE" u="none" err="1">
                <a:solidFill>
                  <a:schemeClr val="tx1"/>
                </a:solidFill>
              </a:rPr>
              <a:t>particular</a:t>
            </a:r>
            <a:r>
              <a:rPr lang="de-DE" altLang="de-DE" u="none">
                <a:solidFill>
                  <a:schemeClr val="tx1"/>
                </a:solidFill>
              </a:rPr>
              <a:t> </a:t>
            </a:r>
            <a:r>
              <a:rPr lang="de-DE" altLang="de-DE" u="none" err="1">
                <a:solidFill>
                  <a:schemeClr val="tx1"/>
                </a:solidFill>
              </a:rPr>
              <a:t>country</a:t>
            </a:r>
            <a:r>
              <a:rPr lang="de-DE" altLang="de-DE" u="none">
                <a:solidFill>
                  <a:schemeClr val="tx1"/>
                </a:solidFill>
              </a:rPr>
              <a:t> </a:t>
            </a:r>
            <a:r>
              <a:rPr lang="de-DE" altLang="de-DE" u="none" err="1">
                <a:solidFill>
                  <a:schemeClr val="tx1"/>
                </a:solidFill>
              </a:rPr>
              <a:t>circumstances</a:t>
            </a:r>
            <a:r>
              <a:rPr lang="de-DE" altLang="de-DE" u="none">
                <a:solidFill>
                  <a:schemeClr val="tx1"/>
                </a:solidFill>
              </a:rPr>
              <a:t>.</a:t>
            </a:r>
          </a:p>
          <a:p>
            <a:pPr marL="171450" indent="-171450">
              <a:buFont typeface="Arial"/>
              <a:buChar char="•"/>
            </a:pPr>
            <a:r>
              <a:rPr lang="de-DE" altLang="de-DE" u="none">
                <a:solidFill>
                  <a:schemeClr val="tx1"/>
                </a:solidFill>
              </a:rPr>
              <a:t>The WGI </a:t>
            </a:r>
            <a:r>
              <a:rPr lang="de-DE" altLang="de-DE" u="none" err="1">
                <a:solidFill>
                  <a:schemeClr val="tx1"/>
                </a:solidFill>
              </a:rPr>
              <a:t>are</a:t>
            </a:r>
            <a:r>
              <a:rPr lang="de-DE" altLang="de-DE" u="none">
                <a:solidFill>
                  <a:schemeClr val="tx1"/>
                </a:solidFill>
              </a:rPr>
              <a:t> </a:t>
            </a:r>
            <a:r>
              <a:rPr lang="de-DE" altLang="de-DE" u="none" err="1">
                <a:solidFill>
                  <a:schemeClr val="tx1"/>
                </a:solidFill>
              </a:rPr>
              <a:t>complementary</a:t>
            </a:r>
            <a:r>
              <a:rPr lang="de-DE" altLang="de-DE" u="none">
                <a:solidFill>
                  <a:schemeClr val="tx1"/>
                </a:solidFill>
              </a:rPr>
              <a:t> </a:t>
            </a:r>
            <a:r>
              <a:rPr lang="de-DE" altLang="de-DE" u="none" err="1">
                <a:solidFill>
                  <a:schemeClr val="tx1"/>
                </a:solidFill>
              </a:rPr>
              <a:t>to</a:t>
            </a:r>
            <a:r>
              <a:rPr lang="de-DE" altLang="de-DE" u="none">
                <a:solidFill>
                  <a:schemeClr val="tx1"/>
                </a:solidFill>
              </a:rPr>
              <a:t> a large </a:t>
            </a:r>
            <a:r>
              <a:rPr lang="de-DE" altLang="de-DE" u="none" err="1">
                <a:solidFill>
                  <a:schemeClr val="tx1"/>
                </a:solidFill>
              </a:rPr>
              <a:t>number</a:t>
            </a:r>
            <a:r>
              <a:rPr lang="de-DE" altLang="de-DE" u="none">
                <a:solidFill>
                  <a:schemeClr val="tx1"/>
                </a:solidFill>
              </a:rPr>
              <a:t> of </a:t>
            </a:r>
            <a:r>
              <a:rPr lang="de-DE" altLang="de-DE" u="none" err="1">
                <a:solidFill>
                  <a:schemeClr val="tx1"/>
                </a:solidFill>
              </a:rPr>
              <a:t>other</a:t>
            </a:r>
            <a:r>
              <a:rPr lang="de-DE" altLang="de-DE" u="none">
                <a:solidFill>
                  <a:schemeClr val="tx1"/>
                </a:solidFill>
              </a:rPr>
              <a:t> </a:t>
            </a:r>
            <a:r>
              <a:rPr lang="de-DE" altLang="de-DE" u="none" err="1">
                <a:solidFill>
                  <a:schemeClr val="tx1"/>
                </a:solidFill>
              </a:rPr>
              <a:t>efforts</a:t>
            </a:r>
            <a:r>
              <a:rPr lang="de-DE" altLang="de-DE" u="none">
                <a:solidFill>
                  <a:schemeClr val="tx1"/>
                </a:solidFill>
              </a:rPr>
              <a:t> </a:t>
            </a:r>
            <a:r>
              <a:rPr lang="de-DE" altLang="de-DE" u="none" err="1">
                <a:solidFill>
                  <a:schemeClr val="tx1"/>
                </a:solidFill>
              </a:rPr>
              <a:t>to</a:t>
            </a:r>
            <a:r>
              <a:rPr lang="de-DE" altLang="de-DE" u="none">
                <a:solidFill>
                  <a:schemeClr val="tx1"/>
                </a:solidFill>
              </a:rPr>
              <a:t> </a:t>
            </a:r>
            <a:r>
              <a:rPr lang="de-DE" altLang="de-DE" u="none" err="1">
                <a:solidFill>
                  <a:schemeClr val="tx1"/>
                </a:solidFill>
              </a:rPr>
              <a:t>construct</a:t>
            </a:r>
            <a:r>
              <a:rPr lang="de-DE" altLang="de-DE" u="none">
                <a:solidFill>
                  <a:schemeClr val="tx1"/>
                </a:solidFill>
              </a:rPr>
              <a:t> </a:t>
            </a:r>
            <a:r>
              <a:rPr lang="de-DE" altLang="de-DE" u="none" err="1">
                <a:solidFill>
                  <a:schemeClr val="tx1"/>
                </a:solidFill>
              </a:rPr>
              <a:t>more</a:t>
            </a:r>
            <a:r>
              <a:rPr lang="de-DE" altLang="de-DE" u="none">
                <a:solidFill>
                  <a:schemeClr val="tx1"/>
                </a:solidFill>
              </a:rPr>
              <a:t> </a:t>
            </a:r>
            <a:r>
              <a:rPr lang="de-DE" altLang="de-DE" u="none" err="1">
                <a:solidFill>
                  <a:schemeClr val="tx1"/>
                </a:solidFill>
              </a:rPr>
              <a:t>detailed</a:t>
            </a:r>
            <a:r>
              <a:rPr lang="de-DE" altLang="de-DE" u="none">
                <a:solidFill>
                  <a:schemeClr val="tx1"/>
                </a:solidFill>
              </a:rPr>
              <a:t> </a:t>
            </a:r>
            <a:r>
              <a:rPr lang="de-DE" altLang="de-DE" u="none" err="1">
                <a:solidFill>
                  <a:schemeClr val="tx1"/>
                </a:solidFill>
              </a:rPr>
              <a:t>measures</a:t>
            </a:r>
            <a:r>
              <a:rPr lang="de-DE" altLang="de-DE" u="none">
                <a:solidFill>
                  <a:schemeClr val="tx1"/>
                </a:solidFill>
              </a:rPr>
              <a:t> of </a:t>
            </a:r>
            <a:r>
              <a:rPr lang="de-DE" altLang="de-DE" u="none" err="1">
                <a:solidFill>
                  <a:schemeClr val="tx1"/>
                </a:solidFill>
              </a:rPr>
              <a:t>governance</a:t>
            </a:r>
            <a:r>
              <a:rPr lang="de-DE" altLang="de-DE" u="none">
                <a:solidFill>
                  <a:schemeClr val="tx1"/>
                </a:solidFill>
              </a:rPr>
              <a:t>, </a:t>
            </a:r>
            <a:r>
              <a:rPr lang="de-DE" altLang="de-DE" u="none" err="1">
                <a:solidFill>
                  <a:schemeClr val="tx1"/>
                </a:solidFill>
              </a:rPr>
              <a:t>often</a:t>
            </a:r>
            <a:r>
              <a:rPr lang="de-DE" altLang="de-DE" u="none">
                <a:solidFill>
                  <a:schemeClr val="tx1"/>
                </a:solidFill>
              </a:rPr>
              <a:t> just </a:t>
            </a:r>
            <a:r>
              <a:rPr lang="de-DE" altLang="de-DE" u="none" err="1">
                <a:solidFill>
                  <a:schemeClr val="tx1"/>
                </a:solidFill>
              </a:rPr>
              <a:t>for</a:t>
            </a:r>
            <a:r>
              <a:rPr lang="de-DE" altLang="de-DE" u="none">
                <a:solidFill>
                  <a:schemeClr val="tx1"/>
                </a:solidFill>
              </a:rPr>
              <a:t> a </a:t>
            </a:r>
            <a:r>
              <a:rPr lang="de-DE" altLang="de-DE" u="none" err="1">
                <a:solidFill>
                  <a:schemeClr val="tx1"/>
                </a:solidFill>
              </a:rPr>
              <a:t>single</a:t>
            </a:r>
            <a:r>
              <a:rPr lang="de-DE" altLang="de-DE" u="none">
                <a:solidFill>
                  <a:schemeClr val="tx1"/>
                </a:solidFill>
              </a:rPr>
              <a:t> </a:t>
            </a:r>
            <a:r>
              <a:rPr lang="de-DE" altLang="de-DE" u="none" err="1">
                <a:solidFill>
                  <a:schemeClr val="tx1"/>
                </a:solidFill>
              </a:rPr>
              <a:t>country</a:t>
            </a:r>
            <a:r>
              <a:rPr lang="de-DE" altLang="de-DE" u="none">
                <a:solidFill>
                  <a:schemeClr val="tx1"/>
                </a:solidFill>
              </a:rPr>
              <a:t>. Users </a:t>
            </a:r>
            <a:r>
              <a:rPr lang="de-DE" altLang="de-DE" u="none" err="1">
                <a:solidFill>
                  <a:schemeClr val="tx1"/>
                </a:solidFill>
              </a:rPr>
              <a:t>are</a:t>
            </a:r>
            <a:r>
              <a:rPr lang="de-DE" altLang="de-DE" u="none">
                <a:solidFill>
                  <a:schemeClr val="tx1"/>
                </a:solidFill>
              </a:rPr>
              <a:t> also </a:t>
            </a:r>
            <a:r>
              <a:rPr lang="de-DE" altLang="de-DE" u="none" err="1">
                <a:solidFill>
                  <a:schemeClr val="tx1"/>
                </a:solidFill>
              </a:rPr>
              <a:t>encouraged</a:t>
            </a:r>
            <a:r>
              <a:rPr lang="de-DE" altLang="de-DE" u="none">
                <a:solidFill>
                  <a:schemeClr val="tx1"/>
                </a:solidFill>
              </a:rPr>
              <a:t> </a:t>
            </a:r>
            <a:r>
              <a:rPr lang="de-DE" altLang="de-DE" u="none" err="1">
                <a:solidFill>
                  <a:schemeClr val="tx1"/>
                </a:solidFill>
              </a:rPr>
              <a:t>to</a:t>
            </a:r>
            <a:r>
              <a:rPr lang="de-DE" altLang="de-DE" u="none">
                <a:solidFill>
                  <a:schemeClr val="tx1"/>
                </a:solidFill>
              </a:rPr>
              <a:t> </a:t>
            </a:r>
            <a:r>
              <a:rPr lang="de-DE" altLang="de-DE" u="none" err="1">
                <a:solidFill>
                  <a:schemeClr val="tx1"/>
                </a:solidFill>
              </a:rPr>
              <a:t>consult</a:t>
            </a:r>
            <a:r>
              <a:rPr lang="de-DE" altLang="de-DE" u="none">
                <a:solidFill>
                  <a:schemeClr val="tx1"/>
                </a:solidFill>
              </a:rPr>
              <a:t> </a:t>
            </a:r>
            <a:r>
              <a:rPr lang="de-DE" altLang="de-DE" u="none" err="1">
                <a:solidFill>
                  <a:schemeClr val="tx1"/>
                </a:solidFill>
              </a:rPr>
              <a:t>the</a:t>
            </a:r>
            <a:r>
              <a:rPr lang="de-DE" altLang="de-DE" u="none">
                <a:solidFill>
                  <a:schemeClr val="tx1"/>
                </a:solidFill>
              </a:rPr>
              <a:t> </a:t>
            </a:r>
            <a:r>
              <a:rPr lang="de-DE" altLang="de-DE" u="none" err="1">
                <a:solidFill>
                  <a:schemeClr val="tx1"/>
                </a:solidFill>
              </a:rPr>
              <a:t>disaggregated</a:t>
            </a:r>
            <a:r>
              <a:rPr lang="de-DE" altLang="de-DE" u="none">
                <a:solidFill>
                  <a:schemeClr val="tx1"/>
                </a:solidFill>
              </a:rPr>
              <a:t> individual </a:t>
            </a:r>
            <a:r>
              <a:rPr lang="de-DE" altLang="de-DE" u="none" err="1">
                <a:solidFill>
                  <a:schemeClr val="tx1"/>
                </a:solidFill>
              </a:rPr>
              <a:t>indicators</a:t>
            </a:r>
            <a:r>
              <a:rPr lang="de-DE" altLang="de-DE" u="none">
                <a:solidFill>
                  <a:schemeClr val="tx1"/>
                </a:solidFill>
              </a:rPr>
              <a:t> </a:t>
            </a:r>
            <a:r>
              <a:rPr lang="de-DE" altLang="de-DE" u="none" err="1">
                <a:solidFill>
                  <a:schemeClr val="tx1"/>
                </a:solidFill>
              </a:rPr>
              <a:t>underlying</a:t>
            </a:r>
            <a:r>
              <a:rPr lang="de-DE" altLang="de-DE" u="none">
                <a:solidFill>
                  <a:schemeClr val="tx1"/>
                </a:solidFill>
              </a:rPr>
              <a:t> </a:t>
            </a:r>
            <a:r>
              <a:rPr lang="de-DE" altLang="de-DE" u="none" err="1">
                <a:solidFill>
                  <a:schemeClr val="tx1"/>
                </a:solidFill>
              </a:rPr>
              <a:t>the</a:t>
            </a:r>
            <a:r>
              <a:rPr lang="de-DE" altLang="de-DE" u="none">
                <a:solidFill>
                  <a:schemeClr val="tx1"/>
                </a:solidFill>
              </a:rPr>
              <a:t> </a:t>
            </a:r>
            <a:r>
              <a:rPr lang="de-DE" altLang="de-DE" u="none" err="1">
                <a:solidFill>
                  <a:schemeClr val="tx1"/>
                </a:solidFill>
              </a:rPr>
              <a:t>composite</a:t>
            </a:r>
            <a:r>
              <a:rPr lang="de-DE" altLang="de-DE" u="none">
                <a:solidFill>
                  <a:schemeClr val="tx1"/>
                </a:solidFill>
              </a:rPr>
              <a:t> WGI </a:t>
            </a:r>
            <a:r>
              <a:rPr lang="de-DE" altLang="de-DE" u="none" err="1">
                <a:solidFill>
                  <a:schemeClr val="tx1"/>
                </a:solidFill>
              </a:rPr>
              <a:t>scores</a:t>
            </a:r>
            <a:r>
              <a:rPr lang="de-DE" altLang="de-DE" u="none">
                <a:solidFill>
                  <a:schemeClr val="tx1"/>
                </a:solidFill>
              </a:rPr>
              <a:t> </a:t>
            </a:r>
            <a:r>
              <a:rPr lang="de-DE" altLang="de-DE" u="none" err="1">
                <a:solidFill>
                  <a:schemeClr val="tx1"/>
                </a:solidFill>
              </a:rPr>
              <a:t>to</a:t>
            </a:r>
            <a:r>
              <a:rPr lang="de-DE" altLang="de-DE" u="none">
                <a:solidFill>
                  <a:schemeClr val="tx1"/>
                </a:solidFill>
              </a:rPr>
              <a:t> </a:t>
            </a:r>
            <a:r>
              <a:rPr lang="de-DE" altLang="de-DE" u="none" err="1">
                <a:solidFill>
                  <a:schemeClr val="tx1"/>
                </a:solidFill>
              </a:rPr>
              <a:t>gain</a:t>
            </a:r>
            <a:r>
              <a:rPr lang="de-DE" altLang="de-DE" u="none">
                <a:solidFill>
                  <a:schemeClr val="tx1"/>
                </a:solidFill>
              </a:rPr>
              <a:t> </a:t>
            </a:r>
            <a:r>
              <a:rPr lang="de-DE" altLang="de-DE" u="none" err="1">
                <a:solidFill>
                  <a:schemeClr val="tx1"/>
                </a:solidFill>
              </a:rPr>
              <a:t>more</a:t>
            </a:r>
            <a:r>
              <a:rPr lang="de-DE" altLang="de-DE" u="none">
                <a:solidFill>
                  <a:schemeClr val="tx1"/>
                </a:solidFill>
              </a:rPr>
              <a:t> </a:t>
            </a:r>
            <a:r>
              <a:rPr lang="de-DE" altLang="de-DE" u="none" err="1">
                <a:solidFill>
                  <a:schemeClr val="tx1"/>
                </a:solidFill>
              </a:rPr>
              <a:t>insights</a:t>
            </a:r>
            <a:r>
              <a:rPr lang="de-DE" altLang="de-DE" u="none">
                <a:solidFill>
                  <a:schemeClr val="tx1"/>
                </a:solidFill>
              </a:rPr>
              <a:t> </a:t>
            </a:r>
            <a:r>
              <a:rPr lang="de-DE" altLang="de-DE" u="none" err="1">
                <a:solidFill>
                  <a:schemeClr val="tx1"/>
                </a:solidFill>
              </a:rPr>
              <a:t>into</a:t>
            </a:r>
            <a:r>
              <a:rPr lang="de-DE" altLang="de-DE" u="none">
                <a:solidFill>
                  <a:schemeClr val="tx1"/>
                </a:solidFill>
              </a:rPr>
              <a:t> </a:t>
            </a:r>
            <a:r>
              <a:rPr lang="de-DE" altLang="de-DE" u="none" err="1">
                <a:solidFill>
                  <a:schemeClr val="tx1"/>
                </a:solidFill>
              </a:rPr>
              <a:t>the</a:t>
            </a:r>
            <a:r>
              <a:rPr lang="de-DE" altLang="de-DE" u="none">
                <a:solidFill>
                  <a:schemeClr val="tx1"/>
                </a:solidFill>
              </a:rPr>
              <a:t> </a:t>
            </a:r>
            <a:r>
              <a:rPr lang="de-DE" altLang="de-DE" u="none" err="1">
                <a:solidFill>
                  <a:schemeClr val="tx1"/>
                </a:solidFill>
              </a:rPr>
              <a:t>particular</a:t>
            </a:r>
            <a:r>
              <a:rPr lang="de-DE" altLang="de-DE" u="none">
                <a:solidFill>
                  <a:schemeClr val="tx1"/>
                </a:solidFill>
              </a:rPr>
              <a:t> </a:t>
            </a:r>
            <a:r>
              <a:rPr lang="de-DE" altLang="de-DE" u="none" err="1">
                <a:solidFill>
                  <a:schemeClr val="tx1"/>
                </a:solidFill>
              </a:rPr>
              <a:t>areas</a:t>
            </a:r>
            <a:r>
              <a:rPr lang="de-DE" altLang="de-DE" u="none">
                <a:solidFill>
                  <a:schemeClr val="tx1"/>
                </a:solidFill>
              </a:rPr>
              <a:t> of </a:t>
            </a:r>
            <a:r>
              <a:rPr lang="de-DE" altLang="de-DE" u="none" err="1">
                <a:solidFill>
                  <a:schemeClr val="tx1"/>
                </a:solidFill>
              </a:rPr>
              <a:t>strengths</a:t>
            </a:r>
            <a:r>
              <a:rPr lang="de-DE" altLang="de-DE" u="none">
                <a:solidFill>
                  <a:schemeClr val="tx1"/>
                </a:solidFill>
              </a:rPr>
              <a:t> </a:t>
            </a:r>
            <a:r>
              <a:rPr lang="de-DE" altLang="de-DE" u="none" err="1">
                <a:solidFill>
                  <a:schemeClr val="tx1"/>
                </a:solidFill>
              </a:rPr>
              <a:t>and</a:t>
            </a:r>
            <a:r>
              <a:rPr lang="de-DE" altLang="de-DE" u="none">
                <a:solidFill>
                  <a:schemeClr val="tx1"/>
                </a:solidFill>
              </a:rPr>
              <a:t> </a:t>
            </a:r>
            <a:r>
              <a:rPr lang="de-DE" altLang="de-DE" u="none" err="1">
                <a:solidFill>
                  <a:schemeClr val="tx1"/>
                </a:solidFill>
              </a:rPr>
              <a:t>weaknesses</a:t>
            </a:r>
            <a:r>
              <a:rPr lang="de-DE" altLang="de-DE" u="none">
                <a:solidFill>
                  <a:schemeClr val="tx1"/>
                </a:solidFill>
              </a:rPr>
              <a:t> </a:t>
            </a:r>
            <a:r>
              <a:rPr lang="de-DE" altLang="de-DE" u="none" err="1">
                <a:solidFill>
                  <a:schemeClr val="tx1"/>
                </a:solidFill>
              </a:rPr>
              <a:t>identified</a:t>
            </a:r>
            <a:r>
              <a:rPr lang="de-DE" altLang="de-DE" u="none">
                <a:solidFill>
                  <a:schemeClr val="tx1"/>
                </a:solidFill>
              </a:rPr>
              <a:t> </a:t>
            </a:r>
            <a:r>
              <a:rPr lang="de-DE" altLang="de-DE" u="none" err="1">
                <a:solidFill>
                  <a:schemeClr val="tx1"/>
                </a:solidFill>
              </a:rPr>
              <a:t>by</a:t>
            </a:r>
            <a:r>
              <a:rPr lang="de-DE" altLang="de-DE" u="none">
                <a:solidFill>
                  <a:schemeClr val="tx1"/>
                </a:solidFill>
              </a:rPr>
              <a:t> </a:t>
            </a:r>
            <a:r>
              <a:rPr lang="de-DE" altLang="de-DE" u="none" err="1">
                <a:solidFill>
                  <a:schemeClr val="tx1"/>
                </a:solidFill>
              </a:rPr>
              <a:t>the</a:t>
            </a:r>
            <a:r>
              <a:rPr lang="de-DE" altLang="de-DE" u="none">
                <a:solidFill>
                  <a:schemeClr val="tx1"/>
                </a:solidFill>
              </a:rPr>
              <a:t> </a:t>
            </a:r>
            <a:r>
              <a:rPr lang="de-DE" altLang="de-DE" u="none" err="1">
                <a:solidFill>
                  <a:schemeClr val="tx1"/>
                </a:solidFill>
              </a:rPr>
              <a:t>data</a:t>
            </a:r>
            <a:r>
              <a:rPr lang="de-DE" altLang="de-DE" u="none">
                <a:solidFill>
                  <a:schemeClr val="tx1"/>
                </a:solidFill>
              </a:rPr>
              <a:t>.</a:t>
            </a:r>
          </a:p>
          <a:p>
            <a:pPr marL="171450" indent="-171450">
              <a:buFont typeface="Arial"/>
              <a:buChar char="•"/>
            </a:pPr>
            <a:r>
              <a:rPr lang="de-DE" altLang="de-DE" u="none">
                <a:solidFill>
                  <a:schemeClr val="tx1"/>
                </a:solidFill>
              </a:rPr>
              <a:t>The WGI </a:t>
            </a:r>
            <a:r>
              <a:rPr lang="de-DE" altLang="de-DE" u="none" err="1">
                <a:solidFill>
                  <a:schemeClr val="tx1"/>
                </a:solidFill>
              </a:rPr>
              <a:t>are</a:t>
            </a:r>
            <a:r>
              <a:rPr lang="de-DE" altLang="de-DE" u="none">
                <a:solidFill>
                  <a:schemeClr val="tx1"/>
                </a:solidFill>
              </a:rPr>
              <a:t> a </a:t>
            </a:r>
            <a:r>
              <a:rPr lang="de-DE" altLang="de-DE" u="none" err="1">
                <a:solidFill>
                  <a:schemeClr val="tx1"/>
                </a:solidFill>
              </a:rPr>
              <a:t>research</a:t>
            </a:r>
            <a:r>
              <a:rPr lang="de-DE" altLang="de-DE" u="none">
                <a:solidFill>
                  <a:schemeClr val="tx1"/>
                </a:solidFill>
              </a:rPr>
              <a:t> </a:t>
            </a:r>
            <a:r>
              <a:rPr lang="de-DE" altLang="de-DE" u="none" err="1">
                <a:solidFill>
                  <a:schemeClr val="tx1"/>
                </a:solidFill>
              </a:rPr>
              <a:t>dataset</a:t>
            </a:r>
            <a:r>
              <a:rPr lang="de-DE" altLang="de-DE" u="none">
                <a:solidFill>
                  <a:schemeClr val="tx1"/>
                </a:solidFill>
              </a:rPr>
              <a:t> </a:t>
            </a:r>
            <a:r>
              <a:rPr lang="de-DE" altLang="de-DE" u="none" err="1">
                <a:solidFill>
                  <a:schemeClr val="tx1"/>
                </a:solidFill>
              </a:rPr>
              <a:t>initiated</a:t>
            </a:r>
            <a:r>
              <a:rPr lang="de-DE" altLang="de-DE" u="none">
                <a:solidFill>
                  <a:schemeClr val="tx1"/>
                </a:solidFill>
              </a:rPr>
              <a:t> </a:t>
            </a:r>
            <a:r>
              <a:rPr lang="de-DE" altLang="de-DE" u="none" err="1">
                <a:solidFill>
                  <a:schemeClr val="tx1"/>
                </a:solidFill>
              </a:rPr>
              <a:t>by</a:t>
            </a:r>
            <a:r>
              <a:rPr lang="de-DE" altLang="de-DE" u="none">
                <a:solidFill>
                  <a:schemeClr val="tx1"/>
                </a:solidFill>
              </a:rPr>
              <a:t> </a:t>
            </a:r>
            <a:r>
              <a:rPr lang="de-DE" altLang="de-DE" u="none">
                <a:solidFill>
                  <a:schemeClr val="tx1"/>
                </a:solidFill>
                <a:hlinkClick r:id="rId13">
                  <a:extLst>
                    <a:ext uri="{A12FA001-AC4F-418D-AE19-62706E023703}">
                      <ahyp:hlinkClr xmlns:ahyp="http://schemas.microsoft.com/office/drawing/2018/hyperlinkcolor" val="tx"/>
                    </a:ext>
                  </a:extLst>
                </a:hlinkClick>
              </a:rPr>
              <a:t>Daniel Kaufmann</a:t>
            </a:r>
            <a:r>
              <a:rPr lang="de-DE" altLang="de-DE" u="none">
                <a:solidFill>
                  <a:schemeClr val="tx1"/>
                </a:solidFill>
              </a:rPr>
              <a:t> (Natural </a:t>
            </a:r>
            <a:r>
              <a:rPr lang="de-DE" altLang="de-DE" u="none" err="1">
                <a:solidFill>
                  <a:schemeClr val="tx1"/>
                </a:solidFill>
              </a:rPr>
              <a:t>Resource</a:t>
            </a:r>
            <a:r>
              <a:rPr lang="de-DE" altLang="de-DE" u="none">
                <a:solidFill>
                  <a:schemeClr val="tx1"/>
                </a:solidFill>
              </a:rPr>
              <a:t> </a:t>
            </a:r>
            <a:r>
              <a:rPr lang="de-DE" altLang="de-DE" u="none" err="1">
                <a:solidFill>
                  <a:schemeClr val="tx1"/>
                </a:solidFill>
              </a:rPr>
              <a:t>Governance</a:t>
            </a:r>
            <a:r>
              <a:rPr lang="de-DE" altLang="de-DE" u="none">
                <a:solidFill>
                  <a:schemeClr val="tx1"/>
                </a:solidFill>
              </a:rPr>
              <a:t> Institute </a:t>
            </a:r>
            <a:r>
              <a:rPr lang="de-DE" altLang="de-DE" u="none" err="1">
                <a:solidFill>
                  <a:schemeClr val="tx1"/>
                </a:solidFill>
              </a:rPr>
              <a:t>and</a:t>
            </a:r>
            <a:r>
              <a:rPr lang="de-DE" altLang="de-DE" u="none">
                <a:solidFill>
                  <a:schemeClr val="tx1"/>
                </a:solidFill>
              </a:rPr>
              <a:t> Brookings Institution) </a:t>
            </a:r>
            <a:r>
              <a:rPr lang="de-DE" altLang="de-DE" u="none" err="1">
                <a:solidFill>
                  <a:schemeClr val="tx1"/>
                </a:solidFill>
              </a:rPr>
              <a:t>and</a:t>
            </a:r>
            <a:r>
              <a:rPr lang="de-DE" altLang="de-DE" u="none">
                <a:solidFill>
                  <a:schemeClr val="tx1"/>
                </a:solidFill>
              </a:rPr>
              <a:t> </a:t>
            </a:r>
            <a:r>
              <a:rPr lang="de-DE" altLang="de-DE" u="none">
                <a:solidFill>
                  <a:schemeClr val="tx1"/>
                </a:solidFill>
                <a:hlinkClick r:id="rId14">
                  <a:extLst>
                    <a:ext uri="{A12FA001-AC4F-418D-AE19-62706E023703}">
                      <ahyp:hlinkClr xmlns:ahyp="http://schemas.microsoft.com/office/drawing/2018/hyperlinkcolor" val="tx"/>
                    </a:ext>
                  </a:extLst>
                </a:hlinkClick>
              </a:rPr>
              <a:t>Aart Kraay</a:t>
            </a:r>
            <a:r>
              <a:rPr lang="de-DE" altLang="de-DE" u="none">
                <a:solidFill>
                  <a:schemeClr val="tx1"/>
                </a:solidFill>
              </a:rPr>
              <a:t> (World Bank Development Research Group) in 1999.</a:t>
            </a:r>
            <a:r>
              <a:rPr lang="de-DE" altLang="de-DE" u="none" baseline="0">
                <a:solidFill>
                  <a:schemeClr val="tx1"/>
                </a:solidFill>
              </a:rPr>
              <a:t> </a:t>
            </a:r>
            <a:r>
              <a:rPr lang="de-DE" altLang="de-DE" u="none">
                <a:solidFill>
                  <a:schemeClr val="tx1"/>
                </a:solidFill>
              </a:rPr>
              <a:t>Pablo </a:t>
            </a:r>
            <a:r>
              <a:rPr lang="de-DE" altLang="de-DE" u="none" err="1">
                <a:solidFill>
                  <a:schemeClr val="tx1"/>
                </a:solidFill>
              </a:rPr>
              <a:t>Zoido</a:t>
            </a:r>
            <a:r>
              <a:rPr lang="de-DE" altLang="de-DE" u="none">
                <a:solidFill>
                  <a:schemeClr val="tx1"/>
                </a:solidFill>
              </a:rPr>
              <a:t> </a:t>
            </a:r>
            <a:r>
              <a:rPr lang="de-DE" altLang="de-DE" u="none" err="1">
                <a:solidFill>
                  <a:schemeClr val="tx1"/>
                </a:solidFill>
              </a:rPr>
              <a:t>and</a:t>
            </a:r>
            <a:r>
              <a:rPr lang="de-DE" altLang="de-DE" u="none">
                <a:solidFill>
                  <a:schemeClr val="tx1"/>
                </a:solidFill>
              </a:rPr>
              <a:t> Massimo </a:t>
            </a:r>
            <a:r>
              <a:rPr lang="de-DE" altLang="de-DE" u="none" err="1">
                <a:solidFill>
                  <a:schemeClr val="tx1"/>
                </a:solidFill>
              </a:rPr>
              <a:t>Mastruzzi</a:t>
            </a:r>
            <a:r>
              <a:rPr lang="de-DE" altLang="de-DE" u="none">
                <a:solidFill>
                  <a:schemeClr val="tx1"/>
                </a:solidFill>
              </a:rPr>
              <a:t> also </a:t>
            </a:r>
            <a:r>
              <a:rPr lang="de-DE" altLang="de-DE" u="none" err="1">
                <a:solidFill>
                  <a:schemeClr val="tx1"/>
                </a:solidFill>
              </a:rPr>
              <a:t>made</a:t>
            </a:r>
            <a:r>
              <a:rPr lang="de-DE" altLang="de-DE" u="none">
                <a:solidFill>
                  <a:schemeClr val="tx1"/>
                </a:solidFill>
              </a:rPr>
              <a:t> </a:t>
            </a:r>
            <a:r>
              <a:rPr lang="de-DE" altLang="de-DE" u="none" err="1">
                <a:solidFill>
                  <a:schemeClr val="tx1"/>
                </a:solidFill>
              </a:rPr>
              <a:t>major</a:t>
            </a:r>
            <a:r>
              <a:rPr lang="de-DE" altLang="de-DE" u="none">
                <a:solidFill>
                  <a:schemeClr val="tx1"/>
                </a:solidFill>
              </a:rPr>
              <a:t> </a:t>
            </a:r>
            <a:r>
              <a:rPr lang="de-DE" altLang="de-DE" u="none" err="1">
                <a:solidFill>
                  <a:schemeClr val="tx1"/>
                </a:solidFill>
              </a:rPr>
              <a:t>contributions</a:t>
            </a:r>
            <a:r>
              <a:rPr lang="de-DE" altLang="de-DE" u="none">
                <a:solidFill>
                  <a:schemeClr val="tx1"/>
                </a:solidFill>
              </a:rPr>
              <a:t> </a:t>
            </a:r>
            <a:r>
              <a:rPr lang="de-DE" altLang="de-DE" u="none" err="1">
                <a:solidFill>
                  <a:schemeClr val="tx1"/>
                </a:solidFill>
              </a:rPr>
              <a:t>to</a:t>
            </a:r>
            <a:r>
              <a:rPr lang="de-DE" altLang="de-DE" u="none">
                <a:solidFill>
                  <a:schemeClr val="tx1"/>
                </a:solidFill>
              </a:rPr>
              <a:t> </a:t>
            </a:r>
            <a:r>
              <a:rPr lang="de-DE" altLang="de-DE" u="none" err="1">
                <a:solidFill>
                  <a:schemeClr val="tx1"/>
                </a:solidFill>
              </a:rPr>
              <a:t>the</a:t>
            </a:r>
            <a:r>
              <a:rPr lang="de-DE" altLang="de-DE" u="none">
                <a:solidFill>
                  <a:schemeClr val="tx1"/>
                </a:solidFill>
              </a:rPr>
              <a:t> </a:t>
            </a:r>
            <a:r>
              <a:rPr lang="de-DE" altLang="de-DE" u="none" err="1">
                <a:solidFill>
                  <a:schemeClr val="tx1"/>
                </a:solidFill>
              </a:rPr>
              <a:t>development</a:t>
            </a:r>
            <a:r>
              <a:rPr lang="de-DE" altLang="de-DE" u="none">
                <a:solidFill>
                  <a:schemeClr val="tx1"/>
                </a:solidFill>
              </a:rPr>
              <a:t> </a:t>
            </a:r>
            <a:r>
              <a:rPr lang="de-DE" altLang="de-DE" u="none" err="1">
                <a:solidFill>
                  <a:schemeClr val="tx1"/>
                </a:solidFill>
              </a:rPr>
              <a:t>and</a:t>
            </a:r>
            <a:r>
              <a:rPr lang="de-DE" altLang="de-DE" u="none">
                <a:solidFill>
                  <a:schemeClr val="tx1"/>
                </a:solidFill>
              </a:rPr>
              <a:t> </a:t>
            </a:r>
            <a:r>
              <a:rPr lang="de-DE" altLang="de-DE" u="none" err="1">
                <a:solidFill>
                  <a:schemeClr val="tx1"/>
                </a:solidFill>
              </a:rPr>
              <a:t>updating</a:t>
            </a:r>
            <a:r>
              <a:rPr lang="de-DE" altLang="de-DE" u="none">
                <a:solidFill>
                  <a:schemeClr val="tx1"/>
                </a:solidFill>
              </a:rPr>
              <a:t> of </a:t>
            </a:r>
            <a:r>
              <a:rPr lang="de-DE" altLang="de-DE" u="none" err="1">
                <a:solidFill>
                  <a:schemeClr val="tx1"/>
                </a:solidFill>
              </a:rPr>
              <a:t>the</a:t>
            </a:r>
            <a:r>
              <a:rPr lang="de-DE" altLang="de-DE" u="none">
                <a:solidFill>
                  <a:schemeClr val="tx1"/>
                </a:solidFill>
              </a:rPr>
              <a:t> WGI.</a:t>
            </a:r>
          </a:p>
          <a:p>
            <a:pPr marL="171450" indent="-171450">
              <a:buFont typeface="Arial"/>
              <a:buChar char="•"/>
            </a:pPr>
            <a:r>
              <a:rPr lang="de-DE" altLang="de-DE" i="0" u="none">
                <a:solidFill>
                  <a:schemeClr val="tx1"/>
                </a:solidFill>
              </a:rPr>
              <a:t>The WGI do not </a:t>
            </a:r>
            <a:r>
              <a:rPr lang="de-DE" altLang="de-DE" i="0" u="none" err="1">
                <a:solidFill>
                  <a:schemeClr val="tx1"/>
                </a:solidFill>
              </a:rPr>
              <a:t>reflect</a:t>
            </a:r>
            <a:r>
              <a:rPr lang="de-DE" altLang="de-DE" i="0" u="none">
                <a:solidFill>
                  <a:schemeClr val="tx1"/>
                </a:solidFill>
              </a:rPr>
              <a:t> </a:t>
            </a:r>
            <a:r>
              <a:rPr lang="de-DE" altLang="de-DE" i="0" u="none" err="1">
                <a:solidFill>
                  <a:schemeClr val="tx1"/>
                </a:solidFill>
              </a:rPr>
              <a:t>the</a:t>
            </a:r>
            <a:r>
              <a:rPr lang="de-DE" altLang="de-DE" i="0" u="none">
                <a:solidFill>
                  <a:schemeClr val="tx1"/>
                </a:solidFill>
              </a:rPr>
              <a:t> </a:t>
            </a:r>
            <a:r>
              <a:rPr lang="de-DE" altLang="de-DE" i="0" u="none" err="1">
                <a:solidFill>
                  <a:schemeClr val="tx1"/>
                </a:solidFill>
              </a:rPr>
              <a:t>official</a:t>
            </a:r>
            <a:r>
              <a:rPr lang="de-DE" altLang="de-DE" i="0" u="none">
                <a:solidFill>
                  <a:schemeClr val="tx1"/>
                </a:solidFill>
              </a:rPr>
              <a:t> </a:t>
            </a:r>
            <a:r>
              <a:rPr lang="de-DE" altLang="de-DE" i="0" u="none" err="1">
                <a:solidFill>
                  <a:schemeClr val="tx1"/>
                </a:solidFill>
              </a:rPr>
              <a:t>views</a:t>
            </a:r>
            <a:r>
              <a:rPr lang="de-DE" altLang="de-DE" i="0" u="none">
                <a:solidFill>
                  <a:schemeClr val="tx1"/>
                </a:solidFill>
              </a:rPr>
              <a:t> of </a:t>
            </a:r>
            <a:r>
              <a:rPr lang="de-DE" altLang="de-DE" i="0" u="none" err="1">
                <a:solidFill>
                  <a:schemeClr val="tx1"/>
                </a:solidFill>
              </a:rPr>
              <a:t>the</a:t>
            </a:r>
            <a:r>
              <a:rPr lang="de-DE" altLang="de-DE" i="0" u="none">
                <a:solidFill>
                  <a:schemeClr val="tx1"/>
                </a:solidFill>
              </a:rPr>
              <a:t> Natural </a:t>
            </a:r>
            <a:r>
              <a:rPr lang="de-DE" altLang="de-DE" i="0" u="none" err="1">
                <a:solidFill>
                  <a:schemeClr val="tx1"/>
                </a:solidFill>
              </a:rPr>
              <a:t>Resource</a:t>
            </a:r>
            <a:r>
              <a:rPr lang="de-DE" altLang="de-DE" i="0" u="none">
                <a:solidFill>
                  <a:schemeClr val="tx1"/>
                </a:solidFill>
              </a:rPr>
              <a:t> </a:t>
            </a:r>
            <a:r>
              <a:rPr lang="de-DE" altLang="de-DE" i="0" u="none" err="1">
                <a:solidFill>
                  <a:schemeClr val="tx1"/>
                </a:solidFill>
              </a:rPr>
              <a:t>Governance</a:t>
            </a:r>
            <a:r>
              <a:rPr lang="de-DE" altLang="de-DE" i="0" u="none">
                <a:solidFill>
                  <a:schemeClr val="tx1"/>
                </a:solidFill>
              </a:rPr>
              <a:t> Institute, </a:t>
            </a:r>
            <a:r>
              <a:rPr lang="de-DE" altLang="de-DE" i="0" u="none" err="1">
                <a:solidFill>
                  <a:schemeClr val="tx1"/>
                </a:solidFill>
              </a:rPr>
              <a:t>the</a:t>
            </a:r>
            <a:r>
              <a:rPr lang="de-DE" altLang="de-DE" i="0" u="none">
                <a:solidFill>
                  <a:schemeClr val="tx1"/>
                </a:solidFill>
              </a:rPr>
              <a:t> Brookings </a:t>
            </a:r>
            <a:r>
              <a:rPr lang="de-DE" altLang="de-DE" i="0" u="none" err="1">
                <a:solidFill>
                  <a:schemeClr val="tx1"/>
                </a:solidFill>
              </a:rPr>
              <a:t>Institutions</a:t>
            </a:r>
            <a:r>
              <a:rPr lang="de-DE" altLang="de-DE" i="0" u="none">
                <a:solidFill>
                  <a:schemeClr val="tx1"/>
                </a:solidFill>
              </a:rPr>
              <a:t>, </a:t>
            </a:r>
            <a:r>
              <a:rPr lang="de-DE" altLang="de-DE" i="0" u="none" err="1">
                <a:solidFill>
                  <a:schemeClr val="tx1"/>
                </a:solidFill>
              </a:rPr>
              <a:t>the</a:t>
            </a:r>
            <a:r>
              <a:rPr lang="de-DE" altLang="de-DE" i="0" u="none">
                <a:solidFill>
                  <a:schemeClr val="tx1"/>
                </a:solidFill>
              </a:rPr>
              <a:t> World Bank, </a:t>
            </a:r>
            <a:r>
              <a:rPr lang="de-DE" altLang="de-DE" i="0" u="none" err="1">
                <a:solidFill>
                  <a:schemeClr val="tx1"/>
                </a:solidFill>
              </a:rPr>
              <a:t>its</a:t>
            </a:r>
            <a:r>
              <a:rPr lang="de-DE" altLang="de-DE" i="0" u="none">
                <a:solidFill>
                  <a:schemeClr val="tx1"/>
                </a:solidFill>
              </a:rPr>
              <a:t> Executive </a:t>
            </a:r>
            <a:r>
              <a:rPr lang="de-DE" altLang="de-DE" i="0" u="none" err="1">
                <a:solidFill>
                  <a:schemeClr val="tx1"/>
                </a:solidFill>
              </a:rPr>
              <a:t>Directors</a:t>
            </a:r>
            <a:r>
              <a:rPr lang="de-DE" altLang="de-DE" i="0" u="none">
                <a:solidFill>
                  <a:schemeClr val="tx1"/>
                </a:solidFill>
              </a:rPr>
              <a:t>, </a:t>
            </a:r>
            <a:r>
              <a:rPr lang="de-DE" altLang="de-DE" i="0" u="none" err="1">
                <a:solidFill>
                  <a:schemeClr val="tx1"/>
                </a:solidFill>
              </a:rPr>
              <a:t>or</a:t>
            </a:r>
            <a:r>
              <a:rPr lang="de-DE" altLang="de-DE" i="0" u="none">
                <a:solidFill>
                  <a:schemeClr val="tx1"/>
                </a:solidFill>
              </a:rPr>
              <a:t> </a:t>
            </a:r>
            <a:r>
              <a:rPr lang="de-DE" altLang="de-DE" i="0" u="none" err="1">
                <a:solidFill>
                  <a:schemeClr val="tx1"/>
                </a:solidFill>
              </a:rPr>
              <a:t>the</a:t>
            </a:r>
            <a:r>
              <a:rPr lang="de-DE" altLang="de-DE" i="0" u="none">
                <a:solidFill>
                  <a:schemeClr val="tx1"/>
                </a:solidFill>
              </a:rPr>
              <a:t> countries </a:t>
            </a:r>
            <a:r>
              <a:rPr lang="de-DE" altLang="de-DE" i="0" u="none" err="1">
                <a:solidFill>
                  <a:schemeClr val="tx1"/>
                </a:solidFill>
              </a:rPr>
              <a:t>they</a:t>
            </a:r>
            <a:r>
              <a:rPr lang="de-DE" altLang="de-DE" i="0" u="none">
                <a:solidFill>
                  <a:schemeClr val="tx1"/>
                </a:solidFill>
              </a:rPr>
              <a:t> </a:t>
            </a:r>
            <a:r>
              <a:rPr lang="de-DE" altLang="de-DE" i="0" u="none" err="1">
                <a:solidFill>
                  <a:schemeClr val="tx1"/>
                </a:solidFill>
              </a:rPr>
              <a:t>represent</a:t>
            </a:r>
            <a:r>
              <a:rPr lang="de-DE" altLang="de-DE" i="0" u="none">
                <a:solidFill>
                  <a:schemeClr val="tx1"/>
                </a:solidFill>
              </a:rPr>
              <a:t>.</a:t>
            </a:r>
            <a:r>
              <a:rPr lang="de-DE" altLang="de-DE" i="0" u="none" baseline="0">
                <a:solidFill>
                  <a:schemeClr val="tx1"/>
                </a:solidFill>
              </a:rPr>
              <a:t> </a:t>
            </a:r>
            <a:r>
              <a:rPr lang="de-DE" altLang="de-DE" i="0" u="none">
                <a:solidFill>
                  <a:schemeClr val="tx1"/>
                </a:solidFill>
              </a:rPr>
              <a:t>The WGI </a:t>
            </a:r>
            <a:r>
              <a:rPr lang="de-DE" altLang="de-DE" i="0" u="none" err="1">
                <a:solidFill>
                  <a:schemeClr val="tx1"/>
                </a:solidFill>
              </a:rPr>
              <a:t>are</a:t>
            </a:r>
            <a:r>
              <a:rPr lang="de-DE" altLang="de-DE" i="0" u="none">
                <a:solidFill>
                  <a:schemeClr val="tx1"/>
                </a:solidFill>
              </a:rPr>
              <a:t> not </a:t>
            </a:r>
            <a:r>
              <a:rPr lang="de-DE" altLang="de-DE" i="0" u="none" err="1">
                <a:solidFill>
                  <a:schemeClr val="tx1"/>
                </a:solidFill>
              </a:rPr>
              <a:t>used</a:t>
            </a:r>
            <a:r>
              <a:rPr lang="de-DE" altLang="de-DE" i="0" u="none">
                <a:solidFill>
                  <a:schemeClr val="tx1"/>
                </a:solidFill>
              </a:rPr>
              <a:t> </a:t>
            </a:r>
            <a:r>
              <a:rPr lang="de-DE" altLang="de-DE" i="0" u="none" err="1">
                <a:solidFill>
                  <a:schemeClr val="tx1"/>
                </a:solidFill>
              </a:rPr>
              <a:t>by</a:t>
            </a:r>
            <a:r>
              <a:rPr lang="de-DE" altLang="de-DE" i="0" u="none">
                <a:solidFill>
                  <a:schemeClr val="tx1"/>
                </a:solidFill>
              </a:rPr>
              <a:t> </a:t>
            </a:r>
            <a:r>
              <a:rPr lang="de-DE" altLang="de-DE" i="0" u="none" err="1">
                <a:solidFill>
                  <a:schemeClr val="tx1"/>
                </a:solidFill>
              </a:rPr>
              <a:t>the</a:t>
            </a:r>
            <a:r>
              <a:rPr lang="de-DE" altLang="de-DE" i="0" u="none">
                <a:solidFill>
                  <a:schemeClr val="tx1"/>
                </a:solidFill>
              </a:rPr>
              <a:t> World Bank Group </a:t>
            </a:r>
            <a:r>
              <a:rPr lang="de-DE" altLang="de-DE" i="0" u="none" err="1">
                <a:solidFill>
                  <a:schemeClr val="tx1"/>
                </a:solidFill>
              </a:rPr>
              <a:t>to</a:t>
            </a:r>
            <a:r>
              <a:rPr lang="de-DE" altLang="de-DE" i="0" u="none">
                <a:solidFill>
                  <a:schemeClr val="tx1"/>
                </a:solidFill>
              </a:rPr>
              <a:t> </a:t>
            </a:r>
            <a:r>
              <a:rPr lang="de-DE" altLang="de-DE" i="0" u="none" err="1">
                <a:solidFill>
                  <a:schemeClr val="tx1"/>
                </a:solidFill>
              </a:rPr>
              <a:t>allocate</a:t>
            </a:r>
            <a:r>
              <a:rPr lang="de-DE" altLang="de-DE" i="0" u="none">
                <a:solidFill>
                  <a:schemeClr val="tx1"/>
                </a:solidFill>
              </a:rPr>
              <a:t> </a:t>
            </a:r>
            <a:r>
              <a:rPr lang="de-DE" altLang="de-DE" i="0" u="none" err="1">
                <a:solidFill>
                  <a:schemeClr val="tx1"/>
                </a:solidFill>
              </a:rPr>
              <a:t>resources</a:t>
            </a:r>
            <a:r>
              <a:rPr lang="de-DE" altLang="de-DE" i="0" u="none">
                <a:solidFill>
                  <a:schemeClr val="tx1"/>
                </a:solidFill>
              </a:rPr>
              <a:t>.</a:t>
            </a:r>
          </a:p>
          <a:p>
            <a:endParaRPr lang="en-US" altLang="de-DE" u="none">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de-DE" b="1" u="none">
                <a:solidFill>
                  <a:schemeClr val="tx1"/>
                </a:solidFill>
              </a:rPr>
              <a:t>Note for trainers: </a:t>
            </a:r>
            <a:r>
              <a:rPr lang="en-US" altLang="de-DE" u="none">
                <a:solidFill>
                  <a:schemeClr val="tx1"/>
                </a:solidFill>
              </a:rPr>
              <a:t>Consider extracting country specific data from the WGI database in preparation for a training to make results more tangible and provide basis for discussion.</a:t>
            </a:r>
            <a:r>
              <a:rPr lang="en-US" altLang="de-DE" u="none" baseline="0">
                <a:solidFill>
                  <a:schemeClr val="tx1"/>
                </a:solidFill>
              </a:rPr>
              <a:t> D</a:t>
            </a:r>
            <a:r>
              <a:rPr lang="en-US" altLang="de-DE" u="none">
                <a:solidFill>
                  <a:schemeClr val="tx1"/>
                </a:solidFill>
                <a:sym typeface="Wingdings" panose="05000000000000000000" pitchFamily="2" charset="2"/>
              </a:rPr>
              <a:t>ata can be extracted here: http://</a:t>
            </a:r>
            <a:r>
              <a:rPr lang="en-US" altLang="de-DE" u="none" err="1">
                <a:solidFill>
                  <a:schemeClr val="tx1"/>
                </a:solidFill>
                <a:sym typeface="Wingdings" panose="05000000000000000000" pitchFamily="2" charset="2"/>
              </a:rPr>
              <a:t>info.worldbank.org</a:t>
            </a:r>
            <a:r>
              <a:rPr lang="en-US" altLang="de-DE" u="none">
                <a:solidFill>
                  <a:schemeClr val="tx1"/>
                </a:solidFill>
                <a:sym typeface="Wingdings" panose="05000000000000000000" pitchFamily="2" charset="2"/>
              </a:rPr>
              <a:t>/governance/</a:t>
            </a:r>
            <a:r>
              <a:rPr lang="en-US" altLang="de-DE" u="none" err="1">
                <a:solidFill>
                  <a:schemeClr val="tx1"/>
                </a:solidFill>
                <a:sym typeface="Wingdings" panose="05000000000000000000" pitchFamily="2" charset="2"/>
              </a:rPr>
              <a:t>wgi</a:t>
            </a:r>
            <a:r>
              <a:rPr lang="en-US" altLang="de-DE" u="none">
                <a:solidFill>
                  <a:schemeClr val="tx1"/>
                </a:solidFill>
                <a:sym typeface="Wingdings" panose="05000000000000000000" pitchFamily="2" charset="2"/>
              </a:rPr>
              <a:t>/#reports. </a:t>
            </a:r>
            <a:r>
              <a:rPr lang="de-DE" altLang="de-DE" u="none" err="1">
                <a:solidFill>
                  <a:schemeClr val="tx1"/>
                </a:solidFill>
              </a:rPr>
              <a:t>For</a:t>
            </a:r>
            <a:r>
              <a:rPr lang="de-DE" altLang="de-DE" u="none">
                <a:solidFill>
                  <a:schemeClr val="tx1"/>
                </a:solidFill>
              </a:rPr>
              <a:t> a </a:t>
            </a:r>
            <a:r>
              <a:rPr lang="de-DE" altLang="de-DE" u="none" err="1">
                <a:solidFill>
                  <a:schemeClr val="tx1"/>
                </a:solidFill>
              </a:rPr>
              <a:t>full</a:t>
            </a:r>
            <a:r>
              <a:rPr lang="de-DE" altLang="de-DE" u="none">
                <a:solidFill>
                  <a:schemeClr val="tx1"/>
                </a:solidFill>
              </a:rPr>
              <a:t> </a:t>
            </a:r>
            <a:r>
              <a:rPr lang="de-DE" altLang="de-DE" u="none" err="1">
                <a:solidFill>
                  <a:schemeClr val="tx1"/>
                </a:solidFill>
              </a:rPr>
              <a:t>description</a:t>
            </a:r>
            <a:r>
              <a:rPr lang="de-DE" altLang="de-DE" u="none">
                <a:solidFill>
                  <a:schemeClr val="tx1"/>
                </a:solidFill>
              </a:rPr>
              <a:t> of </a:t>
            </a:r>
            <a:r>
              <a:rPr lang="de-DE" altLang="de-DE" u="none" err="1">
                <a:solidFill>
                  <a:schemeClr val="tx1"/>
                </a:solidFill>
              </a:rPr>
              <a:t>the</a:t>
            </a:r>
            <a:r>
              <a:rPr lang="de-DE" altLang="de-DE" u="none">
                <a:solidFill>
                  <a:schemeClr val="tx1"/>
                </a:solidFill>
              </a:rPr>
              <a:t> WGI </a:t>
            </a:r>
            <a:r>
              <a:rPr lang="de-DE" altLang="de-DE" u="none" err="1">
                <a:solidFill>
                  <a:schemeClr val="tx1"/>
                </a:solidFill>
              </a:rPr>
              <a:t>methodology</a:t>
            </a:r>
            <a:r>
              <a:rPr lang="de-DE" altLang="de-DE" u="none">
                <a:solidFill>
                  <a:schemeClr val="tx1"/>
                </a:solidFill>
              </a:rPr>
              <a:t>, </a:t>
            </a:r>
            <a:r>
              <a:rPr lang="de-DE" altLang="de-DE" u="none">
                <a:solidFill>
                  <a:schemeClr val="tx1"/>
                </a:solidFill>
                <a:hlinkClick r:id="rId15">
                  <a:extLst>
                    <a:ext uri="{A12FA001-AC4F-418D-AE19-62706E023703}">
                      <ahyp:hlinkClr xmlns:ahyp="http://schemas.microsoft.com/office/drawing/2018/hyperlinkcolor" val="tx"/>
                    </a:ext>
                  </a:extLst>
                </a:hlinkClick>
              </a:rPr>
              <a:t>click here</a:t>
            </a:r>
            <a:r>
              <a:rPr lang="de-DE" altLang="de-DE" u="none">
                <a:solidFill>
                  <a:schemeClr val="tx1"/>
                </a:solidFill>
              </a:rPr>
              <a:t>.</a:t>
            </a:r>
            <a:endParaRPr lang="en-US" altLang="de-DE" u="none">
              <a:solidFill>
                <a:schemeClr val="tx1"/>
              </a:solidFill>
            </a:endParaRPr>
          </a:p>
          <a:p>
            <a:endParaRPr lang="en-US" altLang="de-DE"/>
          </a:p>
          <a:p>
            <a:r>
              <a:rPr lang="de-DE" sz="1200" b="1" err="1"/>
              <a:t>Sources</a:t>
            </a:r>
            <a:r>
              <a:rPr lang="de-DE" sz="1200" b="1"/>
              <a:t>:</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de-DE" sz="1200"/>
              <a:t>Kaufmann, D., </a:t>
            </a:r>
            <a:r>
              <a:rPr lang="de-DE" sz="1200" err="1"/>
              <a:t>Kraay</a:t>
            </a:r>
            <a:r>
              <a:rPr lang="de-DE" sz="1200"/>
              <a:t>, A. &amp; </a:t>
            </a:r>
            <a:r>
              <a:rPr lang="de-DE" sz="1200" err="1"/>
              <a:t>Mastruzzi</a:t>
            </a:r>
            <a:r>
              <a:rPr lang="de-DE" sz="1200"/>
              <a:t>, M. (September 2010). The Worldwide </a:t>
            </a:r>
            <a:r>
              <a:rPr lang="de-DE" sz="1200" err="1"/>
              <a:t>Governance</a:t>
            </a:r>
            <a:r>
              <a:rPr lang="de-DE" sz="1200"/>
              <a:t> </a:t>
            </a:r>
            <a:r>
              <a:rPr lang="de-DE" sz="1200" err="1"/>
              <a:t>Indicators</a:t>
            </a:r>
            <a:r>
              <a:rPr lang="de-DE" sz="1200"/>
              <a:t>. </a:t>
            </a:r>
            <a:r>
              <a:rPr lang="de-DE" sz="1200" err="1"/>
              <a:t>Methodology</a:t>
            </a:r>
            <a:r>
              <a:rPr lang="de-DE" sz="1200"/>
              <a:t> </a:t>
            </a:r>
            <a:r>
              <a:rPr lang="de-DE" sz="1200" err="1"/>
              <a:t>and</a:t>
            </a:r>
            <a:r>
              <a:rPr lang="de-DE" sz="1200"/>
              <a:t> Analytical </a:t>
            </a:r>
            <a:r>
              <a:rPr lang="de-DE" sz="1200" err="1"/>
              <a:t>issues</a:t>
            </a:r>
            <a:r>
              <a:rPr lang="de-DE" sz="1200"/>
              <a:t>. World Bank </a:t>
            </a:r>
            <a:r>
              <a:rPr lang="de-DE" sz="1200" err="1"/>
              <a:t>Policy</a:t>
            </a:r>
            <a:r>
              <a:rPr lang="de-DE" sz="1200"/>
              <a:t> Research Working Paper </a:t>
            </a:r>
            <a:r>
              <a:rPr lang="de-DE" sz="1200" err="1"/>
              <a:t>No</a:t>
            </a:r>
            <a:r>
              <a:rPr lang="de-DE" sz="1200"/>
              <a:t>. 5430. </a:t>
            </a:r>
            <a:r>
              <a:rPr lang="de-DE" sz="1200" err="1"/>
              <a:t>Retrieved</a:t>
            </a:r>
            <a:r>
              <a:rPr lang="de-DE" sz="1200"/>
              <a:t> </a:t>
            </a:r>
            <a:r>
              <a:rPr lang="de-DE" sz="1200" err="1"/>
              <a:t>from</a:t>
            </a:r>
            <a:r>
              <a:rPr lang="de-DE" sz="1200"/>
              <a:t> </a:t>
            </a:r>
            <a:r>
              <a:rPr lang="de-DE" sz="1200">
                <a:hlinkClick r:id="rId16"/>
              </a:rPr>
              <a:t>https://papers.ssrn.com/sol3/papers.cfm?abstract_id=1682130</a:t>
            </a:r>
            <a:r>
              <a:rPr lang="de-DE" sz="1200"/>
              <a:t> </a:t>
            </a:r>
            <a:r>
              <a:rPr lang="en-US" sz="1200"/>
              <a:t>(last accessed on April 19, 2020).</a:t>
            </a:r>
          </a:p>
          <a:p>
            <a:pPr marL="171450" indent="-171450">
              <a:buFont typeface="Arial"/>
              <a:buChar char="•"/>
            </a:pPr>
            <a:r>
              <a:rPr lang="en-US" sz="1200"/>
              <a:t>Worldwide Governance Indicators (n. Y.). Interactive Data Access. Retrieved from </a:t>
            </a:r>
            <a:r>
              <a:rPr lang="en-US" sz="1200">
                <a:hlinkClick r:id="rId17"/>
              </a:rPr>
              <a:t>http://info.worldbank.org/governance/wgi/Home/Reports</a:t>
            </a:r>
            <a:r>
              <a:rPr lang="en-US" sz="1200"/>
              <a:t> (last accessed on April 19, 2020).</a:t>
            </a:r>
            <a:endParaRPr lang="de-DE" sz="1200"/>
          </a:p>
        </p:txBody>
      </p:sp>
      <p:sp>
        <p:nvSpPr>
          <p:cNvPr id="77827" name="Slide Number Placeholder 3">
            <a:extLst>
              <a:ext uri="{FF2B5EF4-FFF2-40B4-BE49-F238E27FC236}">
                <a16:creationId xmlns:a16="http://schemas.microsoft.com/office/drawing/2014/main" id="{1488C5EB-5351-49D1-A028-26828FFC0590}"/>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29057" indent="-280406">
              <a:defRPr>
                <a:solidFill>
                  <a:schemeClr val="tx1"/>
                </a:solidFill>
                <a:latin typeface="Calibri" panose="020F0502020204030204" pitchFamily="34" charset="0"/>
              </a:defRPr>
            </a:lvl2pPr>
            <a:lvl3pPr marL="1121626" indent="-224325">
              <a:defRPr>
                <a:solidFill>
                  <a:schemeClr val="tx1"/>
                </a:solidFill>
                <a:latin typeface="Calibri" panose="020F0502020204030204" pitchFamily="34" charset="0"/>
              </a:defRPr>
            </a:lvl3pPr>
            <a:lvl4pPr marL="1570276" indent="-224325">
              <a:defRPr>
                <a:solidFill>
                  <a:schemeClr val="tx1"/>
                </a:solidFill>
                <a:latin typeface="Calibri" panose="020F0502020204030204" pitchFamily="34" charset="0"/>
              </a:defRPr>
            </a:lvl4pPr>
            <a:lvl5pPr marL="2018927" indent="-224325">
              <a:defRPr>
                <a:solidFill>
                  <a:schemeClr val="tx1"/>
                </a:solidFill>
                <a:latin typeface="Calibri" panose="020F0502020204030204" pitchFamily="34" charset="0"/>
              </a:defRPr>
            </a:lvl5pPr>
            <a:lvl6pPr marL="2467577" indent="-224325" defTabSz="448650" eaLnBrk="0" fontAlgn="base" hangingPunct="0">
              <a:spcBef>
                <a:spcPct val="0"/>
              </a:spcBef>
              <a:spcAft>
                <a:spcPct val="0"/>
              </a:spcAft>
              <a:defRPr>
                <a:solidFill>
                  <a:schemeClr val="tx1"/>
                </a:solidFill>
                <a:latin typeface="Calibri" panose="020F0502020204030204" pitchFamily="34" charset="0"/>
              </a:defRPr>
            </a:lvl6pPr>
            <a:lvl7pPr marL="2916227" indent="-224325" defTabSz="448650" eaLnBrk="0" fontAlgn="base" hangingPunct="0">
              <a:spcBef>
                <a:spcPct val="0"/>
              </a:spcBef>
              <a:spcAft>
                <a:spcPct val="0"/>
              </a:spcAft>
              <a:defRPr>
                <a:solidFill>
                  <a:schemeClr val="tx1"/>
                </a:solidFill>
                <a:latin typeface="Calibri" panose="020F0502020204030204" pitchFamily="34" charset="0"/>
              </a:defRPr>
            </a:lvl7pPr>
            <a:lvl8pPr marL="3364878" indent="-224325" defTabSz="448650" eaLnBrk="0" fontAlgn="base" hangingPunct="0">
              <a:spcBef>
                <a:spcPct val="0"/>
              </a:spcBef>
              <a:spcAft>
                <a:spcPct val="0"/>
              </a:spcAft>
              <a:defRPr>
                <a:solidFill>
                  <a:schemeClr val="tx1"/>
                </a:solidFill>
                <a:latin typeface="Calibri" panose="020F0502020204030204" pitchFamily="34" charset="0"/>
              </a:defRPr>
            </a:lvl8pPr>
            <a:lvl9pPr marL="3813528" indent="-224325" defTabSz="448650" eaLnBrk="0" fontAlgn="base" hangingPunct="0">
              <a:spcBef>
                <a:spcPct val="0"/>
              </a:spcBef>
              <a:spcAft>
                <a:spcPct val="0"/>
              </a:spcAft>
              <a:defRPr>
                <a:solidFill>
                  <a:schemeClr val="tx1"/>
                </a:solidFill>
                <a:latin typeface="Calibri" panose="020F0502020204030204" pitchFamily="34" charset="0"/>
              </a:defRPr>
            </a:lvl9pPr>
          </a:lstStyle>
          <a:p>
            <a:fld id="{EFFD5113-9555-448F-B3CC-D3583F1DF204}" type="slidenum">
              <a:rPr lang="en-US" altLang="de-DE"/>
              <a:pPr/>
              <a:t>29</a:t>
            </a:fld>
            <a:endParaRPr lang="en-US" alt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a:extLst>
              <a:ext uri="{FF2B5EF4-FFF2-40B4-BE49-F238E27FC236}">
                <a16:creationId xmlns:a16="http://schemas.microsoft.com/office/drawing/2014/main" id="{66F50AFA-F5CA-415A-BC70-0EA22131B9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5778" name="Notes Placeholder 2">
            <a:extLst>
              <a:ext uri="{FF2B5EF4-FFF2-40B4-BE49-F238E27FC236}">
                <a16:creationId xmlns:a16="http://schemas.microsoft.com/office/drawing/2014/main" id="{14FF6D73-910E-4472-BF0B-820EB3F0A140}"/>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altLang="de-DE" sz="1200" b="1" err="1"/>
              <a:t>Transparency</a:t>
            </a:r>
            <a:r>
              <a:rPr lang="de-DE" altLang="de-DE" sz="1200" b="1"/>
              <a:t> </a:t>
            </a:r>
            <a:r>
              <a:rPr lang="de-DE" altLang="de-DE" sz="1200" b="1" err="1"/>
              <a:t>International‘s</a:t>
            </a:r>
            <a:r>
              <a:rPr lang="de-DE" altLang="de-DE" sz="1200" b="1"/>
              <a:t> </a:t>
            </a:r>
            <a:r>
              <a:rPr lang="de-DE" altLang="de-DE" sz="1200" b="1" err="1"/>
              <a:t>Corruption</a:t>
            </a:r>
            <a:r>
              <a:rPr lang="de-DE" altLang="de-DE" sz="1200" b="1"/>
              <a:t> </a:t>
            </a:r>
            <a:r>
              <a:rPr lang="de-DE" altLang="de-DE" sz="1200" b="1" err="1"/>
              <a:t>Perceptions</a:t>
            </a:r>
            <a:r>
              <a:rPr lang="de-DE" altLang="de-DE" sz="1200" b="1"/>
              <a:t> Index</a:t>
            </a:r>
            <a:r>
              <a:rPr lang="en-US" altLang="de-DE" sz="1200" b="1">
                <a:solidFill>
                  <a:srgbClr val="000000"/>
                </a:solidFill>
              </a:rPr>
              <a:t>:</a:t>
            </a:r>
            <a:endParaRPr lang="de-DE" altLang="de-DE"/>
          </a:p>
          <a:p>
            <a:endParaRPr lang="de-DE" altLang="de-DE"/>
          </a:p>
          <a:p>
            <a:pPr marL="171450" indent="-171450">
              <a:buFont typeface="Arial" panose="020B0604020202020204" pitchFamily="34" charset="0"/>
              <a:buChar char="•"/>
            </a:pPr>
            <a:r>
              <a:rPr lang="de-DE" altLang="de-DE" err="1"/>
              <a:t>Transparency</a:t>
            </a:r>
            <a:r>
              <a:rPr lang="de-DE" altLang="de-DE"/>
              <a:t> </a:t>
            </a:r>
            <a:r>
              <a:rPr lang="de-DE" altLang="de-DE" err="1"/>
              <a:t>International‘s</a:t>
            </a:r>
            <a:r>
              <a:rPr lang="de-DE" altLang="de-DE"/>
              <a:t> </a:t>
            </a:r>
            <a:r>
              <a:rPr lang="de-DE" altLang="de-DE" err="1"/>
              <a:t>Corruption</a:t>
            </a:r>
            <a:r>
              <a:rPr lang="de-DE" altLang="de-DE"/>
              <a:t> </a:t>
            </a:r>
            <a:r>
              <a:rPr lang="de-DE" altLang="de-DE" err="1"/>
              <a:t>Perceptions</a:t>
            </a:r>
            <a:r>
              <a:rPr lang="de-DE" altLang="de-DE"/>
              <a:t> Index (CPI) </a:t>
            </a:r>
            <a:r>
              <a:rPr lang="de-DE" altLang="de-DE" err="1"/>
              <a:t>scores</a:t>
            </a:r>
            <a:r>
              <a:rPr lang="de-DE" altLang="de-DE"/>
              <a:t> </a:t>
            </a:r>
            <a:r>
              <a:rPr lang="de-DE" altLang="de-DE" err="1"/>
              <a:t>and</a:t>
            </a:r>
            <a:r>
              <a:rPr lang="de-DE" altLang="de-DE"/>
              <a:t> </a:t>
            </a:r>
            <a:r>
              <a:rPr lang="de-DE" altLang="de-DE" err="1"/>
              <a:t>ranks</a:t>
            </a:r>
            <a:r>
              <a:rPr lang="de-DE" altLang="de-DE"/>
              <a:t> 180 countries/</a:t>
            </a:r>
            <a:r>
              <a:rPr lang="de-DE" altLang="de-DE" err="1"/>
              <a:t>territories</a:t>
            </a:r>
            <a:r>
              <a:rPr lang="de-DE" altLang="de-DE"/>
              <a:t> </a:t>
            </a:r>
            <a:r>
              <a:rPr lang="de-DE" altLang="de-DE" err="1"/>
              <a:t>based</a:t>
            </a:r>
            <a:r>
              <a:rPr lang="de-DE" altLang="de-DE"/>
              <a:t> on </a:t>
            </a:r>
            <a:r>
              <a:rPr lang="de-DE" altLang="de-DE" err="1"/>
              <a:t>how</a:t>
            </a:r>
            <a:r>
              <a:rPr lang="de-DE" altLang="de-DE"/>
              <a:t> </a:t>
            </a:r>
            <a:r>
              <a:rPr lang="de-DE" altLang="de-DE" err="1"/>
              <a:t>corrupt</a:t>
            </a:r>
            <a:r>
              <a:rPr lang="de-DE" altLang="de-DE"/>
              <a:t> a </a:t>
            </a:r>
            <a:r>
              <a:rPr lang="de-DE" altLang="de-DE" err="1"/>
              <a:t>country’s</a:t>
            </a:r>
            <a:r>
              <a:rPr lang="de-DE" altLang="de-DE"/>
              <a:t> </a:t>
            </a:r>
            <a:r>
              <a:rPr lang="de-DE" altLang="de-DE" err="1"/>
              <a:t>public</a:t>
            </a:r>
            <a:r>
              <a:rPr lang="de-DE" altLang="de-DE"/>
              <a:t> </a:t>
            </a:r>
            <a:r>
              <a:rPr lang="de-DE" altLang="de-DE" err="1"/>
              <a:t>sector</a:t>
            </a:r>
            <a:r>
              <a:rPr lang="de-DE" altLang="de-DE"/>
              <a:t> </a:t>
            </a:r>
            <a:r>
              <a:rPr lang="de-DE" altLang="de-DE" err="1"/>
              <a:t>is</a:t>
            </a:r>
            <a:r>
              <a:rPr lang="de-DE" altLang="de-DE"/>
              <a:t> </a:t>
            </a:r>
            <a:r>
              <a:rPr lang="de-DE" altLang="de-DE" err="1"/>
              <a:t>perceived</a:t>
            </a:r>
            <a:r>
              <a:rPr lang="de-DE" altLang="de-DE"/>
              <a:t> </a:t>
            </a:r>
            <a:r>
              <a:rPr lang="de-DE" altLang="de-DE" err="1"/>
              <a:t>to</a:t>
            </a:r>
            <a:r>
              <a:rPr lang="de-DE" altLang="de-DE"/>
              <a:t> </a:t>
            </a:r>
            <a:r>
              <a:rPr lang="de-DE" altLang="de-DE" err="1"/>
              <a:t>be</a:t>
            </a:r>
            <a:r>
              <a:rPr lang="de-DE" altLang="de-DE"/>
              <a:t> </a:t>
            </a:r>
            <a:r>
              <a:rPr lang="de-DE" altLang="de-DE" err="1"/>
              <a:t>by</a:t>
            </a:r>
            <a:r>
              <a:rPr lang="de-DE" altLang="de-DE"/>
              <a:t> </a:t>
            </a:r>
            <a:r>
              <a:rPr lang="de-DE" altLang="de-DE" err="1"/>
              <a:t>experts</a:t>
            </a:r>
            <a:r>
              <a:rPr lang="de-DE" altLang="de-DE"/>
              <a:t> </a:t>
            </a:r>
            <a:r>
              <a:rPr lang="de-DE" altLang="de-DE" err="1"/>
              <a:t>and</a:t>
            </a:r>
            <a:r>
              <a:rPr lang="de-DE" altLang="de-DE"/>
              <a:t> </a:t>
            </a:r>
            <a:r>
              <a:rPr lang="de-DE" altLang="de-DE" err="1"/>
              <a:t>businesspeople</a:t>
            </a:r>
            <a:r>
              <a:rPr lang="de-DE" altLang="de-DE"/>
              <a:t>.</a:t>
            </a:r>
          </a:p>
          <a:p>
            <a:pPr marL="171450" indent="-171450">
              <a:buFont typeface="Arial" panose="020B0604020202020204" pitchFamily="34" charset="0"/>
              <a:buChar char="•"/>
            </a:pPr>
            <a:r>
              <a:rPr lang="de-DE" altLang="de-DE" err="1"/>
              <a:t>It</a:t>
            </a:r>
            <a:r>
              <a:rPr lang="de-DE" altLang="de-DE"/>
              <a:t> </a:t>
            </a:r>
            <a:r>
              <a:rPr lang="de-DE" sz="1200" kern="1200" err="1">
                <a:solidFill>
                  <a:schemeClr val="tx1"/>
                </a:solidFill>
                <a:effectLst/>
                <a:latin typeface="+mn-lt"/>
                <a:ea typeface="+mn-ea"/>
                <a:cs typeface="+mn-cs"/>
              </a:rPr>
              <a:t>uses</a:t>
            </a:r>
            <a:r>
              <a:rPr lang="de-DE" sz="1200" kern="1200">
                <a:solidFill>
                  <a:schemeClr val="tx1"/>
                </a:solidFill>
                <a:effectLst/>
                <a:latin typeface="+mn-lt"/>
                <a:ea typeface="+mn-ea"/>
                <a:cs typeface="+mn-cs"/>
              </a:rPr>
              <a:t> a </a:t>
            </a:r>
            <a:r>
              <a:rPr lang="de-DE" sz="1200" kern="1200" err="1">
                <a:solidFill>
                  <a:schemeClr val="tx1"/>
                </a:solidFill>
                <a:effectLst/>
                <a:latin typeface="+mn-lt"/>
                <a:ea typeface="+mn-ea"/>
                <a:cs typeface="+mn-cs"/>
              </a:rPr>
              <a:t>scale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of</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zero</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to</a:t>
            </a:r>
            <a:r>
              <a:rPr lang="de-DE" sz="1200" kern="1200">
                <a:solidFill>
                  <a:schemeClr val="tx1"/>
                </a:solidFill>
                <a:effectLst/>
                <a:latin typeface="+mn-lt"/>
                <a:ea typeface="+mn-ea"/>
                <a:cs typeface="+mn-cs"/>
              </a:rPr>
              <a:t> 100, </a:t>
            </a:r>
            <a:r>
              <a:rPr lang="de-DE" sz="1200" kern="1200" err="1">
                <a:solidFill>
                  <a:schemeClr val="tx1"/>
                </a:solidFill>
                <a:effectLst/>
                <a:latin typeface="+mn-lt"/>
                <a:ea typeface="+mn-ea"/>
                <a:cs typeface="+mn-cs"/>
              </a:rPr>
              <a:t>where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zero</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is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highly</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corrupt</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and</a:t>
            </a:r>
            <a:r>
              <a:rPr lang="de-DE" sz="1200" kern="1200">
                <a:solidFill>
                  <a:schemeClr val="tx1"/>
                </a:solidFill>
                <a:effectLst/>
                <a:latin typeface="+mn-lt"/>
                <a:ea typeface="+mn-ea"/>
                <a:cs typeface="+mn-cs"/>
              </a:rPr>
              <a:t> 100 </a:t>
            </a:r>
            <a:r>
              <a:rPr lang="de-DE" sz="1200" kern="1200" err="1">
                <a:solidFill>
                  <a:schemeClr val="tx1"/>
                </a:solidFill>
                <a:effectLst/>
                <a:latin typeface="+mn-lt"/>
                <a:ea typeface="+mn-ea"/>
                <a:cs typeface="+mn-cs"/>
              </a:rPr>
              <a:t>is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very</a:t>
            </a:r>
            <a:r>
              <a:rPr lang="de-DE" sz="1200" kern="1200">
                <a:solidFill>
                  <a:schemeClr val="tx1"/>
                </a:solidFill>
                <a:effectLst/>
                <a:latin typeface="+mn-lt"/>
                <a:ea typeface="+mn-ea"/>
                <a:cs typeface="+mn-cs"/>
              </a:rPr>
              <a:t> clean.</a:t>
            </a:r>
          </a:p>
          <a:p>
            <a:pPr marL="171450" indent="-171450">
              <a:buFont typeface="Arial" panose="020B0604020202020204" pitchFamily="34" charset="0"/>
              <a:buChar char="•"/>
            </a:pPr>
            <a:r>
              <a:rPr lang="de-DE" sz="1200" kern="1200">
                <a:solidFill>
                  <a:schemeClr val="tx1"/>
                </a:solidFill>
                <a:effectLst/>
                <a:latin typeface="+mn-lt"/>
                <a:ea typeface="+mn-ea"/>
                <a:cs typeface="+mn-cs"/>
              </a:rPr>
              <a:t>Like </a:t>
            </a:r>
            <a:r>
              <a:rPr lang="de-DE" sz="1200" kern="1200" err="1">
                <a:solidFill>
                  <a:schemeClr val="tx1"/>
                </a:solidFill>
                <a:effectLst/>
                <a:latin typeface="+mn-lt"/>
                <a:ea typeface="+mn-ea"/>
                <a:cs typeface="+mn-cs"/>
              </a:rPr>
              <a:t>previous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years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more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than</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two-thirds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of</a:t>
            </a:r>
            <a:r>
              <a:rPr lang="de-DE" sz="1200" kern="1200">
                <a:solidFill>
                  <a:schemeClr val="tx1"/>
                </a:solidFill>
                <a:effectLst/>
                <a:latin typeface="+mn-lt"/>
                <a:ea typeface="+mn-ea"/>
                <a:cs typeface="+mn-cs"/>
              </a:rPr>
              <a:t> countries score </a:t>
            </a:r>
            <a:r>
              <a:rPr lang="de-DE" sz="1200" kern="1200" err="1">
                <a:solidFill>
                  <a:schemeClr val="tx1"/>
                </a:solidFill>
                <a:effectLst/>
                <a:latin typeface="+mn-lt"/>
                <a:ea typeface="+mn-ea"/>
                <a:cs typeface="+mn-cs"/>
              </a:rPr>
              <a:t>below</a:t>
            </a:r>
            <a:r>
              <a:rPr lang="de-DE" sz="1200" kern="1200">
                <a:solidFill>
                  <a:schemeClr val="tx1"/>
                </a:solidFill>
                <a:effectLst/>
                <a:latin typeface="+mn-lt"/>
                <a:ea typeface="+mn-ea"/>
                <a:cs typeface="+mn-cs"/>
              </a:rPr>
              <a:t> 50 on </a:t>
            </a:r>
            <a:r>
              <a:rPr lang="de-DE" sz="1200" kern="1200" err="1">
                <a:solidFill>
                  <a:schemeClr val="tx1"/>
                </a:solidFill>
                <a:effectLst/>
                <a:latin typeface="+mn-lt"/>
                <a:ea typeface="+mn-ea"/>
                <a:cs typeface="+mn-cs"/>
              </a:rPr>
              <a:t>this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year’s</a:t>
            </a:r>
            <a:r>
              <a:rPr lang="de-DE" sz="1200" kern="1200">
                <a:solidFill>
                  <a:schemeClr val="tx1"/>
                </a:solidFill>
                <a:effectLst/>
                <a:latin typeface="+mn-lt"/>
                <a:ea typeface="+mn-ea"/>
                <a:cs typeface="+mn-cs"/>
              </a:rPr>
              <a:t> CPI, </a:t>
            </a:r>
            <a:r>
              <a:rPr lang="de-DE" sz="1200" kern="1200" err="1">
                <a:solidFill>
                  <a:schemeClr val="tx1"/>
                </a:solidFill>
                <a:effectLst/>
                <a:latin typeface="+mn-lt"/>
                <a:ea typeface="+mn-ea"/>
                <a:cs typeface="+mn-cs"/>
              </a:rPr>
              <a:t>with</a:t>
            </a:r>
            <a:r>
              <a:rPr lang="de-DE" sz="1200" kern="1200">
                <a:solidFill>
                  <a:schemeClr val="tx1"/>
                </a:solidFill>
                <a:effectLst/>
                <a:latin typeface="+mn-lt"/>
                <a:ea typeface="+mn-ea"/>
                <a:cs typeface="+mn-cs"/>
              </a:rPr>
              <a:t> an </a:t>
            </a:r>
            <a:r>
              <a:rPr lang="de-DE" sz="1200" kern="1200" err="1">
                <a:solidFill>
                  <a:schemeClr val="tx1"/>
                </a:solidFill>
                <a:effectLst/>
                <a:latin typeface="+mn-lt"/>
                <a:ea typeface="+mn-ea"/>
                <a:cs typeface="+mn-cs"/>
              </a:rPr>
              <a:t>average</a:t>
            </a:r>
            <a:r>
              <a:rPr lang="de-DE" sz="1200" kern="1200">
                <a:solidFill>
                  <a:schemeClr val="tx1"/>
                </a:solidFill>
                <a:effectLst/>
                <a:latin typeface="+mn-lt"/>
                <a:ea typeface="+mn-ea"/>
                <a:cs typeface="+mn-cs"/>
              </a:rPr>
              <a:t> score </a:t>
            </a:r>
            <a:r>
              <a:rPr lang="de-DE" sz="1200" kern="1200" err="1">
                <a:solidFill>
                  <a:schemeClr val="tx1"/>
                </a:solidFill>
                <a:effectLst/>
                <a:latin typeface="+mn-lt"/>
                <a:ea typeface="+mn-ea"/>
                <a:cs typeface="+mn-cs"/>
              </a:rPr>
              <a:t>of</a:t>
            </a:r>
            <a:r>
              <a:rPr lang="de-DE" sz="1200" kern="1200">
                <a:solidFill>
                  <a:schemeClr val="tx1"/>
                </a:solidFill>
                <a:effectLst/>
                <a:latin typeface="+mn-lt"/>
                <a:ea typeface="+mn-ea"/>
                <a:cs typeface="+mn-cs"/>
              </a:rPr>
              <a:t> just 43. The </a:t>
            </a:r>
            <a:r>
              <a:rPr lang="de-DE" sz="1200" kern="1200" err="1">
                <a:solidFill>
                  <a:schemeClr val="tx1"/>
                </a:solidFill>
                <a:effectLst/>
                <a:latin typeface="+mn-lt"/>
                <a:ea typeface="+mn-ea"/>
                <a:cs typeface="+mn-cs"/>
              </a:rPr>
              <a:t>data</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shows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that</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despite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some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progress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most</a:t>
            </a:r>
            <a:r>
              <a:rPr lang="de-DE" sz="1200" kern="1200">
                <a:solidFill>
                  <a:schemeClr val="tx1"/>
                </a:solidFill>
                <a:effectLst/>
                <a:latin typeface="+mn-lt"/>
                <a:ea typeface="+mn-ea"/>
                <a:cs typeface="+mn-cs"/>
              </a:rPr>
              <a:t> countries still </a:t>
            </a:r>
            <a:r>
              <a:rPr lang="de-DE" sz="1200" kern="1200" err="1">
                <a:solidFill>
                  <a:schemeClr val="tx1"/>
                </a:solidFill>
                <a:effectLst/>
                <a:latin typeface="+mn-lt"/>
                <a:ea typeface="+mn-ea"/>
                <a:cs typeface="+mn-cs"/>
              </a:rPr>
              <a:t>fail</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to</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tackle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corruption</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effectively</a:t>
            </a:r>
            <a:r>
              <a:rPr lang="de-DE" sz="1200" kern="1200">
                <a:solidFill>
                  <a:schemeClr val="tx1"/>
                </a:solidFill>
                <a:effectLst/>
                <a:latin typeface="+mn-lt"/>
                <a:ea typeface="+mn-ea"/>
                <a:cs typeface="+mn-cs"/>
              </a:rPr>
              <a:t>.</a:t>
            </a:r>
          </a:p>
          <a:p>
            <a:pPr marL="171450" indent="-171450">
              <a:buFont typeface="Arial" panose="020B0604020202020204" pitchFamily="34" charset="0"/>
              <a:buChar char="•"/>
            </a:pPr>
            <a:r>
              <a:rPr lang="de-DE" sz="1200" kern="1200">
                <a:solidFill>
                  <a:schemeClr val="tx1"/>
                </a:solidFill>
                <a:effectLst/>
                <a:latin typeface="+mn-lt"/>
                <a:ea typeface="+mn-ea"/>
                <a:cs typeface="+mn-cs"/>
              </a:rPr>
              <a:t>In </a:t>
            </a:r>
            <a:r>
              <a:rPr lang="de-DE" sz="1200" kern="1200" err="1">
                <a:solidFill>
                  <a:schemeClr val="tx1"/>
                </a:solidFill>
                <a:effectLst/>
                <a:latin typeface="+mn-lt"/>
                <a:ea typeface="+mn-ea"/>
                <a:cs typeface="+mn-cs"/>
              </a:rPr>
              <a:t>addition</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to</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earning</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poor</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scores</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nearly</a:t>
            </a:r>
            <a:r>
              <a:rPr lang="de-DE" sz="1200" kern="1200">
                <a:solidFill>
                  <a:schemeClr val="tx1"/>
                </a:solidFill>
                <a:effectLst/>
                <a:latin typeface="+mn-lt"/>
                <a:ea typeface="+mn-ea"/>
                <a:cs typeface="+mn-cs"/>
              </a:rPr>
              <a:t> half </a:t>
            </a:r>
            <a:r>
              <a:rPr lang="de-DE" sz="1200" kern="1200" err="1">
                <a:solidFill>
                  <a:schemeClr val="tx1"/>
                </a:solidFill>
                <a:effectLst/>
                <a:latin typeface="+mn-lt"/>
                <a:ea typeface="+mn-ea"/>
                <a:cs typeface="+mn-cs"/>
              </a:rPr>
              <a:t>of</a:t>
            </a:r>
            <a:r>
              <a:rPr lang="de-DE" sz="1200" kern="1200">
                <a:solidFill>
                  <a:schemeClr val="tx1"/>
                </a:solidFill>
                <a:effectLst/>
                <a:latin typeface="+mn-lt"/>
                <a:ea typeface="+mn-ea"/>
                <a:cs typeface="+mn-cs"/>
              </a:rPr>
              <a:t> all countries </a:t>
            </a:r>
            <a:r>
              <a:rPr lang="de-DE" sz="1200" kern="1200" err="1">
                <a:solidFill>
                  <a:schemeClr val="tx1"/>
                </a:solidFill>
                <a:effectLst/>
                <a:latin typeface="+mn-lt"/>
                <a:ea typeface="+mn-ea"/>
                <a:cs typeface="+mn-cs"/>
              </a:rPr>
              <a:t>have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been</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stagnant</a:t>
            </a:r>
            <a:r>
              <a:rPr lang="de-DE" sz="1200" kern="1200">
                <a:solidFill>
                  <a:schemeClr val="tx1"/>
                </a:solidFill>
                <a:effectLst/>
                <a:latin typeface="+mn-lt"/>
                <a:ea typeface="+mn-ea"/>
                <a:cs typeface="+mn-cs"/>
              </a:rPr>
              <a:t> on </a:t>
            </a:r>
            <a:r>
              <a:rPr lang="de-DE" sz="1200" kern="1200" err="1">
                <a:solidFill>
                  <a:schemeClr val="tx1"/>
                </a:solidFill>
                <a:effectLst/>
                <a:latin typeface="+mn-lt"/>
                <a:ea typeface="+mn-ea"/>
                <a:cs typeface="+mn-cs"/>
              </a:rPr>
              <a:t>the</a:t>
            </a:r>
            <a:r>
              <a:rPr lang="de-DE" sz="1200" kern="1200">
                <a:solidFill>
                  <a:schemeClr val="tx1"/>
                </a:solidFill>
                <a:effectLst/>
                <a:latin typeface="+mn-lt"/>
                <a:ea typeface="+mn-ea"/>
                <a:cs typeface="+mn-cs"/>
              </a:rPr>
              <a:t> CPI </a:t>
            </a:r>
            <a:r>
              <a:rPr lang="de-DE" sz="1200" kern="1200" err="1">
                <a:solidFill>
                  <a:schemeClr val="tx1"/>
                </a:solidFill>
                <a:effectLst/>
                <a:latin typeface="+mn-lt"/>
                <a:ea typeface="+mn-ea"/>
                <a:cs typeface="+mn-cs"/>
              </a:rPr>
              <a:t>for</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almost</a:t>
            </a:r>
            <a:r>
              <a:rPr lang="de-DE" sz="1200" kern="1200">
                <a:solidFill>
                  <a:schemeClr val="tx1"/>
                </a:solidFill>
                <a:effectLst/>
                <a:latin typeface="+mn-lt"/>
                <a:ea typeface="+mn-ea"/>
                <a:cs typeface="+mn-cs"/>
              </a:rPr>
              <a:t> a </a:t>
            </a:r>
            <a:r>
              <a:rPr lang="de-DE" sz="1200" kern="1200" err="1">
                <a:solidFill>
                  <a:schemeClr val="tx1"/>
                </a:solidFill>
                <a:effectLst/>
                <a:latin typeface="+mn-lt"/>
                <a:ea typeface="+mn-ea"/>
                <a:cs typeface="+mn-cs"/>
              </a:rPr>
              <a:t>decade</a:t>
            </a:r>
            <a:r>
              <a:rPr lang="de-DE" sz="1200" kern="1200">
                <a:solidFill>
                  <a:schemeClr val="tx1"/>
                </a:solidFill>
                <a:effectLst/>
                <a:latin typeface="+mn-lt"/>
                <a:ea typeface="+mn-ea"/>
                <a:cs typeface="+mn-cs"/>
              </a:rPr>
              <a:t>. These countries </a:t>
            </a:r>
            <a:r>
              <a:rPr lang="de-DE" sz="1200" kern="1200" err="1">
                <a:solidFill>
                  <a:schemeClr val="tx1"/>
                </a:solidFill>
                <a:effectLst/>
                <a:latin typeface="+mn-lt"/>
                <a:ea typeface="+mn-ea"/>
                <a:cs typeface="+mn-cs"/>
              </a:rPr>
              <a:t>have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failed</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to</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move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the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needle</a:t>
            </a:r>
            <a:r>
              <a:rPr lang="de-DE" sz="1200" kern="1200">
                <a:solidFill>
                  <a:schemeClr val="tx1"/>
                </a:solidFill>
                <a:effectLst/>
                <a:latin typeface="+mn-lt"/>
                <a:ea typeface="+mn-ea"/>
                <a:cs typeface="+mn-cs"/>
              </a:rPr>
              <a:t> in </a:t>
            </a:r>
            <a:r>
              <a:rPr lang="de-DE" sz="1200" kern="1200" err="1">
                <a:solidFill>
                  <a:schemeClr val="tx1"/>
                </a:solidFill>
                <a:effectLst/>
                <a:latin typeface="+mn-lt"/>
                <a:ea typeface="+mn-ea"/>
                <a:cs typeface="+mn-cs"/>
              </a:rPr>
              <a:t>any</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significant</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way</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to</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improve</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their</a:t>
            </a:r>
            <a:r>
              <a:rPr lang="de-DE" sz="1200" kern="1200">
                <a:solidFill>
                  <a:schemeClr val="tx1"/>
                </a:solidFill>
                <a:effectLst/>
                <a:latin typeface="+mn-lt"/>
                <a:ea typeface="+mn-ea"/>
                <a:cs typeface="+mn-cs"/>
              </a:rPr>
              <a:t> score </a:t>
            </a:r>
            <a:r>
              <a:rPr lang="de-DE" sz="1200" kern="1200" err="1">
                <a:solidFill>
                  <a:schemeClr val="tx1"/>
                </a:solidFill>
                <a:effectLst/>
                <a:latin typeface="+mn-lt"/>
                <a:ea typeface="+mn-ea"/>
                <a:cs typeface="+mn-cs"/>
              </a:rPr>
              <a:t>and</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combat</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public</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sector</a:t>
            </a:r>
            <a:r>
              <a:rPr lang="de-DE" sz="1200" kern="1200">
                <a:solidFill>
                  <a:schemeClr val="tx1"/>
                </a:solidFill>
                <a:effectLst/>
                <a:latin typeface="+mn-lt"/>
                <a:ea typeface="+mn-ea"/>
                <a:cs typeface="+mn-cs"/>
              </a:rPr>
              <a:t> </a:t>
            </a:r>
            <a:r>
              <a:rPr lang="de-DE" sz="1200" kern="1200" err="1">
                <a:solidFill>
                  <a:schemeClr val="tx1"/>
                </a:solidFill>
                <a:effectLst/>
                <a:latin typeface="+mn-lt"/>
                <a:ea typeface="+mn-ea"/>
                <a:cs typeface="+mn-cs"/>
              </a:rPr>
              <a:t>corruption</a:t>
            </a:r>
            <a:r>
              <a:rPr lang="de-DE" sz="1200" kern="1200">
                <a:solidFill>
                  <a:schemeClr val="tx1"/>
                </a:solidFill>
                <a:effectLst/>
                <a:latin typeface="+mn-lt"/>
                <a:ea typeface="+mn-ea"/>
                <a:cs typeface="+mn-cs"/>
              </a:rPr>
              <a:t>.</a:t>
            </a:r>
            <a:endParaRPr lang="de-DE" altLang="de-DE"/>
          </a:p>
          <a:p>
            <a:endParaRPr lang="de-DE" altLang="de-DE"/>
          </a:p>
          <a:p>
            <a:r>
              <a:rPr lang="de-DE" sz="1200" b="1"/>
              <a:t>Source:</a:t>
            </a:r>
          </a:p>
          <a:p>
            <a:pPr marL="0" marR="0" indent="0" algn="l" defTabSz="457200" rtl="0" eaLnBrk="1" fontAlgn="auto" latinLnBrk="0" hangingPunct="1">
              <a:lnSpc>
                <a:spcPct val="100000"/>
              </a:lnSpc>
              <a:spcBef>
                <a:spcPts val="0"/>
              </a:spcBef>
              <a:spcAft>
                <a:spcPts val="0"/>
              </a:spcAft>
              <a:buClrTx/>
              <a:buSzTx/>
              <a:buFontTx/>
              <a:buNone/>
              <a:tabLst/>
              <a:defRPr/>
            </a:pPr>
            <a:r>
              <a:rPr lang="en-US" sz="800" b="0"/>
              <a:t>Transparency International (January 2020). </a:t>
            </a:r>
            <a:r>
              <a:rPr lang="en-US" sz="800"/>
              <a:t>Corruption Perceptions Index 2020. Retrieved from </a:t>
            </a:r>
            <a:r>
              <a:rPr lang="en-US" sz="800">
                <a:hlinkClick r:id="rId3"/>
              </a:rPr>
              <a:t>https://images.transparencycdn.org/images/CPI2020_Report_EN_0802-WEB-1_2021-02-08-103053.pdf</a:t>
            </a:r>
            <a:r>
              <a:rPr lang="en-US" sz="800"/>
              <a:t> (last accessed on April 17, 2020).</a:t>
            </a:r>
          </a:p>
        </p:txBody>
      </p:sp>
      <p:sp>
        <p:nvSpPr>
          <p:cNvPr id="75779" name="Slide Number Placeholder 3">
            <a:extLst>
              <a:ext uri="{FF2B5EF4-FFF2-40B4-BE49-F238E27FC236}">
                <a16:creationId xmlns:a16="http://schemas.microsoft.com/office/drawing/2014/main" id="{BA600297-2E5C-4121-AE02-1BC9571FEA86}"/>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29057" indent="-280406">
              <a:defRPr>
                <a:solidFill>
                  <a:schemeClr val="tx1"/>
                </a:solidFill>
                <a:latin typeface="Calibri" panose="020F0502020204030204" pitchFamily="34" charset="0"/>
              </a:defRPr>
            </a:lvl2pPr>
            <a:lvl3pPr marL="1121626" indent="-224325">
              <a:defRPr>
                <a:solidFill>
                  <a:schemeClr val="tx1"/>
                </a:solidFill>
                <a:latin typeface="Calibri" panose="020F0502020204030204" pitchFamily="34" charset="0"/>
              </a:defRPr>
            </a:lvl3pPr>
            <a:lvl4pPr marL="1570276" indent="-224325">
              <a:defRPr>
                <a:solidFill>
                  <a:schemeClr val="tx1"/>
                </a:solidFill>
                <a:latin typeface="Calibri" panose="020F0502020204030204" pitchFamily="34" charset="0"/>
              </a:defRPr>
            </a:lvl4pPr>
            <a:lvl5pPr marL="2018927" indent="-224325">
              <a:defRPr>
                <a:solidFill>
                  <a:schemeClr val="tx1"/>
                </a:solidFill>
                <a:latin typeface="Calibri" panose="020F0502020204030204" pitchFamily="34" charset="0"/>
              </a:defRPr>
            </a:lvl5pPr>
            <a:lvl6pPr marL="2467577" indent="-224325" defTabSz="448650" eaLnBrk="0" fontAlgn="base" hangingPunct="0">
              <a:spcBef>
                <a:spcPct val="0"/>
              </a:spcBef>
              <a:spcAft>
                <a:spcPct val="0"/>
              </a:spcAft>
              <a:defRPr>
                <a:solidFill>
                  <a:schemeClr val="tx1"/>
                </a:solidFill>
                <a:latin typeface="Calibri" panose="020F0502020204030204" pitchFamily="34" charset="0"/>
              </a:defRPr>
            </a:lvl6pPr>
            <a:lvl7pPr marL="2916227" indent="-224325" defTabSz="448650" eaLnBrk="0" fontAlgn="base" hangingPunct="0">
              <a:spcBef>
                <a:spcPct val="0"/>
              </a:spcBef>
              <a:spcAft>
                <a:spcPct val="0"/>
              </a:spcAft>
              <a:defRPr>
                <a:solidFill>
                  <a:schemeClr val="tx1"/>
                </a:solidFill>
                <a:latin typeface="Calibri" panose="020F0502020204030204" pitchFamily="34" charset="0"/>
              </a:defRPr>
            </a:lvl7pPr>
            <a:lvl8pPr marL="3364878" indent="-224325" defTabSz="448650" eaLnBrk="0" fontAlgn="base" hangingPunct="0">
              <a:spcBef>
                <a:spcPct val="0"/>
              </a:spcBef>
              <a:spcAft>
                <a:spcPct val="0"/>
              </a:spcAft>
              <a:defRPr>
                <a:solidFill>
                  <a:schemeClr val="tx1"/>
                </a:solidFill>
                <a:latin typeface="Calibri" panose="020F0502020204030204" pitchFamily="34" charset="0"/>
              </a:defRPr>
            </a:lvl8pPr>
            <a:lvl9pPr marL="3813528" indent="-224325" defTabSz="448650" eaLnBrk="0" fontAlgn="base" hangingPunct="0">
              <a:spcBef>
                <a:spcPct val="0"/>
              </a:spcBef>
              <a:spcAft>
                <a:spcPct val="0"/>
              </a:spcAft>
              <a:defRPr>
                <a:solidFill>
                  <a:schemeClr val="tx1"/>
                </a:solidFill>
                <a:latin typeface="Calibri" panose="020F0502020204030204" pitchFamily="34" charset="0"/>
              </a:defRPr>
            </a:lvl9pPr>
          </a:lstStyle>
          <a:p>
            <a:fld id="{E84AAE85-2016-4302-B048-C8556D7D040A}" type="slidenum">
              <a:rPr lang="en-US" altLang="de-DE"/>
              <a:pPr/>
              <a:t>30</a:t>
            </a:fld>
            <a:endParaRPr lang="en-US" alt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egnaposto immagine diapositiva 1">
            <a:extLst>
              <a:ext uri="{FF2B5EF4-FFF2-40B4-BE49-F238E27FC236}">
                <a16:creationId xmlns:a16="http://schemas.microsoft.com/office/drawing/2014/main" id="{3ED033F7-BF4F-477D-B753-3D05477BA5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6626" name="Segnaposto note 2">
            <a:extLst>
              <a:ext uri="{FF2B5EF4-FFF2-40B4-BE49-F238E27FC236}">
                <a16:creationId xmlns:a16="http://schemas.microsoft.com/office/drawing/2014/main" id="{E4C54403-F105-464E-A724-50A3DBF7B3F8}"/>
              </a:ext>
            </a:extLst>
          </p:cNvPr>
          <p:cNvSpPr>
            <a:spLocks noGrp="1" noChangeArrowheads="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de-DE" sz="1200" b="1" err="1"/>
              <a:t>Transparency</a:t>
            </a:r>
            <a:r>
              <a:rPr lang="de-DE" sz="1200" b="1"/>
              <a:t> </a:t>
            </a:r>
            <a:r>
              <a:rPr lang="de-DE" sz="1200" b="1" err="1"/>
              <a:t>International‘s</a:t>
            </a:r>
            <a:r>
              <a:rPr lang="de-DE" sz="1200" b="1"/>
              <a:t> Global </a:t>
            </a:r>
            <a:r>
              <a:rPr lang="de-DE" sz="1200" b="1" err="1"/>
              <a:t>Corruption</a:t>
            </a:r>
            <a:r>
              <a:rPr lang="de-DE" sz="1200" b="1"/>
              <a:t> Barometer:</a:t>
            </a:r>
          </a:p>
          <a:p>
            <a:pPr marL="0" marR="0" indent="0" algn="l" defTabSz="457200" rtl="0" eaLnBrk="1" fontAlgn="auto" latinLnBrk="0" hangingPunct="1">
              <a:lnSpc>
                <a:spcPct val="100000"/>
              </a:lnSpc>
              <a:spcBef>
                <a:spcPts val="0"/>
              </a:spcBef>
              <a:spcAft>
                <a:spcPts val="0"/>
              </a:spcAft>
              <a:buClrTx/>
              <a:buSzTx/>
              <a:buFontTx/>
              <a:buNone/>
              <a:tabLst/>
              <a:defRPr/>
            </a:pPr>
            <a:endParaRPr lang="de-DE" altLang="de-DE"/>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ltLang="de-DE" err="1"/>
              <a:t>Transparency</a:t>
            </a:r>
            <a:r>
              <a:rPr lang="de-DE" altLang="de-DE"/>
              <a:t> </a:t>
            </a:r>
            <a:r>
              <a:rPr lang="de-DE" altLang="de-DE" err="1"/>
              <a:t>International’s</a:t>
            </a:r>
            <a:r>
              <a:rPr lang="de-DE" altLang="de-DE"/>
              <a:t> Global </a:t>
            </a:r>
            <a:r>
              <a:rPr lang="de-DE" altLang="de-DE" err="1"/>
              <a:t>Corruption</a:t>
            </a:r>
            <a:r>
              <a:rPr lang="de-DE" altLang="de-DE"/>
              <a:t> Barometer (GCB) </a:t>
            </a:r>
            <a:r>
              <a:rPr lang="de-DE" altLang="de-DE" err="1"/>
              <a:t>is</a:t>
            </a:r>
            <a:r>
              <a:rPr lang="de-DE" altLang="de-DE"/>
              <a:t> a </a:t>
            </a:r>
            <a:r>
              <a:rPr lang="de-DE" altLang="de-DE" err="1"/>
              <a:t>survey</a:t>
            </a:r>
            <a:r>
              <a:rPr lang="de-DE" altLang="de-DE"/>
              <a:t> </a:t>
            </a:r>
            <a:r>
              <a:rPr lang="de-DE" altLang="de-DE" err="1"/>
              <a:t>of</a:t>
            </a:r>
            <a:r>
              <a:rPr lang="de-DE" altLang="de-DE"/>
              <a:t> </a:t>
            </a:r>
            <a:r>
              <a:rPr lang="de-DE" altLang="de-DE" err="1"/>
              <a:t>the</a:t>
            </a:r>
            <a:r>
              <a:rPr lang="de-DE" altLang="de-DE"/>
              <a:t> </a:t>
            </a:r>
            <a:r>
              <a:rPr lang="de-DE" altLang="de-DE" err="1"/>
              <a:t>general</a:t>
            </a:r>
            <a:r>
              <a:rPr lang="de-DE" altLang="de-DE"/>
              <a:t> </a:t>
            </a:r>
            <a:r>
              <a:rPr lang="de-DE" altLang="de-DE" err="1"/>
              <a:t>public</a:t>
            </a:r>
            <a:r>
              <a:rPr lang="de-DE" altLang="de-DE"/>
              <a:t>, </a:t>
            </a:r>
            <a:r>
              <a:rPr lang="de-DE" altLang="de-DE" err="1"/>
              <a:t>which</a:t>
            </a:r>
            <a:r>
              <a:rPr lang="de-DE" altLang="de-DE"/>
              <a:t> </a:t>
            </a:r>
            <a:r>
              <a:rPr lang="de-DE" altLang="de-DE" err="1"/>
              <a:t>captures</a:t>
            </a:r>
            <a:r>
              <a:rPr lang="de-DE" altLang="de-DE"/>
              <a:t> </a:t>
            </a:r>
            <a:r>
              <a:rPr lang="de-DE" altLang="de-DE" err="1"/>
              <a:t>the</a:t>
            </a:r>
            <a:r>
              <a:rPr lang="de-DE" altLang="de-DE"/>
              <a:t> </a:t>
            </a:r>
            <a:r>
              <a:rPr lang="de-DE" altLang="de-DE" err="1"/>
              <a:t>experience</a:t>
            </a:r>
            <a:r>
              <a:rPr lang="de-DE" altLang="de-DE"/>
              <a:t> </a:t>
            </a:r>
            <a:r>
              <a:rPr lang="de-DE" altLang="de-DE" err="1"/>
              <a:t>that</a:t>
            </a:r>
            <a:r>
              <a:rPr lang="de-DE" altLang="de-DE"/>
              <a:t> </a:t>
            </a:r>
            <a:r>
              <a:rPr lang="de-DE" altLang="de-DE" err="1"/>
              <a:t>ordinary</a:t>
            </a:r>
            <a:r>
              <a:rPr lang="de-DE" altLang="de-DE"/>
              <a:t> </a:t>
            </a:r>
            <a:r>
              <a:rPr lang="de-DE" altLang="de-DE" err="1"/>
              <a:t>people</a:t>
            </a:r>
            <a:r>
              <a:rPr lang="de-DE" altLang="de-DE"/>
              <a:t> </a:t>
            </a:r>
            <a:r>
              <a:rPr lang="de-DE" altLang="de-DE" err="1"/>
              <a:t>have</a:t>
            </a:r>
            <a:r>
              <a:rPr lang="de-DE" altLang="de-DE"/>
              <a:t> </a:t>
            </a:r>
            <a:r>
              <a:rPr lang="de-DE" altLang="de-DE" err="1"/>
              <a:t>of</a:t>
            </a:r>
            <a:r>
              <a:rPr lang="de-DE" altLang="de-DE"/>
              <a:t> </a:t>
            </a:r>
            <a:r>
              <a:rPr lang="de-DE" altLang="de-DE" err="1"/>
              <a:t>paying</a:t>
            </a:r>
            <a:r>
              <a:rPr lang="de-DE" altLang="de-DE"/>
              <a:t> </a:t>
            </a:r>
            <a:r>
              <a:rPr lang="de-DE" altLang="de-DE" err="1"/>
              <a:t>bribes</a:t>
            </a:r>
            <a:r>
              <a:rPr lang="de-DE" altLang="de-DE"/>
              <a:t> </a:t>
            </a:r>
            <a:r>
              <a:rPr lang="de-DE" altLang="de-DE" err="1"/>
              <a:t>for</a:t>
            </a:r>
            <a:r>
              <a:rPr lang="de-DE" altLang="de-DE"/>
              <a:t> </a:t>
            </a:r>
            <a:r>
              <a:rPr lang="de-DE" altLang="de-DE" err="1"/>
              <a:t>local</a:t>
            </a:r>
            <a:r>
              <a:rPr lang="de-DE" altLang="de-DE"/>
              <a:t> </a:t>
            </a:r>
            <a:r>
              <a:rPr lang="de-DE" altLang="de-DE" err="1"/>
              <a:t>services</a:t>
            </a:r>
            <a:r>
              <a:rPr lang="de-DE" altLang="de-DE"/>
              <a:t> </a:t>
            </a:r>
            <a:r>
              <a:rPr lang="de-DE" altLang="de-DE" err="1"/>
              <a:t>as</a:t>
            </a:r>
            <a:r>
              <a:rPr lang="de-DE" altLang="de-DE"/>
              <a:t> </a:t>
            </a:r>
            <a:r>
              <a:rPr lang="de-DE" altLang="de-DE" err="1"/>
              <a:t>well</a:t>
            </a:r>
            <a:r>
              <a:rPr lang="de-DE" altLang="de-DE"/>
              <a:t> </a:t>
            </a:r>
            <a:r>
              <a:rPr lang="de-DE" altLang="de-DE" err="1"/>
              <a:t>as</a:t>
            </a:r>
            <a:r>
              <a:rPr lang="de-DE" altLang="de-DE"/>
              <a:t> </a:t>
            </a:r>
            <a:r>
              <a:rPr lang="de-DE" altLang="de-DE" err="1"/>
              <a:t>their</a:t>
            </a:r>
            <a:r>
              <a:rPr lang="de-DE" altLang="de-DE"/>
              <a:t> </a:t>
            </a:r>
            <a:r>
              <a:rPr lang="de-DE" altLang="de-DE" err="1"/>
              <a:t>perceptions</a:t>
            </a:r>
            <a:r>
              <a:rPr lang="de-DE" altLang="de-DE"/>
              <a:t> </a:t>
            </a:r>
            <a:r>
              <a:rPr lang="de-DE" altLang="de-DE" err="1"/>
              <a:t>of</a:t>
            </a:r>
            <a:r>
              <a:rPr lang="de-DE" altLang="de-DE"/>
              <a:t> </a:t>
            </a:r>
            <a:r>
              <a:rPr lang="de-DE" altLang="de-DE" err="1"/>
              <a:t>corruption</a:t>
            </a:r>
            <a:r>
              <a:rPr lang="de-DE" altLang="de-DE"/>
              <a: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ltLang="de-DE"/>
              <a:t>The </a:t>
            </a:r>
            <a:r>
              <a:rPr lang="de-DE" altLang="de-DE" err="1"/>
              <a:t>survey</a:t>
            </a:r>
            <a:r>
              <a:rPr lang="de-DE" altLang="de-DE"/>
              <a:t> </a:t>
            </a:r>
            <a:r>
              <a:rPr lang="de-DE" altLang="de-DE" err="1"/>
              <a:t>has</a:t>
            </a:r>
            <a:r>
              <a:rPr lang="de-DE" altLang="de-DE"/>
              <a:t> </a:t>
            </a:r>
            <a:r>
              <a:rPr lang="de-DE" altLang="de-DE" err="1"/>
              <a:t>been</a:t>
            </a:r>
            <a:r>
              <a:rPr lang="de-DE" altLang="de-DE"/>
              <a:t> </a:t>
            </a:r>
            <a:r>
              <a:rPr lang="de-DE" altLang="de-DE" err="1"/>
              <a:t>conducted</a:t>
            </a:r>
            <a:r>
              <a:rPr lang="de-DE" altLang="de-DE"/>
              <a:t> </a:t>
            </a:r>
            <a:r>
              <a:rPr lang="de-DE" altLang="de-DE" err="1"/>
              <a:t>since</a:t>
            </a:r>
            <a:r>
              <a:rPr lang="de-DE" altLang="de-DE"/>
              <a:t> 2003 </a:t>
            </a:r>
            <a:r>
              <a:rPr lang="de-DE" altLang="de-DE" err="1"/>
              <a:t>and</a:t>
            </a:r>
            <a:r>
              <a:rPr lang="de-DE" altLang="de-DE"/>
              <a:t> </a:t>
            </a:r>
            <a:r>
              <a:rPr lang="de-DE" altLang="de-DE" err="1"/>
              <a:t>is</a:t>
            </a:r>
            <a:r>
              <a:rPr lang="de-DE" altLang="de-DE"/>
              <a:t> </a:t>
            </a:r>
            <a:r>
              <a:rPr lang="de-DE" altLang="de-DE" err="1"/>
              <a:t>now</a:t>
            </a:r>
            <a:r>
              <a:rPr lang="de-DE" altLang="de-DE"/>
              <a:t> </a:t>
            </a:r>
            <a:r>
              <a:rPr lang="de-DE" altLang="de-DE" err="1"/>
              <a:t>the</a:t>
            </a:r>
            <a:r>
              <a:rPr lang="de-DE" altLang="de-DE"/>
              <a:t> </a:t>
            </a:r>
            <a:r>
              <a:rPr lang="de-DE" altLang="de-DE" err="1"/>
              <a:t>largest</a:t>
            </a:r>
            <a:r>
              <a:rPr lang="de-DE" altLang="de-DE"/>
              <a:t> </a:t>
            </a:r>
            <a:r>
              <a:rPr lang="de-DE" altLang="de-DE" err="1"/>
              <a:t>cross-continental</a:t>
            </a:r>
            <a:r>
              <a:rPr lang="de-DE" altLang="de-DE"/>
              <a:t> </a:t>
            </a:r>
            <a:r>
              <a:rPr lang="de-DE" altLang="de-DE" err="1"/>
              <a:t>public</a:t>
            </a:r>
            <a:r>
              <a:rPr lang="de-DE" altLang="de-DE"/>
              <a:t> </a:t>
            </a:r>
            <a:r>
              <a:rPr lang="de-DE" altLang="de-DE" err="1"/>
              <a:t>opinion</a:t>
            </a:r>
            <a:r>
              <a:rPr lang="de-DE" altLang="de-DE"/>
              <a:t> </a:t>
            </a:r>
            <a:r>
              <a:rPr lang="de-DE" altLang="de-DE" err="1"/>
              <a:t>survey</a:t>
            </a:r>
            <a:r>
              <a:rPr lang="de-DE" altLang="de-DE"/>
              <a:t> </a:t>
            </a:r>
            <a:r>
              <a:rPr lang="de-DE" altLang="de-DE" err="1"/>
              <a:t>focusing</a:t>
            </a:r>
            <a:r>
              <a:rPr lang="de-DE" altLang="de-DE"/>
              <a:t> on </a:t>
            </a:r>
            <a:r>
              <a:rPr lang="de-DE" altLang="de-DE" err="1"/>
              <a:t>bribery</a:t>
            </a:r>
            <a:r>
              <a:rPr lang="de-DE" altLang="de-DE"/>
              <a:t> </a:t>
            </a:r>
            <a:r>
              <a:rPr lang="de-DE" altLang="de-DE" err="1"/>
              <a:t>and</a:t>
            </a:r>
            <a:r>
              <a:rPr lang="de-DE" altLang="de-DE"/>
              <a:t> </a:t>
            </a:r>
            <a:r>
              <a:rPr lang="de-DE" altLang="de-DE" err="1"/>
              <a:t>corruption</a:t>
            </a:r>
            <a:r>
              <a:rPr lang="de-DE" altLang="de-DE"/>
              <a:t>.</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ltLang="de-DE"/>
              <a:t>The </a:t>
            </a:r>
            <a:r>
              <a:rPr lang="de-DE" altLang="de-DE" err="1"/>
              <a:t>survey</a:t>
            </a:r>
            <a:r>
              <a:rPr lang="de-DE" altLang="de-DE"/>
              <a:t> sample in </a:t>
            </a:r>
            <a:r>
              <a:rPr lang="de-DE" altLang="de-DE" err="1"/>
              <a:t>each</a:t>
            </a:r>
            <a:r>
              <a:rPr lang="de-DE" altLang="de-DE"/>
              <a:t> </a:t>
            </a:r>
            <a:r>
              <a:rPr lang="de-DE" altLang="de-DE" err="1"/>
              <a:t>country</a:t>
            </a:r>
            <a:r>
              <a:rPr lang="de-DE" altLang="de-DE"/>
              <a:t> </a:t>
            </a:r>
            <a:r>
              <a:rPr lang="de-DE" altLang="de-DE" err="1"/>
              <a:t>is</a:t>
            </a:r>
            <a:r>
              <a:rPr lang="de-DE" altLang="de-DE"/>
              <a:t> </a:t>
            </a:r>
            <a:r>
              <a:rPr lang="de-DE" altLang="de-DE" err="1"/>
              <a:t>approximately</a:t>
            </a:r>
            <a:r>
              <a:rPr lang="de-DE" altLang="de-DE"/>
              <a:t> </a:t>
            </a:r>
            <a:r>
              <a:rPr lang="de-DE" altLang="de-DE" err="1"/>
              <a:t>one</a:t>
            </a:r>
            <a:r>
              <a:rPr lang="de-DE" altLang="de-DE"/>
              <a:t> </a:t>
            </a:r>
            <a:r>
              <a:rPr lang="de-DE" altLang="de-DE" err="1"/>
              <a:t>thousand</a:t>
            </a:r>
            <a:r>
              <a:rPr lang="de-DE" altLang="de-DE"/>
              <a:t> </a:t>
            </a:r>
            <a:r>
              <a:rPr lang="de-DE" altLang="de-DE" err="1"/>
              <a:t>people</a:t>
            </a:r>
            <a:r>
              <a:rPr lang="de-DE" altLang="de-DE"/>
              <a:t>.</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ltLang="de-DE" err="1"/>
              <a:t>Depending</a:t>
            </a:r>
            <a:r>
              <a:rPr lang="de-DE" altLang="de-DE"/>
              <a:t> on </a:t>
            </a:r>
            <a:r>
              <a:rPr lang="de-DE" altLang="de-DE" err="1"/>
              <a:t>the</a:t>
            </a:r>
            <a:r>
              <a:rPr lang="de-DE" altLang="de-DE"/>
              <a:t> </a:t>
            </a:r>
            <a:r>
              <a:rPr lang="de-DE" altLang="de-DE" err="1"/>
              <a:t>country</a:t>
            </a:r>
            <a:r>
              <a:rPr lang="de-DE" altLang="de-DE"/>
              <a:t> </a:t>
            </a:r>
            <a:r>
              <a:rPr lang="de-DE" altLang="de-DE" err="1"/>
              <a:t>context</a:t>
            </a:r>
            <a:r>
              <a:rPr lang="de-DE" altLang="de-DE"/>
              <a:t>, </a:t>
            </a:r>
            <a:r>
              <a:rPr lang="de-DE" altLang="de-DE" err="1"/>
              <a:t>interviews</a:t>
            </a:r>
            <a:r>
              <a:rPr lang="de-DE" altLang="de-DE"/>
              <a:t> </a:t>
            </a:r>
            <a:r>
              <a:rPr lang="de-DE" altLang="de-DE" err="1"/>
              <a:t>are</a:t>
            </a:r>
            <a:r>
              <a:rPr lang="de-DE" altLang="de-DE"/>
              <a:t> </a:t>
            </a:r>
            <a:r>
              <a:rPr lang="de-DE" altLang="de-DE" err="1"/>
              <a:t>conducted</a:t>
            </a:r>
            <a:r>
              <a:rPr lang="de-DE" altLang="de-DE"/>
              <a:t> </a:t>
            </a:r>
            <a:r>
              <a:rPr lang="de-DE" altLang="de-DE" err="1"/>
              <a:t>either</a:t>
            </a:r>
            <a:r>
              <a:rPr lang="de-DE" altLang="de-DE"/>
              <a:t> face-</a:t>
            </a:r>
            <a:r>
              <a:rPr lang="de-DE" altLang="de-DE" err="1"/>
              <a:t>to</a:t>
            </a:r>
            <a:r>
              <a:rPr lang="de-DE" altLang="de-DE"/>
              <a:t>-face, </a:t>
            </a:r>
            <a:r>
              <a:rPr lang="de-DE" altLang="de-DE" err="1"/>
              <a:t>by</a:t>
            </a:r>
            <a:r>
              <a:rPr lang="de-DE" altLang="de-DE"/>
              <a:t> </a:t>
            </a:r>
            <a:r>
              <a:rPr lang="de-DE" altLang="de-DE" err="1"/>
              <a:t>telephone</a:t>
            </a:r>
            <a:r>
              <a:rPr lang="de-DE" altLang="de-DE"/>
              <a:t> </a:t>
            </a:r>
            <a:r>
              <a:rPr lang="de-DE" altLang="de-DE" err="1"/>
              <a:t>or</a:t>
            </a:r>
            <a:r>
              <a:rPr lang="de-DE" altLang="de-DE"/>
              <a:t> online </a:t>
            </a:r>
            <a:r>
              <a:rPr lang="de-DE" altLang="de-DE" err="1"/>
              <a:t>surveys</a:t>
            </a:r>
            <a:r>
              <a:rPr lang="de-DE" altLang="de-DE"/>
              <a:t>.</a:t>
            </a:r>
            <a:endParaRPr lang="de-DE" altLang="de-DE" baseline="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ltLang="de-DE" err="1"/>
              <a:t>Unlike</a:t>
            </a:r>
            <a:r>
              <a:rPr lang="de-DE" altLang="de-DE"/>
              <a:t> </a:t>
            </a:r>
            <a:r>
              <a:rPr lang="de-DE" altLang="de-DE" err="1"/>
              <a:t>most</a:t>
            </a:r>
            <a:r>
              <a:rPr lang="de-DE" altLang="de-DE"/>
              <a:t> </a:t>
            </a:r>
            <a:r>
              <a:rPr lang="de-DE" altLang="de-DE" err="1"/>
              <a:t>other</a:t>
            </a:r>
            <a:r>
              <a:rPr lang="de-DE" altLang="de-DE"/>
              <a:t> </a:t>
            </a:r>
            <a:r>
              <a:rPr lang="de-DE" altLang="de-DE" err="1"/>
              <a:t>indices</a:t>
            </a:r>
            <a:r>
              <a:rPr lang="de-DE" altLang="de-DE"/>
              <a:t>, </a:t>
            </a:r>
            <a:r>
              <a:rPr lang="de-DE" altLang="de-DE" err="1"/>
              <a:t>the</a:t>
            </a:r>
            <a:r>
              <a:rPr lang="de-DE" altLang="de-DE"/>
              <a:t> GCB </a:t>
            </a:r>
            <a:r>
              <a:rPr lang="de-DE" altLang="de-DE" err="1"/>
              <a:t>allows</a:t>
            </a:r>
            <a:r>
              <a:rPr lang="de-DE" altLang="de-DE"/>
              <a:t> </a:t>
            </a:r>
            <a:r>
              <a:rPr lang="de-DE" altLang="de-DE" err="1"/>
              <a:t>for</a:t>
            </a:r>
            <a:r>
              <a:rPr lang="de-DE" altLang="de-DE"/>
              <a:t> </a:t>
            </a:r>
            <a:r>
              <a:rPr lang="de-DE" altLang="de-DE" err="1"/>
              <a:t>disaggregation</a:t>
            </a:r>
            <a:r>
              <a:rPr lang="de-DE" altLang="de-DE"/>
              <a:t> </a:t>
            </a:r>
            <a:r>
              <a:rPr lang="de-DE" altLang="de-DE" err="1"/>
              <a:t>of</a:t>
            </a:r>
            <a:r>
              <a:rPr lang="de-DE" altLang="de-DE"/>
              <a:t> </a:t>
            </a:r>
            <a:r>
              <a:rPr lang="de-DE" altLang="de-DE" err="1"/>
              <a:t>data</a:t>
            </a:r>
            <a:r>
              <a:rPr lang="de-DE" altLang="de-DE"/>
              <a:t> </a:t>
            </a:r>
            <a:r>
              <a:rPr lang="de-DE" altLang="de-DE" err="1"/>
              <a:t>by</a:t>
            </a:r>
            <a:r>
              <a:rPr lang="de-DE" altLang="de-DE"/>
              <a:t> </a:t>
            </a:r>
            <a:r>
              <a:rPr lang="de-DE" altLang="de-DE" err="1"/>
              <a:t>gender</a:t>
            </a:r>
            <a:r>
              <a:rPr lang="de-DE" altLang="de-DE"/>
              <a:t>, </a:t>
            </a:r>
            <a:r>
              <a:rPr lang="de-DE" altLang="de-DE" err="1"/>
              <a:t>income</a:t>
            </a:r>
            <a:r>
              <a:rPr lang="de-DE" altLang="de-DE"/>
              <a:t>, </a:t>
            </a:r>
            <a:r>
              <a:rPr lang="de-DE" altLang="de-DE" err="1"/>
              <a:t>age</a:t>
            </a:r>
            <a:r>
              <a:rPr lang="de-DE" altLang="de-DE"/>
              <a:t> </a:t>
            </a:r>
            <a:r>
              <a:rPr lang="de-DE" altLang="de-DE" err="1"/>
              <a:t>group</a:t>
            </a:r>
            <a:r>
              <a:rPr lang="de-DE" altLang="de-DE"/>
              <a:t>, </a:t>
            </a:r>
            <a:r>
              <a:rPr lang="de-DE" altLang="de-DE" err="1"/>
              <a:t>and</a:t>
            </a:r>
            <a:r>
              <a:rPr lang="de-DE" altLang="de-DE"/>
              <a:t> urban/rural </a:t>
            </a:r>
            <a:r>
              <a:rPr lang="de-DE" altLang="de-DE" err="1"/>
              <a:t>residence</a:t>
            </a:r>
            <a:r>
              <a:rPr lang="de-DE" altLang="de-DE"/>
              <a:t>.</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ltLang="de-DE" err="1"/>
              <a:t>Specifically</a:t>
            </a:r>
            <a:r>
              <a:rPr lang="de-DE" altLang="de-DE"/>
              <a:t>, </a:t>
            </a:r>
            <a:r>
              <a:rPr lang="de-DE" altLang="de-DE" err="1"/>
              <a:t>the</a:t>
            </a:r>
            <a:r>
              <a:rPr lang="de-DE" altLang="de-DE"/>
              <a:t> </a:t>
            </a:r>
            <a:r>
              <a:rPr lang="de-DE" altLang="de-DE" err="1"/>
              <a:t>survey</a:t>
            </a:r>
            <a:r>
              <a:rPr lang="de-DE" altLang="de-DE"/>
              <a:t> </a:t>
            </a:r>
            <a:r>
              <a:rPr lang="de-DE" altLang="de-DE" err="1"/>
              <a:t>provides</a:t>
            </a:r>
            <a:r>
              <a:rPr lang="de-DE" altLang="de-DE"/>
              <a:t> </a:t>
            </a:r>
            <a:r>
              <a:rPr lang="de-DE" altLang="de-DE" err="1"/>
              <a:t>information</a:t>
            </a:r>
            <a:r>
              <a:rPr lang="de-DE" altLang="de-DE"/>
              <a:t> on: </a:t>
            </a:r>
          </a:p>
          <a:p>
            <a:pPr lvl="1"/>
            <a:r>
              <a:rPr lang="de-DE" altLang="de-DE"/>
              <a:t>• </a:t>
            </a:r>
            <a:r>
              <a:rPr lang="de-DE" altLang="de-DE" err="1"/>
              <a:t>Which</a:t>
            </a:r>
            <a:r>
              <a:rPr lang="de-DE" altLang="de-DE"/>
              <a:t> countries </a:t>
            </a:r>
            <a:r>
              <a:rPr lang="de-DE" altLang="de-DE" err="1"/>
              <a:t>report</a:t>
            </a:r>
            <a:r>
              <a:rPr lang="de-DE" altLang="de-DE"/>
              <a:t> high </a:t>
            </a:r>
            <a:r>
              <a:rPr lang="de-DE" altLang="de-DE" err="1"/>
              <a:t>or</a:t>
            </a:r>
            <a:r>
              <a:rPr lang="de-DE" altLang="de-DE"/>
              <a:t> </a:t>
            </a:r>
            <a:r>
              <a:rPr lang="de-DE" altLang="de-DE" err="1"/>
              <a:t>low</a:t>
            </a:r>
            <a:r>
              <a:rPr lang="de-DE" altLang="de-DE"/>
              <a:t> </a:t>
            </a:r>
            <a:r>
              <a:rPr lang="de-DE" altLang="de-DE" err="1"/>
              <a:t>levels</a:t>
            </a:r>
            <a:r>
              <a:rPr lang="de-DE" altLang="de-DE"/>
              <a:t> </a:t>
            </a:r>
            <a:r>
              <a:rPr lang="de-DE" altLang="de-DE" err="1"/>
              <a:t>of</a:t>
            </a:r>
            <a:r>
              <a:rPr lang="de-DE" altLang="de-DE"/>
              <a:t> </a:t>
            </a:r>
            <a:r>
              <a:rPr lang="de-DE" altLang="de-DE" err="1"/>
              <a:t>petty</a:t>
            </a:r>
            <a:r>
              <a:rPr lang="de-DE" altLang="de-DE"/>
              <a:t> </a:t>
            </a:r>
            <a:r>
              <a:rPr lang="de-DE" altLang="de-DE" err="1"/>
              <a:t>bribery</a:t>
            </a:r>
            <a:r>
              <a:rPr lang="de-DE" altLang="de-DE"/>
              <a:t>;</a:t>
            </a:r>
          </a:p>
          <a:p>
            <a:pPr lvl="1"/>
            <a:r>
              <a:rPr lang="de-DE" altLang="de-DE"/>
              <a:t>• </a:t>
            </a:r>
            <a:r>
              <a:rPr lang="de-DE" altLang="de-DE" err="1"/>
              <a:t>Which</a:t>
            </a:r>
            <a:r>
              <a:rPr lang="de-DE" altLang="de-DE"/>
              <a:t> </a:t>
            </a:r>
            <a:r>
              <a:rPr lang="de-DE" altLang="de-DE" err="1"/>
              <a:t>sectors</a:t>
            </a:r>
            <a:r>
              <a:rPr lang="de-DE" altLang="de-DE"/>
              <a:t>/</a:t>
            </a:r>
            <a:r>
              <a:rPr lang="de-DE" altLang="de-DE" err="1"/>
              <a:t>institutions</a:t>
            </a:r>
            <a:r>
              <a:rPr lang="de-DE" altLang="de-DE"/>
              <a:t> </a:t>
            </a:r>
            <a:r>
              <a:rPr lang="de-DE" altLang="de-DE" err="1"/>
              <a:t>are</a:t>
            </a:r>
            <a:r>
              <a:rPr lang="de-DE" altLang="de-DE"/>
              <a:t> </a:t>
            </a:r>
            <a:r>
              <a:rPr lang="de-DE" altLang="de-DE" err="1"/>
              <a:t>considered</a:t>
            </a:r>
            <a:r>
              <a:rPr lang="de-DE" altLang="de-DE"/>
              <a:t> </a:t>
            </a:r>
            <a:r>
              <a:rPr lang="de-DE" altLang="de-DE" err="1"/>
              <a:t>most</a:t>
            </a:r>
            <a:r>
              <a:rPr lang="de-DE" altLang="de-DE"/>
              <a:t> </a:t>
            </a:r>
            <a:r>
              <a:rPr lang="de-DE" altLang="de-DE" err="1"/>
              <a:t>affected</a:t>
            </a:r>
            <a:r>
              <a:rPr lang="de-DE" altLang="de-DE"/>
              <a:t> </a:t>
            </a:r>
            <a:r>
              <a:rPr lang="de-DE" altLang="de-DE" err="1"/>
              <a:t>by</a:t>
            </a:r>
            <a:r>
              <a:rPr lang="de-DE" altLang="de-DE"/>
              <a:t> </a:t>
            </a:r>
            <a:r>
              <a:rPr lang="de-DE" altLang="de-DE" err="1"/>
              <a:t>corruption</a:t>
            </a:r>
            <a:r>
              <a:rPr lang="de-DE" altLang="de-DE"/>
              <a:t>;</a:t>
            </a:r>
          </a:p>
          <a:p>
            <a:pPr lvl="1"/>
            <a:r>
              <a:rPr lang="de-DE" altLang="de-DE"/>
              <a:t>• </a:t>
            </a:r>
            <a:r>
              <a:rPr lang="de-DE" altLang="de-DE" err="1"/>
              <a:t>Attitudes</a:t>
            </a:r>
            <a:r>
              <a:rPr lang="de-DE" altLang="de-DE"/>
              <a:t> </a:t>
            </a:r>
            <a:r>
              <a:rPr lang="de-DE" altLang="de-DE" err="1"/>
              <a:t>towards</a:t>
            </a:r>
            <a:r>
              <a:rPr lang="de-DE" altLang="de-DE"/>
              <a:t> </a:t>
            </a:r>
            <a:r>
              <a:rPr lang="de-DE" altLang="de-DE" err="1"/>
              <a:t>the</a:t>
            </a:r>
            <a:r>
              <a:rPr lang="de-DE" altLang="de-DE"/>
              <a:t> </a:t>
            </a:r>
            <a:r>
              <a:rPr lang="de-DE" altLang="de-DE" err="1"/>
              <a:t>government’s</a:t>
            </a:r>
            <a:r>
              <a:rPr lang="de-DE" altLang="de-DE"/>
              <a:t> </a:t>
            </a:r>
            <a:r>
              <a:rPr lang="de-DE" altLang="de-DE" err="1"/>
              <a:t>effectiveness</a:t>
            </a:r>
            <a:r>
              <a:rPr lang="de-DE" altLang="de-DE"/>
              <a:t> in </a:t>
            </a:r>
            <a:r>
              <a:rPr lang="de-DE" altLang="de-DE" err="1"/>
              <a:t>fighting</a:t>
            </a:r>
            <a:r>
              <a:rPr lang="de-DE" altLang="de-DE"/>
              <a:t> </a:t>
            </a:r>
            <a:r>
              <a:rPr lang="de-DE" altLang="de-DE" err="1"/>
              <a:t>corruption</a:t>
            </a:r>
            <a:r>
              <a:rPr lang="de-DE" altLang="de-DE"/>
              <a:t>;</a:t>
            </a:r>
          </a:p>
          <a:p>
            <a:pPr lvl="1"/>
            <a:r>
              <a:rPr lang="de-DE" altLang="de-DE"/>
              <a:t>• </a:t>
            </a:r>
            <a:r>
              <a:rPr lang="de-DE" altLang="de-DE" err="1"/>
              <a:t>Attitudes</a:t>
            </a:r>
            <a:r>
              <a:rPr lang="de-DE" altLang="de-DE"/>
              <a:t> </a:t>
            </a:r>
            <a:r>
              <a:rPr lang="de-DE" altLang="de-DE" err="1"/>
              <a:t>towards</a:t>
            </a:r>
            <a:r>
              <a:rPr lang="de-DE" altLang="de-DE"/>
              <a:t> </a:t>
            </a:r>
            <a:r>
              <a:rPr lang="de-DE" altLang="de-DE" err="1"/>
              <a:t>reporting</a:t>
            </a:r>
            <a:r>
              <a:rPr lang="de-DE" altLang="de-DE"/>
              <a:t> </a:t>
            </a:r>
            <a:r>
              <a:rPr lang="de-DE" altLang="de-DE" err="1"/>
              <a:t>corruption</a:t>
            </a:r>
            <a:r>
              <a:rPr lang="de-DE" altLang="de-DE"/>
              <a:t>; </a:t>
            </a:r>
            <a:r>
              <a:rPr lang="de-DE" altLang="de-DE" err="1"/>
              <a:t>and</a:t>
            </a:r>
            <a:endParaRPr lang="de-DE" altLang="de-DE"/>
          </a:p>
          <a:p>
            <a:pPr lvl="1"/>
            <a:r>
              <a:rPr lang="de-DE" altLang="de-DE"/>
              <a:t>• </a:t>
            </a:r>
            <a:r>
              <a:rPr lang="de-DE" altLang="de-DE" err="1"/>
              <a:t>Attitudes</a:t>
            </a:r>
            <a:r>
              <a:rPr lang="de-DE" altLang="de-DE"/>
              <a:t> on </a:t>
            </a:r>
            <a:r>
              <a:rPr lang="de-DE" altLang="de-DE" err="1"/>
              <a:t>what</a:t>
            </a:r>
            <a:r>
              <a:rPr lang="de-DE" altLang="de-DE"/>
              <a:t> </a:t>
            </a:r>
            <a:r>
              <a:rPr lang="de-DE" altLang="de-DE" err="1"/>
              <a:t>sort</a:t>
            </a:r>
            <a:r>
              <a:rPr lang="de-DE" altLang="de-DE"/>
              <a:t> </a:t>
            </a:r>
            <a:r>
              <a:rPr lang="de-DE" altLang="de-DE" err="1"/>
              <a:t>of</a:t>
            </a:r>
            <a:r>
              <a:rPr lang="de-DE" altLang="de-DE"/>
              <a:t> </a:t>
            </a:r>
            <a:r>
              <a:rPr lang="de-DE" altLang="de-DE" err="1"/>
              <a:t>behaviour</a:t>
            </a:r>
            <a:r>
              <a:rPr lang="de-DE" altLang="de-DE"/>
              <a:t> </a:t>
            </a:r>
            <a:r>
              <a:rPr lang="de-DE" altLang="de-DE" err="1"/>
              <a:t>constitutes</a:t>
            </a:r>
            <a:r>
              <a:rPr lang="de-DE" altLang="de-DE"/>
              <a:t> </a:t>
            </a:r>
            <a:r>
              <a:rPr lang="de-DE" altLang="de-DE" err="1"/>
              <a:t>corruption</a:t>
            </a:r>
            <a:r>
              <a:rPr lang="de-DE" altLang="de-DE"/>
              <a:t>.</a:t>
            </a:r>
            <a:endParaRPr lang="de-DE"/>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The 2017 </a:t>
            </a:r>
            <a:r>
              <a:rPr lang="de-DE" err="1"/>
              <a:t>survey</a:t>
            </a:r>
            <a:r>
              <a:rPr lang="de-DE"/>
              <a:t> </a:t>
            </a:r>
            <a:r>
              <a:rPr lang="de-DE" err="1"/>
              <a:t>asked</a:t>
            </a:r>
            <a:r>
              <a:rPr lang="de-DE"/>
              <a:t> </a:t>
            </a:r>
            <a:r>
              <a:rPr lang="de-DE" err="1"/>
              <a:t>people</a:t>
            </a:r>
            <a:r>
              <a:rPr lang="de-DE"/>
              <a:t> </a:t>
            </a:r>
            <a:r>
              <a:rPr lang="de-DE" err="1"/>
              <a:t>about</a:t>
            </a:r>
            <a:r>
              <a:rPr lang="de-DE"/>
              <a:t> </a:t>
            </a:r>
            <a:r>
              <a:rPr lang="de-DE" err="1"/>
              <a:t>their</a:t>
            </a:r>
            <a:r>
              <a:rPr lang="de-DE"/>
              <a:t> </a:t>
            </a:r>
            <a:r>
              <a:rPr lang="de-DE" err="1"/>
              <a:t>direct</a:t>
            </a:r>
            <a:r>
              <a:rPr lang="de-DE"/>
              <a:t> </a:t>
            </a:r>
            <a:r>
              <a:rPr lang="de-DE" err="1"/>
              <a:t>experiences</a:t>
            </a:r>
            <a:r>
              <a:rPr lang="de-DE"/>
              <a:t> </a:t>
            </a:r>
            <a:r>
              <a:rPr lang="de-DE" err="1"/>
              <a:t>of</a:t>
            </a:r>
            <a:r>
              <a:rPr lang="de-DE"/>
              <a:t> </a:t>
            </a:r>
            <a:r>
              <a:rPr lang="de-DE" err="1"/>
              <a:t>bribery</a:t>
            </a:r>
            <a:r>
              <a:rPr lang="de-DE"/>
              <a:t> in </a:t>
            </a:r>
            <a:r>
              <a:rPr lang="de-DE" err="1"/>
              <a:t>the</a:t>
            </a:r>
            <a:r>
              <a:rPr lang="de-DE"/>
              <a:t> 12 </a:t>
            </a:r>
            <a:r>
              <a:rPr lang="de-DE" err="1"/>
              <a:t>months</a:t>
            </a:r>
            <a:r>
              <a:rPr lang="de-DE"/>
              <a:t> </a:t>
            </a:r>
            <a:r>
              <a:rPr lang="de-DE" err="1"/>
              <a:t>prior</a:t>
            </a:r>
            <a:r>
              <a:rPr lang="de-DE"/>
              <a:t> </a:t>
            </a:r>
            <a:r>
              <a:rPr lang="de-DE" err="1"/>
              <a:t>to</a:t>
            </a:r>
            <a:r>
              <a:rPr lang="de-DE"/>
              <a:t> </a:t>
            </a:r>
            <a:r>
              <a:rPr lang="de-DE" err="1"/>
              <a:t>when</a:t>
            </a:r>
            <a:r>
              <a:rPr lang="de-DE"/>
              <a:t> </a:t>
            </a:r>
            <a:r>
              <a:rPr lang="de-DE" err="1"/>
              <a:t>the</a:t>
            </a:r>
            <a:r>
              <a:rPr lang="de-DE"/>
              <a:t> </a:t>
            </a:r>
            <a:r>
              <a:rPr lang="de-DE" err="1"/>
              <a:t>survey</a:t>
            </a:r>
            <a:r>
              <a:rPr lang="de-DE"/>
              <a:t> </a:t>
            </a:r>
            <a:r>
              <a:rPr lang="de-DE" err="1"/>
              <a:t>took</a:t>
            </a:r>
            <a:r>
              <a:rPr lang="de-DE"/>
              <a:t> </a:t>
            </a:r>
            <a:r>
              <a:rPr lang="de-DE" err="1"/>
              <a:t>place</a:t>
            </a:r>
            <a:r>
              <a:rPr lang="de-DE"/>
              <a:t>. </a:t>
            </a:r>
            <a:r>
              <a:rPr lang="it-CH" altLang="de-DE">
                <a:sym typeface="Wingdings" pitchFamily="2" charset="2"/>
              </a:rPr>
              <a:t>Bribery is a common form for administrative corruption and serves thus as a useful indicator.</a:t>
            </a:r>
            <a:endParaRPr lang="de-DE"/>
          </a:p>
          <a:p>
            <a:pPr marL="171450" indent="-171450">
              <a:buFont typeface="Arial" panose="020B0604020202020204" pitchFamily="34" charset="0"/>
              <a:buChar char="•"/>
              <a:defRPr/>
            </a:pPr>
            <a:r>
              <a:rPr lang="de-DE"/>
              <a:t>In </a:t>
            </a:r>
            <a:r>
              <a:rPr lang="de-DE" err="1"/>
              <a:t>Asia</a:t>
            </a:r>
            <a:r>
              <a:rPr lang="de-DE"/>
              <a:t> Pacific, </a:t>
            </a:r>
            <a:r>
              <a:rPr lang="de-DE" err="1"/>
              <a:t>Latin</a:t>
            </a:r>
            <a:r>
              <a:rPr lang="de-DE"/>
              <a:t> </a:t>
            </a:r>
            <a:r>
              <a:rPr lang="de-DE" err="1"/>
              <a:t>America</a:t>
            </a:r>
            <a:r>
              <a:rPr lang="de-DE"/>
              <a:t> </a:t>
            </a:r>
            <a:r>
              <a:rPr lang="de-DE" err="1"/>
              <a:t>and</a:t>
            </a:r>
            <a:r>
              <a:rPr lang="de-DE"/>
              <a:t> </a:t>
            </a:r>
            <a:r>
              <a:rPr lang="de-DE" err="1"/>
              <a:t>the</a:t>
            </a:r>
            <a:r>
              <a:rPr lang="de-DE"/>
              <a:t> </a:t>
            </a:r>
            <a:r>
              <a:rPr lang="de-DE" err="1"/>
              <a:t>Caribbean</a:t>
            </a:r>
            <a:r>
              <a:rPr lang="de-DE"/>
              <a:t>, </a:t>
            </a:r>
            <a:r>
              <a:rPr lang="de-DE" err="1"/>
              <a:t>Africa</a:t>
            </a:r>
            <a:r>
              <a:rPr lang="de-DE"/>
              <a:t> </a:t>
            </a:r>
            <a:r>
              <a:rPr lang="de-DE" err="1"/>
              <a:t>and</a:t>
            </a:r>
            <a:r>
              <a:rPr lang="de-DE"/>
              <a:t> </a:t>
            </a:r>
            <a:r>
              <a:rPr lang="de-DE" err="1"/>
              <a:t>the</a:t>
            </a:r>
            <a:r>
              <a:rPr lang="de-DE"/>
              <a:t> </a:t>
            </a:r>
            <a:r>
              <a:rPr lang="de-DE" err="1"/>
              <a:t>Middle</a:t>
            </a:r>
            <a:r>
              <a:rPr lang="de-DE"/>
              <a:t> East, </a:t>
            </a:r>
            <a:r>
              <a:rPr lang="de-DE" err="1"/>
              <a:t>people</a:t>
            </a:r>
            <a:r>
              <a:rPr lang="de-DE"/>
              <a:t> </a:t>
            </a:r>
            <a:r>
              <a:rPr lang="de-DE" err="1"/>
              <a:t>were</a:t>
            </a:r>
            <a:r>
              <a:rPr lang="de-DE"/>
              <a:t> </a:t>
            </a:r>
            <a:r>
              <a:rPr lang="de-DE" err="1"/>
              <a:t>asked</a:t>
            </a:r>
            <a:r>
              <a:rPr lang="de-DE"/>
              <a:t> </a:t>
            </a:r>
            <a:r>
              <a:rPr lang="de-DE" err="1"/>
              <a:t>whether</a:t>
            </a:r>
            <a:r>
              <a:rPr lang="de-DE"/>
              <a:t> </a:t>
            </a:r>
            <a:r>
              <a:rPr lang="de-DE" err="1"/>
              <a:t>they</a:t>
            </a:r>
            <a:r>
              <a:rPr lang="de-DE"/>
              <a:t> </a:t>
            </a:r>
            <a:r>
              <a:rPr lang="de-DE" err="1"/>
              <a:t>had</a:t>
            </a:r>
            <a:r>
              <a:rPr lang="de-DE"/>
              <a:t> </a:t>
            </a:r>
            <a:r>
              <a:rPr lang="de-DE" err="1"/>
              <a:t>paid</a:t>
            </a:r>
            <a:r>
              <a:rPr lang="de-DE"/>
              <a:t> a </a:t>
            </a:r>
            <a:r>
              <a:rPr lang="de-DE" err="1"/>
              <a:t>bribe</a:t>
            </a:r>
            <a:r>
              <a:rPr lang="de-DE"/>
              <a:t> </a:t>
            </a:r>
            <a:r>
              <a:rPr lang="de-DE" err="1"/>
              <a:t>for</a:t>
            </a:r>
            <a:r>
              <a:rPr lang="de-DE"/>
              <a:t> </a:t>
            </a:r>
            <a:r>
              <a:rPr lang="de-DE" err="1"/>
              <a:t>any</a:t>
            </a:r>
            <a:r>
              <a:rPr lang="de-DE"/>
              <a:t> </a:t>
            </a:r>
            <a:r>
              <a:rPr lang="de-DE" err="1"/>
              <a:t>of</a:t>
            </a:r>
            <a:r>
              <a:rPr lang="de-DE"/>
              <a:t> </a:t>
            </a:r>
            <a:r>
              <a:rPr lang="de-DE" err="1"/>
              <a:t>six</a:t>
            </a:r>
            <a:r>
              <a:rPr lang="de-DE"/>
              <a:t> </a:t>
            </a:r>
            <a:r>
              <a:rPr lang="de-DE" err="1"/>
              <a:t>services</a:t>
            </a:r>
            <a:r>
              <a:rPr lang="de-DE"/>
              <a:t> </a:t>
            </a:r>
            <a:r>
              <a:rPr lang="de-DE" err="1"/>
              <a:t>which</a:t>
            </a:r>
            <a:r>
              <a:rPr lang="de-DE"/>
              <a:t> </a:t>
            </a:r>
            <a:r>
              <a:rPr lang="de-DE" err="1"/>
              <a:t>they</a:t>
            </a:r>
            <a:r>
              <a:rPr lang="de-DE"/>
              <a:t> </a:t>
            </a:r>
            <a:r>
              <a:rPr lang="de-DE" err="1"/>
              <a:t>may</a:t>
            </a:r>
            <a:r>
              <a:rPr lang="de-DE"/>
              <a:t> </a:t>
            </a:r>
            <a:r>
              <a:rPr lang="de-DE" err="1"/>
              <a:t>have</a:t>
            </a:r>
            <a:r>
              <a:rPr lang="de-DE"/>
              <a:t> </a:t>
            </a:r>
            <a:r>
              <a:rPr lang="de-DE" err="1"/>
              <a:t>had</a:t>
            </a:r>
            <a:r>
              <a:rPr lang="de-DE"/>
              <a:t> </a:t>
            </a:r>
            <a:r>
              <a:rPr lang="de-DE" err="1"/>
              <a:t>contact</a:t>
            </a:r>
            <a:r>
              <a:rPr lang="de-DE"/>
              <a:t> </a:t>
            </a:r>
            <a:r>
              <a:rPr lang="de-DE" err="1"/>
              <a:t>with</a:t>
            </a:r>
            <a:r>
              <a:rPr lang="de-DE"/>
              <a:t>. In Europe </a:t>
            </a:r>
            <a:r>
              <a:rPr lang="de-DE" err="1"/>
              <a:t>and</a:t>
            </a:r>
            <a:r>
              <a:rPr lang="de-DE"/>
              <a:t> Central </a:t>
            </a:r>
            <a:r>
              <a:rPr lang="de-DE" err="1"/>
              <a:t>Asia</a:t>
            </a:r>
            <a:r>
              <a:rPr lang="de-DE"/>
              <a:t> </a:t>
            </a:r>
            <a:r>
              <a:rPr lang="de-DE" err="1"/>
              <a:t>they</a:t>
            </a:r>
            <a:r>
              <a:rPr lang="de-DE"/>
              <a:t> </a:t>
            </a:r>
            <a:r>
              <a:rPr lang="de-DE" err="1"/>
              <a:t>were</a:t>
            </a:r>
            <a:r>
              <a:rPr lang="de-DE"/>
              <a:t> </a:t>
            </a:r>
            <a:r>
              <a:rPr lang="de-DE" err="1"/>
              <a:t>asked</a:t>
            </a:r>
            <a:r>
              <a:rPr lang="de-DE"/>
              <a:t> </a:t>
            </a:r>
            <a:r>
              <a:rPr lang="de-DE" err="1"/>
              <a:t>whether</a:t>
            </a:r>
            <a:r>
              <a:rPr lang="de-DE"/>
              <a:t> </a:t>
            </a:r>
            <a:r>
              <a:rPr lang="de-DE" err="1"/>
              <a:t>their</a:t>
            </a:r>
            <a:r>
              <a:rPr lang="de-DE"/>
              <a:t> </a:t>
            </a:r>
            <a:r>
              <a:rPr lang="de-DE" err="1"/>
              <a:t>household</a:t>
            </a:r>
            <a:r>
              <a:rPr lang="de-DE"/>
              <a:t> </a:t>
            </a:r>
            <a:r>
              <a:rPr lang="de-DE" err="1"/>
              <a:t>had</a:t>
            </a:r>
            <a:r>
              <a:rPr lang="de-DE"/>
              <a:t> </a:t>
            </a:r>
            <a:r>
              <a:rPr lang="de-DE" err="1"/>
              <a:t>paid</a:t>
            </a:r>
            <a:r>
              <a:rPr lang="de-DE"/>
              <a:t> a </a:t>
            </a:r>
            <a:r>
              <a:rPr lang="de-DE" err="1"/>
              <a:t>bribe</a:t>
            </a:r>
            <a:r>
              <a:rPr lang="de-DE"/>
              <a:t> </a:t>
            </a:r>
            <a:r>
              <a:rPr lang="de-DE" err="1"/>
              <a:t>for</a:t>
            </a:r>
            <a:r>
              <a:rPr lang="de-DE"/>
              <a:t> </a:t>
            </a:r>
            <a:r>
              <a:rPr lang="de-DE" err="1"/>
              <a:t>any</a:t>
            </a:r>
            <a:r>
              <a:rPr lang="de-DE"/>
              <a:t> </a:t>
            </a:r>
            <a:r>
              <a:rPr lang="de-DE" err="1"/>
              <a:t>of</a:t>
            </a:r>
            <a:r>
              <a:rPr lang="de-DE"/>
              <a:t> </a:t>
            </a:r>
            <a:r>
              <a:rPr lang="de-DE" err="1"/>
              <a:t>eight</a:t>
            </a:r>
            <a:r>
              <a:rPr lang="de-DE"/>
              <a:t> </a:t>
            </a:r>
            <a:r>
              <a:rPr lang="de-DE" err="1"/>
              <a:t>public</a:t>
            </a:r>
            <a:r>
              <a:rPr lang="de-DE"/>
              <a:t> </a:t>
            </a:r>
            <a:r>
              <a:rPr lang="de-DE" err="1"/>
              <a:t>services</a:t>
            </a:r>
            <a:r>
              <a:rPr lang="de-DE"/>
              <a:t>.</a:t>
            </a:r>
          </a:p>
          <a:p>
            <a:endParaRPr lang="de-DE" sz="1200" b="1"/>
          </a:p>
          <a:p>
            <a:r>
              <a:rPr lang="de-DE" sz="1200" b="1"/>
              <a:t>Source:</a:t>
            </a:r>
          </a:p>
          <a:p>
            <a:r>
              <a:rPr lang="de-DE" sz="1200" err="1"/>
              <a:t>Transparency</a:t>
            </a:r>
            <a:r>
              <a:rPr lang="de-DE" sz="1200"/>
              <a:t> International (November 2017). Global </a:t>
            </a:r>
            <a:r>
              <a:rPr lang="de-DE" sz="1200" err="1"/>
              <a:t>Corruption</a:t>
            </a:r>
            <a:r>
              <a:rPr lang="de-DE" sz="1200"/>
              <a:t> Barometer: </a:t>
            </a:r>
            <a:r>
              <a:rPr lang="de-DE" sz="1200" err="1"/>
              <a:t>citizens</a:t>
            </a:r>
            <a:r>
              <a:rPr lang="de-DE" sz="1200"/>
              <a:t>’ </a:t>
            </a:r>
            <a:r>
              <a:rPr lang="de-DE" sz="1200" err="1"/>
              <a:t>voices</a:t>
            </a:r>
            <a:r>
              <a:rPr lang="de-DE" sz="1200"/>
              <a:t> </a:t>
            </a:r>
            <a:r>
              <a:rPr lang="de-DE" sz="1200" err="1"/>
              <a:t>from</a:t>
            </a:r>
            <a:r>
              <a:rPr lang="de-DE" sz="1200"/>
              <a:t> </a:t>
            </a:r>
            <a:r>
              <a:rPr lang="de-DE" sz="1200" err="1"/>
              <a:t>around</a:t>
            </a:r>
            <a:r>
              <a:rPr lang="de-DE" sz="1200"/>
              <a:t> </a:t>
            </a:r>
            <a:r>
              <a:rPr lang="de-DE" sz="1200" err="1"/>
              <a:t>the</a:t>
            </a:r>
            <a:r>
              <a:rPr lang="de-DE" sz="1200"/>
              <a:t> </a:t>
            </a:r>
            <a:r>
              <a:rPr lang="de-DE" sz="1200" err="1"/>
              <a:t>world</a:t>
            </a:r>
            <a:r>
              <a:rPr lang="de-DE" sz="1200"/>
              <a:t>. </a:t>
            </a:r>
            <a:r>
              <a:rPr lang="de-DE" sz="1200" err="1"/>
              <a:t>Retrieved</a:t>
            </a:r>
            <a:r>
              <a:rPr lang="de-DE" sz="1200"/>
              <a:t> </a:t>
            </a:r>
            <a:r>
              <a:rPr lang="de-DE" sz="1200" err="1"/>
              <a:t>from</a:t>
            </a:r>
            <a:r>
              <a:rPr lang="de-DE" sz="1200"/>
              <a:t> </a:t>
            </a:r>
            <a:r>
              <a:rPr lang="de-DE" sz="1200">
                <a:hlinkClick r:id="rId3"/>
              </a:rPr>
              <a:t>https://www.transparency.org/news/feature/global_corruption_barometer_citizens_voices_from_around_the_world</a:t>
            </a:r>
            <a:r>
              <a:rPr lang="de-DE" sz="1200"/>
              <a:t> (last </a:t>
            </a:r>
            <a:r>
              <a:rPr lang="de-DE" sz="1200" err="1"/>
              <a:t>accessed</a:t>
            </a:r>
            <a:r>
              <a:rPr lang="de-DE" sz="1200"/>
              <a:t> on April 7, 2020).</a:t>
            </a:r>
          </a:p>
        </p:txBody>
      </p:sp>
      <p:sp>
        <p:nvSpPr>
          <p:cNvPr id="38915" name="Segnaposto numero diapositiva 3">
            <a:extLst>
              <a:ext uri="{FF2B5EF4-FFF2-40B4-BE49-F238E27FC236}">
                <a16:creationId xmlns:a16="http://schemas.microsoft.com/office/drawing/2014/main" id="{C4473954-9330-4537-ABF0-8D57F1219489}"/>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29057" indent="-280406">
              <a:defRPr>
                <a:solidFill>
                  <a:schemeClr val="tx1"/>
                </a:solidFill>
                <a:latin typeface="Calibri" panose="020F0502020204030204" pitchFamily="34" charset="0"/>
              </a:defRPr>
            </a:lvl2pPr>
            <a:lvl3pPr marL="1121626" indent="-224325">
              <a:defRPr>
                <a:solidFill>
                  <a:schemeClr val="tx1"/>
                </a:solidFill>
                <a:latin typeface="Calibri" panose="020F0502020204030204" pitchFamily="34" charset="0"/>
              </a:defRPr>
            </a:lvl3pPr>
            <a:lvl4pPr marL="1570276" indent="-224325">
              <a:defRPr>
                <a:solidFill>
                  <a:schemeClr val="tx1"/>
                </a:solidFill>
                <a:latin typeface="Calibri" panose="020F0502020204030204" pitchFamily="34" charset="0"/>
              </a:defRPr>
            </a:lvl4pPr>
            <a:lvl5pPr marL="2018927" indent="-224325">
              <a:defRPr>
                <a:solidFill>
                  <a:schemeClr val="tx1"/>
                </a:solidFill>
                <a:latin typeface="Calibri" panose="020F0502020204030204" pitchFamily="34" charset="0"/>
              </a:defRPr>
            </a:lvl5pPr>
            <a:lvl6pPr marL="2467577" indent="-224325" defTabSz="448650" eaLnBrk="0" fontAlgn="base" hangingPunct="0">
              <a:spcBef>
                <a:spcPct val="0"/>
              </a:spcBef>
              <a:spcAft>
                <a:spcPct val="0"/>
              </a:spcAft>
              <a:defRPr>
                <a:solidFill>
                  <a:schemeClr val="tx1"/>
                </a:solidFill>
                <a:latin typeface="Calibri" panose="020F0502020204030204" pitchFamily="34" charset="0"/>
              </a:defRPr>
            </a:lvl6pPr>
            <a:lvl7pPr marL="2916227" indent="-224325" defTabSz="448650" eaLnBrk="0" fontAlgn="base" hangingPunct="0">
              <a:spcBef>
                <a:spcPct val="0"/>
              </a:spcBef>
              <a:spcAft>
                <a:spcPct val="0"/>
              </a:spcAft>
              <a:defRPr>
                <a:solidFill>
                  <a:schemeClr val="tx1"/>
                </a:solidFill>
                <a:latin typeface="Calibri" panose="020F0502020204030204" pitchFamily="34" charset="0"/>
              </a:defRPr>
            </a:lvl7pPr>
            <a:lvl8pPr marL="3364878" indent="-224325" defTabSz="448650" eaLnBrk="0" fontAlgn="base" hangingPunct="0">
              <a:spcBef>
                <a:spcPct val="0"/>
              </a:spcBef>
              <a:spcAft>
                <a:spcPct val="0"/>
              </a:spcAft>
              <a:defRPr>
                <a:solidFill>
                  <a:schemeClr val="tx1"/>
                </a:solidFill>
                <a:latin typeface="Calibri" panose="020F0502020204030204" pitchFamily="34" charset="0"/>
              </a:defRPr>
            </a:lvl8pPr>
            <a:lvl9pPr marL="3813528" indent="-224325" defTabSz="448650" eaLnBrk="0" fontAlgn="base" hangingPunct="0">
              <a:spcBef>
                <a:spcPct val="0"/>
              </a:spcBef>
              <a:spcAft>
                <a:spcPct val="0"/>
              </a:spcAft>
              <a:defRPr>
                <a:solidFill>
                  <a:schemeClr val="tx1"/>
                </a:solidFill>
                <a:latin typeface="Calibri" panose="020F0502020204030204" pitchFamily="34" charset="0"/>
              </a:defRPr>
            </a:lvl9pPr>
          </a:lstStyle>
          <a:p>
            <a:fld id="{44D28641-E127-47FA-8C88-2E0B1D56A5C1}" type="slidenum">
              <a:rPr lang="en-US" altLang="de-DE"/>
              <a:pPr/>
              <a:t>31</a:t>
            </a:fld>
            <a:endParaRPr lang="en-US" alt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Source:</a:t>
            </a:r>
          </a:p>
          <a:p>
            <a:pPr marL="0" marR="0" indent="0" algn="l" defTabSz="457200" rtl="0" eaLnBrk="1" fontAlgn="auto" latinLnBrk="0" hangingPunct="1">
              <a:lnSpc>
                <a:spcPct val="100000"/>
              </a:lnSpc>
              <a:spcBef>
                <a:spcPts val="0"/>
              </a:spcBef>
              <a:spcAft>
                <a:spcPts val="0"/>
              </a:spcAft>
              <a:buClrTx/>
              <a:buSzTx/>
              <a:buFontTx/>
              <a:buNone/>
              <a:tabLst/>
              <a:defRPr/>
            </a:pPr>
            <a:r>
              <a:rPr lang="de-DE" b="0" dirty="0"/>
              <a:t>Heller, N. (May 2011). </a:t>
            </a:r>
            <a:r>
              <a:rPr lang="de-DE" b="0" dirty="0" err="1"/>
              <a:t>Why</a:t>
            </a:r>
            <a:r>
              <a:rPr lang="de-DE" b="0" dirty="0"/>
              <a:t> </a:t>
            </a:r>
            <a:r>
              <a:rPr lang="de-DE" b="0" dirty="0" err="1"/>
              <a:t>We</a:t>
            </a:r>
            <a:r>
              <a:rPr lang="de-DE" b="0" dirty="0"/>
              <a:t> </a:t>
            </a:r>
            <a:r>
              <a:rPr lang="de-DE" b="0" dirty="0" err="1"/>
              <a:t>Killed</a:t>
            </a:r>
            <a:r>
              <a:rPr lang="de-DE" b="0" dirty="0"/>
              <a:t> </a:t>
            </a:r>
            <a:r>
              <a:rPr lang="de-DE" b="0" dirty="0" err="1"/>
              <a:t>the</a:t>
            </a:r>
            <a:r>
              <a:rPr lang="de-DE" b="0" dirty="0"/>
              <a:t> Global </a:t>
            </a:r>
            <a:r>
              <a:rPr lang="de-DE" b="0" dirty="0" err="1"/>
              <a:t>Integrity</a:t>
            </a:r>
            <a:r>
              <a:rPr lang="de-DE" b="0" dirty="0"/>
              <a:t> Index. Global </a:t>
            </a:r>
            <a:r>
              <a:rPr lang="de-DE" b="0" dirty="0" err="1"/>
              <a:t>Integrity</a:t>
            </a:r>
            <a:r>
              <a:rPr lang="de-DE" b="0" dirty="0"/>
              <a:t> Blog. </a:t>
            </a:r>
            <a:r>
              <a:rPr lang="de-DE" b="0" dirty="0" err="1"/>
              <a:t>Retrieved</a:t>
            </a:r>
            <a:r>
              <a:rPr lang="de-DE" b="0" dirty="0"/>
              <a:t> </a:t>
            </a:r>
            <a:r>
              <a:rPr lang="de-DE" b="0" dirty="0" err="1"/>
              <a:t>from</a:t>
            </a:r>
            <a:r>
              <a:rPr lang="de-DE" b="0" dirty="0"/>
              <a:t> https://</a:t>
            </a:r>
            <a:r>
              <a:rPr lang="de-DE" b="0" dirty="0" err="1"/>
              <a:t>www.globalintegrity.org</a:t>
            </a:r>
            <a:r>
              <a:rPr lang="de-DE" b="0" dirty="0"/>
              <a:t>/2011/05/04/post-792/ (last </a:t>
            </a:r>
            <a:r>
              <a:rPr lang="de-DE" b="0" dirty="0" err="1"/>
              <a:t>accessed</a:t>
            </a:r>
            <a:r>
              <a:rPr lang="de-DE" b="0" dirty="0"/>
              <a:t> on June 10, 2020).</a:t>
            </a:r>
          </a:p>
        </p:txBody>
      </p:sp>
      <p:sp>
        <p:nvSpPr>
          <p:cNvPr id="4" name="Foliennummernplatzhalter 3"/>
          <p:cNvSpPr>
            <a:spLocks noGrp="1"/>
          </p:cNvSpPr>
          <p:nvPr>
            <p:ph type="sldNum" sz="quarter" idx="10"/>
          </p:nvPr>
        </p:nvSpPr>
        <p:spPr/>
        <p:txBody>
          <a:bodyPr/>
          <a:lstStyle/>
          <a:p>
            <a:fld id="{E9032092-6271-034C-A373-FC28AFF6325A}" type="slidenum">
              <a:rPr lang="de-DE" smtClean="0"/>
              <a:t>32</a:t>
            </a:fld>
            <a:endParaRPr lang="de-DE"/>
          </a:p>
        </p:txBody>
      </p:sp>
    </p:spTree>
    <p:extLst>
      <p:ext uri="{BB962C8B-B14F-4D97-AF65-F5344CB8AC3E}">
        <p14:creationId xmlns:p14="http://schemas.microsoft.com/office/powerpoint/2010/main" val="229209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1" err="1"/>
              <a:t>How</a:t>
            </a:r>
            <a:r>
              <a:rPr lang="de-DE" sz="1200" b="1"/>
              <a:t> </a:t>
            </a:r>
            <a:r>
              <a:rPr lang="de-DE" sz="1200" b="1" err="1"/>
              <a:t>does</a:t>
            </a:r>
            <a:r>
              <a:rPr lang="de-DE" sz="1200" b="1"/>
              <a:t> </a:t>
            </a:r>
            <a:r>
              <a:rPr lang="de-DE" sz="1200" b="1" err="1"/>
              <a:t>your</a:t>
            </a:r>
            <a:r>
              <a:rPr lang="de-DE" sz="1200" b="1"/>
              <a:t> </a:t>
            </a:r>
            <a:r>
              <a:rPr lang="de-DE" sz="1200" b="1" err="1"/>
              <a:t>country</a:t>
            </a:r>
            <a:r>
              <a:rPr lang="de-DE" sz="1200" b="1"/>
              <a:t> score </a:t>
            </a:r>
            <a:r>
              <a:rPr lang="de-DE" sz="1200" b="1" err="1"/>
              <a:t>and</a:t>
            </a:r>
            <a:r>
              <a:rPr lang="de-DE" sz="1200" b="1"/>
              <a:t> </a:t>
            </a:r>
            <a:r>
              <a:rPr lang="de-DE" sz="1200" b="1" err="1"/>
              <a:t>why</a:t>
            </a:r>
            <a:r>
              <a:rPr lang="de-DE" sz="1200" b="1"/>
              <a:t> so?</a:t>
            </a:r>
            <a:endParaRPr lang="en-US" sz="1200" b="1" kern="120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Why?</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This activity seeks to provide participants with a better understanding and critical reflection of integrity and corruption in their country. It familiarizes them with concrete tools available to trace corruption, including their strengths and weaknesses.</a:t>
            </a:r>
            <a:endParaRPr lang="de-DE" sz="1200" kern="1200">
              <a:solidFill>
                <a:schemeClr val="tx1"/>
              </a:solidFill>
              <a:effectLst/>
              <a:latin typeface="+mn-lt"/>
              <a:ea typeface="+mn-ea"/>
              <a:cs typeface="+mn-cs"/>
            </a:endParaRP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What?</a:t>
            </a:r>
          </a:p>
          <a:p>
            <a:pPr marL="171450" indent="-171450">
              <a:buFont typeface="Arial" panose="020B0604020202020204" pitchFamily="34" charset="0"/>
              <a:buChar char="•"/>
            </a:pPr>
            <a:r>
              <a:rPr lang="en-US" sz="1200" kern="1200">
                <a:solidFill>
                  <a:schemeClr val="tx1"/>
                </a:solidFill>
                <a:effectLst/>
                <a:latin typeface="+mn-lt"/>
                <a:ea typeface="+mn-ea"/>
                <a:cs typeface="+mn-cs"/>
              </a:rPr>
              <a:t>Participants will review various corruption and integrity indicators for their country and prepare a short presentation to the forum. Assist their work if needed. </a:t>
            </a:r>
            <a:endParaRPr lang="de-DE" sz="1200" kern="1200">
              <a:solidFill>
                <a:schemeClr val="tx1"/>
              </a:solidFill>
              <a:effectLst/>
              <a:latin typeface="+mn-lt"/>
              <a:ea typeface="+mn-ea"/>
              <a:cs typeface="+mn-cs"/>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After the presentations, facilitate a group discussion on similarities and differences between tools, different understandings and measurements of corruption, strengths and weaknesses of different tools.</a:t>
            </a:r>
            <a:r>
              <a:rPr lang="en-US" sz="1200" b="1"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Discuss and review the following aspects of this corruption measurement:</a:t>
            </a:r>
            <a:endParaRPr lang="de-DE" sz="1200" b="0" kern="1200">
              <a:solidFill>
                <a:schemeClr val="tx1"/>
              </a:solidFill>
              <a:effectLst/>
              <a:latin typeface="+mn-lt"/>
              <a:ea typeface="+mn-ea"/>
              <a:cs typeface="+mn-cs"/>
            </a:endParaRPr>
          </a:p>
          <a:p>
            <a:pPr marL="628650" lvl="1" indent="-171450">
              <a:buFont typeface="Arial" panose="020B0604020202020204" pitchFamily="34" charset="0"/>
              <a:buChar char="•"/>
            </a:pPr>
            <a:r>
              <a:rPr lang="en-US" sz="1200" b="1" kern="1200">
                <a:solidFill>
                  <a:schemeClr val="tx1"/>
                </a:solidFill>
                <a:effectLst/>
                <a:latin typeface="+mn-lt"/>
                <a:ea typeface="+mn-ea"/>
                <a:cs typeface="+mn-cs"/>
              </a:rPr>
              <a:t>How does your country score?</a:t>
            </a:r>
            <a:r>
              <a:rPr lang="en-US" sz="1200" kern="1200">
                <a:solidFill>
                  <a:schemeClr val="tx1"/>
                </a:solidFill>
                <a:effectLst/>
                <a:latin typeface="+mn-lt"/>
                <a:ea typeface="+mn-ea"/>
                <a:cs typeface="+mn-cs"/>
              </a:rPr>
              <a:t> How well does your country perform overall and in relation to comparable countries? Does the data provide information about specific systemic or structural weaknesses? How do scores or assessments change over time?</a:t>
            </a:r>
            <a:endParaRPr lang="de-DE" sz="1200" b="0" kern="1200">
              <a:solidFill>
                <a:schemeClr val="tx1"/>
              </a:solidFill>
              <a:effectLst/>
              <a:latin typeface="+mn-lt"/>
              <a:ea typeface="+mn-ea"/>
              <a:cs typeface="+mn-cs"/>
            </a:endParaRPr>
          </a:p>
          <a:p>
            <a:pPr marL="628650" lvl="1" indent="-171450">
              <a:buFont typeface="Arial" panose="020B0604020202020204" pitchFamily="34" charset="0"/>
              <a:buChar char="•"/>
            </a:pPr>
            <a:r>
              <a:rPr lang="en-US" sz="1200" b="1" kern="1200">
                <a:solidFill>
                  <a:schemeClr val="tx1"/>
                </a:solidFill>
                <a:effectLst/>
                <a:latin typeface="+mn-lt"/>
                <a:ea typeface="+mn-ea"/>
                <a:cs typeface="+mn-cs"/>
              </a:rPr>
              <a:t>How does the corruption measure work?</a:t>
            </a:r>
            <a:r>
              <a:rPr lang="en-US" sz="1200" kern="1200">
                <a:solidFill>
                  <a:schemeClr val="tx1"/>
                </a:solidFill>
                <a:effectLst/>
                <a:latin typeface="+mn-lt"/>
                <a:ea typeface="+mn-ea"/>
                <a:cs typeface="+mn-cs"/>
              </a:rPr>
              <a:t> Which indicators are used? How is corruption defined and operationalized? How is data generated? Can you think of any weaknesses in the methodology?</a:t>
            </a:r>
            <a:endParaRPr lang="de-DE" sz="1200" b="0" kern="1200">
              <a:solidFill>
                <a:schemeClr val="tx1"/>
              </a:solidFill>
              <a:effectLst/>
              <a:latin typeface="+mn-lt"/>
              <a:ea typeface="+mn-ea"/>
              <a:cs typeface="+mn-cs"/>
            </a:endParaRPr>
          </a:p>
          <a:p>
            <a:pPr marL="628650" lvl="1" indent="-171450">
              <a:buFont typeface="Arial" panose="020B0604020202020204" pitchFamily="34" charset="0"/>
              <a:buChar char="•"/>
            </a:pPr>
            <a:r>
              <a:rPr lang="en-US" sz="1200" b="1" kern="1200">
                <a:solidFill>
                  <a:schemeClr val="tx1"/>
                </a:solidFill>
                <a:effectLst/>
                <a:latin typeface="+mn-lt"/>
                <a:ea typeface="+mn-ea"/>
                <a:cs typeface="+mn-cs"/>
              </a:rPr>
              <a:t>What do you think?</a:t>
            </a:r>
            <a:r>
              <a:rPr lang="en-US" sz="1200" kern="1200">
                <a:solidFill>
                  <a:schemeClr val="tx1"/>
                </a:solidFill>
                <a:effectLst/>
                <a:latin typeface="+mn-lt"/>
                <a:ea typeface="+mn-ea"/>
                <a:cs typeface="+mn-cs"/>
              </a:rPr>
              <a:t> How do the results compare to your own day-to-day experience? If there is a disconnect, how can you explain it?</a:t>
            </a:r>
            <a:r>
              <a:rPr lang="de-DE" sz="1200" kern="1200">
                <a:solidFill>
                  <a:schemeClr val="tx1"/>
                </a:solidFill>
                <a:effectLst/>
                <a:latin typeface="+mn-lt"/>
                <a:ea typeface="+mn-ea"/>
                <a:cs typeface="+mn-cs"/>
              </a:rPr>
              <a:t> </a:t>
            </a:r>
            <a:r>
              <a:rPr lang="en-US" sz="1200" kern="1200">
                <a:solidFill>
                  <a:schemeClr val="tx1"/>
                </a:solidFill>
                <a:effectLst/>
                <a:latin typeface="+mn-lt"/>
                <a:ea typeface="+mn-ea"/>
                <a:cs typeface="+mn-cs"/>
              </a:rPr>
              <a:t>Please prepare a short presentation summarizing the results of your analysis to be presented to the forum.</a:t>
            </a:r>
            <a:endParaRPr lang="de-DE" sz="1200" kern="1200">
              <a:solidFill>
                <a:schemeClr val="tx1"/>
              </a:solidFill>
              <a:effectLst/>
              <a:latin typeface="+mn-lt"/>
              <a:ea typeface="+mn-ea"/>
              <a:cs typeface="+mn-cs"/>
            </a:endParaRPr>
          </a:p>
          <a:p>
            <a:pPr marL="0" lvl="0" indent="0">
              <a:buFont typeface="Arial" panose="020B0604020202020204" pitchFamily="34" charset="0"/>
              <a:buNone/>
            </a:pPr>
            <a:endParaRPr lang="de-DE" sz="1200" kern="1200">
              <a:solidFill>
                <a:schemeClr val="tx1"/>
              </a:solidFill>
              <a:effectLst/>
              <a:latin typeface="+mn-lt"/>
              <a:ea typeface="+mn-ea"/>
              <a:cs typeface="+mn-cs"/>
            </a:endParaRPr>
          </a:p>
          <a:p>
            <a:pPr marL="0" lvl="0" indent="0" algn="l" defTabSz="400050">
              <a:lnSpc>
                <a:spcPct val="90000"/>
              </a:lnSpc>
              <a:spcBef>
                <a:spcPct val="0"/>
              </a:spcBef>
              <a:spcAft>
                <a:spcPct val="35000"/>
              </a:spcAft>
              <a:buNone/>
            </a:pPr>
            <a:r>
              <a:rPr lang="de-DE" sz="1200" b="1" kern="1200">
                <a:latin typeface="Roboto"/>
                <a:cs typeface="Roboto"/>
              </a:rPr>
              <a:t>Time:</a:t>
            </a:r>
          </a:p>
          <a:p>
            <a:pPr marL="171450" lvl="0" indent="-171450" algn="l" defTabSz="400050">
              <a:lnSpc>
                <a:spcPct val="90000"/>
              </a:lnSpc>
              <a:spcBef>
                <a:spcPct val="0"/>
              </a:spcBef>
              <a:spcAft>
                <a:spcPct val="35000"/>
              </a:spcAft>
              <a:buFont typeface="Arial" panose="020B0604020202020204" pitchFamily="34" charset="0"/>
              <a:buChar char="•"/>
            </a:pPr>
            <a:r>
              <a:rPr lang="de-DE" sz="1200" kern="1200">
                <a:latin typeface="Roboto"/>
                <a:cs typeface="Roboto"/>
              </a:rPr>
              <a:t>Reserve ca. 25 </a:t>
            </a:r>
            <a:r>
              <a:rPr lang="de-DE" sz="1200" kern="1200" err="1">
                <a:latin typeface="Roboto"/>
                <a:cs typeface="Roboto"/>
              </a:rPr>
              <a:t>minutes</a:t>
            </a:r>
            <a:r>
              <a:rPr lang="de-DE" sz="1200" kern="1200">
                <a:latin typeface="Roboto"/>
                <a:cs typeface="Roboto"/>
              </a:rPr>
              <a:t> </a:t>
            </a:r>
            <a:r>
              <a:rPr lang="de-DE" sz="1200" kern="1200" err="1">
                <a:latin typeface="Roboto"/>
                <a:cs typeface="Roboto"/>
              </a:rPr>
              <a:t>for</a:t>
            </a:r>
            <a:r>
              <a:rPr lang="de-DE" sz="1200" kern="1200">
                <a:latin typeface="Roboto"/>
                <a:cs typeface="Roboto"/>
              </a:rPr>
              <a:t> </a:t>
            </a:r>
            <a:r>
              <a:rPr lang="de-DE" sz="1200" kern="1200" err="1">
                <a:latin typeface="Roboto"/>
                <a:cs typeface="Roboto"/>
              </a:rPr>
              <a:t>the</a:t>
            </a:r>
            <a:r>
              <a:rPr lang="de-DE" sz="1200" kern="1200">
                <a:latin typeface="Roboto"/>
                <a:cs typeface="Roboto"/>
              </a:rPr>
              <a:t> </a:t>
            </a:r>
            <a:r>
              <a:rPr lang="de-DE" sz="1200" kern="1200" err="1">
                <a:latin typeface="Roboto"/>
                <a:cs typeface="Roboto"/>
              </a:rPr>
              <a:t>research</a:t>
            </a:r>
            <a:r>
              <a:rPr lang="de-DE" sz="1200" kern="1200">
                <a:latin typeface="Roboto"/>
                <a:cs typeface="Roboto"/>
              </a:rPr>
              <a:t> </a:t>
            </a:r>
            <a:r>
              <a:rPr lang="de-DE" sz="1200" kern="1200" err="1">
                <a:latin typeface="Roboto"/>
                <a:cs typeface="Roboto"/>
              </a:rPr>
              <a:t>and</a:t>
            </a:r>
            <a:r>
              <a:rPr lang="de-DE" sz="1200" kern="1200">
                <a:latin typeface="Roboto"/>
                <a:cs typeface="Roboto"/>
              </a:rPr>
              <a:t> </a:t>
            </a:r>
            <a:r>
              <a:rPr lang="de-DE" sz="1200" kern="1200" err="1">
                <a:latin typeface="Roboto"/>
                <a:cs typeface="Roboto"/>
              </a:rPr>
              <a:t>analysis</a:t>
            </a:r>
            <a:r>
              <a:rPr lang="de-DE" sz="1200" kern="1200">
                <a:latin typeface="Roboto"/>
                <a:cs typeface="Roboto"/>
              </a:rPr>
              <a:t> </a:t>
            </a:r>
            <a:r>
              <a:rPr lang="de-DE" sz="1200" kern="1200" err="1">
                <a:latin typeface="Roboto"/>
                <a:cs typeface="Roboto"/>
              </a:rPr>
              <a:t>part</a:t>
            </a:r>
            <a:r>
              <a:rPr lang="de-DE" sz="1200" kern="1200">
                <a:latin typeface="Roboto"/>
                <a:cs typeface="Roboto"/>
              </a:rPr>
              <a:t> of </a:t>
            </a:r>
            <a:r>
              <a:rPr lang="de-DE" sz="1200" kern="1200" err="1">
                <a:latin typeface="Roboto"/>
                <a:cs typeface="Roboto"/>
              </a:rPr>
              <a:t>this</a:t>
            </a:r>
            <a:r>
              <a:rPr lang="de-DE" sz="1200" kern="1200">
                <a:latin typeface="Roboto"/>
                <a:cs typeface="Roboto"/>
              </a:rPr>
              <a:t> </a:t>
            </a:r>
            <a:r>
              <a:rPr lang="de-DE" sz="1200" kern="1200" err="1">
                <a:latin typeface="Roboto"/>
                <a:cs typeface="Roboto"/>
              </a:rPr>
              <a:t>exercise</a:t>
            </a:r>
            <a:r>
              <a:rPr lang="de-DE" sz="1200" kern="1200">
                <a:latin typeface="Roboto"/>
                <a:cs typeface="Roboto"/>
              </a:rPr>
              <a:t> </a:t>
            </a:r>
            <a:r>
              <a:rPr lang="de-DE" sz="1200" kern="1200" err="1">
                <a:latin typeface="Roboto"/>
                <a:cs typeface="Roboto"/>
              </a:rPr>
              <a:t>and</a:t>
            </a:r>
            <a:r>
              <a:rPr lang="de-DE" sz="1200" kern="1200">
                <a:latin typeface="Roboto"/>
                <a:cs typeface="Roboto"/>
              </a:rPr>
              <a:t> </a:t>
            </a:r>
            <a:r>
              <a:rPr lang="de-DE" sz="1200" kern="1200" err="1">
                <a:latin typeface="Roboto"/>
                <a:cs typeface="Roboto"/>
              </a:rPr>
              <a:t>the</a:t>
            </a:r>
            <a:r>
              <a:rPr lang="de-DE" sz="1200" kern="1200">
                <a:latin typeface="Roboto"/>
                <a:cs typeface="Roboto"/>
              </a:rPr>
              <a:t> </a:t>
            </a:r>
            <a:r>
              <a:rPr lang="de-DE" sz="1200" kern="1200" err="1">
                <a:latin typeface="Roboto"/>
                <a:cs typeface="Roboto"/>
              </a:rPr>
              <a:t>remaining</a:t>
            </a:r>
            <a:r>
              <a:rPr lang="de-DE" sz="1200" kern="1200">
                <a:latin typeface="Roboto"/>
                <a:cs typeface="Roboto"/>
              </a:rPr>
              <a:t> time </a:t>
            </a:r>
            <a:r>
              <a:rPr lang="de-DE" sz="1200" kern="1200" err="1">
                <a:latin typeface="Roboto"/>
                <a:cs typeface="Roboto"/>
              </a:rPr>
              <a:t>for</a:t>
            </a:r>
            <a:r>
              <a:rPr lang="de-DE" sz="1200" kern="1200">
                <a:latin typeface="Roboto"/>
                <a:cs typeface="Roboto"/>
              </a:rPr>
              <a:t> </a:t>
            </a:r>
            <a:r>
              <a:rPr lang="de-DE" sz="1200" kern="1200" err="1">
                <a:latin typeface="Roboto"/>
                <a:cs typeface="Roboto"/>
              </a:rPr>
              <a:t>presentations</a:t>
            </a:r>
            <a:r>
              <a:rPr lang="de-DE" sz="1200" kern="1200">
                <a:latin typeface="Roboto"/>
                <a:cs typeface="Roboto"/>
              </a:rPr>
              <a:t> </a:t>
            </a:r>
            <a:r>
              <a:rPr lang="de-DE" sz="1200" kern="1200" err="1">
                <a:latin typeface="Roboto"/>
                <a:cs typeface="Roboto"/>
              </a:rPr>
              <a:t>and</a:t>
            </a:r>
            <a:r>
              <a:rPr lang="de-DE" sz="1200" kern="1200">
                <a:latin typeface="Roboto"/>
                <a:cs typeface="Roboto"/>
              </a:rPr>
              <a:t> </a:t>
            </a:r>
            <a:r>
              <a:rPr lang="de-DE" sz="1200" kern="1200" err="1">
                <a:latin typeface="Roboto"/>
                <a:cs typeface="Roboto"/>
              </a:rPr>
              <a:t>discussions</a:t>
            </a:r>
            <a:r>
              <a:rPr lang="de-DE" sz="1200" kern="1200">
                <a:latin typeface="Roboto"/>
                <a:cs typeface="Roboto"/>
              </a:rPr>
              <a:t> </a:t>
            </a:r>
            <a:r>
              <a:rPr lang="de-DE" sz="1200" kern="1200" err="1">
                <a:latin typeface="Roboto"/>
                <a:cs typeface="Roboto"/>
              </a:rPr>
              <a:t>with</a:t>
            </a:r>
            <a:r>
              <a:rPr lang="de-DE" sz="1200" kern="1200">
                <a:latin typeface="Roboto"/>
                <a:cs typeface="Roboto"/>
              </a:rPr>
              <a:t> all </a:t>
            </a:r>
            <a:r>
              <a:rPr lang="de-DE" sz="1200" kern="1200" err="1">
                <a:latin typeface="Roboto"/>
                <a:cs typeface="Roboto"/>
              </a:rPr>
              <a:t>participants</a:t>
            </a:r>
            <a:r>
              <a:rPr lang="de-DE" sz="1200" kern="1200">
                <a:latin typeface="Roboto"/>
                <a:cs typeface="Roboto"/>
              </a:rPr>
              <a:t>.</a:t>
            </a:r>
          </a:p>
          <a:p>
            <a:pPr marL="171450" lvl="0" indent="-171450" algn="l" defTabSz="400050">
              <a:lnSpc>
                <a:spcPct val="90000"/>
              </a:lnSpc>
              <a:spcBef>
                <a:spcPct val="0"/>
              </a:spcBef>
              <a:spcAft>
                <a:spcPct val="35000"/>
              </a:spcAft>
              <a:buFont typeface="Arial" panose="020B0604020202020204" pitchFamily="34" charset="0"/>
              <a:buChar char="•"/>
            </a:pPr>
            <a:endParaRPr lang="de-DE" sz="1200" kern="1200">
              <a:latin typeface="Roboto"/>
              <a:cs typeface="Roboto"/>
            </a:endParaRPr>
          </a:p>
          <a:p>
            <a:pPr marL="0" lvl="0" indent="0" algn="l" defTabSz="400050">
              <a:lnSpc>
                <a:spcPct val="90000"/>
              </a:lnSpc>
              <a:spcBef>
                <a:spcPct val="0"/>
              </a:spcBef>
              <a:spcAft>
                <a:spcPct val="35000"/>
              </a:spcAft>
              <a:buNone/>
            </a:pPr>
            <a:r>
              <a:rPr lang="de-DE" sz="1200" b="1" kern="1200">
                <a:latin typeface="Roboto"/>
                <a:cs typeface="Roboto"/>
              </a:rPr>
              <a:t>Resources:</a:t>
            </a:r>
          </a:p>
          <a:p>
            <a:pPr marL="171450" lvl="0" indent="-171450" algn="l" defTabSz="400050">
              <a:lnSpc>
                <a:spcPct val="90000"/>
              </a:lnSpc>
              <a:spcBef>
                <a:spcPct val="0"/>
              </a:spcBef>
              <a:spcAft>
                <a:spcPct val="35000"/>
              </a:spcAft>
              <a:buFont typeface="Arial" panose="020B0604020202020204" pitchFamily="34" charset="0"/>
              <a:buChar char="•"/>
            </a:pPr>
            <a:r>
              <a:rPr lang="de-DE" sz="1200" kern="1200">
                <a:latin typeface="Roboto"/>
                <a:cs typeface="Roboto"/>
              </a:rPr>
              <a:t>(</a:t>
            </a:r>
            <a:r>
              <a:rPr lang="de-DE" sz="1200" kern="1200" err="1">
                <a:latin typeface="Roboto"/>
                <a:cs typeface="Roboto"/>
              </a:rPr>
              <a:t>Printed</a:t>
            </a:r>
            <a:r>
              <a:rPr lang="de-DE" sz="1200" kern="1200">
                <a:latin typeface="Roboto"/>
                <a:cs typeface="Roboto"/>
              </a:rPr>
              <a:t>) material </a:t>
            </a:r>
            <a:r>
              <a:rPr lang="de-DE" sz="1200" kern="1200" err="1">
                <a:latin typeface="Roboto"/>
                <a:cs typeface="Roboto"/>
              </a:rPr>
              <a:t>or</a:t>
            </a:r>
            <a:r>
              <a:rPr lang="de-DE" sz="1200" kern="1200">
                <a:latin typeface="Roboto"/>
                <a:cs typeface="Roboto"/>
              </a:rPr>
              <a:t> links on </a:t>
            </a:r>
            <a:r>
              <a:rPr lang="de-DE" sz="1200" kern="1200" err="1">
                <a:latin typeface="Roboto"/>
                <a:cs typeface="Roboto"/>
              </a:rPr>
              <a:t>the</a:t>
            </a:r>
            <a:r>
              <a:rPr lang="de-DE" sz="1200" kern="1200">
                <a:latin typeface="Roboto"/>
                <a:cs typeface="Roboto"/>
              </a:rPr>
              <a:t> different international (anti-)</a:t>
            </a:r>
            <a:r>
              <a:rPr lang="de-DE" sz="1200" kern="1200" err="1">
                <a:latin typeface="Roboto"/>
                <a:cs typeface="Roboto"/>
              </a:rPr>
              <a:t>corruption</a:t>
            </a:r>
            <a:r>
              <a:rPr lang="de-DE" sz="1200" kern="1200">
                <a:latin typeface="Roboto"/>
                <a:cs typeface="Roboto"/>
              </a:rPr>
              <a:t> </a:t>
            </a:r>
            <a:r>
              <a:rPr lang="de-DE" sz="1200" kern="1200" err="1">
                <a:latin typeface="Roboto"/>
                <a:cs typeface="Roboto"/>
              </a:rPr>
              <a:t>ratings</a:t>
            </a:r>
            <a:r>
              <a:rPr lang="de-DE" sz="1200" kern="1200">
                <a:latin typeface="Roboto"/>
                <a:cs typeface="Roboto"/>
              </a:rPr>
              <a:t> </a:t>
            </a:r>
            <a:r>
              <a:rPr lang="de-DE" sz="1200" kern="1200" err="1">
                <a:latin typeface="Roboto"/>
                <a:cs typeface="Roboto"/>
              </a:rPr>
              <a:t>and</a:t>
            </a:r>
            <a:r>
              <a:rPr lang="de-DE" sz="1200" kern="1200">
                <a:latin typeface="Roboto"/>
                <a:cs typeface="Roboto"/>
              </a:rPr>
              <a:t> </a:t>
            </a:r>
            <a:r>
              <a:rPr lang="de-DE" sz="1200" kern="1200" err="1">
                <a:latin typeface="Roboto"/>
                <a:cs typeface="Roboto"/>
              </a:rPr>
              <a:t>raking</a:t>
            </a:r>
            <a:r>
              <a:rPr lang="de-DE" sz="1200" kern="1200">
                <a:latin typeface="Roboto"/>
                <a:cs typeface="Roboto"/>
              </a:rPr>
              <a:t> </a:t>
            </a:r>
            <a:r>
              <a:rPr lang="de-DE" sz="1200" kern="1200" err="1">
                <a:latin typeface="Roboto"/>
                <a:cs typeface="Roboto"/>
              </a:rPr>
              <a:t>are</a:t>
            </a:r>
            <a:r>
              <a:rPr lang="de-DE" sz="1200" kern="1200">
                <a:latin typeface="Roboto"/>
                <a:cs typeface="Roboto"/>
              </a:rPr>
              <a:t> </a:t>
            </a:r>
            <a:r>
              <a:rPr lang="de-DE" sz="1200" kern="1200" err="1">
                <a:latin typeface="Roboto"/>
                <a:cs typeface="Roboto"/>
              </a:rPr>
              <a:t>made</a:t>
            </a:r>
            <a:r>
              <a:rPr lang="de-DE" sz="1200" kern="1200">
                <a:latin typeface="Roboto"/>
                <a:cs typeface="Roboto"/>
              </a:rPr>
              <a:t> </a:t>
            </a:r>
            <a:r>
              <a:rPr lang="de-DE" sz="1200" kern="1200" err="1">
                <a:latin typeface="Roboto"/>
                <a:cs typeface="Roboto"/>
              </a:rPr>
              <a:t>available</a:t>
            </a:r>
            <a:r>
              <a:rPr lang="de-DE" sz="1200" kern="1200">
                <a:latin typeface="Roboto"/>
                <a:cs typeface="Roboto"/>
              </a:rPr>
              <a:t> </a:t>
            </a:r>
            <a:r>
              <a:rPr lang="de-DE" sz="1200" kern="1200" err="1">
                <a:latin typeface="Roboto"/>
                <a:cs typeface="Roboto"/>
              </a:rPr>
              <a:t>to</a:t>
            </a:r>
            <a:r>
              <a:rPr lang="de-DE" sz="1200" kern="1200">
                <a:latin typeface="Roboto"/>
                <a:cs typeface="Roboto"/>
              </a:rPr>
              <a:t> </a:t>
            </a:r>
            <a:r>
              <a:rPr lang="de-DE" sz="1200" kern="1200" err="1">
                <a:latin typeface="Roboto"/>
                <a:cs typeface="Roboto"/>
              </a:rPr>
              <a:t>participants</a:t>
            </a:r>
            <a:r>
              <a:rPr lang="de-DE" sz="1200" kern="1200">
                <a:latin typeface="Roboto"/>
                <a:cs typeface="Roboto"/>
              </a:rPr>
              <a:t>.</a:t>
            </a:r>
          </a:p>
        </p:txBody>
      </p:sp>
      <p:sp>
        <p:nvSpPr>
          <p:cNvPr id="4" name="Foliennummernplatzhalter 3"/>
          <p:cNvSpPr>
            <a:spLocks noGrp="1"/>
          </p:cNvSpPr>
          <p:nvPr>
            <p:ph type="sldNum" sz="quarter" idx="10"/>
          </p:nvPr>
        </p:nvSpPr>
        <p:spPr/>
        <p:txBody>
          <a:bodyPr/>
          <a:lstStyle/>
          <a:p>
            <a:fld id="{E9032092-6271-034C-A373-FC28AFF6325A}" type="slidenum">
              <a:rPr lang="de-DE" smtClean="0"/>
              <a:t>35</a:t>
            </a:fld>
            <a:endParaRPr lang="de-DE"/>
          </a:p>
        </p:txBody>
      </p:sp>
    </p:spTree>
    <p:extLst>
      <p:ext uri="{BB962C8B-B14F-4D97-AF65-F5344CB8AC3E}">
        <p14:creationId xmlns:p14="http://schemas.microsoft.com/office/powerpoint/2010/main" val="2998271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9032092-6271-034C-A373-FC28AFF6325A}" type="slidenum">
              <a:rPr lang="de-DE" smtClean="0"/>
              <a:t>36</a:t>
            </a:fld>
            <a:endParaRPr lang="de-DE"/>
          </a:p>
        </p:txBody>
      </p:sp>
    </p:spTree>
    <p:extLst>
      <p:ext uri="{BB962C8B-B14F-4D97-AF65-F5344CB8AC3E}">
        <p14:creationId xmlns:p14="http://schemas.microsoft.com/office/powerpoint/2010/main" val="1286556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9032092-6271-034C-A373-FC28AFF6325A}" type="slidenum">
              <a:rPr lang="de-DE" smtClean="0"/>
              <a:t>37</a:t>
            </a:fld>
            <a:endParaRPr lang="de-DE"/>
          </a:p>
        </p:txBody>
      </p:sp>
    </p:spTree>
    <p:extLst>
      <p:ext uri="{BB962C8B-B14F-4D97-AF65-F5344CB8AC3E}">
        <p14:creationId xmlns:p14="http://schemas.microsoft.com/office/powerpoint/2010/main" val="10754529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9032092-6271-034C-A373-FC28AFF6325A}" type="slidenum">
              <a:rPr lang="de-DE" smtClean="0"/>
              <a:t>38</a:t>
            </a:fld>
            <a:endParaRPr lang="de-DE"/>
          </a:p>
        </p:txBody>
      </p:sp>
    </p:spTree>
    <p:extLst>
      <p:ext uri="{BB962C8B-B14F-4D97-AF65-F5344CB8AC3E}">
        <p14:creationId xmlns:p14="http://schemas.microsoft.com/office/powerpoint/2010/main" val="1075452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3763BA9F-4FE8-4A3E-AD58-C34545EB051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8F90C41F-A5C8-4612-8670-CF974FDDA193}"/>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ct val="0"/>
              </a:spcBef>
              <a:buFont typeface="Arial"/>
              <a:buNone/>
              <a:defRPr/>
            </a:pPr>
            <a:r>
              <a:rPr lang="de-DE" altLang="en-US" sz="1200" b="1">
                <a:solidFill>
                  <a:schemeClr val="tx1"/>
                </a:solidFill>
              </a:rPr>
              <a:t>A </a:t>
            </a:r>
            <a:r>
              <a:rPr lang="de-DE" altLang="en-US" sz="1200" b="1" err="1">
                <a:solidFill>
                  <a:schemeClr val="tx1"/>
                </a:solidFill>
              </a:rPr>
              <a:t>definition</a:t>
            </a:r>
            <a:r>
              <a:rPr lang="de-DE" altLang="en-US" sz="1200" b="1">
                <a:solidFill>
                  <a:schemeClr val="tx1"/>
                </a:solidFill>
              </a:rPr>
              <a:t> </a:t>
            </a:r>
            <a:r>
              <a:rPr lang="de-DE" altLang="en-US" sz="1200" b="1" err="1">
                <a:solidFill>
                  <a:schemeClr val="tx1"/>
                </a:solidFill>
              </a:rPr>
              <a:t>by</a:t>
            </a:r>
            <a:r>
              <a:rPr lang="de-DE" altLang="en-US" sz="1200" b="1">
                <a:solidFill>
                  <a:schemeClr val="tx1"/>
                </a:solidFill>
              </a:rPr>
              <a:t> </a:t>
            </a:r>
            <a:r>
              <a:rPr lang="de-DE" altLang="en-US" sz="1200" b="1" err="1">
                <a:solidFill>
                  <a:schemeClr val="tx1"/>
                </a:solidFill>
              </a:rPr>
              <a:t>the</a:t>
            </a:r>
            <a:r>
              <a:rPr lang="de-DE" altLang="en-US" sz="1200" b="1">
                <a:solidFill>
                  <a:schemeClr val="tx1"/>
                </a:solidFill>
              </a:rPr>
              <a:t> World Bank:</a:t>
            </a:r>
            <a:endParaRPr lang="de-DE" altLang="en-US" sz="1200" b="1" kern="1200">
              <a:solidFill>
                <a:schemeClr val="tx1"/>
              </a:solidFill>
              <a:latin typeface="+mn-lt"/>
              <a:ea typeface="+mn-ea"/>
              <a:cs typeface="+mn-cs"/>
            </a:endParaRPr>
          </a:p>
          <a:p>
            <a:pPr marL="0" indent="0">
              <a:spcBef>
                <a:spcPct val="0"/>
              </a:spcBef>
              <a:buFont typeface="Arial"/>
              <a:buNone/>
              <a:defRPr/>
            </a:pPr>
            <a:endParaRPr lang="de-DE" altLang="en-US" sz="1200" b="1" kern="1200">
              <a:solidFill>
                <a:schemeClr val="tx1"/>
              </a:solidFill>
              <a:latin typeface="+mn-lt"/>
              <a:ea typeface="+mn-ea"/>
              <a:cs typeface="+mn-cs"/>
            </a:endParaRPr>
          </a:p>
          <a:p>
            <a:pPr marL="0" indent="0">
              <a:spcBef>
                <a:spcPct val="0"/>
              </a:spcBef>
              <a:buFont typeface="Arial"/>
              <a:buNone/>
              <a:defRPr/>
            </a:pPr>
            <a:r>
              <a:rPr lang="de-DE" altLang="en-US" sz="1200" b="1" kern="1200" err="1">
                <a:solidFill>
                  <a:schemeClr val="tx1"/>
                </a:solidFill>
                <a:latin typeface="+mn-lt"/>
                <a:ea typeface="+mn-ea"/>
                <a:cs typeface="+mn-cs"/>
              </a:rPr>
              <a:t>Corruption</a:t>
            </a:r>
            <a:r>
              <a:rPr lang="de-DE" altLang="en-US" sz="1200" b="1" kern="1200">
                <a:solidFill>
                  <a:schemeClr val="tx1"/>
                </a:solidFill>
                <a:latin typeface="+mn-lt"/>
                <a:ea typeface="+mn-ea"/>
                <a:cs typeface="+mn-cs"/>
              </a:rPr>
              <a:t> </a:t>
            </a:r>
            <a:r>
              <a:rPr lang="de-DE" altLang="en-US" sz="1200" b="1" kern="1200" err="1">
                <a:solidFill>
                  <a:schemeClr val="tx1"/>
                </a:solidFill>
                <a:latin typeface="+mn-lt"/>
                <a:ea typeface="+mn-ea"/>
                <a:cs typeface="+mn-cs"/>
              </a:rPr>
              <a:t>is</a:t>
            </a:r>
            <a:r>
              <a:rPr lang="de-DE" altLang="en-US" sz="1200" b="1" kern="1200">
                <a:solidFill>
                  <a:schemeClr val="tx1"/>
                </a:solidFill>
                <a:latin typeface="+mn-lt"/>
                <a:ea typeface="+mn-ea"/>
                <a:cs typeface="+mn-cs"/>
              </a:rPr>
              <a:t> </a:t>
            </a:r>
            <a:r>
              <a:rPr lang="de-DE" altLang="en-US" sz="1200" b="1" kern="1200" err="1">
                <a:solidFill>
                  <a:schemeClr val="tx1"/>
                </a:solidFill>
                <a:latin typeface="+mn-lt"/>
                <a:ea typeface="+mn-ea"/>
                <a:cs typeface="+mn-cs"/>
              </a:rPr>
              <a:t>generally</a:t>
            </a:r>
            <a:r>
              <a:rPr lang="de-DE" altLang="en-US" sz="1200" b="1" kern="1200">
                <a:solidFill>
                  <a:schemeClr val="tx1"/>
                </a:solidFill>
                <a:latin typeface="+mn-lt"/>
                <a:ea typeface="+mn-ea"/>
                <a:cs typeface="+mn-cs"/>
              </a:rPr>
              <a:t> </a:t>
            </a:r>
            <a:r>
              <a:rPr lang="de-DE" altLang="en-US" sz="1200" b="1" kern="1200" err="1">
                <a:solidFill>
                  <a:schemeClr val="tx1"/>
                </a:solidFill>
                <a:latin typeface="+mn-lt"/>
                <a:ea typeface="+mn-ea"/>
                <a:cs typeface="+mn-cs"/>
              </a:rPr>
              <a:t>characterized</a:t>
            </a:r>
            <a:r>
              <a:rPr lang="de-DE" altLang="en-US" sz="1200" b="1" kern="1200">
                <a:solidFill>
                  <a:schemeClr val="tx1"/>
                </a:solidFill>
                <a:latin typeface="+mn-lt"/>
                <a:ea typeface="+mn-ea"/>
                <a:cs typeface="+mn-cs"/>
              </a:rPr>
              <a:t> </a:t>
            </a:r>
            <a:r>
              <a:rPr lang="de-DE" altLang="en-US" sz="1200" b="1" kern="1200" err="1">
                <a:solidFill>
                  <a:schemeClr val="tx1"/>
                </a:solidFill>
                <a:latin typeface="+mn-lt"/>
                <a:ea typeface="+mn-ea"/>
                <a:cs typeface="+mn-cs"/>
              </a:rPr>
              <a:t>by</a:t>
            </a:r>
            <a:r>
              <a:rPr lang="de-DE" altLang="en-US" sz="1200" b="1" kern="1200">
                <a:solidFill>
                  <a:schemeClr val="tx1"/>
                </a:solidFill>
                <a:latin typeface="+mn-lt"/>
                <a:ea typeface="+mn-ea"/>
                <a:cs typeface="+mn-cs"/>
              </a:rPr>
              <a:t> </a:t>
            </a:r>
            <a:r>
              <a:rPr lang="de-DE" altLang="en-US" sz="1200" b="1" kern="1200" err="1">
                <a:solidFill>
                  <a:schemeClr val="tx1"/>
                </a:solidFill>
                <a:latin typeface="+mn-lt"/>
                <a:ea typeface="+mn-ea"/>
                <a:cs typeface="+mn-cs"/>
              </a:rPr>
              <a:t>three</a:t>
            </a:r>
            <a:r>
              <a:rPr lang="de-DE" altLang="en-US" sz="1200" b="1" kern="1200">
                <a:solidFill>
                  <a:schemeClr val="tx1"/>
                </a:solidFill>
                <a:latin typeface="+mn-lt"/>
                <a:ea typeface="+mn-ea"/>
                <a:cs typeface="+mn-cs"/>
              </a:rPr>
              <a:t> </a:t>
            </a:r>
            <a:r>
              <a:rPr lang="de-DE" altLang="en-US" sz="1200" b="1" kern="1200" err="1">
                <a:solidFill>
                  <a:schemeClr val="tx1"/>
                </a:solidFill>
                <a:latin typeface="+mn-lt"/>
                <a:ea typeface="+mn-ea"/>
                <a:cs typeface="+mn-cs"/>
              </a:rPr>
              <a:t>elements</a:t>
            </a:r>
            <a:r>
              <a:rPr lang="de-DE" altLang="en-US" sz="1200" b="1" kern="1200">
                <a:solidFill>
                  <a:schemeClr val="tx1"/>
                </a:solidFill>
                <a:latin typeface="+mn-lt"/>
                <a:ea typeface="+mn-ea"/>
                <a:cs typeface="+mn-cs"/>
              </a:rPr>
              <a:t>:</a:t>
            </a:r>
          </a:p>
          <a:p>
            <a:pPr marL="228600" indent="-228600">
              <a:spcBef>
                <a:spcPct val="0"/>
              </a:spcBef>
              <a:buFont typeface="+mj-lt"/>
              <a:buAutoNum type="arabicPeriod"/>
              <a:defRPr/>
            </a:pPr>
            <a:r>
              <a:rPr lang="en" altLang="en-US" sz="1200" b="1" kern="1200">
                <a:solidFill>
                  <a:schemeClr val="tx1"/>
                </a:solidFill>
                <a:latin typeface="+mn-lt"/>
                <a:ea typeface="+mn-ea"/>
                <a:cs typeface="+mn-cs"/>
              </a:rPr>
              <a:t>Power (public or entrusted) </a:t>
            </a:r>
            <a:r>
              <a:rPr lang="en" altLang="en-US" sz="1200" kern="1200">
                <a:solidFill>
                  <a:schemeClr val="tx1"/>
                </a:solidFill>
                <a:latin typeface="+mn-lt"/>
                <a:ea typeface="+mn-ea"/>
                <a:cs typeface="+mn-cs"/>
              </a:rPr>
              <a:t>– Existence of a person who is entrusted with </a:t>
            </a:r>
            <a:r>
              <a:rPr lang="en" altLang="en-US" sz="1200" kern="1200" err="1">
                <a:solidFill>
                  <a:schemeClr val="tx1"/>
                </a:solidFill>
                <a:latin typeface="+mn-lt"/>
                <a:ea typeface="+mn-ea"/>
                <a:cs typeface="+mn-cs"/>
              </a:rPr>
              <a:t>discrectionary</a:t>
            </a:r>
            <a:r>
              <a:rPr lang="en" altLang="en-US" sz="1200" kern="1200">
                <a:solidFill>
                  <a:schemeClr val="tx1"/>
                </a:solidFill>
                <a:latin typeface="+mn-lt"/>
                <a:ea typeface="+mn-ea"/>
                <a:cs typeface="+mn-cs"/>
              </a:rPr>
              <a:t> power</a:t>
            </a:r>
            <a:r>
              <a:rPr lang="de-DE" altLang="en-US" sz="1200" kern="1200">
                <a:solidFill>
                  <a:schemeClr val="tx1"/>
                </a:solidFill>
                <a:latin typeface="+mn-lt"/>
                <a:ea typeface="+mn-ea"/>
                <a:cs typeface="+mn-cs"/>
              </a:rPr>
              <a:t>.</a:t>
            </a:r>
            <a:endParaRPr lang="en" altLang="en-US" sz="1200" kern="1200">
              <a:solidFill>
                <a:schemeClr val="tx1"/>
              </a:solidFill>
              <a:latin typeface="+mn-lt"/>
              <a:ea typeface="+mn-ea"/>
              <a:cs typeface="+mn-cs"/>
            </a:endParaRPr>
          </a:p>
          <a:p>
            <a:pPr marL="228600" indent="-228600">
              <a:spcBef>
                <a:spcPct val="0"/>
              </a:spcBef>
              <a:buFont typeface="+mj-lt"/>
              <a:buAutoNum type="arabicPeriod"/>
              <a:defRPr/>
            </a:pPr>
            <a:r>
              <a:rPr lang="en" altLang="en-US" sz="1200" b="1" kern="1200">
                <a:solidFill>
                  <a:schemeClr val="tx1"/>
                </a:solidFill>
                <a:latin typeface="+mn-lt"/>
                <a:ea typeface="+mn-ea"/>
                <a:cs typeface="+mn-cs"/>
              </a:rPr>
              <a:t>Abuse</a:t>
            </a:r>
            <a:r>
              <a:rPr lang="en" altLang="en-US" sz="1200" kern="1200">
                <a:solidFill>
                  <a:schemeClr val="tx1"/>
                </a:solidFill>
                <a:latin typeface="+mn-lt"/>
                <a:ea typeface="+mn-ea"/>
                <a:cs typeface="+mn-cs"/>
              </a:rPr>
              <a:t> – Violation of the role/power assigned to this entrusted person</a:t>
            </a:r>
            <a:r>
              <a:rPr lang="de-DE" altLang="en-US" sz="1200" kern="1200">
                <a:solidFill>
                  <a:schemeClr val="tx1"/>
                </a:solidFill>
                <a:latin typeface="+mn-lt"/>
                <a:ea typeface="+mn-ea"/>
                <a:cs typeface="+mn-cs"/>
              </a:rPr>
              <a:t>.</a:t>
            </a:r>
            <a:endParaRPr lang="en" altLang="en-US" sz="1200" kern="1200">
              <a:solidFill>
                <a:schemeClr val="tx1"/>
              </a:solidFill>
              <a:latin typeface="+mn-lt"/>
              <a:ea typeface="+mn-ea"/>
              <a:cs typeface="+mn-cs"/>
            </a:endParaRPr>
          </a:p>
          <a:p>
            <a:pPr marL="228600" indent="-228600">
              <a:spcBef>
                <a:spcPct val="0"/>
              </a:spcBef>
              <a:buFont typeface="+mj-lt"/>
              <a:buAutoNum type="arabicPeriod"/>
              <a:defRPr/>
            </a:pPr>
            <a:r>
              <a:rPr lang="en" altLang="en-US" sz="1200" b="1" kern="1200">
                <a:solidFill>
                  <a:schemeClr val="tx1"/>
                </a:solidFill>
                <a:latin typeface="+mn-lt"/>
                <a:ea typeface="+mn-ea"/>
                <a:cs typeface="+mn-cs"/>
              </a:rPr>
              <a:t>Private gain </a:t>
            </a:r>
            <a:r>
              <a:rPr lang="en" altLang="en-US" sz="1200" kern="1200">
                <a:solidFill>
                  <a:schemeClr val="tx1"/>
                </a:solidFill>
                <a:latin typeface="+mn-lt"/>
                <a:ea typeface="+mn-ea"/>
                <a:cs typeface="+mn-cs"/>
              </a:rPr>
              <a:t>– An advantage for the entrusted person or a third-party. It may be tangible or intangible. </a:t>
            </a:r>
          </a:p>
          <a:p>
            <a:pPr marL="0" indent="0">
              <a:spcBef>
                <a:spcPct val="0"/>
              </a:spcBef>
              <a:buFont typeface="Arial"/>
              <a:buNone/>
              <a:defRPr/>
            </a:pPr>
            <a:endParaRPr lang="de-DE" altLang="en-US" sz="1200" b="1" kern="1200">
              <a:solidFill>
                <a:schemeClr val="tx1"/>
              </a:solidFill>
              <a:latin typeface="+mn-lt"/>
              <a:ea typeface="+mn-ea"/>
              <a:cs typeface="+mn-cs"/>
            </a:endParaRPr>
          </a:p>
          <a:p>
            <a:pPr marL="0" indent="0">
              <a:spcBef>
                <a:spcPct val="0"/>
              </a:spcBef>
              <a:buFont typeface="Arial"/>
              <a:buNone/>
              <a:defRPr/>
            </a:pPr>
            <a:r>
              <a:rPr lang="de-DE" altLang="en-US" sz="1200" b="1" kern="1200" err="1">
                <a:solidFill>
                  <a:schemeClr val="tx1"/>
                </a:solidFill>
                <a:latin typeface="+mn-lt"/>
                <a:ea typeface="+mn-ea"/>
                <a:cs typeface="+mn-cs"/>
              </a:rPr>
              <a:t>Definitions</a:t>
            </a:r>
            <a:r>
              <a:rPr lang="de-DE" altLang="en-US" sz="1200" b="1" kern="1200">
                <a:solidFill>
                  <a:schemeClr val="tx1"/>
                </a:solidFill>
                <a:latin typeface="+mn-lt"/>
                <a:ea typeface="+mn-ea"/>
                <a:cs typeface="+mn-cs"/>
              </a:rPr>
              <a:t>:</a:t>
            </a:r>
          </a:p>
          <a:p>
            <a:pPr marL="171450" indent="-171450">
              <a:spcBef>
                <a:spcPct val="0"/>
              </a:spcBef>
              <a:buFont typeface="Arial"/>
              <a:buChar char="•"/>
              <a:defRPr/>
            </a:pPr>
            <a:r>
              <a:rPr lang="en" altLang="en-US" sz="1200" b="1" kern="1200">
                <a:solidFill>
                  <a:schemeClr val="tx1"/>
                </a:solidFill>
                <a:latin typeface="+mn-lt"/>
                <a:ea typeface="+mn-ea"/>
                <a:cs typeface="+mn-cs"/>
              </a:rPr>
              <a:t>Abuse or misuse of public office for private gain </a:t>
            </a:r>
            <a:r>
              <a:rPr lang="en" altLang="en-US" sz="1200" kern="1200">
                <a:solidFill>
                  <a:schemeClr val="tx1"/>
                </a:solidFill>
                <a:latin typeface="+mn-lt"/>
                <a:ea typeface="+mn-ea"/>
                <a:cs typeface="+mn-cs"/>
              </a:rPr>
              <a:t>(World Bank 1997)</a:t>
            </a:r>
            <a:r>
              <a:rPr lang="de-DE" altLang="en-US" sz="1200" kern="1200">
                <a:solidFill>
                  <a:schemeClr val="tx1"/>
                </a:solidFill>
                <a:latin typeface="+mn-lt"/>
                <a:ea typeface="+mn-ea"/>
                <a:cs typeface="+mn-cs"/>
              </a:rPr>
              <a:t>;</a:t>
            </a:r>
          </a:p>
          <a:p>
            <a:pPr marL="171450" indent="-171450">
              <a:spcBef>
                <a:spcPct val="0"/>
              </a:spcBef>
              <a:buFont typeface="Arial"/>
              <a:buChar char="•"/>
              <a:defRPr/>
            </a:pPr>
            <a:r>
              <a:rPr lang="en" altLang="en-US" sz="1200" b="1" kern="1200">
                <a:solidFill>
                  <a:schemeClr val="tx1"/>
                </a:solidFill>
                <a:latin typeface="+mn-lt"/>
                <a:ea typeface="+mn-ea"/>
                <a:cs typeface="+mn-cs"/>
              </a:rPr>
              <a:t>Abuse or misuse of entrusted power for private gain</a:t>
            </a:r>
            <a:r>
              <a:rPr lang="en" altLang="en-US" sz="1200" kern="1200">
                <a:solidFill>
                  <a:schemeClr val="tx1"/>
                </a:solidFill>
                <a:latin typeface="+mn-lt"/>
                <a:ea typeface="+mn-ea"/>
                <a:cs typeface="+mn-cs"/>
              </a:rPr>
              <a:t> (Transparency International </a:t>
            </a:r>
            <a:r>
              <a:rPr lang="de-DE" altLang="en-US" sz="1200" kern="1200">
                <a:solidFill>
                  <a:schemeClr val="tx1"/>
                </a:solidFill>
                <a:latin typeface="+mn-lt"/>
                <a:ea typeface="+mn-ea"/>
                <a:cs typeface="+mn-cs"/>
              </a:rPr>
              <a:t>n. y.</a:t>
            </a:r>
            <a:r>
              <a:rPr lang="en" altLang="en-US" sz="1200" kern="1200">
                <a:solidFill>
                  <a:schemeClr val="tx1"/>
                </a:solidFill>
                <a:latin typeface="+mn-lt"/>
                <a:ea typeface="+mn-ea"/>
                <a:cs typeface="+mn-cs"/>
              </a:rPr>
              <a:t>)</a:t>
            </a:r>
            <a:r>
              <a:rPr lang="de-DE" altLang="en-US" sz="1200" kern="1200">
                <a:solidFill>
                  <a:schemeClr val="tx1"/>
                </a:solidFill>
                <a:latin typeface="+mn-lt"/>
                <a:ea typeface="+mn-ea"/>
                <a:cs typeface="+mn-cs"/>
              </a:rPr>
              <a:t>.</a:t>
            </a:r>
          </a:p>
          <a:p>
            <a:endParaRPr lang="en-US" altLang="de-DE">
              <a:solidFill>
                <a:schemeClr val="tx1"/>
              </a:solidFill>
            </a:endParaRPr>
          </a:p>
          <a:p>
            <a:r>
              <a:rPr lang="de-DE" sz="1200" b="1" err="1">
                <a:solidFill>
                  <a:schemeClr val="tx1"/>
                </a:solidFill>
              </a:rPr>
              <a:t>Sources</a:t>
            </a:r>
            <a:r>
              <a:rPr lang="de-DE" sz="1200" b="1">
                <a:solidFill>
                  <a:schemeClr val="tx1"/>
                </a:solidFill>
              </a:rPr>
              <a:t>:</a:t>
            </a:r>
          </a:p>
          <a:p>
            <a:pPr marL="171450" indent="-171450">
              <a:buFont typeface="Arial"/>
              <a:buChar char="•"/>
            </a:pPr>
            <a:r>
              <a:rPr lang="en-US" sz="1200">
                <a:solidFill>
                  <a:schemeClr val="tx1"/>
                </a:solidFill>
              </a:rPr>
              <a:t>Transparency International (n. y.). What is Corruption? Retrieved from </a:t>
            </a:r>
            <a:r>
              <a:rPr lang="en-US" sz="1200">
                <a:solidFill>
                  <a:schemeClr val="tx1"/>
                </a:solidFill>
                <a:hlinkClick r:id="rId3">
                  <a:extLst>
                    <a:ext uri="{A12FA001-AC4F-418D-AE19-62706E023703}">
                      <ahyp:hlinkClr xmlns:ahyp="http://schemas.microsoft.com/office/drawing/2018/hyperlinkcolor" val="tx"/>
                    </a:ext>
                  </a:extLst>
                </a:hlinkClick>
              </a:rPr>
              <a:t>https://www.transparency.org/what-is-corruption#define</a:t>
            </a:r>
            <a:r>
              <a:rPr lang="en-US" sz="1200">
                <a:solidFill>
                  <a:schemeClr val="tx1"/>
                </a:solidFill>
              </a:rPr>
              <a:t> (last accessed on April 8, 2020).</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a:solidFill>
                  <a:schemeClr val="tx1"/>
                </a:solidFill>
              </a:rPr>
              <a:t>World Bank (1997). Helping Countries Combat Corruption. The Role of the World Bank. Retrieved from </a:t>
            </a:r>
            <a:r>
              <a:rPr lang="en-US" sz="1200" u="sng">
                <a:solidFill>
                  <a:schemeClr val="tx1"/>
                </a:solidFill>
                <a:hlinkClick r:id="rId4">
                  <a:extLst>
                    <a:ext uri="{A12FA001-AC4F-418D-AE19-62706E023703}">
                      <ahyp:hlinkClr xmlns:ahyp="http://schemas.microsoft.com/office/drawing/2018/hyperlinkcolor" val="tx"/>
                    </a:ext>
                  </a:extLst>
                </a:hlinkClick>
              </a:rPr>
              <a:t>http://www1.worldbank.org/publicsector/anticorrupt/corruptn/corrptn.pdf</a:t>
            </a:r>
            <a:r>
              <a:rPr lang="en-US" sz="1200" u="sng">
                <a:solidFill>
                  <a:schemeClr val="tx1"/>
                </a:solidFill>
              </a:rPr>
              <a:t> </a:t>
            </a:r>
            <a:r>
              <a:rPr lang="en-US" sz="1200">
                <a:solidFill>
                  <a:schemeClr val="tx1"/>
                </a:solidFill>
              </a:rPr>
              <a:t>(last accessed on April 8, 2020).</a:t>
            </a:r>
          </a:p>
        </p:txBody>
      </p:sp>
      <p:sp>
        <p:nvSpPr>
          <p:cNvPr id="18435" name="Slide Number Placeholder 3">
            <a:extLst>
              <a:ext uri="{FF2B5EF4-FFF2-40B4-BE49-F238E27FC236}">
                <a16:creationId xmlns:a16="http://schemas.microsoft.com/office/drawing/2014/main" id="{7CEEF3B1-0838-47D3-87AE-A3540A198724}"/>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29057" indent="-280406">
              <a:defRPr>
                <a:solidFill>
                  <a:schemeClr val="tx1"/>
                </a:solidFill>
                <a:latin typeface="Calibri" panose="020F0502020204030204" pitchFamily="34" charset="0"/>
              </a:defRPr>
            </a:lvl2pPr>
            <a:lvl3pPr marL="1121626" indent="-224325">
              <a:defRPr>
                <a:solidFill>
                  <a:schemeClr val="tx1"/>
                </a:solidFill>
                <a:latin typeface="Calibri" panose="020F0502020204030204" pitchFamily="34" charset="0"/>
              </a:defRPr>
            </a:lvl3pPr>
            <a:lvl4pPr marL="1570276" indent="-224325">
              <a:defRPr>
                <a:solidFill>
                  <a:schemeClr val="tx1"/>
                </a:solidFill>
                <a:latin typeface="Calibri" panose="020F0502020204030204" pitchFamily="34" charset="0"/>
              </a:defRPr>
            </a:lvl4pPr>
            <a:lvl5pPr marL="2018927" indent="-224325">
              <a:defRPr>
                <a:solidFill>
                  <a:schemeClr val="tx1"/>
                </a:solidFill>
                <a:latin typeface="Calibri" panose="020F0502020204030204" pitchFamily="34" charset="0"/>
              </a:defRPr>
            </a:lvl5pPr>
            <a:lvl6pPr marL="2467577" indent="-224325" defTabSz="448650" eaLnBrk="0" fontAlgn="base" hangingPunct="0">
              <a:spcBef>
                <a:spcPct val="0"/>
              </a:spcBef>
              <a:spcAft>
                <a:spcPct val="0"/>
              </a:spcAft>
              <a:defRPr>
                <a:solidFill>
                  <a:schemeClr val="tx1"/>
                </a:solidFill>
                <a:latin typeface="Calibri" panose="020F0502020204030204" pitchFamily="34" charset="0"/>
              </a:defRPr>
            </a:lvl6pPr>
            <a:lvl7pPr marL="2916227" indent="-224325" defTabSz="448650" eaLnBrk="0" fontAlgn="base" hangingPunct="0">
              <a:spcBef>
                <a:spcPct val="0"/>
              </a:spcBef>
              <a:spcAft>
                <a:spcPct val="0"/>
              </a:spcAft>
              <a:defRPr>
                <a:solidFill>
                  <a:schemeClr val="tx1"/>
                </a:solidFill>
                <a:latin typeface="Calibri" panose="020F0502020204030204" pitchFamily="34" charset="0"/>
              </a:defRPr>
            </a:lvl7pPr>
            <a:lvl8pPr marL="3364878" indent="-224325" defTabSz="448650" eaLnBrk="0" fontAlgn="base" hangingPunct="0">
              <a:spcBef>
                <a:spcPct val="0"/>
              </a:spcBef>
              <a:spcAft>
                <a:spcPct val="0"/>
              </a:spcAft>
              <a:defRPr>
                <a:solidFill>
                  <a:schemeClr val="tx1"/>
                </a:solidFill>
                <a:latin typeface="Calibri" panose="020F0502020204030204" pitchFamily="34" charset="0"/>
              </a:defRPr>
            </a:lvl8pPr>
            <a:lvl9pPr marL="3813528" indent="-224325" defTabSz="448650" eaLnBrk="0" fontAlgn="base" hangingPunct="0">
              <a:spcBef>
                <a:spcPct val="0"/>
              </a:spcBef>
              <a:spcAft>
                <a:spcPct val="0"/>
              </a:spcAft>
              <a:defRPr>
                <a:solidFill>
                  <a:schemeClr val="tx1"/>
                </a:solidFill>
                <a:latin typeface="Calibri" panose="020F0502020204030204" pitchFamily="34" charset="0"/>
              </a:defRPr>
            </a:lvl9pPr>
          </a:lstStyle>
          <a:p>
            <a:fld id="{7C81DEF3-A754-47C8-8C3B-6FBA69B2FE69}" type="slidenum">
              <a:rPr lang="en-US" altLang="de-DE"/>
              <a:pPr/>
              <a:t>7</a:t>
            </a:fld>
            <a:endParaRPr lang="en-US"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a:t>Source:</a:t>
            </a:r>
          </a:p>
          <a:p>
            <a:r>
              <a:rPr lang="de-DE" b="0" err="1"/>
              <a:t>Klitgaard</a:t>
            </a:r>
            <a:r>
              <a:rPr lang="de-DE" b="0"/>
              <a:t>, R. (1988). Controlling </a:t>
            </a:r>
            <a:r>
              <a:rPr lang="de-DE" b="0" err="1"/>
              <a:t>Corruption</a:t>
            </a:r>
            <a:r>
              <a:rPr lang="de-DE" b="0"/>
              <a:t>. </a:t>
            </a:r>
            <a:r>
              <a:rPr lang="de-DE"/>
              <a:t>University </a:t>
            </a:r>
            <a:r>
              <a:rPr lang="de-DE" err="1"/>
              <a:t>of</a:t>
            </a:r>
            <a:r>
              <a:rPr lang="de-DE"/>
              <a:t> California Press.</a:t>
            </a:r>
            <a:endParaRPr lang="de-DE" b="0"/>
          </a:p>
        </p:txBody>
      </p:sp>
      <p:sp>
        <p:nvSpPr>
          <p:cNvPr id="4" name="Foliennummernplatzhalter 3"/>
          <p:cNvSpPr>
            <a:spLocks noGrp="1"/>
          </p:cNvSpPr>
          <p:nvPr>
            <p:ph type="sldNum" sz="quarter" idx="5"/>
          </p:nvPr>
        </p:nvSpPr>
        <p:spPr/>
        <p:txBody>
          <a:bodyPr/>
          <a:lstStyle/>
          <a:p>
            <a:fld id="{E9032092-6271-034C-A373-FC28AFF6325A}" type="slidenum">
              <a:rPr lang="de-DE" smtClean="0"/>
              <a:t>8</a:t>
            </a:fld>
            <a:endParaRPr lang="de-DE"/>
          </a:p>
        </p:txBody>
      </p:sp>
    </p:spTree>
    <p:extLst>
      <p:ext uri="{BB962C8B-B14F-4D97-AF65-F5344CB8AC3E}">
        <p14:creationId xmlns:p14="http://schemas.microsoft.com/office/powerpoint/2010/main" val="3911238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egnaposto immagine diapositiva 1">
            <a:extLst>
              <a:ext uri="{FF2B5EF4-FFF2-40B4-BE49-F238E27FC236}">
                <a16:creationId xmlns:a16="http://schemas.microsoft.com/office/drawing/2014/main" id="{D42E8722-C252-455D-9EBE-8F54803DA9D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6866" name="Segnaposto note 2">
            <a:extLst>
              <a:ext uri="{FF2B5EF4-FFF2-40B4-BE49-F238E27FC236}">
                <a16:creationId xmlns:a16="http://schemas.microsoft.com/office/drawing/2014/main" id="{66A6620D-01AE-4CD2-982F-C0D3A241DD97}"/>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200" b="1">
                <a:solidFill>
                  <a:srgbClr val="000000"/>
                </a:solidFill>
              </a:rPr>
              <a:t>Types of administrative corruption:</a:t>
            </a:r>
            <a:endParaRPr lang="en-US" altLang="de-DE"/>
          </a:p>
          <a:p>
            <a:endParaRPr lang="en-US" altLang="de-DE"/>
          </a:p>
          <a:p>
            <a:r>
              <a:rPr lang="en-US" altLang="de-DE"/>
              <a:t>Administrative corruption considers several conducts as corrupt.</a:t>
            </a:r>
            <a:r>
              <a:rPr lang="en-US" altLang="de-DE" baseline="0"/>
              <a:t> </a:t>
            </a:r>
            <a:r>
              <a:rPr lang="en-US" altLang="de-DE"/>
              <a:t>According to the United Nations Convention Against Corruption (UNCAC), administrative corruption mainly entails:</a:t>
            </a:r>
          </a:p>
          <a:p>
            <a:pPr marL="228600" indent="-228600">
              <a:buFont typeface="+mj-lt"/>
              <a:buAutoNum type="arabicPeriod"/>
            </a:pPr>
            <a:r>
              <a:rPr lang="en-US" altLang="de-DE"/>
              <a:t>Bribery of national public officials; Bribery of foreign public officials and officials of public international organizations;</a:t>
            </a:r>
          </a:p>
          <a:p>
            <a:pPr marL="228600" indent="-228600">
              <a:buFont typeface="+mj-lt"/>
              <a:buAutoNum type="arabicPeriod"/>
            </a:pPr>
            <a:r>
              <a:rPr lang="en-US" altLang="de-DE"/>
              <a:t>Embezzlement, misappropriation or other diversion of property by a public official (theft of state assets or diversion of state revenues);</a:t>
            </a:r>
          </a:p>
          <a:p>
            <a:pPr marL="228600" indent="-228600">
              <a:buFont typeface="+mj-lt"/>
              <a:buAutoNum type="arabicPeriod"/>
            </a:pPr>
            <a:r>
              <a:rPr lang="en-US" altLang="de-DE"/>
              <a:t>Trading in influence;</a:t>
            </a:r>
          </a:p>
          <a:p>
            <a:pPr marL="228600" indent="-228600">
              <a:buFont typeface="+mj-lt"/>
              <a:buAutoNum type="arabicPeriod"/>
            </a:pPr>
            <a:r>
              <a:rPr lang="en-US" altLang="de-DE"/>
              <a:t>Abuse of function;</a:t>
            </a:r>
          </a:p>
          <a:p>
            <a:pPr marL="228600" indent="-228600">
              <a:buFont typeface="+mj-lt"/>
              <a:buAutoNum type="arabicPeriod"/>
            </a:pPr>
            <a:r>
              <a:rPr lang="en-US" altLang="de-DE"/>
              <a:t>Illicit enrichment.</a:t>
            </a:r>
          </a:p>
          <a:p>
            <a:pPr marL="0" indent="0">
              <a:buFont typeface="Arial"/>
              <a:buNone/>
            </a:pPr>
            <a:endParaRPr lang="it-CH" altLang="de-DE"/>
          </a:p>
          <a:p>
            <a:r>
              <a:rPr lang="de-DE" sz="1200" b="1"/>
              <a:t>Source:</a:t>
            </a:r>
          </a:p>
          <a:p>
            <a:r>
              <a:rPr lang="de-DE" sz="1200"/>
              <a:t>United </a:t>
            </a:r>
            <a:r>
              <a:rPr lang="de-DE" sz="1200" err="1"/>
              <a:t>Nations</a:t>
            </a:r>
            <a:r>
              <a:rPr lang="de-DE" sz="1200"/>
              <a:t> </a:t>
            </a:r>
            <a:r>
              <a:rPr lang="de-DE" sz="1200" err="1"/>
              <a:t>Convention</a:t>
            </a:r>
            <a:r>
              <a:rPr lang="de-DE" sz="1200"/>
              <a:t> </a:t>
            </a:r>
            <a:r>
              <a:rPr lang="de-DE" sz="1200" err="1"/>
              <a:t>against</a:t>
            </a:r>
            <a:r>
              <a:rPr lang="de-DE" sz="1200"/>
              <a:t> </a:t>
            </a:r>
            <a:r>
              <a:rPr lang="de-DE" sz="1200" err="1"/>
              <a:t>Corruption</a:t>
            </a:r>
            <a:r>
              <a:rPr lang="de-DE" sz="1200"/>
              <a:t>. </a:t>
            </a:r>
            <a:r>
              <a:rPr lang="de-DE" sz="1200" err="1"/>
              <a:t>Adopted</a:t>
            </a:r>
            <a:r>
              <a:rPr lang="de-DE" sz="1200"/>
              <a:t> </a:t>
            </a:r>
            <a:r>
              <a:rPr lang="de-DE" sz="1200" err="1"/>
              <a:t>by</a:t>
            </a:r>
            <a:r>
              <a:rPr lang="de-DE" sz="1200"/>
              <a:t> </a:t>
            </a:r>
            <a:r>
              <a:rPr lang="de-DE" sz="1200" err="1"/>
              <a:t>the</a:t>
            </a:r>
            <a:r>
              <a:rPr lang="de-DE" sz="1200"/>
              <a:t> UN General </a:t>
            </a:r>
            <a:r>
              <a:rPr lang="de-DE" sz="1200" err="1"/>
              <a:t>Assembly</a:t>
            </a:r>
            <a:r>
              <a:rPr lang="de-DE" sz="1200"/>
              <a:t> on 31 </a:t>
            </a:r>
            <a:r>
              <a:rPr lang="de-DE" sz="1200" err="1"/>
              <a:t>October</a:t>
            </a:r>
            <a:r>
              <a:rPr lang="de-DE" sz="1200"/>
              <a:t> 2003, </a:t>
            </a:r>
            <a:r>
              <a:rPr lang="de-DE" sz="1200" err="1"/>
              <a:t>by</a:t>
            </a:r>
            <a:r>
              <a:rPr lang="de-DE" sz="1200"/>
              <a:t> </a:t>
            </a:r>
            <a:r>
              <a:rPr lang="de-DE" sz="1200" err="1"/>
              <a:t>resolution</a:t>
            </a:r>
            <a:r>
              <a:rPr lang="de-DE" sz="1200"/>
              <a:t> 58/4. </a:t>
            </a:r>
            <a:r>
              <a:rPr lang="de-DE" sz="1200" err="1"/>
              <a:t>Retrieved</a:t>
            </a:r>
            <a:r>
              <a:rPr lang="de-DE" sz="1200"/>
              <a:t> </a:t>
            </a:r>
            <a:r>
              <a:rPr lang="de-DE" sz="1200" err="1"/>
              <a:t>from</a:t>
            </a:r>
            <a:r>
              <a:rPr lang="de-DE" sz="1200"/>
              <a:t> </a:t>
            </a:r>
            <a:r>
              <a:rPr lang="de-DE" sz="1200">
                <a:hlinkClick r:id="rId3"/>
              </a:rPr>
              <a:t>https://www.unodc.org/documents/treaties/UNCAC/Publications/Convention/08-50026_E.pdf</a:t>
            </a:r>
            <a:r>
              <a:rPr lang="de-DE" sz="1200"/>
              <a:t> (last </a:t>
            </a:r>
            <a:r>
              <a:rPr lang="de-DE" sz="1200" err="1"/>
              <a:t>accessed</a:t>
            </a:r>
            <a:r>
              <a:rPr lang="de-DE" sz="1200"/>
              <a:t> on April 7, 2020).</a:t>
            </a:r>
          </a:p>
          <a:p>
            <a:endParaRPr lang="de-DE" sz="1200"/>
          </a:p>
          <a:p>
            <a:r>
              <a:rPr lang="de-DE" sz="1200" b="1" err="1"/>
              <a:t>Credits</a:t>
            </a:r>
            <a:r>
              <a:rPr lang="de-DE" sz="1200" b="1"/>
              <a:t> </a:t>
            </a:r>
            <a:r>
              <a:rPr lang="de-DE" sz="1200" b="1" err="1"/>
              <a:t>for</a:t>
            </a:r>
            <a:r>
              <a:rPr lang="de-DE" sz="1200" b="1"/>
              <a:t> </a:t>
            </a:r>
            <a:r>
              <a:rPr lang="de-DE" sz="1200" b="1" err="1"/>
              <a:t>visuals</a:t>
            </a:r>
            <a:r>
              <a:rPr lang="de-DE" sz="1200" b="1"/>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err="1"/>
              <a:t>Freepik</a:t>
            </a:r>
            <a:r>
              <a:rPr lang="de-DE" sz="1200"/>
              <a:t> / </a:t>
            </a:r>
            <a:r>
              <a:rPr lang="de-DE" sz="1200" err="1"/>
              <a:t>drobotdean</a:t>
            </a:r>
            <a:r>
              <a:rPr lang="de-DE" sz="1200"/>
              <a:t>. Portrait of a </a:t>
            </a:r>
            <a:r>
              <a:rPr lang="de-DE" sz="1200" err="1"/>
              <a:t>smiling</a:t>
            </a:r>
            <a:r>
              <a:rPr lang="de-DE" sz="1200"/>
              <a:t> </a:t>
            </a:r>
            <a:r>
              <a:rPr lang="de-DE" sz="1200" err="1"/>
              <a:t>confident</a:t>
            </a:r>
            <a:r>
              <a:rPr lang="de-DE" sz="1200"/>
              <a:t> man in </a:t>
            </a:r>
            <a:r>
              <a:rPr lang="de-DE" sz="1200" err="1"/>
              <a:t>sunglasses</a:t>
            </a:r>
            <a:r>
              <a:rPr lang="de-DE" sz="1200"/>
              <a:t>. </a:t>
            </a:r>
            <a:r>
              <a:rPr lang="de-DE" sz="1200" err="1"/>
              <a:t>Retrieved</a:t>
            </a:r>
            <a:r>
              <a:rPr lang="de-DE" sz="1200"/>
              <a:t> </a:t>
            </a:r>
            <a:r>
              <a:rPr lang="de-DE" sz="1200" err="1"/>
              <a:t>from</a:t>
            </a:r>
            <a:r>
              <a:rPr lang="de-DE" sz="1200"/>
              <a:t> https://</a:t>
            </a:r>
            <a:r>
              <a:rPr lang="de-DE" sz="1200" err="1"/>
              <a:t>www.freepik.com</a:t>
            </a:r>
            <a:r>
              <a:rPr lang="de-DE" sz="1200"/>
              <a:t>/</a:t>
            </a:r>
            <a:r>
              <a:rPr lang="de-DE" sz="1200" err="1"/>
              <a:t>free-photo</a:t>
            </a:r>
            <a:r>
              <a:rPr lang="de-DE" sz="1200"/>
              <a:t>/portrait-smiling-confident-man-sunglasses_7439261.htm#page=2&amp;query=</a:t>
            </a:r>
            <a:r>
              <a:rPr lang="de-DE" sz="1200" err="1"/>
              <a:t>money&amp;position</a:t>
            </a:r>
            <a:r>
              <a:rPr lang="de-DE" sz="1200"/>
              <a:t>=48 (last </a:t>
            </a:r>
            <a:r>
              <a:rPr lang="de-DE" sz="1200" err="1"/>
              <a:t>accessed</a:t>
            </a:r>
            <a:r>
              <a:rPr lang="de-DE" sz="1200"/>
              <a:t> on April 7, 2020).</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err="1"/>
              <a:t>Freepik</a:t>
            </a:r>
            <a:r>
              <a:rPr lang="de-DE" sz="1200"/>
              <a:t> / </a:t>
            </a:r>
            <a:r>
              <a:rPr lang="de-DE" sz="1200" err="1"/>
              <a:t>jcomp</a:t>
            </a:r>
            <a:r>
              <a:rPr lang="de-DE" sz="1200"/>
              <a:t>. Corporate </a:t>
            </a:r>
            <a:r>
              <a:rPr lang="de-DE" sz="1200" err="1"/>
              <a:t>suit</a:t>
            </a:r>
            <a:r>
              <a:rPr lang="de-DE" sz="1200"/>
              <a:t> </a:t>
            </a:r>
            <a:r>
              <a:rPr lang="de-DE" sz="1200" err="1"/>
              <a:t>white</a:t>
            </a:r>
            <a:r>
              <a:rPr lang="de-DE" sz="1200"/>
              <a:t> man </a:t>
            </a:r>
            <a:r>
              <a:rPr lang="de-DE" sz="1200" err="1"/>
              <a:t>background</a:t>
            </a:r>
            <a:r>
              <a:rPr lang="de-DE" sz="1200"/>
              <a:t>. </a:t>
            </a:r>
            <a:r>
              <a:rPr lang="de-DE" sz="1200" err="1"/>
              <a:t>Retrieved</a:t>
            </a:r>
            <a:r>
              <a:rPr lang="de-DE" sz="1200"/>
              <a:t> </a:t>
            </a:r>
            <a:r>
              <a:rPr lang="de-DE" sz="1200" err="1"/>
              <a:t>from</a:t>
            </a:r>
            <a:r>
              <a:rPr lang="de-DE" sz="1200"/>
              <a:t> https://</a:t>
            </a:r>
            <a:r>
              <a:rPr lang="de-DE" sz="1200" err="1"/>
              <a:t>www.freepik.com</a:t>
            </a:r>
            <a:r>
              <a:rPr lang="de-DE" sz="1200"/>
              <a:t>/</a:t>
            </a:r>
            <a:r>
              <a:rPr lang="de-DE" sz="1200" err="1"/>
              <a:t>free-photo</a:t>
            </a:r>
            <a:r>
              <a:rPr lang="de-DE" sz="1200"/>
              <a:t>/corporate-suit-white-man-background_1150319.htm#page=3&amp;query=</a:t>
            </a:r>
            <a:r>
              <a:rPr lang="de-DE" sz="1200" err="1"/>
              <a:t>money&amp;position</a:t>
            </a:r>
            <a:r>
              <a:rPr lang="de-DE" sz="1200"/>
              <a:t>=46 (last </a:t>
            </a:r>
            <a:r>
              <a:rPr lang="de-DE" sz="1200" err="1"/>
              <a:t>accessed</a:t>
            </a:r>
            <a:r>
              <a:rPr lang="de-DE" sz="1200"/>
              <a:t> on September 8, 2020).</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err="1"/>
              <a:t>Freepik</a:t>
            </a:r>
            <a:r>
              <a:rPr lang="de-DE" sz="1200"/>
              <a:t> / </a:t>
            </a:r>
            <a:r>
              <a:rPr lang="de-DE" sz="1200" err="1"/>
              <a:t>katemangostar</a:t>
            </a:r>
            <a:r>
              <a:rPr lang="de-DE" sz="1200"/>
              <a:t>. </a:t>
            </a:r>
            <a:r>
              <a:rPr lang="de-DE" sz="1200" err="1"/>
              <a:t>Cropped</a:t>
            </a:r>
            <a:r>
              <a:rPr lang="de-DE" sz="1200"/>
              <a:t> </a:t>
            </a:r>
            <a:r>
              <a:rPr lang="de-DE" sz="1200" err="1"/>
              <a:t>view</a:t>
            </a:r>
            <a:r>
              <a:rPr lang="de-DE" sz="1200"/>
              <a:t> of </a:t>
            </a:r>
            <a:r>
              <a:rPr lang="de-DE" sz="1200" err="1"/>
              <a:t>business</a:t>
            </a:r>
            <a:r>
              <a:rPr lang="de-DE" sz="1200"/>
              <a:t> </a:t>
            </a:r>
            <a:r>
              <a:rPr lang="de-DE" sz="1200" err="1"/>
              <a:t>leader</a:t>
            </a:r>
            <a:r>
              <a:rPr lang="de-DE" sz="1200"/>
              <a:t> </a:t>
            </a:r>
            <a:r>
              <a:rPr lang="de-DE" sz="1200" err="1"/>
              <a:t>adjusting</a:t>
            </a:r>
            <a:r>
              <a:rPr lang="de-DE" sz="1200"/>
              <a:t> </a:t>
            </a:r>
            <a:r>
              <a:rPr lang="de-DE" sz="1200" err="1"/>
              <a:t>tie</a:t>
            </a:r>
            <a:r>
              <a:rPr lang="de-DE" sz="1200"/>
              <a:t>. </a:t>
            </a:r>
            <a:r>
              <a:rPr lang="de-DE" sz="1200" err="1"/>
              <a:t>Retrieved</a:t>
            </a:r>
            <a:r>
              <a:rPr lang="de-DE" sz="1200"/>
              <a:t> </a:t>
            </a:r>
            <a:r>
              <a:rPr lang="de-DE" sz="1200" err="1"/>
              <a:t>from</a:t>
            </a:r>
            <a:r>
              <a:rPr lang="de-DE" sz="1200"/>
              <a:t> https://</a:t>
            </a:r>
            <a:r>
              <a:rPr lang="de-DE" sz="1200" err="1"/>
              <a:t>www.freepik.com</a:t>
            </a:r>
            <a:r>
              <a:rPr lang="de-DE" sz="1200"/>
              <a:t>/</a:t>
            </a:r>
            <a:r>
              <a:rPr lang="de-DE" sz="1200" err="1"/>
              <a:t>free-photo</a:t>
            </a:r>
            <a:r>
              <a:rPr lang="de-DE" sz="1200"/>
              <a:t>/cropped-view-business-leader-adjusting-tie_1027074.htm#page=1&amp;query=</a:t>
            </a:r>
            <a:r>
              <a:rPr lang="de-DE" sz="1200" err="1"/>
              <a:t>tie&amp;position</a:t>
            </a:r>
            <a:r>
              <a:rPr lang="de-DE" sz="1200"/>
              <a:t>=41 (last </a:t>
            </a:r>
            <a:r>
              <a:rPr lang="de-DE" sz="1200" err="1"/>
              <a:t>accessed</a:t>
            </a:r>
            <a:r>
              <a:rPr lang="de-DE" sz="1200"/>
              <a:t> on September 8, 2020).</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err="1"/>
              <a:t>Freepik</a:t>
            </a:r>
            <a:r>
              <a:rPr lang="de-DE" sz="1200"/>
              <a:t> / master1305. Nahaufnahme von </a:t>
            </a:r>
            <a:r>
              <a:rPr lang="de-DE" sz="1200" err="1"/>
              <a:t>geschäftsleuten</a:t>
            </a:r>
            <a:r>
              <a:rPr lang="de-DE" sz="1200"/>
              <a:t>, die </a:t>
            </a:r>
            <a:r>
              <a:rPr lang="de-DE" sz="1200" err="1"/>
              <a:t>hände</a:t>
            </a:r>
            <a:r>
              <a:rPr lang="de-DE" sz="1200"/>
              <a:t> im </a:t>
            </a:r>
            <a:r>
              <a:rPr lang="de-DE" sz="1200" err="1"/>
              <a:t>konferenzraum</a:t>
            </a:r>
            <a:r>
              <a:rPr lang="de-DE" sz="1200"/>
              <a:t> schütteln. </a:t>
            </a:r>
            <a:r>
              <a:rPr lang="de-DE" sz="1200" err="1"/>
              <a:t>Retrieved</a:t>
            </a:r>
            <a:r>
              <a:rPr lang="de-DE" sz="1200"/>
              <a:t> </a:t>
            </a:r>
            <a:r>
              <a:rPr lang="de-DE" sz="1200" err="1"/>
              <a:t>from</a:t>
            </a:r>
            <a:r>
              <a:rPr lang="de-DE" sz="1200"/>
              <a:t> https://</a:t>
            </a:r>
            <a:r>
              <a:rPr lang="de-DE" sz="1200" err="1"/>
              <a:t>de.freepik.com</a:t>
            </a:r>
            <a:r>
              <a:rPr lang="de-DE" sz="1200"/>
              <a:t>/</a:t>
            </a:r>
            <a:r>
              <a:rPr lang="de-DE" sz="1200" err="1"/>
              <a:t>fotos</a:t>
            </a:r>
            <a:r>
              <a:rPr lang="de-DE" sz="1200"/>
              <a:t>-kostenlos/nahaufnahme-von-geschaeftsleuten-die-haende-im-konferenzraum-schuetteln_9927428.htm#page=1&amp;query=</a:t>
            </a:r>
            <a:r>
              <a:rPr lang="de-DE" sz="1200" err="1"/>
              <a:t>handschlag&amp;position</a:t>
            </a:r>
            <a:r>
              <a:rPr lang="de-DE" sz="1200"/>
              <a:t>=6 (last </a:t>
            </a:r>
            <a:r>
              <a:rPr lang="de-DE" sz="1200" err="1"/>
              <a:t>accessed</a:t>
            </a:r>
            <a:r>
              <a:rPr lang="de-DE" sz="1200"/>
              <a:t> on September 8, 2020).</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err="1"/>
              <a:t>Freepik</a:t>
            </a:r>
            <a:r>
              <a:rPr lang="de-DE" sz="1200"/>
              <a:t> / </a:t>
            </a:r>
            <a:r>
              <a:rPr lang="de-DE" sz="1200" err="1"/>
              <a:t>yanalya</a:t>
            </a:r>
            <a:r>
              <a:rPr lang="de-DE" sz="1200"/>
              <a:t>. Afrikanischer </a:t>
            </a:r>
            <a:r>
              <a:rPr lang="de-DE" sz="1200" err="1"/>
              <a:t>geschäftsmann</a:t>
            </a:r>
            <a:r>
              <a:rPr lang="de-DE" sz="1200"/>
              <a:t>, der umschlag mit </a:t>
            </a:r>
            <a:r>
              <a:rPr lang="de-DE" sz="1200" err="1"/>
              <a:t>bestechungsgeld</a:t>
            </a:r>
            <a:r>
              <a:rPr lang="de-DE" sz="1200"/>
              <a:t> oder </a:t>
            </a:r>
            <a:r>
              <a:rPr lang="de-DE" sz="1200" err="1"/>
              <a:t>geldprämie</a:t>
            </a:r>
            <a:r>
              <a:rPr lang="de-DE" sz="1200"/>
              <a:t>, </a:t>
            </a:r>
            <a:r>
              <a:rPr lang="de-DE" sz="1200" err="1"/>
              <a:t>nahaufnahme</a:t>
            </a:r>
            <a:r>
              <a:rPr lang="de-DE" sz="1200"/>
              <a:t> empfängt. </a:t>
            </a:r>
            <a:r>
              <a:rPr lang="de-DE" sz="1200" err="1"/>
              <a:t>Retrieved</a:t>
            </a:r>
            <a:r>
              <a:rPr lang="de-DE" sz="1200"/>
              <a:t> </a:t>
            </a:r>
            <a:r>
              <a:rPr lang="de-DE" sz="1200" err="1"/>
              <a:t>from</a:t>
            </a:r>
            <a:r>
              <a:rPr lang="de-DE" sz="1200"/>
              <a:t> https://</a:t>
            </a:r>
            <a:r>
              <a:rPr lang="de-DE" sz="1200" err="1"/>
              <a:t>de.freepik.com</a:t>
            </a:r>
            <a:r>
              <a:rPr lang="de-DE" sz="1200"/>
              <a:t>/</a:t>
            </a:r>
            <a:r>
              <a:rPr lang="de-DE" sz="1200" err="1"/>
              <a:t>fotos</a:t>
            </a:r>
            <a:r>
              <a:rPr lang="de-DE" sz="1200"/>
              <a:t>-kostenlos/afrikanischer-geschaeftsmann-der-umschlag-mit-bestechungsgeld-oder-geldpraemie-nahaufnahme-empfaengt_3955379.htm#page=1&amp;query=</a:t>
            </a:r>
            <a:r>
              <a:rPr lang="de-DE" sz="1200" err="1"/>
              <a:t>bestechung&amp;position</a:t>
            </a:r>
            <a:r>
              <a:rPr lang="de-DE" sz="1200"/>
              <a:t>=6 (last </a:t>
            </a:r>
            <a:r>
              <a:rPr lang="de-DE" sz="1200" err="1"/>
              <a:t>accessed</a:t>
            </a:r>
            <a:r>
              <a:rPr lang="de-DE" sz="1200"/>
              <a:t> on September 8, 2020).</a:t>
            </a:r>
          </a:p>
        </p:txBody>
      </p:sp>
      <p:sp>
        <p:nvSpPr>
          <p:cNvPr id="36867" name="Segnaposto numero diapositiva 3">
            <a:extLst>
              <a:ext uri="{FF2B5EF4-FFF2-40B4-BE49-F238E27FC236}">
                <a16:creationId xmlns:a16="http://schemas.microsoft.com/office/drawing/2014/main" id="{1BB1A73D-4083-44E0-A819-AF5C4A46BD03}"/>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29057" indent="-280406">
              <a:defRPr>
                <a:solidFill>
                  <a:schemeClr val="tx1"/>
                </a:solidFill>
                <a:latin typeface="Calibri" panose="020F0502020204030204" pitchFamily="34" charset="0"/>
              </a:defRPr>
            </a:lvl2pPr>
            <a:lvl3pPr marL="1121626" indent="-224325">
              <a:defRPr>
                <a:solidFill>
                  <a:schemeClr val="tx1"/>
                </a:solidFill>
                <a:latin typeface="Calibri" panose="020F0502020204030204" pitchFamily="34" charset="0"/>
              </a:defRPr>
            </a:lvl3pPr>
            <a:lvl4pPr marL="1570276" indent="-224325">
              <a:defRPr>
                <a:solidFill>
                  <a:schemeClr val="tx1"/>
                </a:solidFill>
                <a:latin typeface="Calibri" panose="020F0502020204030204" pitchFamily="34" charset="0"/>
              </a:defRPr>
            </a:lvl4pPr>
            <a:lvl5pPr marL="2018927" indent="-224325">
              <a:defRPr>
                <a:solidFill>
                  <a:schemeClr val="tx1"/>
                </a:solidFill>
                <a:latin typeface="Calibri" panose="020F0502020204030204" pitchFamily="34" charset="0"/>
              </a:defRPr>
            </a:lvl5pPr>
            <a:lvl6pPr marL="2467577" indent="-224325" defTabSz="448650" eaLnBrk="0" fontAlgn="base" hangingPunct="0">
              <a:spcBef>
                <a:spcPct val="0"/>
              </a:spcBef>
              <a:spcAft>
                <a:spcPct val="0"/>
              </a:spcAft>
              <a:defRPr>
                <a:solidFill>
                  <a:schemeClr val="tx1"/>
                </a:solidFill>
                <a:latin typeface="Calibri" panose="020F0502020204030204" pitchFamily="34" charset="0"/>
              </a:defRPr>
            </a:lvl6pPr>
            <a:lvl7pPr marL="2916227" indent="-224325" defTabSz="448650" eaLnBrk="0" fontAlgn="base" hangingPunct="0">
              <a:spcBef>
                <a:spcPct val="0"/>
              </a:spcBef>
              <a:spcAft>
                <a:spcPct val="0"/>
              </a:spcAft>
              <a:defRPr>
                <a:solidFill>
                  <a:schemeClr val="tx1"/>
                </a:solidFill>
                <a:latin typeface="Calibri" panose="020F0502020204030204" pitchFamily="34" charset="0"/>
              </a:defRPr>
            </a:lvl7pPr>
            <a:lvl8pPr marL="3364878" indent="-224325" defTabSz="448650" eaLnBrk="0" fontAlgn="base" hangingPunct="0">
              <a:spcBef>
                <a:spcPct val="0"/>
              </a:spcBef>
              <a:spcAft>
                <a:spcPct val="0"/>
              </a:spcAft>
              <a:defRPr>
                <a:solidFill>
                  <a:schemeClr val="tx1"/>
                </a:solidFill>
                <a:latin typeface="Calibri" panose="020F0502020204030204" pitchFamily="34" charset="0"/>
              </a:defRPr>
            </a:lvl8pPr>
            <a:lvl9pPr marL="3813528" indent="-224325" defTabSz="448650" eaLnBrk="0" fontAlgn="base" hangingPunct="0">
              <a:spcBef>
                <a:spcPct val="0"/>
              </a:spcBef>
              <a:spcAft>
                <a:spcPct val="0"/>
              </a:spcAft>
              <a:defRPr>
                <a:solidFill>
                  <a:schemeClr val="tx1"/>
                </a:solidFill>
                <a:latin typeface="Calibri" panose="020F0502020204030204" pitchFamily="34" charset="0"/>
              </a:defRPr>
            </a:lvl9pPr>
          </a:lstStyle>
          <a:p>
            <a:fld id="{10D08197-81AC-4A4E-B94F-89E121A03847}" type="slidenum">
              <a:rPr lang="en-US" altLang="de-DE"/>
              <a:pPr/>
              <a:t>10</a:t>
            </a:fld>
            <a:endParaRPr lang="en-US"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en-US" b="1"/>
              <a:t>Risk areas (1):</a:t>
            </a:r>
          </a:p>
          <a:p>
            <a:pPr>
              <a:defRPr/>
            </a:pPr>
            <a:endParaRPr lang="en-US" b="1"/>
          </a:p>
          <a:p>
            <a:pPr>
              <a:defRPr/>
            </a:pPr>
            <a:r>
              <a:rPr lang="en-US"/>
              <a:t>Analyzing the context where corruption takes place is fundamental for better targeted counter measures. Ten different types of activities and procedures during which corruption can arise in the public sector, emerged from the analysis of identified international policies:</a:t>
            </a:r>
          </a:p>
          <a:p>
            <a:pPr marL="171450" indent="-171450">
              <a:buFont typeface="Arial" panose="020B0604020202020204" pitchFamily="34" charset="0"/>
              <a:buChar char="•"/>
              <a:defRPr/>
            </a:pPr>
            <a:r>
              <a:rPr lang="en-US" b="1"/>
              <a:t>1. Decision-making procedures and leadership</a:t>
            </a:r>
            <a:r>
              <a:rPr lang="en-US"/>
              <a:t>. Decisions made for the proper functioning of a given organization. The decisions could concern both the structural mechanisms of the organization and the personnel.</a:t>
            </a:r>
          </a:p>
          <a:p>
            <a:pPr marL="171450" indent="-171450">
              <a:buFont typeface="Arial" panose="020B0604020202020204" pitchFamily="34" charset="0"/>
              <a:buChar char="•"/>
              <a:defRPr/>
            </a:pPr>
            <a:r>
              <a:rPr lang="en-US" b="1">
                <a:highlight>
                  <a:srgbClr val="FFFF00"/>
                </a:highlight>
              </a:rPr>
              <a:t>2. Controlling and regulating activities for the general public</a:t>
            </a:r>
            <a:r>
              <a:rPr lang="en-US">
                <a:highlight>
                  <a:srgbClr val="FFFF00"/>
                </a:highlight>
              </a:rPr>
              <a:t> refers to the delivery of licenses, issuing of permits and documents, but also tax declaration or the clearance of goods through customs.</a:t>
            </a:r>
            <a:endParaRPr lang="de-DE">
              <a:highlight>
                <a:srgbClr val="FFFF00"/>
              </a:highlight>
            </a:endParaRPr>
          </a:p>
          <a:p>
            <a:pPr>
              <a:defRPr/>
            </a:pPr>
            <a:endParaRPr lang="en-US">
              <a:highlight>
                <a:srgbClr val="FFFF00"/>
              </a:highlight>
            </a:endParaRPr>
          </a:p>
          <a:p>
            <a:pPr>
              <a:defRPr/>
            </a:pPr>
            <a:r>
              <a:rPr lang="en-US" b="1">
                <a:highlight>
                  <a:srgbClr val="FFFF00"/>
                </a:highlight>
              </a:rPr>
              <a:t>Source:</a:t>
            </a:r>
          </a:p>
          <a:p>
            <a:pPr marL="0" marR="0" indent="0" algn="l" defTabSz="457200" rtl="0" eaLnBrk="1" fontAlgn="auto" latinLnBrk="0" hangingPunct="1">
              <a:lnSpc>
                <a:spcPct val="100000"/>
              </a:lnSpc>
              <a:spcBef>
                <a:spcPts val="0"/>
              </a:spcBef>
              <a:spcAft>
                <a:spcPts val="0"/>
              </a:spcAft>
              <a:buClrTx/>
              <a:buSzTx/>
              <a:buFontTx/>
              <a:buNone/>
              <a:tabLst/>
              <a:defRPr/>
            </a:pPr>
            <a:r>
              <a:rPr lang="en-US" err="1"/>
              <a:t>Bàger</a:t>
            </a:r>
            <a:r>
              <a:rPr lang="en-US"/>
              <a:t>, G</a:t>
            </a:r>
            <a:r>
              <a:rPr lang="en-US" baseline="0"/>
              <a:t> (</a:t>
            </a:r>
            <a:r>
              <a:rPr lang="en-US"/>
              <a:t>2011). Corruption Risks in Public Administration.</a:t>
            </a:r>
            <a:r>
              <a:rPr lang="en-US" baseline="0"/>
              <a:t> </a:t>
            </a:r>
            <a:r>
              <a:rPr lang="en-US"/>
              <a:t>Public Finance Quarterly, 56(1),</a:t>
            </a:r>
            <a:r>
              <a:rPr lang="en-US" baseline="0"/>
              <a:t> </a:t>
            </a:r>
            <a:r>
              <a:rPr lang="en-US"/>
              <a:t>44-57.</a:t>
            </a:r>
            <a:endParaRPr lang="de-DE">
              <a:highlight>
                <a:srgbClr val="FFFF00"/>
              </a:highlight>
            </a:endParaRPr>
          </a:p>
        </p:txBody>
      </p:sp>
      <p:sp>
        <p:nvSpPr>
          <p:cNvPr id="4" name="Foliennummernplatzhalter 3"/>
          <p:cNvSpPr>
            <a:spLocks noGrp="1"/>
          </p:cNvSpPr>
          <p:nvPr>
            <p:ph type="sldNum" sz="quarter" idx="10"/>
          </p:nvPr>
        </p:nvSpPr>
        <p:spPr/>
        <p:txBody>
          <a:bodyPr/>
          <a:lstStyle/>
          <a:p>
            <a:fld id="{E9032092-6271-034C-A373-FC28AFF6325A}" type="slidenum">
              <a:rPr lang="de-DE" smtClean="0"/>
              <a:t>11</a:t>
            </a:fld>
            <a:endParaRPr lang="de-DE"/>
          </a:p>
        </p:txBody>
      </p:sp>
    </p:spTree>
    <p:extLst>
      <p:ext uri="{BB962C8B-B14F-4D97-AF65-F5344CB8AC3E}">
        <p14:creationId xmlns:p14="http://schemas.microsoft.com/office/powerpoint/2010/main" val="1451022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en-US" b="1"/>
              <a:t>Risk areas (2):</a:t>
            </a:r>
          </a:p>
          <a:p>
            <a:pPr>
              <a:defRPr/>
            </a:pPr>
            <a:endParaRPr lang="en-US" b="1">
              <a:highlight>
                <a:srgbClr val="FFFF00"/>
              </a:highlight>
            </a:endParaRPr>
          </a:p>
          <a:p>
            <a:pPr marL="171450" indent="-171450">
              <a:buFont typeface="Arial" panose="020B0604020202020204" pitchFamily="34" charset="0"/>
              <a:buChar char="•"/>
              <a:defRPr/>
            </a:pPr>
            <a:r>
              <a:rPr lang="en-US" b="1">
                <a:highlight>
                  <a:srgbClr val="FFFF00"/>
                </a:highlight>
              </a:rPr>
              <a:t>3. Delivering public utility or services</a:t>
            </a:r>
            <a:r>
              <a:rPr lang="en-US">
                <a:highlight>
                  <a:srgbClr val="FFFF00"/>
                </a:highlight>
              </a:rPr>
              <a:t> refers to the delivery of services to the general public such as electricity, water, medical checks, or education services.</a:t>
            </a:r>
            <a:endParaRPr lang="de-DE" b="0">
              <a:highlight>
                <a:srgbClr val="FFFF00"/>
              </a:highlight>
            </a:endParaRPr>
          </a:p>
          <a:p>
            <a:pPr marL="171450" indent="-171450">
              <a:buFont typeface="Arial" panose="020B0604020202020204" pitchFamily="34" charset="0"/>
              <a:buChar char="•"/>
              <a:defRPr/>
            </a:pPr>
            <a:r>
              <a:rPr lang="de-DE" b="1">
                <a:highlight>
                  <a:srgbClr val="FFFF00"/>
                </a:highlight>
              </a:rPr>
              <a:t>4. </a:t>
            </a:r>
            <a:r>
              <a:rPr lang="en-US" b="1">
                <a:highlight>
                  <a:srgbClr val="FFFF00"/>
                </a:highlight>
              </a:rPr>
              <a:t>Recruitment and selection/promotion </a:t>
            </a:r>
            <a:r>
              <a:rPr lang="en-US">
                <a:highlight>
                  <a:srgbClr val="FFFF00"/>
                </a:highlight>
              </a:rPr>
              <a:t>in public service or government institutions. </a:t>
            </a:r>
            <a:endParaRPr lang="de-DE">
              <a:highlight>
                <a:srgbClr val="FFFF00"/>
              </a:highlight>
            </a:endParaRPr>
          </a:p>
          <a:p>
            <a:pPr>
              <a:defRPr/>
            </a:pPr>
            <a:endParaRPr lang="en-US">
              <a:highlight>
                <a:srgbClr val="FFFF00"/>
              </a:highlight>
            </a:endParaRPr>
          </a:p>
          <a:p>
            <a:pPr>
              <a:defRPr/>
            </a:pPr>
            <a:r>
              <a:rPr lang="en-US" b="1">
                <a:highlight>
                  <a:srgbClr val="FFFF00"/>
                </a:highlight>
              </a:rPr>
              <a:t>Source:</a:t>
            </a:r>
          </a:p>
          <a:p>
            <a:pPr marL="0" marR="0" indent="0" algn="l" defTabSz="457200" rtl="0" eaLnBrk="1" fontAlgn="auto" latinLnBrk="0" hangingPunct="1">
              <a:lnSpc>
                <a:spcPct val="100000"/>
              </a:lnSpc>
              <a:spcBef>
                <a:spcPts val="0"/>
              </a:spcBef>
              <a:spcAft>
                <a:spcPts val="0"/>
              </a:spcAft>
              <a:buClrTx/>
              <a:buSzTx/>
              <a:buFontTx/>
              <a:buNone/>
              <a:tabLst/>
              <a:defRPr/>
            </a:pPr>
            <a:r>
              <a:rPr lang="en-US" err="1"/>
              <a:t>Bàger</a:t>
            </a:r>
            <a:r>
              <a:rPr lang="en-US"/>
              <a:t>, G</a:t>
            </a:r>
            <a:r>
              <a:rPr lang="en-US" baseline="0"/>
              <a:t> (</a:t>
            </a:r>
            <a:r>
              <a:rPr lang="en-US"/>
              <a:t>2011). Corruption Risks in Public Administration.</a:t>
            </a:r>
            <a:r>
              <a:rPr lang="en-US" baseline="0"/>
              <a:t> </a:t>
            </a:r>
            <a:r>
              <a:rPr lang="en-US"/>
              <a:t>Public Finance Quarterly, 56(1),</a:t>
            </a:r>
            <a:r>
              <a:rPr lang="en-US" baseline="0"/>
              <a:t> </a:t>
            </a:r>
            <a:r>
              <a:rPr lang="en-US"/>
              <a:t>44-57.</a:t>
            </a:r>
            <a:endParaRPr lang="de-DE">
              <a:highlight>
                <a:srgbClr val="FFFF00"/>
              </a:highlight>
            </a:endParaRPr>
          </a:p>
        </p:txBody>
      </p:sp>
      <p:sp>
        <p:nvSpPr>
          <p:cNvPr id="4" name="Foliennummernplatzhalter 3"/>
          <p:cNvSpPr>
            <a:spLocks noGrp="1"/>
          </p:cNvSpPr>
          <p:nvPr>
            <p:ph type="sldNum" sz="quarter" idx="10"/>
          </p:nvPr>
        </p:nvSpPr>
        <p:spPr/>
        <p:txBody>
          <a:bodyPr/>
          <a:lstStyle/>
          <a:p>
            <a:fld id="{E9032092-6271-034C-A373-FC28AFF6325A}" type="slidenum">
              <a:rPr lang="de-DE" smtClean="0"/>
              <a:t>12</a:t>
            </a:fld>
            <a:endParaRPr lang="de-DE"/>
          </a:p>
        </p:txBody>
      </p:sp>
    </p:spTree>
    <p:extLst>
      <p:ext uri="{BB962C8B-B14F-4D97-AF65-F5344CB8AC3E}">
        <p14:creationId xmlns:p14="http://schemas.microsoft.com/office/powerpoint/2010/main" val="759950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mj-lt"/>
              <a:buNone/>
              <a:defRPr/>
            </a:pPr>
            <a:r>
              <a:rPr lang="en-US" b="1">
                <a:highlight>
                  <a:srgbClr val="FFFF00"/>
                </a:highlight>
              </a:rPr>
              <a:t>Risk areas (3):</a:t>
            </a:r>
          </a:p>
          <a:p>
            <a:pPr marL="228600" indent="-228600">
              <a:buFont typeface="+mj-lt"/>
              <a:buAutoNum type="arabicPeriod"/>
              <a:defRPr/>
            </a:pPr>
            <a:endParaRPr lang="en-US" b="1">
              <a:highlight>
                <a:srgbClr val="FFFF00"/>
              </a:highlight>
            </a:endParaRPr>
          </a:p>
          <a:p>
            <a:pPr marL="171450" indent="-171450">
              <a:buFont typeface="Arial" panose="020B0604020202020204" pitchFamily="34" charset="0"/>
              <a:buChar char="•"/>
              <a:defRPr/>
            </a:pPr>
            <a:r>
              <a:rPr lang="en-US" b="1">
                <a:highlight>
                  <a:srgbClr val="FFFF00"/>
                </a:highlight>
              </a:rPr>
              <a:t>5. Contract administration</a:t>
            </a:r>
            <a:r>
              <a:rPr lang="en-US">
                <a:highlight>
                  <a:srgbClr val="FFFF00"/>
                </a:highlight>
              </a:rPr>
              <a:t> refers to all those activities aimed at issuing/renewing/terminating contract of public administration personnel. </a:t>
            </a:r>
            <a:endParaRPr lang="de-DE" b="0">
              <a:highlight>
                <a:srgbClr val="FFFF00"/>
              </a:highlight>
            </a:endParaRPr>
          </a:p>
          <a:p>
            <a:pPr marL="171450" indent="-171450">
              <a:buFont typeface="Arial" panose="020B0604020202020204" pitchFamily="34" charset="0"/>
              <a:buChar char="•"/>
              <a:defRPr/>
            </a:pPr>
            <a:r>
              <a:rPr lang="de-DE" b="1">
                <a:highlight>
                  <a:srgbClr val="FFFF00"/>
                </a:highlight>
              </a:rPr>
              <a:t>6. </a:t>
            </a:r>
            <a:r>
              <a:rPr lang="en-US" b="1">
                <a:highlight>
                  <a:srgbClr val="FFFF00"/>
                </a:highlight>
              </a:rPr>
              <a:t>Inspection </a:t>
            </a:r>
            <a:r>
              <a:rPr lang="en-US">
                <a:highlight>
                  <a:srgbClr val="FFFF00"/>
                </a:highlight>
              </a:rPr>
              <a:t>concerns checking the compliance with laws, regulations, policies and procedures determined by public organizations among people and businesses (e.g., checking the implementation of safety at work standards).</a:t>
            </a:r>
            <a:endParaRPr lang="de-DE">
              <a:highlight>
                <a:srgbClr val="FFFF00"/>
              </a:highlight>
            </a:endParaRPr>
          </a:p>
          <a:p>
            <a:pPr>
              <a:defRPr/>
            </a:pPr>
            <a:endParaRPr lang="en-US">
              <a:highlight>
                <a:srgbClr val="FFFF00"/>
              </a:highlight>
            </a:endParaRPr>
          </a:p>
          <a:p>
            <a:pPr>
              <a:defRPr/>
            </a:pPr>
            <a:r>
              <a:rPr lang="en-US" b="1">
                <a:highlight>
                  <a:srgbClr val="FFFF00"/>
                </a:highlight>
              </a:rPr>
              <a:t>Source:</a:t>
            </a:r>
          </a:p>
          <a:p>
            <a:pPr marL="0" marR="0" indent="0" algn="l" defTabSz="457200" rtl="0" eaLnBrk="1" fontAlgn="auto" latinLnBrk="0" hangingPunct="1">
              <a:lnSpc>
                <a:spcPct val="100000"/>
              </a:lnSpc>
              <a:spcBef>
                <a:spcPts val="0"/>
              </a:spcBef>
              <a:spcAft>
                <a:spcPts val="0"/>
              </a:spcAft>
              <a:buClrTx/>
              <a:buSzTx/>
              <a:buFontTx/>
              <a:buNone/>
              <a:tabLst/>
              <a:defRPr/>
            </a:pPr>
            <a:r>
              <a:rPr lang="en-US" err="1"/>
              <a:t>Bàger</a:t>
            </a:r>
            <a:r>
              <a:rPr lang="en-US"/>
              <a:t>, G</a:t>
            </a:r>
            <a:r>
              <a:rPr lang="en-US" baseline="0"/>
              <a:t> (</a:t>
            </a:r>
            <a:r>
              <a:rPr lang="en-US"/>
              <a:t>2011). Corruption Risks in Public Administration.</a:t>
            </a:r>
            <a:r>
              <a:rPr lang="en-US" baseline="0"/>
              <a:t> </a:t>
            </a:r>
            <a:r>
              <a:rPr lang="en-US"/>
              <a:t>Public Finance Quarterly, 56(1),</a:t>
            </a:r>
            <a:r>
              <a:rPr lang="en-US" baseline="0"/>
              <a:t> </a:t>
            </a:r>
            <a:r>
              <a:rPr lang="en-US"/>
              <a:t>44-57.</a:t>
            </a:r>
            <a:endParaRPr lang="de-DE">
              <a:highlight>
                <a:srgbClr val="FFFF00"/>
              </a:highlight>
            </a:endParaRPr>
          </a:p>
        </p:txBody>
      </p:sp>
      <p:sp>
        <p:nvSpPr>
          <p:cNvPr id="4" name="Foliennummernplatzhalter 3"/>
          <p:cNvSpPr>
            <a:spLocks noGrp="1"/>
          </p:cNvSpPr>
          <p:nvPr>
            <p:ph type="sldNum" sz="quarter" idx="10"/>
          </p:nvPr>
        </p:nvSpPr>
        <p:spPr/>
        <p:txBody>
          <a:bodyPr/>
          <a:lstStyle/>
          <a:p>
            <a:fld id="{E9032092-6271-034C-A373-FC28AFF6325A}" type="slidenum">
              <a:rPr lang="de-DE" smtClean="0"/>
              <a:t>13</a:t>
            </a:fld>
            <a:endParaRPr lang="de-DE"/>
          </a:p>
        </p:txBody>
      </p:sp>
    </p:spTree>
    <p:extLst>
      <p:ext uri="{BB962C8B-B14F-4D97-AF65-F5344CB8AC3E}">
        <p14:creationId xmlns:p14="http://schemas.microsoft.com/office/powerpoint/2010/main" val="3710380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mj-lt"/>
              <a:buNone/>
              <a:defRPr/>
            </a:pPr>
            <a:r>
              <a:rPr lang="en-US" b="1">
                <a:highlight>
                  <a:srgbClr val="FFFF00"/>
                </a:highlight>
              </a:rPr>
              <a:t>Risk areas (4):</a:t>
            </a:r>
          </a:p>
          <a:p>
            <a:pPr marL="0" indent="0">
              <a:buFont typeface="+mj-lt"/>
              <a:buNone/>
              <a:defRPr/>
            </a:pPr>
            <a:endParaRPr lang="en-US" b="1">
              <a:highlight>
                <a:srgbClr val="FFFF00"/>
              </a:highlight>
            </a:endParaRPr>
          </a:p>
          <a:p>
            <a:pPr marL="171450" indent="-171450">
              <a:buFont typeface="Arial" panose="020B0604020202020204" pitchFamily="34" charset="0"/>
              <a:buChar char="•"/>
              <a:defRPr/>
            </a:pPr>
            <a:r>
              <a:rPr lang="en-US" b="1">
                <a:highlight>
                  <a:srgbClr val="FFFF00"/>
                </a:highlight>
              </a:rPr>
              <a:t>7. Stores management</a:t>
            </a:r>
            <a:r>
              <a:rPr lang="en-US">
                <a:highlight>
                  <a:srgbClr val="FFFF00"/>
                </a:highlight>
              </a:rPr>
              <a:t> describes the proper recording, organization, classification and control of stocks within public administration.</a:t>
            </a:r>
          </a:p>
          <a:p>
            <a:pPr marL="171450" indent="-171450">
              <a:buFont typeface="Arial" panose="020B0604020202020204" pitchFamily="34" charset="0"/>
              <a:buChar char="•"/>
              <a:defRPr/>
            </a:pPr>
            <a:r>
              <a:rPr lang="en-US" b="1">
                <a:highlight>
                  <a:srgbClr val="FFFF00"/>
                </a:highlight>
              </a:rPr>
              <a:t>8. Management of finances</a:t>
            </a:r>
            <a:r>
              <a:rPr lang="en-US">
                <a:highlight>
                  <a:srgbClr val="FFFF00"/>
                </a:highlight>
              </a:rPr>
              <a:t> refers to budget preparation and presentation, the public availability of information, open budget preparation, execution, and reporting, effective audit and legislature oversight. </a:t>
            </a:r>
            <a:endParaRPr lang="de-DE">
              <a:highlight>
                <a:srgbClr val="FFFF00"/>
              </a:highlight>
            </a:endParaRPr>
          </a:p>
          <a:p>
            <a:pPr>
              <a:defRPr/>
            </a:pPr>
            <a:endParaRPr lang="en-US">
              <a:highlight>
                <a:srgbClr val="FFFF00"/>
              </a:highlight>
            </a:endParaRPr>
          </a:p>
          <a:p>
            <a:pPr>
              <a:defRPr/>
            </a:pPr>
            <a:r>
              <a:rPr lang="en-US" b="1">
                <a:highlight>
                  <a:srgbClr val="FFFF00"/>
                </a:highlight>
              </a:rPr>
              <a:t>Source:</a:t>
            </a:r>
          </a:p>
          <a:p>
            <a:pPr marL="0" marR="0" indent="0" algn="l" defTabSz="457200" rtl="0" eaLnBrk="1" fontAlgn="auto" latinLnBrk="0" hangingPunct="1">
              <a:lnSpc>
                <a:spcPct val="100000"/>
              </a:lnSpc>
              <a:spcBef>
                <a:spcPts val="0"/>
              </a:spcBef>
              <a:spcAft>
                <a:spcPts val="0"/>
              </a:spcAft>
              <a:buClrTx/>
              <a:buSzTx/>
              <a:buFontTx/>
              <a:buNone/>
              <a:tabLst/>
              <a:defRPr/>
            </a:pPr>
            <a:r>
              <a:rPr lang="en-US" err="1"/>
              <a:t>Bàger</a:t>
            </a:r>
            <a:r>
              <a:rPr lang="en-US"/>
              <a:t>, G</a:t>
            </a:r>
            <a:r>
              <a:rPr lang="en-US" baseline="0"/>
              <a:t> (</a:t>
            </a:r>
            <a:r>
              <a:rPr lang="en-US"/>
              <a:t>2011). Corruption Risks in Public Administration.</a:t>
            </a:r>
            <a:r>
              <a:rPr lang="en-US" baseline="0"/>
              <a:t> </a:t>
            </a:r>
            <a:r>
              <a:rPr lang="en-US"/>
              <a:t>Public Finance Quarterly, 56(1),</a:t>
            </a:r>
            <a:r>
              <a:rPr lang="en-US" baseline="0"/>
              <a:t> </a:t>
            </a:r>
            <a:r>
              <a:rPr lang="en-US"/>
              <a:t>44-57.</a:t>
            </a:r>
            <a:endParaRPr lang="de-DE">
              <a:highlight>
                <a:srgbClr val="FFFF00"/>
              </a:highlight>
            </a:endParaRPr>
          </a:p>
        </p:txBody>
      </p:sp>
      <p:sp>
        <p:nvSpPr>
          <p:cNvPr id="4" name="Foliennummernplatzhalter 3"/>
          <p:cNvSpPr>
            <a:spLocks noGrp="1"/>
          </p:cNvSpPr>
          <p:nvPr>
            <p:ph type="sldNum" sz="quarter" idx="10"/>
          </p:nvPr>
        </p:nvSpPr>
        <p:spPr/>
        <p:txBody>
          <a:bodyPr/>
          <a:lstStyle/>
          <a:p>
            <a:fld id="{E9032092-6271-034C-A373-FC28AFF6325A}" type="slidenum">
              <a:rPr lang="de-DE" smtClean="0"/>
              <a:t>14</a:t>
            </a:fld>
            <a:endParaRPr lang="de-DE"/>
          </a:p>
        </p:txBody>
      </p:sp>
    </p:spTree>
    <p:extLst>
      <p:ext uri="{BB962C8B-B14F-4D97-AF65-F5344CB8AC3E}">
        <p14:creationId xmlns:p14="http://schemas.microsoft.com/office/powerpoint/2010/main" val="1446577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7883C98-F910-4358-94F9-40A7B6DCC40E}"/>
              </a:ext>
            </a:extLst>
          </p:cNvPr>
          <p:cNvSpPr>
            <a:spLocks noGrp="1"/>
          </p:cNvSpPr>
          <p:nvPr>
            <p:ph type="pic" sz="quarter" idx="10"/>
          </p:nvPr>
        </p:nvSpPr>
        <p:spPr>
          <a:xfrm>
            <a:off x="0" y="979886"/>
            <a:ext cx="9144000" cy="4163615"/>
          </a:xfrm>
        </p:spPr>
        <p:txBody>
          <a:bodyPr/>
          <a:lstStyle/>
          <a:p>
            <a:endParaRPr lang="en-US"/>
          </a:p>
        </p:txBody>
      </p:sp>
      <p:sp>
        <p:nvSpPr>
          <p:cNvPr id="3"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4 – Understanding and assessing corruption</a:t>
            </a:r>
            <a:endParaRPr lang="en-US"/>
          </a:p>
        </p:txBody>
      </p:sp>
      <p:sp>
        <p:nvSpPr>
          <p:cNvPr id="4" name="Slide Number Placeholder 5">
            <a:extLst>
              <a:ext uri="{FF2B5EF4-FFF2-40B4-BE49-F238E27FC236}">
                <a16:creationId xmlns:a16="http://schemas.microsoft.com/office/drawing/2014/main" id="{4F761221-0CFF-4660-84D1-C51FAACEBB3C}"/>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000">
                <a:solidFill>
                  <a:schemeClr val="tx1">
                    <a:tint val="75000"/>
                  </a:schemeClr>
                </a:solidFill>
                <a:latin typeface="Roboto"/>
                <a:cs typeface="Roboto"/>
              </a:defRPr>
            </a:lvl1pPr>
          </a:lstStyle>
          <a:p>
            <a:fld id="{961E0DA8-AC27-403E-90E8-404BCA9BAC80}" type="slidenum">
              <a:rPr lang="en-US" smtClean="0"/>
              <a:pPr/>
              <a:t>‹#›</a:t>
            </a:fld>
            <a:endParaRPr lang="en-US"/>
          </a:p>
        </p:txBody>
      </p:sp>
    </p:spTree>
    <p:extLst>
      <p:ext uri="{BB962C8B-B14F-4D97-AF65-F5344CB8AC3E}">
        <p14:creationId xmlns:p14="http://schemas.microsoft.com/office/powerpoint/2010/main" val="852605313"/>
      </p:ext>
    </p:extLst>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9C5C1-0241-40A8-A05A-CE2C146C31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61609F-4F80-4299-B0C9-171EF04202A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FDA0431-398D-48E8-A819-0C58E3B0C92C}"/>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7"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4 – Understanding and assessing corruption</a:t>
            </a:r>
            <a:endParaRPr lang="en-US"/>
          </a:p>
        </p:txBody>
      </p:sp>
    </p:spTree>
    <p:extLst>
      <p:ext uri="{BB962C8B-B14F-4D97-AF65-F5344CB8AC3E}">
        <p14:creationId xmlns:p14="http://schemas.microsoft.com/office/powerpoint/2010/main" val="2599194630"/>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7FF310-6E9B-4DBC-861B-57BF5D7B44DB}"/>
              </a:ext>
            </a:extLst>
          </p:cNvPr>
          <p:cNvSpPr>
            <a:spLocks noGrp="1"/>
          </p:cNvSpPr>
          <p:nvPr>
            <p:ph type="title" orient="vert"/>
          </p:nvPr>
        </p:nvSpPr>
        <p:spPr>
          <a:xfrm>
            <a:off x="259363" y="582508"/>
            <a:ext cx="1233751" cy="4050215"/>
          </a:xfrm>
        </p:spPr>
        <p:txBody>
          <a:bodyPr vert="vert270">
            <a:normAutofit/>
          </a:bodyPr>
          <a:lstStyle>
            <a:lvl1pPr algn="r">
              <a:defRPr sz="6600" b="1"/>
            </a:lvl1pPr>
          </a:lstStyle>
          <a:p>
            <a:endParaRPr lang="en-US"/>
          </a:p>
        </p:txBody>
      </p:sp>
      <p:sp>
        <p:nvSpPr>
          <p:cNvPr id="6" name="Slide Number Placeholder 5">
            <a:extLst>
              <a:ext uri="{FF2B5EF4-FFF2-40B4-BE49-F238E27FC236}">
                <a16:creationId xmlns:a16="http://schemas.microsoft.com/office/drawing/2014/main" id="{461C3569-FB79-4410-998E-F6C8CC8E7D69}"/>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7"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4 – Understanding and assessing corruption</a:t>
            </a:r>
            <a:endParaRPr lang="en-US"/>
          </a:p>
        </p:txBody>
      </p:sp>
      <p:sp>
        <p:nvSpPr>
          <p:cNvPr id="4" name="Textplatzhalter 3"/>
          <p:cNvSpPr>
            <a:spLocks noGrp="1"/>
          </p:cNvSpPr>
          <p:nvPr>
            <p:ph type="body" sz="quarter" idx="13"/>
          </p:nvPr>
        </p:nvSpPr>
        <p:spPr>
          <a:xfrm>
            <a:off x="1724526" y="588211"/>
            <a:ext cx="6778124" cy="405046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623720885"/>
      </p:ext>
    </p:extLst>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E030FBF-A577-4B96-8D0E-0FD79EA04A01}"/>
              </a:ext>
            </a:extLst>
          </p:cNvPr>
          <p:cNvSpPr>
            <a:spLocks noGrp="1"/>
          </p:cNvSpPr>
          <p:nvPr>
            <p:ph type="pic" sz="quarter" idx="10"/>
          </p:nvPr>
        </p:nvSpPr>
        <p:spPr>
          <a:xfrm>
            <a:off x="2286" y="1145286"/>
            <a:ext cx="9141714" cy="3998214"/>
          </a:xfrm>
        </p:spPr>
        <p:txBody>
          <a:bodyPr/>
          <a:lstStyle/>
          <a:p>
            <a:endParaRPr lang="en-US"/>
          </a:p>
        </p:txBody>
      </p:sp>
      <p:sp>
        <p:nvSpPr>
          <p:cNvPr id="10" name="Picture Placeholder 9">
            <a:extLst>
              <a:ext uri="{FF2B5EF4-FFF2-40B4-BE49-F238E27FC236}">
                <a16:creationId xmlns:a16="http://schemas.microsoft.com/office/drawing/2014/main" id="{DBE88154-16C0-4CA2-830B-309EA8F105CD}"/>
              </a:ext>
            </a:extLst>
          </p:cNvPr>
          <p:cNvSpPr>
            <a:spLocks noGrp="1" noChangeAspect="1"/>
          </p:cNvSpPr>
          <p:nvPr>
            <p:ph type="pic" sz="quarter" idx="11" hasCustomPrompt="1"/>
          </p:nvPr>
        </p:nvSpPr>
        <p:spPr>
          <a:xfrm>
            <a:off x="5526001" y="1152789"/>
            <a:ext cx="2935224" cy="3998214"/>
          </a:xfrm>
        </p:spPr>
        <p:txBody>
          <a:bodyPr/>
          <a:lstStyle>
            <a:lvl1pPr>
              <a:defRPr/>
            </a:lvl1pPr>
          </a:lstStyle>
          <a:p>
            <a:r>
              <a:rPr lang="en-US"/>
              <a:t>Steps</a:t>
            </a:r>
          </a:p>
        </p:txBody>
      </p:sp>
      <p:sp>
        <p:nvSpPr>
          <p:cNvPr id="4"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4 – Understanding and assessing corruption</a:t>
            </a:r>
            <a:endParaRPr lang="en-US"/>
          </a:p>
        </p:txBody>
      </p:sp>
      <p:sp>
        <p:nvSpPr>
          <p:cNvPr id="6" name="Foliennummernplatzhalter 3"/>
          <p:cNvSpPr>
            <a:spLocks noGrp="1"/>
          </p:cNvSpPr>
          <p:nvPr>
            <p:ph type="sldNum" sz="quarter" idx="12"/>
          </p:nvPr>
        </p:nvSpPr>
        <p:spPr>
          <a:xfrm>
            <a:off x="6457950" y="4767264"/>
            <a:ext cx="2057400" cy="273844"/>
          </a:xfrm>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2395606551"/>
      </p:ext>
    </p:extLst>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fld id="{961E0DA8-AC27-403E-90E8-404BCA9BAC80}" type="slidenum">
              <a:rPr lang="en-US" smtClean="0"/>
              <a:pPr/>
              <a:t>‹#›</a:t>
            </a:fld>
            <a:endParaRPr lang="en-US"/>
          </a:p>
        </p:txBody>
      </p:sp>
      <p:sp>
        <p:nvSpPr>
          <p:cNvPr id="15"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4 – Understanding and assessing corruption</a:t>
            </a:r>
            <a:endParaRPr lang="en-US"/>
          </a:p>
        </p:txBody>
      </p:sp>
    </p:spTree>
    <p:extLst>
      <p:ext uri="{BB962C8B-B14F-4D97-AF65-F5344CB8AC3E}">
        <p14:creationId xmlns:p14="http://schemas.microsoft.com/office/powerpoint/2010/main" val="418181924"/>
      </p:ext>
    </p:extLst>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5" name="Textplatzhalter 4"/>
          <p:cNvSpPr>
            <a:spLocks noGrp="1"/>
          </p:cNvSpPr>
          <p:nvPr>
            <p:ph type="body" sz="quarter" idx="10"/>
          </p:nvPr>
        </p:nvSpPr>
        <p:spPr>
          <a:xfrm>
            <a:off x="833438" y="1929765"/>
            <a:ext cx="7477442" cy="671513"/>
          </a:xfrm>
          <a:prstGeom prst="rect">
            <a:avLst/>
          </a:prstGeom>
        </p:spPr>
        <p:txBody>
          <a:bodyPr vert="horz"/>
          <a:lstStyle/>
          <a:p>
            <a:pPr lvl="0"/>
            <a:r>
              <a:rPr lang="de-DE"/>
              <a:t>Mastertextformat bearbeiten</a:t>
            </a:r>
          </a:p>
        </p:txBody>
      </p:sp>
    </p:spTree>
    <p:extLst>
      <p:ext uri="{BB962C8B-B14F-4D97-AF65-F5344CB8AC3E}">
        <p14:creationId xmlns:p14="http://schemas.microsoft.com/office/powerpoint/2010/main" val="1783607389"/>
      </p:ext>
    </p:extLst>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2614717233"/>
      </p:ext>
    </p:extLst>
  </p:cSld>
  <p:clrMapOvr>
    <a:masterClrMapping/>
  </p:clrMapOvr>
  <p:transitio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697498394"/>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A10B8B-D2A2-45E5-A128-E0FFBE6607B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4 – Understanding and assessing corruption</a:t>
            </a:r>
            <a:endParaRPr lang="en-US"/>
          </a:p>
        </p:txBody>
      </p:sp>
      <p:sp>
        <p:nvSpPr>
          <p:cNvPr id="9" name="Slide Number Placeholder 5">
            <a:extLst>
              <a:ext uri="{FF2B5EF4-FFF2-40B4-BE49-F238E27FC236}">
                <a16:creationId xmlns:a16="http://schemas.microsoft.com/office/drawing/2014/main" id="{4F761221-0CFF-4660-84D1-C51FAACEBB3C}"/>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000">
                <a:solidFill>
                  <a:schemeClr val="tx1">
                    <a:tint val="75000"/>
                  </a:schemeClr>
                </a:solidFill>
                <a:latin typeface="Roboto"/>
                <a:cs typeface="Roboto"/>
              </a:defRPr>
            </a:lvl1pPr>
          </a:lstStyle>
          <a:p>
            <a:fld id="{961E0DA8-AC27-403E-90E8-404BCA9BAC80}" type="slidenum">
              <a:rPr lang="en-US" smtClean="0"/>
              <a:pPr/>
              <a:t>‹#›</a:t>
            </a:fld>
            <a:endParaRPr lang="en-US"/>
          </a:p>
        </p:txBody>
      </p:sp>
      <p:sp>
        <p:nvSpPr>
          <p:cNvPr id="10" name="Title Placeholder 1">
            <a:extLst>
              <a:ext uri="{FF2B5EF4-FFF2-40B4-BE49-F238E27FC236}">
                <a16:creationId xmlns:a16="http://schemas.microsoft.com/office/drawing/2014/main" id="{386E8647-56AD-4330-B207-47213A50360A}"/>
              </a:ext>
            </a:extLst>
          </p:cNvPr>
          <p:cNvSpPr>
            <a:spLocks noGrp="1"/>
          </p:cNvSpPr>
          <p:nvPr>
            <p:ph type="title"/>
          </p:nvPr>
        </p:nvSpPr>
        <p:spPr>
          <a:xfrm>
            <a:off x="628650" y="582509"/>
            <a:ext cx="7886700" cy="685508"/>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695662036"/>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68C3-542F-44C9-96A1-F0C2A16BE6FF}"/>
              </a:ext>
            </a:extLst>
          </p:cNvPr>
          <p:cNvSpPr>
            <a:spLocks noGrp="1"/>
          </p:cNvSpPr>
          <p:nvPr>
            <p:ph type="title"/>
          </p:nvPr>
        </p:nvSpPr>
        <p:spPr>
          <a:xfrm>
            <a:off x="623888" y="1282305"/>
            <a:ext cx="7886700" cy="213955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FA4C16-D351-4F65-89FB-DBACEB361D4E}"/>
              </a:ext>
            </a:extLst>
          </p:cNvPr>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A834DCA-3EA9-4C80-800B-09F28412179A}"/>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7"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4 – Understanding and assessing corruption</a:t>
            </a:r>
            <a:endParaRPr lang="en-US"/>
          </a:p>
        </p:txBody>
      </p:sp>
    </p:spTree>
    <p:extLst>
      <p:ext uri="{BB962C8B-B14F-4D97-AF65-F5344CB8AC3E}">
        <p14:creationId xmlns:p14="http://schemas.microsoft.com/office/powerpoint/2010/main" val="156228529"/>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D779D-B1AF-41FB-8DC3-8A054CB9D1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EB5D0B-F989-473B-A4A6-5FAC55B92329}"/>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A35947-BD81-4192-9D64-4C21EB384B19}"/>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BF2CF52-148A-4C43-8039-C048C0793422}"/>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4 – Understanding and assessing corruption</a:t>
            </a:r>
            <a:endParaRPr lang="en-US"/>
          </a:p>
        </p:txBody>
      </p:sp>
    </p:spTree>
    <p:extLst>
      <p:ext uri="{BB962C8B-B14F-4D97-AF65-F5344CB8AC3E}">
        <p14:creationId xmlns:p14="http://schemas.microsoft.com/office/powerpoint/2010/main" val="3913741906"/>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6F746E-2B25-4DB7-A428-C446904C6B0C}"/>
              </a:ext>
            </a:extLst>
          </p:cNvPr>
          <p:cNvSpPr>
            <a:spLocks noGrp="1"/>
          </p:cNvSpPr>
          <p:nvPr>
            <p:ph type="body" idx="1"/>
          </p:nvPr>
        </p:nvSpPr>
        <p:spPr>
          <a:xfrm>
            <a:off x="629842" y="1375100"/>
            <a:ext cx="3868340" cy="50370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BA87C10-7DD4-455A-BD08-895443C0E403}"/>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E23AD0-8756-4539-9DFC-1ABD7705EE8A}"/>
              </a:ext>
            </a:extLst>
          </p:cNvPr>
          <p:cNvSpPr>
            <a:spLocks noGrp="1"/>
          </p:cNvSpPr>
          <p:nvPr>
            <p:ph type="body" sz="quarter" idx="3"/>
          </p:nvPr>
        </p:nvSpPr>
        <p:spPr>
          <a:xfrm>
            <a:off x="4629151" y="1365552"/>
            <a:ext cx="3887391" cy="5132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2CE2AF7-2D0C-4AEA-9F87-B1DD3323EF34}"/>
              </a:ext>
            </a:extLst>
          </p:cNvPr>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26AED2C4-F043-4BA2-9296-0282AA280434}"/>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10" name="Footer Placeholder 4">
            <a:extLst>
              <a:ext uri="{FF2B5EF4-FFF2-40B4-BE49-F238E27FC236}">
                <a16:creationId xmlns:a16="http://schemas.microsoft.com/office/drawing/2014/main" id="{8E5267ED-AE67-49DE-8C1F-22764F38AF1B}"/>
              </a:ext>
            </a:extLst>
          </p:cNvPr>
          <p:cNvSpPr>
            <a:spLocks noGrp="1"/>
          </p:cNvSpPr>
          <p:nvPr>
            <p:ph type="ftr" sz="quarter" idx="1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4 – Understanding and assessing corruption</a:t>
            </a:r>
            <a:endParaRPr lang="en-US"/>
          </a:p>
        </p:txBody>
      </p:sp>
      <p:sp>
        <p:nvSpPr>
          <p:cNvPr id="11" name="Title Placeholder 1">
            <a:extLst>
              <a:ext uri="{FF2B5EF4-FFF2-40B4-BE49-F238E27FC236}">
                <a16:creationId xmlns:a16="http://schemas.microsoft.com/office/drawing/2014/main" id="{386E8647-56AD-4330-B207-47213A50360A}"/>
              </a:ext>
            </a:extLst>
          </p:cNvPr>
          <p:cNvSpPr>
            <a:spLocks noGrp="1"/>
          </p:cNvSpPr>
          <p:nvPr>
            <p:ph type="title"/>
          </p:nvPr>
        </p:nvSpPr>
        <p:spPr>
          <a:xfrm>
            <a:off x="628650" y="582509"/>
            <a:ext cx="7886700" cy="685508"/>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659130555"/>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9FDF3-3D85-42EE-9075-765365697E78}"/>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1DF64044-42D3-4F0F-9779-43D8C6C88A68}"/>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6"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4 – Understanding and assessing corruption</a:t>
            </a:r>
            <a:endParaRPr lang="en-US"/>
          </a:p>
        </p:txBody>
      </p:sp>
    </p:spTree>
    <p:extLst>
      <p:ext uri="{BB962C8B-B14F-4D97-AF65-F5344CB8AC3E}">
        <p14:creationId xmlns:p14="http://schemas.microsoft.com/office/powerpoint/2010/main" val="3104229485"/>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187C79-3325-44AC-963D-1954E981FB6B}"/>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5"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4 – Understanding and assessing corruption</a:t>
            </a:r>
            <a:endParaRPr lang="en-US"/>
          </a:p>
        </p:txBody>
      </p:sp>
    </p:spTree>
    <p:extLst>
      <p:ext uri="{BB962C8B-B14F-4D97-AF65-F5344CB8AC3E}">
        <p14:creationId xmlns:p14="http://schemas.microsoft.com/office/powerpoint/2010/main" val="1784332757"/>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28373-7CF9-40A6-8CC7-356A12CD7A4A}"/>
              </a:ext>
            </a:extLst>
          </p:cNvPr>
          <p:cNvSpPr>
            <a:spLocks noGrp="1"/>
          </p:cNvSpPr>
          <p:nvPr>
            <p:ph type="title"/>
          </p:nvPr>
        </p:nvSpPr>
        <p:spPr>
          <a:xfrm>
            <a:off x="629841" y="744846"/>
            <a:ext cx="2949178" cy="798203"/>
          </a:xfrm>
        </p:spPr>
        <p:txBody>
          <a:bodyPr anchor="b">
            <a:normAutofit/>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8D3991DA-5705-45B6-BF52-02128B585948}"/>
              </a:ext>
            </a:extLst>
          </p:cNvPr>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5ECFB6-AB8D-4B00-A268-B6F3B9672AB8}"/>
              </a:ext>
            </a:extLst>
          </p:cNvPr>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82168E26-49E5-4865-B763-E91C2422FDA4}"/>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4 – Understanding and assessing corruption</a:t>
            </a:r>
            <a:endParaRPr lang="en-US"/>
          </a:p>
        </p:txBody>
      </p:sp>
    </p:spTree>
    <p:extLst>
      <p:ext uri="{BB962C8B-B14F-4D97-AF65-F5344CB8AC3E}">
        <p14:creationId xmlns:p14="http://schemas.microsoft.com/office/powerpoint/2010/main" val="407209447"/>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CA612-4B23-4A8B-BECA-98D68CD7E913}"/>
              </a:ext>
            </a:extLst>
          </p:cNvPr>
          <p:cNvSpPr>
            <a:spLocks noGrp="1"/>
          </p:cNvSpPr>
          <p:nvPr>
            <p:ph type="title"/>
          </p:nvPr>
        </p:nvSpPr>
        <p:spPr>
          <a:xfrm>
            <a:off x="629841" y="744846"/>
            <a:ext cx="2949178" cy="798203"/>
          </a:xfrm>
        </p:spPr>
        <p:txBody>
          <a:bodyPr anchor="b">
            <a:noAutofit/>
          </a:bodyPr>
          <a:lstStyle>
            <a:lvl1pPr>
              <a:defRPr sz="2800"/>
            </a:lvl1pPr>
          </a:lstStyle>
          <a:p>
            <a:r>
              <a:rPr lang="en-US"/>
              <a:t>Click to edit Master title style</a:t>
            </a:r>
          </a:p>
        </p:txBody>
      </p:sp>
      <p:sp>
        <p:nvSpPr>
          <p:cNvPr id="3" name="Picture Placeholder 2">
            <a:extLst>
              <a:ext uri="{FF2B5EF4-FFF2-40B4-BE49-F238E27FC236}">
                <a16:creationId xmlns:a16="http://schemas.microsoft.com/office/drawing/2014/main" id="{92EBE2B4-1D2B-4A89-AC5B-3D2F644764AB}"/>
              </a:ext>
            </a:extLst>
          </p:cNvPr>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6AF787-6C7E-4609-BFF8-DC1E90DC7BF5}"/>
              </a:ext>
            </a:extLst>
          </p:cNvPr>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A46F4067-737A-4572-8766-C207D400C99B}"/>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4 – Understanding and assessing corruption</a:t>
            </a:r>
            <a:endParaRPr lang="en-US"/>
          </a:p>
        </p:txBody>
      </p:sp>
    </p:spTree>
    <p:extLst>
      <p:ext uri="{BB962C8B-B14F-4D97-AF65-F5344CB8AC3E}">
        <p14:creationId xmlns:p14="http://schemas.microsoft.com/office/powerpoint/2010/main" val="246941388"/>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sv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svg"/><Relationship Id="rId9" Type="http://schemas.openxmlformats.org/officeDocument/2006/relationships/image" Target="../media/image8.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3.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4.xml"/><Relationship Id="rId1" Type="http://schemas.openxmlformats.org/officeDocument/2006/relationships/slideLayout" Target="../slideLayouts/slideLayout16.xml"/><Relationship Id="rId5" Type="http://schemas.openxmlformats.org/officeDocument/2006/relationships/image" Target="../media/image3.sv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EF68DE18-AB23-427D-9D16-FB6D405FA98F}"/>
              </a:ext>
            </a:extLst>
          </p:cNvPr>
          <p:cNvGrpSpPr/>
          <p:nvPr userDrawn="1"/>
        </p:nvGrpSpPr>
        <p:grpSpPr>
          <a:xfrm>
            <a:off x="-6984" y="-3932"/>
            <a:ext cx="9150984" cy="5151364"/>
            <a:chOff x="-9312" y="-5242"/>
            <a:chExt cx="12201312" cy="6868484"/>
          </a:xfrm>
        </p:grpSpPr>
        <p:pic>
          <p:nvPicPr>
            <p:cNvPr id="9" name="Picture 13">
              <a:extLst>
                <a:ext uri="{FF2B5EF4-FFF2-40B4-BE49-F238E27FC236}">
                  <a16:creationId xmlns:a16="http://schemas.microsoft.com/office/drawing/2014/main" id="{1B9697E2-EEE3-484D-A5F1-3BA85BCE2746}"/>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9312" y="-5242"/>
              <a:ext cx="12201312" cy="6868484"/>
            </a:xfrm>
            <a:prstGeom prst="rect">
              <a:avLst/>
            </a:prstGeom>
          </p:spPr>
        </p:pic>
        <p:sp>
          <p:nvSpPr>
            <p:cNvPr id="10" name="TextBox 1">
              <a:extLst>
                <a:ext uri="{FF2B5EF4-FFF2-40B4-BE49-F238E27FC236}">
                  <a16:creationId xmlns:a16="http://schemas.microsoft.com/office/drawing/2014/main" id="{3C3D9F06-9E68-4223-B766-1669CC453D11}"/>
                </a:ext>
              </a:extLst>
            </p:cNvPr>
            <p:cNvSpPr txBox="1"/>
            <p:nvPr/>
          </p:nvSpPr>
          <p:spPr>
            <a:xfrm>
              <a:off x="1536699" y="6375206"/>
              <a:ext cx="8737567" cy="287259"/>
            </a:xfrm>
            <a:prstGeom prst="rect">
              <a:avLst/>
            </a:prstGeom>
            <a:solidFill>
              <a:schemeClr val="bg1"/>
            </a:solidFill>
          </p:spPr>
          <p:txBody>
            <a:bodyPr wrap="square" rtlCol="0">
              <a:spAutoFit/>
            </a:bodyPr>
            <a:lstStyle/>
            <a:p>
              <a:pPr>
                <a:spcAft>
                  <a:spcPts val="1800"/>
                </a:spcAft>
              </a:pPr>
              <a:r>
                <a:rPr lang="en-US" sz="800" b="1">
                  <a:latin typeface="Roboto"/>
                  <a:cs typeface="Roboto"/>
                </a:rPr>
                <a:t>Toolkit on Transparency, Accountability and Ethics in Public Institutions</a:t>
              </a:r>
            </a:p>
          </p:txBody>
        </p:sp>
      </p:grpSp>
      <p:sp>
        <p:nvSpPr>
          <p:cNvPr id="2" name="Title Placeholder 1">
            <a:extLst>
              <a:ext uri="{FF2B5EF4-FFF2-40B4-BE49-F238E27FC236}">
                <a16:creationId xmlns:a16="http://schemas.microsoft.com/office/drawing/2014/main" id="{386E8647-56AD-4330-B207-47213A50360A}"/>
              </a:ext>
            </a:extLst>
          </p:cNvPr>
          <p:cNvSpPr>
            <a:spLocks noGrp="1"/>
          </p:cNvSpPr>
          <p:nvPr>
            <p:ph type="title"/>
          </p:nvPr>
        </p:nvSpPr>
        <p:spPr>
          <a:xfrm>
            <a:off x="628650" y="582509"/>
            <a:ext cx="7886700" cy="68550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BE2B57-3F1C-48B4-AA5A-BB0EC60732A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400"/>
              </a:spcBef>
              <a:defRPr sz="800">
                <a:solidFill>
                  <a:schemeClr val="tx1"/>
                </a:solidFill>
                <a:latin typeface="Roboto"/>
                <a:cs typeface="Roboto"/>
              </a:defRPr>
            </a:lvl1pPr>
          </a:lstStyle>
          <a:p>
            <a:r>
              <a:rPr lang="en-US" b="1"/>
              <a:t>Module 4 – Understanding and assessing corruption</a:t>
            </a:r>
            <a:endParaRPr lang="en-US"/>
          </a:p>
        </p:txBody>
      </p:sp>
      <p:sp>
        <p:nvSpPr>
          <p:cNvPr id="6" name="Slide Number Placeholder 5">
            <a:extLst>
              <a:ext uri="{FF2B5EF4-FFF2-40B4-BE49-F238E27FC236}">
                <a16:creationId xmlns:a16="http://schemas.microsoft.com/office/drawing/2014/main" id="{4F761221-0CFF-4660-84D1-C51FAACEBB3C}"/>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000">
                <a:solidFill>
                  <a:schemeClr val="tx1">
                    <a:tint val="75000"/>
                  </a:schemeClr>
                </a:solidFill>
                <a:latin typeface="Roboto"/>
                <a:cs typeface="Roboto"/>
              </a:defRPr>
            </a:lvl1pPr>
          </a:lstStyle>
          <a:p>
            <a:fld id="{961E0DA8-AC27-403E-90E8-404BCA9BAC80}" type="slidenum">
              <a:rPr lang="en-US" smtClean="0"/>
              <a:pPr/>
              <a:t>‹#›</a:t>
            </a:fld>
            <a:endParaRPr lang="en-US"/>
          </a:p>
        </p:txBody>
      </p:sp>
      <p:pic>
        <p:nvPicPr>
          <p:cNvPr id="7" name="Graphic 8">
            <a:extLst>
              <a:ext uri="{FF2B5EF4-FFF2-40B4-BE49-F238E27FC236}">
                <a16:creationId xmlns:a16="http://schemas.microsoft.com/office/drawing/2014/main" id="{070B861E-66B6-4EAE-826B-0BAFF4211287}"/>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91863" y="116789"/>
            <a:ext cx="1937481" cy="351206"/>
          </a:xfrm>
          <a:prstGeom prst="rect">
            <a:avLst/>
          </a:prstGeom>
        </p:spPr>
      </p:pic>
    </p:spTree>
    <p:extLst>
      <p:ext uri="{BB962C8B-B14F-4D97-AF65-F5344CB8AC3E}">
        <p14:creationId xmlns:p14="http://schemas.microsoft.com/office/powerpoint/2010/main" val="1655035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Lst>
  <p:transition spd="slow">
    <p:push/>
  </p:transition>
  <p:hf hdr="0" dt="0"/>
  <p:txStyles>
    <p:titleStyle>
      <a:lvl1pPr algn="l" defTabSz="914400" rtl="0" eaLnBrk="1" latinLnBrk="0" hangingPunct="1">
        <a:lnSpc>
          <a:spcPct val="90000"/>
        </a:lnSpc>
        <a:spcBef>
          <a:spcPct val="0"/>
        </a:spcBef>
        <a:buNone/>
        <a:defRPr sz="4400" kern="1200">
          <a:solidFill>
            <a:schemeClr val="tx1"/>
          </a:solidFill>
          <a:latin typeface="Montserrat"/>
          <a:ea typeface="+mj-ea"/>
          <a:cs typeface="Montserrat"/>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a:ea typeface="+mn-ea"/>
          <a:cs typeface="Robot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a:ea typeface="+mn-ea"/>
          <a:cs typeface="Robot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a:ea typeface="+mn-ea"/>
          <a:cs typeface="Robot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a:ea typeface="+mn-ea"/>
          <a:cs typeface="Robot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a:ea typeface="+mn-ea"/>
          <a:cs typeface="Robot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972836"/>
            <a:ext cx="8229600" cy="857250"/>
          </a:xfrm>
          <a:prstGeom prst="rect">
            <a:avLst/>
          </a:prstGeom>
        </p:spPr>
        <p:txBody>
          <a:bodyPr vert="horz" lIns="91440" tIns="45720" rIns="91440" bIns="45720" rtlCol="0" anchor="ctr">
            <a:normAutofit/>
          </a:bodyPr>
          <a:lstStyle/>
          <a:p>
            <a:endParaRPr lang="de-DE"/>
          </a:p>
        </p:txBody>
      </p:sp>
      <p:pic>
        <p:nvPicPr>
          <p:cNvPr id="7" name="Graphic 8">
            <a:extLst>
              <a:ext uri="{FF2B5EF4-FFF2-40B4-BE49-F238E27FC236}">
                <a16:creationId xmlns:a16="http://schemas.microsoft.com/office/drawing/2014/main" id="{070B861E-66B6-4EAE-826B-0BAFF421128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91863" y="116789"/>
            <a:ext cx="1937481" cy="351206"/>
          </a:xfrm>
          <a:prstGeom prst="rect">
            <a:avLst/>
          </a:prstGeom>
        </p:spPr>
      </p:pic>
      <p:grpSp>
        <p:nvGrpSpPr>
          <p:cNvPr id="8" name="Gruppierung 7"/>
          <p:cNvGrpSpPr>
            <a:grpSpLocks noChangeAspect="1"/>
          </p:cNvGrpSpPr>
          <p:nvPr userDrawn="1"/>
        </p:nvGrpSpPr>
        <p:grpSpPr>
          <a:xfrm>
            <a:off x="0" y="3255751"/>
            <a:ext cx="9144000" cy="1359211"/>
            <a:chOff x="14514" y="4310041"/>
            <a:chExt cx="12177486" cy="1813002"/>
          </a:xfrm>
        </p:grpSpPr>
        <p:pic>
          <p:nvPicPr>
            <p:cNvPr id="9" name="Picture 9">
              <a:extLst>
                <a:ext uri="{FF2B5EF4-FFF2-40B4-BE49-F238E27FC236}">
                  <a16:creationId xmlns:a16="http://schemas.microsoft.com/office/drawing/2014/main" id="{F6BBCE6E-AE17-4F5F-9BF6-D6FCD23A249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4514" y="4380927"/>
              <a:ext cx="2407488" cy="1740422"/>
            </a:xfrm>
            <a:prstGeom prst="rect">
              <a:avLst/>
            </a:prstGeom>
          </p:spPr>
        </p:pic>
        <p:pic>
          <p:nvPicPr>
            <p:cNvPr id="10" name="Picture 11">
              <a:extLst>
                <a:ext uri="{FF2B5EF4-FFF2-40B4-BE49-F238E27FC236}">
                  <a16:creationId xmlns:a16="http://schemas.microsoft.com/office/drawing/2014/main" id="{E632C293-AD38-402E-B11A-88632DE0838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56553" y="4382518"/>
              <a:ext cx="2735447" cy="1726011"/>
            </a:xfrm>
            <a:prstGeom prst="rect">
              <a:avLst/>
            </a:prstGeom>
          </p:spPr>
        </p:pic>
        <p:pic>
          <p:nvPicPr>
            <p:cNvPr id="11" name="Picture 13">
              <a:extLst>
                <a:ext uri="{FF2B5EF4-FFF2-40B4-BE49-F238E27FC236}">
                  <a16:creationId xmlns:a16="http://schemas.microsoft.com/office/drawing/2014/main" id="{CF64A161-CEC9-4C76-A193-585E571FB2A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4165" r="-938"/>
            <a:stretch/>
          </p:blipFill>
          <p:spPr>
            <a:xfrm>
              <a:off x="7007990" y="4310041"/>
              <a:ext cx="2616168" cy="1813002"/>
            </a:xfrm>
            <a:prstGeom prst="rect">
              <a:avLst/>
            </a:prstGeom>
          </p:spPr>
        </p:pic>
        <p:pic>
          <p:nvPicPr>
            <p:cNvPr id="12" name="Picture 5">
              <a:extLst>
                <a:ext uri="{FF2B5EF4-FFF2-40B4-BE49-F238E27FC236}">
                  <a16:creationId xmlns:a16="http://schemas.microsoft.com/office/drawing/2014/main" id="{97634315-3A17-47D5-A4C9-7F78E943B04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158062" y="4380925"/>
              <a:ext cx="2641602" cy="1740423"/>
            </a:xfrm>
            <a:prstGeom prst="rect">
              <a:avLst/>
            </a:prstGeom>
          </p:spPr>
        </p:pic>
        <p:pic>
          <p:nvPicPr>
            <p:cNvPr id="13" name="Picture 18">
              <a:extLst>
                <a:ext uri="{FF2B5EF4-FFF2-40B4-BE49-F238E27FC236}">
                  <a16:creationId xmlns:a16="http://schemas.microsoft.com/office/drawing/2014/main" id="{90A6FEB9-893E-4FF2-A296-B51C67662EF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797500" y="4380925"/>
              <a:ext cx="2480738" cy="1740422"/>
            </a:xfrm>
            <a:prstGeom prst="rect">
              <a:avLst/>
            </a:prstGeom>
          </p:spPr>
        </p:pic>
      </p:grpSp>
      <p:sp>
        <p:nvSpPr>
          <p:cNvPr id="18" name="Titelplatzhalter 1"/>
          <p:cNvSpPr txBox="1">
            <a:spLocks/>
          </p:cNvSpPr>
          <p:nvPr userDrawn="1"/>
        </p:nvSpPr>
        <p:spPr>
          <a:xfrm>
            <a:off x="456334" y="2001190"/>
            <a:ext cx="8229600" cy="115224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1" kern="1200">
                <a:solidFill>
                  <a:schemeClr val="tx1"/>
                </a:solidFill>
                <a:latin typeface="Montserrat"/>
                <a:ea typeface="+mj-ea"/>
                <a:cs typeface="Montserrat"/>
              </a:defRPr>
            </a:lvl1pPr>
          </a:lstStyle>
          <a:p>
            <a:pPr algn="ctr"/>
            <a:endParaRPr lang="en-US" sz="2400" b="1" i="1">
              <a:solidFill>
                <a:srgbClr val="00B0F0"/>
              </a:solidFill>
              <a:latin typeface="Roboto"/>
              <a:ea typeface="ヒラギノ明朝 ProN W3" charset="-128"/>
              <a:cs typeface="Roboto"/>
            </a:endParaRPr>
          </a:p>
        </p:txBody>
      </p:sp>
    </p:spTree>
    <p:extLst>
      <p:ext uri="{BB962C8B-B14F-4D97-AF65-F5344CB8AC3E}">
        <p14:creationId xmlns:p14="http://schemas.microsoft.com/office/powerpoint/2010/main" val="4013660299"/>
      </p:ext>
    </p:extLst>
  </p:cSld>
  <p:clrMap bg1="lt1" tx1="dk1" bg2="lt2" tx2="dk2" accent1="accent1" accent2="accent2" accent3="accent3" accent4="accent4" accent5="accent5" accent6="accent6" hlink="hlink" folHlink="folHlink"/>
  <p:sldLayoutIdLst>
    <p:sldLayoutId id="2147483686" r:id="rId1"/>
  </p:sldLayoutIdLst>
  <p:transition spd="slow">
    <p:push/>
  </p:transition>
  <p:hf hdr="0" dt="0"/>
  <p:txStyles>
    <p:titleStyle>
      <a:lvl1pPr algn="ctr" defTabSz="457200" rtl="0" eaLnBrk="1" latinLnBrk="0" hangingPunct="1">
        <a:spcBef>
          <a:spcPct val="0"/>
        </a:spcBef>
        <a:buNone/>
        <a:defRPr sz="4000" b="1" kern="1200">
          <a:solidFill>
            <a:schemeClr val="tx1"/>
          </a:solidFill>
          <a:latin typeface="Montserrat"/>
          <a:ea typeface="+mj-ea"/>
          <a:cs typeface="Montserrat"/>
        </a:defRPr>
      </a:lvl1pPr>
    </p:titleStyle>
    <p:bodyStyle>
      <a:lvl1pPr marL="0" indent="0" algn="ctr" defTabSz="457200" rtl="0" eaLnBrk="1" latinLnBrk="0" hangingPunct="1">
        <a:spcBef>
          <a:spcPct val="20000"/>
        </a:spcBef>
        <a:buFont typeface="Arial"/>
        <a:buNone/>
        <a:defRPr sz="2400" b="1" i="1" kern="1200">
          <a:solidFill>
            <a:srgbClr val="00B0F0"/>
          </a:solidFill>
          <a:latin typeface="Roboto"/>
          <a:ea typeface="+mn-ea"/>
          <a:cs typeface="Roboto"/>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046906BC-B97F-4EEB-9631-5A3767230C0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613170"/>
            <a:ext cx="9144000" cy="4530330"/>
          </a:xfrm>
          <a:prstGeom prst="rect">
            <a:avLst/>
          </a:prstGeom>
        </p:spPr>
      </p:pic>
      <p:pic>
        <p:nvPicPr>
          <p:cNvPr id="7" name="Graphic 8">
            <a:extLst>
              <a:ext uri="{FF2B5EF4-FFF2-40B4-BE49-F238E27FC236}">
                <a16:creationId xmlns:a16="http://schemas.microsoft.com/office/drawing/2014/main" id="{070B861E-66B6-4EAE-826B-0BAFF421128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91863" y="116789"/>
            <a:ext cx="1937481" cy="351206"/>
          </a:xfrm>
          <a:prstGeom prst="rect">
            <a:avLst/>
          </a:prstGeom>
        </p:spPr>
      </p:pic>
      <p:sp>
        <p:nvSpPr>
          <p:cNvPr id="2" name="Titelplatzhalter 1"/>
          <p:cNvSpPr>
            <a:spLocks noGrp="1"/>
          </p:cNvSpPr>
          <p:nvPr>
            <p:ph type="title"/>
          </p:nvPr>
        </p:nvSpPr>
        <p:spPr>
          <a:xfrm>
            <a:off x="468147" y="2451009"/>
            <a:ext cx="6833917" cy="1709777"/>
          </a:xfrm>
          <a:prstGeom prst="rect">
            <a:avLst/>
          </a:prstGeom>
        </p:spPr>
        <p:txBody>
          <a:bodyPr vert="horz" lIns="91440" tIns="45720" rIns="91440" bIns="45720" rtlCol="0" anchor="ctr">
            <a:noAutofit/>
          </a:bodyPr>
          <a:lstStyle/>
          <a:p>
            <a:endParaRPr lang="de-DE"/>
          </a:p>
        </p:txBody>
      </p:sp>
    </p:spTree>
    <p:extLst>
      <p:ext uri="{BB962C8B-B14F-4D97-AF65-F5344CB8AC3E}">
        <p14:creationId xmlns:p14="http://schemas.microsoft.com/office/powerpoint/2010/main" val="3513518140"/>
      </p:ext>
    </p:extLst>
  </p:cSld>
  <p:clrMap bg1="lt1" tx1="dk1" bg2="lt2" tx2="dk2" accent1="accent1" accent2="accent2" accent3="accent3" accent4="accent4" accent5="accent5" accent6="accent6" hlink="hlink" folHlink="folHlink"/>
  <p:sldLayoutIdLst>
    <p:sldLayoutId id="2147483699" r:id="rId1"/>
  </p:sldLayoutIdLst>
  <p:transition spd="slow">
    <p:push/>
  </p:transition>
  <p:hf hdr="0" dt="0"/>
  <p:txStyles>
    <p:titleStyle>
      <a:lvl1pPr algn="l" defTabSz="457200" rtl="0" eaLnBrk="1" latinLnBrk="0" hangingPunct="1">
        <a:spcBef>
          <a:spcPct val="0"/>
        </a:spcBef>
        <a:buNone/>
        <a:defRPr sz="7200" kern="1200" baseline="0">
          <a:solidFill>
            <a:schemeClr val="bg1"/>
          </a:solidFill>
          <a:latin typeface="Montserrat"/>
          <a:ea typeface="+mj-ea"/>
          <a:cs typeface="Montserra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046906BC-B97F-4EEB-9631-5A3767230C0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613170"/>
            <a:ext cx="9144000" cy="4530330"/>
          </a:xfrm>
          <a:prstGeom prst="rect">
            <a:avLst/>
          </a:prstGeom>
        </p:spPr>
      </p:pic>
      <p:pic>
        <p:nvPicPr>
          <p:cNvPr id="7" name="Graphic 8">
            <a:extLst>
              <a:ext uri="{FF2B5EF4-FFF2-40B4-BE49-F238E27FC236}">
                <a16:creationId xmlns:a16="http://schemas.microsoft.com/office/drawing/2014/main" id="{070B861E-66B6-4EAE-826B-0BAFF421128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91863" y="116789"/>
            <a:ext cx="1937481" cy="351206"/>
          </a:xfrm>
          <a:prstGeom prst="rect">
            <a:avLst/>
          </a:prstGeom>
        </p:spPr>
      </p:pic>
      <p:sp>
        <p:nvSpPr>
          <p:cNvPr id="2" name="Titelplatzhalter 1"/>
          <p:cNvSpPr>
            <a:spLocks noGrp="1"/>
          </p:cNvSpPr>
          <p:nvPr>
            <p:ph type="title"/>
          </p:nvPr>
        </p:nvSpPr>
        <p:spPr>
          <a:xfrm>
            <a:off x="468147" y="2451009"/>
            <a:ext cx="6833917" cy="1709777"/>
          </a:xfrm>
          <a:prstGeom prst="rect">
            <a:avLst/>
          </a:prstGeom>
        </p:spPr>
        <p:txBody>
          <a:bodyPr vert="horz" lIns="91440" tIns="45720" rIns="91440" bIns="45720" rtlCol="0" anchor="ctr">
            <a:noAutofit/>
          </a:bodyPr>
          <a:lstStyle/>
          <a:p>
            <a:endParaRPr lang="de-DE"/>
          </a:p>
        </p:txBody>
      </p:sp>
    </p:spTree>
    <p:extLst>
      <p:ext uri="{BB962C8B-B14F-4D97-AF65-F5344CB8AC3E}">
        <p14:creationId xmlns:p14="http://schemas.microsoft.com/office/powerpoint/2010/main" val="3149944041"/>
      </p:ext>
    </p:extLst>
  </p:cSld>
  <p:clrMap bg1="lt1" tx1="dk1" bg2="lt2" tx2="dk2" accent1="accent1" accent2="accent2" accent3="accent3" accent4="accent4" accent5="accent5" accent6="accent6" hlink="hlink" folHlink="folHlink"/>
  <p:sldLayoutIdLst>
    <p:sldLayoutId id="2147483701" r:id="rId1"/>
  </p:sldLayoutIdLst>
  <p:transition spd="slow">
    <p:push/>
  </p:transition>
  <p:hf hdr="0" dt="0"/>
  <p:txStyles>
    <p:titleStyle>
      <a:lvl1pPr algn="l" defTabSz="457200" rtl="0" eaLnBrk="1" latinLnBrk="0" hangingPunct="1">
        <a:spcBef>
          <a:spcPct val="0"/>
        </a:spcBef>
        <a:buNone/>
        <a:defRPr sz="7200" kern="1200" baseline="0">
          <a:solidFill>
            <a:schemeClr val="bg1"/>
          </a:solidFill>
          <a:latin typeface="Montserrat"/>
          <a:ea typeface="+mj-ea"/>
          <a:cs typeface="Montserra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4.sv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6.pn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50.png"/><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8" Type="http://schemas.openxmlformats.org/officeDocument/2006/relationships/hyperlink" Target="https://papers.ssrn.com/sol3/papers.cfm?abstract_id=2393335" TargetMode="External"/><Relationship Id="rId13" Type="http://schemas.openxmlformats.org/officeDocument/2006/relationships/hyperlink" Target="https://images.transparencycdn.org/images/CPI2020_Report_EN_0802-WEB-1_2021-02-08-103053.pdf" TargetMode="External"/><Relationship Id="rId18" Type="http://schemas.openxmlformats.org/officeDocument/2006/relationships/hyperlink" Target="http://www.anti-corruption.org/themes/corruption-measurement-anti-corruption-monitoring/" TargetMode="External"/><Relationship Id="rId3" Type="http://schemas.openxmlformats.org/officeDocument/2006/relationships/image" Target="../media/image14.jpeg"/><Relationship Id="rId7" Type="http://schemas.openxmlformats.org/officeDocument/2006/relationships/hyperlink" Target="https://papers.ssrn.com/sol3/papers.cfm?abstract_id=1682130" TargetMode="External"/><Relationship Id="rId12" Type="http://schemas.openxmlformats.org/officeDocument/2006/relationships/hyperlink" Target="https://www.oecd-ilibrary.org/sites/gov_glance-2017-en/index.html?itemId=/content/publication/gov_glance-2017-en" TargetMode="External"/><Relationship Id="rId17" Type="http://schemas.openxmlformats.org/officeDocument/2006/relationships/hyperlink" Target="https://www.unodc.org/documents/treaties/UNCAC/Publications/Convention/08-50026_E.pdf" TargetMode="External"/><Relationship Id="rId2" Type="http://schemas.openxmlformats.org/officeDocument/2006/relationships/notesSlide" Target="../notesSlides/notesSlide28.xml"/><Relationship Id="rId16" Type="http://schemas.openxmlformats.org/officeDocument/2006/relationships/hyperlink" Target="https://unstats.un.org/sdgs/indicators/Global%20Indicator%20Framework%20after%202021%20refinement_Eng.pdf" TargetMode="External"/><Relationship Id="rId20" Type="http://schemas.openxmlformats.org/officeDocument/2006/relationships/hyperlink" Target="https://www.unodc.org/documents/corruption/Publications/2020/State_of_Integrity_EN.pdf" TargetMode="External"/><Relationship Id="rId1" Type="http://schemas.openxmlformats.org/officeDocument/2006/relationships/slideLayout" Target="../slideLayouts/slideLayout11.xml"/><Relationship Id="rId6" Type="http://schemas.openxmlformats.org/officeDocument/2006/relationships/hyperlink" Target="https://mpra.ub.uni-muenchen.de/8212/1/MPRA_paper_8212.pdf" TargetMode="External"/><Relationship Id="rId11" Type="http://schemas.openxmlformats.org/officeDocument/2006/relationships/hyperlink" Target="https://onlinelibrary.wiley.com/doi/abs/10.1111/j.1470-9856.2008.00276.x" TargetMode="External"/><Relationship Id="rId5" Type="http://schemas.openxmlformats.org/officeDocument/2006/relationships/hyperlink" Target="https://www.globalintegrity.org/2011/05/04/post-792/" TargetMode="External"/><Relationship Id="rId15" Type="http://schemas.openxmlformats.org/officeDocument/2006/relationships/hyperlink" Target="https://www.transparency.org/whatwedo/publication/monitoring_corruption_and_anti_corruption_in_the_sustainable_development_go" TargetMode="External"/><Relationship Id="rId10" Type="http://schemas.openxmlformats.org/officeDocument/2006/relationships/hyperlink" Target="https://globalanticorruptionblog.com/2018/01/03/corruption-risk-assessments-am-i-missing-something/" TargetMode="External"/><Relationship Id="rId19" Type="http://schemas.openxmlformats.org/officeDocument/2006/relationships/hyperlink" Target="https://issuu.com/undpasiapacific/docs/users-guide-measuring-corruption-an/53" TargetMode="External"/><Relationship Id="rId4" Type="http://schemas.openxmlformats.org/officeDocument/2006/relationships/hyperlink" Target="https://www.cipe.org/wp-content/uploads/2012/10/GI-CIPE_Implementation-Gap_for-web.pdf" TargetMode="External"/><Relationship Id="rId9" Type="http://schemas.openxmlformats.org/officeDocument/2006/relationships/hyperlink" Target="https://www.imf.org/external/pubs/ft/fandd/2019/09/pdf/the-true-cost-of-global-corruption-mauro.pdf" TargetMode="External"/><Relationship Id="rId14" Type="http://schemas.openxmlformats.org/officeDocument/2006/relationships/hyperlink" Target="https://www.transparency.org/news/feature/global_corruption_barometer_citizens_voices_from_around_the_world"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11.xml"/><Relationship Id="rId6" Type="http://schemas.openxmlformats.org/officeDocument/2006/relationships/hyperlink" Target="http://info.worldbank.org/governance/wgi/Home/Reports" TargetMode="External"/><Relationship Id="rId5" Type="http://schemas.openxmlformats.org/officeDocument/2006/relationships/hyperlink" Target="http://www1.worldbank.org/publicsector/anticorrupt/corruptn/corrptn.pdf" TargetMode="External"/><Relationship Id="rId4" Type="http://schemas.openxmlformats.org/officeDocument/2006/relationships/hyperlink" Target="https://www.unodc.org/documents/data-and-analysis/Crime-statistics/CorruptionManual_2018_web.pdf"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fontScale="90000"/>
          </a:bodyPr>
          <a:lstStyle/>
          <a:p>
            <a:r>
              <a:rPr lang="de-DE"/>
              <a:t>Module 4 </a:t>
            </a:r>
            <a:r>
              <a:rPr lang="mr-IN"/>
              <a:t>–</a:t>
            </a:r>
            <a:r>
              <a:rPr lang="de-DE"/>
              <a:t> </a:t>
            </a:r>
            <a:br>
              <a:rPr lang="de-DE"/>
            </a:br>
            <a:r>
              <a:rPr lang="de-DE"/>
              <a:t>Understanding </a:t>
            </a:r>
            <a:r>
              <a:rPr lang="de-DE" err="1"/>
              <a:t>and</a:t>
            </a:r>
            <a:r>
              <a:rPr lang="de-DE"/>
              <a:t> </a:t>
            </a:r>
            <a:r>
              <a:rPr lang="de-DE" err="1"/>
              <a:t>assessing</a:t>
            </a:r>
            <a:r>
              <a:rPr lang="de-DE"/>
              <a:t> </a:t>
            </a:r>
            <a:r>
              <a:rPr lang="de-DE" err="1"/>
              <a:t>corruption</a:t>
            </a:r>
            <a:endParaRPr lang="de-DE"/>
          </a:p>
        </p:txBody>
      </p:sp>
      <p:sp>
        <p:nvSpPr>
          <p:cNvPr id="5" name="Textplatzhalter 4"/>
          <p:cNvSpPr>
            <a:spLocks noGrp="1"/>
          </p:cNvSpPr>
          <p:nvPr>
            <p:ph type="body" sz="quarter" idx="10"/>
          </p:nvPr>
        </p:nvSpPr>
        <p:spPr/>
        <p:txBody>
          <a:bodyPr/>
          <a:lstStyle/>
          <a:p>
            <a:r>
              <a:rPr lang="en-US">
                <a:ea typeface="ヒラギノ明朝 ProN W3" charset="-128"/>
              </a:rPr>
              <a:t>Toolkit on Transparency, Accountability and Ethics in Public Institutions</a:t>
            </a:r>
          </a:p>
        </p:txBody>
      </p:sp>
    </p:spTree>
    <p:extLst>
      <p:ext uri="{BB962C8B-B14F-4D97-AF65-F5344CB8AC3E}">
        <p14:creationId xmlns:p14="http://schemas.microsoft.com/office/powerpoint/2010/main" val="1070562514"/>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a:spLocks noChangeAspect="1"/>
          </p:cNvSpPr>
          <p:nvPr/>
        </p:nvSpPr>
        <p:spPr>
          <a:xfrm>
            <a:off x="3315074" y="3044863"/>
            <a:ext cx="2376000" cy="1572353"/>
          </a:xfrm>
          <a:prstGeom prst="rect">
            <a:avLst/>
          </a:prstGeom>
          <a:solidFill>
            <a:schemeClr val="bg1"/>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200">
                <a:solidFill>
                  <a:srgbClr val="000000"/>
                </a:solidFill>
                <a:latin typeface="Roboto"/>
                <a:cs typeface="Roboto"/>
              </a:rPr>
              <a:t>UNCAC </a:t>
            </a:r>
            <a:r>
              <a:rPr lang="de-DE" sz="1200" err="1">
                <a:solidFill>
                  <a:srgbClr val="000000"/>
                </a:solidFill>
                <a:latin typeface="Roboto"/>
                <a:cs typeface="Roboto"/>
              </a:rPr>
              <a:t>criminalizes</a:t>
            </a:r>
            <a:r>
              <a:rPr lang="de-DE" sz="1200">
                <a:solidFill>
                  <a:srgbClr val="000000"/>
                </a:solidFill>
                <a:latin typeface="Roboto"/>
                <a:cs typeface="Roboto"/>
              </a:rPr>
              <a:t> </a:t>
            </a:r>
            <a:r>
              <a:rPr lang="de-DE" sz="1200" b="1" err="1">
                <a:solidFill>
                  <a:srgbClr val="FF0000"/>
                </a:solidFill>
                <a:latin typeface="Roboto"/>
                <a:cs typeface="Roboto"/>
              </a:rPr>
              <a:t>trading</a:t>
            </a:r>
            <a:r>
              <a:rPr lang="de-DE" sz="1200" b="1">
                <a:solidFill>
                  <a:srgbClr val="FF0000"/>
                </a:solidFill>
                <a:latin typeface="Roboto"/>
                <a:cs typeface="Roboto"/>
              </a:rPr>
              <a:t> in </a:t>
            </a:r>
            <a:r>
              <a:rPr lang="de-DE" sz="1200" b="1" err="1">
                <a:solidFill>
                  <a:srgbClr val="FF0000"/>
                </a:solidFill>
                <a:latin typeface="Roboto"/>
                <a:cs typeface="Roboto"/>
              </a:rPr>
              <a:t>influence</a:t>
            </a:r>
            <a:r>
              <a:rPr lang="de-DE" sz="1200">
                <a:solidFill>
                  <a:srgbClr val="000000"/>
                </a:solidFill>
                <a:latin typeface="Roboto"/>
                <a:cs typeface="Roboto"/>
              </a:rPr>
              <a:t>, </a:t>
            </a:r>
            <a:r>
              <a:rPr lang="de-DE" sz="1200" err="1">
                <a:solidFill>
                  <a:srgbClr val="000000"/>
                </a:solidFill>
                <a:latin typeface="Roboto"/>
                <a:cs typeface="Roboto"/>
              </a:rPr>
              <a:t>that</a:t>
            </a:r>
            <a:r>
              <a:rPr lang="de-DE" sz="1200">
                <a:solidFill>
                  <a:srgbClr val="000000"/>
                </a:solidFill>
                <a:latin typeface="Roboto"/>
                <a:cs typeface="Roboto"/>
              </a:rPr>
              <a:t> </a:t>
            </a:r>
            <a:r>
              <a:rPr lang="de-DE" sz="1200" err="1">
                <a:solidFill>
                  <a:srgbClr val="000000"/>
                </a:solidFill>
                <a:latin typeface="Roboto"/>
                <a:cs typeface="Roboto"/>
              </a:rPr>
              <a:t>is</a:t>
            </a:r>
            <a:r>
              <a:rPr lang="de-DE" sz="1200">
                <a:solidFill>
                  <a:srgbClr val="000000"/>
                </a:solidFill>
                <a:latin typeface="Roboto"/>
                <a:cs typeface="Roboto"/>
              </a:rPr>
              <a:t> “</a:t>
            </a:r>
            <a:r>
              <a:rPr lang="de-DE" sz="1200" err="1">
                <a:solidFill>
                  <a:srgbClr val="000000"/>
                </a:solidFill>
                <a:latin typeface="Roboto"/>
                <a:cs typeface="Roboto"/>
              </a:rPr>
              <a:t>abuse</a:t>
            </a:r>
            <a:r>
              <a:rPr lang="de-DE" sz="1200">
                <a:solidFill>
                  <a:srgbClr val="000000"/>
                </a:solidFill>
                <a:latin typeface="Roboto"/>
                <a:cs typeface="Roboto"/>
              </a:rPr>
              <a:t> of real </a:t>
            </a:r>
            <a:r>
              <a:rPr lang="de-DE" sz="1200" err="1">
                <a:solidFill>
                  <a:srgbClr val="000000"/>
                </a:solidFill>
                <a:latin typeface="Roboto"/>
                <a:cs typeface="Roboto"/>
              </a:rPr>
              <a:t>or</a:t>
            </a:r>
            <a:r>
              <a:rPr lang="de-DE" sz="1200">
                <a:solidFill>
                  <a:srgbClr val="000000"/>
                </a:solidFill>
                <a:latin typeface="Roboto"/>
                <a:cs typeface="Roboto"/>
              </a:rPr>
              <a:t> </a:t>
            </a:r>
            <a:r>
              <a:rPr lang="de-DE" sz="1200" err="1">
                <a:solidFill>
                  <a:srgbClr val="000000"/>
                </a:solidFill>
                <a:latin typeface="Roboto"/>
                <a:cs typeface="Roboto"/>
              </a:rPr>
              <a:t>supposed</a:t>
            </a:r>
            <a:r>
              <a:rPr lang="de-DE" sz="1200">
                <a:solidFill>
                  <a:srgbClr val="000000"/>
                </a:solidFill>
                <a:latin typeface="Roboto"/>
                <a:cs typeface="Roboto"/>
              </a:rPr>
              <a:t> </a:t>
            </a:r>
            <a:r>
              <a:rPr lang="de-DE" sz="1200" err="1">
                <a:solidFill>
                  <a:srgbClr val="000000"/>
                </a:solidFill>
                <a:latin typeface="Roboto"/>
                <a:cs typeface="Roboto"/>
              </a:rPr>
              <a:t>influence</a:t>
            </a:r>
            <a:r>
              <a:rPr lang="de-DE" sz="1200">
                <a:solidFill>
                  <a:srgbClr val="000000"/>
                </a:solidFill>
                <a:latin typeface="Roboto"/>
                <a:cs typeface="Roboto"/>
              </a:rPr>
              <a:t> </a:t>
            </a:r>
            <a:r>
              <a:rPr lang="de-DE" sz="1200" err="1">
                <a:solidFill>
                  <a:srgbClr val="000000"/>
                </a:solidFill>
                <a:latin typeface="Roboto"/>
                <a:cs typeface="Roboto"/>
              </a:rPr>
              <a:t>with</a:t>
            </a:r>
            <a:r>
              <a:rPr lang="de-DE" sz="1200">
                <a:solidFill>
                  <a:srgbClr val="000000"/>
                </a:solidFill>
                <a:latin typeface="Roboto"/>
                <a:cs typeface="Roboto"/>
              </a:rPr>
              <a:t> a </a:t>
            </a:r>
            <a:r>
              <a:rPr lang="de-DE" sz="1200" err="1">
                <a:solidFill>
                  <a:srgbClr val="000000"/>
                </a:solidFill>
                <a:latin typeface="Roboto"/>
                <a:cs typeface="Roboto"/>
              </a:rPr>
              <a:t>view</a:t>
            </a:r>
            <a:r>
              <a:rPr lang="de-DE" sz="1200">
                <a:solidFill>
                  <a:srgbClr val="000000"/>
                </a:solidFill>
                <a:latin typeface="Roboto"/>
                <a:cs typeface="Roboto"/>
              </a:rPr>
              <a:t> </a:t>
            </a:r>
            <a:r>
              <a:rPr lang="de-DE" sz="1200" err="1">
                <a:solidFill>
                  <a:srgbClr val="000000"/>
                </a:solidFill>
                <a:latin typeface="Roboto"/>
                <a:cs typeface="Roboto"/>
              </a:rPr>
              <a:t>to</a:t>
            </a:r>
            <a:r>
              <a:rPr lang="de-DE" sz="1200">
                <a:solidFill>
                  <a:srgbClr val="000000"/>
                </a:solidFill>
                <a:latin typeface="Roboto"/>
                <a:cs typeface="Roboto"/>
              </a:rPr>
              <a:t> </a:t>
            </a:r>
            <a:r>
              <a:rPr lang="de-DE" sz="1200" err="1">
                <a:solidFill>
                  <a:srgbClr val="000000"/>
                </a:solidFill>
                <a:latin typeface="Roboto"/>
                <a:cs typeface="Roboto"/>
              </a:rPr>
              <a:t>obtaining</a:t>
            </a:r>
            <a:r>
              <a:rPr lang="de-DE" sz="1200">
                <a:solidFill>
                  <a:srgbClr val="000000"/>
                </a:solidFill>
                <a:latin typeface="Roboto"/>
                <a:cs typeface="Roboto"/>
              </a:rPr>
              <a:t> </a:t>
            </a:r>
            <a:r>
              <a:rPr lang="de-DE" sz="1200" err="1">
                <a:solidFill>
                  <a:srgbClr val="000000"/>
                </a:solidFill>
                <a:latin typeface="Roboto"/>
                <a:cs typeface="Roboto"/>
              </a:rPr>
              <a:t>from</a:t>
            </a:r>
            <a:r>
              <a:rPr lang="de-DE" sz="1200">
                <a:solidFill>
                  <a:srgbClr val="000000"/>
                </a:solidFill>
                <a:latin typeface="Roboto"/>
                <a:cs typeface="Roboto"/>
              </a:rPr>
              <a:t> an </a:t>
            </a:r>
            <a:r>
              <a:rPr lang="de-DE" sz="1200" err="1">
                <a:solidFill>
                  <a:srgbClr val="000000"/>
                </a:solidFill>
                <a:latin typeface="Roboto"/>
                <a:cs typeface="Roboto"/>
              </a:rPr>
              <a:t>administration</a:t>
            </a:r>
            <a:r>
              <a:rPr lang="de-DE" sz="1200">
                <a:solidFill>
                  <a:srgbClr val="000000"/>
                </a:solidFill>
                <a:latin typeface="Roboto"/>
                <a:cs typeface="Roboto"/>
              </a:rPr>
              <a:t> </a:t>
            </a:r>
            <a:r>
              <a:rPr lang="de-DE" sz="1200" err="1">
                <a:solidFill>
                  <a:srgbClr val="000000"/>
                </a:solidFill>
                <a:latin typeface="Roboto"/>
                <a:cs typeface="Roboto"/>
              </a:rPr>
              <a:t>or</a:t>
            </a:r>
            <a:r>
              <a:rPr lang="de-DE" sz="1200">
                <a:solidFill>
                  <a:srgbClr val="000000"/>
                </a:solidFill>
                <a:latin typeface="Roboto"/>
                <a:cs typeface="Roboto"/>
              </a:rPr>
              <a:t> </a:t>
            </a:r>
            <a:r>
              <a:rPr lang="de-DE" sz="1200" err="1">
                <a:solidFill>
                  <a:srgbClr val="000000"/>
                </a:solidFill>
                <a:latin typeface="Roboto"/>
                <a:cs typeface="Roboto"/>
              </a:rPr>
              <a:t>public</a:t>
            </a:r>
            <a:r>
              <a:rPr lang="de-DE" sz="1200">
                <a:solidFill>
                  <a:srgbClr val="000000"/>
                </a:solidFill>
                <a:latin typeface="Roboto"/>
                <a:cs typeface="Roboto"/>
              </a:rPr>
              <a:t> </a:t>
            </a:r>
            <a:r>
              <a:rPr lang="de-DE" sz="1200" err="1">
                <a:solidFill>
                  <a:srgbClr val="000000"/>
                </a:solidFill>
                <a:latin typeface="Roboto"/>
                <a:cs typeface="Roboto"/>
              </a:rPr>
              <a:t>authority</a:t>
            </a:r>
            <a:r>
              <a:rPr lang="de-DE" sz="1200">
                <a:solidFill>
                  <a:srgbClr val="000000"/>
                </a:solidFill>
                <a:latin typeface="Roboto"/>
                <a:cs typeface="Roboto"/>
              </a:rPr>
              <a:t> of </a:t>
            </a:r>
            <a:r>
              <a:rPr lang="de-DE" sz="1200" err="1">
                <a:solidFill>
                  <a:srgbClr val="000000"/>
                </a:solidFill>
                <a:latin typeface="Roboto"/>
                <a:cs typeface="Roboto"/>
              </a:rPr>
              <a:t>the</a:t>
            </a:r>
            <a:r>
              <a:rPr lang="de-DE" sz="1200">
                <a:solidFill>
                  <a:srgbClr val="000000"/>
                </a:solidFill>
                <a:latin typeface="Roboto"/>
                <a:cs typeface="Roboto"/>
              </a:rPr>
              <a:t> State Party </a:t>
            </a:r>
            <a:r>
              <a:rPr lang="pt-BR" sz="1200">
                <a:solidFill>
                  <a:srgbClr val="000000"/>
                </a:solidFill>
                <a:latin typeface="Roboto"/>
                <a:cs typeface="Roboto"/>
              </a:rPr>
              <a:t>[</a:t>
            </a:r>
            <a:r>
              <a:rPr lang="pt-BR" sz="1200" err="1">
                <a:solidFill>
                  <a:srgbClr val="000000"/>
                </a:solidFill>
                <a:latin typeface="Roboto"/>
                <a:cs typeface="Roboto"/>
              </a:rPr>
              <a:t>to</a:t>
            </a:r>
            <a:r>
              <a:rPr lang="pt-BR" sz="1200">
                <a:solidFill>
                  <a:srgbClr val="000000"/>
                </a:solidFill>
                <a:latin typeface="Roboto"/>
                <a:cs typeface="Roboto"/>
              </a:rPr>
              <a:t> </a:t>
            </a:r>
            <a:r>
              <a:rPr lang="pt-BR" sz="1200" err="1">
                <a:solidFill>
                  <a:srgbClr val="000000"/>
                </a:solidFill>
                <a:latin typeface="Roboto"/>
                <a:cs typeface="Roboto"/>
              </a:rPr>
              <a:t>the</a:t>
            </a:r>
            <a:r>
              <a:rPr lang="pt-BR" sz="1200">
                <a:solidFill>
                  <a:srgbClr val="000000"/>
                </a:solidFill>
                <a:latin typeface="Roboto"/>
                <a:cs typeface="Roboto"/>
              </a:rPr>
              <a:t> </a:t>
            </a:r>
            <a:r>
              <a:rPr lang="pt-BR" sz="1200" err="1">
                <a:solidFill>
                  <a:srgbClr val="000000"/>
                </a:solidFill>
                <a:latin typeface="Roboto"/>
                <a:cs typeface="Roboto"/>
              </a:rPr>
              <a:t>Convention</a:t>
            </a:r>
            <a:r>
              <a:rPr lang="pt-BR" sz="1200">
                <a:solidFill>
                  <a:srgbClr val="000000"/>
                </a:solidFill>
                <a:latin typeface="Roboto"/>
                <a:cs typeface="Roboto"/>
              </a:rPr>
              <a:t>]</a:t>
            </a:r>
            <a:r>
              <a:rPr lang="de-DE" sz="1200">
                <a:solidFill>
                  <a:srgbClr val="000000"/>
                </a:solidFill>
                <a:latin typeface="Roboto"/>
                <a:cs typeface="Roboto"/>
              </a:rPr>
              <a:t> an </a:t>
            </a:r>
            <a:r>
              <a:rPr lang="de-DE" sz="1200" err="1">
                <a:solidFill>
                  <a:srgbClr val="000000"/>
                </a:solidFill>
                <a:latin typeface="Roboto"/>
                <a:cs typeface="Roboto"/>
              </a:rPr>
              <a:t>undue</a:t>
            </a:r>
            <a:r>
              <a:rPr lang="de-DE" sz="1200">
                <a:solidFill>
                  <a:srgbClr val="000000"/>
                </a:solidFill>
                <a:latin typeface="Roboto"/>
                <a:cs typeface="Roboto"/>
              </a:rPr>
              <a:t> </a:t>
            </a:r>
            <a:r>
              <a:rPr lang="de-DE" sz="1200" err="1">
                <a:solidFill>
                  <a:srgbClr val="000000"/>
                </a:solidFill>
                <a:latin typeface="Roboto"/>
                <a:cs typeface="Roboto"/>
              </a:rPr>
              <a:t>advantage</a:t>
            </a:r>
            <a:r>
              <a:rPr lang="de-DE" sz="1200">
                <a:solidFill>
                  <a:srgbClr val="000000"/>
                </a:solidFill>
                <a:latin typeface="Roboto"/>
                <a:cs typeface="Roboto"/>
              </a:rPr>
              <a:t>.“</a:t>
            </a:r>
          </a:p>
        </p:txBody>
      </p:sp>
      <p:sp>
        <p:nvSpPr>
          <p:cNvPr id="16" name="Rechteck 15"/>
          <p:cNvSpPr>
            <a:spLocks noChangeAspect="1"/>
          </p:cNvSpPr>
          <p:nvPr/>
        </p:nvSpPr>
        <p:spPr>
          <a:xfrm>
            <a:off x="5878510" y="3044863"/>
            <a:ext cx="2376000" cy="1572353"/>
          </a:xfrm>
          <a:prstGeom prst="rect">
            <a:avLst/>
          </a:prstGeom>
          <a:solidFill>
            <a:schemeClr val="bg1"/>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100">
                <a:solidFill>
                  <a:schemeClr val="tx1"/>
                </a:solidFill>
                <a:latin typeface="Roboto"/>
                <a:cs typeface="Roboto"/>
              </a:rPr>
              <a:t>UNCAC </a:t>
            </a:r>
            <a:r>
              <a:rPr lang="de-DE" sz="1100" err="1">
                <a:solidFill>
                  <a:schemeClr val="tx1"/>
                </a:solidFill>
                <a:latin typeface="Roboto"/>
                <a:cs typeface="Roboto"/>
              </a:rPr>
              <a:t>criminalizes</a:t>
            </a:r>
            <a:r>
              <a:rPr lang="de-DE" sz="1100">
                <a:solidFill>
                  <a:schemeClr val="tx1"/>
                </a:solidFill>
                <a:latin typeface="Roboto"/>
                <a:cs typeface="Roboto"/>
              </a:rPr>
              <a:t> </a:t>
            </a:r>
            <a:r>
              <a:rPr lang="de-DE" sz="1100" err="1">
                <a:solidFill>
                  <a:schemeClr val="tx1"/>
                </a:solidFill>
                <a:latin typeface="Roboto"/>
                <a:cs typeface="Roboto"/>
              </a:rPr>
              <a:t>the</a:t>
            </a:r>
            <a:r>
              <a:rPr lang="de-DE" sz="1100">
                <a:solidFill>
                  <a:schemeClr val="tx1"/>
                </a:solidFill>
                <a:latin typeface="Roboto"/>
                <a:cs typeface="Roboto"/>
              </a:rPr>
              <a:t> </a:t>
            </a:r>
            <a:r>
              <a:rPr lang="mr-IN" sz="1100" b="1">
                <a:solidFill>
                  <a:srgbClr val="FF0000"/>
                </a:solidFill>
                <a:latin typeface="Roboto"/>
                <a:cs typeface="Roboto"/>
              </a:rPr>
              <a:t>“</a:t>
            </a:r>
            <a:r>
              <a:rPr lang="de-DE" sz="1100" b="1" err="1">
                <a:solidFill>
                  <a:srgbClr val="FF0000"/>
                </a:solidFill>
                <a:latin typeface="Roboto"/>
                <a:cs typeface="Roboto"/>
              </a:rPr>
              <a:t>embezzlement</a:t>
            </a:r>
            <a:r>
              <a:rPr lang="de-DE" sz="1100" b="1">
                <a:solidFill>
                  <a:srgbClr val="FF0000"/>
                </a:solidFill>
                <a:latin typeface="Roboto"/>
                <a:cs typeface="Roboto"/>
              </a:rPr>
              <a:t>, </a:t>
            </a:r>
            <a:r>
              <a:rPr lang="de-DE" sz="1100" b="1" err="1">
                <a:solidFill>
                  <a:srgbClr val="FF0000"/>
                </a:solidFill>
                <a:latin typeface="Roboto"/>
                <a:cs typeface="Roboto"/>
              </a:rPr>
              <a:t>misappropriation</a:t>
            </a:r>
            <a:r>
              <a:rPr lang="de-DE" sz="1100" b="1">
                <a:solidFill>
                  <a:srgbClr val="FF0000"/>
                </a:solidFill>
                <a:latin typeface="Roboto"/>
                <a:cs typeface="Roboto"/>
              </a:rPr>
              <a:t> </a:t>
            </a:r>
            <a:r>
              <a:rPr lang="de-DE" sz="1100" b="1" err="1">
                <a:solidFill>
                  <a:srgbClr val="FF0000"/>
                </a:solidFill>
                <a:latin typeface="Roboto"/>
                <a:cs typeface="Roboto"/>
              </a:rPr>
              <a:t>or</a:t>
            </a:r>
            <a:r>
              <a:rPr lang="de-DE" sz="1100" b="1">
                <a:solidFill>
                  <a:srgbClr val="FF0000"/>
                </a:solidFill>
                <a:latin typeface="Roboto"/>
                <a:cs typeface="Roboto"/>
              </a:rPr>
              <a:t> </a:t>
            </a:r>
            <a:r>
              <a:rPr lang="de-DE" sz="1100" b="1" err="1">
                <a:solidFill>
                  <a:srgbClr val="FF0000"/>
                </a:solidFill>
                <a:latin typeface="Roboto"/>
                <a:cs typeface="Roboto"/>
              </a:rPr>
              <a:t>other</a:t>
            </a:r>
            <a:r>
              <a:rPr lang="de-DE" sz="1100" b="1">
                <a:solidFill>
                  <a:srgbClr val="FF0000"/>
                </a:solidFill>
                <a:latin typeface="Roboto"/>
                <a:cs typeface="Roboto"/>
              </a:rPr>
              <a:t> </a:t>
            </a:r>
            <a:r>
              <a:rPr lang="de-DE" sz="1100" b="1" err="1">
                <a:solidFill>
                  <a:srgbClr val="FF0000"/>
                </a:solidFill>
                <a:latin typeface="Roboto"/>
                <a:cs typeface="Roboto"/>
              </a:rPr>
              <a:t>diversion</a:t>
            </a:r>
            <a:r>
              <a:rPr lang="de-DE" sz="1100" b="1">
                <a:solidFill>
                  <a:srgbClr val="FF0000"/>
                </a:solidFill>
                <a:latin typeface="Roboto"/>
                <a:cs typeface="Roboto"/>
              </a:rPr>
              <a:t> </a:t>
            </a:r>
            <a:r>
              <a:rPr lang="de-DE" sz="1100">
                <a:solidFill>
                  <a:schemeClr val="tx1"/>
                </a:solidFill>
                <a:latin typeface="Roboto"/>
                <a:cs typeface="Roboto"/>
              </a:rPr>
              <a:t>(...) of </a:t>
            </a:r>
            <a:r>
              <a:rPr lang="de-DE" sz="1100" err="1">
                <a:solidFill>
                  <a:schemeClr val="tx1"/>
                </a:solidFill>
                <a:latin typeface="Roboto"/>
                <a:cs typeface="Roboto"/>
              </a:rPr>
              <a:t>any</a:t>
            </a:r>
            <a:r>
              <a:rPr lang="de-DE" sz="1100">
                <a:solidFill>
                  <a:schemeClr val="tx1"/>
                </a:solidFill>
                <a:latin typeface="Roboto"/>
                <a:cs typeface="Roboto"/>
              </a:rPr>
              <a:t> </a:t>
            </a:r>
            <a:r>
              <a:rPr lang="de-DE" sz="1100" err="1">
                <a:solidFill>
                  <a:schemeClr val="tx1"/>
                </a:solidFill>
                <a:latin typeface="Roboto"/>
                <a:cs typeface="Roboto"/>
              </a:rPr>
              <a:t>property</a:t>
            </a:r>
            <a:r>
              <a:rPr lang="de-DE" sz="1100">
                <a:solidFill>
                  <a:schemeClr val="tx1"/>
                </a:solidFill>
                <a:latin typeface="Roboto"/>
                <a:cs typeface="Roboto"/>
              </a:rPr>
              <a:t>, </a:t>
            </a:r>
            <a:r>
              <a:rPr lang="de-DE" sz="1100" err="1">
                <a:solidFill>
                  <a:schemeClr val="tx1"/>
                </a:solidFill>
                <a:latin typeface="Roboto"/>
                <a:cs typeface="Roboto"/>
              </a:rPr>
              <a:t>public</a:t>
            </a:r>
            <a:r>
              <a:rPr lang="de-DE" sz="1100">
                <a:solidFill>
                  <a:schemeClr val="tx1"/>
                </a:solidFill>
                <a:latin typeface="Roboto"/>
                <a:cs typeface="Roboto"/>
              </a:rPr>
              <a:t> </a:t>
            </a:r>
            <a:r>
              <a:rPr lang="de-DE" sz="1100" err="1">
                <a:solidFill>
                  <a:schemeClr val="tx1"/>
                </a:solidFill>
                <a:latin typeface="Roboto"/>
                <a:cs typeface="Roboto"/>
              </a:rPr>
              <a:t>or</a:t>
            </a:r>
            <a:r>
              <a:rPr lang="de-DE" sz="1100">
                <a:solidFill>
                  <a:schemeClr val="tx1"/>
                </a:solidFill>
                <a:latin typeface="Roboto"/>
                <a:cs typeface="Roboto"/>
              </a:rPr>
              <a:t> private </a:t>
            </a:r>
            <a:r>
              <a:rPr lang="de-DE" sz="1100" err="1">
                <a:solidFill>
                  <a:schemeClr val="tx1"/>
                </a:solidFill>
                <a:latin typeface="Roboto"/>
                <a:cs typeface="Roboto"/>
              </a:rPr>
              <a:t>funds</a:t>
            </a:r>
            <a:r>
              <a:rPr lang="de-DE" sz="1100">
                <a:solidFill>
                  <a:schemeClr val="tx1"/>
                </a:solidFill>
                <a:latin typeface="Roboto"/>
                <a:cs typeface="Roboto"/>
              </a:rPr>
              <a:t> </a:t>
            </a:r>
            <a:r>
              <a:rPr lang="de-DE" sz="1100" err="1">
                <a:solidFill>
                  <a:schemeClr val="tx1"/>
                </a:solidFill>
                <a:latin typeface="Roboto"/>
                <a:cs typeface="Roboto"/>
              </a:rPr>
              <a:t>or</a:t>
            </a:r>
            <a:r>
              <a:rPr lang="de-DE" sz="1100">
                <a:solidFill>
                  <a:schemeClr val="tx1"/>
                </a:solidFill>
                <a:latin typeface="Roboto"/>
                <a:cs typeface="Roboto"/>
              </a:rPr>
              <a:t> </a:t>
            </a:r>
            <a:r>
              <a:rPr lang="de-DE" sz="1100" err="1">
                <a:solidFill>
                  <a:schemeClr val="tx1"/>
                </a:solidFill>
                <a:latin typeface="Roboto"/>
                <a:cs typeface="Roboto"/>
              </a:rPr>
              <a:t>securities</a:t>
            </a:r>
            <a:r>
              <a:rPr lang="de-DE" sz="1100">
                <a:solidFill>
                  <a:schemeClr val="tx1"/>
                </a:solidFill>
                <a:latin typeface="Roboto"/>
                <a:cs typeface="Roboto"/>
              </a:rPr>
              <a:t> </a:t>
            </a:r>
            <a:r>
              <a:rPr lang="de-DE" sz="1100" err="1">
                <a:solidFill>
                  <a:schemeClr val="tx1"/>
                </a:solidFill>
                <a:latin typeface="Roboto"/>
                <a:cs typeface="Roboto"/>
              </a:rPr>
              <a:t>or</a:t>
            </a:r>
            <a:r>
              <a:rPr lang="de-DE" sz="1100">
                <a:solidFill>
                  <a:schemeClr val="tx1"/>
                </a:solidFill>
                <a:latin typeface="Roboto"/>
                <a:cs typeface="Roboto"/>
              </a:rPr>
              <a:t> </a:t>
            </a:r>
            <a:r>
              <a:rPr lang="de-DE" sz="1100" err="1">
                <a:solidFill>
                  <a:schemeClr val="tx1"/>
                </a:solidFill>
                <a:latin typeface="Roboto"/>
                <a:cs typeface="Roboto"/>
              </a:rPr>
              <a:t>any</a:t>
            </a:r>
            <a:r>
              <a:rPr lang="de-DE" sz="1100">
                <a:solidFill>
                  <a:schemeClr val="tx1"/>
                </a:solidFill>
                <a:latin typeface="Roboto"/>
                <a:cs typeface="Roboto"/>
              </a:rPr>
              <a:t> </a:t>
            </a:r>
            <a:r>
              <a:rPr lang="de-DE" sz="1100" err="1">
                <a:solidFill>
                  <a:schemeClr val="tx1"/>
                </a:solidFill>
                <a:latin typeface="Roboto"/>
                <a:cs typeface="Roboto"/>
              </a:rPr>
              <a:t>other</a:t>
            </a:r>
            <a:r>
              <a:rPr lang="de-DE" sz="1100">
                <a:solidFill>
                  <a:schemeClr val="tx1"/>
                </a:solidFill>
                <a:latin typeface="Roboto"/>
                <a:cs typeface="Roboto"/>
              </a:rPr>
              <a:t> </a:t>
            </a:r>
            <a:r>
              <a:rPr lang="de-DE" sz="1100" err="1">
                <a:solidFill>
                  <a:schemeClr val="tx1"/>
                </a:solidFill>
                <a:latin typeface="Roboto"/>
                <a:cs typeface="Roboto"/>
              </a:rPr>
              <a:t>thing</a:t>
            </a:r>
            <a:r>
              <a:rPr lang="de-DE" sz="1100">
                <a:solidFill>
                  <a:schemeClr val="tx1"/>
                </a:solidFill>
                <a:latin typeface="Roboto"/>
                <a:cs typeface="Roboto"/>
              </a:rPr>
              <a:t> of </a:t>
            </a:r>
            <a:r>
              <a:rPr lang="de-DE" sz="1100" err="1">
                <a:solidFill>
                  <a:schemeClr val="tx1"/>
                </a:solidFill>
                <a:latin typeface="Roboto"/>
                <a:cs typeface="Roboto"/>
              </a:rPr>
              <a:t>value</a:t>
            </a:r>
            <a:r>
              <a:rPr lang="de-DE" sz="1100">
                <a:solidFill>
                  <a:schemeClr val="tx1"/>
                </a:solidFill>
                <a:latin typeface="Roboto"/>
                <a:cs typeface="Roboto"/>
              </a:rPr>
              <a:t> </a:t>
            </a:r>
            <a:r>
              <a:rPr lang="de-DE" sz="1100" err="1">
                <a:solidFill>
                  <a:schemeClr val="tx1"/>
                </a:solidFill>
                <a:latin typeface="Roboto"/>
                <a:cs typeface="Roboto"/>
              </a:rPr>
              <a:t>entrusted</a:t>
            </a:r>
            <a:r>
              <a:rPr lang="de-DE" sz="1100">
                <a:solidFill>
                  <a:schemeClr val="tx1"/>
                </a:solidFill>
                <a:latin typeface="Roboto"/>
                <a:cs typeface="Roboto"/>
              </a:rPr>
              <a:t> </a:t>
            </a:r>
            <a:r>
              <a:rPr lang="de-DE" sz="1100" err="1">
                <a:solidFill>
                  <a:schemeClr val="tx1"/>
                </a:solidFill>
                <a:latin typeface="Roboto"/>
                <a:cs typeface="Roboto"/>
              </a:rPr>
              <a:t>to</a:t>
            </a:r>
            <a:r>
              <a:rPr lang="de-DE" sz="1100">
                <a:solidFill>
                  <a:schemeClr val="tx1"/>
                </a:solidFill>
                <a:latin typeface="Roboto"/>
                <a:cs typeface="Roboto"/>
              </a:rPr>
              <a:t> </a:t>
            </a:r>
            <a:r>
              <a:rPr lang="de-DE" sz="1100" err="1">
                <a:solidFill>
                  <a:schemeClr val="tx1"/>
                </a:solidFill>
                <a:latin typeface="Roboto"/>
                <a:cs typeface="Roboto"/>
              </a:rPr>
              <a:t>the</a:t>
            </a:r>
            <a:r>
              <a:rPr lang="de-DE" sz="1100">
                <a:solidFill>
                  <a:schemeClr val="tx1"/>
                </a:solidFill>
                <a:latin typeface="Roboto"/>
                <a:cs typeface="Roboto"/>
              </a:rPr>
              <a:t> </a:t>
            </a:r>
            <a:r>
              <a:rPr lang="de-DE" sz="1100" err="1">
                <a:solidFill>
                  <a:schemeClr val="tx1"/>
                </a:solidFill>
                <a:latin typeface="Roboto"/>
                <a:cs typeface="Roboto"/>
              </a:rPr>
              <a:t>public</a:t>
            </a:r>
            <a:r>
              <a:rPr lang="de-DE" sz="1100">
                <a:solidFill>
                  <a:schemeClr val="tx1"/>
                </a:solidFill>
                <a:latin typeface="Roboto"/>
                <a:cs typeface="Roboto"/>
              </a:rPr>
              <a:t> </a:t>
            </a:r>
            <a:r>
              <a:rPr lang="de-DE" sz="1100" err="1">
                <a:solidFill>
                  <a:schemeClr val="tx1"/>
                </a:solidFill>
                <a:latin typeface="Roboto"/>
                <a:cs typeface="Roboto"/>
              </a:rPr>
              <a:t>official</a:t>
            </a:r>
            <a:r>
              <a:rPr lang="de-DE" sz="1100">
                <a:solidFill>
                  <a:schemeClr val="tx1"/>
                </a:solidFill>
                <a:latin typeface="Roboto"/>
                <a:cs typeface="Roboto"/>
              </a:rPr>
              <a:t> </a:t>
            </a:r>
            <a:r>
              <a:rPr lang="de-DE" sz="1100" err="1">
                <a:solidFill>
                  <a:schemeClr val="tx1"/>
                </a:solidFill>
                <a:latin typeface="Roboto"/>
                <a:cs typeface="Roboto"/>
              </a:rPr>
              <a:t>by</a:t>
            </a:r>
            <a:r>
              <a:rPr lang="de-DE" sz="1100">
                <a:solidFill>
                  <a:schemeClr val="tx1"/>
                </a:solidFill>
                <a:latin typeface="Roboto"/>
                <a:cs typeface="Roboto"/>
              </a:rPr>
              <a:t> </a:t>
            </a:r>
            <a:r>
              <a:rPr lang="de-DE" sz="1100" err="1">
                <a:solidFill>
                  <a:schemeClr val="tx1"/>
                </a:solidFill>
                <a:latin typeface="Roboto"/>
                <a:cs typeface="Roboto"/>
              </a:rPr>
              <a:t>virtue</a:t>
            </a:r>
            <a:r>
              <a:rPr lang="de-DE" sz="1100">
                <a:solidFill>
                  <a:schemeClr val="tx1"/>
                </a:solidFill>
                <a:latin typeface="Roboto"/>
                <a:cs typeface="Roboto"/>
              </a:rPr>
              <a:t> of </a:t>
            </a:r>
            <a:r>
              <a:rPr lang="de-DE" sz="1100" err="1">
                <a:solidFill>
                  <a:schemeClr val="tx1"/>
                </a:solidFill>
                <a:latin typeface="Roboto"/>
                <a:cs typeface="Roboto"/>
              </a:rPr>
              <a:t>his</a:t>
            </a:r>
            <a:r>
              <a:rPr lang="de-DE" sz="1100">
                <a:solidFill>
                  <a:schemeClr val="tx1"/>
                </a:solidFill>
                <a:latin typeface="Roboto"/>
                <a:cs typeface="Roboto"/>
              </a:rPr>
              <a:t> </a:t>
            </a:r>
            <a:r>
              <a:rPr lang="de-DE" sz="1100" err="1">
                <a:solidFill>
                  <a:schemeClr val="tx1"/>
                </a:solidFill>
                <a:latin typeface="Roboto"/>
                <a:cs typeface="Roboto"/>
              </a:rPr>
              <a:t>or</a:t>
            </a:r>
            <a:r>
              <a:rPr lang="de-DE" sz="1100">
                <a:solidFill>
                  <a:schemeClr val="tx1"/>
                </a:solidFill>
                <a:latin typeface="Roboto"/>
                <a:cs typeface="Roboto"/>
              </a:rPr>
              <a:t> her </a:t>
            </a:r>
            <a:r>
              <a:rPr lang="de-DE" sz="1100" err="1">
                <a:solidFill>
                  <a:schemeClr val="tx1"/>
                </a:solidFill>
                <a:latin typeface="Roboto"/>
                <a:cs typeface="Roboto"/>
              </a:rPr>
              <a:t>position</a:t>
            </a:r>
            <a:r>
              <a:rPr lang="de-DE" sz="1100">
                <a:solidFill>
                  <a:schemeClr val="tx1"/>
                </a:solidFill>
                <a:latin typeface="Roboto"/>
                <a:cs typeface="Roboto"/>
              </a:rPr>
              <a:t>.</a:t>
            </a:r>
            <a:r>
              <a:rPr lang="de-DE" sz="1100">
                <a:solidFill>
                  <a:srgbClr val="000000"/>
                </a:solidFill>
                <a:latin typeface="Roboto"/>
                <a:cs typeface="Roboto"/>
              </a:rPr>
              <a:t>“</a:t>
            </a:r>
            <a:endParaRPr lang="de-DE" sz="1100">
              <a:solidFill>
                <a:schemeClr val="tx1"/>
              </a:solidFill>
              <a:latin typeface="Roboto"/>
              <a:cs typeface="Roboto"/>
            </a:endParaRPr>
          </a:p>
        </p:txBody>
      </p:sp>
      <p:grpSp>
        <p:nvGrpSpPr>
          <p:cNvPr id="9" name="Gruppierung 8"/>
          <p:cNvGrpSpPr/>
          <p:nvPr/>
        </p:nvGrpSpPr>
        <p:grpSpPr>
          <a:xfrm>
            <a:off x="5853006" y="3009104"/>
            <a:ext cx="2448000" cy="1647030"/>
            <a:chOff x="5853006" y="3009104"/>
            <a:chExt cx="2448000" cy="1647030"/>
          </a:xfrm>
        </p:grpSpPr>
        <p:pic>
          <p:nvPicPr>
            <p:cNvPr id="3" name="Bild 2" descr="corporate-suit-white-man-background_1150-177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3006" y="3025437"/>
              <a:ext cx="2448000" cy="1630697"/>
            </a:xfrm>
            <a:prstGeom prst="rect">
              <a:avLst/>
            </a:prstGeom>
            <a:ln>
              <a:solidFill>
                <a:srgbClr val="00B0F0"/>
              </a:solidFill>
            </a:ln>
          </p:spPr>
        </p:pic>
        <p:sp>
          <p:nvSpPr>
            <p:cNvPr id="21" name="Textfeld 20"/>
            <p:cNvSpPr txBox="1"/>
            <p:nvPr/>
          </p:nvSpPr>
          <p:spPr>
            <a:xfrm>
              <a:off x="5854527" y="3009104"/>
              <a:ext cx="505632" cy="523220"/>
            </a:xfrm>
            <a:prstGeom prst="rect">
              <a:avLst/>
            </a:prstGeom>
            <a:noFill/>
          </p:spPr>
          <p:txBody>
            <a:bodyPr wrap="square" rtlCol="0">
              <a:spAutoFit/>
            </a:bodyPr>
            <a:lstStyle/>
            <a:p>
              <a:r>
                <a:rPr lang="de-DE" sz="2800" b="1">
                  <a:solidFill>
                    <a:schemeClr val="bg1"/>
                  </a:solidFill>
                  <a:latin typeface="Roboto"/>
                  <a:cs typeface="Roboto"/>
                </a:rPr>
                <a:t>5</a:t>
              </a:r>
            </a:p>
          </p:txBody>
        </p:sp>
      </p:grpSp>
      <p:sp>
        <p:nvSpPr>
          <p:cNvPr id="15" name="Rechteck 14"/>
          <p:cNvSpPr>
            <a:spLocks noChangeAspect="1"/>
          </p:cNvSpPr>
          <p:nvPr/>
        </p:nvSpPr>
        <p:spPr>
          <a:xfrm>
            <a:off x="5878510" y="1304393"/>
            <a:ext cx="2376000" cy="1572353"/>
          </a:xfrm>
          <a:prstGeom prst="rect">
            <a:avLst/>
          </a:prstGeom>
          <a:solidFill>
            <a:schemeClr val="bg1"/>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200">
                <a:solidFill>
                  <a:schemeClr val="tx1"/>
                </a:solidFill>
                <a:latin typeface="Roboto"/>
                <a:cs typeface="Roboto"/>
              </a:rPr>
              <a:t>UNCAC </a:t>
            </a:r>
            <a:r>
              <a:rPr lang="de-DE" sz="1200" err="1">
                <a:solidFill>
                  <a:schemeClr val="tx1"/>
                </a:solidFill>
                <a:latin typeface="Roboto"/>
                <a:cs typeface="Roboto"/>
              </a:rPr>
              <a:t>criminalizes</a:t>
            </a:r>
            <a:r>
              <a:rPr lang="de-DE" sz="1200">
                <a:solidFill>
                  <a:schemeClr val="tx1"/>
                </a:solidFill>
                <a:latin typeface="Roboto"/>
                <a:cs typeface="Roboto"/>
              </a:rPr>
              <a:t> </a:t>
            </a:r>
            <a:r>
              <a:rPr lang="mr-IN" sz="1200" b="1">
                <a:solidFill>
                  <a:srgbClr val="FF0000"/>
                </a:solidFill>
                <a:latin typeface="Roboto"/>
                <a:cs typeface="Roboto"/>
              </a:rPr>
              <a:t>“</a:t>
            </a:r>
            <a:r>
              <a:rPr lang="de-DE" sz="1200" b="1" err="1">
                <a:solidFill>
                  <a:srgbClr val="FF0000"/>
                </a:solidFill>
                <a:latin typeface="Roboto"/>
                <a:cs typeface="Roboto"/>
              </a:rPr>
              <a:t>abuse</a:t>
            </a:r>
            <a:r>
              <a:rPr lang="de-DE" sz="1200" b="1">
                <a:solidFill>
                  <a:srgbClr val="FF0000"/>
                </a:solidFill>
                <a:latin typeface="Roboto"/>
                <a:cs typeface="Roboto"/>
              </a:rPr>
              <a:t> of </a:t>
            </a:r>
            <a:r>
              <a:rPr lang="de-DE" sz="1200" b="1" err="1">
                <a:solidFill>
                  <a:srgbClr val="FF0000"/>
                </a:solidFill>
                <a:latin typeface="Roboto"/>
                <a:cs typeface="Roboto"/>
              </a:rPr>
              <a:t>functions</a:t>
            </a:r>
            <a:r>
              <a:rPr lang="de-DE" sz="1200" b="1">
                <a:solidFill>
                  <a:srgbClr val="FF0000"/>
                </a:solidFill>
                <a:latin typeface="Roboto"/>
                <a:cs typeface="Roboto"/>
              </a:rPr>
              <a:t> </a:t>
            </a:r>
            <a:r>
              <a:rPr lang="de-DE" sz="1200" b="1" err="1">
                <a:solidFill>
                  <a:srgbClr val="FF0000"/>
                </a:solidFill>
                <a:latin typeface="Roboto"/>
                <a:cs typeface="Roboto"/>
              </a:rPr>
              <a:t>or</a:t>
            </a:r>
            <a:r>
              <a:rPr lang="de-DE" sz="1200" b="1">
                <a:solidFill>
                  <a:srgbClr val="FF0000"/>
                </a:solidFill>
                <a:latin typeface="Roboto"/>
                <a:cs typeface="Roboto"/>
              </a:rPr>
              <a:t> </a:t>
            </a:r>
            <a:r>
              <a:rPr lang="de-DE" sz="1200" b="1" err="1">
                <a:solidFill>
                  <a:srgbClr val="FF0000"/>
                </a:solidFill>
                <a:latin typeface="Roboto"/>
                <a:cs typeface="Roboto"/>
              </a:rPr>
              <a:t>position</a:t>
            </a:r>
            <a:r>
              <a:rPr lang="de-DE" sz="1200">
                <a:solidFill>
                  <a:schemeClr val="tx1"/>
                </a:solidFill>
                <a:latin typeface="Roboto"/>
                <a:cs typeface="Roboto"/>
              </a:rPr>
              <a:t>, </a:t>
            </a:r>
            <a:r>
              <a:rPr lang="de-DE" sz="1200" err="1">
                <a:solidFill>
                  <a:schemeClr val="tx1"/>
                </a:solidFill>
                <a:latin typeface="Roboto"/>
                <a:cs typeface="Roboto"/>
              </a:rPr>
              <a:t>that</a:t>
            </a:r>
            <a:r>
              <a:rPr lang="de-DE" sz="1200">
                <a:solidFill>
                  <a:schemeClr val="tx1"/>
                </a:solidFill>
                <a:latin typeface="Roboto"/>
                <a:cs typeface="Roboto"/>
              </a:rPr>
              <a:t> </a:t>
            </a:r>
            <a:r>
              <a:rPr lang="de-DE" sz="1200" err="1">
                <a:solidFill>
                  <a:schemeClr val="tx1"/>
                </a:solidFill>
                <a:latin typeface="Roboto"/>
                <a:cs typeface="Roboto"/>
              </a:rPr>
              <a:t>is</a:t>
            </a:r>
            <a:r>
              <a:rPr lang="de-DE" sz="1200">
                <a:solidFill>
                  <a:schemeClr val="tx1"/>
                </a:solidFill>
                <a:latin typeface="Roboto"/>
                <a:cs typeface="Roboto"/>
              </a:rPr>
              <a:t>, </a:t>
            </a:r>
            <a:r>
              <a:rPr lang="de-DE" sz="1200" err="1">
                <a:solidFill>
                  <a:schemeClr val="tx1"/>
                </a:solidFill>
                <a:latin typeface="Roboto"/>
                <a:cs typeface="Roboto"/>
              </a:rPr>
              <a:t>the</a:t>
            </a:r>
            <a:r>
              <a:rPr lang="de-DE" sz="1200">
                <a:solidFill>
                  <a:schemeClr val="tx1"/>
                </a:solidFill>
                <a:latin typeface="Roboto"/>
                <a:cs typeface="Roboto"/>
              </a:rPr>
              <a:t> </a:t>
            </a:r>
            <a:r>
              <a:rPr lang="de-DE" sz="1200" err="1">
                <a:solidFill>
                  <a:schemeClr val="tx1"/>
                </a:solidFill>
                <a:latin typeface="Roboto"/>
                <a:cs typeface="Roboto"/>
              </a:rPr>
              <a:t>performance</a:t>
            </a:r>
            <a:r>
              <a:rPr lang="de-DE" sz="1200">
                <a:solidFill>
                  <a:schemeClr val="tx1"/>
                </a:solidFill>
                <a:latin typeface="Roboto"/>
                <a:cs typeface="Roboto"/>
              </a:rPr>
              <a:t> of </a:t>
            </a:r>
            <a:r>
              <a:rPr lang="de-DE" sz="1200" err="1">
                <a:solidFill>
                  <a:schemeClr val="tx1"/>
                </a:solidFill>
                <a:latin typeface="Roboto"/>
                <a:cs typeface="Roboto"/>
              </a:rPr>
              <a:t>or</a:t>
            </a:r>
            <a:r>
              <a:rPr lang="de-DE" sz="1200">
                <a:solidFill>
                  <a:schemeClr val="tx1"/>
                </a:solidFill>
                <a:latin typeface="Roboto"/>
                <a:cs typeface="Roboto"/>
              </a:rPr>
              <a:t> </a:t>
            </a:r>
            <a:r>
              <a:rPr lang="de-DE" sz="1200" err="1">
                <a:solidFill>
                  <a:schemeClr val="tx1"/>
                </a:solidFill>
                <a:latin typeface="Roboto"/>
                <a:cs typeface="Roboto"/>
              </a:rPr>
              <a:t>failure</a:t>
            </a:r>
            <a:r>
              <a:rPr lang="de-DE" sz="1200">
                <a:solidFill>
                  <a:schemeClr val="tx1"/>
                </a:solidFill>
                <a:latin typeface="Roboto"/>
                <a:cs typeface="Roboto"/>
              </a:rPr>
              <a:t> </a:t>
            </a:r>
            <a:r>
              <a:rPr lang="de-DE" sz="1200" err="1">
                <a:solidFill>
                  <a:schemeClr val="tx1"/>
                </a:solidFill>
                <a:latin typeface="Roboto"/>
                <a:cs typeface="Roboto"/>
              </a:rPr>
              <a:t>to</a:t>
            </a:r>
            <a:r>
              <a:rPr lang="de-DE" sz="1200">
                <a:solidFill>
                  <a:schemeClr val="tx1"/>
                </a:solidFill>
                <a:latin typeface="Roboto"/>
                <a:cs typeface="Roboto"/>
              </a:rPr>
              <a:t> </a:t>
            </a:r>
            <a:r>
              <a:rPr lang="de-DE" sz="1200" err="1">
                <a:solidFill>
                  <a:schemeClr val="tx1"/>
                </a:solidFill>
                <a:latin typeface="Roboto"/>
                <a:cs typeface="Roboto"/>
              </a:rPr>
              <a:t>perform</a:t>
            </a:r>
            <a:r>
              <a:rPr lang="de-DE" sz="1200">
                <a:solidFill>
                  <a:schemeClr val="tx1"/>
                </a:solidFill>
                <a:latin typeface="Roboto"/>
                <a:cs typeface="Roboto"/>
              </a:rPr>
              <a:t> an </a:t>
            </a:r>
            <a:r>
              <a:rPr lang="de-DE" sz="1200" err="1">
                <a:solidFill>
                  <a:schemeClr val="tx1"/>
                </a:solidFill>
                <a:latin typeface="Roboto"/>
                <a:cs typeface="Roboto"/>
              </a:rPr>
              <a:t>act</a:t>
            </a:r>
            <a:r>
              <a:rPr lang="de-DE" sz="1200">
                <a:solidFill>
                  <a:schemeClr val="tx1"/>
                </a:solidFill>
                <a:latin typeface="Roboto"/>
                <a:cs typeface="Roboto"/>
              </a:rPr>
              <a:t>, in </a:t>
            </a:r>
            <a:r>
              <a:rPr lang="de-DE" sz="1200" err="1">
                <a:solidFill>
                  <a:schemeClr val="tx1"/>
                </a:solidFill>
                <a:latin typeface="Roboto"/>
                <a:cs typeface="Roboto"/>
              </a:rPr>
              <a:t>violation</a:t>
            </a:r>
            <a:r>
              <a:rPr lang="de-DE" sz="1200">
                <a:solidFill>
                  <a:schemeClr val="tx1"/>
                </a:solidFill>
                <a:latin typeface="Roboto"/>
                <a:cs typeface="Roboto"/>
              </a:rPr>
              <a:t> of </a:t>
            </a:r>
            <a:r>
              <a:rPr lang="de-DE" sz="1200" err="1">
                <a:solidFill>
                  <a:schemeClr val="tx1"/>
                </a:solidFill>
                <a:latin typeface="Roboto"/>
                <a:cs typeface="Roboto"/>
              </a:rPr>
              <a:t>laws</a:t>
            </a:r>
            <a:r>
              <a:rPr lang="de-DE" sz="1200">
                <a:solidFill>
                  <a:schemeClr val="tx1"/>
                </a:solidFill>
                <a:latin typeface="Roboto"/>
                <a:cs typeface="Roboto"/>
              </a:rPr>
              <a:t>, </a:t>
            </a:r>
            <a:r>
              <a:rPr lang="de-DE" sz="1200" err="1">
                <a:solidFill>
                  <a:schemeClr val="tx1"/>
                </a:solidFill>
                <a:latin typeface="Roboto"/>
                <a:cs typeface="Roboto"/>
              </a:rPr>
              <a:t>by</a:t>
            </a:r>
            <a:r>
              <a:rPr lang="de-DE" sz="1200">
                <a:solidFill>
                  <a:schemeClr val="tx1"/>
                </a:solidFill>
                <a:latin typeface="Roboto"/>
                <a:cs typeface="Roboto"/>
              </a:rPr>
              <a:t> a </a:t>
            </a:r>
            <a:r>
              <a:rPr lang="de-DE" sz="1200" err="1">
                <a:solidFill>
                  <a:schemeClr val="tx1"/>
                </a:solidFill>
                <a:latin typeface="Roboto"/>
                <a:cs typeface="Roboto"/>
              </a:rPr>
              <a:t>public</a:t>
            </a:r>
            <a:r>
              <a:rPr lang="de-DE" sz="1200">
                <a:solidFill>
                  <a:schemeClr val="tx1"/>
                </a:solidFill>
                <a:latin typeface="Roboto"/>
                <a:cs typeface="Roboto"/>
              </a:rPr>
              <a:t> </a:t>
            </a:r>
            <a:r>
              <a:rPr lang="de-DE" sz="1200" err="1">
                <a:solidFill>
                  <a:schemeClr val="tx1"/>
                </a:solidFill>
                <a:latin typeface="Roboto"/>
                <a:cs typeface="Roboto"/>
              </a:rPr>
              <a:t>official</a:t>
            </a:r>
            <a:r>
              <a:rPr lang="de-DE" sz="1200">
                <a:solidFill>
                  <a:schemeClr val="tx1"/>
                </a:solidFill>
                <a:latin typeface="Roboto"/>
                <a:cs typeface="Roboto"/>
              </a:rPr>
              <a:t> in </a:t>
            </a:r>
            <a:r>
              <a:rPr lang="de-DE" sz="1200" err="1">
                <a:solidFill>
                  <a:schemeClr val="tx1"/>
                </a:solidFill>
                <a:latin typeface="Roboto"/>
                <a:cs typeface="Roboto"/>
              </a:rPr>
              <a:t>the</a:t>
            </a:r>
            <a:r>
              <a:rPr lang="de-DE" sz="1200">
                <a:solidFill>
                  <a:schemeClr val="tx1"/>
                </a:solidFill>
                <a:latin typeface="Roboto"/>
                <a:cs typeface="Roboto"/>
              </a:rPr>
              <a:t> </a:t>
            </a:r>
            <a:r>
              <a:rPr lang="de-DE" sz="1200" err="1">
                <a:solidFill>
                  <a:schemeClr val="tx1"/>
                </a:solidFill>
                <a:latin typeface="Roboto"/>
                <a:cs typeface="Roboto"/>
              </a:rPr>
              <a:t>discharge</a:t>
            </a:r>
            <a:r>
              <a:rPr lang="de-DE" sz="1200">
                <a:solidFill>
                  <a:schemeClr val="tx1"/>
                </a:solidFill>
                <a:latin typeface="Roboto"/>
                <a:cs typeface="Roboto"/>
              </a:rPr>
              <a:t> of </a:t>
            </a:r>
            <a:r>
              <a:rPr lang="de-DE" sz="1200" err="1">
                <a:solidFill>
                  <a:schemeClr val="tx1"/>
                </a:solidFill>
                <a:latin typeface="Roboto"/>
                <a:cs typeface="Roboto"/>
              </a:rPr>
              <a:t>his</a:t>
            </a:r>
            <a:r>
              <a:rPr lang="de-DE" sz="1200">
                <a:solidFill>
                  <a:schemeClr val="tx1"/>
                </a:solidFill>
                <a:latin typeface="Roboto"/>
                <a:cs typeface="Roboto"/>
              </a:rPr>
              <a:t> </a:t>
            </a:r>
            <a:r>
              <a:rPr lang="de-DE" sz="1200" err="1">
                <a:solidFill>
                  <a:schemeClr val="tx1"/>
                </a:solidFill>
                <a:latin typeface="Roboto"/>
                <a:cs typeface="Roboto"/>
              </a:rPr>
              <a:t>or</a:t>
            </a:r>
            <a:r>
              <a:rPr lang="de-DE" sz="1200">
                <a:solidFill>
                  <a:schemeClr val="tx1"/>
                </a:solidFill>
                <a:latin typeface="Roboto"/>
                <a:cs typeface="Roboto"/>
              </a:rPr>
              <a:t> her </a:t>
            </a:r>
            <a:r>
              <a:rPr lang="de-DE" sz="1200" err="1">
                <a:solidFill>
                  <a:schemeClr val="tx1"/>
                </a:solidFill>
                <a:latin typeface="Roboto"/>
                <a:cs typeface="Roboto"/>
              </a:rPr>
              <a:t>functions</a:t>
            </a:r>
            <a:r>
              <a:rPr lang="de-DE" sz="1200">
                <a:solidFill>
                  <a:schemeClr val="tx1"/>
                </a:solidFill>
                <a:latin typeface="Roboto"/>
                <a:cs typeface="Roboto"/>
              </a:rPr>
              <a:t>, </a:t>
            </a:r>
            <a:r>
              <a:rPr lang="de-DE" sz="1200" err="1">
                <a:solidFill>
                  <a:schemeClr val="tx1"/>
                </a:solidFill>
                <a:latin typeface="Roboto"/>
                <a:cs typeface="Roboto"/>
              </a:rPr>
              <a:t>for</a:t>
            </a:r>
            <a:r>
              <a:rPr lang="de-DE" sz="1200">
                <a:solidFill>
                  <a:schemeClr val="tx1"/>
                </a:solidFill>
                <a:latin typeface="Roboto"/>
                <a:cs typeface="Roboto"/>
              </a:rPr>
              <a:t> </a:t>
            </a:r>
            <a:r>
              <a:rPr lang="de-DE" sz="1200" err="1">
                <a:solidFill>
                  <a:schemeClr val="tx1"/>
                </a:solidFill>
                <a:latin typeface="Roboto"/>
                <a:cs typeface="Roboto"/>
              </a:rPr>
              <a:t>the</a:t>
            </a:r>
            <a:r>
              <a:rPr lang="de-DE" sz="1200">
                <a:solidFill>
                  <a:schemeClr val="tx1"/>
                </a:solidFill>
                <a:latin typeface="Roboto"/>
                <a:cs typeface="Roboto"/>
              </a:rPr>
              <a:t> </a:t>
            </a:r>
            <a:r>
              <a:rPr lang="de-DE" sz="1200" err="1">
                <a:solidFill>
                  <a:schemeClr val="tx1"/>
                </a:solidFill>
                <a:latin typeface="Roboto"/>
                <a:cs typeface="Roboto"/>
              </a:rPr>
              <a:t>purpose</a:t>
            </a:r>
            <a:r>
              <a:rPr lang="de-DE" sz="1200">
                <a:solidFill>
                  <a:schemeClr val="tx1"/>
                </a:solidFill>
                <a:latin typeface="Roboto"/>
                <a:cs typeface="Roboto"/>
              </a:rPr>
              <a:t> of </a:t>
            </a:r>
            <a:r>
              <a:rPr lang="de-DE" sz="1200" err="1">
                <a:solidFill>
                  <a:schemeClr val="tx1"/>
                </a:solidFill>
                <a:latin typeface="Roboto"/>
                <a:cs typeface="Roboto"/>
              </a:rPr>
              <a:t>obtaining</a:t>
            </a:r>
            <a:r>
              <a:rPr lang="de-DE" sz="1200">
                <a:solidFill>
                  <a:schemeClr val="tx1"/>
                </a:solidFill>
                <a:latin typeface="Roboto"/>
                <a:cs typeface="Roboto"/>
              </a:rPr>
              <a:t> an </a:t>
            </a:r>
            <a:r>
              <a:rPr lang="de-DE" sz="1200" err="1">
                <a:solidFill>
                  <a:schemeClr val="tx1"/>
                </a:solidFill>
                <a:latin typeface="Roboto"/>
                <a:cs typeface="Roboto"/>
              </a:rPr>
              <a:t>undue</a:t>
            </a:r>
            <a:r>
              <a:rPr lang="de-DE" sz="1200">
                <a:solidFill>
                  <a:schemeClr val="tx1"/>
                </a:solidFill>
                <a:latin typeface="Roboto"/>
                <a:cs typeface="Roboto"/>
              </a:rPr>
              <a:t> </a:t>
            </a:r>
            <a:r>
              <a:rPr lang="de-DE" sz="1200" err="1">
                <a:solidFill>
                  <a:schemeClr val="tx1"/>
                </a:solidFill>
                <a:latin typeface="Roboto"/>
                <a:cs typeface="Roboto"/>
              </a:rPr>
              <a:t>advantage</a:t>
            </a:r>
            <a:r>
              <a:rPr lang="de-DE" sz="1200">
                <a:solidFill>
                  <a:schemeClr val="tx1"/>
                </a:solidFill>
                <a:latin typeface="Roboto"/>
                <a:cs typeface="Roboto"/>
              </a:rPr>
              <a:t>.</a:t>
            </a:r>
            <a:r>
              <a:rPr lang="mr-IN" sz="1200">
                <a:solidFill>
                  <a:schemeClr val="tx1"/>
                </a:solidFill>
                <a:latin typeface="Roboto"/>
                <a:cs typeface="Roboto"/>
              </a:rPr>
              <a:t>“</a:t>
            </a:r>
            <a:r>
              <a:rPr lang="de-DE" sz="1200">
                <a:solidFill>
                  <a:schemeClr val="tx1"/>
                </a:solidFill>
                <a:latin typeface="Roboto"/>
                <a:cs typeface="Roboto"/>
              </a:rPr>
              <a:t> </a:t>
            </a:r>
          </a:p>
        </p:txBody>
      </p:sp>
      <p:grpSp>
        <p:nvGrpSpPr>
          <p:cNvPr id="25" name="Gruppierung 24"/>
          <p:cNvGrpSpPr/>
          <p:nvPr/>
        </p:nvGrpSpPr>
        <p:grpSpPr>
          <a:xfrm>
            <a:off x="5855458" y="1269593"/>
            <a:ext cx="2438070" cy="1632239"/>
            <a:chOff x="5855458" y="1269593"/>
            <a:chExt cx="2438070" cy="1632239"/>
          </a:xfrm>
        </p:grpSpPr>
        <p:pic>
          <p:nvPicPr>
            <p:cNvPr id="5" name="Bild 4" descr="abgeschnitten-der-business-leader-der-gleichheit-justiert_1262-2268.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1588" y="1281833"/>
              <a:ext cx="2431940" cy="1619999"/>
            </a:xfrm>
            <a:prstGeom prst="rect">
              <a:avLst/>
            </a:prstGeom>
            <a:ln>
              <a:solidFill>
                <a:srgbClr val="00B0F0"/>
              </a:solidFill>
            </a:ln>
          </p:spPr>
        </p:pic>
        <p:sp>
          <p:nvSpPr>
            <p:cNvPr id="19" name="Textfeld 18"/>
            <p:cNvSpPr txBox="1"/>
            <p:nvPr/>
          </p:nvSpPr>
          <p:spPr>
            <a:xfrm>
              <a:off x="5855458" y="1269593"/>
              <a:ext cx="505632" cy="523220"/>
            </a:xfrm>
            <a:prstGeom prst="rect">
              <a:avLst/>
            </a:prstGeom>
            <a:noFill/>
          </p:spPr>
          <p:txBody>
            <a:bodyPr wrap="square" rtlCol="0">
              <a:spAutoFit/>
            </a:bodyPr>
            <a:lstStyle/>
            <a:p>
              <a:r>
                <a:rPr lang="de-DE" sz="2800" b="1">
                  <a:solidFill>
                    <a:srgbClr val="000000"/>
                  </a:solidFill>
                  <a:latin typeface="Roboto"/>
                  <a:cs typeface="Roboto"/>
                </a:rPr>
                <a:t>4</a:t>
              </a:r>
            </a:p>
          </p:txBody>
        </p:sp>
      </p:grpSp>
      <p:grpSp>
        <p:nvGrpSpPr>
          <p:cNvPr id="31" name="Gruppieren 30">
            <a:extLst>
              <a:ext uri="{FF2B5EF4-FFF2-40B4-BE49-F238E27FC236}">
                <a16:creationId xmlns:a16="http://schemas.microsoft.com/office/drawing/2014/main" id="{F2C7EA7A-1067-EA42-B9F2-4206E4CA6966}"/>
              </a:ext>
            </a:extLst>
          </p:cNvPr>
          <p:cNvGrpSpPr/>
          <p:nvPr/>
        </p:nvGrpSpPr>
        <p:grpSpPr>
          <a:xfrm>
            <a:off x="3276951" y="3008625"/>
            <a:ext cx="2460147" cy="1642581"/>
            <a:chOff x="3276951" y="3008625"/>
            <a:chExt cx="2460147" cy="1642581"/>
          </a:xfrm>
        </p:grpSpPr>
        <p:pic>
          <p:nvPicPr>
            <p:cNvPr id="26" name="Grafik 25" descr="Ein Bild, das Tisch, drinnen, Person, sitzend enthält.&#10;&#10;Automatisch generierte Beschreibung">
              <a:extLst>
                <a:ext uri="{FF2B5EF4-FFF2-40B4-BE49-F238E27FC236}">
                  <a16:creationId xmlns:a16="http://schemas.microsoft.com/office/drawing/2014/main" id="{8AC09AC4-5418-C44F-A0CC-FF972424BF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6951" y="3012421"/>
              <a:ext cx="2460147" cy="1638785"/>
            </a:xfrm>
            <a:prstGeom prst="rect">
              <a:avLst/>
            </a:prstGeom>
            <a:ln>
              <a:solidFill>
                <a:srgbClr val="00B0F0"/>
              </a:solidFill>
            </a:ln>
          </p:spPr>
        </p:pic>
        <p:sp>
          <p:nvSpPr>
            <p:cNvPr id="22" name="Textfeld 21"/>
            <p:cNvSpPr txBox="1"/>
            <p:nvPr/>
          </p:nvSpPr>
          <p:spPr>
            <a:xfrm>
              <a:off x="3278867" y="3008625"/>
              <a:ext cx="505632" cy="523220"/>
            </a:xfrm>
            <a:prstGeom prst="rect">
              <a:avLst/>
            </a:prstGeom>
            <a:noFill/>
          </p:spPr>
          <p:txBody>
            <a:bodyPr wrap="square" rtlCol="0">
              <a:spAutoFit/>
            </a:bodyPr>
            <a:lstStyle/>
            <a:p>
              <a:r>
                <a:rPr lang="de-DE" sz="2800" b="1">
                  <a:solidFill>
                    <a:schemeClr val="bg1"/>
                  </a:solidFill>
                  <a:latin typeface="Roboto"/>
                  <a:cs typeface="Roboto"/>
                </a:rPr>
                <a:t>3</a:t>
              </a:r>
            </a:p>
          </p:txBody>
        </p:sp>
      </p:grpSp>
      <p:sp>
        <p:nvSpPr>
          <p:cNvPr id="11" name="Rechteck 10"/>
          <p:cNvSpPr>
            <a:spLocks noChangeAspect="1"/>
          </p:cNvSpPr>
          <p:nvPr/>
        </p:nvSpPr>
        <p:spPr>
          <a:xfrm>
            <a:off x="752570" y="1305350"/>
            <a:ext cx="2376000" cy="1572352"/>
          </a:xfrm>
          <a:prstGeom prst="rect">
            <a:avLst/>
          </a:prstGeom>
          <a:solidFill>
            <a:schemeClr val="bg1"/>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a:solidFill>
                  <a:srgbClr val="000000"/>
                </a:solidFill>
                <a:latin typeface="Roboto"/>
                <a:cs typeface="Roboto"/>
              </a:rPr>
              <a:t>UNCAC </a:t>
            </a:r>
            <a:r>
              <a:rPr lang="de-DE" sz="1400" err="1">
                <a:solidFill>
                  <a:srgbClr val="000000"/>
                </a:solidFill>
                <a:latin typeface="Roboto"/>
                <a:cs typeface="Roboto"/>
              </a:rPr>
              <a:t>criminalizes</a:t>
            </a:r>
            <a:r>
              <a:rPr lang="de-DE" sz="1400">
                <a:solidFill>
                  <a:srgbClr val="000000"/>
                </a:solidFill>
                <a:latin typeface="Roboto"/>
                <a:cs typeface="Roboto"/>
              </a:rPr>
              <a:t> </a:t>
            </a:r>
            <a:r>
              <a:rPr lang="de-DE" sz="1400" b="1" err="1">
                <a:solidFill>
                  <a:srgbClr val="FF0000"/>
                </a:solidFill>
                <a:latin typeface="Roboto"/>
                <a:cs typeface="Roboto"/>
              </a:rPr>
              <a:t>bribery</a:t>
            </a:r>
            <a:r>
              <a:rPr lang="de-DE" sz="1400">
                <a:solidFill>
                  <a:srgbClr val="000000"/>
                </a:solidFill>
                <a:latin typeface="Roboto"/>
                <a:cs typeface="Roboto"/>
              </a:rPr>
              <a:t> of national </a:t>
            </a:r>
            <a:r>
              <a:rPr lang="de-DE" sz="1400" err="1">
                <a:solidFill>
                  <a:srgbClr val="000000"/>
                </a:solidFill>
                <a:latin typeface="Roboto"/>
                <a:cs typeface="Roboto"/>
              </a:rPr>
              <a:t>public</a:t>
            </a:r>
            <a:r>
              <a:rPr lang="de-DE" sz="1400">
                <a:solidFill>
                  <a:srgbClr val="000000"/>
                </a:solidFill>
                <a:latin typeface="Roboto"/>
                <a:cs typeface="Roboto"/>
              </a:rPr>
              <a:t> </a:t>
            </a:r>
            <a:r>
              <a:rPr lang="de-DE" sz="1400" err="1">
                <a:solidFill>
                  <a:srgbClr val="000000"/>
                </a:solidFill>
                <a:latin typeface="Roboto"/>
                <a:cs typeface="Roboto"/>
              </a:rPr>
              <a:t>officials</a:t>
            </a:r>
            <a:r>
              <a:rPr lang="de-DE" sz="1400">
                <a:solidFill>
                  <a:srgbClr val="000000"/>
                </a:solidFill>
                <a:latin typeface="Roboto"/>
                <a:cs typeface="Roboto"/>
              </a:rPr>
              <a:t> </a:t>
            </a:r>
            <a:r>
              <a:rPr lang="de-DE" sz="1400" err="1">
                <a:solidFill>
                  <a:srgbClr val="000000"/>
                </a:solidFill>
                <a:latin typeface="Roboto"/>
                <a:cs typeface="Roboto"/>
              </a:rPr>
              <a:t>as</a:t>
            </a:r>
            <a:r>
              <a:rPr lang="de-DE" sz="1400">
                <a:solidFill>
                  <a:srgbClr val="000000"/>
                </a:solidFill>
                <a:latin typeface="Roboto"/>
                <a:cs typeface="Roboto"/>
              </a:rPr>
              <a:t> </a:t>
            </a:r>
            <a:r>
              <a:rPr lang="de-DE" sz="1400" err="1">
                <a:solidFill>
                  <a:srgbClr val="000000"/>
                </a:solidFill>
                <a:latin typeface="Roboto"/>
                <a:cs typeface="Roboto"/>
              </a:rPr>
              <a:t>well</a:t>
            </a:r>
            <a:r>
              <a:rPr lang="de-DE" sz="1400">
                <a:solidFill>
                  <a:srgbClr val="000000"/>
                </a:solidFill>
                <a:latin typeface="Roboto"/>
                <a:cs typeface="Roboto"/>
              </a:rPr>
              <a:t> </a:t>
            </a:r>
            <a:r>
              <a:rPr lang="de-DE" sz="1400" err="1">
                <a:solidFill>
                  <a:srgbClr val="000000"/>
                </a:solidFill>
                <a:latin typeface="Roboto"/>
                <a:cs typeface="Roboto"/>
              </a:rPr>
              <a:t>as</a:t>
            </a:r>
            <a:r>
              <a:rPr lang="de-DE" sz="1400">
                <a:solidFill>
                  <a:srgbClr val="000000"/>
                </a:solidFill>
                <a:latin typeface="Roboto"/>
                <a:cs typeface="Roboto"/>
              </a:rPr>
              <a:t> </a:t>
            </a:r>
            <a:r>
              <a:rPr lang="de-DE" sz="1400" err="1">
                <a:solidFill>
                  <a:srgbClr val="000000"/>
                </a:solidFill>
                <a:latin typeface="Roboto"/>
                <a:cs typeface="Roboto"/>
              </a:rPr>
              <a:t>bribery</a:t>
            </a:r>
            <a:r>
              <a:rPr lang="de-DE" sz="1400">
                <a:solidFill>
                  <a:srgbClr val="000000"/>
                </a:solidFill>
                <a:latin typeface="Roboto"/>
                <a:cs typeface="Roboto"/>
              </a:rPr>
              <a:t> of </a:t>
            </a:r>
            <a:r>
              <a:rPr lang="de-DE" sz="1400" err="1">
                <a:solidFill>
                  <a:srgbClr val="000000"/>
                </a:solidFill>
                <a:latin typeface="Roboto"/>
                <a:cs typeface="Roboto"/>
              </a:rPr>
              <a:t>foreign</a:t>
            </a:r>
            <a:r>
              <a:rPr lang="de-DE" sz="1400">
                <a:solidFill>
                  <a:srgbClr val="000000"/>
                </a:solidFill>
                <a:latin typeface="Roboto"/>
                <a:cs typeface="Roboto"/>
              </a:rPr>
              <a:t> </a:t>
            </a:r>
            <a:r>
              <a:rPr lang="de-DE" sz="1400" err="1">
                <a:solidFill>
                  <a:srgbClr val="000000"/>
                </a:solidFill>
                <a:latin typeface="Roboto"/>
                <a:cs typeface="Roboto"/>
              </a:rPr>
              <a:t>public</a:t>
            </a:r>
            <a:r>
              <a:rPr lang="de-DE" sz="1400">
                <a:solidFill>
                  <a:srgbClr val="000000"/>
                </a:solidFill>
                <a:latin typeface="Roboto"/>
                <a:cs typeface="Roboto"/>
              </a:rPr>
              <a:t> </a:t>
            </a:r>
            <a:r>
              <a:rPr lang="de-DE" sz="1400" err="1">
                <a:solidFill>
                  <a:srgbClr val="000000"/>
                </a:solidFill>
                <a:latin typeface="Roboto"/>
                <a:cs typeface="Roboto"/>
              </a:rPr>
              <a:t>officials</a:t>
            </a:r>
            <a:r>
              <a:rPr lang="de-DE" sz="1400">
                <a:solidFill>
                  <a:srgbClr val="000000"/>
                </a:solidFill>
                <a:latin typeface="Roboto"/>
                <a:cs typeface="Roboto"/>
              </a:rPr>
              <a:t> </a:t>
            </a:r>
            <a:r>
              <a:rPr lang="de-DE" sz="1400" err="1">
                <a:solidFill>
                  <a:srgbClr val="000000"/>
                </a:solidFill>
                <a:latin typeface="Roboto"/>
                <a:cs typeface="Roboto"/>
              </a:rPr>
              <a:t>and</a:t>
            </a:r>
            <a:r>
              <a:rPr lang="de-DE" sz="1400">
                <a:solidFill>
                  <a:srgbClr val="000000"/>
                </a:solidFill>
                <a:latin typeface="Roboto"/>
                <a:cs typeface="Roboto"/>
              </a:rPr>
              <a:t> </a:t>
            </a:r>
            <a:r>
              <a:rPr lang="de-DE" sz="1400" err="1">
                <a:solidFill>
                  <a:srgbClr val="000000"/>
                </a:solidFill>
                <a:latin typeface="Roboto"/>
                <a:cs typeface="Roboto"/>
              </a:rPr>
              <a:t>officials</a:t>
            </a:r>
            <a:r>
              <a:rPr lang="de-DE" sz="1400">
                <a:solidFill>
                  <a:srgbClr val="000000"/>
                </a:solidFill>
                <a:latin typeface="Roboto"/>
                <a:cs typeface="Roboto"/>
              </a:rPr>
              <a:t> of </a:t>
            </a:r>
            <a:r>
              <a:rPr lang="de-DE" sz="1400" err="1">
                <a:solidFill>
                  <a:srgbClr val="000000"/>
                </a:solidFill>
                <a:latin typeface="Roboto"/>
                <a:cs typeface="Roboto"/>
              </a:rPr>
              <a:t>public</a:t>
            </a:r>
            <a:r>
              <a:rPr lang="de-DE" sz="1400">
                <a:solidFill>
                  <a:srgbClr val="000000"/>
                </a:solidFill>
                <a:latin typeface="Roboto"/>
                <a:cs typeface="Roboto"/>
              </a:rPr>
              <a:t> international </a:t>
            </a:r>
            <a:r>
              <a:rPr lang="de-DE" sz="1400" err="1">
                <a:solidFill>
                  <a:srgbClr val="000000"/>
                </a:solidFill>
                <a:latin typeface="Roboto"/>
                <a:cs typeface="Roboto"/>
              </a:rPr>
              <a:t>organizations</a:t>
            </a:r>
            <a:r>
              <a:rPr lang="de-DE" sz="1400">
                <a:solidFill>
                  <a:srgbClr val="000000"/>
                </a:solidFill>
                <a:latin typeface="Roboto"/>
                <a:cs typeface="Roboto"/>
              </a:rPr>
              <a:t>.</a:t>
            </a:r>
          </a:p>
        </p:txBody>
      </p:sp>
      <p:sp>
        <p:nvSpPr>
          <p:cNvPr id="13" name="Rechteck 12"/>
          <p:cNvSpPr>
            <a:spLocks noChangeAspect="1"/>
          </p:cNvSpPr>
          <p:nvPr/>
        </p:nvSpPr>
        <p:spPr>
          <a:xfrm>
            <a:off x="751639" y="3044863"/>
            <a:ext cx="2376000" cy="1572353"/>
          </a:xfrm>
          <a:prstGeom prst="rect">
            <a:avLst/>
          </a:prstGeom>
          <a:solidFill>
            <a:schemeClr val="bg1"/>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a:solidFill>
                  <a:srgbClr val="000000"/>
                </a:solidFill>
                <a:latin typeface="Roboto"/>
                <a:cs typeface="Roboto"/>
              </a:rPr>
              <a:t>UNCAC </a:t>
            </a:r>
            <a:r>
              <a:rPr lang="de-DE" sz="1400" err="1">
                <a:solidFill>
                  <a:srgbClr val="000000"/>
                </a:solidFill>
                <a:latin typeface="Roboto"/>
                <a:cs typeface="Roboto"/>
              </a:rPr>
              <a:t>criminalizes</a:t>
            </a:r>
            <a:r>
              <a:rPr lang="de-DE" sz="1400">
                <a:solidFill>
                  <a:srgbClr val="000000"/>
                </a:solidFill>
                <a:latin typeface="Roboto"/>
                <a:cs typeface="Roboto"/>
              </a:rPr>
              <a:t> </a:t>
            </a:r>
            <a:r>
              <a:rPr lang="de-DE" sz="1400" b="1" err="1">
                <a:solidFill>
                  <a:srgbClr val="FF0000"/>
                </a:solidFill>
                <a:latin typeface="Roboto"/>
                <a:cs typeface="Roboto"/>
              </a:rPr>
              <a:t>illicit</a:t>
            </a:r>
            <a:r>
              <a:rPr lang="de-DE" sz="1400" b="1">
                <a:solidFill>
                  <a:srgbClr val="FF0000"/>
                </a:solidFill>
                <a:latin typeface="Roboto"/>
                <a:cs typeface="Roboto"/>
              </a:rPr>
              <a:t> </a:t>
            </a:r>
            <a:r>
              <a:rPr lang="de-DE" sz="1400" b="1" err="1">
                <a:solidFill>
                  <a:srgbClr val="FF0000"/>
                </a:solidFill>
                <a:latin typeface="Roboto"/>
                <a:cs typeface="Roboto"/>
              </a:rPr>
              <a:t>enrichment</a:t>
            </a:r>
            <a:r>
              <a:rPr lang="de-DE" sz="1400">
                <a:solidFill>
                  <a:srgbClr val="000000"/>
                </a:solidFill>
                <a:latin typeface="Roboto"/>
                <a:cs typeface="Roboto"/>
              </a:rPr>
              <a:t>, a “</a:t>
            </a:r>
            <a:r>
              <a:rPr lang="de-DE" sz="1400" err="1">
                <a:solidFill>
                  <a:srgbClr val="000000"/>
                </a:solidFill>
                <a:latin typeface="Roboto"/>
                <a:cs typeface="Roboto"/>
              </a:rPr>
              <a:t>significant</a:t>
            </a:r>
            <a:r>
              <a:rPr lang="de-DE" sz="1400">
                <a:solidFill>
                  <a:srgbClr val="000000"/>
                </a:solidFill>
                <a:latin typeface="Roboto"/>
                <a:cs typeface="Roboto"/>
              </a:rPr>
              <a:t> </a:t>
            </a:r>
            <a:r>
              <a:rPr lang="de-DE" sz="1400" err="1">
                <a:solidFill>
                  <a:srgbClr val="000000"/>
                </a:solidFill>
                <a:latin typeface="Roboto"/>
                <a:cs typeface="Roboto"/>
              </a:rPr>
              <a:t>increase</a:t>
            </a:r>
            <a:r>
              <a:rPr lang="de-DE" sz="1400">
                <a:solidFill>
                  <a:srgbClr val="000000"/>
                </a:solidFill>
                <a:latin typeface="Roboto"/>
                <a:cs typeface="Roboto"/>
              </a:rPr>
              <a:t> in </a:t>
            </a:r>
            <a:r>
              <a:rPr lang="de-DE" sz="1400" err="1">
                <a:solidFill>
                  <a:srgbClr val="000000"/>
                </a:solidFill>
                <a:latin typeface="Roboto"/>
                <a:cs typeface="Roboto"/>
              </a:rPr>
              <a:t>the</a:t>
            </a:r>
            <a:r>
              <a:rPr lang="de-DE" sz="1400">
                <a:solidFill>
                  <a:srgbClr val="000000"/>
                </a:solidFill>
                <a:latin typeface="Roboto"/>
                <a:cs typeface="Roboto"/>
              </a:rPr>
              <a:t> </a:t>
            </a:r>
            <a:r>
              <a:rPr lang="de-DE" sz="1400" err="1">
                <a:solidFill>
                  <a:srgbClr val="000000"/>
                </a:solidFill>
                <a:latin typeface="Roboto"/>
                <a:cs typeface="Roboto"/>
              </a:rPr>
              <a:t>assets</a:t>
            </a:r>
            <a:r>
              <a:rPr lang="de-DE" sz="1400">
                <a:solidFill>
                  <a:srgbClr val="000000"/>
                </a:solidFill>
                <a:latin typeface="Roboto"/>
                <a:cs typeface="Roboto"/>
              </a:rPr>
              <a:t> of a </a:t>
            </a:r>
            <a:r>
              <a:rPr lang="de-DE" sz="1400" err="1">
                <a:solidFill>
                  <a:srgbClr val="000000"/>
                </a:solidFill>
                <a:latin typeface="Roboto"/>
                <a:cs typeface="Roboto"/>
              </a:rPr>
              <a:t>public</a:t>
            </a:r>
            <a:r>
              <a:rPr lang="de-DE" sz="1400">
                <a:solidFill>
                  <a:srgbClr val="000000"/>
                </a:solidFill>
                <a:latin typeface="Roboto"/>
                <a:cs typeface="Roboto"/>
              </a:rPr>
              <a:t> </a:t>
            </a:r>
            <a:r>
              <a:rPr lang="de-DE" sz="1400" err="1">
                <a:solidFill>
                  <a:srgbClr val="000000"/>
                </a:solidFill>
                <a:latin typeface="Roboto"/>
                <a:cs typeface="Roboto"/>
              </a:rPr>
              <a:t>official</a:t>
            </a:r>
            <a:r>
              <a:rPr lang="de-DE" sz="1400">
                <a:solidFill>
                  <a:srgbClr val="000000"/>
                </a:solidFill>
                <a:latin typeface="Roboto"/>
                <a:cs typeface="Roboto"/>
              </a:rPr>
              <a:t> </a:t>
            </a:r>
            <a:r>
              <a:rPr lang="de-DE" sz="1400" err="1">
                <a:solidFill>
                  <a:srgbClr val="000000"/>
                </a:solidFill>
                <a:latin typeface="Roboto"/>
                <a:cs typeface="Roboto"/>
              </a:rPr>
              <a:t>that</a:t>
            </a:r>
            <a:r>
              <a:rPr lang="de-DE" sz="1400">
                <a:solidFill>
                  <a:srgbClr val="000000"/>
                </a:solidFill>
                <a:latin typeface="Roboto"/>
                <a:cs typeface="Roboto"/>
              </a:rPr>
              <a:t> he </a:t>
            </a:r>
            <a:r>
              <a:rPr lang="de-DE" sz="1400" err="1">
                <a:solidFill>
                  <a:srgbClr val="000000"/>
                </a:solidFill>
                <a:latin typeface="Roboto"/>
                <a:cs typeface="Roboto"/>
              </a:rPr>
              <a:t>or</a:t>
            </a:r>
            <a:r>
              <a:rPr lang="de-DE" sz="1400">
                <a:solidFill>
                  <a:srgbClr val="000000"/>
                </a:solidFill>
                <a:latin typeface="Roboto"/>
                <a:cs typeface="Roboto"/>
              </a:rPr>
              <a:t> </a:t>
            </a:r>
            <a:r>
              <a:rPr lang="de-DE" sz="1400" err="1">
                <a:solidFill>
                  <a:srgbClr val="000000"/>
                </a:solidFill>
                <a:latin typeface="Roboto"/>
                <a:cs typeface="Roboto"/>
              </a:rPr>
              <a:t>she</a:t>
            </a:r>
            <a:r>
              <a:rPr lang="de-DE" sz="1400">
                <a:solidFill>
                  <a:srgbClr val="000000"/>
                </a:solidFill>
                <a:latin typeface="Roboto"/>
                <a:cs typeface="Roboto"/>
              </a:rPr>
              <a:t> </a:t>
            </a:r>
            <a:r>
              <a:rPr lang="de-DE" sz="1400" err="1">
                <a:solidFill>
                  <a:srgbClr val="000000"/>
                </a:solidFill>
                <a:latin typeface="Roboto"/>
                <a:cs typeface="Roboto"/>
              </a:rPr>
              <a:t>cannot</a:t>
            </a:r>
            <a:r>
              <a:rPr lang="de-DE" sz="1400">
                <a:solidFill>
                  <a:srgbClr val="000000"/>
                </a:solidFill>
                <a:latin typeface="Roboto"/>
                <a:cs typeface="Roboto"/>
              </a:rPr>
              <a:t> </a:t>
            </a:r>
            <a:r>
              <a:rPr lang="de-DE" sz="1400" err="1">
                <a:solidFill>
                  <a:srgbClr val="000000"/>
                </a:solidFill>
                <a:latin typeface="Roboto"/>
                <a:cs typeface="Roboto"/>
              </a:rPr>
              <a:t>reasonably</a:t>
            </a:r>
            <a:r>
              <a:rPr lang="de-DE" sz="1400">
                <a:solidFill>
                  <a:srgbClr val="000000"/>
                </a:solidFill>
                <a:latin typeface="Roboto"/>
                <a:cs typeface="Roboto"/>
              </a:rPr>
              <a:t> </a:t>
            </a:r>
            <a:r>
              <a:rPr lang="de-DE" sz="1400" err="1">
                <a:solidFill>
                  <a:srgbClr val="000000"/>
                </a:solidFill>
                <a:latin typeface="Roboto"/>
                <a:cs typeface="Roboto"/>
              </a:rPr>
              <a:t>explain</a:t>
            </a:r>
            <a:r>
              <a:rPr lang="de-DE" sz="1400">
                <a:solidFill>
                  <a:srgbClr val="000000"/>
                </a:solidFill>
                <a:latin typeface="Roboto"/>
                <a:cs typeface="Roboto"/>
              </a:rPr>
              <a:t> in </a:t>
            </a:r>
            <a:r>
              <a:rPr lang="de-DE" sz="1400" err="1">
                <a:solidFill>
                  <a:srgbClr val="000000"/>
                </a:solidFill>
                <a:latin typeface="Roboto"/>
                <a:cs typeface="Roboto"/>
              </a:rPr>
              <a:t>relation</a:t>
            </a:r>
            <a:r>
              <a:rPr lang="de-DE" sz="1400">
                <a:solidFill>
                  <a:srgbClr val="000000"/>
                </a:solidFill>
                <a:latin typeface="Roboto"/>
                <a:cs typeface="Roboto"/>
              </a:rPr>
              <a:t> </a:t>
            </a:r>
            <a:r>
              <a:rPr lang="de-DE" sz="1400" err="1">
                <a:solidFill>
                  <a:srgbClr val="000000"/>
                </a:solidFill>
                <a:latin typeface="Roboto"/>
                <a:cs typeface="Roboto"/>
              </a:rPr>
              <a:t>to</a:t>
            </a:r>
            <a:r>
              <a:rPr lang="de-DE" sz="1400">
                <a:solidFill>
                  <a:srgbClr val="000000"/>
                </a:solidFill>
                <a:latin typeface="Roboto"/>
                <a:cs typeface="Roboto"/>
              </a:rPr>
              <a:t> </a:t>
            </a:r>
            <a:r>
              <a:rPr lang="de-DE" sz="1400" err="1">
                <a:solidFill>
                  <a:srgbClr val="000000"/>
                </a:solidFill>
                <a:latin typeface="Roboto"/>
                <a:cs typeface="Roboto"/>
              </a:rPr>
              <a:t>his</a:t>
            </a:r>
            <a:r>
              <a:rPr lang="de-DE" sz="1400">
                <a:solidFill>
                  <a:srgbClr val="000000"/>
                </a:solidFill>
                <a:latin typeface="Roboto"/>
                <a:cs typeface="Roboto"/>
              </a:rPr>
              <a:t> </a:t>
            </a:r>
            <a:r>
              <a:rPr lang="de-DE" sz="1400" err="1">
                <a:solidFill>
                  <a:srgbClr val="000000"/>
                </a:solidFill>
                <a:latin typeface="Roboto"/>
                <a:cs typeface="Roboto"/>
              </a:rPr>
              <a:t>or</a:t>
            </a:r>
            <a:r>
              <a:rPr lang="de-DE" sz="1400">
                <a:solidFill>
                  <a:srgbClr val="000000"/>
                </a:solidFill>
                <a:latin typeface="Roboto"/>
                <a:cs typeface="Roboto"/>
              </a:rPr>
              <a:t> her </a:t>
            </a:r>
            <a:r>
              <a:rPr lang="de-DE" sz="1400" err="1">
                <a:solidFill>
                  <a:srgbClr val="000000"/>
                </a:solidFill>
                <a:latin typeface="Roboto"/>
                <a:cs typeface="Roboto"/>
              </a:rPr>
              <a:t>lawful</a:t>
            </a:r>
            <a:r>
              <a:rPr lang="de-DE" sz="1400">
                <a:solidFill>
                  <a:srgbClr val="000000"/>
                </a:solidFill>
                <a:latin typeface="Roboto"/>
                <a:cs typeface="Roboto"/>
              </a:rPr>
              <a:t> </a:t>
            </a:r>
            <a:r>
              <a:rPr lang="de-DE" sz="1400" err="1">
                <a:solidFill>
                  <a:srgbClr val="000000"/>
                </a:solidFill>
                <a:latin typeface="Roboto"/>
                <a:cs typeface="Roboto"/>
              </a:rPr>
              <a:t>income</a:t>
            </a:r>
            <a:r>
              <a:rPr lang="de-DE" sz="1400">
                <a:solidFill>
                  <a:srgbClr val="000000"/>
                </a:solidFill>
                <a:latin typeface="Roboto"/>
                <a:cs typeface="Roboto"/>
              </a:rPr>
              <a:t>.“</a:t>
            </a:r>
          </a:p>
        </p:txBody>
      </p:sp>
      <p:sp>
        <p:nvSpPr>
          <p:cNvPr id="35841" name="Title 1">
            <a:extLst>
              <a:ext uri="{FF2B5EF4-FFF2-40B4-BE49-F238E27FC236}">
                <a16:creationId xmlns:a16="http://schemas.microsoft.com/office/drawing/2014/main" id="{BDBEABC1-0D65-4A84-93F0-CE5FFCC45583}"/>
              </a:ext>
            </a:extLst>
          </p:cNvPr>
          <p:cNvSpPr>
            <a:spLocks noGrp="1" noChangeArrowheads="1"/>
          </p:cNvSpPr>
          <p:nvPr>
            <p:ph type="title"/>
          </p:nvPr>
        </p:nvSpPr>
        <p:spPr/>
        <p:txBody>
          <a:bodyPr>
            <a:normAutofit/>
          </a:bodyPr>
          <a:lstStyle/>
          <a:p>
            <a:r>
              <a:rPr lang="en-US" altLang="en-US" sz="4000" b="1">
                <a:solidFill>
                  <a:srgbClr val="000000"/>
                </a:solidFill>
              </a:rPr>
              <a:t>Types of administrative corruption</a:t>
            </a:r>
          </a:p>
        </p:txBody>
      </p:sp>
      <p:sp>
        <p:nvSpPr>
          <p:cNvPr id="12" name="Rechteck 11"/>
          <p:cNvSpPr>
            <a:spLocks noChangeAspect="1"/>
          </p:cNvSpPr>
          <p:nvPr/>
        </p:nvSpPr>
        <p:spPr>
          <a:xfrm>
            <a:off x="3280263" y="1281352"/>
            <a:ext cx="2448000" cy="1620000"/>
          </a:xfrm>
          <a:prstGeom prst="rect">
            <a:avLst/>
          </a:prstGeom>
          <a:solidFill>
            <a:schemeClr val="bg1"/>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b="1" dirty="0" err="1">
                <a:solidFill>
                  <a:schemeClr val="tx1"/>
                </a:solidFill>
                <a:latin typeface="Roboto"/>
                <a:cs typeface="Roboto"/>
              </a:rPr>
              <a:t>Which</a:t>
            </a:r>
            <a:r>
              <a:rPr lang="de-DE" b="1" dirty="0">
                <a:solidFill>
                  <a:schemeClr val="tx1"/>
                </a:solidFill>
                <a:latin typeface="Roboto"/>
                <a:cs typeface="Roboto"/>
              </a:rPr>
              <a:t> </a:t>
            </a:r>
            <a:r>
              <a:rPr lang="de-DE" b="1" dirty="0" err="1">
                <a:solidFill>
                  <a:schemeClr val="tx1"/>
                </a:solidFill>
                <a:latin typeface="Roboto"/>
                <a:cs typeface="Roboto"/>
              </a:rPr>
              <a:t>criminal</a:t>
            </a:r>
            <a:r>
              <a:rPr lang="de-DE" b="1" dirty="0">
                <a:solidFill>
                  <a:schemeClr val="tx1"/>
                </a:solidFill>
                <a:latin typeface="Roboto"/>
                <a:cs typeface="Roboto"/>
              </a:rPr>
              <a:t> </a:t>
            </a:r>
            <a:r>
              <a:rPr lang="de-DE" b="1" dirty="0" err="1">
                <a:solidFill>
                  <a:schemeClr val="tx1"/>
                </a:solidFill>
                <a:latin typeface="Roboto"/>
                <a:cs typeface="Roboto"/>
              </a:rPr>
              <a:t>offenses</a:t>
            </a:r>
            <a:r>
              <a:rPr lang="de-DE" b="1" dirty="0">
                <a:solidFill>
                  <a:schemeClr val="tx1"/>
                </a:solidFill>
                <a:latin typeface="Roboto"/>
                <a:cs typeface="Roboto"/>
              </a:rPr>
              <a:t> </a:t>
            </a:r>
            <a:r>
              <a:rPr lang="de-DE" b="1" dirty="0" err="1">
                <a:solidFill>
                  <a:schemeClr val="tx1"/>
                </a:solidFill>
                <a:latin typeface="Roboto"/>
                <a:cs typeface="Roboto"/>
              </a:rPr>
              <a:t>hide</a:t>
            </a:r>
            <a:r>
              <a:rPr lang="de-DE" b="1" dirty="0">
                <a:solidFill>
                  <a:schemeClr val="tx1"/>
                </a:solidFill>
                <a:latin typeface="Roboto"/>
                <a:cs typeface="Roboto"/>
              </a:rPr>
              <a:t> </a:t>
            </a:r>
            <a:r>
              <a:rPr lang="de-DE" b="1" dirty="0" err="1">
                <a:solidFill>
                  <a:schemeClr val="tx1"/>
                </a:solidFill>
                <a:latin typeface="Roboto"/>
                <a:cs typeface="Roboto"/>
              </a:rPr>
              <a:t>behind</a:t>
            </a:r>
            <a:r>
              <a:rPr lang="de-DE" b="1" dirty="0">
                <a:solidFill>
                  <a:schemeClr val="tx1"/>
                </a:solidFill>
                <a:latin typeface="Roboto"/>
                <a:cs typeface="Roboto"/>
              </a:rPr>
              <a:t> </a:t>
            </a:r>
            <a:r>
              <a:rPr lang="de-DE" b="1" dirty="0" err="1">
                <a:solidFill>
                  <a:schemeClr val="tx1"/>
                </a:solidFill>
                <a:latin typeface="Roboto"/>
                <a:cs typeface="Roboto"/>
              </a:rPr>
              <a:t>the</a:t>
            </a:r>
            <a:r>
              <a:rPr lang="de-DE" b="1" dirty="0">
                <a:solidFill>
                  <a:schemeClr val="tx1"/>
                </a:solidFill>
                <a:latin typeface="Roboto"/>
                <a:cs typeface="Roboto"/>
              </a:rPr>
              <a:t> </a:t>
            </a:r>
            <a:r>
              <a:rPr lang="de-DE" b="1" dirty="0" err="1">
                <a:solidFill>
                  <a:schemeClr val="tx1"/>
                </a:solidFill>
                <a:latin typeface="Roboto"/>
                <a:cs typeface="Roboto"/>
              </a:rPr>
              <a:t>photos</a:t>
            </a:r>
            <a:r>
              <a:rPr lang="de-DE" b="1" dirty="0">
                <a:solidFill>
                  <a:schemeClr val="tx1"/>
                </a:solidFill>
                <a:latin typeface="Roboto"/>
                <a:cs typeface="Roboto"/>
              </a:rPr>
              <a:t>?</a:t>
            </a:r>
          </a:p>
        </p:txBody>
      </p:sp>
      <p:grpSp>
        <p:nvGrpSpPr>
          <p:cNvPr id="18" name="Gruppierung 17"/>
          <p:cNvGrpSpPr/>
          <p:nvPr/>
        </p:nvGrpSpPr>
        <p:grpSpPr>
          <a:xfrm>
            <a:off x="714965" y="3008146"/>
            <a:ext cx="2446078" cy="1636908"/>
            <a:chOff x="714965" y="3008146"/>
            <a:chExt cx="2446078" cy="1636908"/>
          </a:xfrm>
        </p:grpSpPr>
        <p:grpSp>
          <p:nvGrpSpPr>
            <p:cNvPr id="28" name="Gruppierung 27"/>
            <p:cNvGrpSpPr/>
            <p:nvPr/>
          </p:nvGrpSpPr>
          <p:grpSpPr>
            <a:xfrm>
              <a:off x="714965" y="3008146"/>
              <a:ext cx="2446078" cy="1632745"/>
              <a:chOff x="714965" y="3008146"/>
              <a:chExt cx="2446078" cy="1632745"/>
            </a:xfrm>
          </p:grpSpPr>
          <p:pic>
            <p:nvPicPr>
              <p:cNvPr id="6" name="Bild 5" descr="portraet-eines-laechelnden-selbstbewussten-mannes-in-der-sonnenbrille_171337-9745.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101" y="3020891"/>
                <a:ext cx="2431942" cy="1620000"/>
              </a:xfrm>
              <a:prstGeom prst="rect">
                <a:avLst/>
              </a:prstGeom>
              <a:ln>
                <a:solidFill>
                  <a:srgbClr val="00B0F0"/>
                </a:solidFill>
              </a:ln>
            </p:spPr>
          </p:pic>
          <p:sp>
            <p:nvSpPr>
              <p:cNvPr id="23" name="Textfeld 22"/>
              <p:cNvSpPr txBox="1"/>
              <p:nvPr/>
            </p:nvSpPr>
            <p:spPr>
              <a:xfrm>
                <a:off x="714965" y="3008146"/>
                <a:ext cx="505632" cy="523220"/>
              </a:xfrm>
              <a:prstGeom prst="rect">
                <a:avLst/>
              </a:prstGeom>
              <a:noFill/>
            </p:spPr>
            <p:txBody>
              <a:bodyPr wrap="square" rtlCol="0">
                <a:spAutoFit/>
              </a:bodyPr>
              <a:lstStyle/>
              <a:p>
                <a:r>
                  <a:rPr lang="de-DE" sz="2800" b="1">
                    <a:solidFill>
                      <a:srgbClr val="FFFFFF"/>
                    </a:solidFill>
                    <a:latin typeface="Roboto"/>
                    <a:cs typeface="Roboto"/>
                  </a:rPr>
                  <a:t>2</a:t>
                </a:r>
              </a:p>
            </p:txBody>
          </p:sp>
        </p:grpSp>
        <p:sp>
          <p:nvSpPr>
            <p:cNvPr id="24" name="Textfeld 23"/>
            <p:cNvSpPr txBox="1"/>
            <p:nvPr/>
          </p:nvSpPr>
          <p:spPr>
            <a:xfrm>
              <a:off x="727711" y="4444999"/>
              <a:ext cx="1280583" cy="200055"/>
            </a:xfrm>
            <a:prstGeom prst="rect">
              <a:avLst/>
            </a:prstGeom>
            <a:noFill/>
          </p:spPr>
          <p:txBody>
            <a:bodyPr wrap="square" rtlCol="0">
              <a:spAutoFit/>
            </a:bodyPr>
            <a:lstStyle/>
            <a:p>
              <a:r>
                <a:rPr lang="de-DE" sz="700" err="1">
                  <a:solidFill>
                    <a:srgbClr val="FFFFFF"/>
                  </a:solidFill>
                  <a:latin typeface="Roboto"/>
                  <a:cs typeface="Roboto"/>
                </a:rPr>
                <a:t>Freepik</a:t>
              </a:r>
              <a:r>
                <a:rPr lang="de-DE" sz="700">
                  <a:solidFill>
                    <a:srgbClr val="FFFFFF"/>
                  </a:solidFill>
                  <a:latin typeface="Roboto"/>
                  <a:cs typeface="Roboto"/>
                </a:rPr>
                <a:t> / </a:t>
              </a:r>
              <a:r>
                <a:rPr lang="de-DE" sz="700" err="1">
                  <a:solidFill>
                    <a:srgbClr val="FFFFFF"/>
                  </a:solidFill>
                  <a:latin typeface="Roboto"/>
                  <a:cs typeface="Roboto"/>
                </a:rPr>
                <a:t>drobotdean</a:t>
              </a:r>
              <a:endParaRPr lang="de-DE" sz="700">
                <a:solidFill>
                  <a:srgbClr val="FFFFFF"/>
                </a:solidFill>
                <a:latin typeface="Roboto"/>
                <a:cs typeface="Roboto"/>
              </a:endParaRPr>
            </a:p>
          </p:txBody>
        </p:sp>
      </p:grpSp>
      <p:sp>
        <p:nvSpPr>
          <p:cNvPr id="2" name="Fußzeilenplatzhalter 1"/>
          <p:cNvSpPr>
            <a:spLocks noGrp="1"/>
          </p:cNvSpPr>
          <p:nvPr>
            <p:ph type="ftr" sz="quarter" idx="3"/>
          </p:nvPr>
        </p:nvSpPr>
        <p:spPr/>
        <p:txBody>
          <a:bodyPr/>
          <a:lstStyle/>
          <a:p>
            <a:r>
              <a:rPr lang="en-US" b="1"/>
              <a:t>Module 4 – Understanding and assessing corruption</a:t>
            </a:r>
            <a:endParaRPr lang="en-US"/>
          </a:p>
        </p:txBody>
      </p:sp>
      <p:sp>
        <p:nvSpPr>
          <p:cNvPr id="8" name="Foliennummernplatzhalter 7"/>
          <p:cNvSpPr>
            <a:spLocks noGrp="1"/>
          </p:cNvSpPr>
          <p:nvPr>
            <p:ph type="sldNum" sz="quarter" idx="4"/>
          </p:nvPr>
        </p:nvSpPr>
        <p:spPr/>
        <p:txBody>
          <a:bodyPr/>
          <a:lstStyle/>
          <a:p>
            <a:fld id="{961E0DA8-AC27-403E-90E8-404BCA9BAC80}" type="slidenum">
              <a:rPr lang="en-US" smtClean="0"/>
              <a:pPr/>
              <a:t>10</a:t>
            </a:fld>
            <a:endParaRPr lang="en-US"/>
          </a:p>
        </p:txBody>
      </p:sp>
      <p:sp>
        <p:nvSpPr>
          <p:cNvPr id="29" name="Textfeld 28">
            <a:extLst>
              <a:ext uri="{FF2B5EF4-FFF2-40B4-BE49-F238E27FC236}">
                <a16:creationId xmlns:a16="http://schemas.microsoft.com/office/drawing/2014/main" id="{0E3F49E5-6543-5449-862F-AE5ECB87E877}"/>
              </a:ext>
            </a:extLst>
          </p:cNvPr>
          <p:cNvSpPr txBox="1"/>
          <p:nvPr/>
        </p:nvSpPr>
        <p:spPr>
          <a:xfrm>
            <a:off x="5854527" y="2709741"/>
            <a:ext cx="1280583" cy="200055"/>
          </a:xfrm>
          <a:prstGeom prst="rect">
            <a:avLst/>
          </a:prstGeom>
          <a:noFill/>
        </p:spPr>
        <p:txBody>
          <a:bodyPr wrap="square" rtlCol="0">
            <a:spAutoFit/>
          </a:bodyPr>
          <a:lstStyle/>
          <a:p>
            <a:r>
              <a:rPr lang="de-DE" sz="700" err="1">
                <a:solidFill>
                  <a:srgbClr val="FFFFFF"/>
                </a:solidFill>
                <a:latin typeface="Roboto"/>
                <a:cs typeface="Roboto"/>
              </a:rPr>
              <a:t>Freepik</a:t>
            </a:r>
            <a:r>
              <a:rPr lang="de-DE" sz="700">
                <a:solidFill>
                  <a:srgbClr val="FFFFFF"/>
                </a:solidFill>
                <a:latin typeface="Roboto"/>
                <a:cs typeface="Roboto"/>
              </a:rPr>
              <a:t> / </a:t>
            </a:r>
            <a:r>
              <a:rPr lang="de-DE" sz="700" err="1">
                <a:solidFill>
                  <a:srgbClr val="FFFFFF"/>
                </a:solidFill>
                <a:latin typeface="Roboto"/>
                <a:cs typeface="Roboto"/>
              </a:rPr>
              <a:t>katemangostar</a:t>
            </a:r>
            <a:endParaRPr lang="de-DE" sz="700">
              <a:solidFill>
                <a:srgbClr val="FFFFFF"/>
              </a:solidFill>
              <a:latin typeface="Roboto"/>
              <a:cs typeface="Roboto"/>
            </a:endParaRPr>
          </a:p>
        </p:txBody>
      </p:sp>
      <p:sp>
        <p:nvSpPr>
          <p:cNvPr id="30" name="Textfeld 29">
            <a:extLst>
              <a:ext uri="{FF2B5EF4-FFF2-40B4-BE49-F238E27FC236}">
                <a16:creationId xmlns:a16="http://schemas.microsoft.com/office/drawing/2014/main" id="{3755033E-BDFA-FD40-8FBF-B83B51413A93}"/>
              </a:ext>
            </a:extLst>
          </p:cNvPr>
          <p:cNvSpPr txBox="1"/>
          <p:nvPr/>
        </p:nvSpPr>
        <p:spPr>
          <a:xfrm>
            <a:off x="5853006" y="4451151"/>
            <a:ext cx="1280583" cy="200055"/>
          </a:xfrm>
          <a:prstGeom prst="rect">
            <a:avLst/>
          </a:prstGeom>
          <a:noFill/>
        </p:spPr>
        <p:txBody>
          <a:bodyPr wrap="square" rtlCol="0">
            <a:spAutoFit/>
          </a:bodyPr>
          <a:lstStyle/>
          <a:p>
            <a:r>
              <a:rPr lang="de-DE" sz="700" err="1">
                <a:solidFill>
                  <a:srgbClr val="FFFFFF"/>
                </a:solidFill>
                <a:latin typeface="Roboto"/>
                <a:cs typeface="Roboto"/>
              </a:rPr>
              <a:t>Freepik</a:t>
            </a:r>
            <a:r>
              <a:rPr lang="de-DE" sz="700">
                <a:solidFill>
                  <a:srgbClr val="FFFFFF"/>
                </a:solidFill>
                <a:latin typeface="Roboto"/>
                <a:cs typeface="Roboto"/>
              </a:rPr>
              <a:t> / </a:t>
            </a:r>
            <a:r>
              <a:rPr lang="de-DE" sz="700" err="1">
                <a:solidFill>
                  <a:srgbClr val="FFFFFF"/>
                </a:solidFill>
                <a:latin typeface="Roboto"/>
                <a:cs typeface="Roboto"/>
              </a:rPr>
              <a:t>jcomp</a:t>
            </a:r>
            <a:endParaRPr lang="de-DE" sz="700">
              <a:solidFill>
                <a:srgbClr val="FFFFFF"/>
              </a:solidFill>
              <a:latin typeface="Roboto"/>
              <a:cs typeface="Roboto"/>
            </a:endParaRPr>
          </a:p>
        </p:txBody>
      </p:sp>
      <p:sp>
        <p:nvSpPr>
          <p:cNvPr id="33" name="Textfeld 32">
            <a:extLst>
              <a:ext uri="{FF2B5EF4-FFF2-40B4-BE49-F238E27FC236}">
                <a16:creationId xmlns:a16="http://schemas.microsoft.com/office/drawing/2014/main" id="{E0B31010-5C8F-0347-9CA6-2520D5331812}"/>
              </a:ext>
            </a:extLst>
          </p:cNvPr>
          <p:cNvSpPr txBox="1"/>
          <p:nvPr/>
        </p:nvSpPr>
        <p:spPr>
          <a:xfrm>
            <a:off x="3276951" y="4449603"/>
            <a:ext cx="1280583" cy="200055"/>
          </a:xfrm>
          <a:prstGeom prst="rect">
            <a:avLst/>
          </a:prstGeom>
          <a:noFill/>
        </p:spPr>
        <p:txBody>
          <a:bodyPr wrap="square" rtlCol="0">
            <a:spAutoFit/>
          </a:bodyPr>
          <a:lstStyle/>
          <a:p>
            <a:r>
              <a:rPr lang="de-DE" sz="700" err="1">
                <a:solidFill>
                  <a:srgbClr val="FFFFFF"/>
                </a:solidFill>
                <a:latin typeface="Roboto"/>
                <a:cs typeface="Roboto"/>
              </a:rPr>
              <a:t>Freepik</a:t>
            </a:r>
            <a:r>
              <a:rPr lang="de-DE" sz="700">
                <a:solidFill>
                  <a:srgbClr val="FFFFFF"/>
                </a:solidFill>
                <a:latin typeface="Roboto"/>
                <a:cs typeface="Roboto"/>
              </a:rPr>
              <a:t> / master1305</a:t>
            </a:r>
          </a:p>
        </p:txBody>
      </p:sp>
      <p:grpSp>
        <p:nvGrpSpPr>
          <p:cNvPr id="35" name="Gruppieren 34">
            <a:extLst>
              <a:ext uri="{FF2B5EF4-FFF2-40B4-BE49-F238E27FC236}">
                <a16:creationId xmlns:a16="http://schemas.microsoft.com/office/drawing/2014/main" id="{BACF22A6-D0CA-E54A-9F3E-D6D86A6E5F06}"/>
              </a:ext>
            </a:extLst>
          </p:cNvPr>
          <p:cNvGrpSpPr/>
          <p:nvPr/>
        </p:nvGrpSpPr>
        <p:grpSpPr>
          <a:xfrm>
            <a:off x="713552" y="1269593"/>
            <a:ext cx="2440447" cy="1626038"/>
            <a:chOff x="713552" y="1269593"/>
            <a:chExt cx="2440447" cy="1626038"/>
          </a:xfrm>
        </p:grpSpPr>
        <p:pic>
          <p:nvPicPr>
            <p:cNvPr id="34" name="Grafik 33" descr="Ein Bild, das Person, drinnen, Mann, Fenster enthält.&#10;&#10;Automatisch generierte Beschreibung">
              <a:extLst>
                <a:ext uri="{FF2B5EF4-FFF2-40B4-BE49-F238E27FC236}">
                  <a16:creationId xmlns:a16="http://schemas.microsoft.com/office/drawing/2014/main" id="{D0AC0B0C-0F58-5E45-BFC4-82BA4F4D133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9101" y="1282479"/>
              <a:ext cx="2424898" cy="1613152"/>
            </a:xfrm>
            <a:prstGeom prst="rect">
              <a:avLst/>
            </a:prstGeom>
            <a:ln>
              <a:solidFill>
                <a:srgbClr val="00B0F0"/>
              </a:solidFill>
            </a:ln>
          </p:spPr>
        </p:pic>
        <p:sp>
          <p:nvSpPr>
            <p:cNvPr id="36" name="Textfeld 35">
              <a:extLst>
                <a:ext uri="{FF2B5EF4-FFF2-40B4-BE49-F238E27FC236}">
                  <a16:creationId xmlns:a16="http://schemas.microsoft.com/office/drawing/2014/main" id="{C564999C-364A-534D-A523-D6069AACD26C}"/>
                </a:ext>
              </a:extLst>
            </p:cNvPr>
            <p:cNvSpPr txBox="1"/>
            <p:nvPr/>
          </p:nvSpPr>
          <p:spPr>
            <a:xfrm>
              <a:off x="713552" y="1269593"/>
              <a:ext cx="505632" cy="523220"/>
            </a:xfrm>
            <a:prstGeom prst="rect">
              <a:avLst/>
            </a:prstGeom>
            <a:noFill/>
          </p:spPr>
          <p:txBody>
            <a:bodyPr wrap="square" rtlCol="0">
              <a:spAutoFit/>
            </a:bodyPr>
            <a:lstStyle/>
            <a:p>
              <a:r>
                <a:rPr lang="de-DE" sz="2800" b="1">
                  <a:latin typeface="Roboto"/>
                  <a:cs typeface="Roboto"/>
                </a:rPr>
                <a:t>1</a:t>
              </a:r>
            </a:p>
          </p:txBody>
        </p:sp>
      </p:grpSp>
      <p:sp>
        <p:nvSpPr>
          <p:cNvPr id="38" name="Textfeld 37">
            <a:extLst>
              <a:ext uri="{FF2B5EF4-FFF2-40B4-BE49-F238E27FC236}">
                <a16:creationId xmlns:a16="http://schemas.microsoft.com/office/drawing/2014/main" id="{DB31D809-6465-284C-B640-FAD46D26CB2F}"/>
              </a:ext>
            </a:extLst>
          </p:cNvPr>
          <p:cNvSpPr txBox="1"/>
          <p:nvPr/>
        </p:nvSpPr>
        <p:spPr>
          <a:xfrm>
            <a:off x="708772" y="2699569"/>
            <a:ext cx="1280583" cy="200055"/>
          </a:xfrm>
          <a:prstGeom prst="rect">
            <a:avLst/>
          </a:prstGeom>
          <a:noFill/>
        </p:spPr>
        <p:txBody>
          <a:bodyPr wrap="square" rtlCol="0">
            <a:spAutoFit/>
          </a:bodyPr>
          <a:lstStyle/>
          <a:p>
            <a:r>
              <a:rPr lang="de-DE" sz="700" err="1">
                <a:solidFill>
                  <a:srgbClr val="FFFFFF"/>
                </a:solidFill>
                <a:latin typeface="Roboto"/>
                <a:cs typeface="Roboto"/>
              </a:rPr>
              <a:t>Freepik</a:t>
            </a:r>
            <a:r>
              <a:rPr lang="de-DE" sz="700">
                <a:solidFill>
                  <a:srgbClr val="FFFFFF"/>
                </a:solidFill>
                <a:latin typeface="Roboto"/>
                <a:cs typeface="Roboto"/>
              </a:rPr>
              <a:t> / </a:t>
            </a:r>
            <a:r>
              <a:rPr lang="de-DE" sz="700" err="1">
                <a:solidFill>
                  <a:srgbClr val="FFFFFF"/>
                </a:solidFill>
                <a:latin typeface="Roboto"/>
                <a:cs typeface="Roboto"/>
              </a:rPr>
              <a:t>yanalya</a:t>
            </a:r>
            <a:endParaRPr lang="de-DE" sz="700">
              <a:solidFill>
                <a:srgbClr val="FFFFFF"/>
              </a:solidFill>
              <a:latin typeface="Roboto"/>
              <a:cs typeface="Roboto"/>
            </a:endParaRPr>
          </a:p>
        </p:txBody>
      </p:sp>
    </p:spTree>
    <p:extLst>
      <p:ext uri="{BB962C8B-B14F-4D97-AF65-F5344CB8AC3E}">
        <p14:creationId xmlns:p14="http://schemas.microsoft.com/office/powerpoint/2010/main" val="232333178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nodeType="clickEffect">
                                  <p:stCondLst>
                                    <p:cond delay="0"/>
                                  </p:stCondLst>
                                  <p:childTnLst>
                                    <p:anim calcmode="lin" valueType="num">
                                      <p:cBhvr>
                                        <p:cTn id="6" dur="1000"/>
                                        <p:tgtEl>
                                          <p:spTgt spid="35"/>
                                        </p:tgtEl>
                                        <p:attrNameLst>
                                          <p:attrName>ppt_w</p:attrName>
                                        </p:attrNameLst>
                                      </p:cBhvr>
                                      <p:tavLst>
                                        <p:tav tm="0">
                                          <p:val>
                                            <p:strVal val="ppt_w"/>
                                          </p:val>
                                        </p:tav>
                                        <p:tav tm="100000">
                                          <p:val>
                                            <p:strVal val="ppt_w*0.70"/>
                                          </p:val>
                                        </p:tav>
                                      </p:tavLst>
                                    </p:anim>
                                    <p:anim calcmode="lin" valueType="num">
                                      <p:cBhvr>
                                        <p:cTn id="7" dur="1000"/>
                                        <p:tgtEl>
                                          <p:spTgt spid="35"/>
                                        </p:tgtEl>
                                        <p:attrNameLst>
                                          <p:attrName>ppt_h</p:attrName>
                                        </p:attrNameLst>
                                      </p:cBhvr>
                                      <p:tavLst>
                                        <p:tav tm="0">
                                          <p:val>
                                            <p:strVal val="ppt_h"/>
                                          </p:val>
                                        </p:tav>
                                        <p:tav tm="100000">
                                          <p:val>
                                            <p:strVal val="ppt_h"/>
                                          </p:val>
                                        </p:tav>
                                      </p:tavLst>
                                    </p:anim>
                                    <p:animEffect transition="out" filter="fade">
                                      <p:cBhvr>
                                        <p:cTn id="8" dur="1000"/>
                                        <p:tgtEl>
                                          <p:spTgt spid="35"/>
                                        </p:tgtEl>
                                      </p:cBhvr>
                                    </p:animEffect>
                                    <p:set>
                                      <p:cBhvr>
                                        <p:cTn id="9" dur="1" fill="hold">
                                          <p:stCondLst>
                                            <p:cond delay="999"/>
                                          </p:stCondLst>
                                        </p:cTn>
                                        <p:tgtEl>
                                          <p:spTgt spid="3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5" presetClass="exit" presetSubtype="0" fill="hold" nodeType="clickEffect">
                                  <p:stCondLst>
                                    <p:cond delay="0"/>
                                  </p:stCondLst>
                                  <p:childTnLst>
                                    <p:anim calcmode="lin" valueType="num">
                                      <p:cBhvr>
                                        <p:cTn id="13" dur="1000"/>
                                        <p:tgtEl>
                                          <p:spTgt spid="18"/>
                                        </p:tgtEl>
                                        <p:attrNameLst>
                                          <p:attrName>ppt_w</p:attrName>
                                        </p:attrNameLst>
                                      </p:cBhvr>
                                      <p:tavLst>
                                        <p:tav tm="0">
                                          <p:val>
                                            <p:strVal val="ppt_w"/>
                                          </p:val>
                                        </p:tav>
                                        <p:tav tm="100000">
                                          <p:val>
                                            <p:strVal val="ppt_w*0.70"/>
                                          </p:val>
                                        </p:tav>
                                      </p:tavLst>
                                    </p:anim>
                                    <p:anim calcmode="lin" valueType="num">
                                      <p:cBhvr>
                                        <p:cTn id="14" dur="1000"/>
                                        <p:tgtEl>
                                          <p:spTgt spid="18"/>
                                        </p:tgtEl>
                                        <p:attrNameLst>
                                          <p:attrName>ppt_h</p:attrName>
                                        </p:attrNameLst>
                                      </p:cBhvr>
                                      <p:tavLst>
                                        <p:tav tm="0">
                                          <p:val>
                                            <p:strVal val="ppt_h"/>
                                          </p:val>
                                        </p:tav>
                                        <p:tav tm="100000">
                                          <p:val>
                                            <p:strVal val="ppt_h"/>
                                          </p:val>
                                        </p:tav>
                                      </p:tavLst>
                                    </p:anim>
                                    <p:animEffect transition="out" filter="fade">
                                      <p:cBhvr>
                                        <p:cTn id="15" dur="1000"/>
                                        <p:tgtEl>
                                          <p:spTgt spid="18"/>
                                        </p:tgtEl>
                                      </p:cBhvr>
                                    </p:animEffect>
                                    <p:set>
                                      <p:cBhvr>
                                        <p:cTn id="16" dur="1" fill="hold">
                                          <p:stCondLst>
                                            <p:cond delay="999"/>
                                          </p:stCondLst>
                                        </p:cTn>
                                        <p:tgtEl>
                                          <p:spTgt spid="1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5" presetClass="exit" presetSubtype="0" fill="hold" nodeType="clickEffect">
                                  <p:stCondLst>
                                    <p:cond delay="0"/>
                                  </p:stCondLst>
                                  <p:childTnLst>
                                    <p:anim calcmode="lin" valueType="num">
                                      <p:cBhvr>
                                        <p:cTn id="20" dur="1000"/>
                                        <p:tgtEl>
                                          <p:spTgt spid="31"/>
                                        </p:tgtEl>
                                        <p:attrNameLst>
                                          <p:attrName>ppt_w</p:attrName>
                                        </p:attrNameLst>
                                      </p:cBhvr>
                                      <p:tavLst>
                                        <p:tav tm="0">
                                          <p:val>
                                            <p:strVal val="ppt_w"/>
                                          </p:val>
                                        </p:tav>
                                        <p:tav tm="100000">
                                          <p:val>
                                            <p:strVal val="ppt_w*0.70"/>
                                          </p:val>
                                        </p:tav>
                                      </p:tavLst>
                                    </p:anim>
                                    <p:anim calcmode="lin" valueType="num">
                                      <p:cBhvr>
                                        <p:cTn id="21" dur="1000"/>
                                        <p:tgtEl>
                                          <p:spTgt spid="31"/>
                                        </p:tgtEl>
                                        <p:attrNameLst>
                                          <p:attrName>ppt_h</p:attrName>
                                        </p:attrNameLst>
                                      </p:cBhvr>
                                      <p:tavLst>
                                        <p:tav tm="0">
                                          <p:val>
                                            <p:strVal val="ppt_h"/>
                                          </p:val>
                                        </p:tav>
                                        <p:tav tm="100000">
                                          <p:val>
                                            <p:strVal val="ppt_h"/>
                                          </p:val>
                                        </p:tav>
                                      </p:tavLst>
                                    </p:anim>
                                    <p:animEffect transition="out" filter="fade">
                                      <p:cBhvr>
                                        <p:cTn id="22" dur="1000"/>
                                        <p:tgtEl>
                                          <p:spTgt spid="31"/>
                                        </p:tgtEl>
                                      </p:cBhvr>
                                    </p:animEffect>
                                    <p:set>
                                      <p:cBhvr>
                                        <p:cTn id="23" dur="1" fill="hold">
                                          <p:stCondLst>
                                            <p:cond delay="999"/>
                                          </p:stCondLst>
                                        </p:cTn>
                                        <p:tgtEl>
                                          <p:spTgt spid="3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5" presetClass="exit" presetSubtype="0" fill="hold" nodeType="clickEffect">
                                  <p:stCondLst>
                                    <p:cond delay="0"/>
                                  </p:stCondLst>
                                  <p:childTnLst>
                                    <p:anim calcmode="lin" valueType="num">
                                      <p:cBhvr>
                                        <p:cTn id="27" dur="1000"/>
                                        <p:tgtEl>
                                          <p:spTgt spid="25"/>
                                        </p:tgtEl>
                                        <p:attrNameLst>
                                          <p:attrName>ppt_w</p:attrName>
                                        </p:attrNameLst>
                                      </p:cBhvr>
                                      <p:tavLst>
                                        <p:tav tm="0">
                                          <p:val>
                                            <p:strVal val="ppt_w"/>
                                          </p:val>
                                        </p:tav>
                                        <p:tav tm="100000">
                                          <p:val>
                                            <p:strVal val="ppt_w*0.70"/>
                                          </p:val>
                                        </p:tav>
                                      </p:tavLst>
                                    </p:anim>
                                    <p:anim calcmode="lin" valueType="num">
                                      <p:cBhvr>
                                        <p:cTn id="28" dur="1000"/>
                                        <p:tgtEl>
                                          <p:spTgt spid="25"/>
                                        </p:tgtEl>
                                        <p:attrNameLst>
                                          <p:attrName>ppt_h</p:attrName>
                                        </p:attrNameLst>
                                      </p:cBhvr>
                                      <p:tavLst>
                                        <p:tav tm="0">
                                          <p:val>
                                            <p:strVal val="ppt_h"/>
                                          </p:val>
                                        </p:tav>
                                        <p:tav tm="100000">
                                          <p:val>
                                            <p:strVal val="ppt_h"/>
                                          </p:val>
                                        </p:tav>
                                      </p:tavLst>
                                    </p:anim>
                                    <p:animEffect transition="out" filter="fade">
                                      <p:cBhvr>
                                        <p:cTn id="29" dur="1000"/>
                                        <p:tgtEl>
                                          <p:spTgt spid="25"/>
                                        </p:tgtEl>
                                      </p:cBhvr>
                                    </p:animEffect>
                                    <p:set>
                                      <p:cBhvr>
                                        <p:cTn id="30" dur="1" fill="hold">
                                          <p:stCondLst>
                                            <p:cond delay="999"/>
                                          </p:stCondLst>
                                        </p:cTn>
                                        <p:tgtEl>
                                          <p:spTgt spid="2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5" presetClass="exit" presetSubtype="0" fill="hold" nodeType="clickEffect">
                                  <p:stCondLst>
                                    <p:cond delay="0"/>
                                  </p:stCondLst>
                                  <p:childTnLst>
                                    <p:anim calcmode="lin" valueType="num">
                                      <p:cBhvr>
                                        <p:cTn id="34" dur="1000"/>
                                        <p:tgtEl>
                                          <p:spTgt spid="9"/>
                                        </p:tgtEl>
                                        <p:attrNameLst>
                                          <p:attrName>ppt_w</p:attrName>
                                        </p:attrNameLst>
                                      </p:cBhvr>
                                      <p:tavLst>
                                        <p:tav tm="0">
                                          <p:val>
                                            <p:strVal val="ppt_w"/>
                                          </p:val>
                                        </p:tav>
                                        <p:tav tm="100000">
                                          <p:val>
                                            <p:strVal val="ppt_w*0.70"/>
                                          </p:val>
                                        </p:tav>
                                      </p:tavLst>
                                    </p:anim>
                                    <p:anim calcmode="lin" valueType="num">
                                      <p:cBhvr>
                                        <p:cTn id="35" dur="1000"/>
                                        <p:tgtEl>
                                          <p:spTgt spid="9"/>
                                        </p:tgtEl>
                                        <p:attrNameLst>
                                          <p:attrName>ppt_h</p:attrName>
                                        </p:attrNameLst>
                                      </p:cBhvr>
                                      <p:tavLst>
                                        <p:tav tm="0">
                                          <p:val>
                                            <p:strVal val="ppt_h"/>
                                          </p:val>
                                        </p:tav>
                                        <p:tav tm="100000">
                                          <p:val>
                                            <p:strVal val="ppt_h"/>
                                          </p:val>
                                        </p:tav>
                                      </p:tavLst>
                                    </p:anim>
                                    <p:animEffect transition="out" filter="fade">
                                      <p:cBhvr>
                                        <p:cTn id="36" dur="1000"/>
                                        <p:tgtEl>
                                          <p:spTgt spid="9"/>
                                        </p:tgtEl>
                                      </p:cBhvr>
                                    </p:animEffect>
                                    <p:set>
                                      <p:cBhvr>
                                        <p:cTn id="37"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p:txBody>
          <a:bodyPr/>
          <a:lstStyle/>
          <a:p>
            <a:r>
              <a:rPr lang="en-US" b="1"/>
              <a:t>Module 4 – Understanding and assessing corruption</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11</a:t>
            </a:fld>
            <a:endParaRPr lang="en-US"/>
          </a:p>
        </p:txBody>
      </p:sp>
      <p:sp>
        <p:nvSpPr>
          <p:cNvPr id="5" name="Titel 4"/>
          <p:cNvSpPr>
            <a:spLocks noGrp="1"/>
          </p:cNvSpPr>
          <p:nvPr>
            <p:ph type="title"/>
          </p:nvPr>
        </p:nvSpPr>
        <p:spPr/>
        <p:txBody>
          <a:bodyPr>
            <a:normAutofit fontScale="90000"/>
          </a:bodyPr>
          <a:lstStyle/>
          <a:p>
            <a:r>
              <a:rPr lang="de-DE" b="1" err="1"/>
              <a:t>Risk</a:t>
            </a:r>
            <a:r>
              <a:rPr lang="de-DE" b="1"/>
              <a:t> </a:t>
            </a:r>
            <a:r>
              <a:rPr lang="de-DE" b="1" err="1"/>
              <a:t>areas</a:t>
            </a:r>
            <a:r>
              <a:rPr lang="de-DE" b="1"/>
              <a:t> (1)</a:t>
            </a:r>
          </a:p>
        </p:txBody>
      </p:sp>
      <p:graphicFrame>
        <p:nvGraphicFramePr>
          <p:cNvPr id="8" name="Inhaltsplatzhalter 7">
            <a:extLst>
              <a:ext uri="{FF2B5EF4-FFF2-40B4-BE49-F238E27FC236}">
                <a16:creationId xmlns:a16="http://schemas.microsoft.com/office/drawing/2014/main" id="{237E3ACB-C2A0-1D47-923D-94F528926975}"/>
              </a:ext>
            </a:extLst>
          </p:cNvPr>
          <p:cNvGraphicFramePr>
            <a:graphicFrameLocks noGrp="1"/>
          </p:cNvGraphicFramePr>
          <p:nvPr>
            <p:ph idx="1"/>
            <p:extLst>
              <p:ext uri="{D42A27DB-BD31-4B8C-83A1-F6EECF244321}">
                <p14:modId xmlns:p14="http://schemas.microsoft.com/office/powerpoint/2010/main" val="2376702839"/>
              </p:ext>
            </p:extLst>
          </p:nvPr>
        </p:nvGraphicFramePr>
        <p:xfrm>
          <a:off x="628650" y="1370013"/>
          <a:ext cx="7886700" cy="326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feld 5">
            <a:extLst>
              <a:ext uri="{FF2B5EF4-FFF2-40B4-BE49-F238E27FC236}">
                <a16:creationId xmlns:a16="http://schemas.microsoft.com/office/drawing/2014/main" id="{1FC7FFEC-C408-CC45-B2CB-113E09669D44}"/>
              </a:ext>
            </a:extLst>
          </p:cNvPr>
          <p:cNvSpPr txBox="1"/>
          <p:nvPr/>
        </p:nvSpPr>
        <p:spPr>
          <a:xfrm>
            <a:off x="628650" y="4432668"/>
            <a:ext cx="1152207" cy="200055"/>
          </a:xfrm>
          <a:prstGeom prst="rect">
            <a:avLst/>
          </a:prstGeom>
          <a:noFill/>
        </p:spPr>
        <p:txBody>
          <a:bodyPr wrap="square" rtlCol="0">
            <a:spAutoFit/>
          </a:bodyPr>
          <a:lstStyle/>
          <a:p>
            <a:r>
              <a:rPr lang="de-DE" sz="700" err="1">
                <a:solidFill>
                  <a:schemeClr val="bg1"/>
                </a:solidFill>
                <a:latin typeface="Roboto"/>
                <a:cs typeface="Roboto"/>
              </a:rPr>
              <a:t>Bàger</a:t>
            </a:r>
            <a:r>
              <a:rPr lang="de-DE" sz="700">
                <a:solidFill>
                  <a:schemeClr val="bg1"/>
                </a:solidFill>
                <a:latin typeface="Roboto"/>
                <a:cs typeface="Roboto"/>
              </a:rPr>
              <a:t> 2011</a:t>
            </a:r>
          </a:p>
        </p:txBody>
      </p:sp>
    </p:spTree>
    <p:extLst>
      <p:ext uri="{BB962C8B-B14F-4D97-AF65-F5344CB8AC3E}">
        <p14:creationId xmlns:p14="http://schemas.microsoft.com/office/powerpoint/2010/main" val="1962052183"/>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p:txBody>
          <a:bodyPr/>
          <a:lstStyle/>
          <a:p>
            <a:r>
              <a:rPr lang="en-US" b="1"/>
              <a:t>Module 4 – Understanding and assessing corruption</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12</a:t>
            </a:fld>
            <a:endParaRPr lang="en-US"/>
          </a:p>
        </p:txBody>
      </p:sp>
      <p:sp>
        <p:nvSpPr>
          <p:cNvPr id="5" name="Titel 4"/>
          <p:cNvSpPr>
            <a:spLocks noGrp="1"/>
          </p:cNvSpPr>
          <p:nvPr>
            <p:ph type="title"/>
          </p:nvPr>
        </p:nvSpPr>
        <p:spPr/>
        <p:txBody>
          <a:bodyPr>
            <a:normAutofit fontScale="90000"/>
          </a:bodyPr>
          <a:lstStyle/>
          <a:p>
            <a:r>
              <a:rPr lang="de-DE" b="1" err="1"/>
              <a:t>Risk</a:t>
            </a:r>
            <a:r>
              <a:rPr lang="de-DE" b="1"/>
              <a:t> </a:t>
            </a:r>
            <a:r>
              <a:rPr lang="de-DE" b="1" err="1"/>
              <a:t>areas</a:t>
            </a:r>
            <a:r>
              <a:rPr lang="de-DE" b="1"/>
              <a:t> (2)</a:t>
            </a:r>
          </a:p>
        </p:txBody>
      </p:sp>
      <p:graphicFrame>
        <p:nvGraphicFramePr>
          <p:cNvPr id="8" name="Inhaltsplatzhalter 7">
            <a:extLst>
              <a:ext uri="{FF2B5EF4-FFF2-40B4-BE49-F238E27FC236}">
                <a16:creationId xmlns:a16="http://schemas.microsoft.com/office/drawing/2014/main" id="{237E3ACB-C2A0-1D47-923D-94F528926975}"/>
              </a:ext>
            </a:extLst>
          </p:cNvPr>
          <p:cNvGraphicFramePr>
            <a:graphicFrameLocks noGrp="1"/>
          </p:cNvGraphicFramePr>
          <p:nvPr>
            <p:ph idx="1"/>
            <p:extLst>
              <p:ext uri="{D42A27DB-BD31-4B8C-83A1-F6EECF244321}">
                <p14:modId xmlns:p14="http://schemas.microsoft.com/office/powerpoint/2010/main" val="150380770"/>
              </p:ext>
            </p:extLst>
          </p:nvPr>
        </p:nvGraphicFramePr>
        <p:xfrm>
          <a:off x="628650" y="1370013"/>
          <a:ext cx="7886700" cy="326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feld 9">
            <a:extLst>
              <a:ext uri="{FF2B5EF4-FFF2-40B4-BE49-F238E27FC236}">
                <a16:creationId xmlns:a16="http://schemas.microsoft.com/office/drawing/2014/main" id="{98519EAA-BF58-2541-9759-ADE05C3D24B5}"/>
              </a:ext>
            </a:extLst>
          </p:cNvPr>
          <p:cNvSpPr txBox="1"/>
          <p:nvPr/>
        </p:nvSpPr>
        <p:spPr>
          <a:xfrm>
            <a:off x="628650" y="4432668"/>
            <a:ext cx="1152207" cy="200055"/>
          </a:xfrm>
          <a:prstGeom prst="rect">
            <a:avLst/>
          </a:prstGeom>
          <a:noFill/>
        </p:spPr>
        <p:txBody>
          <a:bodyPr wrap="square" rtlCol="0">
            <a:spAutoFit/>
          </a:bodyPr>
          <a:lstStyle/>
          <a:p>
            <a:r>
              <a:rPr lang="de-DE" sz="700" err="1">
                <a:solidFill>
                  <a:schemeClr val="bg1"/>
                </a:solidFill>
                <a:latin typeface="Roboto"/>
                <a:cs typeface="Roboto"/>
              </a:rPr>
              <a:t>Bàger</a:t>
            </a:r>
            <a:r>
              <a:rPr lang="de-DE" sz="700">
                <a:solidFill>
                  <a:schemeClr val="bg1"/>
                </a:solidFill>
                <a:latin typeface="Roboto"/>
                <a:cs typeface="Roboto"/>
              </a:rPr>
              <a:t> 2011</a:t>
            </a:r>
          </a:p>
        </p:txBody>
      </p:sp>
    </p:spTree>
    <p:extLst>
      <p:ext uri="{BB962C8B-B14F-4D97-AF65-F5344CB8AC3E}">
        <p14:creationId xmlns:p14="http://schemas.microsoft.com/office/powerpoint/2010/main" val="1015990887"/>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p:txBody>
          <a:bodyPr/>
          <a:lstStyle/>
          <a:p>
            <a:r>
              <a:rPr lang="en-US" b="1"/>
              <a:t>Module 4 – Understanding and assessing corruption</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13</a:t>
            </a:fld>
            <a:endParaRPr lang="en-US"/>
          </a:p>
        </p:txBody>
      </p:sp>
      <p:sp>
        <p:nvSpPr>
          <p:cNvPr id="5" name="Titel 4"/>
          <p:cNvSpPr>
            <a:spLocks noGrp="1"/>
          </p:cNvSpPr>
          <p:nvPr>
            <p:ph type="title"/>
          </p:nvPr>
        </p:nvSpPr>
        <p:spPr/>
        <p:txBody>
          <a:bodyPr>
            <a:normAutofit fontScale="90000"/>
          </a:bodyPr>
          <a:lstStyle/>
          <a:p>
            <a:r>
              <a:rPr lang="de-DE" b="1" err="1"/>
              <a:t>Risk</a:t>
            </a:r>
            <a:r>
              <a:rPr lang="de-DE" b="1"/>
              <a:t> </a:t>
            </a:r>
            <a:r>
              <a:rPr lang="de-DE" b="1" err="1"/>
              <a:t>areas</a:t>
            </a:r>
            <a:r>
              <a:rPr lang="de-DE" b="1"/>
              <a:t> (3)</a:t>
            </a:r>
          </a:p>
        </p:txBody>
      </p:sp>
      <p:graphicFrame>
        <p:nvGraphicFramePr>
          <p:cNvPr id="8" name="Inhaltsplatzhalter 7">
            <a:extLst>
              <a:ext uri="{FF2B5EF4-FFF2-40B4-BE49-F238E27FC236}">
                <a16:creationId xmlns:a16="http://schemas.microsoft.com/office/drawing/2014/main" id="{237E3ACB-C2A0-1D47-923D-94F528926975}"/>
              </a:ext>
            </a:extLst>
          </p:cNvPr>
          <p:cNvGraphicFramePr>
            <a:graphicFrameLocks noGrp="1"/>
          </p:cNvGraphicFramePr>
          <p:nvPr>
            <p:ph idx="1"/>
            <p:extLst>
              <p:ext uri="{D42A27DB-BD31-4B8C-83A1-F6EECF244321}">
                <p14:modId xmlns:p14="http://schemas.microsoft.com/office/powerpoint/2010/main" val="894790449"/>
              </p:ext>
            </p:extLst>
          </p:nvPr>
        </p:nvGraphicFramePr>
        <p:xfrm>
          <a:off x="628650" y="1370013"/>
          <a:ext cx="7886700" cy="326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feld 8">
            <a:extLst>
              <a:ext uri="{FF2B5EF4-FFF2-40B4-BE49-F238E27FC236}">
                <a16:creationId xmlns:a16="http://schemas.microsoft.com/office/drawing/2014/main" id="{0EA3DD52-70CE-6E4E-827D-0AFC9D4F4314}"/>
              </a:ext>
            </a:extLst>
          </p:cNvPr>
          <p:cNvSpPr txBox="1"/>
          <p:nvPr/>
        </p:nvSpPr>
        <p:spPr>
          <a:xfrm>
            <a:off x="628650" y="4432668"/>
            <a:ext cx="1152207" cy="200055"/>
          </a:xfrm>
          <a:prstGeom prst="rect">
            <a:avLst/>
          </a:prstGeom>
          <a:noFill/>
        </p:spPr>
        <p:txBody>
          <a:bodyPr wrap="square" rtlCol="0">
            <a:spAutoFit/>
          </a:bodyPr>
          <a:lstStyle/>
          <a:p>
            <a:r>
              <a:rPr lang="de-DE" sz="700" err="1">
                <a:latin typeface="Roboto"/>
                <a:cs typeface="Roboto"/>
              </a:rPr>
              <a:t>Bàger</a:t>
            </a:r>
            <a:r>
              <a:rPr lang="de-DE" sz="700">
                <a:latin typeface="Roboto"/>
                <a:cs typeface="Roboto"/>
              </a:rPr>
              <a:t> 2011</a:t>
            </a:r>
          </a:p>
        </p:txBody>
      </p:sp>
    </p:spTree>
    <p:extLst>
      <p:ext uri="{BB962C8B-B14F-4D97-AF65-F5344CB8AC3E}">
        <p14:creationId xmlns:p14="http://schemas.microsoft.com/office/powerpoint/2010/main" val="2638996249"/>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p:txBody>
          <a:bodyPr/>
          <a:lstStyle/>
          <a:p>
            <a:r>
              <a:rPr lang="en-US" b="1"/>
              <a:t>Module 4 – Understanding and assessing corruption</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14</a:t>
            </a:fld>
            <a:endParaRPr lang="en-US"/>
          </a:p>
        </p:txBody>
      </p:sp>
      <p:sp>
        <p:nvSpPr>
          <p:cNvPr id="5" name="Titel 4"/>
          <p:cNvSpPr>
            <a:spLocks noGrp="1"/>
          </p:cNvSpPr>
          <p:nvPr>
            <p:ph type="title"/>
          </p:nvPr>
        </p:nvSpPr>
        <p:spPr/>
        <p:txBody>
          <a:bodyPr>
            <a:normAutofit fontScale="90000"/>
          </a:bodyPr>
          <a:lstStyle/>
          <a:p>
            <a:r>
              <a:rPr lang="de-DE" b="1" err="1"/>
              <a:t>Risk</a:t>
            </a:r>
            <a:r>
              <a:rPr lang="de-DE" b="1"/>
              <a:t> </a:t>
            </a:r>
            <a:r>
              <a:rPr lang="de-DE" b="1" err="1"/>
              <a:t>areas</a:t>
            </a:r>
            <a:r>
              <a:rPr lang="de-DE" b="1"/>
              <a:t> (4)</a:t>
            </a:r>
          </a:p>
        </p:txBody>
      </p:sp>
      <p:graphicFrame>
        <p:nvGraphicFramePr>
          <p:cNvPr id="8" name="Inhaltsplatzhalter 7">
            <a:extLst>
              <a:ext uri="{FF2B5EF4-FFF2-40B4-BE49-F238E27FC236}">
                <a16:creationId xmlns:a16="http://schemas.microsoft.com/office/drawing/2014/main" id="{237E3ACB-C2A0-1D47-923D-94F528926975}"/>
              </a:ext>
            </a:extLst>
          </p:cNvPr>
          <p:cNvGraphicFramePr>
            <a:graphicFrameLocks noGrp="1"/>
          </p:cNvGraphicFramePr>
          <p:nvPr>
            <p:ph idx="1"/>
            <p:extLst>
              <p:ext uri="{D42A27DB-BD31-4B8C-83A1-F6EECF244321}">
                <p14:modId xmlns:p14="http://schemas.microsoft.com/office/powerpoint/2010/main" val="2532379279"/>
              </p:ext>
            </p:extLst>
          </p:nvPr>
        </p:nvGraphicFramePr>
        <p:xfrm>
          <a:off x="628650" y="1370013"/>
          <a:ext cx="7886700" cy="326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feld 13">
            <a:extLst>
              <a:ext uri="{FF2B5EF4-FFF2-40B4-BE49-F238E27FC236}">
                <a16:creationId xmlns:a16="http://schemas.microsoft.com/office/drawing/2014/main" id="{774C1DDA-1029-A549-9200-8C939171D967}"/>
              </a:ext>
            </a:extLst>
          </p:cNvPr>
          <p:cNvSpPr txBox="1"/>
          <p:nvPr/>
        </p:nvSpPr>
        <p:spPr>
          <a:xfrm>
            <a:off x="628650" y="4432668"/>
            <a:ext cx="1152207" cy="200055"/>
          </a:xfrm>
          <a:prstGeom prst="rect">
            <a:avLst/>
          </a:prstGeom>
          <a:noFill/>
        </p:spPr>
        <p:txBody>
          <a:bodyPr wrap="square" rtlCol="0">
            <a:spAutoFit/>
          </a:bodyPr>
          <a:lstStyle/>
          <a:p>
            <a:r>
              <a:rPr lang="de-DE" sz="700" err="1">
                <a:solidFill>
                  <a:schemeClr val="bg1"/>
                </a:solidFill>
                <a:latin typeface="Roboto"/>
                <a:cs typeface="Roboto"/>
              </a:rPr>
              <a:t>Bàger</a:t>
            </a:r>
            <a:r>
              <a:rPr lang="de-DE" sz="700">
                <a:solidFill>
                  <a:schemeClr val="bg1"/>
                </a:solidFill>
                <a:latin typeface="Roboto"/>
                <a:cs typeface="Roboto"/>
              </a:rPr>
              <a:t> 2011</a:t>
            </a:r>
          </a:p>
        </p:txBody>
      </p:sp>
    </p:spTree>
    <p:extLst>
      <p:ext uri="{BB962C8B-B14F-4D97-AF65-F5344CB8AC3E}">
        <p14:creationId xmlns:p14="http://schemas.microsoft.com/office/powerpoint/2010/main" val="789069045"/>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p:txBody>
          <a:bodyPr/>
          <a:lstStyle/>
          <a:p>
            <a:r>
              <a:rPr lang="en-US" b="1"/>
              <a:t>Module 4 – Understanding and assessing corruption</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15</a:t>
            </a:fld>
            <a:endParaRPr lang="en-US"/>
          </a:p>
        </p:txBody>
      </p:sp>
      <p:sp>
        <p:nvSpPr>
          <p:cNvPr id="5" name="Titel 4"/>
          <p:cNvSpPr>
            <a:spLocks noGrp="1"/>
          </p:cNvSpPr>
          <p:nvPr>
            <p:ph type="title"/>
          </p:nvPr>
        </p:nvSpPr>
        <p:spPr/>
        <p:txBody>
          <a:bodyPr>
            <a:normAutofit fontScale="90000"/>
          </a:bodyPr>
          <a:lstStyle/>
          <a:p>
            <a:r>
              <a:rPr lang="de-DE" b="1" err="1"/>
              <a:t>Risk</a:t>
            </a:r>
            <a:r>
              <a:rPr lang="de-DE" b="1"/>
              <a:t> </a:t>
            </a:r>
            <a:r>
              <a:rPr lang="de-DE" b="1" err="1"/>
              <a:t>areas</a:t>
            </a:r>
            <a:r>
              <a:rPr lang="de-DE" b="1"/>
              <a:t> (5)</a:t>
            </a:r>
          </a:p>
        </p:txBody>
      </p:sp>
      <p:graphicFrame>
        <p:nvGraphicFramePr>
          <p:cNvPr id="8" name="Inhaltsplatzhalter 7">
            <a:extLst>
              <a:ext uri="{FF2B5EF4-FFF2-40B4-BE49-F238E27FC236}">
                <a16:creationId xmlns:a16="http://schemas.microsoft.com/office/drawing/2014/main" id="{237E3ACB-C2A0-1D47-923D-94F528926975}"/>
              </a:ext>
            </a:extLst>
          </p:cNvPr>
          <p:cNvGraphicFramePr>
            <a:graphicFrameLocks noGrp="1"/>
          </p:cNvGraphicFramePr>
          <p:nvPr>
            <p:ph idx="1"/>
            <p:extLst>
              <p:ext uri="{D42A27DB-BD31-4B8C-83A1-F6EECF244321}">
                <p14:modId xmlns:p14="http://schemas.microsoft.com/office/powerpoint/2010/main" val="3421833197"/>
              </p:ext>
            </p:extLst>
          </p:nvPr>
        </p:nvGraphicFramePr>
        <p:xfrm>
          <a:off x="628650" y="1370013"/>
          <a:ext cx="7886700" cy="326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feld 12">
            <a:extLst>
              <a:ext uri="{FF2B5EF4-FFF2-40B4-BE49-F238E27FC236}">
                <a16:creationId xmlns:a16="http://schemas.microsoft.com/office/drawing/2014/main" id="{D8AD8585-7C93-4A4C-83E2-7747197CBEFA}"/>
              </a:ext>
            </a:extLst>
          </p:cNvPr>
          <p:cNvSpPr txBox="1"/>
          <p:nvPr/>
        </p:nvSpPr>
        <p:spPr>
          <a:xfrm>
            <a:off x="628650" y="4432668"/>
            <a:ext cx="1152207" cy="200055"/>
          </a:xfrm>
          <a:prstGeom prst="rect">
            <a:avLst/>
          </a:prstGeom>
          <a:noFill/>
        </p:spPr>
        <p:txBody>
          <a:bodyPr wrap="square" rtlCol="0">
            <a:spAutoFit/>
          </a:bodyPr>
          <a:lstStyle/>
          <a:p>
            <a:r>
              <a:rPr lang="de-DE" sz="700" err="1">
                <a:latin typeface="Roboto"/>
                <a:cs typeface="Roboto"/>
              </a:rPr>
              <a:t>Bàger</a:t>
            </a:r>
            <a:r>
              <a:rPr lang="de-DE" sz="700">
                <a:latin typeface="Roboto"/>
                <a:cs typeface="Roboto"/>
              </a:rPr>
              <a:t> 2011</a:t>
            </a:r>
          </a:p>
        </p:txBody>
      </p:sp>
    </p:spTree>
    <p:extLst>
      <p:ext uri="{BB962C8B-B14F-4D97-AF65-F5344CB8AC3E}">
        <p14:creationId xmlns:p14="http://schemas.microsoft.com/office/powerpoint/2010/main" val="4224328340"/>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a:extLst>
              <a:ext uri="{FF2B5EF4-FFF2-40B4-BE49-F238E27FC236}">
                <a16:creationId xmlns:a16="http://schemas.microsoft.com/office/drawing/2014/main" id="{29DD26BF-8A20-924B-A10D-F8F11574952F}"/>
              </a:ext>
            </a:extLst>
          </p:cNvPr>
          <p:cNvSpPr>
            <a:spLocks noGrp="1"/>
          </p:cNvSpPr>
          <p:nvPr>
            <p:ph idx="1"/>
          </p:nvPr>
        </p:nvSpPr>
        <p:spPr>
          <a:ln>
            <a:solidFill>
              <a:srgbClr val="4CC2EF"/>
            </a:solidFill>
          </a:ln>
        </p:spPr>
        <p:txBody>
          <a:bodyPr/>
          <a:lstStyle/>
          <a:p>
            <a:endParaRPr lang="en-US"/>
          </a:p>
        </p:txBody>
      </p:sp>
      <p:sp>
        <p:nvSpPr>
          <p:cNvPr id="3" name="Fußzeilenplatzhalter 2"/>
          <p:cNvSpPr>
            <a:spLocks noGrp="1"/>
          </p:cNvSpPr>
          <p:nvPr>
            <p:ph type="ftr" sz="quarter" idx="3"/>
          </p:nvPr>
        </p:nvSpPr>
        <p:spPr/>
        <p:txBody>
          <a:bodyPr/>
          <a:lstStyle/>
          <a:p>
            <a:r>
              <a:rPr lang="en-US" b="1"/>
              <a:t>Module 4 – Understanding and assessing corruption</a:t>
            </a:r>
            <a:endParaRPr lang="en-US"/>
          </a:p>
        </p:txBody>
      </p:sp>
      <p:sp>
        <p:nvSpPr>
          <p:cNvPr id="2" name="Foliennummernplatzhalter 1"/>
          <p:cNvSpPr>
            <a:spLocks noGrp="1"/>
          </p:cNvSpPr>
          <p:nvPr>
            <p:ph type="sldNum" sz="quarter" idx="4"/>
          </p:nvPr>
        </p:nvSpPr>
        <p:spPr/>
        <p:txBody>
          <a:bodyPr/>
          <a:lstStyle/>
          <a:p>
            <a:fld id="{961E0DA8-AC27-403E-90E8-404BCA9BAC80}" type="slidenum">
              <a:rPr lang="en-US" smtClean="0"/>
              <a:pPr/>
              <a:t>16</a:t>
            </a:fld>
            <a:endParaRPr lang="en-US"/>
          </a:p>
        </p:txBody>
      </p:sp>
      <p:sp>
        <p:nvSpPr>
          <p:cNvPr id="5" name="Titel 4"/>
          <p:cNvSpPr>
            <a:spLocks noGrp="1"/>
          </p:cNvSpPr>
          <p:nvPr>
            <p:ph type="title"/>
          </p:nvPr>
        </p:nvSpPr>
        <p:spPr/>
        <p:txBody>
          <a:bodyPr>
            <a:normAutofit fontScale="90000"/>
          </a:bodyPr>
          <a:lstStyle/>
          <a:p>
            <a:r>
              <a:rPr lang="de-DE" b="1" dirty="0"/>
              <a:t>Impact (1) - </a:t>
            </a:r>
            <a:r>
              <a:rPr lang="de-DE" b="1" dirty="0" err="1"/>
              <a:t>Overview</a:t>
            </a:r>
            <a:endParaRPr lang="de-DE" b="1" dirty="0"/>
          </a:p>
        </p:txBody>
      </p:sp>
      <p:sp>
        <p:nvSpPr>
          <p:cNvPr id="106" name="Freeform: Shape 42">
            <a:extLst>
              <a:ext uri="{FF2B5EF4-FFF2-40B4-BE49-F238E27FC236}">
                <a16:creationId xmlns:a16="http://schemas.microsoft.com/office/drawing/2014/main" id="{4341248E-B915-4AD2-9021-BBE5970C1C25}"/>
              </a:ext>
            </a:extLst>
          </p:cNvPr>
          <p:cNvSpPr/>
          <p:nvPr/>
        </p:nvSpPr>
        <p:spPr>
          <a:xfrm>
            <a:off x="2342062" y="2085894"/>
            <a:ext cx="4607879" cy="2303942"/>
          </a:xfrm>
          <a:custGeom>
            <a:avLst/>
            <a:gdLst>
              <a:gd name="connsiteX0" fmla="*/ 3234455 w 6468910"/>
              <a:gd name="connsiteY0" fmla="*/ 0 h 3234456"/>
              <a:gd name="connsiteX1" fmla="*/ 6468910 w 6468910"/>
              <a:gd name="connsiteY1" fmla="*/ 3234455 h 3234456"/>
              <a:gd name="connsiteX2" fmla="*/ 6468910 w 6468910"/>
              <a:gd name="connsiteY2" fmla="*/ 3234456 h 3234456"/>
              <a:gd name="connsiteX3" fmla="*/ 5296549 w 6468910"/>
              <a:gd name="connsiteY3" fmla="*/ 3234456 h 3234456"/>
              <a:gd name="connsiteX4" fmla="*/ 3234456 w 6468910"/>
              <a:gd name="connsiteY4" fmla="*/ 1172363 h 3234456"/>
              <a:gd name="connsiteX5" fmla="*/ 1172363 w 6468910"/>
              <a:gd name="connsiteY5" fmla="*/ 3234456 h 3234456"/>
              <a:gd name="connsiteX6" fmla="*/ 0 w 6468910"/>
              <a:gd name="connsiteY6" fmla="*/ 3234456 h 3234456"/>
              <a:gd name="connsiteX7" fmla="*/ 0 w 6468910"/>
              <a:gd name="connsiteY7" fmla="*/ 3234455 h 3234456"/>
              <a:gd name="connsiteX8" fmla="*/ 3234455 w 6468910"/>
              <a:gd name="connsiteY8" fmla="*/ 0 h 323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8910" h="3234456">
                <a:moveTo>
                  <a:pt x="3234455" y="0"/>
                </a:moveTo>
                <a:cubicBezTo>
                  <a:pt x="5020795" y="0"/>
                  <a:pt x="6468910" y="1448115"/>
                  <a:pt x="6468910" y="3234455"/>
                </a:cubicBezTo>
                <a:lnTo>
                  <a:pt x="6468910" y="3234456"/>
                </a:lnTo>
                <a:lnTo>
                  <a:pt x="5296549" y="3234456"/>
                </a:lnTo>
                <a:cubicBezTo>
                  <a:pt x="5296549" y="2095593"/>
                  <a:pt x="4373319" y="1172363"/>
                  <a:pt x="3234456" y="1172363"/>
                </a:cubicBezTo>
                <a:cubicBezTo>
                  <a:pt x="2095593" y="1172363"/>
                  <a:pt x="1172363" y="2095593"/>
                  <a:pt x="1172363" y="3234456"/>
                </a:cubicBezTo>
                <a:lnTo>
                  <a:pt x="0" y="3234456"/>
                </a:lnTo>
                <a:lnTo>
                  <a:pt x="0" y="3234455"/>
                </a:lnTo>
                <a:cubicBezTo>
                  <a:pt x="0" y="1448115"/>
                  <a:pt x="1448115" y="0"/>
                  <a:pt x="3234455" y="0"/>
                </a:cubicBezTo>
                <a:close/>
              </a:path>
            </a:pathLst>
          </a:custGeom>
          <a:solidFill>
            <a:sysClr val="window" lastClr="FFFFFF">
              <a:lumMod val="85000"/>
              <a:alpha val="50000"/>
            </a:sys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Roboto"/>
              <a:ea typeface="+mn-ea"/>
              <a:cs typeface="Roboto"/>
            </a:endParaRPr>
          </a:p>
        </p:txBody>
      </p:sp>
      <p:sp>
        <p:nvSpPr>
          <p:cNvPr id="109" name="Oval 108">
            <a:extLst>
              <a:ext uri="{FF2B5EF4-FFF2-40B4-BE49-F238E27FC236}">
                <a16:creationId xmlns:a16="http://schemas.microsoft.com/office/drawing/2014/main" id="{D4D5E1E4-8536-45B8-8252-E69C96298242}"/>
              </a:ext>
            </a:extLst>
          </p:cNvPr>
          <p:cNvSpPr/>
          <p:nvPr/>
        </p:nvSpPr>
        <p:spPr>
          <a:xfrm>
            <a:off x="1329448" y="4344338"/>
            <a:ext cx="6633107" cy="90996"/>
          </a:xfrm>
          <a:prstGeom prst="ellipse">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Roboto"/>
              <a:ea typeface="+mn-ea"/>
              <a:cs typeface="Roboto"/>
            </a:endParaRPr>
          </a:p>
        </p:txBody>
      </p:sp>
      <p:sp>
        <p:nvSpPr>
          <p:cNvPr id="110" name="Oval 109">
            <a:extLst>
              <a:ext uri="{FF2B5EF4-FFF2-40B4-BE49-F238E27FC236}">
                <a16:creationId xmlns:a16="http://schemas.microsoft.com/office/drawing/2014/main" id="{F717642B-B715-4A09-A170-0C6B7F06EDB0}"/>
              </a:ext>
            </a:extLst>
          </p:cNvPr>
          <p:cNvSpPr/>
          <p:nvPr/>
        </p:nvSpPr>
        <p:spPr>
          <a:xfrm>
            <a:off x="4121728" y="3788573"/>
            <a:ext cx="1048547" cy="1048548"/>
          </a:xfrm>
          <a:prstGeom prst="ellipse">
            <a:avLst/>
          </a:prstGeom>
          <a:gradFill rotWithShape="1">
            <a:gsLst>
              <a:gs pos="0">
                <a:sysClr val="window" lastClr="FFFFFF">
                  <a:lumMod val="75000"/>
                </a:sysClr>
              </a:gs>
              <a:gs pos="50000">
                <a:sysClr val="window" lastClr="FFFFFF">
                  <a:lumMod val="65000"/>
                </a:sysClr>
              </a:gs>
              <a:gs pos="100000">
                <a:sysClr val="window" lastClr="FFFFFF">
                  <a:lumMod val="50000"/>
                </a:sysClr>
              </a:gs>
            </a:gsLst>
            <a:lin ang="5400000" scaled="0"/>
          </a:gradFill>
          <a:ln w="6350" cap="flat" cmpd="sng" algn="ctr">
            <a:noFill/>
            <a:prstDash val="solid"/>
            <a:miter lim="800000"/>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ysClr val="windowText" lastClr="000000"/>
                </a:solidFill>
                <a:effectLst/>
                <a:uLnTx/>
                <a:uFillTx/>
                <a:latin typeface="Roboto"/>
                <a:ea typeface="+mn-ea"/>
                <a:cs typeface="Roboto"/>
              </a:rPr>
              <a:t>Corruption</a:t>
            </a:r>
          </a:p>
        </p:txBody>
      </p:sp>
      <p:grpSp>
        <p:nvGrpSpPr>
          <p:cNvPr id="221" name="Gruppierung 220"/>
          <p:cNvGrpSpPr/>
          <p:nvPr/>
        </p:nvGrpSpPr>
        <p:grpSpPr>
          <a:xfrm>
            <a:off x="1073506" y="2595320"/>
            <a:ext cx="2842569" cy="1287110"/>
            <a:chOff x="1073506" y="2584823"/>
            <a:chExt cx="2842569" cy="1287110"/>
          </a:xfrm>
        </p:grpSpPr>
        <p:sp>
          <p:nvSpPr>
            <p:cNvPr id="152" name="Freeform 16">
              <a:extLst>
                <a:ext uri="{FF2B5EF4-FFF2-40B4-BE49-F238E27FC236}">
                  <a16:creationId xmlns:a16="http://schemas.microsoft.com/office/drawing/2014/main" id="{96D4CF0B-B63A-4A94-BFC3-F5F3E834F7BA}"/>
                </a:ext>
              </a:extLst>
            </p:cNvPr>
            <p:cNvSpPr>
              <a:spLocks/>
            </p:cNvSpPr>
            <p:nvPr/>
          </p:nvSpPr>
          <p:spPr bwMode="auto">
            <a:xfrm>
              <a:off x="2723086" y="2707213"/>
              <a:ext cx="1192989" cy="1164720"/>
            </a:xfrm>
            <a:custGeom>
              <a:avLst/>
              <a:gdLst>
                <a:gd name="T0" fmla="*/ 0 w 2686"/>
                <a:gd name="T1" fmla="*/ 1672 h 2617"/>
                <a:gd name="T2" fmla="*/ 1340 w 2686"/>
                <a:gd name="T3" fmla="*/ 0 h 2617"/>
                <a:gd name="T4" fmla="*/ 2686 w 2686"/>
                <a:gd name="T5" fmla="*/ 1697 h 2617"/>
                <a:gd name="T6" fmla="*/ 1949 w 2686"/>
                <a:gd name="T7" fmla="*/ 2617 h 2617"/>
                <a:gd name="T8" fmla="*/ 0 w 2686"/>
                <a:gd name="T9" fmla="*/ 1672 h 2617"/>
              </a:gdLst>
              <a:ahLst/>
              <a:cxnLst>
                <a:cxn ang="0">
                  <a:pos x="T0" y="T1"/>
                </a:cxn>
                <a:cxn ang="0">
                  <a:pos x="T2" y="T3"/>
                </a:cxn>
                <a:cxn ang="0">
                  <a:pos x="T4" y="T5"/>
                </a:cxn>
                <a:cxn ang="0">
                  <a:pos x="T6" y="T7"/>
                </a:cxn>
                <a:cxn ang="0">
                  <a:pos x="T8" y="T9"/>
                </a:cxn>
              </a:cxnLst>
              <a:rect l="0" t="0" r="r" b="b"/>
              <a:pathLst>
                <a:path w="2686" h="2617">
                  <a:moveTo>
                    <a:pt x="0" y="1672"/>
                  </a:moveTo>
                  <a:cubicBezTo>
                    <a:pt x="315" y="1021"/>
                    <a:pt x="773" y="450"/>
                    <a:pt x="1340" y="0"/>
                  </a:cubicBezTo>
                  <a:lnTo>
                    <a:pt x="2686" y="1697"/>
                  </a:lnTo>
                  <a:cubicBezTo>
                    <a:pt x="2374" y="1944"/>
                    <a:pt x="2123" y="2259"/>
                    <a:pt x="1949" y="2617"/>
                  </a:cubicBezTo>
                  <a:lnTo>
                    <a:pt x="0" y="1672"/>
                  </a:lnTo>
                  <a:close/>
                </a:path>
              </a:pathLst>
            </a:custGeom>
            <a:solidFill>
              <a:srgbClr val="F7931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Roboto"/>
                <a:cs typeface="Roboto"/>
              </a:endParaRPr>
            </a:p>
          </p:txBody>
        </p:sp>
        <p:sp>
          <p:nvSpPr>
            <p:cNvPr id="115" name="TextBox 68">
              <a:extLst>
                <a:ext uri="{FF2B5EF4-FFF2-40B4-BE49-F238E27FC236}">
                  <a16:creationId xmlns:a16="http://schemas.microsoft.com/office/drawing/2014/main" id="{88E2B42D-9F5B-43C3-B8F2-A3F25C488204}"/>
                </a:ext>
              </a:extLst>
            </p:cNvPr>
            <p:cNvSpPr txBox="1"/>
            <p:nvPr/>
          </p:nvSpPr>
          <p:spPr>
            <a:xfrm>
              <a:off x="1073506" y="2584823"/>
              <a:ext cx="1485332" cy="738664"/>
            </a:xfrm>
            <a:prstGeom prst="rect">
              <a:avLst/>
            </a:prstGeom>
            <a:noFill/>
          </p:spPr>
          <p:txBody>
            <a:bodyPr wrap="square" lIns="0" rIns="0" rtlCol="0" anchor="b">
              <a:spAutoFit/>
            </a:bodyPr>
            <a:lstStyle/>
            <a:p>
              <a:pPr lvl="0" algn="r"/>
              <a:r>
                <a:rPr lang="en-US" sz="1400" b="1" kern="0" noProof="1">
                  <a:solidFill>
                    <a:sysClr val="windowText" lastClr="000000"/>
                  </a:solidFill>
                  <a:latin typeface="Roboto"/>
                  <a:cs typeface="Roboto"/>
                </a:rPr>
                <a:t>Reduced public sector performance</a:t>
              </a:r>
              <a:endParaRPr kumimoji="0" lang="en-US" sz="1400" b="1" i="0" u="none" strike="noStrike" kern="0" cap="none" spc="0" normalizeH="0" baseline="0" noProof="1">
                <a:ln>
                  <a:noFill/>
                </a:ln>
                <a:solidFill>
                  <a:sysClr val="windowText" lastClr="000000"/>
                </a:solidFill>
                <a:effectLst/>
                <a:uLnTx/>
                <a:uFillTx/>
                <a:latin typeface="Roboto"/>
                <a:cs typeface="Roboto"/>
              </a:endParaRPr>
            </a:p>
          </p:txBody>
        </p:sp>
        <p:grpSp>
          <p:nvGrpSpPr>
            <p:cNvPr id="118" name="Graphic 22" descr="Upward trend">
              <a:extLst>
                <a:ext uri="{FF2B5EF4-FFF2-40B4-BE49-F238E27FC236}">
                  <a16:creationId xmlns:a16="http://schemas.microsoft.com/office/drawing/2014/main" id="{6B689005-91E6-4E7D-91EE-306B68B3F221}"/>
                </a:ext>
              </a:extLst>
            </p:cNvPr>
            <p:cNvGrpSpPr/>
            <p:nvPr/>
          </p:nvGrpSpPr>
          <p:grpSpPr>
            <a:xfrm>
              <a:off x="3079091" y="3120486"/>
              <a:ext cx="344081" cy="344082"/>
              <a:chOff x="-688547" y="5727458"/>
              <a:chExt cx="647700" cy="647700"/>
            </a:xfrm>
            <a:solidFill>
              <a:sysClr val="windowText" lastClr="000000">
                <a:alpha val="60000"/>
              </a:sysClr>
            </a:solidFill>
          </p:grpSpPr>
          <p:sp>
            <p:nvSpPr>
              <p:cNvPr id="146" name="Freeform: Shape 91">
                <a:extLst>
                  <a:ext uri="{FF2B5EF4-FFF2-40B4-BE49-F238E27FC236}">
                    <a16:creationId xmlns:a16="http://schemas.microsoft.com/office/drawing/2014/main" id="{54C0B392-3571-463C-BF4F-46CECAA6BA65}"/>
                  </a:ext>
                </a:extLst>
              </p:cNvPr>
              <p:cNvSpPr/>
              <p:nvPr/>
            </p:nvSpPr>
            <p:spPr>
              <a:xfrm>
                <a:off x="-688547" y="5727458"/>
                <a:ext cx="647700" cy="647700"/>
              </a:xfrm>
              <a:custGeom>
                <a:avLst/>
                <a:gdLst>
                  <a:gd name="connsiteX0" fmla="*/ 57150 w 647700"/>
                  <a:gd name="connsiteY0" fmla="*/ 0 h 647700"/>
                  <a:gd name="connsiteX1" fmla="*/ 0 w 647700"/>
                  <a:gd name="connsiteY1" fmla="*/ 0 h 647700"/>
                  <a:gd name="connsiteX2" fmla="*/ 0 w 647700"/>
                  <a:gd name="connsiteY2" fmla="*/ 647700 h 647700"/>
                  <a:gd name="connsiteX3" fmla="*/ 647700 w 647700"/>
                  <a:gd name="connsiteY3" fmla="*/ 647700 h 647700"/>
                  <a:gd name="connsiteX4" fmla="*/ 647700 w 647700"/>
                  <a:gd name="connsiteY4" fmla="*/ 590550 h 647700"/>
                  <a:gd name="connsiteX5" fmla="*/ 57150 w 647700"/>
                  <a:gd name="connsiteY5" fmla="*/ 5905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7700" h="647700">
                    <a:moveTo>
                      <a:pt x="57150" y="0"/>
                    </a:moveTo>
                    <a:lnTo>
                      <a:pt x="0" y="0"/>
                    </a:lnTo>
                    <a:lnTo>
                      <a:pt x="0" y="647700"/>
                    </a:lnTo>
                    <a:lnTo>
                      <a:pt x="647700" y="647700"/>
                    </a:lnTo>
                    <a:lnTo>
                      <a:pt x="647700" y="590550"/>
                    </a:lnTo>
                    <a:lnTo>
                      <a:pt x="57150" y="590550"/>
                    </a:lnTo>
                    <a:close/>
                  </a:path>
                </a:pathLst>
              </a:custGeom>
              <a:solidFill>
                <a:srgbClr val="000000"/>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Roboto"/>
                  <a:cs typeface="Roboto"/>
                </a:endParaRPr>
              </a:p>
            </p:txBody>
          </p:sp>
          <p:sp>
            <p:nvSpPr>
              <p:cNvPr id="147" name="Freeform: Shape 92">
                <a:extLst>
                  <a:ext uri="{FF2B5EF4-FFF2-40B4-BE49-F238E27FC236}">
                    <a16:creationId xmlns:a16="http://schemas.microsoft.com/office/drawing/2014/main" id="{3B042F93-3FA1-4D29-A484-454177D57605}"/>
                  </a:ext>
                </a:extLst>
              </p:cNvPr>
              <p:cNvSpPr/>
              <p:nvPr/>
            </p:nvSpPr>
            <p:spPr>
              <a:xfrm flipV="1">
                <a:off x="-594250" y="5889384"/>
                <a:ext cx="552450" cy="323851"/>
              </a:xfrm>
              <a:custGeom>
                <a:avLst/>
                <a:gdLst>
                  <a:gd name="connsiteX0" fmla="*/ 401003 w 552450"/>
                  <a:gd name="connsiteY0" fmla="*/ 0 h 323850"/>
                  <a:gd name="connsiteX1" fmla="*/ 457200 w 552450"/>
                  <a:gd name="connsiteY1" fmla="*/ 56198 h 323850"/>
                  <a:gd name="connsiteX2" fmla="*/ 381953 w 552450"/>
                  <a:gd name="connsiteY2" fmla="*/ 131445 h 323850"/>
                  <a:gd name="connsiteX3" fmla="*/ 324803 w 552450"/>
                  <a:gd name="connsiteY3" fmla="*/ 74295 h 323850"/>
                  <a:gd name="connsiteX4" fmla="*/ 229553 w 552450"/>
                  <a:gd name="connsiteY4" fmla="*/ 169545 h 323850"/>
                  <a:gd name="connsiteX5" fmla="*/ 172403 w 552450"/>
                  <a:gd name="connsiteY5" fmla="*/ 112395 h 323850"/>
                  <a:gd name="connsiteX6" fmla="*/ 0 w 552450"/>
                  <a:gd name="connsiteY6" fmla="*/ 284798 h 323850"/>
                  <a:gd name="connsiteX7" fmla="*/ 40005 w 552450"/>
                  <a:gd name="connsiteY7" fmla="*/ 324803 h 323850"/>
                  <a:gd name="connsiteX8" fmla="*/ 172403 w 552450"/>
                  <a:gd name="connsiteY8" fmla="*/ 192405 h 323850"/>
                  <a:gd name="connsiteX9" fmla="*/ 229553 w 552450"/>
                  <a:gd name="connsiteY9" fmla="*/ 249555 h 323850"/>
                  <a:gd name="connsiteX10" fmla="*/ 324803 w 552450"/>
                  <a:gd name="connsiteY10" fmla="*/ 154305 h 323850"/>
                  <a:gd name="connsiteX11" fmla="*/ 381953 w 552450"/>
                  <a:gd name="connsiteY11" fmla="*/ 211455 h 323850"/>
                  <a:gd name="connsiteX12" fmla="*/ 497205 w 552450"/>
                  <a:gd name="connsiteY12" fmla="*/ 96202 h 323850"/>
                  <a:gd name="connsiteX13" fmla="*/ 553403 w 552450"/>
                  <a:gd name="connsiteY13" fmla="*/ 152400 h 323850"/>
                  <a:gd name="connsiteX14" fmla="*/ 553403 w 552450"/>
                  <a:gd name="connsiteY14"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2450" h="323850">
                    <a:moveTo>
                      <a:pt x="401003" y="0"/>
                    </a:moveTo>
                    <a:lnTo>
                      <a:pt x="457200" y="56198"/>
                    </a:lnTo>
                    <a:lnTo>
                      <a:pt x="381953" y="131445"/>
                    </a:lnTo>
                    <a:lnTo>
                      <a:pt x="324803" y="74295"/>
                    </a:lnTo>
                    <a:lnTo>
                      <a:pt x="229553" y="169545"/>
                    </a:lnTo>
                    <a:lnTo>
                      <a:pt x="172403" y="112395"/>
                    </a:lnTo>
                    <a:lnTo>
                      <a:pt x="0" y="284798"/>
                    </a:lnTo>
                    <a:lnTo>
                      <a:pt x="40005" y="324803"/>
                    </a:lnTo>
                    <a:lnTo>
                      <a:pt x="172403" y="192405"/>
                    </a:lnTo>
                    <a:lnTo>
                      <a:pt x="229553" y="249555"/>
                    </a:lnTo>
                    <a:lnTo>
                      <a:pt x="324803" y="154305"/>
                    </a:lnTo>
                    <a:lnTo>
                      <a:pt x="381953" y="211455"/>
                    </a:lnTo>
                    <a:lnTo>
                      <a:pt x="497205" y="96202"/>
                    </a:lnTo>
                    <a:lnTo>
                      <a:pt x="553403" y="152400"/>
                    </a:lnTo>
                    <a:lnTo>
                      <a:pt x="553403" y="0"/>
                    </a:lnTo>
                    <a:close/>
                  </a:path>
                </a:pathLst>
              </a:custGeom>
              <a:solidFill>
                <a:srgbClr val="000000"/>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Roboto"/>
                  <a:cs typeface="Roboto"/>
                </a:endParaRPr>
              </a:p>
            </p:txBody>
          </p:sp>
        </p:grpSp>
      </p:grpSp>
      <p:grpSp>
        <p:nvGrpSpPr>
          <p:cNvPr id="227" name="Gruppierung 226"/>
          <p:cNvGrpSpPr/>
          <p:nvPr/>
        </p:nvGrpSpPr>
        <p:grpSpPr>
          <a:xfrm>
            <a:off x="4910042" y="1689374"/>
            <a:ext cx="2499063" cy="1787099"/>
            <a:chOff x="4910042" y="1678877"/>
            <a:chExt cx="2499063" cy="1787099"/>
          </a:xfrm>
        </p:grpSpPr>
        <p:grpSp>
          <p:nvGrpSpPr>
            <p:cNvPr id="224" name="Gruppierung 223"/>
            <p:cNvGrpSpPr/>
            <p:nvPr/>
          </p:nvGrpSpPr>
          <p:grpSpPr>
            <a:xfrm>
              <a:off x="4910042" y="1678877"/>
              <a:ext cx="2499063" cy="1787099"/>
              <a:chOff x="4910042" y="1678877"/>
              <a:chExt cx="2499063" cy="1787099"/>
            </a:xfrm>
          </p:grpSpPr>
          <p:sp>
            <p:nvSpPr>
              <p:cNvPr id="148" name="Freeform 5">
                <a:extLst>
                  <a:ext uri="{FF2B5EF4-FFF2-40B4-BE49-F238E27FC236}">
                    <a16:creationId xmlns:a16="http://schemas.microsoft.com/office/drawing/2014/main" id="{B988315B-2236-490C-9AFC-60AD82FC7085}"/>
                  </a:ext>
                </a:extLst>
              </p:cNvPr>
              <p:cNvSpPr>
                <a:spLocks/>
              </p:cNvSpPr>
              <p:nvPr/>
            </p:nvSpPr>
            <p:spPr bwMode="auto">
              <a:xfrm>
                <a:off x="4910042" y="2298995"/>
                <a:ext cx="1071993" cy="1166981"/>
              </a:xfrm>
              <a:custGeom>
                <a:avLst/>
                <a:gdLst>
                  <a:gd name="T0" fmla="*/ 487 w 2415"/>
                  <a:gd name="T1" fmla="*/ 0 h 2624"/>
                  <a:gd name="T2" fmla="*/ 2415 w 2415"/>
                  <a:gd name="T3" fmla="*/ 934 h 2624"/>
                  <a:gd name="T4" fmla="*/ 1060 w 2415"/>
                  <a:gd name="T5" fmla="*/ 2624 h 2624"/>
                  <a:gd name="T6" fmla="*/ 0 w 2415"/>
                  <a:gd name="T7" fmla="*/ 2111 h 2624"/>
                  <a:gd name="T8" fmla="*/ 487 w 2415"/>
                  <a:gd name="T9" fmla="*/ 0 h 2624"/>
                </a:gdLst>
                <a:ahLst/>
                <a:cxnLst>
                  <a:cxn ang="0">
                    <a:pos x="T0" y="T1"/>
                  </a:cxn>
                  <a:cxn ang="0">
                    <a:pos x="T2" y="T3"/>
                  </a:cxn>
                  <a:cxn ang="0">
                    <a:pos x="T4" y="T5"/>
                  </a:cxn>
                  <a:cxn ang="0">
                    <a:pos x="T6" y="T7"/>
                  </a:cxn>
                  <a:cxn ang="0">
                    <a:pos x="T8" y="T9"/>
                  </a:cxn>
                </a:cxnLst>
                <a:rect l="0" t="0" r="r" b="b"/>
                <a:pathLst>
                  <a:path w="2415" h="2624">
                    <a:moveTo>
                      <a:pt x="487" y="0"/>
                    </a:moveTo>
                    <a:cubicBezTo>
                      <a:pt x="1192" y="163"/>
                      <a:pt x="1851" y="482"/>
                      <a:pt x="2415" y="934"/>
                    </a:cubicBezTo>
                    <a:lnTo>
                      <a:pt x="1060" y="2624"/>
                    </a:lnTo>
                    <a:cubicBezTo>
                      <a:pt x="750" y="2376"/>
                      <a:pt x="388" y="2200"/>
                      <a:pt x="0" y="2111"/>
                    </a:cubicBezTo>
                    <a:lnTo>
                      <a:pt x="487" y="0"/>
                    </a:lnTo>
                    <a:close/>
                  </a:path>
                </a:pathLst>
              </a:custGeom>
              <a:solidFill>
                <a:srgbClr val="C13018"/>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Roboto"/>
                  <a:cs typeface="Roboto"/>
                </a:endParaRPr>
              </a:p>
            </p:txBody>
          </p:sp>
          <p:sp>
            <p:nvSpPr>
              <p:cNvPr id="113" name="TextBox 62">
                <a:extLst>
                  <a:ext uri="{FF2B5EF4-FFF2-40B4-BE49-F238E27FC236}">
                    <a16:creationId xmlns:a16="http://schemas.microsoft.com/office/drawing/2014/main" id="{1D145F7E-8F31-4DC1-9725-474C5CB2701E}"/>
                  </a:ext>
                </a:extLst>
              </p:cNvPr>
              <p:cNvSpPr txBox="1"/>
              <p:nvPr/>
            </p:nvSpPr>
            <p:spPr>
              <a:xfrm>
                <a:off x="5923773" y="1678877"/>
                <a:ext cx="1485332" cy="523220"/>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1">
                    <a:ln>
                      <a:noFill/>
                    </a:ln>
                    <a:solidFill>
                      <a:sysClr val="windowText" lastClr="000000"/>
                    </a:solidFill>
                    <a:effectLst/>
                    <a:uLnTx/>
                    <a:uFillTx/>
                    <a:latin typeface="Roboto"/>
                    <a:cs typeface="Roboto"/>
                  </a:rPr>
                  <a:t>Slowed-down development</a:t>
                </a:r>
              </a:p>
            </p:txBody>
          </p:sp>
        </p:grpSp>
        <p:grpSp>
          <p:nvGrpSpPr>
            <p:cNvPr id="120" name="Graphic 26" descr="Stopwatch">
              <a:extLst>
                <a:ext uri="{FF2B5EF4-FFF2-40B4-BE49-F238E27FC236}">
                  <a16:creationId xmlns:a16="http://schemas.microsoft.com/office/drawing/2014/main" id="{138EE778-F8D7-44C6-9252-9195EE9EF727}"/>
                </a:ext>
              </a:extLst>
            </p:cNvPr>
            <p:cNvGrpSpPr/>
            <p:nvPr/>
          </p:nvGrpSpPr>
          <p:grpSpPr>
            <a:xfrm>
              <a:off x="5172006" y="2516829"/>
              <a:ext cx="485762" cy="485762"/>
              <a:chOff x="140168" y="5665508"/>
              <a:chExt cx="914400" cy="914400"/>
            </a:xfrm>
            <a:solidFill>
              <a:sysClr val="windowText" lastClr="000000">
                <a:alpha val="60000"/>
              </a:sysClr>
            </a:solidFill>
          </p:grpSpPr>
          <p:sp>
            <p:nvSpPr>
              <p:cNvPr id="137" name="Freeform: Shape 98">
                <a:extLst>
                  <a:ext uri="{FF2B5EF4-FFF2-40B4-BE49-F238E27FC236}">
                    <a16:creationId xmlns:a16="http://schemas.microsoft.com/office/drawing/2014/main" id="{4DEFBF28-9FF9-4147-9DB5-B21F2BA85F6E}"/>
                  </a:ext>
                </a:extLst>
              </p:cNvPr>
              <p:cNvSpPr/>
              <p:nvPr/>
            </p:nvSpPr>
            <p:spPr>
              <a:xfrm>
                <a:off x="578318" y="5960783"/>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solidFill>
                <a:srgbClr val="000000"/>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Roboto"/>
                  <a:cs typeface="Roboto"/>
                </a:endParaRPr>
              </a:p>
            </p:txBody>
          </p:sp>
          <p:sp>
            <p:nvSpPr>
              <p:cNvPr id="138" name="Freeform: Shape 99">
                <a:extLst>
                  <a:ext uri="{FF2B5EF4-FFF2-40B4-BE49-F238E27FC236}">
                    <a16:creationId xmlns:a16="http://schemas.microsoft.com/office/drawing/2014/main" id="{DFA43376-231E-4C49-B34E-13E40120AAEA}"/>
                  </a:ext>
                </a:extLst>
              </p:cNvPr>
              <p:cNvSpPr/>
              <p:nvPr/>
            </p:nvSpPr>
            <p:spPr>
              <a:xfrm>
                <a:off x="578318" y="6341783"/>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solidFill>
                <a:srgbClr val="000000"/>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Roboto"/>
                  <a:cs typeface="Roboto"/>
                </a:endParaRPr>
              </a:p>
            </p:txBody>
          </p:sp>
          <p:sp>
            <p:nvSpPr>
              <p:cNvPr id="139" name="Freeform: Shape 100">
                <a:extLst>
                  <a:ext uri="{FF2B5EF4-FFF2-40B4-BE49-F238E27FC236}">
                    <a16:creationId xmlns:a16="http://schemas.microsoft.com/office/drawing/2014/main" id="{A0259567-04C5-49C0-8A7A-1984FDBD5E1E}"/>
                  </a:ext>
                </a:extLst>
              </p:cNvPr>
              <p:cNvSpPr/>
              <p:nvPr/>
            </p:nvSpPr>
            <p:spPr>
              <a:xfrm>
                <a:off x="768818" y="6141758"/>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solidFill>
                <a:srgbClr val="000000"/>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Roboto"/>
                  <a:cs typeface="Roboto"/>
                </a:endParaRPr>
              </a:p>
            </p:txBody>
          </p:sp>
          <p:sp>
            <p:nvSpPr>
              <p:cNvPr id="140" name="Freeform: Shape 101">
                <a:extLst>
                  <a:ext uri="{FF2B5EF4-FFF2-40B4-BE49-F238E27FC236}">
                    <a16:creationId xmlns:a16="http://schemas.microsoft.com/office/drawing/2014/main" id="{B29F91FE-DF16-43E1-BD81-8CF0E21829B3}"/>
                  </a:ext>
                </a:extLst>
              </p:cNvPr>
              <p:cNvSpPr/>
              <p:nvPr/>
            </p:nvSpPr>
            <p:spPr>
              <a:xfrm>
                <a:off x="387818" y="6141758"/>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solidFill>
                <a:srgbClr val="000000"/>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Roboto"/>
                  <a:cs typeface="Roboto"/>
                </a:endParaRPr>
              </a:p>
            </p:txBody>
          </p:sp>
          <p:sp>
            <p:nvSpPr>
              <p:cNvPr id="141" name="Freeform: Shape 102">
                <a:extLst>
                  <a:ext uri="{FF2B5EF4-FFF2-40B4-BE49-F238E27FC236}">
                    <a16:creationId xmlns:a16="http://schemas.microsoft.com/office/drawing/2014/main" id="{6A2DDFA0-86E1-4FA5-B1D4-8077D8614F66}"/>
                  </a:ext>
                </a:extLst>
              </p:cNvPr>
              <p:cNvSpPr/>
              <p:nvPr/>
            </p:nvSpPr>
            <p:spPr>
              <a:xfrm>
                <a:off x="578318" y="6027458"/>
                <a:ext cx="123825" cy="238125"/>
              </a:xfrm>
              <a:custGeom>
                <a:avLst/>
                <a:gdLst>
                  <a:gd name="connsiteX0" fmla="*/ 38100 w 123825"/>
                  <a:gd name="connsiteY0" fmla="*/ 0 h 238125"/>
                  <a:gd name="connsiteX1" fmla="*/ 0 w 123825"/>
                  <a:gd name="connsiteY1" fmla="*/ 0 h 238125"/>
                  <a:gd name="connsiteX2" fmla="*/ 0 w 123825"/>
                  <a:gd name="connsiteY2" fmla="*/ 133350 h 238125"/>
                  <a:gd name="connsiteX3" fmla="*/ 5715 w 123825"/>
                  <a:gd name="connsiteY3" fmla="*/ 146685 h 238125"/>
                  <a:gd name="connsiteX4" fmla="*/ 100013 w 123825"/>
                  <a:gd name="connsiteY4" fmla="*/ 240983 h 238125"/>
                  <a:gd name="connsiteX5" fmla="*/ 126682 w 123825"/>
                  <a:gd name="connsiteY5" fmla="*/ 214313 h 238125"/>
                  <a:gd name="connsiteX6" fmla="*/ 38100 w 123825"/>
                  <a:gd name="connsiteY6" fmla="*/ 125730 h 238125"/>
                  <a:gd name="connsiteX7" fmla="*/ 38100 w 123825"/>
                  <a:gd name="connsiteY7" fmla="*/ 0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25" h="238125">
                    <a:moveTo>
                      <a:pt x="38100" y="0"/>
                    </a:moveTo>
                    <a:lnTo>
                      <a:pt x="0" y="0"/>
                    </a:lnTo>
                    <a:lnTo>
                      <a:pt x="0" y="133350"/>
                    </a:lnTo>
                    <a:cubicBezTo>
                      <a:pt x="0" y="138113"/>
                      <a:pt x="1905" y="142875"/>
                      <a:pt x="5715" y="146685"/>
                    </a:cubicBezTo>
                    <a:lnTo>
                      <a:pt x="100013" y="240983"/>
                    </a:lnTo>
                    <a:lnTo>
                      <a:pt x="126682" y="214313"/>
                    </a:lnTo>
                    <a:lnTo>
                      <a:pt x="38100" y="125730"/>
                    </a:lnTo>
                    <a:lnTo>
                      <a:pt x="38100" y="0"/>
                    </a:lnTo>
                    <a:close/>
                  </a:path>
                </a:pathLst>
              </a:custGeom>
              <a:solidFill>
                <a:srgbClr val="000000"/>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Roboto"/>
                  <a:cs typeface="Roboto"/>
                </a:endParaRPr>
              </a:p>
            </p:txBody>
          </p:sp>
          <p:sp>
            <p:nvSpPr>
              <p:cNvPr id="142" name="Freeform: Shape 103">
                <a:extLst>
                  <a:ext uri="{FF2B5EF4-FFF2-40B4-BE49-F238E27FC236}">
                    <a16:creationId xmlns:a16="http://schemas.microsoft.com/office/drawing/2014/main" id="{BBDA0653-024D-4DD2-93D5-35C2D0CFC02C}"/>
                  </a:ext>
                </a:extLst>
              </p:cNvPr>
              <p:cNvSpPr/>
              <p:nvPr/>
            </p:nvSpPr>
            <p:spPr>
              <a:xfrm>
                <a:off x="273809" y="5751233"/>
                <a:ext cx="647700" cy="733425"/>
              </a:xfrm>
              <a:custGeom>
                <a:avLst/>
                <a:gdLst>
                  <a:gd name="connsiteX0" fmla="*/ 323559 w 647700"/>
                  <a:gd name="connsiteY0" fmla="*/ 685800 h 733425"/>
                  <a:gd name="connsiteX1" fmla="*/ 56859 w 647700"/>
                  <a:gd name="connsiteY1" fmla="*/ 419100 h 733425"/>
                  <a:gd name="connsiteX2" fmla="*/ 323559 w 647700"/>
                  <a:gd name="connsiteY2" fmla="*/ 152400 h 733425"/>
                  <a:gd name="connsiteX3" fmla="*/ 590259 w 647700"/>
                  <a:gd name="connsiteY3" fmla="*/ 419100 h 733425"/>
                  <a:gd name="connsiteX4" fmla="*/ 323559 w 647700"/>
                  <a:gd name="connsiteY4" fmla="*/ 685800 h 733425"/>
                  <a:gd name="connsiteX5" fmla="*/ 323559 w 647700"/>
                  <a:gd name="connsiteY5" fmla="*/ 685800 h 733425"/>
                  <a:gd name="connsiteX6" fmla="*/ 549301 w 647700"/>
                  <a:gd name="connsiteY6" fmla="*/ 186690 h 733425"/>
                  <a:gd name="connsiteX7" fmla="*/ 577876 w 647700"/>
                  <a:gd name="connsiteY7" fmla="*/ 158115 h 733425"/>
                  <a:gd name="connsiteX8" fmla="*/ 576924 w 647700"/>
                  <a:gd name="connsiteY8" fmla="*/ 118110 h 733425"/>
                  <a:gd name="connsiteX9" fmla="*/ 536919 w 647700"/>
                  <a:gd name="connsiteY9" fmla="*/ 117157 h 733425"/>
                  <a:gd name="connsiteX10" fmla="*/ 504534 w 647700"/>
                  <a:gd name="connsiteY10" fmla="*/ 150495 h 733425"/>
                  <a:gd name="connsiteX11" fmla="*/ 352134 w 647700"/>
                  <a:gd name="connsiteY11" fmla="*/ 97155 h 733425"/>
                  <a:gd name="connsiteX12" fmla="*/ 352134 w 647700"/>
                  <a:gd name="connsiteY12" fmla="*/ 57150 h 733425"/>
                  <a:gd name="connsiteX13" fmla="*/ 437859 w 647700"/>
                  <a:gd name="connsiteY13" fmla="*/ 57150 h 733425"/>
                  <a:gd name="connsiteX14" fmla="*/ 437859 w 647700"/>
                  <a:gd name="connsiteY14" fmla="*/ 0 h 733425"/>
                  <a:gd name="connsiteX15" fmla="*/ 209259 w 647700"/>
                  <a:gd name="connsiteY15" fmla="*/ 0 h 733425"/>
                  <a:gd name="connsiteX16" fmla="*/ 209259 w 647700"/>
                  <a:gd name="connsiteY16" fmla="*/ 57150 h 733425"/>
                  <a:gd name="connsiteX17" fmla="*/ 294984 w 647700"/>
                  <a:gd name="connsiteY17" fmla="*/ 57150 h 733425"/>
                  <a:gd name="connsiteX18" fmla="*/ 294984 w 647700"/>
                  <a:gd name="connsiteY18" fmla="*/ 96203 h 733425"/>
                  <a:gd name="connsiteX19" fmla="*/ 2566 w 647700"/>
                  <a:gd name="connsiteY19" fmla="*/ 378143 h 733425"/>
                  <a:gd name="connsiteX20" fmla="*/ 215926 w 647700"/>
                  <a:gd name="connsiteY20" fmla="*/ 723900 h 733425"/>
                  <a:gd name="connsiteX21" fmla="*/ 599784 w 647700"/>
                  <a:gd name="connsiteY21" fmla="*/ 589598 h 733425"/>
                  <a:gd name="connsiteX22" fmla="*/ 549301 w 647700"/>
                  <a:gd name="connsiteY22" fmla="*/ 186690 h 733425"/>
                  <a:gd name="connsiteX23" fmla="*/ 549301 w 647700"/>
                  <a:gd name="connsiteY23" fmla="*/ 186690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7700" h="733425">
                    <a:moveTo>
                      <a:pt x="323559" y="685800"/>
                    </a:moveTo>
                    <a:cubicBezTo>
                      <a:pt x="175921" y="685800"/>
                      <a:pt x="56859" y="566738"/>
                      <a:pt x="56859" y="419100"/>
                    </a:cubicBezTo>
                    <a:cubicBezTo>
                      <a:pt x="56859" y="271463"/>
                      <a:pt x="175921" y="152400"/>
                      <a:pt x="323559" y="152400"/>
                    </a:cubicBezTo>
                    <a:cubicBezTo>
                      <a:pt x="471196" y="152400"/>
                      <a:pt x="590259" y="271463"/>
                      <a:pt x="590259" y="419100"/>
                    </a:cubicBezTo>
                    <a:cubicBezTo>
                      <a:pt x="590259" y="566738"/>
                      <a:pt x="471196" y="685800"/>
                      <a:pt x="323559" y="685800"/>
                    </a:cubicBezTo>
                    <a:lnTo>
                      <a:pt x="323559" y="685800"/>
                    </a:lnTo>
                    <a:close/>
                    <a:moveTo>
                      <a:pt x="549301" y="186690"/>
                    </a:moveTo>
                    <a:lnTo>
                      <a:pt x="577876" y="158115"/>
                    </a:lnTo>
                    <a:cubicBezTo>
                      <a:pt x="588354" y="146685"/>
                      <a:pt x="588354" y="129540"/>
                      <a:pt x="576924" y="118110"/>
                    </a:cubicBezTo>
                    <a:cubicBezTo>
                      <a:pt x="566446" y="107632"/>
                      <a:pt x="548349" y="106680"/>
                      <a:pt x="536919" y="117157"/>
                    </a:cubicBezTo>
                    <a:lnTo>
                      <a:pt x="504534" y="150495"/>
                    </a:lnTo>
                    <a:cubicBezTo>
                      <a:pt x="458814" y="120015"/>
                      <a:pt x="406426" y="100965"/>
                      <a:pt x="352134" y="97155"/>
                    </a:cubicBezTo>
                    <a:lnTo>
                      <a:pt x="352134" y="57150"/>
                    </a:lnTo>
                    <a:lnTo>
                      <a:pt x="437859" y="57150"/>
                    </a:lnTo>
                    <a:lnTo>
                      <a:pt x="437859" y="0"/>
                    </a:lnTo>
                    <a:lnTo>
                      <a:pt x="209259" y="0"/>
                    </a:lnTo>
                    <a:lnTo>
                      <a:pt x="209259" y="57150"/>
                    </a:lnTo>
                    <a:lnTo>
                      <a:pt x="294984" y="57150"/>
                    </a:lnTo>
                    <a:lnTo>
                      <a:pt x="294984" y="96203"/>
                    </a:lnTo>
                    <a:cubicBezTo>
                      <a:pt x="143536" y="109538"/>
                      <a:pt x="21616" y="226695"/>
                      <a:pt x="2566" y="378143"/>
                    </a:cubicBezTo>
                    <a:cubicBezTo>
                      <a:pt x="-16484" y="529590"/>
                      <a:pt x="72099" y="673418"/>
                      <a:pt x="215926" y="723900"/>
                    </a:cubicBezTo>
                    <a:cubicBezTo>
                      <a:pt x="359754" y="774383"/>
                      <a:pt x="518821" y="719138"/>
                      <a:pt x="599784" y="589598"/>
                    </a:cubicBezTo>
                    <a:cubicBezTo>
                      <a:pt x="680746" y="460058"/>
                      <a:pt x="657886" y="292418"/>
                      <a:pt x="549301" y="186690"/>
                    </a:cubicBezTo>
                    <a:lnTo>
                      <a:pt x="549301" y="186690"/>
                    </a:lnTo>
                    <a:close/>
                  </a:path>
                </a:pathLst>
              </a:custGeom>
              <a:solidFill>
                <a:schemeClr val="tx1"/>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Roboto"/>
                  <a:cs typeface="Roboto"/>
                </a:endParaRPr>
              </a:p>
            </p:txBody>
          </p:sp>
        </p:grpSp>
      </p:grpSp>
      <p:grpSp>
        <p:nvGrpSpPr>
          <p:cNvPr id="226" name="Gruppierung 225"/>
          <p:cNvGrpSpPr/>
          <p:nvPr/>
        </p:nvGrpSpPr>
        <p:grpSpPr>
          <a:xfrm>
            <a:off x="5706122" y="3470820"/>
            <a:ext cx="2769672" cy="929514"/>
            <a:chOff x="5706122" y="3460323"/>
            <a:chExt cx="2769672" cy="929514"/>
          </a:xfrm>
        </p:grpSpPr>
        <p:sp>
          <p:nvSpPr>
            <p:cNvPr id="150" name="Freeform 7">
              <a:extLst>
                <a:ext uri="{FF2B5EF4-FFF2-40B4-BE49-F238E27FC236}">
                  <a16:creationId xmlns:a16="http://schemas.microsoft.com/office/drawing/2014/main" id="{7A0E1B37-4A3C-44C9-B9CC-1A62DCDE2991}"/>
                </a:ext>
              </a:extLst>
            </p:cNvPr>
            <p:cNvSpPr>
              <a:spLocks/>
            </p:cNvSpPr>
            <p:nvPr/>
          </p:nvSpPr>
          <p:spPr bwMode="auto">
            <a:xfrm>
              <a:off x="5706122" y="3460323"/>
              <a:ext cx="1076516" cy="929514"/>
            </a:xfrm>
            <a:custGeom>
              <a:avLst/>
              <a:gdLst>
                <a:gd name="T0" fmla="*/ 1954 w 2427"/>
                <a:gd name="T1" fmla="*/ 0 h 2090"/>
                <a:gd name="T2" fmla="*/ 2425 w 2427"/>
                <a:gd name="T3" fmla="*/ 2090 h 2090"/>
                <a:gd name="T4" fmla="*/ 259 w 2427"/>
                <a:gd name="T5" fmla="*/ 2085 h 2090"/>
                <a:gd name="T6" fmla="*/ 0 w 2427"/>
                <a:gd name="T7" fmla="*/ 935 h 2090"/>
                <a:gd name="T8" fmla="*/ 1954 w 2427"/>
                <a:gd name="T9" fmla="*/ 0 h 2090"/>
              </a:gdLst>
              <a:ahLst/>
              <a:cxnLst>
                <a:cxn ang="0">
                  <a:pos x="T0" y="T1"/>
                </a:cxn>
                <a:cxn ang="0">
                  <a:pos x="T2" y="T3"/>
                </a:cxn>
                <a:cxn ang="0">
                  <a:pos x="T4" y="T5"/>
                </a:cxn>
                <a:cxn ang="0">
                  <a:pos x="T6" y="T7"/>
                </a:cxn>
                <a:cxn ang="0">
                  <a:pos x="T8" y="T9"/>
                </a:cxn>
              </a:cxnLst>
              <a:rect l="0" t="0" r="r" b="b"/>
              <a:pathLst>
                <a:path w="2427" h="2090">
                  <a:moveTo>
                    <a:pt x="1954" y="0"/>
                  </a:moveTo>
                  <a:cubicBezTo>
                    <a:pt x="2266" y="653"/>
                    <a:pt x="2427" y="1367"/>
                    <a:pt x="2425" y="2090"/>
                  </a:cubicBezTo>
                  <a:lnTo>
                    <a:pt x="259" y="2085"/>
                  </a:lnTo>
                  <a:cubicBezTo>
                    <a:pt x="260" y="1687"/>
                    <a:pt x="171" y="1294"/>
                    <a:pt x="0" y="935"/>
                  </a:cubicBezTo>
                  <a:lnTo>
                    <a:pt x="1954" y="0"/>
                  </a:lnTo>
                  <a:close/>
                </a:path>
              </a:pathLst>
            </a:custGeom>
            <a:solidFill>
              <a:srgbClr val="3A5C84"/>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Roboto"/>
                <a:cs typeface="Roboto"/>
              </a:endParaRPr>
            </a:p>
          </p:txBody>
        </p:sp>
        <p:sp>
          <p:nvSpPr>
            <p:cNvPr id="111" name="TextBox 56">
              <a:extLst>
                <a:ext uri="{FF2B5EF4-FFF2-40B4-BE49-F238E27FC236}">
                  <a16:creationId xmlns:a16="http://schemas.microsoft.com/office/drawing/2014/main" id="{D13E5056-5728-4CB8-B0C3-F3CCF6AEA16E}"/>
                </a:ext>
              </a:extLst>
            </p:cNvPr>
            <p:cNvSpPr txBox="1"/>
            <p:nvPr/>
          </p:nvSpPr>
          <p:spPr>
            <a:xfrm>
              <a:off x="6990462" y="3609502"/>
              <a:ext cx="1485332" cy="523220"/>
            </a:xfrm>
            <a:prstGeom prst="rect">
              <a:avLst/>
            </a:prstGeom>
            <a:noFill/>
          </p:spPr>
          <p:txBody>
            <a:bodyPr wrap="square" lIns="0" rIns="0" rtlCol="0" anchor="b">
              <a:spAutoFit/>
            </a:bodyPr>
            <a:lstStyle/>
            <a:p>
              <a:r>
                <a:rPr lang="en-US" sz="1400" b="1" kern="0" noProof="1">
                  <a:solidFill>
                    <a:sysClr val="windowText" lastClr="000000"/>
                  </a:solidFill>
                  <a:latin typeface="Roboto"/>
                  <a:cs typeface="Roboto"/>
                </a:rPr>
                <a:t>Waste of public money</a:t>
              </a:r>
              <a:endParaRPr kumimoji="0" lang="en-US" sz="1400" b="1" i="0" u="none" strike="noStrike" kern="0" cap="none" spc="0" normalizeH="0" baseline="0" noProof="1">
                <a:ln>
                  <a:noFill/>
                </a:ln>
                <a:solidFill>
                  <a:sysClr val="windowText" lastClr="000000"/>
                </a:solidFill>
                <a:effectLst/>
                <a:uLnTx/>
                <a:uFillTx/>
                <a:latin typeface="Roboto"/>
                <a:cs typeface="Roboto"/>
              </a:endParaRPr>
            </a:p>
          </p:txBody>
        </p:sp>
        <p:grpSp>
          <p:nvGrpSpPr>
            <p:cNvPr id="124" name="Graphic 89" descr="Database">
              <a:extLst>
                <a:ext uri="{FF2B5EF4-FFF2-40B4-BE49-F238E27FC236}">
                  <a16:creationId xmlns:a16="http://schemas.microsoft.com/office/drawing/2014/main" id="{81929210-F3CA-4D28-8C74-EA271F4FAB0E}"/>
                </a:ext>
              </a:extLst>
            </p:cNvPr>
            <p:cNvGrpSpPr/>
            <p:nvPr/>
          </p:nvGrpSpPr>
          <p:grpSpPr>
            <a:xfrm>
              <a:off x="6264565" y="3800735"/>
              <a:ext cx="283361" cy="384562"/>
              <a:chOff x="4329486" y="6027656"/>
              <a:chExt cx="533400" cy="723900"/>
            </a:xfrm>
            <a:solidFill>
              <a:sysClr val="window" lastClr="FFFFFF">
                <a:alpha val="60000"/>
              </a:sysClr>
            </a:solidFill>
          </p:grpSpPr>
          <p:sp>
            <p:nvSpPr>
              <p:cNvPr id="125" name="Freeform: Shape 116">
                <a:extLst>
                  <a:ext uri="{FF2B5EF4-FFF2-40B4-BE49-F238E27FC236}">
                    <a16:creationId xmlns:a16="http://schemas.microsoft.com/office/drawing/2014/main" id="{2B15CC7D-AF1A-49F2-82CF-E2DFF386B01F}"/>
                  </a:ext>
                </a:extLst>
              </p:cNvPr>
              <p:cNvSpPr/>
              <p:nvPr/>
            </p:nvSpPr>
            <p:spPr>
              <a:xfrm>
                <a:off x="4329486" y="6027656"/>
                <a:ext cx="533400" cy="152400"/>
              </a:xfrm>
              <a:custGeom>
                <a:avLst/>
                <a:gdLst>
                  <a:gd name="connsiteX0" fmla="*/ 533400 w 533400"/>
                  <a:gd name="connsiteY0" fmla="*/ 76200 h 152400"/>
                  <a:gd name="connsiteX1" fmla="*/ 266700 w 533400"/>
                  <a:gd name="connsiteY1" fmla="*/ 152400 h 152400"/>
                  <a:gd name="connsiteX2" fmla="*/ 0 w 533400"/>
                  <a:gd name="connsiteY2" fmla="*/ 76200 h 152400"/>
                  <a:gd name="connsiteX3" fmla="*/ 266700 w 533400"/>
                  <a:gd name="connsiteY3" fmla="*/ 0 h 152400"/>
                  <a:gd name="connsiteX4" fmla="*/ 533400 w 533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152400">
                    <a:moveTo>
                      <a:pt x="533400" y="76200"/>
                    </a:moveTo>
                    <a:cubicBezTo>
                      <a:pt x="533400" y="118284"/>
                      <a:pt x="413994" y="152400"/>
                      <a:pt x="266700" y="152400"/>
                    </a:cubicBezTo>
                    <a:cubicBezTo>
                      <a:pt x="119406" y="152400"/>
                      <a:pt x="0" y="118284"/>
                      <a:pt x="0" y="76200"/>
                    </a:cubicBezTo>
                    <a:cubicBezTo>
                      <a:pt x="0" y="34116"/>
                      <a:pt x="119406" y="0"/>
                      <a:pt x="266700" y="0"/>
                    </a:cubicBezTo>
                    <a:cubicBezTo>
                      <a:pt x="413994" y="0"/>
                      <a:pt x="533400" y="34116"/>
                      <a:pt x="533400" y="76200"/>
                    </a:cubicBezTo>
                    <a:close/>
                  </a:path>
                </a:pathLst>
              </a:custGeom>
              <a:solidFill>
                <a:srgbClr val="000000"/>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Roboto"/>
                  <a:cs typeface="Roboto"/>
                </a:endParaRPr>
              </a:p>
            </p:txBody>
          </p:sp>
          <p:sp>
            <p:nvSpPr>
              <p:cNvPr id="126" name="Freeform: Shape 117">
                <a:extLst>
                  <a:ext uri="{FF2B5EF4-FFF2-40B4-BE49-F238E27FC236}">
                    <a16:creationId xmlns:a16="http://schemas.microsoft.com/office/drawing/2014/main" id="{411DCBC1-6859-4377-93B8-E54D46047F95}"/>
                  </a:ext>
                </a:extLst>
              </p:cNvPr>
              <p:cNvSpPr/>
              <p:nvPr/>
            </p:nvSpPr>
            <p:spPr>
              <a:xfrm>
                <a:off x="4329486" y="6141956"/>
                <a:ext cx="533400" cy="228600"/>
              </a:xfrm>
              <a:custGeom>
                <a:avLst/>
                <a:gdLst>
                  <a:gd name="connsiteX0" fmla="*/ 457200 w 533400"/>
                  <a:gd name="connsiteY0" fmla="*/ 152400 h 228600"/>
                  <a:gd name="connsiteX1" fmla="*/ 438150 w 533400"/>
                  <a:gd name="connsiteY1" fmla="*/ 133350 h 228600"/>
                  <a:gd name="connsiteX2" fmla="*/ 457200 w 533400"/>
                  <a:gd name="connsiteY2" fmla="*/ 114300 h 228600"/>
                  <a:gd name="connsiteX3" fmla="*/ 476250 w 533400"/>
                  <a:gd name="connsiteY3" fmla="*/ 133350 h 228600"/>
                  <a:gd name="connsiteX4" fmla="*/ 457200 w 533400"/>
                  <a:gd name="connsiteY4" fmla="*/ 152400 h 228600"/>
                  <a:gd name="connsiteX5" fmla="*/ 266700 w 533400"/>
                  <a:gd name="connsiteY5" fmla="*/ 76200 h 228600"/>
                  <a:gd name="connsiteX6" fmla="*/ 0 w 533400"/>
                  <a:gd name="connsiteY6" fmla="*/ 0 h 228600"/>
                  <a:gd name="connsiteX7" fmla="*/ 0 w 533400"/>
                  <a:gd name="connsiteY7" fmla="*/ 152400 h 228600"/>
                  <a:gd name="connsiteX8" fmla="*/ 266700 w 533400"/>
                  <a:gd name="connsiteY8" fmla="*/ 228600 h 228600"/>
                  <a:gd name="connsiteX9" fmla="*/ 533400 w 533400"/>
                  <a:gd name="connsiteY9" fmla="*/ 152400 h 228600"/>
                  <a:gd name="connsiteX10" fmla="*/ 533400 w 533400"/>
                  <a:gd name="connsiteY10" fmla="*/ 0 h 228600"/>
                  <a:gd name="connsiteX11" fmla="*/ 266700 w 533400"/>
                  <a:gd name="connsiteY11" fmla="*/ 762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3400" h="228600">
                    <a:moveTo>
                      <a:pt x="457200" y="152400"/>
                    </a:moveTo>
                    <a:cubicBezTo>
                      <a:pt x="445770" y="152400"/>
                      <a:pt x="438150" y="144780"/>
                      <a:pt x="438150" y="133350"/>
                    </a:cubicBezTo>
                    <a:cubicBezTo>
                      <a:pt x="438150" y="121920"/>
                      <a:pt x="445770" y="114300"/>
                      <a:pt x="457200" y="114300"/>
                    </a:cubicBezTo>
                    <a:cubicBezTo>
                      <a:pt x="468630" y="114300"/>
                      <a:pt x="476250" y="121920"/>
                      <a:pt x="476250" y="133350"/>
                    </a:cubicBezTo>
                    <a:cubicBezTo>
                      <a:pt x="476250" y="144780"/>
                      <a:pt x="468630" y="152400"/>
                      <a:pt x="457200" y="152400"/>
                    </a:cubicBezTo>
                    <a:close/>
                    <a:moveTo>
                      <a:pt x="266700" y="76200"/>
                    </a:moveTo>
                    <a:cubicBezTo>
                      <a:pt x="120015" y="76200"/>
                      <a:pt x="0" y="41910"/>
                      <a:pt x="0" y="0"/>
                    </a:cubicBezTo>
                    <a:lnTo>
                      <a:pt x="0" y="152400"/>
                    </a:lnTo>
                    <a:cubicBezTo>
                      <a:pt x="0" y="194310"/>
                      <a:pt x="120015" y="228600"/>
                      <a:pt x="266700" y="228600"/>
                    </a:cubicBezTo>
                    <a:cubicBezTo>
                      <a:pt x="413385" y="228600"/>
                      <a:pt x="533400" y="194310"/>
                      <a:pt x="533400" y="152400"/>
                    </a:cubicBezTo>
                    <a:lnTo>
                      <a:pt x="533400" y="0"/>
                    </a:lnTo>
                    <a:cubicBezTo>
                      <a:pt x="533400" y="41910"/>
                      <a:pt x="413385" y="76200"/>
                      <a:pt x="266700" y="76200"/>
                    </a:cubicBezTo>
                    <a:close/>
                  </a:path>
                </a:pathLst>
              </a:custGeom>
              <a:solidFill>
                <a:srgbClr val="000000"/>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Roboto"/>
                  <a:cs typeface="Roboto"/>
                </a:endParaRPr>
              </a:p>
            </p:txBody>
          </p:sp>
          <p:sp>
            <p:nvSpPr>
              <p:cNvPr id="127" name="Freeform: Shape 118">
                <a:extLst>
                  <a:ext uri="{FF2B5EF4-FFF2-40B4-BE49-F238E27FC236}">
                    <a16:creationId xmlns:a16="http://schemas.microsoft.com/office/drawing/2014/main" id="{01F62263-A914-44EE-B119-013A17B7EC3C}"/>
                  </a:ext>
                </a:extLst>
              </p:cNvPr>
              <p:cNvSpPr/>
              <p:nvPr/>
            </p:nvSpPr>
            <p:spPr>
              <a:xfrm>
                <a:off x="4329486" y="6332456"/>
                <a:ext cx="533400" cy="228600"/>
              </a:xfrm>
              <a:custGeom>
                <a:avLst/>
                <a:gdLst>
                  <a:gd name="connsiteX0" fmla="*/ 457200 w 533400"/>
                  <a:gd name="connsiteY0" fmla="*/ 152400 h 228600"/>
                  <a:gd name="connsiteX1" fmla="*/ 438150 w 533400"/>
                  <a:gd name="connsiteY1" fmla="*/ 133350 h 228600"/>
                  <a:gd name="connsiteX2" fmla="*/ 457200 w 533400"/>
                  <a:gd name="connsiteY2" fmla="*/ 114300 h 228600"/>
                  <a:gd name="connsiteX3" fmla="*/ 476250 w 533400"/>
                  <a:gd name="connsiteY3" fmla="*/ 133350 h 228600"/>
                  <a:gd name="connsiteX4" fmla="*/ 457200 w 533400"/>
                  <a:gd name="connsiteY4" fmla="*/ 152400 h 228600"/>
                  <a:gd name="connsiteX5" fmla="*/ 266700 w 533400"/>
                  <a:gd name="connsiteY5" fmla="*/ 76200 h 228600"/>
                  <a:gd name="connsiteX6" fmla="*/ 0 w 533400"/>
                  <a:gd name="connsiteY6" fmla="*/ 0 h 228600"/>
                  <a:gd name="connsiteX7" fmla="*/ 0 w 533400"/>
                  <a:gd name="connsiteY7" fmla="*/ 152400 h 228600"/>
                  <a:gd name="connsiteX8" fmla="*/ 266700 w 533400"/>
                  <a:gd name="connsiteY8" fmla="*/ 228600 h 228600"/>
                  <a:gd name="connsiteX9" fmla="*/ 533400 w 533400"/>
                  <a:gd name="connsiteY9" fmla="*/ 152400 h 228600"/>
                  <a:gd name="connsiteX10" fmla="*/ 533400 w 533400"/>
                  <a:gd name="connsiteY10" fmla="*/ 0 h 228600"/>
                  <a:gd name="connsiteX11" fmla="*/ 266700 w 533400"/>
                  <a:gd name="connsiteY11" fmla="*/ 762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3400" h="228600">
                    <a:moveTo>
                      <a:pt x="457200" y="152400"/>
                    </a:moveTo>
                    <a:cubicBezTo>
                      <a:pt x="445770" y="152400"/>
                      <a:pt x="438150" y="144780"/>
                      <a:pt x="438150" y="133350"/>
                    </a:cubicBezTo>
                    <a:cubicBezTo>
                      <a:pt x="438150" y="121920"/>
                      <a:pt x="445770" y="114300"/>
                      <a:pt x="457200" y="114300"/>
                    </a:cubicBezTo>
                    <a:cubicBezTo>
                      <a:pt x="468630" y="114300"/>
                      <a:pt x="476250" y="121920"/>
                      <a:pt x="476250" y="133350"/>
                    </a:cubicBezTo>
                    <a:cubicBezTo>
                      <a:pt x="476250" y="144780"/>
                      <a:pt x="468630" y="152400"/>
                      <a:pt x="457200" y="152400"/>
                    </a:cubicBezTo>
                    <a:close/>
                    <a:moveTo>
                      <a:pt x="266700" y="76200"/>
                    </a:moveTo>
                    <a:cubicBezTo>
                      <a:pt x="120015" y="76200"/>
                      <a:pt x="0" y="41910"/>
                      <a:pt x="0" y="0"/>
                    </a:cubicBezTo>
                    <a:lnTo>
                      <a:pt x="0" y="152400"/>
                    </a:lnTo>
                    <a:cubicBezTo>
                      <a:pt x="0" y="194310"/>
                      <a:pt x="120015" y="228600"/>
                      <a:pt x="266700" y="228600"/>
                    </a:cubicBezTo>
                    <a:cubicBezTo>
                      <a:pt x="413385" y="228600"/>
                      <a:pt x="533400" y="194310"/>
                      <a:pt x="533400" y="152400"/>
                    </a:cubicBezTo>
                    <a:lnTo>
                      <a:pt x="533400" y="0"/>
                    </a:lnTo>
                    <a:cubicBezTo>
                      <a:pt x="533400" y="41910"/>
                      <a:pt x="413385" y="76200"/>
                      <a:pt x="266700" y="76200"/>
                    </a:cubicBezTo>
                    <a:close/>
                  </a:path>
                </a:pathLst>
              </a:custGeom>
              <a:solidFill>
                <a:srgbClr val="000000"/>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Roboto"/>
                  <a:cs typeface="Roboto"/>
                </a:endParaRPr>
              </a:p>
            </p:txBody>
          </p:sp>
          <p:sp>
            <p:nvSpPr>
              <p:cNvPr id="128" name="Freeform: Shape 119">
                <a:extLst>
                  <a:ext uri="{FF2B5EF4-FFF2-40B4-BE49-F238E27FC236}">
                    <a16:creationId xmlns:a16="http://schemas.microsoft.com/office/drawing/2014/main" id="{B7F4416F-D9FE-4E66-8E09-F266DCEF683A}"/>
                  </a:ext>
                </a:extLst>
              </p:cNvPr>
              <p:cNvSpPr/>
              <p:nvPr/>
            </p:nvSpPr>
            <p:spPr>
              <a:xfrm>
                <a:off x="4329486" y="6522956"/>
                <a:ext cx="533400" cy="228600"/>
              </a:xfrm>
              <a:custGeom>
                <a:avLst/>
                <a:gdLst>
                  <a:gd name="connsiteX0" fmla="*/ 457200 w 533400"/>
                  <a:gd name="connsiteY0" fmla="*/ 152400 h 228600"/>
                  <a:gd name="connsiteX1" fmla="*/ 438150 w 533400"/>
                  <a:gd name="connsiteY1" fmla="*/ 133350 h 228600"/>
                  <a:gd name="connsiteX2" fmla="*/ 457200 w 533400"/>
                  <a:gd name="connsiteY2" fmla="*/ 114300 h 228600"/>
                  <a:gd name="connsiteX3" fmla="*/ 476250 w 533400"/>
                  <a:gd name="connsiteY3" fmla="*/ 133350 h 228600"/>
                  <a:gd name="connsiteX4" fmla="*/ 457200 w 533400"/>
                  <a:gd name="connsiteY4" fmla="*/ 152400 h 228600"/>
                  <a:gd name="connsiteX5" fmla="*/ 266700 w 533400"/>
                  <a:gd name="connsiteY5" fmla="*/ 76200 h 228600"/>
                  <a:gd name="connsiteX6" fmla="*/ 0 w 533400"/>
                  <a:gd name="connsiteY6" fmla="*/ 0 h 228600"/>
                  <a:gd name="connsiteX7" fmla="*/ 0 w 533400"/>
                  <a:gd name="connsiteY7" fmla="*/ 152400 h 228600"/>
                  <a:gd name="connsiteX8" fmla="*/ 266700 w 533400"/>
                  <a:gd name="connsiteY8" fmla="*/ 228600 h 228600"/>
                  <a:gd name="connsiteX9" fmla="*/ 533400 w 533400"/>
                  <a:gd name="connsiteY9" fmla="*/ 152400 h 228600"/>
                  <a:gd name="connsiteX10" fmla="*/ 533400 w 533400"/>
                  <a:gd name="connsiteY10" fmla="*/ 0 h 228600"/>
                  <a:gd name="connsiteX11" fmla="*/ 266700 w 533400"/>
                  <a:gd name="connsiteY11" fmla="*/ 762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3400" h="228600">
                    <a:moveTo>
                      <a:pt x="457200" y="152400"/>
                    </a:moveTo>
                    <a:cubicBezTo>
                      <a:pt x="445770" y="152400"/>
                      <a:pt x="438150" y="144780"/>
                      <a:pt x="438150" y="133350"/>
                    </a:cubicBezTo>
                    <a:cubicBezTo>
                      <a:pt x="438150" y="121920"/>
                      <a:pt x="445770" y="114300"/>
                      <a:pt x="457200" y="114300"/>
                    </a:cubicBezTo>
                    <a:cubicBezTo>
                      <a:pt x="468630" y="114300"/>
                      <a:pt x="476250" y="121920"/>
                      <a:pt x="476250" y="133350"/>
                    </a:cubicBezTo>
                    <a:cubicBezTo>
                      <a:pt x="476250" y="144780"/>
                      <a:pt x="468630" y="152400"/>
                      <a:pt x="457200" y="152400"/>
                    </a:cubicBezTo>
                    <a:close/>
                    <a:moveTo>
                      <a:pt x="266700" y="76200"/>
                    </a:moveTo>
                    <a:cubicBezTo>
                      <a:pt x="120015" y="76200"/>
                      <a:pt x="0" y="41910"/>
                      <a:pt x="0" y="0"/>
                    </a:cubicBezTo>
                    <a:lnTo>
                      <a:pt x="0" y="152400"/>
                    </a:lnTo>
                    <a:cubicBezTo>
                      <a:pt x="0" y="194310"/>
                      <a:pt x="120015" y="228600"/>
                      <a:pt x="266700" y="228600"/>
                    </a:cubicBezTo>
                    <a:cubicBezTo>
                      <a:pt x="413385" y="228600"/>
                      <a:pt x="533400" y="194310"/>
                      <a:pt x="533400" y="152400"/>
                    </a:cubicBezTo>
                    <a:lnTo>
                      <a:pt x="533400" y="0"/>
                    </a:lnTo>
                    <a:cubicBezTo>
                      <a:pt x="533400" y="41910"/>
                      <a:pt x="413385" y="76200"/>
                      <a:pt x="266700" y="76200"/>
                    </a:cubicBezTo>
                    <a:close/>
                  </a:path>
                </a:pathLst>
              </a:custGeom>
              <a:solidFill>
                <a:srgbClr val="000000"/>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Roboto"/>
                  <a:cs typeface="Roboto"/>
                </a:endParaRPr>
              </a:p>
            </p:txBody>
          </p:sp>
        </p:grpSp>
      </p:grpSp>
      <p:grpSp>
        <p:nvGrpSpPr>
          <p:cNvPr id="220" name="Gruppierung 219"/>
          <p:cNvGrpSpPr/>
          <p:nvPr/>
        </p:nvGrpSpPr>
        <p:grpSpPr>
          <a:xfrm>
            <a:off x="816964" y="3461774"/>
            <a:ext cx="2771179" cy="930645"/>
            <a:chOff x="816964" y="3451277"/>
            <a:chExt cx="2771179" cy="930645"/>
          </a:xfrm>
        </p:grpSpPr>
        <p:sp>
          <p:nvSpPr>
            <p:cNvPr id="151" name="Freeform 15">
              <a:extLst>
                <a:ext uri="{FF2B5EF4-FFF2-40B4-BE49-F238E27FC236}">
                  <a16:creationId xmlns:a16="http://schemas.microsoft.com/office/drawing/2014/main" id="{0F40B1A8-C12E-43EB-AB48-8F745BD21249}"/>
                </a:ext>
              </a:extLst>
            </p:cNvPr>
            <p:cNvSpPr>
              <a:spLocks/>
            </p:cNvSpPr>
            <p:nvPr/>
          </p:nvSpPr>
          <p:spPr bwMode="auto">
            <a:xfrm>
              <a:off x="2509365" y="3451277"/>
              <a:ext cx="1078778" cy="930645"/>
            </a:xfrm>
            <a:custGeom>
              <a:avLst/>
              <a:gdLst>
                <a:gd name="T0" fmla="*/ 0 w 2431"/>
                <a:gd name="T1" fmla="*/ 2087 h 2093"/>
                <a:gd name="T2" fmla="*/ 482 w 2431"/>
                <a:gd name="T3" fmla="*/ 0 h 2093"/>
                <a:gd name="T4" fmla="*/ 2431 w 2431"/>
                <a:gd name="T5" fmla="*/ 945 h 2093"/>
                <a:gd name="T6" fmla="*/ 2166 w 2431"/>
                <a:gd name="T7" fmla="*/ 2093 h 2093"/>
                <a:gd name="T8" fmla="*/ 0 w 2431"/>
                <a:gd name="T9" fmla="*/ 2087 h 2093"/>
              </a:gdLst>
              <a:ahLst/>
              <a:cxnLst>
                <a:cxn ang="0">
                  <a:pos x="T0" y="T1"/>
                </a:cxn>
                <a:cxn ang="0">
                  <a:pos x="T2" y="T3"/>
                </a:cxn>
                <a:cxn ang="0">
                  <a:pos x="T4" y="T5"/>
                </a:cxn>
                <a:cxn ang="0">
                  <a:pos x="T6" y="T7"/>
                </a:cxn>
                <a:cxn ang="0">
                  <a:pos x="T8" y="T9"/>
                </a:cxn>
              </a:cxnLst>
              <a:rect l="0" t="0" r="r" b="b"/>
              <a:pathLst>
                <a:path w="2431" h="2093">
                  <a:moveTo>
                    <a:pt x="0" y="2087"/>
                  </a:moveTo>
                  <a:cubicBezTo>
                    <a:pt x="2" y="1364"/>
                    <a:pt x="166" y="651"/>
                    <a:pt x="482" y="0"/>
                  </a:cubicBezTo>
                  <a:lnTo>
                    <a:pt x="2431" y="945"/>
                  </a:lnTo>
                  <a:cubicBezTo>
                    <a:pt x="2258" y="1302"/>
                    <a:pt x="2167" y="1695"/>
                    <a:pt x="2166" y="2093"/>
                  </a:cubicBezTo>
                  <a:lnTo>
                    <a:pt x="0" y="2087"/>
                  </a:lnTo>
                  <a:close/>
                </a:path>
              </a:pathLst>
            </a:custGeom>
            <a:solidFill>
              <a:srgbClr val="06395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Roboto"/>
                <a:cs typeface="Roboto"/>
              </a:endParaRPr>
            </a:p>
          </p:txBody>
        </p:sp>
        <p:sp>
          <p:nvSpPr>
            <p:cNvPr id="112" name="TextBox 59">
              <a:extLst>
                <a:ext uri="{FF2B5EF4-FFF2-40B4-BE49-F238E27FC236}">
                  <a16:creationId xmlns:a16="http://schemas.microsoft.com/office/drawing/2014/main" id="{7D6A1AD8-580B-424D-AB96-DDE370A7939D}"/>
                </a:ext>
              </a:extLst>
            </p:cNvPr>
            <p:cNvSpPr txBox="1"/>
            <p:nvPr/>
          </p:nvSpPr>
          <p:spPr>
            <a:xfrm>
              <a:off x="816964" y="3609502"/>
              <a:ext cx="1485332" cy="523220"/>
            </a:xfrm>
            <a:prstGeom prst="rect">
              <a:avLst/>
            </a:prstGeom>
            <a:noFill/>
          </p:spPr>
          <p:txBody>
            <a:bodyPr wrap="square" lIns="0" rIns="0" rtlCol="0" anchor="b">
              <a:spAutoFit/>
            </a:bodyPr>
            <a:lstStyle/>
            <a:p>
              <a:pPr lvl="0" algn="r"/>
              <a:r>
                <a:rPr lang="en-US" sz="1400" b="1" kern="0" noProof="1">
                  <a:solidFill>
                    <a:sysClr val="windowText" lastClr="000000"/>
                  </a:solidFill>
                  <a:latin typeface="Roboto"/>
                  <a:cs typeface="Roboto"/>
                </a:rPr>
                <a:t>Loss of people trust </a:t>
              </a:r>
              <a:endParaRPr kumimoji="0" lang="en-US" sz="1400" b="1" i="0" u="none" strike="noStrike" kern="0" cap="none" spc="0" normalizeH="0" baseline="0" noProof="1">
                <a:ln>
                  <a:noFill/>
                </a:ln>
                <a:solidFill>
                  <a:sysClr val="windowText" lastClr="000000"/>
                </a:solidFill>
                <a:effectLst/>
                <a:uLnTx/>
                <a:uFillTx/>
                <a:latin typeface="Roboto"/>
                <a:cs typeface="Roboto"/>
              </a:endParaRPr>
            </a:p>
          </p:txBody>
        </p:sp>
        <p:grpSp>
          <p:nvGrpSpPr>
            <p:cNvPr id="201" name="Graphic 12" descr="Handshake">
              <a:extLst>
                <a:ext uri="{FF2B5EF4-FFF2-40B4-BE49-F238E27FC236}">
                  <a16:creationId xmlns:a16="http://schemas.microsoft.com/office/drawing/2014/main" id="{8925D172-33D8-40FA-B8B6-626239DC4828}"/>
                </a:ext>
              </a:extLst>
            </p:cNvPr>
            <p:cNvGrpSpPr>
              <a:grpSpLocks noChangeAspect="1"/>
            </p:cNvGrpSpPr>
            <p:nvPr/>
          </p:nvGrpSpPr>
          <p:grpSpPr>
            <a:xfrm>
              <a:off x="2640476" y="3716137"/>
              <a:ext cx="541365" cy="541365"/>
              <a:chOff x="3746338" y="2262840"/>
              <a:chExt cx="1096632" cy="1096632"/>
            </a:xfrm>
            <a:solidFill>
              <a:srgbClr val="000000"/>
            </a:solidFill>
          </p:grpSpPr>
          <p:sp>
            <p:nvSpPr>
              <p:cNvPr id="202" name="Freeform: Shape 45">
                <a:extLst>
                  <a:ext uri="{FF2B5EF4-FFF2-40B4-BE49-F238E27FC236}">
                    <a16:creationId xmlns:a16="http://schemas.microsoft.com/office/drawing/2014/main" id="{F35057BE-478D-4E12-A88B-F0552F40962B}"/>
                  </a:ext>
                </a:extLst>
              </p:cNvPr>
              <p:cNvSpPr/>
              <p:nvPr/>
            </p:nvSpPr>
            <p:spPr>
              <a:xfrm>
                <a:off x="4234475" y="2993149"/>
                <a:ext cx="89515" cy="96733"/>
              </a:xfrm>
              <a:custGeom>
                <a:avLst/>
                <a:gdLst>
                  <a:gd name="connsiteX0" fmla="*/ 24767 w 89515"/>
                  <a:gd name="connsiteY0" fmla="*/ 96733 h 96733"/>
                  <a:gd name="connsiteX1" fmla="*/ 7632 w 89515"/>
                  <a:gd name="connsiteY1" fmla="*/ 91022 h 96733"/>
                  <a:gd name="connsiteX2" fmla="*/ 5347 w 89515"/>
                  <a:gd name="connsiteY2" fmla="*/ 59037 h 96733"/>
                  <a:gd name="connsiteX3" fmla="*/ 49898 w 89515"/>
                  <a:gd name="connsiteY3" fmla="*/ 7632 h 96733"/>
                  <a:gd name="connsiteX4" fmla="*/ 81883 w 89515"/>
                  <a:gd name="connsiteY4" fmla="*/ 5347 h 96733"/>
                  <a:gd name="connsiteX5" fmla="*/ 84168 w 89515"/>
                  <a:gd name="connsiteY5" fmla="*/ 37332 h 96733"/>
                  <a:gd name="connsiteX6" fmla="*/ 39617 w 89515"/>
                  <a:gd name="connsiteY6" fmla="*/ 88737 h 96733"/>
                  <a:gd name="connsiteX7" fmla="*/ 24767 w 89515"/>
                  <a:gd name="connsiteY7" fmla="*/ 96733 h 9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515" h="96733">
                    <a:moveTo>
                      <a:pt x="24767" y="96733"/>
                    </a:moveTo>
                    <a:cubicBezTo>
                      <a:pt x="19055" y="96733"/>
                      <a:pt x="12201" y="95591"/>
                      <a:pt x="7632" y="91022"/>
                    </a:cubicBezTo>
                    <a:cubicBezTo>
                      <a:pt x="-1507" y="83025"/>
                      <a:pt x="-2649" y="68175"/>
                      <a:pt x="5347" y="59037"/>
                    </a:cubicBezTo>
                    <a:lnTo>
                      <a:pt x="49898" y="7632"/>
                    </a:lnTo>
                    <a:cubicBezTo>
                      <a:pt x="57894" y="-1507"/>
                      <a:pt x="72745" y="-2649"/>
                      <a:pt x="81883" y="5347"/>
                    </a:cubicBezTo>
                    <a:cubicBezTo>
                      <a:pt x="91022" y="13344"/>
                      <a:pt x="92164" y="28194"/>
                      <a:pt x="84168" y="37332"/>
                    </a:cubicBezTo>
                    <a:lnTo>
                      <a:pt x="39617" y="88737"/>
                    </a:lnTo>
                    <a:cubicBezTo>
                      <a:pt x="36190" y="93306"/>
                      <a:pt x="30479" y="95591"/>
                      <a:pt x="24767" y="96733"/>
                    </a:cubicBezTo>
                    <a:close/>
                  </a:path>
                </a:pathLst>
              </a:custGeom>
              <a:grpFill/>
              <a:ln w="11410" cap="flat">
                <a:noFill/>
                <a:prstDash val="solid"/>
                <a:miter/>
              </a:ln>
            </p:spPr>
            <p:txBody>
              <a:bodyPr rtlCol="0" anchor="ctr"/>
              <a:lstStyle/>
              <a:p>
                <a:endParaRPr lang="en-US" sz="1400"/>
              </a:p>
            </p:txBody>
          </p:sp>
          <p:sp>
            <p:nvSpPr>
              <p:cNvPr id="203" name="Freeform: Shape 46">
                <a:extLst>
                  <a:ext uri="{FF2B5EF4-FFF2-40B4-BE49-F238E27FC236}">
                    <a16:creationId xmlns:a16="http://schemas.microsoft.com/office/drawing/2014/main" id="{F43877B8-E2A1-4F56-84C0-1C5AE66D96CD}"/>
                  </a:ext>
                </a:extLst>
              </p:cNvPr>
              <p:cNvSpPr/>
              <p:nvPr/>
            </p:nvSpPr>
            <p:spPr>
              <a:xfrm>
                <a:off x="4158523" y="2946899"/>
                <a:ext cx="108907" cy="116996"/>
              </a:xfrm>
              <a:custGeom>
                <a:avLst/>
                <a:gdLst>
                  <a:gd name="connsiteX0" fmla="*/ 31036 w 108907"/>
                  <a:gd name="connsiteY0" fmla="*/ 116711 h 116996"/>
                  <a:gd name="connsiteX1" fmla="*/ 9332 w 108907"/>
                  <a:gd name="connsiteY1" fmla="*/ 109857 h 116996"/>
                  <a:gd name="connsiteX2" fmla="*/ 7047 w 108907"/>
                  <a:gd name="connsiteY2" fmla="*/ 69875 h 116996"/>
                  <a:gd name="connsiteX3" fmla="*/ 59594 w 108907"/>
                  <a:gd name="connsiteY3" fmla="*/ 9332 h 116996"/>
                  <a:gd name="connsiteX4" fmla="*/ 99576 w 108907"/>
                  <a:gd name="connsiteY4" fmla="*/ 7047 h 116996"/>
                  <a:gd name="connsiteX5" fmla="*/ 101860 w 108907"/>
                  <a:gd name="connsiteY5" fmla="*/ 47029 h 116996"/>
                  <a:gd name="connsiteX6" fmla="*/ 49313 w 108907"/>
                  <a:gd name="connsiteY6" fmla="*/ 107572 h 116996"/>
                  <a:gd name="connsiteX7" fmla="*/ 31036 w 108907"/>
                  <a:gd name="connsiteY7" fmla="*/ 116711 h 11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907" h="116996">
                    <a:moveTo>
                      <a:pt x="31036" y="116711"/>
                    </a:moveTo>
                    <a:cubicBezTo>
                      <a:pt x="23040" y="117853"/>
                      <a:pt x="16186" y="115568"/>
                      <a:pt x="9332" y="109857"/>
                    </a:cubicBezTo>
                    <a:cubicBezTo>
                      <a:pt x="-2091" y="99576"/>
                      <a:pt x="-3234" y="81299"/>
                      <a:pt x="7047" y="69875"/>
                    </a:cubicBezTo>
                    <a:lnTo>
                      <a:pt x="59594" y="9332"/>
                    </a:lnTo>
                    <a:cubicBezTo>
                      <a:pt x="69875" y="-2091"/>
                      <a:pt x="88152" y="-3234"/>
                      <a:pt x="99576" y="7047"/>
                    </a:cubicBezTo>
                    <a:cubicBezTo>
                      <a:pt x="110999" y="17328"/>
                      <a:pt x="112141" y="35606"/>
                      <a:pt x="101860" y="47029"/>
                    </a:cubicBezTo>
                    <a:lnTo>
                      <a:pt x="49313" y="107572"/>
                    </a:lnTo>
                    <a:cubicBezTo>
                      <a:pt x="44744" y="113284"/>
                      <a:pt x="37890" y="116711"/>
                      <a:pt x="31036" y="116711"/>
                    </a:cubicBezTo>
                    <a:close/>
                  </a:path>
                </a:pathLst>
              </a:custGeom>
              <a:grpFill/>
              <a:ln w="11410" cap="flat">
                <a:noFill/>
                <a:prstDash val="solid"/>
                <a:miter/>
              </a:ln>
            </p:spPr>
            <p:txBody>
              <a:bodyPr rtlCol="0" anchor="ctr"/>
              <a:lstStyle/>
              <a:p>
                <a:endParaRPr lang="en-US" sz="1400"/>
              </a:p>
            </p:txBody>
          </p:sp>
          <p:sp>
            <p:nvSpPr>
              <p:cNvPr id="204" name="Freeform: Shape 47">
                <a:extLst>
                  <a:ext uri="{FF2B5EF4-FFF2-40B4-BE49-F238E27FC236}">
                    <a16:creationId xmlns:a16="http://schemas.microsoft.com/office/drawing/2014/main" id="{E67AE424-FD1F-4819-8B5F-A789D6A8C0C3}"/>
                  </a:ext>
                </a:extLst>
              </p:cNvPr>
              <p:cNvSpPr/>
              <p:nvPr/>
            </p:nvSpPr>
            <p:spPr>
              <a:xfrm>
                <a:off x="4080780" y="2893144"/>
                <a:ext cx="120461" cy="128417"/>
              </a:xfrm>
              <a:custGeom>
                <a:avLst/>
                <a:gdLst>
                  <a:gd name="connsiteX0" fmla="*/ 36813 w 120461"/>
                  <a:gd name="connsiteY0" fmla="*/ 128199 h 128417"/>
                  <a:gd name="connsiteX1" fmla="*/ 11682 w 120461"/>
                  <a:gd name="connsiteY1" fmla="*/ 120203 h 128417"/>
                  <a:gd name="connsiteX2" fmla="*/ 8255 w 120461"/>
                  <a:gd name="connsiteY2" fmla="*/ 72225 h 128417"/>
                  <a:gd name="connsiteX3" fmla="*/ 60802 w 120461"/>
                  <a:gd name="connsiteY3" fmla="*/ 11682 h 128417"/>
                  <a:gd name="connsiteX4" fmla="*/ 108780 w 120461"/>
                  <a:gd name="connsiteY4" fmla="*/ 8255 h 128417"/>
                  <a:gd name="connsiteX5" fmla="*/ 112206 w 120461"/>
                  <a:gd name="connsiteY5" fmla="*/ 56233 h 128417"/>
                  <a:gd name="connsiteX6" fmla="*/ 59660 w 120461"/>
                  <a:gd name="connsiteY6" fmla="*/ 116776 h 128417"/>
                  <a:gd name="connsiteX7" fmla="*/ 36813 w 120461"/>
                  <a:gd name="connsiteY7" fmla="*/ 128199 h 128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461" h="128417">
                    <a:moveTo>
                      <a:pt x="36813" y="128199"/>
                    </a:moveTo>
                    <a:cubicBezTo>
                      <a:pt x="27674" y="129341"/>
                      <a:pt x="18536" y="125914"/>
                      <a:pt x="11682" y="120203"/>
                    </a:cubicBezTo>
                    <a:cubicBezTo>
                      <a:pt x="-2026" y="107637"/>
                      <a:pt x="-4311" y="85933"/>
                      <a:pt x="8255" y="72225"/>
                    </a:cubicBezTo>
                    <a:lnTo>
                      <a:pt x="60802" y="11682"/>
                    </a:lnTo>
                    <a:cubicBezTo>
                      <a:pt x="73367" y="-2026"/>
                      <a:pt x="95072" y="-4311"/>
                      <a:pt x="108780" y="8255"/>
                    </a:cubicBezTo>
                    <a:cubicBezTo>
                      <a:pt x="122487" y="20821"/>
                      <a:pt x="124772" y="42525"/>
                      <a:pt x="112206" y="56233"/>
                    </a:cubicBezTo>
                    <a:lnTo>
                      <a:pt x="59660" y="116776"/>
                    </a:lnTo>
                    <a:cubicBezTo>
                      <a:pt x="53948" y="123630"/>
                      <a:pt x="44809" y="128199"/>
                      <a:pt x="36813" y="128199"/>
                    </a:cubicBezTo>
                    <a:close/>
                  </a:path>
                </a:pathLst>
              </a:custGeom>
              <a:grpFill/>
              <a:ln w="11410" cap="flat">
                <a:noFill/>
                <a:prstDash val="solid"/>
                <a:miter/>
              </a:ln>
            </p:spPr>
            <p:txBody>
              <a:bodyPr rtlCol="0" anchor="ctr"/>
              <a:lstStyle/>
              <a:p>
                <a:endParaRPr lang="en-US" sz="1400"/>
              </a:p>
            </p:txBody>
          </p:sp>
          <p:sp>
            <p:nvSpPr>
              <p:cNvPr id="205" name="Freeform: Shape 48">
                <a:extLst>
                  <a:ext uri="{FF2B5EF4-FFF2-40B4-BE49-F238E27FC236}">
                    <a16:creationId xmlns:a16="http://schemas.microsoft.com/office/drawing/2014/main" id="{C278C0DF-B91A-47BE-84C7-C6C375F72ACD}"/>
                  </a:ext>
                </a:extLst>
              </p:cNvPr>
              <p:cNvSpPr/>
              <p:nvPr/>
            </p:nvSpPr>
            <p:spPr>
              <a:xfrm>
                <a:off x="3997390" y="2842882"/>
                <a:ext cx="128457" cy="136414"/>
              </a:xfrm>
              <a:custGeom>
                <a:avLst/>
                <a:gdLst>
                  <a:gd name="connsiteX0" fmla="*/ 36813 w 128457"/>
                  <a:gd name="connsiteY0" fmla="*/ 136195 h 136414"/>
                  <a:gd name="connsiteX1" fmla="*/ 11682 w 128457"/>
                  <a:gd name="connsiteY1" fmla="*/ 128199 h 136414"/>
                  <a:gd name="connsiteX2" fmla="*/ 8255 w 128457"/>
                  <a:gd name="connsiteY2" fmla="*/ 80221 h 136414"/>
                  <a:gd name="connsiteX3" fmla="*/ 68798 w 128457"/>
                  <a:gd name="connsiteY3" fmla="*/ 11682 h 136414"/>
                  <a:gd name="connsiteX4" fmla="*/ 116776 w 128457"/>
                  <a:gd name="connsiteY4" fmla="*/ 8255 h 136414"/>
                  <a:gd name="connsiteX5" fmla="*/ 120203 w 128457"/>
                  <a:gd name="connsiteY5" fmla="*/ 56233 h 136414"/>
                  <a:gd name="connsiteX6" fmla="*/ 59660 w 128457"/>
                  <a:gd name="connsiteY6" fmla="*/ 124772 h 136414"/>
                  <a:gd name="connsiteX7" fmla="*/ 36813 w 128457"/>
                  <a:gd name="connsiteY7" fmla="*/ 136195 h 136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57" h="136414">
                    <a:moveTo>
                      <a:pt x="36813" y="136195"/>
                    </a:moveTo>
                    <a:cubicBezTo>
                      <a:pt x="27674" y="137338"/>
                      <a:pt x="18536" y="133911"/>
                      <a:pt x="11682" y="128199"/>
                    </a:cubicBezTo>
                    <a:cubicBezTo>
                      <a:pt x="-2026" y="115633"/>
                      <a:pt x="-4311" y="93929"/>
                      <a:pt x="8255" y="80221"/>
                    </a:cubicBezTo>
                    <a:lnTo>
                      <a:pt x="68798" y="11682"/>
                    </a:lnTo>
                    <a:cubicBezTo>
                      <a:pt x="81364" y="-2026"/>
                      <a:pt x="103068" y="-4311"/>
                      <a:pt x="116776" y="8255"/>
                    </a:cubicBezTo>
                    <a:cubicBezTo>
                      <a:pt x="130484" y="20820"/>
                      <a:pt x="132768" y="42525"/>
                      <a:pt x="120203" y="56233"/>
                    </a:cubicBezTo>
                    <a:lnTo>
                      <a:pt x="59660" y="124772"/>
                    </a:lnTo>
                    <a:cubicBezTo>
                      <a:pt x="52806" y="131626"/>
                      <a:pt x="44809" y="135053"/>
                      <a:pt x="36813" y="136195"/>
                    </a:cubicBezTo>
                    <a:close/>
                  </a:path>
                </a:pathLst>
              </a:custGeom>
              <a:grpFill/>
              <a:ln w="11410" cap="flat">
                <a:noFill/>
                <a:prstDash val="solid"/>
                <a:miter/>
              </a:ln>
            </p:spPr>
            <p:txBody>
              <a:bodyPr rtlCol="0" anchor="ctr"/>
              <a:lstStyle/>
              <a:p>
                <a:endParaRPr lang="en-US" sz="1400"/>
              </a:p>
            </p:txBody>
          </p:sp>
          <p:sp>
            <p:nvSpPr>
              <p:cNvPr id="206" name="Freeform: Shape 49">
                <a:extLst>
                  <a:ext uri="{FF2B5EF4-FFF2-40B4-BE49-F238E27FC236}">
                    <a16:creationId xmlns:a16="http://schemas.microsoft.com/office/drawing/2014/main" id="{10B87FB9-6E24-443F-A505-DAC737A63850}"/>
                  </a:ext>
                </a:extLst>
              </p:cNvPr>
              <p:cNvSpPr/>
              <p:nvPr/>
            </p:nvSpPr>
            <p:spPr>
              <a:xfrm>
                <a:off x="3798884" y="2513009"/>
                <a:ext cx="228554" cy="271963"/>
              </a:xfrm>
              <a:custGeom>
                <a:avLst/>
                <a:gdLst>
                  <a:gd name="connsiteX0" fmla="*/ 0 w 228554"/>
                  <a:gd name="connsiteY0" fmla="*/ 214757 h 271963"/>
                  <a:gd name="connsiteX1" fmla="*/ 87959 w 228554"/>
                  <a:gd name="connsiteY1" fmla="*/ 268446 h 271963"/>
                  <a:gd name="connsiteX2" fmla="*/ 118802 w 228554"/>
                  <a:gd name="connsiteY2" fmla="*/ 260450 h 271963"/>
                  <a:gd name="connsiteX3" fmla="*/ 225038 w 228554"/>
                  <a:gd name="connsiteY3" fmla="*/ 84532 h 271963"/>
                  <a:gd name="connsiteX4" fmla="*/ 217042 w 228554"/>
                  <a:gd name="connsiteY4" fmla="*/ 53689 h 271963"/>
                  <a:gd name="connsiteX5" fmla="*/ 130225 w 228554"/>
                  <a:gd name="connsiteY5" fmla="*/ 0 h 271963"/>
                  <a:gd name="connsiteX6" fmla="*/ 0 w 228554"/>
                  <a:gd name="connsiteY6" fmla="*/ 214757 h 27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554" h="271963">
                    <a:moveTo>
                      <a:pt x="0" y="214757"/>
                    </a:moveTo>
                    <a:lnTo>
                      <a:pt x="87959" y="268446"/>
                    </a:lnTo>
                    <a:cubicBezTo>
                      <a:pt x="98240" y="275300"/>
                      <a:pt x="113090" y="271873"/>
                      <a:pt x="118802" y="260450"/>
                    </a:cubicBezTo>
                    <a:lnTo>
                      <a:pt x="225038" y="84532"/>
                    </a:lnTo>
                    <a:cubicBezTo>
                      <a:pt x="231892" y="74251"/>
                      <a:pt x="228465" y="59401"/>
                      <a:pt x="217042" y="53689"/>
                    </a:cubicBezTo>
                    <a:lnTo>
                      <a:pt x="130225" y="0"/>
                    </a:lnTo>
                    <a:lnTo>
                      <a:pt x="0" y="214757"/>
                    </a:lnTo>
                    <a:close/>
                  </a:path>
                </a:pathLst>
              </a:custGeom>
              <a:grpFill/>
              <a:ln w="11410" cap="flat">
                <a:noFill/>
                <a:prstDash val="solid"/>
                <a:miter/>
              </a:ln>
            </p:spPr>
            <p:txBody>
              <a:bodyPr rtlCol="0" anchor="ctr"/>
              <a:lstStyle/>
              <a:p>
                <a:endParaRPr lang="en-US" sz="1400"/>
              </a:p>
            </p:txBody>
          </p:sp>
          <p:sp>
            <p:nvSpPr>
              <p:cNvPr id="207" name="Freeform: Shape 50">
                <a:extLst>
                  <a:ext uri="{FF2B5EF4-FFF2-40B4-BE49-F238E27FC236}">
                    <a16:creationId xmlns:a16="http://schemas.microsoft.com/office/drawing/2014/main" id="{5A9688B8-9D7C-41DD-B8FE-C022A849CFD0}"/>
                  </a:ext>
                </a:extLst>
              </p:cNvPr>
              <p:cNvSpPr/>
              <p:nvPr/>
            </p:nvSpPr>
            <p:spPr>
              <a:xfrm>
                <a:off x="3939390" y="2615818"/>
                <a:ext cx="612479" cy="491421"/>
              </a:xfrm>
              <a:custGeom>
                <a:avLst/>
                <a:gdLst>
                  <a:gd name="connsiteX0" fmla="*/ 599721 w 612479"/>
                  <a:gd name="connsiteY0" fmla="*/ 261592 h 491421"/>
                  <a:gd name="connsiteX1" fmla="*/ 415806 w 612479"/>
                  <a:gd name="connsiteY1" fmla="*/ 103952 h 491421"/>
                  <a:gd name="connsiteX2" fmla="*/ 403241 w 612479"/>
                  <a:gd name="connsiteY2" fmla="*/ 92528 h 491421"/>
                  <a:gd name="connsiteX3" fmla="*/ 324420 w 612479"/>
                  <a:gd name="connsiteY3" fmla="*/ 182772 h 491421"/>
                  <a:gd name="connsiteX4" fmla="*/ 278727 w 612479"/>
                  <a:gd name="connsiteY4" fmla="*/ 205619 h 491421"/>
                  <a:gd name="connsiteX5" fmla="*/ 273016 w 612479"/>
                  <a:gd name="connsiteY5" fmla="*/ 205619 h 491421"/>
                  <a:gd name="connsiteX6" fmla="*/ 228465 w 612479"/>
                  <a:gd name="connsiteY6" fmla="*/ 188484 h 491421"/>
                  <a:gd name="connsiteX7" fmla="*/ 221611 w 612479"/>
                  <a:gd name="connsiteY7" fmla="*/ 91386 h 491421"/>
                  <a:gd name="connsiteX8" fmla="*/ 289008 w 612479"/>
                  <a:gd name="connsiteY8" fmla="*/ 13708 h 491421"/>
                  <a:gd name="connsiteX9" fmla="*/ 99382 w 612479"/>
                  <a:gd name="connsiteY9" fmla="*/ 0 h 491421"/>
                  <a:gd name="connsiteX10" fmla="*/ 0 w 612479"/>
                  <a:gd name="connsiteY10" fmla="*/ 164495 h 491421"/>
                  <a:gd name="connsiteX11" fmla="*/ 77678 w 612479"/>
                  <a:gd name="connsiteY11" fmla="*/ 254738 h 491421"/>
                  <a:gd name="connsiteX12" fmla="*/ 107379 w 612479"/>
                  <a:gd name="connsiteY12" fmla="*/ 220469 h 491421"/>
                  <a:gd name="connsiteX13" fmla="*/ 150787 w 612479"/>
                  <a:gd name="connsiteY13" fmla="*/ 201049 h 491421"/>
                  <a:gd name="connsiteX14" fmla="*/ 150787 w 612479"/>
                  <a:gd name="connsiteY14" fmla="*/ 201049 h 491421"/>
                  <a:gd name="connsiteX15" fmla="*/ 188484 w 612479"/>
                  <a:gd name="connsiteY15" fmla="*/ 214757 h 491421"/>
                  <a:gd name="connsiteX16" fmla="*/ 207903 w 612479"/>
                  <a:gd name="connsiteY16" fmla="*/ 255881 h 491421"/>
                  <a:gd name="connsiteX17" fmla="*/ 227323 w 612479"/>
                  <a:gd name="connsiteY17" fmla="*/ 252454 h 491421"/>
                  <a:gd name="connsiteX18" fmla="*/ 265019 w 612479"/>
                  <a:gd name="connsiteY18" fmla="*/ 266162 h 491421"/>
                  <a:gd name="connsiteX19" fmla="*/ 284439 w 612479"/>
                  <a:gd name="connsiteY19" fmla="*/ 308428 h 491421"/>
                  <a:gd name="connsiteX20" fmla="*/ 299289 w 612479"/>
                  <a:gd name="connsiteY20" fmla="*/ 306143 h 491421"/>
                  <a:gd name="connsiteX21" fmla="*/ 299289 w 612479"/>
                  <a:gd name="connsiteY21" fmla="*/ 306143 h 491421"/>
                  <a:gd name="connsiteX22" fmla="*/ 333559 w 612479"/>
                  <a:gd name="connsiteY22" fmla="*/ 318709 h 491421"/>
                  <a:gd name="connsiteX23" fmla="*/ 350694 w 612479"/>
                  <a:gd name="connsiteY23" fmla="*/ 354121 h 491421"/>
                  <a:gd name="connsiteX24" fmla="*/ 363259 w 612479"/>
                  <a:gd name="connsiteY24" fmla="*/ 351836 h 491421"/>
                  <a:gd name="connsiteX25" fmla="*/ 363259 w 612479"/>
                  <a:gd name="connsiteY25" fmla="*/ 351836 h 491421"/>
                  <a:gd name="connsiteX26" fmla="*/ 392960 w 612479"/>
                  <a:gd name="connsiteY26" fmla="*/ 363259 h 491421"/>
                  <a:gd name="connsiteX27" fmla="*/ 408952 w 612479"/>
                  <a:gd name="connsiteY27" fmla="*/ 394102 h 491421"/>
                  <a:gd name="connsiteX28" fmla="*/ 397529 w 612479"/>
                  <a:gd name="connsiteY28" fmla="*/ 427230 h 491421"/>
                  <a:gd name="connsiteX29" fmla="*/ 358690 w 612479"/>
                  <a:gd name="connsiteY29" fmla="*/ 471780 h 491421"/>
                  <a:gd name="connsiteX30" fmla="*/ 374683 w 612479"/>
                  <a:gd name="connsiteY30" fmla="*/ 484346 h 491421"/>
                  <a:gd name="connsiteX31" fmla="*/ 402098 w 612479"/>
                  <a:gd name="connsiteY31" fmla="*/ 491200 h 491421"/>
                  <a:gd name="connsiteX32" fmla="*/ 443222 w 612479"/>
                  <a:gd name="connsiteY32" fmla="*/ 442080 h 491421"/>
                  <a:gd name="connsiteX33" fmla="*/ 443222 w 612479"/>
                  <a:gd name="connsiteY33" fmla="*/ 440937 h 491421"/>
                  <a:gd name="connsiteX34" fmla="*/ 454645 w 612479"/>
                  <a:gd name="connsiteY34" fmla="*/ 442080 h 491421"/>
                  <a:gd name="connsiteX35" fmla="*/ 495769 w 612479"/>
                  <a:gd name="connsiteY35" fmla="*/ 392960 h 491421"/>
                  <a:gd name="connsiteX36" fmla="*/ 495769 w 612479"/>
                  <a:gd name="connsiteY36" fmla="*/ 391817 h 491421"/>
                  <a:gd name="connsiteX37" fmla="*/ 507192 w 612479"/>
                  <a:gd name="connsiteY37" fmla="*/ 392960 h 491421"/>
                  <a:gd name="connsiteX38" fmla="*/ 548316 w 612479"/>
                  <a:gd name="connsiteY38" fmla="*/ 343840 h 491421"/>
                  <a:gd name="connsiteX39" fmla="*/ 547174 w 612479"/>
                  <a:gd name="connsiteY39" fmla="*/ 336986 h 491421"/>
                  <a:gd name="connsiteX40" fmla="*/ 571163 w 612479"/>
                  <a:gd name="connsiteY40" fmla="*/ 341555 h 491421"/>
                  <a:gd name="connsiteX41" fmla="*/ 612286 w 612479"/>
                  <a:gd name="connsiteY41" fmla="*/ 292435 h 491421"/>
                  <a:gd name="connsiteX42" fmla="*/ 599721 w 612479"/>
                  <a:gd name="connsiteY42" fmla="*/ 261592 h 49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12479" h="491421">
                    <a:moveTo>
                      <a:pt x="599721" y="261592"/>
                    </a:moveTo>
                    <a:lnTo>
                      <a:pt x="415806" y="103952"/>
                    </a:lnTo>
                    <a:lnTo>
                      <a:pt x="403241" y="92528"/>
                    </a:lnTo>
                    <a:lnTo>
                      <a:pt x="324420" y="182772"/>
                    </a:lnTo>
                    <a:cubicBezTo>
                      <a:pt x="312997" y="196480"/>
                      <a:pt x="297005" y="204476"/>
                      <a:pt x="278727" y="205619"/>
                    </a:cubicBezTo>
                    <a:cubicBezTo>
                      <a:pt x="276443" y="205619"/>
                      <a:pt x="274158" y="205619"/>
                      <a:pt x="273016" y="205619"/>
                    </a:cubicBezTo>
                    <a:cubicBezTo>
                      <a:pt x="255881" y="205619"/>
                      <a:pt x="239888" y="199907"/>
                      <a:pt x="228465" y="188484"/>
                    </a:cubicBezTo>
                    <a:cubicBezTo>
                      <a:pt x="199907" y="163352"/>
                      <a:pt x="197622" y="119944"/>
                      <a:pt x="221611" y="91386"/>
                    </a:cubicBezTo>
                    <a:lnTo>
                      <a:pt x="289008" y="13708"/>
                    </a:lnTo>
                    <a:cubicBezTo>
                      <a:pt x="236461" y="6854"/>
                      <a:pt x="169064" y="34270"/>
                      <a:pt x="99382" y="0"/>
                    </a:cubicBezTo>
                    <a:lnTo>
                      <a:pt x="0" y="164495"/>
                    </a:lnTo>
                    <a:lnTo>
                      <a:pt x="77678" y="254738"/>
                    </a:lnTo>
                    <a:lnTo>
                      <a:pt x="107379" y="220469"/>
                    </a:lnTo>
                    <a:cubicBezTo>
                      <a:pt x="117659" y="207903"/>
                      <a:pt x="133652" y="201049"/>
                      <a:pt x="150787" y="201049"/>
                    </a:cubicBezTo>
                    <a:lnTo>
                      <a:pt x="150787" y="201049"/>
                    </a:lnTo>
                    <a:cubicBezTo>
                      <a:pt x="164495" y="201049"/>
                      <a:pt x="178203" y="205619"/>
                      <a:pt x="188484" y="214757"/>
                    </a:cubicBezTo>
                    <a:cubicBezTo>
                      <a:pt x="201049" y="225038"/>
                      <a:pt x="206761" y="239888"/>
                      <a:pt x="207903" y="255881"/>
                    </a:cubicBezTo>
                    <a:cubicBezTo>
                      <a:pt x="213615" y="253596"/>
                      <a:pt x="220469" y="252454"/>
                      <a:pt x="227323" y="252454"/>
                    </a:cubicBezTo>
                    <a:cubicBezTo>
                      <a:pt x="241031" y="252454"/>
                      <a:pt x="254738" y="257023"/>
                      <a:pt x="265019" y="266162"/>
                    </a:cubicBezTo>
                    <a:cubicBezTo>
                      <a:pt x="277585" y="277585"/>
                      <a:pt x="284439" y="292435"/>
                      <a:pt x="284439" y="308428"/>
                    </a:cubicBezTo>
                    <a:cubicBezTo>
                      <a:pt x="289008" y="307285"/>
                      <a:pt x="294720" y="306143"/>
                      <a:pt x="299289" y="306143"/>
                    </a:cubicBezTo>
                    <a:lnTo>
                      <a:pt x="299289" y="306143"/>
                    </a:lnTo>
                    <a:cubicBezTo>
                      <a:pt x="311855" y="306143"/>
                      <a:pt x="323278" y="310712"/>
                      <a:pt x="333559" y="318709"/>
                    </a:cubicBezTo>
                    <a:cubicBezTo>
                      <a:pt x="343840" y="327847"/>
                      <a:pt x="349551" y="340413"/>
                      <a:pt x="350694" y="354121"/>
                    </a:cubicBezTo>
                    <a:cubicBezTo>
                      <a:pt x="354121" y="352978"/>
                      <a:pt x="358690" y="351836"/>
                      <a:pt x="363259" y="351836"/>
                    </a:cubicBezTo>
                    <a:lnTo>
                      <a:pt x="363259" y="351836"/>
                    </a:lnTo>
                    <a:cubicBezTo>
                      <a:pt x="374683" y="351836"/>
                      <a:pt x="384964" y="355263"/>
                      <a:pt x="392960" y="363259"/>
                    </a:cubicBezTo>
                    <a:cubicBezTo>
                      <a:pt x="402098" y="371256"/>
                      <a:pt x="407810" y="382679"/>
                      <a:pt x="408952" y="394102"/>
                    </a:cubicBezTo>
                    <a:cubicBezTo>
                      <a:pt x="410095" y="406668"/>
                      <a:pt x="405525" y="418091"/>
                      <a:pt x="397529" y="427230"/>
                    </a:cubicBezTo>
                    <a:lnTo>
                      <a:pt x="358690" y="471780"/>
                    </a:lnTo>
                    <a:lnTo>
                      <a:pt x="374683" y="484346"/>
                    </a:lnTo>
                    <a:cubicBezTo>
                      <a:pt x="382679" y="488915"/>
                      <a:pt x="391818" y="492342"/>
                      <a:pt x="402098" y="491200"/>
                    </a:cubicBezTo>
                    <a:cubicBezTo>
                      <a:pt x="427230" y="488915"/>
                      <a:pt x="445507" y="467211"/>
                      <a:pt x="443222" y="442080"/>
                    </a:cubicBezTo>
                    <a:cubicBezTo>
                      <a:pt x="443222" y="442080"/>
                      <a:pt x="443222" y="440937"/>
                      <a:pt x="443222" y="440937"/>
                    </a:cubicBezTo>
                    <a:cubicBezTo>
                      <a:pt x="446649" y="442080"/>
                      <a:pt x="451218" y="442080"/>
                      <a:pt x="454645" y="442080"/>
                    </a:cubicBezTo>
                    <a:cubicBezTo>
                      <a:pt x="479777" y="439795"/>
                      <a:pt x="498054" y="418091"/>
                      <a:pt x="495769" y="392960"/>
                    </a:cubicBezTo>
                    <a:cubicBezTo>
                      <a:pt x="495769" y="392960"/>
                      <a:pt x="495769" y="391817"/>
                      <a:pt x="495769" y="391817"/>
                    </a:cubicBezTo>
                    <a:cubicBezTo>
                      <a:pt x="499196" y="392960"/>
                      <a:pt x="503765" y="392960"/>
                      <a:pt x="507192" y="392960"/>
                    </a:cubicBezTo>
                    <a:cubicBezTo>
                      <a:pt x="532323" y="390675"/>
                      <a:pt x="550601" y="368971"/>
                      <a:pt x="548316" y="343840"/>
                    </a:cubicBezTo>
                    <a:cubicBezTo>
                      <a:pt x="548316" y="341555"/>
                      <a:pt x="547174" y="339271"/>
                      <a:pt x="547174" y="336986"/>
                    </a:cubicBezTo>
                    <a:cubicBezTo>
                      <a:pt x="554028" y="340413"/>
                      <a:pt x="562024" y="342698"/>
                      <a:pt x="571163" y="341555"/>
                    </a:cubicBezTo>
                    <a:cubicBezTo>
                      <a:pt x="596294" y="339271"/>
                      <a:pt x="614571" y="317566"/>
                      <a:pt x="612286" y="292435"/>
                    </a:cubicBezTo>
                    <a:cubicBezTo>
                      <a:pt x="613429" y="279870"/>
                      <a:pt x="607717" y="269589"/>
                      <a:pt x="599721" y="261592"/>
                    </a:cubicBezTo>
                    <a:close/>
                  </a:path>
                </a:pathLst>
              </a:custGeom>
              <a:grpFill/>
              <a:ln w="11410" cap="flat">
                <a:noFill/>
                <a:prstDash val="solid"/>
                <a:miter/>
              </a:ln>
            </p:spPr>
            <p:txBody>
              <a:bodyPr rtlCol="0" anchor="ctr"/>
              <a:lstStyle/>
              <a:p>
                <a:endParaRPr lang="en-US" sz="1400"/>
              </a:p>
            </p:txBody>
          </p:sp>
          <p:sp>
            <p:nvSpPr>
              <p:cNvPr id="208" name="Freeform: Shape 51">
                <a:extLst>
                  <a:ext uri="{FF2B5EF4-FFF2-40B4-BE49-F238E27FC236}">
                    <a16:creationId xmlns:a16="http://schemas.microsoft.com/office/drawing/2014/main" id="{843E1E3A-FDA3-4242-9DD7-CD997D4BE04B}"/>
                  </a:ext>
                </a:extLst>
              </p:cNvPr>
              <p:cNvSpPr/>
              <p:nvPr/>
            </p:nvSpPr>
            <p:spPr>
              <a:xfrm>
                <a:off x="4561868" y="2513009"/>
                <a:ext cx="228554" cy="271963"/>
              </a:xfrm>
              <a:custGeom>
                <a:avLst/>
                <a:gdLst>
                  <a:gd name="connsiteX0" fmla="*/ 228555 w 228554"/>
                  <a:gd name="connsiteY0" fmla="*/ 214757 h 271963"/>
                  <a:gd name="connsiteX1" fmla="*/ 140596 w 228554"/>
                  <a:gd name="connsiteY1" fmla="*/ 268446 h 271963"/>
                  <a:gd name="connsiteX2" fmla="*/ 109753 w 228554"/>
                  <a:gd name="connsiteY2" fmla="*/ 260450 h 271963"/>
                  <a:gd name="connsiteX3" fmla="*/ 3517 w 228554"/>
                  <a:gd name="connsiteY3" fmla="*/ 84532 h 271963"/>
                  <a:gd name="connsiteX4" fmla="*/ 11513 w 228554"/>
                  <a:gd name="connsiteY4" fmla="*/ 53689 h 271963"/>
                  <a:gd name="connsiteX5" fmla="*/ 99472 w 228554"/>
                  <a:gd name="connsiteY5" fmla="*/ 0 h 271963"/>
                  <a:gd name="connsiteX6" fmla="*/ 228555 w 228554"/>
                  <a:gd name="connsiteY6" fmla="*/ 214757 h 27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554" h="271963">
                    <a:moveTo>
                      <a:pt x="228555" y="214757"/>
                    </a:moveTo>
                    <a:lnTo>
                      <a:pt x="140596" y="268446"/>
                    </a:lnTo>
                    <a:cubicBezTo>
                      <a:pt x="130315" y="275300"/>
                      <a:pt x="115465" y="271873"/>
                      <a:pt x="109753" y="260450"/>
                    </a:cubicBezTo>
                    <a:lnTo>
                      <a:pt x="3517" y="84532"/>
                    </a:lnTo>
                    <a:cubicBezTo>
                      <a:pt x="-3337" y="74251"/>
                      <a:pt x="90" y="59401"/>
                      <a:pt x="11513" y="53689"/>
                    </a:cubicBezTo>
                    <a:lnTo>
                      <a:pt x="99472" y="0"/>
                    </a:lnTo>
                    <a:lnTo>
                      <a:pt x="228555" y="214757"/>
                    </a:lnTo>
                    <a:close/>
                  </a:path>
                </a:pathLst>
              </a:custGeom>
              <a:grpFill/>
              <a:ln w="11410" cap="flat">
                <a:noFill/>
                <a:prstDash val="solid"/>
                <a:miter/>
              </a:ln>
            </p:spPr>
            <p:txBody>
              <a:bodyPr rtlCol="0" anchor="ctr"/>
              <a:lstStyle/>
              <a:p>
                <a:endParaRPr lang="en-US" sz="1400"/>
              </a:p>
            </p:txBody>
          </p:sp>
          <p:sp>
            <p:nvSpPr>
              <p:cNvPr id="209" name="Freeform: Shape 52">
                <a:extLst>
                  <a:ext uri="{FF2B5EF4-FFF2-40B4-BE49-F238E27FC236}">
                    <a16:creationId xmlns:a16="http://schemas.microsoft.com/office/drawing/2014/main" id="{8E5EBAA2-8D5F-440E-B405-4C063DF6A88F}"/>
                  </a:ext>
                </a:extLst>
              </p:cNvPr>
              <p:cNvSpPr/>
              <p:nvPr/>
            </p:nvSpPr>
            <p:spPr>
              <a:xfrm>
                <a:off x="4165451" y="2605367"/>
                <a:ext cx="483323" cy="268616"/>
              </a:xfrm>
              <a:custGeom>
                <a:avLst/>
                <a:gdLst>
                  <a:gd name="connsiteX0" fmla="*/ 386226 w 483323"/>
                  <a:gd name="connsiteY0" fmla="*/ 15020 h 268616"/>
                  <a:gd name="connsiteX1" fmla="*/ 146338 w 483323"/>
                  <a:gd name="connsiteY1" fmla="*/ 1313 h 268616"/>
                  <a:gd name="connsiteX2" fmla="*/ 140626 w 483323"/>
                  <a:gd name="connsiteY2" fmla="*/ 170 h 268616"/>
                  <a:gd name="connsiteX3" fmla="*/ 101787 w 483323"/>
                  <a:gd name="connsiteY3" fmla="*/ 15020 h 268616"/>
                  <a:gd name="connsiteX4" fmla="*/ 11543 w 483323"/>
                  <a:gd name="connsiteY4" fmla="*/ 117830 h 268616"/>
                  <a:gd name="connsiteX5" fmla="*/ 16113 w 483323"/>
                  <a:gd name="connsiteY5" fmla="*/ 181800 h 268616"/>
                  <a:gd name="connsiteX6" fmla="*/ 50383 w 483323"/>
                  <a:gd name="connsiteY6" fmla="*/ 193223 h 268616"/>
                  <a:gd name="connsiteX7" fmla="*/ 81225 w 483323"/>
                  <a:gd name="connsiteY7" fmla="*/ 177231 h 268616"/>
                  <a:gd name="connsiteX8" fmla="*/ 174896 w 483323"/>
                  <a:gd name="connsiteY8" fmla="*/ 69852 h 268616"/>
                  <a:gd name="connsiteX9" fmla="*/ 388511 w 483323"/>
                  <a:gd name="connsiteY9" fmla="*/ 253766 h 268616"/>
                  <a:gd name="connsiteX10" fmla="*/ 388511 w 483323"/>
                  <a:gd name="connsiteY10" fmla="*/ 253766 h 268616"/>
                  <a:gd name="connsiteX11" fmla="*/ 388511 w 483323"/>
                  <a:gd name="connsiteY11" fmla="*/ 253766 h 268616"/>
                  <a:gd name="connsiteX12" fmla="*/ 401076 w 483323"/>
                  <a:gd name="connsiteY12" fmla="*/ 268617 h 268616"/>
                  <a:gd name="connsiteX13" fmla="*/ 483324 w 483323"/>
                  <a:gd name="connsiteY13" fmla="*/ 173804 h 268616"/>
                  <a:gd name="connsiteX14" fmla="*/ 386226 w 483323"/>
                  <a:gd name="connsiteY14" fmla="*/ 15020 h 268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3323" h="268616">
                    <a:moveTo>
                      <a:pt x="386226" y="15020"/>
                    </a:moveTo>
                    <a:cubicBezTo>
                      <a:pt x="291413" y="49290"/>
                      <a:pt x="222874" y="16163"/>
                      <a:pt x="146338" y="1313"/>
                    </a:cubicBezTo>
                    <a:cubicBezTo>
                      <a:pt x="145196" y="1313"/>
                      <a:pt x="140626" y="170"/>
                      <a:pt x="140626" y="170"/>
                    </a:cubicBezTo>
                    <a:cubicBezTo>
                      <a:pt x="126918" y="-972"/>
                      <a:pt x="112068" y="3597"/>
                      <a:pt x="101787" y="15020"/>
                    </a:cubicBezTo>
                    <a:lnTo>
                      <a:pt x="11543" y="117830"/>
                    </a:lnTo>
                    <a:cubicBezTo>
                      <a:pt x="-5591" y="137249"/>
                      <a:pt x="-3307" y="165807"/>
                      <a:pt x="16113" y="181800"/>
                    </a:cubicBezTo>
                    <a:cubicBezTo>
                      <a:pt x="26394" y="189796"/>
                      <a:pt x="37817" y="194365"/>
                      <a:pt x="50383" y="193223"/>
                    </a:cubicBezTo>
                    <a:cubicBezTo>
                      <a:pt x="61806" y="192081"/>
                      <a:pt x="73229" y="187512"/>
                      <a:pt x="81225" y="177231"/>
                    </a:cubicBezTo>
                    <a:cubicBezTo>
                      <a:pt x="81225" y="177231"/>
                      <a:pt x="174896" y="69852"/>
                      <a:pt x="174896" y="69852"/>
                    </a:cubicBezTo>
                    <a:lnTo>
                      <a:pt x="388511" y="253766"/>
                    </a:lnTo>
                    <a:lnTo>
                      <a:pt x="388511" y="253766"/>
                    </a:lnTo>
                    <a:lnTo>
                      <a:pt x="388511" y="253766"/>
                    </a:lnTo>
                    <a:cubicBezTo>
                      <a:pt x="394222" y="259478"/>
                      <a:pt x="396507" y="261763"/>
                      <a:pt x="401076" y="268617"/>
                    </a:cubicBezTo>
                    <a:lnTo>
                      <a:pt x="483324" y="173804"/>
                    </a:lnTo>
                    <a:lnTo>
                      <a:pt x="386226" y="15020"/>
                    </a:lnTo>
                    <a:close/>
                  </a:path>
                </a:pathLst>
              </a:custGeom>
              <a:grpFill/>
              <a:ln w="11410" cap="flat">
                <a:noFill/>
                <a:prstDash val="solid"/>
                <a:miter/>
              </a:ln>
            </p:spPr>
            <p:txBody>
              <a:bodyPr rtlCol="0" anchor="ctr"/>
              <a:lstStyle/>
              <a:p>
                <a:endParaRPr lang="en-US" sz="1400"/>
              </a:p>
            </p:txBody>
          </p:sp>
        </p:grpSp>
      </p:grpSp>
      <p:grpSp>
        <p:nvGrpSpPr>
          <p:cNvPr id="223" name="Gruppierung 222"/>
          <p:cNvGrpSpPr/>
          <p:nvPr/>
        </p:nvGrpSpPr>
        <p:grpSpPr>
          <a:xfrm>
            <a:off x="3903336" y="1346815"/>
            <a:ext cx="1485332" cy="1901239"/>
            <a:chOff x="3903336" y="1336318"/>
            <a:chExt cx="1485332" cy="1901239"/>
          </a:xfrm>
        </p:grpSpPr>
        <p:sp>
          <p:nvSpPr>
            <p:cNvPr id="154" name="Freeform 18">
              <a:extLst>
                <a:ext uri="{FF2B5EF4-FFF2-40B4-BE49-F238E27FC236}">
                  <a16:creationId xmlns:a16="http://schemas.microsoft.com/office/drawing/2014/main" id="{B37AEB4C-D3AF-457B-937D-6CB5C727AEF4}"/>
                </a:ext>
              </a:extLst>
            </p:cNvPr>
            <p:cNvSpPr>
              <a:spLocks/>
            </p:cNvSpPr>
            <p:nvPr/>
          </p:nvSpPr>
          <p:spPr bwMode="auto">
            <a:xfrm>
              <a:off x="4175026" y="2225494"/>
              <a:ext cx="950999" cy="1012063"/>
            </a:xfrm>
            <a:custGeom>
              <a:avLst/>
              <a:gdLst>
                <a:gd name="T0" fmla="*/ 0 w 2142"/>
                <a:gd name="T1" fmla="*/ 160 h 2276"/>
                <a:gd name="T2" fmla="*/ 2142 w 2142"/>
                <a:gd name="T3" fmla="*/ 165 h 2276"/>
                <a:gd name="T4" fmla="*/ 1655 w 2142"/>
                <a:gd name="T5" fmla="*/ 2276 h 2276"/>
                <a:gd name="T6" fmla="*/ 477 w 2142"/>
                <a:gd name="T7" fmla="*/ 2273 h 2276"/>
                <a:gd name="T8" fmla="*/ 0 w 2142"/>
                <a:gd name="T9" fmla="*/ 160 h 2276"/>
              </a:gdLst>
              <a:ahLst/>
              <a:cxnLst>
                <a:cxn ang="0">
                  <a:pos x="T0" y="T1"/>
                </a:cxn>
                <a:cxn ang="0">
                  <a:pos x="T2" y="T3"/>
                </a:cxn>
                <a:cxn ang="0">
                  <a:pos x="T4" y="T5"/>
                </a:cxn>
                <a:cxn ang="0">
                  <a:pos x="T6" y="T7"/>
                </a:cxn>
                <a:cxn ang="0">
                  <a:pos x="T8" y="T9"/>
                </a:cxn>
              </a:cxnLst>
              <a:rect l="0" t="0" r="r" b="b"/>
              <a:pathLst>
                <a:path w="2142" h="2276">
                  <a:moveTo>
                    <a:pt x="0" y="160"/>
                  </a:moveTo>
                  <a:cubicBezTo>
                    <a:pt x="705" y="0"/>
                    <a:pt x="1438" y="2"/>
                    <a:pt x="2142" y="165"/>
                  </a:cubicBezTo>
                  <a:lnTo>
                    <a:pt x="1655" y="2276"/>
                  </a:lnTo>
                  <a:cubicBezTo>
                    <a:pt x="1267" y="2186"/>
                    <a:pt x="865" y="2185"/>
                    <a:pt x="477" y="2273"/>
                  </a:cubicBezTo>
                  <a:lnTo>
                    <a:pt x="0" y="160"/>
                  </a:lnTo>
                  <a:close/>
                </a:path>
              </a:pathLst>
            </a:custGeom>
            <a:solidFill>
              <a:srgbClr val="FFCC4C"/>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Roboto"/>
                <a:cs typeface="Roboto"/>
              </a:endParaRPr>
            </a:p>
          </p:txBody>
        </p:sp>
        <p:sp>
          <p:nvSpPr>
            <p:cNvPr id="117" name="TextBox 85">
              <a:extLst>
                <a:ext uri="{FF2B5EF4-FFF2-40B4-BE49-F238E27FC236}">
                  <a16:creationId xmlns:a16="http://schemas.microsoft.com/office/drawing/2014/main" id="{C7A57302-A843-4AD4-852C-EE50689CC68A}"/>
                </a:ext>
              </a:extLst>
            </p:cNvPr>
            <p:cNvSpPr txBox="1"/>
            <p:nvPr/>
          </p:nvSpPr>
          <p:spPr>
            <a:xfrm>
              <a:off x="3903336" y="1336318"/>
              <a:ext cx="1485332" cy="523220"/>
            </a:xfrm>
            <a:prstGeom prst="rect">
              <a:avLst/>
            </a:prstGeom>
            <a:noFill/>
          </p:spPr>
          <p:txBody>
            <a:bodyPr wrap="square" lIns="0" rIns="0"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1">
                  <a:ln>
                    <a:noFill/>
                  </a:ln>
                  <a:solidFill>
                    <a:sysClr val="windowText" lastClr="000000"/>
                  </a:solidFill>
                  <a:effectLst/>
                  <a:uLnTx/>
                  <a:uFillTx/>
                  <a:latin typeface="Roboto"/>
                  <a:cs typeface="Roboto"/>
                </a:rPr>
                <a:t>Defective public interest</a:t>
              </a:r>
            </a:p>
          </p:txBody>
        </p:sp>
        <p:grpSp>
          <p:nvGrpSpPr>
            <p:cNvPr id="210" name="Graphic 40" descr="Users">
              <a:extLst>
                <a:ext uri="{FF2B5EF4-FFF2-40B4-BE49-F238E27FC236}">
                  <a16:creationId xmlns:a16="http://schemas.microsoft.com/office/drawing/2014/main" id="{CE9B7079-087B-43EE-A267-0B0C3927E3A5}"/>
                </a:ext>
              </a:extLst>
            </p:cNvPr>
            <p:cNvGrpSpPr>
              <a:grpSpLocks noChangeAspect="1"/>
            </p:cNvGrpSpPr>
            <p:nvPr/>
          </p:nvGrpSpPr>
          <p:grpSpPr>
            <a:xfrm>
              <a:off x="4366782" y="2410787"/>
              <a:ext cx="565552" cy="352796"/>
              <a:chOff x="3790596" y="3087969"/>
              <a:chExt cx="1093379" cy="682060"/>
            </a:xfrm>
            <a:solidFill>
              <a:schemeClr val="accent2">
                <a:lumMod val="75000"/>
              </a:schemeClr>
            </a:solidFill>
          </p:grpSpPr>
          <p:sp>
            <p:nvSpPr>
              <p:cNvPr id="211" name="Freeform: Shape 3">
                <a:extLst>
                  <a:ext uri="{FF2B5EF4-FFF2-40B4-BE49-F238E27FC236}">
                    <a16:creationId xmlns:a16="http://schemas.microsoft.com/office/drawing/2014/main" id="{BA8FA44A-F193-4E48-AC57-1FEA82ED61AE}"/>
                  </a:ext>
                </a:extLst>
              </p:cNvPr>
              <p:cNvSpPr/>
              <p:nvPr/>
            </p:nvSpPr>
            <p:spPr>
              <a:xfrm>
                <a:off x="3907744" y="3087969"/>
                <a:ext cx="234295" cy="234295"/>
              </a:xfrm>
              <a:custGeom>
                <a:avLst/>
                <a:gdLst>
                  <a:gd name="connsiteX0" fmla="*/ 234296 w 234295"/>
                  <a:gd name="connsiteY0" fmla="*/ 117148 h 234295"/>
                  <a:gd name="connsiteX1" fmla="*/ 117148 w 234295"/>
                  <a:gd name="connsiteY1" fmla="*/ 234295 h 234295"/>
                  <a:gd name="connsiteX2" fmla="*/ 0 w 234295"/>
                  <a:gd name="connsiteY2" fmla="*/ 117148 h 234295"/>
                  <a:gd name="connsiteX3" fmla="*/ 117148 w 234295"/>
                  <a:gd name="connsiteY3" fmla="*/ 0 h 234295"/>
                  <a:gd name="connsiteX4" fmla="*/ 234296 w 234295"/>
                  <a:gd name="connsiteY4" fmla="*/ 117148 h 23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295" h="234295">
                    <a:moveTo>
                      <a:pt x="234296" y="117148"/>
                    </a:moveTo>
                    <a:cubicBezTo>
                      <a:pt x="234296" y="181847"/>
                      <a:pt x="181847" y="234295"/>
                      <a:pt x="117148" y="234295"/>
                    </a:cubicBezTo>
                    <a:cubicBezTo>
                      <a:pt x="52449" y="234295"/>
                      <a:pt x="0" y="181847"/>
                      <a:pt x="0" y="117148"/>
                    </a:cubicBezTo>
                    <a:cubicBezTo>
                      <a:pt x="0" y="52449"/>
                      <a:pt x="52449" y="0"/>
                      <a:pt x="117148" y="0"/>
                    </a:cubicBezTo>
                    <a:cubicBezTo>
                      <a:pt x="181847" y="0"/>
                      <a:pt x="234296" y="52449"/>
                      <a:pt x="234296" y="117148"/>
                    </a:cubicBezTo>
                    <a:close/>
                  </a:path>
                </a:pathLst>
              </a:custGeom>
              <a:solidFill>
                <a:srgbClr val="000000"/>
              </a:solidFill>
              <a:ln w="12998" cap="flat">
                <a:noFill/>
                <a:prstDash val="solid"/>
                <a:miter/>
              </a:ln>
            </p:spPr>
            <p:txBody>
              <a:bodyPr rtlCol="0" anchor="ctr"/>
              <a:lstStyle/>
              <a:p>
                <a:endParaRPr lang="en-US">
                  <a:solidFill>
                    <a:srgbClr val="000000"/>
                  </a:solidFill>
                </a:endParaRPr>
              </a:p>
            </p:txBody>
          </p:sp>
          <p:sp>
            <p:nvSpPr>
              <p:cNvPr id="212" name="Freeform: Shape 4">
                <a:extLst>
                  <a:ext uri="{FF2B5EF4-FFF2-40B4-BE49-F238E27FC236}">
                    <a16:creationId xmlns:a16="http://schemas.microsoft.com/office/drawing/2014/main" id="{79889FE6-FC59-4C96-BA3E-D88FF50A7D25}"/>
                  </a:ext>
                </a:extLst>
              </p:cNvPr>
              <p:cNvSpPr/>
              <p:nvPr/>
            </p:nvSpPr>
            <p:spPr>
              <a:xfrm>
                <a:off x="4532532" y="3087969"/>
                <a:ext cx="234295" cy="234295"/>
              </a:xfrm>
              <a:custGeom>
                <a:avLst/>
                <a:gdLst>
                  <a:gd name="connsiteX0" fmla="*/ 234296 w 234295"/>
                  <a:gd name="connsiteY0" fmla="*/ 117148 h 234295"/>
                  <a:gd name="connsiteX1" fmla="*/ 117148 w 234295"/>
                  <a:gd name="connsiteY1" fmla="*/ 234295 h 234295"/>
                  <a:gd name="connsiteX2" fmla="*/ 0 w 234295"/>
                  <a:gd name="connsiteY2" fmla="*/ 117148 h 234295"/>
                  <a:gd name="connsiteX3" fmla="*/ 117148 w 234295"/>
                  <a:gd name="connsiteY3" fmla="*/ 0 h 234295"/>
                  <a:gd name="connsiteX4" fmla="*/ 234296 w 234295"/>
                  <a:gd name="connsiteY4" fmla="*/ 117148 h 23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295" h="234295">
                    <a:moveTo>
                      <a:pt x="234296" y="117148"/>
                    </a:moveTo>
                    <a:cubicBezTo>
                      <a:pt x="234296" y="181847"/>
                      <a:pt x="181847" y="234295"/>
                      <a:pt x="117148" y="234295"/>
                    </a:cubicBezTo>
                    <a:cubicBezTo>
                      <a:pt x="52449" y="234295"/>
                      <a:pt x="0" y="181847"/>
                      <a:pt x="0" y="117148"/>
                    </a:cubicBezTo>
                    <a:cubicBezTo>
                      <a:pt x="0" y="52449"/>
                      <a:pt x="52449" y="0"/>
                      <a:pt x="117148" y="0"/>
                    </a:cubicBezTo>
                    <a:cubicBezTo>
                      <a:pt x="181847" y="0"/>
                      <a:pt x="234296" y="52449"/>
                      <a:pt x="234296" y="117148"/>
                    </a:cubicBezTo>
                    <a:close/>
                  </a:path>
                </a:pathLst>
              </a:custGeom>
              <a:solidFill>
                <a:srgbClr val="000000"/>
              </a:solidFill>
              <a:ln w="12998" cap="flat">
                <a:noFill/>
                <a:prstDash val="solid"/>
                <a:miter/>
              </a:ln>
            </p:spPr>
            <p:txBody>
              <a:bodyPr rtlCol="0" anchor="ctr"/>
              <a:lstStyle/>
              <a:p>
                <a:endParaRPr lang="en-US">
                  <a:solidFill>
                    <a:srgbClr val="000000"/>
                  </a:solidFill>
                </a:endParaRPr>
              </a:p>
            </p:txBody>
          </p:sp>
          <p:sp>
            <p:nvSpPr>
              <p:cNvPr id="213" name="Freeform: Shape 5">
                <a:extLst>
                  <a:ext uri="{FF2B5EF4-FFF2-40B4-BE49-F238E27FC236}">
                    <a16:creationId xmlns:a16="http://schemas.microsoft.com/office/drawing/2014/main" id="{862C30E8-2A40-4E3F-917E-29E8145094AC}"/>
                  </a:ext>
                </a:extLst>
              </p:cNvPr>
              <p:cNvSpPr/>
              <p:nvPr/>
            </p:nvSpPr>
            <p:spPr>
              <a:xfrm>
                <a:off x="4102990" y="3535734"/>
                <a:ext cx="468591" cy="234295"/>
              </a:xfrm>
              <a:custGeom>
                <a:avLst/>
                <a:gdLst>
                  <a:gd name="connsiteX0" fmla="*/ 468591 w 468591"/>
                  <a:gd name="connsiteY0" fmla="*/ 234295 h 234295"/>
                  <a:gd name="connsiteX1" fmla="*/ 468591 w 468591"/>
                  <a:gd name="connsiteY1" fmla="*/ 117148 h 234295"/>
                  <a:gd name="connsiteX2" fmla="*/ 445161 w 468591"/>
                  <a:gd name="connsiteY2" fmla="*/ 70289 h 234295"/>
                  <a:gd name="connsiteX3" fmla="*/ 330617 w 468591"/>
                  <a:gd name="connsiteY3" fmla="*/ 15620 h 234295"/>
                  <a:gd name="connsiteX4" fmla="*/ 234296 w 468591"/>
                  <a:gd name="connsiteY4" fmla="*/ 0 h 234295"/>
                  <a:gd name="connsiteX5" fmla="*/ 137974 w 468591"/>
                  <a:gd name="connsiteY5" fmla="*/ 15620 h 234295"/>
                  <a:gd name="connsiteX6" fmla="*/ 23430 w 468591"/>
                  <a:gd name="connsiteY6" fmla="*/ 70289 h 234295"/>
                  <a:gd name="connsiteX7" fmla="*/ 0 w 468591"/>
                  <a:gd name="connsiteY7" fmla="*/ 117148 h 234295"/>
                  <a:gd name="connsiteX8" fmla="*/ 0 w 468591"/>
                  <a:gd name="connsiteY8" fmla="*/ 234295 h 234295"/>
                  <a:gd name="connsiteX9" fmla="*/ 468591 w 468591"/>
                  <a:gd name="connsiteY9" fmla="*/ 234295 h 23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8591" h="234295">
                    <a:moveTo>
                      <a:pt x="468591" y="234295"/>
                    </a:moveTo>
                    <a:lnTo>
                      <a:pt x="468591" y="117148"/>
                    </a:lnTo>
                    <a:cubicBezTo>
                      <a:pt x="468591" y="98925"/>
                      <a:pt x="460781" y="80702"/>
                      <a:pt x="445161" y="70289"/>
                    </a:cubicBezTo>
                    <a:cubicBezTo>
                      <a:pt x="413922" y="44256"/>
                      <a:pt x="372270" y="26033"/>
                      <a:pt x="330617" y="15620"/>
                    </a:cubicBezTo>
                    <a:cubicBezTo>
                      <a:pt x="301981" y="7810"/>
                      <a:pt x="268138" y="0"/>
                      <a:pt x="234296" y="0"/>
                    </a:cubicBezTo>
                    <a:cubicBezTo>
                      <a:pt x="203056" y="0"/>
                      <a:pt x="169213" y="5207"/>
                      <a:pt x="137974" y="15620"/>
                    </a:cubicBezTo>
                    <a:cubicBezTo>
                      <a:pt x="96322" y="26033"/>
                      <a:pt x="57272" y="46859"/>
                      <a:pt x="23430" y="70289"/>
                    </a:cubicBezTo>
                    <a:cubicBezTo>
                      <a:pt x="7810" y="83305"/>
                      <a:pt x="0" y="98925"/>
                      <a:pt x="0" y="117148"/>
                    </a:cubicBezTo>
                    <a:lnTo>
                      <a:pt x="0" y="234295"/>
                    </a:lnTo>
                    <a:lnTo>
                      <a:pt x="468591" y="234295"/>
                    </a:lnTo>
                    <a:close/>
                  </a:path>
                </a:pathLst>
              </a:custGeom>
              <a:solidFill>
                <a:srgbClr val="000000"/>
              </a:solidFill>
              <a:ln w="12998" cap="flat">
                <a:noFill/>
                <a:prstDash val="solid"/>
                <a:miter/>
              </a:ln>
            </p:spPr>
            <p:txBody>
              <a:bodyPr rtlCol="0" anchor="ctr"/>
              <a:lstStyle/>
              <a:p>
                <a:endParaRPr lang="en-US">
                  <a:solidFill>
                    <a:srgbClr val="000000"/>
                  </a:solidFill>
                </a:endParaRPr>
              </a:p>
            </p:txBody>
          </p:sp>
          <p:sp>
            <p:nvSpPr>
              <p:cNvPr id="214" name="Freeform: Shape 6">
                <a:extLst>
                  <a:ext uri="{FF2B5EF4-FFF2-40B4-BE49-F238E27FC236}">
                    <a16:creationId xmlns:a16="http://schemas.microsoft.com/office/drawing/2014/main" id="{2BAC4EA1-98F4-4A16-8E24-E1597C9C9737}"/>
                  </a:ext>
                </a:extLst>
              </p:cNvPr>
              <p:cNvSpPr/>
              <p:nvPr/>
            </p:nvSpPr>
            <p:spPr>
              <a:xfrm>
                <a:off x="4220138" y="3270199"/>
                <a:ext cx="234295" cy="234295"/>
              </a:xfrm>
              <a:custGeom>
                <a:avLst/>
                <a:gdLst>
                  <a:gd name="connsiteX0" fmla="*/ 234296 w 234295"/>
                  <a:gd name="connsiteY0" fmla="*/ 117148 h 234295"/>
                  <a:gd name="connsiteX1" fmla="*/ 117148 w 234295"/>
                  <a:gd name="connsiteY1" fmla="*/ 234295 h 234295"/>
                  <a:gd name="connsiteX2" fmla="*/ 0 w 234295"/>
                  <a:gd name="connsiteY2" fmla="*/ 117148 h 234295"/>
                  <a:gd name="connsiteX3" fmla="*/ 117148 w 234295"/>
                  <a:gd name="connsiteY3" fmla="*/ 0 h 234295"/>
                  <a:gd name="connsiteX4" fmla="*/ 234296 w 234295"/>
                  <a:gd name="connsiteY4" fmla="*/ 117148 h 23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295" h="234295">
                    <a:moveTo>
                      <a:pt x="234296" y="117148"/>
                    </a:moveTo>
                    <a:cubicBezTo>
                      <a:pt x="234296" y="181847"/>
                      <a:pt x="181847" y="234295"/>
                      <a:pt x="117148" y="234295"/>
                    </a:cubicBezTo>
                    <a:cubicBezTo>
                      <a:pt x="52449" y="234295"/>
                      <a:pt x="0" y="181847"/>
                      <a:pt x="0" y="117148"/>
                    </a:cubicBezTo>
                    <a:cubicBezTo>
                      <a:pt x="0" y="52449"/>
                      <a:pt x="52449" y="0"/>
                      <a:pt x="117148" y="0"/>
                    </a:cubicBezTo>
                    <a:cubicBezTo>
                      <a:pt x="181847" y="0"/>
                      <a:pt x="234296" y="52449"/>
                      <a:pt x="234296" y="117148"/>
                    </a:cubicBezTo>
                    <a:close/>
                  </a:path>
                </a:pathLst>
              </a:custGeom>
              <a:solidFill>
                <a:schemeClr val="tx1"/>
              </a:solidFill>
              <a:ln w="12998" cap="flat">
                <a:noFill/>
                <a:prstDash val="solid"/>
                <a:miter/>
              </a:ln>
            </p:spPr>
            <p:txBody>
              <a:bodyPr rtlCol="0" anchor="ctr"/>
              <a:lstStyle/>
              <a:p>
                <a:endParaRPr lang="en-US">
                  <a:solidFill>
                    <a:srgbClr val="000000"/>
                  </a:solidFill>
                </a:endParaRPr>
              </a:p>
            </p:txBody>
          </p:sp>
          <p:sp>
            <p:nvSpPr>
              <p:cNvPr id="215" name="Freeform: Shape 7">
                <a:extLst>
                  <a:ext uri="{FF2B5EF4-FFF2-40B4-BE49-F238E27FC236}">
                    <a16:creationId xmlns:a16="http://schemas.microsoft.com/office/drawing/2014/main" id="{A5F5F946-B9C7-44E2-B6A4-CA7D078625A6}"/>
                  </a:ext>
                </a:extLst>
              </p:cNvPr>
              <p:cNvSpPr>
                <a:spLocks noChangeAspect="1"/>
              </p:cNvSpPr>
              <p:nvPr/>
            </p:nvSpPr>
            <p:spPr>
              <a:xfrm>
                <a:off x="4459640" y="3353504"/>
                <a:ext cx="424335" cy="234295"/>
              </a:xfrm>
              <a:custGeom>
                <a:avLst/>
                <a:gdLst>
                  <a:gd name="connsiteX0" fmla="*/ 400906 w 424335"/>
                  <a:gd name="connsiteY0" fmla="*/ 70289 h 234295"/>
                  <a:gd name="connsiteX1" fmla="*/ 286361 w 424335"/>
                  <a:gd name="connsiteY1" fmla="*/ 15620 h 234295"/>
                  <a:gd name="connsiteX2" fmla="*/ 190040 w 424335"/>
                  <a:gd name="connsiteY2" fmla="*/ 0 h 234295"/>
                  <a:gd name="connsiteX3" fmla="*/ 93718 w 424335"/>
                  <a:gd name="connsiteY3" fmla="*/ 15620 h 234295"/>
                  <a:gd name="connsiteX4" fmla="*/ 46859 w 424335"/>
                  <a:gd name="connsiteY4" fmla="*/ 33843 h 234295"/>
                  <a:gd name="connsiteX5" fmla="*/ 46859 w 424335"/>
                  <a:gd name="connsiteY5" fmla="*/ 36446 h 234295"/>
                  <a:gd name="connsiteX6" fmla="*/ 0 w 424335"/>
                  <a:gd name="connsiteY6" fmla="*/ 150990 h 234295"/>
                  <a:gd name="connsiteX7" fmla="*/ 119751 w 424335"/>
                  <a:gd name="connsiteY7" fmla="*/ 210866 h 234295"/>
                  <a:gd name="connsiteX8" fmla="*/ 140577 w 424335"/>
                  <a:gd name="connsiteY8" fmla="*/ 234296 h 234295"/>
                  <a:gd name="connsiteX9" fmla="*/ 424335 w 424335"/>
                  <a:gd name="connsiteY9" fmla="*/ 234296 h 234295"/>
                  <a:gd name="connsiteX10" fmla="*/ 424335 w 424335"/>
                  <a:gd name="connsiteY10" fmla="*/ 117148 h 234295"/>
                  <a:gd name="connsiteX11" fmla="*/ 400906 w 424335"/>
                  <a:gd name="connsiteY11" fmla="*/ 70289 h 23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4335" h="234295">
                    <a:moveTo>
                      <a:pt x="400906" y="70289"/>
                    </a:moveTo>
                    <a:cubicBezTo>
                      <a:pt x="369666" y="44256"/>
                      <a:pt x="328014" y="26033"/>
                      <a:pt x="286361" y="15620"/>
                    </a:cubicBezTo>
                    <a:cubicBezTo>
                      <a:pt x="257725" y="7810"/>
                      <a:pt x="223882" y="0"/>
                      <a:pt x="190040" y="0"/>
                    </a:cubicBezTo>
                    <a:cubicBezTo>
                      <a:pt x="158800" y="0"/>
                      <a:pt x="124958" y="5207"/>
                      <a:pt x="93718" y="15620"/>
                    </a:cubicBezTo>
                    <a:cubicBezTo>
                      <a:pt x="78099" y="20826"/>
                      <a:pt x="62479" y="26033"/>
                      <a:pt x="46859" y="33843"/>
                    </a:cubicBezTo>
                    <a:lnTo>
                      <a:pt x="46859" y="36446"/>
                    </a:lnTo>
                    <a:cubicBezTo>
                      <a:pt x="46859" y="80702"/>
                      <a:pt x="28636" y="122354"/>
                      <a:pt x="0" y="150990"/>
                    </a:cubicBezTo>
                    <a:cubicBezTo>
                      <a:pt x="49462" y="166610"/>
                      <a:pt x="88512" y="187436"/>
                      <a:pt x="119751" y="210866"/>
                    </a:cubicBezTo>
                    <a:cubicBezTo>
                      <a:pt x="127561" y="218676"/>
                      <a:pt x="135371" y="223882"/>
                      <a:pt x="140577" y="234296"/>
                    </a:cubicBezTo>
                    <a:lnTo>
                      <a:pt x="424335" y="234296"/>
                    </a:lnTo>
                    <a:lnTo>
                      <a:pt x="424335" y="117148"/>
                    </a:lnTo>
                    <a:cubicBezTo>
                      <a:pt x="424335" y="98925"/>
                      <a:pt x="416525" y="80702"/>
                      <a:pt x="400906" y="70289"/>
                    </a:cubicBezTo>
                    <a:close/>
                  </a:path>
                </a:pathLst>
              </a:custGeom>
              <a:solidFill>
                <a:srgbClr val="000000"/>
              </a:solidFill>
              <a:ln w="12998" cap="flat">
                <a:noFill/>
                <a:prstDash val="solid"/>
                <a:miter/>
              </a:ln>
            </p:spPr>
            <p:txBody>
              <a:bodyPr rtlCol="0" anchor="ctr"/>
              <a:lstStyle/>
              <a:p>
                <a:endParaRPr lang="en-US">
                  <a:solidFill>
                    <a:srgbClr val="000000"/>
                  </a:solidFill>
                </a:endParaRPr>
              </a:p>
            </p:txBody>
          </p:sp>
          <p:sp>
            <p:nvSpPr>
              <p:cNvPr id="216" name="Freeform: Shape 8">
                <a:extLst>
                  <a:ext uri="{FF2B5EF4-FFF2-40B4-BE49-F238E27FC236}">
                    <a16:creationId xmlns:a16="http://schemas.microsoft.com/office/drawing/2014/main" id="{065C323E-BBEC-416D-9D64-08F3D44DE03E}"/>
                  </a:ext>
                </a:extLst>
              </p:cNvPr>
              <p:cNvSpPr/>
              <p:nvPr/>
            </p:nvSpPr>
            <p:spPr>
              <a:xfrm>
                <a:off x="3790596" y="3353504"/>
                <a:ext cx="424335" cy="234295"/>
              </a:xfrm>
              <a:custGeom>
                <a:avLst/>
                <a:gdLst>
                  <a:gd name="connsiteX0" fmla="*/ 304584 w 424335"/>
                  <a:gd name="connsiteY0" fmla="*/ 210866 h 234295"/>
                  <a:gd name="connsiteX1" fmla="*/ 304584 w 424335"/>
                  <a:gd name="connsiteY1" fmla="*/ 210866 h 234295"/>
                  <a:gd name="connsiteX2" fmla="*/ 424335 w 424335"/>
                  <a:gd name="connsiteY2" fmla="*/ 150990 h 234295"/>
                  <a:gd name="connsiteX3" fmla="*/ 377476 w 424335"/>
                  <a:gd name="connsiteY3" fmla="*/ 36446 h 234295"/>
                  <a:gd name="connsiteX4" fmla="*/ 377476 w 424335"/>
                  <a:gd name="connsiteY4" fmla="*/ 31239 h 234295"/>
                  <a:gd name="connsiteX5" fmla="*/ 330617 w 424335"/>
                  <a:gd name="connsiteY5" fmla="*/ 15620 h 234295"/>
                  <a:gd name="connsiteX6" fmla="*/ 234296 w 424335"/>
                  <a:gd name="connsiteY6" fmla="*/ 0 h 234295"/>
                  <a:gd name="connsiteX7" fmla="*/ 137974 w 424335"/>
                  <a:gd name="connsiteY7" fmla="*/ 15620 h 234295"/>
                  <a:gd name="connsiteX8" fmla="*/ 23430 w 424335"/>
                  <a:gd name="connsiteY8" fmla="*/ 70289 h 234295"/>
                  <a:gd name="connsiteX9" fmla="*/ 0 w 424335"/>
                  <a:gd name="connsiteY9" fmla="*/ 117148 h 234295"/>
                  <a:gd name="connsiteX10" fmla="*/ 0 w 424335"/>
                  <a:gd name="connsiteY10" fmla="*/ 234296 h 234295"/>
                  <a:gd name="connsiteX11" fmla="*/ 281155 w 424335"/>
                  <a:gd name="connsiteY11" fmla="*/ 234296 h 234295"/>
                  <a:gd name="connsiteX12" fmla="*/ 304584 w 424335"/>
                  <a:gd name="connsiteY12" fmla="*/ 210866 h 23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4335" h="234295">
                    <a:moveTo>
                      <a:pt x="304584" y="210866"/>
                    </a:moveTo>
                    <a:lnTo>
                      <a:pt x="304584" y="210866"/>
                    </a:lnTo>
                    <a:cubicBezTo>
                      <a:pt x="341030" y="184833"/>
                      <a:pt x="382683" y="164007"/>
                      <a:pt x="424335" y="150990"/>
                    </a:cubicBezTo>
                    <a:cubicBezTo>
                      <a:pt x="395699" y="119751"/>
                      <a:pt x="377476" y="80702"/>
                      <a:pt x="377476" y="36446"/>
                    </a:cubicBezTo>
                    <a:cubicBezTo>
                      <a:pt x="377476" y="33843"/>
                      <a:pt x="377476" y="33843"/>
                      <a:pt x="377476" y="31239"/>
                    </a:cubicBezTo>
                    <a:cubicBezTo>
                      <a:pt x="361856" y="26033"/>
                      <a:pt x="346237" y="18223"/>
                      <a:pt x="330617" y="15620"/>
                    </a:cubicBezTo>
                    <a:cubicBezTo>
                      <a:pt x="301981" y="7810"/>
                      <a:pt x="268138" y="0"/>
                      <a:pt x="234296" y="0"/>
                    </a:cubicBezTo>
                    <a:cubicBezTo>
                      <a:pt x="203056" y="0"/>
                      <a:pt x="169213" y="5207"/>
                      <a:pt x="137974" y="15620"/>
                    </a:cubicBezTo>
                    <a:cubicBezTo>
                      <a:pt x="96321" y="28636"/>
                      <a:pt x="57272" y="46859"/>
                      <a:pt x="23430" y="70289"/>
                    </a:cubicBezTo>
                    <a:cubicBezTo>
                      <a:pt x="7810" y="80702"/>
                      <a:pt x="0" y="98925"/>
                      <a:pt x="0" y="117148"/>
                    </a:cubicBezTo>
                    <a:lnTo>
                      <a:pt x="0" y="234296"/>
                    </a:lnTo>
                    <a:lnTo>
                      <a:pt x="281155" y="234296"/>
                    </a:lnTo>
                    <a:cubicBezTo>
                      <a:pt x="288964" y="223882"/>
                      <a:pt x="294171" y="218676"/>
                      <a:pt x="304584" y="210866"/>
                    </a:cubicBezTo>
                    <a:close/>
                  </a:path>
                </a:pathLst>
              </a:custGeom>
              <a:solidFill>
                <a:srgbClr val="000000"/>
              </a:solidFill>
              <a:ln w="12998" cap="flat">
                <a:noFill/>
                <a:prstDash val="solid"/>
                <a:miter/>
              </a:ln>
            </p:spPr>
            <p:txBody>
              <a:bodyPr rtlCol="0" anchor="ctr"/>
              <a:lstStyle/>
              <a:p>
                <a:endParaRPr lang="en-US">
                  <a:solidFill>
                    <a:srgbClr val="000000"/>
                  </a:solidFill>
                </a:endParaRPr>
              </a:p>
            </p:txBody>
          </p:sp>
        </p:grpSp>
      </p:grpSp>
      <p:grpSp>
        <p:nvGrpSpPr>
          <p:cNvPr id="222" name="Gruppierung 221"/>
          <p:cNvGrpSpPr/>
          <p:nvPr/>
        </p:nvGrpSpPr>
        <p:grpSpPr>
          <a:xfrm>
            <a:off x="1734895" y="1700068"/>
            <a:ext cx="2652720" cy="1773014"/>
            <a:chOff x="1734895" y="1689571"/>
            <a:chExt cx="2652720" cy="1773014"/>
          </a:xfrm>
        </p:grpSpPr>
        <p:sp>
          <p:nvSpPr>
            <p:cNvPr id="153" name="Freeform 17">
              <a:extLst>
                <a:ext uri="{FF2B5EF4-FFF2-40B4-BE49-F238E27FC236}">
                  <a16:creationId xmlns:a16="http://schemas.microsoft.com/office/drawing/2014/main" id="{2328AC31-68B1-4238-8ADB-739B37DE8AFB}"/>
                </a:ext>
              </a:extLst>
            </p:cNvPr>
            <p:cNvSpPr>
              <a:spLocks/>
            </p:cNvSpPr>
            <p:nvPr/>
          </p:nvSpPr>
          <p:spPr bwMode="auto">
            <a:xfrm>
              <a:off x="3317883" y="2296734"/>
              <a:ext cx="1069732" cy="1165851"/>
            </a:xfrm>
            <a:custGeom>
              <a:avLst/>
              <a:gdLst>
                <a:gd name="T0" fmla="*/ 0 w 2409"/>
                <a:gd name="T1" fmla="*/ 924 h 2621"/>
                <a:gd name="T2" fmla="*/ 1932 w 2409"/>
                <a:gd name="T3" fmla="*/ 0 h 2621"/>
                <a:gd name="T4" fmla="*/ 2409 w 2409"/>
                <a:gd name="T5" fmla="*/ 2113 h 2621"/>
                <a:gd name="T6" fmla="*/ 1346 w 2409"/>
                <a:gd name="T7" fmla="*/ 2621 h 2621"/>
                <a:gd name="T8" fmla="*/ 0 w 2409"/>
                <a:gd name="T9" fmla="*/ 924 h 2621"/>
              </a:gdLst>
              <a:ahLst/>
              <a:cxnLst>
                <a:cxn ang="0">
                  <a:pos x="T0" y="T1"/>
                </a:cxn>
                <a:cxn ang="0">
                  <a:pos x="T2" y="T3"/>
                </a:cxn>
                <a:cxn ang="0">
                  <a:pos x="T4" y="T5"/>
                </a:cxn>
                <a:cxn ang="0">
                  <a:pos x="T6" y="T7"/>
                </a:cxn>
                <a:cxn ang="0">
                  <a:pos x="T8" y="T9"/>
                </a:cxn>
              </a:cxnLst>
              <a:rect l="0" t="0" r="r" b="b"/>
              <a:pathLst>
                <a:path w="2409" h="2621">
                  <a:moveTo>
                    <a:pt x="0" y="924"/>
                  </a:moveTo>
                  <a:cubicBezTo>
                    <a:pt x="566" y="475"/>
                    <a:pt x="1227" y="159"/>
                    <a:pt x="1932" y="0"/>
                  </a:cubicBezTo>
                  <a:lnTo>
                    <a:pt x="2409" y="2113"/>
                  </a:lnTo>
                  <a:cubicBezTo>
                    <a:pt x="2021" y="2200"/>
                    <a:pt x="1658" y="2374"/>
                    <a:pt x="1346" y="2621"/>
                  </a:cubicBezTo>
                  <a:lnTo>
                    <a:pt x="0" y="924"/>
                  </a:lnTo>
                  <a:close/>
                </a:path>
              </a:pathLst>
            </a:custGeom>
            <a:solidFill>
              <a:srgbClr val="4CC1E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Roboto"/>
                <a:cs typeface="Roboto"/>
              </a:endParaRPr>
            </a:p>
          </p:txBody>
        </p:sp>
        <p:sp>
          <p:nvSpPr>
            <p:cNvPr id="114" name="TextBox 65">
              <a:extLst>
                <a:ext uri="{FF2B5EF4-FFF2-40B4-BE49-F238E27FC236}">
                  <a16:creationId xmlns:a16="http://schemas.microsoft.com/office/drawing/2014/main" id="{F0EB28AC-6E99-448D-9833-E3D1F6DBB316}"/>
                </a:ext>
              </a:extLst>
            </p:cNvPr>
            <p:cNvSpPr txBox="1"/>
            <p:nvPr/>
          </p:nvSpPr>
          <p:spPr>
            <a:xfrm>
              <a:off x="1734895" y="1689571"/>
              <a:ext cx="1485332" cy="523220"/>
            </a:xfrm>
            <a:prstGeom prst="rect">
              <a:avLst/>
            </a:prstGeom>
            <a:noFill/>
          </p:spPr>
          <p:txBody>
            <a:bodyPr wrap="square" lIns="0" rIns="0" rtlCol="0" anchor="b">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1">
                  <a:ln>
                    <a:noFill/>
                  </a:ln>
                  <a:solidFill>
                    <a:sysClr val="windowText" lastClr="000000"/>
                  </a:solidFill>
                  <a:effectLst/>
                  <a:uLnTx/>
                  <a:uFillTx/>
                  <a:latin typeface="Roboto"/>
                  <a:cs typeface="Roboto"/>
                </a:rPr>
                <a:t>Persisting inequality</a:t>
              </a:r>
            </a:p>
          </p:txBody>
        </p:sp>
        <p:pic>
          <p:nvPicPr>
            <p:cNvPr id="219" name="Bild 218" descr="Scale_icon_unbalanced.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774" y="2515936"/>
              <a:ext cx="530207" cy="491958"/>
            </a:xfrm>
            <a:prstGeom prst="rect">
              <a:avLst/>
            </a:prstGeom>
          </p:spPr>
        </p:pic>
      </p:grpSp>
      <p:grpSp>
        <p:nvGrpSpPr>
          <p:cNvPr id="4" name="Gruppieren 3">
            <a:extLst>
              <a:ext uri="{FF2B5EF4-FFF2-40B4-BE49-F238E27FC236}">
                <a16:creationId xmlns:a16="http://schemas.microsoft.com/office/drawing/2014/main" id="{C46BD21C-A279-F14F-ACB8-F7F7888F3ED7}"/>
              </a:ext>
            </a:extLst>
          </p:cNvPr>
          <p:cNvGrpSpPr/>
          <p:nvPr/>
        </p:nvGrpSpPr>
        <p:grpSpPr>
          <a:xfrm>
            <a:off x="5380453" y="2595320"/>
            <a:ext cx="2838044" cy="1291633"/>
            <a:chOff x="5380453" y="2595320"/>
            <a:chExt cx="2838044" cy="1291633"/>
          </a:xfrm>
        </p:grpSpPr>
        <p:grpSp>
          <p:nvGrpSpPr>
            <p:cNvPr id="225" name="Gruppierung 224"/>
            <p:cNvGrpSpPr/>
            <p:nvPr/>
          </p:nvGrpSpPr>
          <p:grpSpPr>
            <a:xfrm>
              <a:off x="5380453" y="2595320"/>
              <a:ext cx="2838044" cy="1291633"/>
              <a:chOff x="5380453" y="2584823"/>
              <a:chExt cx="2838044" cy="1291633"/>
            </a:xfrm>
          </p:grpSpPr>
          <p:sp>
            <p:nvSpPr>
              <p:cNvPr id="149" name="Freeform 6">
                <a:extLst>
                  <a:ext uri="{FF2B5EF4-FFF2-40B4-BE49-F238E27FC236}">
                    <a16:creationId xmlns:a16="http://schemas.microsoft.com/office/drawing/2014/main" id="{9368F99B-E3B0-4D60-A084-5B755D37A0CF}"/>
                  </a:ext>
                </a:extLst>
              </p:cNvPr>
              <p:cNvSpPr>
                <a:spLocks/>
              </p:cNvSpPr>
              <p:nvPr/>
            </p:nvSpPr>
            <p:spPr bwMode="auto">
              <a:xfrm>
                <a:off x="5380453" y="2713998"/>
                <a:ext cx="1191857" cy="1162458"/>
              </a:xfrm>
              <a:custGeom>
                <a:avLst/>
                <a:gdLst>
                  <a:gd name="T0" fmla="*/ 1355 w 2687"/>
                  <a:gd name="T1" fmla="*/ 0 h 2613"/>
                  <a:gd name="T2" fmla="*/ 2687 w 2687"/>
                  <a:gd name="T3" fmla="*/ 1678 h 2613"/>
                  <a:gd name="T4" fmla="*/ 733 w 2687"/>
                  <a:gd name="T5" fmla="*/ 2613 h 2613"/>
                  <a:gd name="T6" fmla="*/ 0 w 2687"/>
                  <a:gd name="T7" fmla="*/ 1690 h 2613"/>
                  <a:gd name="T8" fmla="*/ 1355 w 2687"/>
                  <a:gd name="T9" fmla="*/ 0 h 2613"/>
                </a:gdLst>
                <a:ahLst/>
                <a:cxnLst>
                  <a:cxn ang="0">
                    <a:pos x="T0" y="T1"/>
                  </a:cxn>
                  <a:cxn ang="0">
                    <a:pos x="T2" y="T3"/>
                  </a:cxn>
                  <a:cxn ang="0">
                    <a:pos x="T4" y="T5"/>
                  </a:cxn>
                  <a:cxn ang="0">
                    <a:pos x="T6" y="T7"/>
                  </a:cxn>
                  <a:cxn ang="0">
                    <a:pos x="T8" y="T9"/>
                  </a:cxn>
                </a:cxnLst>
                <a:rect l="0" t="0" r="r" b="b"/>
                <a:pathLst>
                  <a:path w="2687" h="2613">
                    <a:moveTo>
                      <a:pt x="1355" y="0"/>
                    </a:moveTo>
                    <a:cubicBezTo>
                      <a:pt x="1919" y="453"/>
                      <a:pt x="2374" y="1026"/>
                      <a:pt x="2687" y="1678"/>
                    </a:cubicBezTo>
                    <a:lnTo>
                      <a:pt x="733" y="2613"/>
                    </a:lnTo>
                    <a:cubicBezTo>
                      <a:pt x="561" y="2255"/>
                      <a:pt x="311" y="1939"/>
                      <a:pt x="0" y="1690"/>
                    </a:cubicBezTo>
                    <a:lnTo>
                      <a:pt x="1355" y="0"/>
                    </a:lnTo>
                    <a:close/>
                  </a:path>
                </a:pathLst>
              </a:custGeom>
              <a:solidFill>
                <a:srgbClr val="A2B969"/>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Roboto"/>
                  <a:cs typeface="Roboto"/>
                </a:endParaRPr>
              </a:p>
            </p:txBody>
          </p:sp>
          <p:sp>
            <p:nvSpPr>
              <p:cNvPr id="116" name="TextBox 71">
                <a:extLst>
                  <a:ext uri="{FF2B5EF4-FFF2-40B4-BE49-F238E27FC236}">
                    <a16:creationId xmlns:a16="http://schemas.microsoft.com/office/drawing/2014/main" id="{3DCC8969-012A-441D-B8D7-C4A68652197B}"/>
                  </a:ext>
                </a:extLst>
              </p:cNvPr>
              <p:cNvSpPr txBox="1"/>
              <p:nvPr/>
            </p:nvSpPr>
            <p:spPr>
              <a:xfrm>
                <a:off x="6733165" y="2584823"/>
                <a:ext cx="1485332" cy="523220"/>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1">
                    <a:ln>
                      <a:noFill/>
                    </a:ln>
                    <a:solidFill>
                      <a:sysClr val="windowText" lastClr="000000"/>
                    </a:solidFill>
                    <a:effectLst/>
                    <a:uLnTx/>
                    <a:uFillTx/>
                    <a:latin typeface="Roboto"/>
                    <a:cs typeface="Roboto"/>
                  </a:rPr>
                  <a:t>Threats to public</a:t>
                </a:r>
                <a:r>
                  <a:rPr kumimoji="0" lang="en-US" sz="1400" b="1" i="0" u="none" strike="noStrike" kern="0" cap="none" spc="0" normalizeH="0" noProof="1">
                    <a:ln>
                      <a:noFill/>
                    </a:ln>
                    <a:solidFill>
                      <a:sysClr val="windowText" lastClr="000000"/>
                    </a:solidFill>
                    <a:effectLst/>
                    <a:uLnTx/>
                    <a:uFillTx/>
                    <a:latin typeface="Roboto"/>
                    <a:cs typeface="Roboto"/>
                  </a:rPr>
                  <a:t> health</a:t>
                </a:r>
                <a:endParaRPr kumimoji="0" lang="en-US" sz="1400" b="1" i="0" u="none" strike="noStrike" kern="0" cap="none" spc="0" normalizeH="0" baseline="0" noProof="1">
                  <a:ln>
                    <a:noFill/>
                  </a:ln>
                  <a:solidFill>
                    <a:sysClr val="windowText" lastClr="000000"/>
                  </a:solidFill>
                  <a:effectLst/>
                  <a:uLnTx/>
                  <a:uFillTx/>
                  <a:latin typeface="Roboto"/>
                  <a:cs typeface="Roboto"/>
                </a:endParaRPr>
              </a:p>
            </p:txBody>
          </p:sp>
        </p:grpSp>
        <p:pic>
          <p:nvPicPr>
            <p:cNvPr id="8" name="Grafik 7" descr="Herz, pulsierend">
              <a:extLst>
                <a:ext uri="{FF2B5EF4-FFF2-40B4-BE49-F238E27FC236}">
                  <a16:creationId xmlns:a16="http://schemas.microsoft.com/office/drawing/2014/main" id="{E5EB9EAD-C40D-9744-82E2-5673424B4C3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52257" y="2983906"/>
              <a:ext cx="607666" cy="607666"/>
            </a:xfrm>
            <a:prstGeom prst="rect">
              <a:avLst/>
            </a:prstGeom>
          </p:spPr>
        </p:pic>
      </p:grpSp>
      <p:sp>
        <p:nvSpPr>
          <p:cNvPr id="108" name="Freeform: Shape 51">
            <a:extLst>
              <a:ext uri="{FF2B5EF4-FFF2-40B4-BE49-F238E27FC236}">
                <a16:creationId xmlns:a16="http://schemas.microsoft.com/office/drawing/2014/main" id="{54556BC4-90A9-4EDB-AF8D-020733DD10B4}"/>
              </a:ext>
            </a:extLst>
          </p:cNvPr>
          <p:cNvSpPr/>
          <p:nvPr/>
        </p:nvSpPr>
        <p:spPr>
          <a:xfrm>
            <a:off x="3177149" y="2920982"/>
            <a:ext cx="2937705" cy="1468854"/>
          </a:xfrm>
          <a:custGeom>
            <a:avLst/>
            <a:gdLst>
              <a:gd name="connsiteX0" fmla="*/ 2062093 w 4124186"/>
              <a:gd name="connsiteY0" fmla="*/ 0 h 2062093"/>
              <a:gd name="connsiteX1" fmla="*/ 4124186 w 4124186"/>
              <a:gd name="connsiteY1" fmla="*/ 2062093 h 2062093"/>
              <a:gd name="connsiteX2" fmla="*/ 3711660 w 4124186"/>
              <a:gd name="connsiteY2" fmla="*/ 2062093 h 2062093"/>
              <a:gd name="connsiteX3" fmla="*/ 3228905 w 4124186"/>
              <a:gd name="connsiteY3" fmla="*/ 893977 h 2062093"/>
              <a:gd name="connsiteX4" fmla="*/ 3229087 w 4124186"/>
              <a:gd name="connsiteY4" fmla="*/ 893693 h 2062093"/>
              <a:gd name="connsiteX5" fmla="*/ 2062093 w 4124186"/>
              <a:gd name="connsiteY5" fmla="*/ 410102 h 2062093"/>
              <a:gd name="connsiteX6" fmla="*/ 896253 w 4124186"/>
              <a:gd name="connsiteY6" fmla="*/ 893693 h 2062093"/>
              <a:gd name="connsiteX7" fmla="*/ 895280 w 4124186"/>
              <a:gd name="connsiteY7" fmla="*/ 893977 h 2062093"/>
              <a:gd name="connsiteX8" fmla="*/ 412525 w 4124186"/>
              <a:gd name="connsiteY8" fmla="*/ 2062093 h 2062093"/>
              <a:gd name="connsiteX9" fmla="*/ 0 w 4124186"/>
              <a:gd name="connsiteY9" fmla="*/ 2062093 h 2062093"/>
              <a:gd name="connsiteX10" fmla="*/ 2062093 w 4124186"/>
              <a:gd name="connsiteY10" fmla="*/ 0 h 206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24186" h="2062093">
                <a:moveTo>
                  <a:pt x="2062093" y="0"/>
                </a:moveTo>
                <a:cubicBezTo>
                  <a:pt x="3200956" y="0"/>
                  <a:pt x="4124186" y="923230"/>
                  <a:pt x="4124186" y="2062093"/>
                </a:cubicBezTo>
                <a:lnTo>
                  <a:pt x="3711660" y="2062093"/>
                </a:lnTo>
                <a:cubicBezTo>
                  <a:pt x="3711660" y="1624050"/>
                  <a:pt x="3537868" y="1204102"/>
                  <a:pt x="3228905" y="893977"/>
                </a:cubicBezTo>
                <a:lnTo>
                  <a:pt x="3229087" y="893693"/>
                </a:lnTo>
                <a:cubicBezTo>
                  <a:pt x="2919425" y="584195"/>
                  <a:pt x="2500105" y="410102"/>
                  <a:pt x="2062093" y="410102"/>
                </a:cubicBezTo>
                <a:cubicBezTo>
                  <a:pt x="1624903" y="410102"/>
                  <a:pt x="1205773" y="584195"/>
                  <a:pt x="896253" y="893693"/>
                </a:cubicBezTo>
                <a:lnTo>
                  <a:pt x="895280" y="893977"/>
                </a:lnTo>
                <a:cubicBezTo>
                  <a:pt x="586317" y="1204102"/>
                  <a:pt x="412525" y="1624050"/>
                  <a:pt x="412525" y="2062093"/>
                </a:cubicBezTo>
                <a:lnTo>
                  <a:pt x="0" y="2062093"/>
                </a:lnTo>
                <a:cubicBezTo>
                  <a:pt x="0" y="923230"/>
                  <a:pt x="923230" y="0"/>
                  <a:pt x="2062093" y="0"/>
                </a:cubicBezTo>
                <a:close/>
              </a:path>
            </a:pathLst>
          </a:custGeom>
          <a:solidFill>
            <a:sysClr val="windowText" lastClr="000000">
              <a:alpha val="3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Roboto"/>
              <a:ea typeface="+mn-ea"/>
              <a:cs typeface="Roboto"/>
            </a:endParaRPr>
          </a:p>
        </p:txBody>
      </p:sp>
    </p:spTree>
    <p:extLst>
      <p:ext uri="{BB962C8B-B14F-4D97-AF65-F5344CB8AC3E}">
        <p14:creationId xmlns:p14="http://schemas.microsoft.com/office/powerpoint/2010/main" val="232058979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anim calcmode="lin" valueType="num">
                                      <p:cBhvr additive="base">
                                        <p:cTn id="7" dur="500" fill="hold"/>
                                        <p:tgtEl>
                                          <p:spTgt spid="221"/>
                                        </p:tgtEl>
                                        <p:attrNameLst>
                                          <p:attrName>ppt_x</p:attrName>
                                        </p:attrNameLst>
                                      </p:cBhvr>
                                      <p:tavLst>
                                        <p:tav tm="0">
                                          <p:val>
                                            <p:strVal val="0-#ppt_w/2"/>
                                          </p:val>
                                        </p:tav>
                                        <p:tav tm="100000">
                                          <p:val>
                                            <p:strVal val="#ppt_x"/>
                                          </p:val>
                                        </p:tav>
                                      </p:tavLst>
                                    </p:anim>
                                    <p:anim calcmode="lin" valueType="num">
                                      <p:cBhvr additive="base">
                                        <p:cTn id="8" dur="500" fill="hold"/>
                                        <p:tgtEl>
                                          <p:spTgt spid="2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222"/>
                                        </p:tgtEl>
                                        <p:attrNameLst>
                                          <p:attrName>style.visibility</p:attrName>
                                        </p:attrNameLst>
                                      </p:cBhvr>
                                      <p:to>
                                        <p:strVal val="visible"/>
                                      </p:to>
                                    </p:set>
                                    <p:anim calcmode="lin" valueType="num">
                                      <p:cBhvr additive="base">
                                        <p:cTn id="13" dur="500" fill="hold"/>
                                        <p:tgtEl>
                                          <p:spTgt spid="222"/>
                                        </p:tgtEl>
                                        <p:attrNameLst>
                                          <p:attrName>ppt_x</p:attrName>
                                        </p:attrNameLst>
                                      </p:cBhvr>
                                      <p:tavLst>
                                        <p:tav tm="0">
                                          <p:val>
                                            <p:strVal val="0-#ppt_w/2"/>
                                          </p:val>
                                        </p:tav>
                                        <p:tav tm="100000">
                                          <p:val>
                                            <p:strVal val="#ppt_x"/>
                                          </p:val>
                                        </p:tav>
                                      </p:tavLst>
                                    </p:anim>
                                    <p:anim calcmode="lin" valueType="num">
                                      <p:cBhvr additive="base">
                                        <p:cTn id="14" dur="500" fill="hold"/>
                                        <p:tgtEl>
                                          <p:spTgt spid="22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223"/>
                                        </p:tgtEl>
                                        <p:attrNameLst>
                                          <p:attrName>style.visibility</p:attrName>
                                        </p:attrNameLst>
                                      </p:cBhvr>
                                      <p:to>
                                        <p:strVal val="visible"/>
                                      </p:to>
                                    </p:set>
                                    <p:anim calcmode="lin" valueType="num">
                                      <p:cBhvr additive="base">
                                        <p:cTn id="19" dur="500" fill="hold"/>
                                        <p:tgtEl>
                                          <p:spTgt spid="223"/>
                                        </p:tgtEl>
                                        <p:attrNameLst>
                                          <p:attrName>ppt_x</p:attrName>
                                        </p:attrNameLst>
                                      </p:cBhvr>
                                      <p:tavLst>
                                        <p:tav tm="0">
                                          <p:val>
                                            <p:strVal val="#ppt_x"/>
                                          </p:val>
                                        </p:tav>
                                        <p:tav tm="100000">
                                          <p:val>
                                            <p:strVal val="#ppt_x"/>
                                          </p:val>
                                        </p:tav>
                                      </p:tavLst>
                                    </p:anim>
                                    <p:anim calcmode="lin" valueType="num">
                                      <p:cBhvr additive="base">
                                        <p:cTn id="20" dur="500" fill="hold"/>
                                        <p:tgtEl>
                                          <p:spTgt spid="22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227"/>
                                        </p:tgtEl>
                                        <p:attrNameLst>
                                          <p:attrName>style.visibility</p:attrName>
                                        </p:attrNameLst>
                                      </p:cBhvr>
                                      <p:to>
                                        <p:strVal val="visible"/>
                                      </p:to>
                                    </p:set>
                                    <p:anim calcmode="lin" valueType="num">
                                      <p:cBhvr additive="base">
                                        <p:cTn id="25" dur="500" fill="hold"/>
                                        <p:tgtEl>
                                          <p:spTgt spid="227"/>
                                        </p:tgtEl>
                                        <p:attrNameLst>
                                          <p:attrName>ppt_x</p:attrName>
                                        </p:attrNameLst>
                                      </p:cBhvr>
                                      <p:tavLst>
                                        <p:tav tm="0">
                                          <p:val>
                                            <p:strVal val="1+#ppt_w/2"/>
                                          </p:val>
                                        </p:tav>
                                        <p:tav tm="100000">
                                          <p:val>
                                            <p:strVal val="#ppt_x"/>
                                          </p:val>
                                        </p:tav>
                                      </p:tavLst>
                                    </p:anim>
                                    <p:anim calcmode="lin" valueType="num">
                                      <p:cBhvr additive="base">
                                        <p:cTn id="26" dur="500" fill="hold"/>
                                        <p:tgtEl>
                                          <p:spTgt spid="227"/>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1+#ppt_w/2"/>
                                          </p:val>
                                        </p:tav>
                                        <p:tav tm="100000">
                                          <p:val>
                                            <p:strVal val="#ppt_x"/>
                                          </p:val>
                                        </p:tav>
                                      </p:tavLst>
                                    </p:anim>
                                    <p:anim calcmode="lin" valueType="num">
                                      <p:cBhvr additive="base">
                                        <p:cTn id="3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226"/>
                                        </p:tgtEl>
                                        <p:attrNameLst>
                                          <p:attrName>style.visibility</p:attrName>
                                        </p:attrNameLst>
                                      </p:cBhvr>
                                      <p:to>
                                        <p:strVal val="visible"/>
                                      </p:to>
                                    </p:set>
                                    <p:anim calcmode="lin" valueType="num">
                                      <p:cBhvr additive="base">
                                        <p:cTn id="37" dur="500" fill="hold"/>
                                        <p:tgtEl>
                                          <p:spTgt spid="226"/>
                                        </p:tgtEl>
                                        <p:attrNameLst>
                                          <p:attrName>ppt_x</p:attrName>
                                        </p:attrNameLst>
                                      </p:cBhvr>
                                      <p:tavLst>
                                        <p:tav tm="0">
                                          <p:val>
                                            <p:strVal val="1+#ppt_w/2"/>
                                          </p:val>
                                        </p:tav>
                                        <p:tav tm="100000">
                                          <p:val>
                                            <p:strVal val="#ppt_x"/>
                                          </p:val>
                                        </p:tav>
                                      </p:tavLst>
                                    </p:anim>
                                    <p:anim calcmode="lin" valueType="num">
                                      <p:cBhvr additive="base">
                                        <p:cTn id="38" dur="500" fill="hold"/>
                                        <p:tgtEl>
                                          <p:spTgt spid="2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 10" descr="mauro-diagram-lg.jpg"/>
          <p:cNvPicPr>
            <a:picLocks noChangeAspect="1"/>
          </p:cNvPicPr>
          <p:nvPr/>
        </p:nvPicPr>
        <p:blipFill rotWithShape="1">
          <a:blip r:embed="rId4">
            <a:extLst>
              <a:ext uri="{28A0092B-C50C-407E-A947-70E740481C1C}">
                <a14:useLocalDpi xmlns:a14="http://schemas.microsoft.com/office/drawing/2010/main" val="0"/>
              </a:ext>
            </a:extLst>
          </a:blip>
          <a:srcRect t="57888"/>
          <a:stretch/>
        </p:blipFill>
        <p:spPr>
          <a:xfrm>
            <a:off x="636956" y="1269379"/>
            <a:ext cx="6840000" cy="3365493"/>
          </a:xfrm>
          <a:prstGeom prst="rect">
            <a:avLst/>
          </a:prstGeom>
          <a:ln>
            <a:solidFill>
              <a:srgbClr val="00B0F0"/>
            </a:solidFill>
          </a:ln>
        </p:spPr>
      </p:pic>
      <p:pic>
        <p:nvPicPr>
          <p:cNvPr id="10" name="Bild 9" descr="mauro-diagram-lg.jpg"/>
          <p:cNvPicPr>
            <a:picLocks noChangeAspect="1"/>
          </p:cNvPicPr>
          <p:nvPr/>
        </p:nvPicPr>
        <p:blipFill rotWithShape="1">
          <a:blip r:embed="rId4">
            <a:extLst>
              <a:ext uri="{28A0092B-C50C-407E-A947-70E740481C1C}">
                <a14:useLocalDpi xmlns:a14="http://schemas.microsoft.com/office/drawing/2010/main" val="0"/>
              </a:ext>
            </a:extLst>
          </a:blip>
          <a:srcRect t="34242" b="37912"/>
          <a:stretch/>
        </p:blipFill>
        <p:spPr>
          <a:xfrm>
            <a:off x="636260" y="1269988"/>
            <a:ext cx="6840000" cy="2225332"/>
          </a:xfrm>
          <a:prstGeom prst="rect">
            <a:avLst/>
          </a:prstGeom>
          <a:ln>
            <a:solidFill>
              <a:srgbClr val="00B0F0"/>
            </a:solidFill>
          </a:ln>
        </p:spPr>
      </p:pic>
      <p:sp>
        <p:nvSpPr>
          <p:cNvPr id="3" name="Fußzeilenplatzhalter 2"/>
          <p:cNvSpPr>
            <a:spLocks noGrp="1"/>
          </p:cNvSpPr>
          <p:nvPr>
            <p:ph type="ftr" sz="quarter" idx="3"/>
          </p:nvPr>
        </p:nvSpPr>
        <p:spPr/>
        <p:txBody>
          <a:bodyPr/>
          <a:lstStyle/>
          <a:p>
            <a:r>
              <a:rPr lang="en-US" b="1"/>
              <a:t>Module 4 – Understanding and assessing corruption</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17</a:t>
            </a:fld>
            <a:endParaRPr lang="en-US"/>
          </a:p>
        </p:txBody>
      </p:sp>
      <p:sp>
        <p:nvSpPr>
          <p:cNvPr id="5" name="Titel 4"/>
          <p:cNvSpPr>
            <a:spLocks noGrp="1"/>
          </p:cNvSpPr>
          <p:nvPr>
            <p:ph type="title"/>
          </p:nvPr>
        </p:nvSpPr>
        <p:spPr/>
        <p:txBody>
          <a:bodyPr>
            <a:normAutofit/>
          </a:bodyPr>
          <a:lstStyle/>
          <a:p>
            <a:r>
              <a:rPr lang="de-DE" sz="3600" b="1"/>
              <a:t>Impact (2) - </a:t>
            </a:r>
            <a:r>
              <a:rPr lang="de-DE" sz="3600" b="1" err="1"/>
              <a:t>Waste</a:t>
            </a:r>
            <a:r>
              <a:rPr lang="de-DE" sz="3600" b="1"/>
              <a:t> of </a:t>
            </a:r>
            <a:r>
              <a:rPr lang="de-DE" sz="3600" b="1" err="1"/>
              <a:t>public</a:t>
            </a:r>
            <a:r>
              <a:rPr lang="de-DE" sz="3600" b="1"/>
              <a:t> </a:t>
            </a:r>
            <a:r>
              <a:rPr lang="de-DE" sz="3600" b="1" err="1"/>
              <a:t>money</a:t>
            </a:r>
            <a:endParaRPr lang="de-DE" sz="3600" b="1"/>
          </a:p>
        </p:txBody>
      </p:sp>
      <p:pic>
        <p:nvPicPr>
          <p:cNvPr id="7" name="Bild 6" descr="mauro-diagram-lg.jpg"/>
          <p:cNvPicPr>
            <a:picLocks noChangeAspect="1"/>
          </p:cNvPicPr>
          <p:nvPr/>
        </p:nvPicPr>
        <p:blipFill rotWithShape="1">
          <a:blip r:embed="rId4">
            <a:extLst>
              <a:ext uri="{28A0092B-C50C-407E-A947-70E740481C1C}">
                <a14:useLocalDpi xmlns:a14="http://schemas.microsoft.com/office/drawing/2010/main" val="0"/>
              </a:ext>
            </a:extLst>
          </a:blip>
          <a:srcRect b="70604"/>
          <a:stretch/>
        </p:blipFill>
        <p:spPr>
          <a:xfrm>
            <a:off x="635000" y="1284419"/>
            <a:ext cx="6840000" cy="2349191"/>
          </a:xfrm>
          <a:prstGeom prst="rect">
            <a:avLst/>
          </a:prstGeom>
          <a:ln>
            <a:solidFill>
              <a:srgbClr val="00B0F0"/>
            </a:solidFill>
          </a:ln>
        </p:spPr>
      </p:pic>
      <p:pic>
        <p:nvPicPr>
          <p:cNvPr id="12" name="Bild 11" descr="BU00130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93311" y="578555"/>
            <a:ext cx="2250689" cy="4665395"/>
          </a:xfrm>
          <a:prstGeom prst="rect">
            <a:avLst/>
          </a:prstGeom>
          <a:ln>
            <a:noFill/>
          </a:ln>
          <a:effectLst>
            <a:outerShdw blurRad="292100" dist="139700" dir="2700000" algn="tl" rotWithShape="0">
              <a:srgbClr val="333333">
                <a:alpha val="65000"/>
              </a:srgbClr>
            </a:outerShdw>
          </a:effectLst>
        </p:spPr>
      </p:pic>
      <p:grpSp>
        <p:nvGrpSpPr>
          <p:cNvPr id="23" name="Gruppierung 22"/>
          <p:cNvGrpSpPr/>
          <p:nvPr/>
        </p:nvGrpSpPr>
        <p:grpSpPr>
          <a:xfrm>
            <a:off x="1822384" y="1145298"/>
            <a:ext cx="5381124" cy="4312165"/>
            <a:chOff x="1822384" y="940066"/>
            <a:chExt cx="5381124" cy="4312165"/>
          </a:xfrm>
        </p:grpSpPr>
        <p:grpSp>
          <p:nvGrpSpPr>
            <p:cNvPr id="19" name="Gruppierung 18"/>
            <p:cNvGrpSpPr/>
            <p:nvPr/>
          </p:nvGrpSpPr>
          <p:grpSpPr>
            <a:xfrm>
              <a:off x="1822384" y="940066"/>
              <a:ext cx="5381124" cy="4312165"/>
              <a:chOff x="1822384" y="940066"/>
              <a:chExt cx="5381124" cy="4312165"/>
            </a:xfrm>
          </p:grpSpPr>
          <p:grpSp>
            <p:nvGrpSpPr>
              <p:cNvPr id="17" name="Gruppierung 16"/>
              <p:cNvGrpSpPr/>
              <p:nvPr/>
            </p:nvGrpSpPr>
            <p:grpSpPr>
              <a:xfrm>
                <a:off x="1822384" y="940066"/>
                <a:ext cx="5381124" cy="4312165"/>
                <a:chOff x="1822384" y="940066"/>
                <a:chExt cx="5381124" cy="4312165"/>
              </a:xfrm>
            </p:grpSpPr>
            <p:pic>
              <p:nvPicPr>
                <p:cNvPr id="14" name="Bild 13" descr="196-1961184_6-scrap-of-paper-pn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610651">
                  <a:off x="1822384" y="940066"/>
                  <a:ext cx="5381124" cy="4312165"/>
                </a:xfrm>
                <a:prstGeom prst="rect">
                  <a:avLst/>
                </a:prstGeom>
              </p:spPr>
            </p:pic>
            <p:pic>
              <p:nvPicPr>
                <p:cNvPr id="16" name="Bild 15" descr="Bildschirmfoto 2020-06-10 um 16.54.3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342093">
                  <a:off x="2387599" y="1693592"/>
                  <a:ext cx="4239984" cy="2744246"/>
                </a:xfrm>
                <a:prstGeom prst="rect">
                  <a:avLst/>
                </a:prstGeom>
              </p:spPr>
            </p:pic>
          </p:grpSp>
          <p:sp>
            <p:nvSpPr>
              <p:cNvPr id="18" name="Textfeld 17"/>
              <p:cNvSpPr txBox="1"/>
              <p:nvPr/>
            </p:nvSpPr>
            <p:spPr>
              <a:xfrm>
                <a:off x="4063593" y="4471219"/>
                <a:ext cx="1024880" cy="215444"/>
              </a:xfrm>
              <a:prstGeom prst="rect">
                <a:avLst/>
              </a:prstGeom>
              <a:noFill/>
            </p:spPr>
            <p:txBody>
              <a:bodyPr wrap="square" rtlCol="0">
                <a:spAutoFit/>
              </a:bodyPr>
              <a:lstStyle/>
              <a:p>
                <a:r>
                  <a:rPr lang="de-DE" sz="800">
                    <a:latin typeface="Roboto"/>
                    <a:cs typeface="Roboto"/>
                  </a:rPr>
                  <a:t>Mauro et al. 2019</a:t>
                </a:r>
                <a:endParaRPr lang="de-DE" sz="800">
                  <a:solidFill>
                    <a:srgbClr val="FFFFFF"/>
                  </a:solidFill>
                  <a:latin typeface="Roboto"/>
                  <a:cs typeface="Roboto"/>
                </a:endParaRPr>
              </a:p>
            </p:txBody>
          </p:sp>
        </p:grpSp>
        <p:grpSp>
          <p:nvGrpSpPr>
            <p:cNvPr id="22" name="Gruppierung 21"/>
            <p:cNvGrpSpPr/>
            <p:nvPr/>
          </p:nvGrpSpPr>
          <p:grpSpPr>
            <a:xfrm>
              <a:off x="2498391" y="3567551"/>
              <a:ext cx="4280893" cy="832401"/>
              <a:chOff x="2498391" y="3567551"/>
              <a:chExt cx="4280893" cy="832401"/>
            </a:xfrm>
          </p:grpSpPr>
          <p:sp>
            <p:nvSpPr>
              <p:cNvPr id="20" name="Rechteck 19"/>
              <p:cNvSpPr/>
              <p:nvPr/>
            </p:nvSpPr>
            <p:spPr>
              <a:xfrm rot="21310852">
                <a:off x="5673353" y="3567551"/>
                <a:ext cx="1069498" cy="217228"/>
              </a:xfrm>
              <a:prstGeom prst="rect">
                <a:avLst/>
              </a:prstGeom>
              <a:solidFill>
                <a:srgbClr val="FFFF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Rechteck 20"/>
              <p:cNvSpPr/>
              <p:nvPr/>
            </p:nvSpPr>
            <p:spPr>
              <a:xfrm rot="21310852">
                <a:off x="2498391" y="3893676"/>
                <a:ext cx="4280893" cy="506276"/>
              </a:xfrm>
              <a:prstGeom prst="rect">
                <a:avLst/>
              </a:prstGeom>
              <a:solidFill>
                <a:srgbClr val="FFFF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spTree>
    <p:extLst>
      <p:ext uri="{BB962C8B-B14F-4D97-AF65-F5344CB8AC3E}">
        <p14:creationId xmlns:p14="http://schemas.microsoft.com/office/powerpoint/2010/main" val="231324560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nodeType="clickEffect">
                                  <p:stCondLst>
                                    <p:cond delay="0"/>
                                  </p:stCondLst>
                                  <p:childTnLst>
                                    <p:animEffect transition="out" filter="wipe(up)">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22"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subTnLst>
                                    <p:audio>
                                      <p:cMediaNode>
                                        <p:cTn display="0" masterRel="sameClick">
                                          <p:stCondLst>
                                            <p:cond evt="begin" delay="0">
                                              <p:tn val="8"/>
                                            </p:cond>
                                          </p:stCondLst>
                                          <p:endCondLst>
                                            <p:cond evt="onStopAudio" delay="0">
                                              <p:tgtEl>
                                                <p:sldTgt/>
                                              </p:tgtEl>
                                            </p:cond>
                                          </p:endCondLst>
                                        </p:cTn>
                                        <p:tgtEl>
                                          <p:sndTgt r:embed="rId3" name="Trillerpfeife"/>
                                        </p:tgtEl>
                                      </p:cMediaNode>
                                    </p:audio>
                                  </p:subTnLst>
                                </p:cTn>
                              </p:par>
                            </p:childTnLst>
                          </p:cTn>
                        </p:par>
                      </p:childTnLst>
                    </p:cTn>
                  </p:par>
                  <p:par>
                    <p:cTn id="11" fill="hold">
                      <p:stCondLst>
                        <p:cond delay="indefinite"/>
                      </p:stCondLst>
                      <p:childTnLst>
                        <p:par>
                          <p:cTn id="12" fill="hold">
                            <p:stCondLst>
                              <p:cond delay="0"/>
                            </p:stCondLst>
                            <p:childTnLst>
                              <p:par>
                                <p:cTn id="13" presetID="22" presetClass="exit" presetSubtype="1" fill="hold" nodeType="clickEffect">
                                  <p:stCondLst>
                                    <p:cond delay="0"/>
                                  </p:stCondLst>
                                  <p:childTnLst>
                                    <p:animEffect transition="out" filter="wipe(up)">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22" presetClass="entr" presetSubtype="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subTnLst>
                                    <p:audio>
                                      <p:cMediaNode>
                                        <p:cTn display="0" masterRel="sameClick">
                                          <p:stCondLst>
                                            <p:cond evt="begin" delay="0">
                                              <p:tn val="16"/>
                                            </p:cond>
                                          </p:stCondLst>
                                          <p:endCondLst>
                                            <p:cond evt="onStopAudio" delay="0">
                                              <p:tgtEl>
                                                <p:sldTgt/>
                                              </p:tgtEl>
                                            </p:cond>
                                          </p:endCondLst>
                                        </p:cTn>
                                        <p:tgtEl>
                                          <p:sndTgt r:embed="rId3" name="Trillerpfeife"/>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up)">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nhaltsplatzhalter 2" descr="Unbenannt3.png"/>
          <p:cNvPicPr>
            <a:picLocks noGrp="1" noChangeAspect="1"/>
          </p:cNvPicPr>
          <p:nvPr>
            <p:ph idx="1"/>
          </p:nvPr>
        </p:nvPicPr>
        <p:blipFill>
          <a:blip r:embed="rId3">
            <a:extLst>
              <a:ext uri="{28A0092B-C50C-407E-A947-70E740481C1C}">
                <a14:useLocalDpi xmlns:a14="http://schemas.microsoft.com/office/drawing/2010/main" val="0"/>
              </a:ext>
            </a:extLst>
          </a:blip>
          <a:srcRect t="-11853" b="-11853"/>
          <a:stretch>
            <a:fillRect/>
          </a:stretch>
        </p:blipFill>
        <p:spPr>
          <a:ln>
            <a:solidFill>
              <a:srgbClr val="00B0F0"/>
            </a:solidFill>
          </a:ln>
        </p:spPr>
      </p:pic>
      <p:sp>
        <p:nvSpPr>
          <p:cNvPr id="44033" name="Title 1">
            <a:extLst>
              <a:ext uri="{FF2B5EF4-FFF2-40B4-BE49-F238E27FC236}">
                <a16:creationId xmlns:a16="http://schemas.microsoft.com/office/drawing/2014/main" id="{E9ADD3D9-6B74-4689-ACE4-87200D751B9A}"/>
              </a:ext>
            </a:extLst>
          </p:cNvPr>
          <p:cNvSpPr>
            <a:spLocks noGrp="1" noChangeArrowheads="1"/>
          </p:cNvSpPr>
          <p:nvPr>
            <p:ph type="title"/>
          </p:nvPr>
        </p:nvSpPr>
        <p:spPr/>
        <p:txBody>
          <a:bodyPr>
            <a:normAutofit/>
          </a:bodyPr>
          <a:lstStyle/>
          <a:p>
            <a:r>
              <a:rPr lang="en-US" altLang="en-US" sz="4000" b="1">
                <a:solidFill>
                  <a:srgbClr val="000000"/>
                </a:solidFill>
              </a:rPr>
              <a:t>Impact (3) </a:t>
            </a:r>
            <a:r>
              <a:rPr lang="de-DE" altLang="en-US" sz="4000" b="1">
                <a:solidFill>
                  <a:srgbClr val="000000"/>
                </a:solidFill>
              </a:rPr>
              <a:t>-</a:t>
            </a:r>
            <a:r>
              <a:rPr lang="en-US" altLang="en-US" sz="4000" b="1">
                <a:solidFill>
                  <a:srgbClr val="000000"/>
                </a:solidFill>
              </a:rPr>
              <a:t> Loss of people trust</a:t>
            </a:r>
          </a:p>
        </p:txBody>
      </p:sp>
      <p:sp>
        <p:nvSpPr>
          <p:cNvPr id="4" name="TextBox 4">
            <a:extLst>
              <a:ext uri="{FF2B5EF4-FFF2-40B4-BE49-F238E27FC236}">
                <a16:creationId xmlns:a16="http://schemas.microsoft.com/office/drawing/2014/main" id="{B52041E4-7EED-4DC9-A1D1-C85B2BD2C2C1}"/>
              </a:ext>
            </a:extLst>
          </p:cNvPr>
          <p:cNvSpPr txBox="1">
            <a:spLocks noChangeArrowheads="1"/>
          </p:cNvSpPr>
          <p:nvPr/>
        </p:nvSpPr>
        <p:spPr bwMode="auto">
          <a:xfrm>
            <a:off x="1475668" y="2132957"/>
            <a:ext cx="6190542" cy="954107"/>
          </a:xfrm>
          <a:prstGeom prst="rect">
            <a:avLst/>
          </a:prstGeom>
          <a:solidFill>
            <a:schemeClr val="bg1"/>
          </a:solidFill>
          <a:ln w="57150" cmpd="sng">
            <a:solidFill>
              <a:srgbClr val="FF0000"/>
            </a:solidFill>
            <a:miter lim="800000"/>
            <a:headEnd/>
            <a:tailEnd/>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de-DE" b="1">
                <a:solidFill>
                  <a:srgbClr val="FF0000"/>
                </a:solidFill>
                <a:latin typeface="Roboto"/>
                <a:cs typeface="Roboto"/>
                <a:sym typeface="Wingdings" panose="05000000000000000000" pitchFamily="2" charset="2"/>
              </a:rPr>
              <a:t>High levels of perceived corruption </a:t>
            </a:r>
          </a:p>
          <a:p>
            <a:pPr algn="ctr">
              <a:lnSpc>
                <a:spcPct val="100000"/>
              </a:lnSpc>
              <a:spcBef>
                <a:spcPct val="0"/>
              </a:spcBef>
              <a:buFontTx/>
              <a:buNone/>
            </a:pPr>
            <a:r>
              <a:rPr lang="en-US" altLang="de-DE" b="1">
                <a:solidFill>
                  <a:srgbClr val="FF0000"/>
                </a:solidFill>
                <a:latin typeface="Roboto"/>
                <a:cs typeface="Roboto"/>
                <a:sym typeface="Wingdings" panose="05000000000000000000" pitchFamily="2" charset="2"/>
              </a:rPr>
              <a:t>reduce confidence in government!</a:t>
            </a:r>
          </a:p>
        </p:txBody>
      </p:sp>
      <p:sp>
        <p:nvSpPr>
          <p:cNvPr id="5" name="Textfeld 4"/>
          <p:cNvSpPr txBox="1"/>
          <p:nvPr/>
        </p:nvSpPr>
        <p:spPr>
          <a:xfrm>
            <a:off x="628650" y="4432668"/>
            <a:ext cx="1152207" cy="200055"/>
          </a:xfrm>
          <a:prstGeom prst="rect">
            <a:avLst/>
          </a:prstGeom>
          <a:noFill/>
        </p:spPr>
        <p:txBody>
          <a:bodyPr wrap="square" rtlCol="0">
            <a:spAutoFit/>
          </a:bodyPr>
          <a:lstStyle/>
          <a:p>
            <a:r>
              <a:rPr lang="de-DE" sz="700">
                <a:latin typeface="Roboto"/>
                <a:cs typeface="Roboto"/>
              </a:rPr>
              <a:t>OECD 2017</a:t>
            </a:r>
          </a:p>
        </p:txBody>
      </p:sp>
      <p:sp>
        <p:nvSpPr>
          <p:cNvPr id="2" name="Fußzeilenplatzhalter 1"/>
          <p:cNvSpPr>
            <a:spLocks noGrp="1"/>
          </p:cNvSpPr>
          <p:nvPr>
            <p:ph type="ftr" sz="quarter" idx="3"/>
          </p:nvPr>
        </p:nvSpPr>
        <p:spPr/>
        <p:txBody>
          <a:bodyPr/>
          <a:lstStyle/>
          <a:p>
            <a:r>
              <a:rPr lang="en-US" b="1"/>
              <a:t>Module 4 – Understanding and assessing corruption</a:t>
            </a:r>
            <a:endParaRPr lang="en-US"/>
          </a:p>
        </p:txBody>
      </p:sp>
      <p:sp>
        <p:nvSpPr>
          <p:cNvPr id="6" name="Foliennummernplatzhalter 5"/>
          <p:cNvSpPr>
            <a:spLocks noGrp="1"/>
          </p:cNvSpPr>
          <p:nvPr>
            <p:ph type="sldNum" sz="quarter" idx="4"/>
          </p:nvPr>
        </p:nvSpPr>
        <p:spPr/>
        <p:txBody>
          <a:bodyPr/>
          <a:lstStyle/>
          <a:p>
            <a:fld id="{961E0DA8-AC27-403E-90E8-404BCA9BAC80}" type="slidenum">
              <a:rPr lang="en-US" smtClean="0"/>
              <a:pPr/>
              <a:t>18</a:t>
            </a:fld>
            <a:endParaRPr lang="en-US"/>
          </a:p>
        </p:txBody>
      </p:sp>
    </p:spTree>
    <p:extLst>
      <p:ext uri="{BB962C8B-B14F-4D97-AF65-F5344CB8AC3E}">
        <p14:creationId xmlns:p14="http://schemas.microsoft.com/office/powerpoint/2010/main" val="195318404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B1A687E9-37D1-8D40-AFF8-1A0C5640F644}"/>
              </a:ext>
            </a:extLst>
          </p:cNvPr>
          <p:cNvSpPr>
            <a:spLocks noGrp="1"/>
          </p:cNvSpPr>
          <p:nvPr>
            <p:ph idx="1"/>
          </p:nvPr>
        </p:nvSpPr>
        <p:spPr>
          <a:ln>
            <a:solidFill>
              <a:srgbClr val="4CC2EF"/>
            </a:solidFill>
          </a:ln>
        </p:spPr>
        <p:txBody>
          <a:bodyPr/>
          <a:lstStyle/>
          <a:p>
            <a:endParaRPr lang="en-US"/>
          </a:p>
        </p:txBody>
      </p:sp>
      <p:sp>
        <p:nvSpPr>
          <p:cNvPr id="2" name="Fußzeilenplatzhalter 1"/>
          <p:cNvSpPr>
            <a:spLocks noGrp="1"/>
          </p:cNvSpPr>
          <p:nvPr>
            <p:ph type="ftr" sz="quarter" idx="3"/>
          </p:nvPr>
        </p:nvSpPr>
        <p:spPr/>
        <p:txBody>
          <a:bodyPr/>
          <a:lstStyle/>
          <a:p>
            <a:r>
              <a:rPr lang="en-US" b="1"/>
              <a:t>Module 4 – Understanding and assessing corruption</a:t>
            </a:r>
            <a:endParaRPr lang="en-US"/>
          </a:p>
        </p:txBody>
      </p:sp>
      <p:sp>
        <p:nvSpPr>
          <p:cNvPr id="3" name="Foliennummernplatzhalter 2"/>
          <p:cNvSpPr>
            <a:spLocks noGrp="1"/>
          </p:cNvSpPr>
          <p:nvPr>
            <p:ph type="sldNum" sz="quarter" idx="4"/>
          </p:nvPr>
        </p:nvSpPr>
        <p:spPr/>
        <p:txBody>
          <a:bodyPr/>
          <a:lstStyle/>
          <a:p>
            <a:fld id="{961E0DA8-AC27-403E-90E8-404BCA9BAC80}" type="slidenum">
              <a:rPr lang="en-US" smtClean="0"/>
              <a:pPr/>
              <a:t>19</a:t>
            </a:fld>
            <a:endParaRPr lang="en-US"/>
          </a:p>
        </p:txBody>
      </p:sp>
      <p:sp>
        <p:nvSpPr>
          <p:cNvPr id="46082" name="Title 1">
            <a:extLst>
              <a:ext uri="{FF2B5EF4-FFF2-40B4-BE49-F238E27FC236}">
                <a16:creationId xmlns:a16="http://schemas.microsoft.com/office/drawing/2014/main" id="{4A65AD43-C166-48A4-AB66-EF1EAD975813}"/>
              </a:ext>
            </a:extLst>
          </p:cNvPr>
          <p:cNvSpPr>
            <a:spLocks noGrp="1" noChangeArrowheads="1"/>
          </p:cNvSpPr>
          <p:nvPr>
            <p:ph type="title"/>
          </p:nvPr>
        </p:nvSpPr>
        <p:spPr/>
        <p:txBody>
          <a:bodyPr>
            <a:noAutofit/>
          </a:bodyPr>
          <a:lstStyle/>
          <a:p>
            <a:r>
              <a:rPr lang="de-DE" altLang="en-US" sz="4000" b="1">
                <a:solidFill>
                  <a:srgbClr val="000000"/>
                </a:solidFill>
              </a:rPr>
              <a:t>Impact (4) - SDGs at </a:t>
            </a:r>
            <a:r>
              <a:rPr lang="de-DE" altLang="en-US" sz="4000" b="1" err="1">
                <a:solidFill>
                  <a:srgbClr val="000000"/>
                </a:solidFill>
              </a:rPr>
              <a:t>risk</a:t>
            </a:r>
            <a:endParaRPr lang="en-US" altLang="en-US" sz="4000" b="1">
              <a:solidFill>
                <a:srgbClr val="000000"/>
              </a:solidFill>
            </a:endParaRPr>
          </a:p>
        </p:txBody>
      </p:sp>
      <p:sp>
        <p:nvSpPr>
          <p:cNvPr id="42" name="Freeform: Shape 42">
            <a:extLst>
              <a:ext uri="{FF2B5EF4-FFF2-40B4-BE49-F238E27FC236}">
                <a16:creationId xmlns:a16="http://schemas.microsoft.com/office/drawing/2014/main" id="{3332F847-AA1A-4290-97A7-4E3A72C4CF94}"/>
              </a:ext>
            </a:extLst>
          </p:cNvPr>
          <p:cNvSpPr/>
          <p:nvPr/>
        </p:nvSpPr>
        <p:spPr>
          <a:xfrm>
            <a:off x="5119271" y="1474865"/>
            <a:ext cx="1571203" cy="2023267"/>
          </a:xfrm>
          <a:custGeom>
            <a:avLst/>
            <a:gdLst>
              <a:gd name="connsiteX0" fmla="*/ 128719 w 2099538"/>
              <a:gd name="connsiteY0" fmla="*/ 0 h 3144919"/>
              <a:gd name="connsiteX1" fmla="*/ 1815980 w 2099538"/>
              <a:gd name="connsiteY1" fmla="*/ 0 h 3144919"/>
              <a:gd name="connsiteX2" fmla="*/ 1815909 w 2099538"/>
              <a:gd name="connsiteY2" fmla="*/ 1720 h 3144919"/>
              <a:gd name="connsiteX3" fmla="*/ 2099538 w 2099538"/>
              <a:gd name="connsiteY3" fmla="*/ 20384 h 3144919"/>
              <a:gd name="connsiteX4" fmla="*/ 1970833 w 2099538"/>
              <a:gd name="connsiteY4" fmla="*/ 3144536 h 3144919"/>
              <a:gd name="connsiteX5" fmla="*/ 1967163 w 2099538"/>
              <a:gd name="connsiteY5" fmla="*/ 3144290 h 3144919"/>
              <a:gd name="connsiteX6" fmla="*/ 1970599 w 2099538"/>
              <a:gd name="connsiteY6" fmla="*/ 3144919 h 3144919"/>
              <a:gd name="connsiteX7" fmla="*/ 305626 w 2099538"/>
              <a:gd name="connsiteY7" fmla="*/ 3144919 h 3144919"/>
              <a:gd name="connsiteX8" fmla="*/ 171700 w 2099538"/>
              <a:gd name="connsiteY8" fmla="*/ 3123778 h 3144919"/>
              <a:gd name="connsiteX9" fmla="*/ 3 w 2099538"/>
              <a:gd name="connsiteY9" fmla="*/ 3123778 h 3144919"/>
              <a:gd name="connsiteX10" fmla="*/ 1113 w 2099538"/>
              <a:gd name="connsiteY10" fmla="*/ 3096850 h 3144919"/>
              <a:gd name="connsiteX11" fmla="*/ 0 w 2099538"/>
              <a:gd name="connsiteY11" fmla="*/ 3096674 h 3144919"/>
              <a:gd name="connsiteX12" fmla="*/ 1120 w 2099538"/>
              <a:gd name="connsiteY12" fmla="*/ 3096671 h 3144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9538" h="3144919">
                <a:moveTo>
                  <a:pt x="128719" y="0"/>
                </a:moveTo>
                <a:lnTo>
                  <a:pt x="1815980" y="0"/>
                </a:lnTo>
                <a:lnTo>
                  <a:pt x="1815909" y="1720"/>
                </a:lnTo>
                <a:lnTo>
                  <a:pt x="2099538" y="20384"/>
                </a:lnTo>
                <a:lnTo>
                  <a:pt x="1970833" y="3144536"/>
                </a:lnTo>
                <a:lnTo>
                  <a:pt x="1967163" y="3144290"/>
                </a:lnTo>
                <a:lnTo>
                  <a:pt x="1970599" y="3144919"/>
                </a:lnTo>
                <a:lnTo>
                  <a:pt x="305626" y="3144919"/>
                </a:lnTo>
                <a:lnTo>
                  <a:pt x="171700" y="3123778"/>
                </a:lnTo>
                <a:lnTo>
                  <a:pt x="3" y="3123778"/>
                </a:lnTo>
                <a:lnTo>
                  <a:pt x="1113" y="3096850"/>
                </a:lnTo>
                <a:lnTo>
                  <a:pt x="0" y="3096674"/>
                </a:lnTo>
                <a:lnTo>
                  <a:pt x="1120" y="3096671"/>
                </a:lnTo>
                <a:close/>
              </a:path>
            </a:pathLst>
          </a:custGeom>
          <a:solidFill>
            <a:srgbClr val="FFCC4C">
              <a:lumMod val="75000"/>
            </a:srgb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4400" b="0" i="0" u="none" strike="noStrike" kern="0" cap="none" spc="0" normalizeH="0" baseline="0" noProof="0">
              <a:ln>
                <a:noFill/>
              </a:ln>
              <a:solidFill>
                <a:srgbClr val="FFFFFF"/>
              </a:solidFill>
              <a:effectLst/>
              <a:uLnTx/>
              <a:uFillTx/>
              <a:latin typeface="Roboto"/>
              <a:cs typeface="Roboto"/>
            </a:endParaRPr>
          </a:p>
        </p:txBody>
      </p:sp>
      <p:sp>
        <p:nvSpPr>
          <p:cNvPr id="43" name="Shape">
            <a:extLst>
              <a:ext uri="{FF2B5EF4-FFF2-40B4-BE49-F238E27FC236}">
                <a16:creationId xmlns:a16="http://schemas.microsoft.com/office/drawing/2014/main" id="{0499B7A9-C33A-3348-94ED-5EF05D4AFAA0}"/>
              </a:ext>
            </a:extLst>
          </p:cNvPr>
          <p:cNvSpPr/>
          <p:nvPr/>
        </p:nvSpPr>
        <p:spPr>
          <a:xfrm>
            <a:off x="5119274" y="1474865"/>
            <a:ext cx="1358998" cy="2009666"/>
          </a:xfrm>
          <a:custGeom>
            <a:avLst/>
            <a:gdLst/>
            <a:ahLst/>
            <a:cxnLst>
              <a:cxn ang="0">
                <a:pos x="wd2" y="hd2"/>
              </a:cxn>
              <a:cxn ang="5400000">
                <a:pos x="wd2" y="hd2"/>
              </a:cxn>
              <a:cxn ang="10800000">
                <a:pos x="wd2" y="hd2"/>
              </a:cxn>
              <a:cxn ang="16200000">
                <a:pos x="wd2" y="hd2"/>
              </a:cxn>
            </a:cxnLst>
            <a:rect l="0" t="0" r="r" b="b"/>
            <a:pathLst>
              <a:path w="21600" h="21600" extrusionOk="0">
                <a:moveTo>
                  <a:pt x="20064" y="21600"/>
                </a:moveTo>
                <a:lnTo>
                  <a:pt x="0" y="21600"/>
                </a:lnTo>
                <a:lnTo>
                  <a:pt x="1531" y="0"/>
                </a:lnTo>
                <a:lnTo>
                  <a:pt x="21600" y="0"/>
                </a:lnTo>
                <a:close/>
              </a:path>
            </a:pathLst>
          </a:custGeom>
          <a:solidFill>
            <a:srgbClr val="FFCC4C">
              <a:lumMod val="50000"/>
            </a:srgbClr>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4400" b="0" i="0" u="none" strike="noStrike" kern="0" cap="none" spc="0" normalizeH="0" baseline="0" noProof="0">
              <a:ln>
                <a:noFill/>
              </a:ln>
              <a:solidFill>
                <a:srgbClr val="FFFFFF"/>
              </a:solidFill>
              <a:effectLst/>
              <a:uLnTx/>
              <a:uFillTx/>
              <a:latin typeface="Roboto"/>
              <a:cs typeface="Roboto"/>
            </a:endParaRPr>
          </a:p>
        </p:txBody>
      </p:sp>
      <p:sp>
        <p:nvSpPr>
          <p:cNvPr id="44" name="Shape">
            <a:extLst>
              <a:ext uri="{FF2B5EF4-FFF2-40B4-BE49-F238E27FC236}">
                <a16:creationId xmlns:a16="http://schemas.microsoft.com/office/drawing/2014/main" id="{165E6ED1-CEE2-3546-BCCB-65670546063B}"/>
              </a:ext>
            </a:extLst>
          </p:cNvPr>
          <p:cNvSpPr/>
          <p:nvPr/>
        </p:nvSpPr>
        <p:spPr>
          <a:xfrm>
            <a:off x="6362069" y="1474867"/>
            <a:ext cx="328406" cy="2023019"/>
          </a:xfrm>
          <a:custGeom>
            <a:avLst/>
            <a:gdLst/>
            <a:ahLst/>
            <a:cxnLst>
              <a:cxn ang="0">
                <a:pos x="wd2" y="hd2"/>
              </a:cxn>
              <a:cxn ang="5400000">
                <a:pos x="wd2" y="hd2"/>
              </a:cxn>
              <a:cxn ang="10800000">
                <a:pos x="wd2" y="hd2"/>
              </a:cxn>
              <a:cxn ang="16200000">
                <a:pos x="wd2" y="hd2"/>
              </a:cxn>
            </a:cxnLst>
            <a:rect l="0" t="0" r="r" b="b"/>
            <a:pathLst>
              <a:path w="21600" h="21600" extrusionOk="0">
                <a:moveTo>
                  <a:pt x="6355" y="0"/>
                </a:moveTo>
                <a:lnTo>
                  <a:pt x="21600" y="140"/>
                </a:lnTo>
                <a:lnTo>
                  <a:pt x="15265" y="21600"/>
                </a:lnTo>
                <a:lnTo>
                  <a:pt x="0" y="21457"/>
                </a:lnTo>
                <a:close/>
              </a:path>
            </a:pathLst>
          </a:custGeom>
          <a:solidFill>
            <a:srgbClr val="FFCC4C">
              <a:lumMod val="75000"/>
            </a:srgbClr>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4400" b="0" i="0" u="none" strike="noStrike" kern="0" cap="none" spc="0" normalizeH="0" baseline="0" noProof="0">
              <a:ln>
                <a:noFill/>
              </a:ln>
              <a:solidFill>
                <a:srgbClr val="FFFFFF"/>
              </a:solidFill>
              <a:effectLst/>
              <a:uLnTx/>
              <a:uFillTx/>
              <a:latin typeface="Roboto"/>
              <a:cs typeface="Roboto"/>
            </a:endParaRPr>
          </a:p>
        </p:txBody>
      </p:sp>
      <p:sp>
        <p:nvSpPr>
          <p:cNvPr id="45" name="Shape">
            <a:extLst>
              <a:ext uri="{FF2B5EF4-FFF2-40B4-BE49-F238E27FC236}">
                <a16:creationId xmlns:a16="http://schemas.microsoft.com/office/drawing/2014/main" id="{C84A24B3-C3A5-ED43-8FDF-13EC673315E9}"/>
              </a:ext>
            </a:extLst>
          </p:cNvPr>
          <p:cNvSpPr/>
          <p:nvPr/>
        </p:nvSpPr>
        <p:spPr>
          <a:xfrm>
            <a:off x="5119272" y="3464030"/>
            <a:ext cx="1474710" cy="34102"/>
          </a:xfrm>
          <a:custGeom>
            <a:avLst/>
            <a:gdLst>
              <a:gd name="connsiteX0" fmla="*/ 21600 w 21600"/>
              <a:gd name="connsiteY0" fmla="*/ 23732 h 23732"/>
              <a:gd name="connsiteX1" fmla="*/ 3350 w 21600"/>
              <a:gd name="connsiteY1" fmla="*/ 23732 h 23732"/>
              <a:gd name="connsiteX2" fmla="*/ 0 w 21600"/>
              <a:gd name="connsiteY2" fmla="*/ 2132 h 23732"/>
              <a:gd name="connsiteX3" fmla="*/ 18428 w 21600"/>
              <a:gd name="connsiteY3" fmla="*/ 0 h 23732"/>
              <a:gd name="connsiteX4" fmla="*/ 21600 w 21600"/>
              <a:gd name="connsiteY4" fmla="*/ 23732 h 23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3732" extrusionOk="0">
                <a:moveTo>
                  <a:pt x="21600" y="23732"/>
                </a:moveTo>
                <a:lnTo>
                  <a:pt x="3350" y="23732"/>
                </a:lnTo>
                <a:lnTo>
                  <a:pt x="0" y="2132"/>
                </a:lnTo>
                <a:lnTo>
                  <a:pt x="18428" y="0"/>
                </a:lnTo>
                <a:cubicBezTo>
                  <a:pt x="19546" y="7200"/>
                  <a:pt x="20482" y="16532"/>
                  <a:pt x="21600" y="23732"/>
                </a:cubicBezTo>
                <a:close/>
              </a:path>
            </a:pathLst>
          </a:custGeom>
          <a:solidFill>
            <a:srgbClr val="F7931F">
              <a:lumMod val="50000"/>
            </a:srgbClr>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4400" b="0" i="0" u="none" strike="noStrike" kern="0" cap="none" spc="0" normalizeH="0" baseline="0" noProof="0">
              <a:ln>
                <a:noFill/>
              </a:ln>
              <a:solidFill>
                <a:srgbClr val="FFFFFF"/>
              </a:solidFill>
              <a:effectLst/>
              <a:uLnTx/>
              <a:uFillTx/>
              <a:latin typeface="Roboto"/>
              <a:cs typeface="Roboto"/>
            </a:endParaRPr>
          </a:p>
        </p:txBody>
      </p:sp>
      <p:sp>
        <p:nvSpPr>
          <p:cNvPr id="46" name="Freeform: Shape 48">
            <a:extLst>
              <a:ext uri="{FF2B5EF4-FFF2-40B4-BE49-F238E27FC236}">
                <a16:creationId xmlns:a16="http://schemas.microsoft.com/office/drawing/2014/main" id="{0A462B42-C244-4352-9719-DC2E6A416217}"/>
              </a:ext>
            </a:extLst>
          </p:cNvPr>
          <p:cNvSpPr/>
          <p:nvPr/>
        </p:nvSpPr>
        <p:spPr>
          <a:xfrm>
            <a:off x="4249316" y="1541655"/>
            <a:ext cx="1965170" cy="2004309"/>
          </a:xfrm>
          <a:custGeom>
            <a:avLst/>
            <a:gdLst>
              <a:gd name="connsiteX0" fmla="*/ 298974 w 2625982"/>
              <a:gd name="connsiteY0" fmla="*/ 0 h 3115451"/>
              <a:gd name="connsiteX1" fmla="*/ 1952615 w 2625982"/>
              <a:gd name="connsiteY1" fmla="*/ 2361 h 3115451"/>
              <a:gd name="connsiteX2" fmla="*/ 1959221 w 2625982"/>
              <a:gd name="connsiteY2" fmla="*/ 0 h 3115451"/>
              <a:gd name="connsiteX3" fmla="*/ 1959746 w 2625982"/>
              <a:gd name="connsiteY3" fmla="*/ 2371 h 3115451"/>
              <a:gd name="connsiteX4" fmla="*/ 1966757 w 2625982"/>
              <a:gd name="connsiteY4" fmla="*/ 2381 h 3115451"/>
              <a:gd name="connsiteX5" fmla="*/ 1960283 w 2625982"/>
              <a:gd name="connsiteY5" fmla="*/ 4798 h 3115451"/>
              <a:gd name="connsiteX6" fmla="*/ 2625982 w 2625982"/>
              <a:gd name="connsiteY6" fmla="*/ 3011692 h 3115451"/>
              <a:gd name="connsiteX7" fmla="*/ 2352875 w 2625982"/>
              <a:gd name="connsiteY7" fmla="*/ 3112013 h 3115451"/>
              <a:gd name="connsiteX8" fmla="*/ 2353635 w 2625982"/>
              <a:gd name="connsiteY8" fmla="*/ 3115451 h 3115451"/>
              <a:gd name="connsiteX9" fmla="*/ 666755 w 2625982"/>
              <a:gd name="connsiteY9" fmla="*/ 3115451 h 3115451"/>
              <a:gd name="connsiteX10" fmla="*/ 648 w 2625982"/>
              <a:gd name="connsiteY10" fmla="*/ 106700 h 3115451"/>
              <a:gd name="connsiteX11" fmla="*/ 3 w 2625982"/>
              <a:gd name="connsiteY11" fmla="*/ 106700 h 3115451"/>
              <a:gd name="connsiteX12" fmla="*/ 601 w 2625982"/>
              <a:gd name="connsiteY12" fmla="*/ 106487 h 3115451"/>
              <a:gd name="connsiteX13" fmla="*/ 0 w 2625982"/>
              <a:gd name="connsiteY13" fmla="*/ 103774 h 3115451"/>
              <a:gd name="connsiteX14" fmla="*/ 8202 w 2625982"/>
              <a:gd name="connsiteY14" fmla="*/ 103774 h 311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25982" h="3115451">
                <a:moveTo>
                  <a:pt x="298974" y="0"/>
                </a:moveTo>
                <a:lnTo>
                  <a:pt x="1952615" y="2361"/>
                </a:lnTo>
                <a:lnTo>
                  <a:pt x="1959221" y="0"/>
                </a:lnTo>
                <a:lnTo>
                  <a:pt x="1959746" y="2371"/>
                </a:lnTo>
                <a:lnTo>
                  <a:pt x="1966757" y="2381"/>
                </a:lnTo>
                <a:lnTo>
                  <a:pt x="1960283" y="4798"/>
                </a:lnTo>
                <a:lnTo>
                  <a:pt x="2625982" y="3011692"/>
                </a:lnTo>
                <a:lnTo>
                  <a:pt x="2352875" y="3112013"/>
                </a:lnTo>
                <a:lnTo>
                  <a:pt x="2353635" y="3115451"/>
                </a:lnTo>
                <a:lnTo>
                  <a:pt x="666755" y="3115451"/>
                </a:lnTo>
                <a:lnTo>
                  <a:pt x="648" y="106700"/>
                </a:lnTo>
                <a:lnTo>
                  <a:pt x="3" y="106700"/>
                </a:lnTo>
                <a:lnTo>
                  <a:pt x="601" y="106487"/>
                </a:lnTo>
                <a:lnTo>
                  <a:pt x="0" y="103774"/>
                </a:lnTo>
                <a:lnTo>
                  <a:pt x="8202" y="103774"/>
                </a:lnTo>
                <a:close/>
              </a:path>
            </a:pathLst>
          </a:custGeom>
          <a:solidFill>
            <a:srgbClr val="C13018"/>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4400" b="0" i="0" u="none" strike="noStrike" kern="0" cap="none" spc="0" normalizeH="0" baseline="0" noProof="0">
              <a:ln>
                <a:noFill/>
              </a:ln>
              <a:solidFill>
                <a:srgbClr val="FFFFFF"/>
              </a:solidFill>
              <a:effectLst/>
              <a:uLnTx/>
              <a:uFillTx/>
              <a:latin typeface="Roboto"/>
              <a:cs typeface="Roboto"/>
            </a:endParaRPr>
          </a:p>
        </p:txBody>
      </p:sp>
      <p:sp>
        <p:nvSpPr>
          <p:cNvPr id="47" name="Shape">
            <a:extLst>
              <a:ext uri="{FF2B5EF4-FFF2-40B4-BE49-F238E27FC236}">
                <a16:creationId xmlns:a16="http://schemas.microsoft.com/office/drawing/2014/main" id="{81E157E5-1A4F-D443-83EC-EF50911D2FC8}"/>
              </a:ext>
            </a:extLst>
          </p:cNvPr>
          <p:cNvSpPr/>
          <p:nvPr/>
        </p:nvSpPr>
        <p:spPr>
          <a:xfrm>
            <a:off x="5492110" y="1541655"/>
            <a:ext cx="722376" cy="2003129"/>
          </a:xfrm>
          <a:custGeom>
            <a:avLst/>
            <a:gdLst>
              <a:gd name="connsiteX0" fmla="*/ 6680 w 21600"/>
              <a:gd name="connsiteY0" fmla="*/ 0 h 21567"/>
              <a:gd name="connsiteX1" fmla="*/ 21600 w 21600"/>
              <a:gd name="connsiteY1" fmla="*/ 20861 h 21567"/>
              <a:gd name="connsiteX2" fmla="*/ 15231 w 21600"/>
              <a:gd name="connsiteY2" fmla="*/ 21567 h 21567"/>
              <a:gd name="connsiteX3" fmla="*/ 0 w 21600"/>
              <a:gd name="connsiteY3" fmla="*/ 739 h 21567"/>
              <a:gd name="connsiteX4" fmla="*/ 6680 w 21600"/>
              <a:gd name="connsiteY4" fmla="*/ 0 h 21567"/>
              <a:gd name="connsiteX0" fmla="*/ 6680 w 21600"/>
              <a:gd name="connsiteY0" fmla="*/ 0 h 21567"/>
              <a:gd name="connsiteX1" fmla="*/ 21600 w 21600"/>
              <a:gd name="connsiteY1" fmla="*/ 20861 h 21567"/>
              <a:gd name="connsiteX2" fmla="*/ 15391 w 21600"/>
              <a:gd name="connsiteY2" fmla="*/ 21567 h 21567"/>
              <a:gd name="connsiteX3" fmla="*/ 0 w 21600"/>
              <a:gd name="connsiteY3" fmla="*/ 739 h 21567"/>
              <a:gd name="connsiteX4" fmla="*/ 6680 w 21600"/>
              <a:gd name="connsiteY4" fmla="*/ 0 h 21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567" extrusionOk="0">
                <a:moveTo>
                  <a:pt x="6680" y="0"/>
                </a:moveTo>
                <a:lnTo>
                  <a:pt x="21600" y="20861"/>
                </a:lnTo>
                <a:lnTo>
                  <a:pt x="15391" y="21567"/>
                </a:lnTo>
                <a:lnTo>
                  <a:pt x="0" y="739"/>
                </a:lnTo>
                <a:lnTo>
                  <a:pt x="6680" y="0"/>
                </a:lnTo>
                <a:close/>
              </a:path>
            </a:pathLst>
          </a:custGeom>
          <a:solidFill>
            <a:srgbClr val="C13018">
              <a:lumMod val="75000"/>
            </a:srgbClr>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4400" b="0" i="0" u="none" strike="noStrike" kern="0" cap="none" spc="0" normalizeH="0" baseline="0" noProof="0">
              <a:ln>
                <a:noFill/>
              </a:ln>
              <a:solidFill>
                <a:srgbClr val="FFFFFF"/>
              </a:solidFill>
              <a:effectLst/>
              <a:uLnTx/>
              <a:uFillTx/>
              <a:latin typeface="Roboto"/>
              <a:cs typeface="Roboto"/>
            </a:endParaRPr>
          </a:p>
        </p:txBody>
      </p:sp>
      <p:sp>
        <p:nvSpPr>
          <p:cNvPr id="48" name="Shape">
            <a:extLst>
              <a:ext uri="{FF2B5EF4-FFF2-40B4-BE49-F238E27FC236}">
                <a16:creationId xmlns:a16="http://schemas.microsoft.com/office/drawing/2014/main" id="{278DCF79-00A7-3C48-AFBB-9209EAA7C9C9}"/>
              </a:ext>
            </a:extLst>
          </p:cNvPr>
          <p:cNvSpPr/>
          <p:nvPr/>
        </p:nvSpPr>
        <p:spPr>
          <a:xfrm>
            <a:off x="4249318" y="1541655"/>
            <a:ext cx="1471833" cy="68645"/>
          </a:xfrm>
          <a:custGeom>
            <a:avLst/>
            <a:gdLst>
              <a:gd name="connsiteX0" fmla="*/ 18353 w 21393"/>
              <a:gd name="connsiteY0" fmla="*/ 21600 h 21600"/>
              <a:gd name="connsiteX1" fmla="*/ 0 w 21393"/>
              <a:gd name="connsiteY1" fmla="*/ 21600 h 21600"/>
              <a:gd name="connsiteX2" fmla="*/ 3252 w 21393"/>
              <a:gd name="connsiteY2" fmla="*/ 0 h 21600"/>
              <a:gd name="connsiteX3" fmla="*/ 21393 w 21393"/>
              <a:gd name="connsiteY3" fmla="*/ 482 h 21600"/>
              <a:gd name="connsiteX4" fmla="*/ 18353 w 21393"/>
              <a:gd name="connsiteY4" fmla="*/ 21600 h 2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93" h="21600" extrusionOk="0">
                <a:moveTo>
                  <a:pt x="18353" y="21600"/>
                </a:moveTo>
                <a:lnTo>
                  <a:pt x="0" y="21600"/>
                </a:lnTo>
                <a:lnTo>
                  <a:pt x="3252" y="0"/>
                </a:lnTo>
                <a:lnTo>
                  <a:pt x="21393" y="482"/>
                </a:lnTo>
                <a:cubicBezTo>
                  <a:pt x="20311" y="7682"/>
                  <a:pt x="19435" y="14400"/>
                  <a:pt x="18353" y="21600"/>
                </a:cubicBezTo>
                <a:close/>
              </a:path>
            </a:pathLst>
          </a:custGeom>
          <a:solidFill>
            <a:srgbClr val="C13018"/>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4400" b="0" i="0" u="none" strike="noStrike" kern="0" cap="none" spc="0" normalizeH="0" baseline="0" noProof="0">
              <a:ln>
                <a:noFill/>
              </a:ln>
              <a:solidFill>
                <a:srgbClr val="FFFFFF"/>
              </a:solidFill>
              <a:effectLst/>
              <a:uLnTx/>
              <a:uFillTx/>
              <a:latin typeface="Roboto"/>
              <a:cs typeface="Roboto"/>
            </a:endParaRPr>
          </a:p>
        </p:txBody>
      </p:sp>
      <p:sp>
        <p:nvSpPr>
          <p:cNvPr id="49" name="Shape">
            <a:extLst>
              <a:ext uri="{FF2B5EF4-FFF2-40B4-BE49-F238E27FC236}">
                <a16:creationId xmlns:a16="http://schemas.microsoft.com/office/drawing/2014/main" id="{54686374-3990-A941-A578-6E5ED4E8ECA9}"/>
              </a:ext>
            </a:extLst>
          </p:cNvPr>
          <p:cNvSpPr/>
          <p:nvPr/>
        </p:nvSpPr>
        <p:spPr>
          <a:xfrm>
            <a:off x="4249316" y="1608417"/>
            <a:ext cx="1761358" cy="193754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6119" y="21600"/>
                </a:lnTo>
                <a:lnTo>
                  <a:pt x="0" y="0"/>
                </a:lnTo>
                <a:lnTo>
                  <a:pt x="15485" y="0"/>
                </a:lnTo>
                <a:close/>
              </a:path>
            </a:pathLst>
          </a:custGeom>
          <a:solidFill>
            <a:srgbClr val="C13018">
              <a:lumMod val="50000"/>
            </a:srgbClr>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4400" b="0" i="0" u="none" strike="noStrike" kern="0" cap="none" spc="0" normalizeH="0" baseline="0" noProof="0">
              <a:ln>
                <a:noFill/>
              </a:ln>
              <a:solidFill>
                <a:srgbClr val="FFFFFF"/>
              </a:solidFill>
              <a:effectLst/>
              <a:uLnTx/>
              <a:uFillTx/>
              <a:latin typeface="Roboto"/>
              <a:cs typeface="Roboto"/>
            </a:endParaRPr>
          </a:p>
        </p:txBody>
      </p:sp>
      <p:sp>
        <p:nvSpPr>
          <p:cNvPr id="50" name="Freeform: Shape 49">
            <a:extLst>
              <a:ext uri="{FF2B5EF4-FFF2-40B4-BE49-F238E27FC236}">
                <a16:creationId xmlns:a16="http://schemas.microsoft.com/office/drawing/2014/main" id="{1FE757AF-074F-412F-8FF7-59A0A920E8BB}"/>
              </a:ext>
            </a:extLst>
          </p:cNvPr>
          <p:cNvSpPr/>
          <p:nvPr/>
        </p:nvSpPr>
        <p:spPr>
          <a:xfrm>
            <a:off x="3379361" y="1873921"/>
            <a:ext cx="2479984" cy="1807044"/>
          </a:xfrm>
          <a:custGeom>
            <a:avLst/>
            <a:gdLst>
              <a:gd name="connsiteX0" fmla="*/ 1681387 w 3313908"/>
              <a:gd name="connsiteY0" fmla="*/ 222523 h 2808826"/>
              <a:gd name="connsiteX1" fmla="*/ 1767683 w 3313908"/>
              <a:gd name="connsiteY1" fmla="*/ 384101 h 2808826"/>
              <a:gd name="connsiteX2" fmla="*/ 1681826 w 3313908"/>
              <a:gd name="connsiteY2" fmla="*/ 222523 h 2808826"/>
              <a:gd name="connsiteX3" fmla="*/ 1941569 w 3313908"/>
              <a:gd name="connsiteY3" fmla="*/ 0 h 2808826"/>
              <a:gd name="connsiteX4" fmla="*/ 1942883 w 3313908"/>
              <a:gd name="connsiteY4" fmla="*/ 2480 h 2808826"/>
              <a:gd name="connsiteX5" fmla="*/ 1944681 w 3313908"/>
              <a:gd name="connsiteY5" fmla="*/ 2480 h 2808826"/>
              <a:gd name="connsiteX6" fmla="*/ 1943443 w 3313908"/>
              <a:gd name="connsiteY6" fmla="*/ 3537 h 2808826"/>
              <a:gd name="connsiteX7" fmla="*/ 3313908 w 3313908"/>
              <a:gd name="connsiteY7" fmla="*/ 2590034 h 2808826"/>
              <a:gd name="connsiteX8" fmla="*/ 3060644 w 3313908"/>
              <a:gd name="connsiteY8" fmla="*/ 2804980 h 2808826"/>
              <a:gd name="connsiteX9" fmla="*/ 3061495 w 3313908"/>
              <a:gd name="connsiteY9" fmla="*/ 2806574 h 2808826"/>
              <a:gd name="connsiteX10" fmla="*/ 3058766 w 3313908"/>
              <a:gd name="connsiteY10" fmla="*/ 2806574 h 2808826"/>
              <a:gd name="connsiteX11" fmla="*/ 3056113 w 3313908"/>
              <a:gd name="connsiteY11" fmla="*/ 2808826 h 2808826"/>
              <a:gd name="connsiteX12" fmla="*/ 3054916 w 3313908"/>
              <a:gd name="connsiteY12" fmla="*/ 2806574 h 2808826"/>
              <a:gd name="connsiteX13" fmla="*/ 1374697 w 3313908"/>
              <a:gd name="connsiteY13" fmla="*/ 2806574 h 2808826"/>
              <a:gd name="connsiteX14" fmla="*/ 3980 w 3313908"/>
              <a:gd name="connsiteY14" fmla="*/ 222523 h 2808826"/>
              <a:gd name="connsiteX15" fmla="*/ 0 w 3313908"/>
              <a:gd name="connsiteY15" fmla="*/ 222523 h 2808826"/>
              <a:gd name="connsiteX16" fmla="*/ 2738 w 3313908"/>
              <a:gd name="connsiteY16" fmla="*/ 220183 h 2808826"/>
              <a:gd name="connsiteX17" fmla="*/ 2410 w 3313908"/>
              <a:gd name="connsiteY17" fmla="*/ 219564 h 2808826"/>
              <a:gd name="connsiteX18" fmla="*/ 3465 w 3313908"/>
              <a:gd name="connsiteY18" fmla="*/ 219561 h 2808826"/>
              <a:gd name="connsiteX19" fmla="*/ 257400 w 3313908"/>
              <a:gd name="connsiteY19" fmla="*/ 2480 h 2808826"/>
              <a:gd name="connsiteX20" fmla="*/ 1938660 w 3313908"/>
              <a:gd name="connsiteY20" fmla="*/ 2480 h 2808826"/>
              <a:gd name="connsiteX0" fmla="*/ 1681387 w 3313908"/>
              <a:gd name="connsiteY0" fmla="*/ 222523 h 2808826"/>
              <a:gd name="connsiteX1" fmla="*/ 1681826 w 3313908"/>
              <a:gd name="connsiteY1" fmla="*/ 222523 h 2808826"/>
              <a:gd name="connsiteX2" fmla="*/ 1681387 w 3313908"/>
              <a:gd name="connsiteY2" fmla="*/ 222523 h 2808826"/>
              <a:gd name="connsiteX3" fmla="*/ 1941569 w 3313908"/>
              <a:gd name="connsiteY3" fmla="*/ 0 h 2808826"/>
              <a:gd name="connsiteX4" fmla="*/ 1942883 w 3313908"/>
              <a:gd name="connsiteY4" fmla="*/ 2480 h 2808826"/>
              <a:gd name="connsiteX5" fmla="*/ 1944681 w 3313908"/>
              <a:gd name="connsiteY5" fmla="*/ 2480 h 2808826"/>
              <a:gd name="connsiteX6" fmla="*/ 1943443 w 3313908"/>
              <a:gd name="connsiteY6" fmla="*/ 3537 h 2808826"/>
              <a:gd name="connsiteX7" fmla="*/ 3313908 w 3313908"/>
              <a:gd name="connsiteY7" fmla="*/ 2590034 h 2808826"/>
              <a:gd name="connsiteX8" fmla="*/ 3060644 w 3313908"/>
              <a:gd name="connsiteY8" fmla="*/ 2804980 h 2808826"/>
              <a:gd name="connsiteX9" fmla="*/ 3061495 w 3313908"/>
              <a:gd name="connsiteY9" fmla="*/ 2806574 h 2808826"/>
              <a:gd name="connsiteX10" fmla="*/ 3058766 w 3313908"/>
              <a:gd name="connsiteY10" fmla="*/ 2806574 h 2808826"/>
              <a:gd name="connsiteX11" fmla="*/ 3056113 w 3313908"/>
              <a:gd name="connsiteY11" fmla="*/ 2808826 h 2808826"/>
              <a:gd name="connsiteX12" fmla="*/ 3054916 w 3313908"/>
              <a:gd name="connsiteY12" fmla="*/ 2806574 h 2808826"/>
              <a:gd name="connsiteX13" fmla="*/ 1374697 w 3313908"/>
              <a:gd name="connsiteY13" fmla="*/ 2806574 h 2808826"/>
              <a:gd name="connsiteX14" fmla="*/ 3980 w 3313908"/>
              <a:gd name="connsiteY14" fmla="*/ 222523 h 2808826"/>
              <a:gd name="connsiteX15" fmla="*/ 0 w 3313908"/>
              <a:gd name="connsiteY15" fmla="*/ 222523 h 2808826"/>
              <a:gd name="connsiteX16" fmla="*/ 2738 w 3313908"/>
              <a:gd name="connsiteY16" fmla="*/ 220183 h 2808826"/>
              <a:gd name="connsiteX17" fmla="*/ 2410 w 3313908"/>
              <a:gd name="connsiteY17" fmla="*/ 219564 h 2808826"/>
              <a:gd name="connsiteX18" fmla="*/ 3465 w 3313908"/>
              <a:gd name="connsiteY18" fmla="*/ 219561 h 2808826"/>
              <a:gd name="connsiteX19" fmla="*/ 257400 w 3313908"/>
              <a:gd name="connsiteY19" fmla="*/ 2480 h 2808826"/>
              <a:gd name="connsiteX20" fmla="*/ 1938660 w 3313908"/>
              <a:gd name="connsiteY20" fmla="*/ 2480 h 2808826"/>
              <a:gd name="connsiteX21" fmla="*/ 1941569 w 3313908"/>
              <a:gd name="connsiteY21" fmla="*/ 0 h 2808826"/>
              <a:gd name="connsiteX0" fmla="*/ 1941569 w 3313908"/>
              <a:gd name="connsiteY0" fmla="*/ 0 h 2808826"/>
              <a:gd name="connsiteX1" fmla="*/ 1942883 w 3313908"/>
              <a:gd name="connsiteY1" fmla="*/ 2480 h 2808826"/>
              <a:gd name="connsiteX2" fmla="*/ 1944681 w 3313908"/>
              <a:gd name="connsiteY2" fmla="*/ 2480 h 2808826"/>
              <a:gd name="connsiteX3" fmla="*/ 1943443 w 3313908"/>
              <a:gd name="connsiteY3" fmla="*/ 3537 h 2808826"/>
              <a:gd name="connsiteX4" fmla="*/ 3313908 w 3313908"/>
              <a:gd name="connsiteY4" fmla="*/ 2590034 h 2808826"/>
              <a:gd name="connsiteX5" fmla="*/ 3060644 w 3313908"/>
              <a:gd name="connsiteY5" fmla="*/ 2804980 h 2808826"/>
              <a:gd name="connsiteX6" fmla="*/ 3061495 w 3313908"/>
              <a:gd name="connsiteY6" fmla="*/ 2806574 h 2808826"/>
              <a:gd name="connsiteX7" fmla="*/ 3058766 w 3313908"/>
              <a:gd name="connsiteY7" fmla="*/ 2806574 h 2808826"/>
              <a:gd name="connsiteX8" fmla="*/ 3056113 w 3313908"/>
              <a:gd name="connsiteY8" fmla="*/ 2808826 h 2808826"/>
              <a:gd name="connsiteX9" fmla="*/ 3054916 w 3313908"/>
              <a:gd name="connsiteY9" fmla="*/ 2806574 h 2808826"/>
              <a:gd name="connsiteX10" fmla="*/ 1374697 w 3313908"/>
              <a:gd name="connsiteY10" fmla="*/ 2806574 h 2808826"/>
              <a:gd name="connsiteX11" fmla="*/ 3980 w 3313908"/>
              <a:gd name="connsiteY11" fmla="*/ 222523 h 2808826"/>
              <a:gd name="connsiteX12" fmla="*/ 0 w 3313908"/>
              <a:gd name="connsiteY12" fmla="*/ 222523 h 2808826"/>
              <a:gd name="connsiteX13" fmla="*/ 2738 w 3313908"/>
              <a:gd name="connsiteY13" fmla="*/ 220183 h 2808826"/>
              <a:gd name="connsiteX14" fmla="*/ 2410 w 3313908"/>
              <a:gd name="connsiteY14" fmla="*/ 219564 h 2808826"/>
              <a:gd name="connsiteX15" fmla="*/ 3465 w 3313908"/>
              <a:gd name="connsiteY15" fmla="*/ 219561 h 2808826"/>
              <a:gd name="connsiteX16" fmla="*/ 257400 w 3313908"/>
              <a:gd name="connsiteY16" fmla="*/ 2480 h 2808826"/>
              <a:gd name="connsiteX17" fmla="*/ 1938660 w 3313908"/>
              <a:gd name="connsiteY17" fmla="*/ 2480 h 2808826"/>
              <a:gd name="connsiteX18" fmla="*/ 1941569 w 3313908"/>
              <a:gd name="connsiteY18" fmla="*/ 0 h 2808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13908" h="2808826">
                <a:moveTo>
                  <a:pt x="1941569" y="0"/>
                </a:moveTo>
                <a:lnTo>
                  <a:pt x="1942883" y="2480"/>
                </a:lnTo>
                <a:lnTo>
                  <a:pt x="1944681" y="2480"/>
                </a:lnTo>
                <a:lnTo>
                  <a:pt x="1943443" y="3537"/>
                </a:lnTo>
                <a:lnTo>
                  <a:pt x="3313908" y="2590034"/>
                </a:lnTo>
                <a:lnTo>
                  <a:pt x="3060644" y="2804980"/>
                </a:lnTo>
                <a:lnTo>
                  <a:pt x="3061495" y="2806574"/>
                </a:lnTo>
                <a:lnTo>
                  <a:pt x="3058766" y="2806574"/>
                </a:lnTo>
                <a:lnTo>
                  <a:pt x="3056113" y="2808826"/>
                </a:lnTo>
                <a:lnTo>
                  <a:pt x="3054916" y="2806574"/>
                </a:lnTo>
                <a:lnTo>
                  <a:pt x="1374697" y="2806574"/>
                </a:lnTo>
                <a:lnTo>
                  <a:pt x="3980" y="222523"/>
                </a:lnTo>
                <a:lnTo>
                  <a:pt x="0" y="222523"/>
                </a:lnTo>
                <a:lnTo>
                  <a:pt x="2738" y="220183"/>
                </a:lnTo>
                <a:lnTo>
                  <a:pt x="2410" y="219564"/>
                </a:lnTo>
                <a:lnTo>
                  <a:pt x="3465" y="219561"/>
                </a:lnTo>
                <a:lnTo>
                  <a:pt x="257400" y="2480"/>
                </a:lnTo>
                <a:lnTo>
                  <a:pt x="1938660" y="2480"/>
                </a:lnTo>
                <a:lnTo>
                  <a:pt x="1941569" y="0"/>
                </a:lnTo>
                <a:close/>
              </a:path>
            </a:pathLst>
          </a:custGeom>
          <a:solidFill>
            <a:srgbClr val="A2B969">
              <a:lumMod val="75000"/>
            </a:srgbClr>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4400" b="0" i="0" u="none" strike="noStrike" kern="0" cap="none" spc="0" normalizeH="0" baseline="0" noProof="0">
              <a:ln>
                <a:noFill/>
              </a:ln>
              <a:solidFill>
                <a:srgbClr val="FFFFFF"/>
              </a:solidFill>
              <a:effectLst/>
              <a:uLnTx/>
              <a:uFillTx/>
              <a:latin typeface="Roboto"/>
              <a:cs typeface="Roboto"/>
            </a:endParaRPr>
          </a:p>
        </p:txBody>
      </p:sp>
      <p:sp>
        <p:nvSpPr>
          <p:cNvPr id="51" name="Shape">
            <a:extLst>
              <a:ext uri="{FF2B5EF4-FFF2-40B4-BE49-F238E27FC236}">
                <a16:creationId xmlns:a16="http://schemas.microsoft.com/office/drawing/2014/main" id="{C5A0470B-0C59-834E-8AC7-1E8E8552832E}"/>
              </a:ext>
            </a:extLst>
          </p:cNvPr>
          <p:cNvSpPr/>
          <p:nvPr/>
        </p:nvSpPr>
        <p:spPr>
          <a:xfrm>
            <a:off x="3381166" y="2012161"/>
            <a:ext cx="2289286" cy="1667355"/>
          </a:xfrm>
          <a:custGeom>
            <a:avLst/>
            <a:gdLst>
              <a:gd name="connsiteX0" fmla="*/ 21583 w 21583"/>
              <a:gd name="connsiteY0" fmla="*/ 21600 h 21600"/>
              <a:gd name="connsiteX1" fmla="*/ 9682 w 21583"/>
              <a:gd name="connsiteY1" fmla="*/ 21600 h 21600"/>
              <a:gd name="connsiteX2" fmla="*/ 0 w 21583"/>
              <a:gd name="connsiteY2" fmla="*/ 79 h 21600"/>
              <a:gd name="connsiteX3" fmla="*/ 11884 w 21583"/>
              <a:gd name="connsiteY3" fmla="*/ 0 h 21600"/>
              <a:gd name="connsiteX4" fmla="*/ 21583 w 21583"/>
              <a:gd name="connsiteY4" fmla="*/ 21600 h 21600"/>
              <a:gd name="connsiteX0" fmla="*/ 21583 w 21583"/>
              <a:gd name="connsiteY0" fmla="*/ 21560 h 21560"/>
              <a:gd name="connsiteX1" fmla="*/ 9682 w 21583"/>
              <a:gd name="connsiteY1" fmla="*/ 21560 h 21560"/>
              <a:gd name="connsiteX2" fmla="*/ 0 w 21583"/>
              <a:gd name="connsiteY2" fmla="*/ 39 h 21560"/>
              <a:gd name="connsiteX3" fmla="*/ 11817 w 21583"/>
              <a:gd name="connsiteY3" fmla="*/ 0 h 21560"/>
              <a:gd name="connsiteX4" fmla="*/ 21583 w 21583"/>
              <a:gd name="connsiteY4" fmla="*/ 21560 h 21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3" h="21560" extrusionOk="0">
                <a:moveTo>
                  <a:pt x="21583" y="21560"/>
                </a:moveTo>
                <a:lnTo>
                  <a:pt x="9682" y="21560"/>
                </a:lnTo>
                <a:lnTo>
                  <a:pt x="0" y="39"/>
                </a:lnTo>
                <a:lnTo>
                  <a:pt x="11817" y="0"/>
                </a:lnTo>
                <a:lnTo>
                  <a:pt x="21583" y="21560"/>
                </a:lnTo>
                <a:close/>
              </a:path>
            </a:pathLst>
          </a:custGeom>
          <a:solidFill>
            <a:srgbClr val="A2B969">
              <a:lumMod val="50000"/>
            </a:srgbClr>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4400" b="0" i="0" u="none" strike="noStrike" kern="0" cap="none" spc="0" normalizeH="0" baseline="0" noProof="0">
              <a:ln>
                <a:noFill/>
              </a:ln>
              <a:solidFill>
                <a:srgbClr val="FFFFFF"/>
              </a:solidFill>
              <a:effectLst/>
              <a:uLnTx/>
              <a:uFillTx/>
              <a:latin typeface="Roboto"/>
              <a:cs typeface="Roboto"/>
            </a:endParaRPr>
          </a:p>
        </p:txBody>
      </p:sp>
      <p:sp>
        <p:nvSpPr>
          <p:cNvPr id="52" name="Shape">
            <a:extLst>
              <a:ext uri="{FF2B5EF4-FFF2-40B4-BE49-F238E27FC236}">
                <a16:creationId xmlns:a16="http://schemas.microsoft.com/office/drawing/2014/main" id="{D239A3F2-6C8E-4444-8608-CE02E91AF1F2}"/>
              </a:ext>
            </a:extLst>
          </p:cNvPr>
          <p:cNvSpPr/>
          <p:nvPr/>
        </p:nvSpPr>
        <p:spPr>
          <a:xfrm>
            <a:off x="3379362" y="1875518"/>
            <a:ext cx="1455314" cy="141564"/>
          </a:xfrm>
          <a:custGeom>
            <a:avLst/>
            <a:gdLst/>
            <a:ahLst/>
            <a:cxnLst>
              <a:cxn ang="0">
                <a:pos x="wd2" y="hd2"/>
              </a:cxn>
              <a:cxn ang="5400000">
                <a:pos x="wd2" y="hd2"/>
              </a:cxn>
              <a:cxn ang="10800000">
                <a:pos x="wd2" y="hd2"/>
              </a:cxn>
              <a:cxn ang="16200000">
                <a:pos x="wd2" y="hd2"/>
              </a:cxn>
            </a:cxnLst>
            <a:rect l="0" t="0" r="r" b="b"/>
            <a:pathLst>
              <a:path w="21600" h="21600" extrusionOk="0">
                <a:moveTo>
                  <a:pt x="18736" y="21600"/>
                </a:moveTo>
                <a:lnTo>
                  <a:pt x="0" y="21600"/>
                </a:lnTo>
                <a:lnTo>
                  <a:pt x="2859" y="0"/>
                </a:lnTo>
                <a:lnTo>
                  <a:pt x="21600" y="0"/>
                </a:lnTo>
                <a:close/>
              </a:path>
            </a:pathLst>
          </a:custGeom>
          <a:solidFill>
            <a:srgbClr val="A2B969"/>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4400" b="0" i="0" u="none" strike="noStrike" kern="0" cap="none" spc="0" normalizeH="0" baseline="0" noProof="0">
              <a:ln>
                <a:noFill/>
              </a:ln>
              <a:solidFill>
                <a:srgbClr val="FFFFFF"/>
              </a:solidFill>
              <a:effectLst/>
              <a:uLnTx/>
              <a:uFillTx/>
              <a:latin typeface="Roboto"/>
              <a:cs typeface="Roboto"/>
            </a:endParaRPr>
          </a:p>
        </p:txBody>
      </p:sp>
      <p:sp>
        <p:nvSpPr>
          <p:cNvPr id="53" name="Shape">
            <a:extLst>
              <a:ext uri="{FF2B5EF4-FFF2-40B4-BE49-F238E27FC236}">
                <a16:creationId xmlns:a16="http://schemas.microsoft.com/office/drawing/2014/main" id="{8A287CC5-4BA6-F84C-8F5C-D563F5A5DF0B}"/>
              </a:ext>
            </a:extLst>
          </p:cNvPr>
          <p:cNvSpPr/>
          <p:nvPr/>
        </p:nvSpPr>
        <p:spPr>
          <a:xfrm>
            <a:off x="4637672" y="1873922"/>
            <a:ext cx="1221675" cy="1807044"/>
          </a:xfrm>
          <a:custGeom>
            <a:avLst/>
            <a:gdLst>
              <a:gd name="connsiteX0" fmla="*/ 3442 w 21600"/>
              <a:gd name="connsiteY0" fmla="*/ 0 h 21637"/>
              <a:gd name="connsiteX1" fmla="*/ 21600 w 21600"/>
              <a:gd name="connsiteY1" fmla="*/ 19953 h 21637"/>
              <a:gd name="connsiteX2" fmla="*/ 18189 w 21600"/>
              <a:gd name="connsiteY2" fmla="*/ 21637 h 21637"/>
              <a:gd name="connsiteX3" fmla="*/ 0 w 21600"/>
              <a:gd name="connsiteY3" fmla="*/ 1725 h 21637"/>
              <a:gd name="connsiteX4" fmla="*/ 3442 w 21600"/>
              <a:gd name="connsiteY4" fmla="*/ 0 h 21637"/>
              <a:gd name="connsiteX0" fmla="*/ 3442 w 21600"/>
              <a:gd name="connsiteY0" fmla="*/ 0 h 21619"/>
              <a:gd name="connsiteX1" fmla="*/ 21600 w 21600"/>
              <a:gd name="connsiteY1" fmla="*/ 19935 h 21619"/>
              <a:gd name="connsiteX2" fmla="*/ 18189 w 21600"/>
              <a:gd name="connsiteY2" fmla="*/ 21619 h 21619"/>
              <a:gd name="connsiteX3" fmla="*/ 0 w 21600"/>
              <a:gd name="connsiteY3" fmla="*/ 1707 h 21619"/>
              <a:gd name="connsiteX4" fmla="*/ 3442 w 21600"/>
              <a:gd name="connsiteY4" fmla="*/ 0 h 2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619" extrusionOk="0">
                <a:moveTo>
                  <a:pt x="3442" y="0"/>
                </a:moveTo>
                <a:lnTo>
                  <a:pt x="21600" y="19935"/>
                </a:lnTo>
                <a:lnTo>
                  <a:pt x="18189" y="21619"/>
                </a:lnTo>
                <a:lnTo>
                  <a:pt x="0" y="1707"/>
                </a:lnTo>
                <a:lnTo>
                  <a:pt x="3442" y="0"/>
                </a:lnTo>
                <a:close/>
              </a:path>
            </a:pathLst>
          </a:custGeom>
          <a:solidFill>
            <a:srgbClr val="A2B969">
              <a:lumMod val="75000"/>
            </a:srgbClr>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4400" b="0" i="0" u="none" strike="noStrike" kern="0" cap="none" spc="0" normalizeH="0" baseline="0" noProof="0">
              <a:ln>
                <a:noFill/>
              </a:ln>
              <a:solidFill>
                <a:srgbClr val="FFFFFF"/>
              </a:solidFill>
              <a:effectLst/>
              <a:uLnTx/>
              <a:uFillTx/>
              <a:latin typeface="Roboto"/>
              <a:cs typeface="Roboto"/>
            </a:endParaRPr>
          </a:p>
        </p:txBody>
      </p:sp>
      <p:sp>
        <p:nvSpPr>
          <p:cNvPr id="55" name="Freeform: Shape 50">
            <a:extLst>
              <a:ext uri="{FF2B5EF4-FFF2-40B4-BE49-F238E27FC236}">
                <a16:creationId xmlns:a16="http://schemas.microsoft.com/office/drawing/2014/main" id="{AD2E195D-F4B6-48C9-82B8-10934D31CD44}"/>
              </a:ext>
            </a:extLst>
          </p:cNvPr>
          <p:cNvSpPr/>
          <p:nvPr/>
        </p:nvSpPr>
        <p:spPr>
          <a:xfrm>
            <a:off x="2693054" y="2489784"/>
            <a:ext cx="2885124" cy="1370818"/>
          </a:xfrm>
          <a:custGeom>
            <a:avLst/>
            <a:gdLst>
              <a:gd name="connsiteX0" fmla="*/ 1862795 w 3855281"/>
              <a:gd name="connsiteY0" fmla="*/ 0 h 2130768"/>
              <a:gd name="connsiteX1" fmla="*/ 1863344 w 3855281"/>
              <a:gd name="connsiteY1" fmla="*/ 499 h 2130768"/>
              <a:gd name="connsiteX2" fmla="*/ 1866213 w 3855281"/>
              <a:gd name="connsiteY2" fmla="*/ 499 h 2130768"/>
              <a:gd name="connsiteX3" fmla="*/ 1865248 w 3855281"/>
              <a:gd name="connsiteY3" fmla="*/ 2228 h 2130768"/>
              <a:gd name="connsiteX4" fmla="*/ 3855281 w 3855281"/>
              <a:gd name="connsiteY4" fmla="*/ 1809051 h 2130768"/>
              <a:gd name="connsiteX5" fmla="*/ 3680004 w 3855281"/>
              <a:gd name="connsiteY5" fmla="*/ 2122400 h 2130768"/>
              <a:gd name="connsiteX6" fmla="*/ 3684078 w 3855281"/>
              <a:gd name="connsiteY6" fmla="*/ 2126078 h 2130768"/>
              <a:gd name="connsiteX7" fmla="*/ 3677937 w 3855281"/>
              <a:gd name="connsiteY7" fmla="*/ 2126095 h 2130768"/>
              <a:gd name="connsiteX8" fmla="*/ 3675548 w 3855281"/>
              <a:gd name="connsiteY8" fmla="*/ 2130366 h 2130768"/>
              <a:gd name="connsiteX9" fmla="*/ 3670822 w 3855281"/>
              <a:gd name="connsiteY9" fmla="*/ 2126115 h 2130768"/>
              <a:gd name="connsiteX10" fmla="*/ 2009147 w 3855281"/>
              <a:gd name="connsiteY10" fmla="*/ 2130768 h 2130768"/>
              <a:gd name="connsiteX11" fmla="*/ 3702 w 3855281"/>
              <a:gd name="connsiteY11" fmla="*/ 321848 h 2130768"/>
              <a:gd name="connsiteX12" fmla="*/ 0 w 3855281"/>
              <a:gd name="connsiteY12" fmla="*/ 321848 h 2130768"/>
              <a:gd name="connsiteX13" fmla="*/ 179364 w 3855281"/>
              <a:gd name="connsiteY13" fmla="*/ 499 h 2130768"/>
              <a:gd name="connsiteX14" fmla="*/ 1862487 w 3855281"/>
              <a:gd name="connsiteY14" fmla="*/ 499 h 2130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55281" h="2130768">
                <a:moveTo>
                  <a:pt x="1862795" y="0"/>
                </a:moveTo>
                <a:lnTo>
                  <a:pt x="1863344" y="499"/>
                </a:lnTo>
                <a:lnTo>
                  <a:pt x="1866213" y="499"/>
                </a:lnTo>
                <a:lnTo>
                  <a:pt x="1865248" y="2228"/>
                </a:lnTo>
                <a:lnTo>
                  <a:pt x="3855281" y="1809051"/>
                </a:lnTo>
                <a:lnTo>
                  <a:pt x="3680004" y="2122400"/>
                </a:lnTo>
                <a:lnTo>
                  <a:pt x="3684078" y="2126078"/>
                </a:lnTo>
                <a:lnTo>
                  <a:pt x="3677937" y="2126095"/>
                </a:lnTo>
                <a:lnTo>
                  <a:pt x="3675548" y="2130366"/>
                </a:lnTo>
                <a:lnTo>
                  <a:pt x="3670822" y="2126115"/>
                </a:lnTo>
                <a:lnTo>
                  <a:pt x="2009147" y="2130768"/>
                </a:lnTo>
                <a:lnTo>
                  <a:pt x="3702" y="321848"/>
                </a:lnTo>
                <a:lnTo>
                  <a:pt x="0" y="321848"/>
                </a:lnTo>
                <a:lnTo>
                  <a:pt x="179364" y="499"/>
                </a:lnTo>
                <a:lnTo>
                  <a:pt x="1862487" y="499"/>
                </a:lnTo>
                <a:close/>
              </a:path>
            </a:pathLst>
          </a:custGeom>
          <a:solidFill>
            <a:srgbClr val="F7931F"/>
          </a:solidFill>
          <a:ln w="12700">
            <a:miter lim="400000"/>
          </a:ln>
        </p:spPr>
        <p:txBody>
          <a:bodyPr wrap="square" lIns="38100" tIns="38100" rIns="38100" bIns="38100"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4400" b="0" i="0" u="none" strike="noStrike" kern="0" cap="none" spc="0" normalizeH="0" baseline="0" noProof="0">
              <a:ln>
                <a:noFill/>
              </a:ln>
              <a:solidFill>
                <a:srgbClr val="FFFFFF"/>
              </a:solidFill>
              <a:effectLst/>
              <a:uLnTx/>
              <a:uFillTx/>
              <a:latin typeface="Roboto"/>
              <a:cs typeface="Roboto"/>
            </a:endParaRPr>
          </a:p>
        </p:txBody>
      </p:sp>
      <p:sp>
        <p:nvSpPr>
          <p:cNvPr id="56" name="Shape">
            <a:extLst>
              <a:ext uri="{FF2B5EF4-FFF2-40B4-BE49-F238E27FC236}">
                <a16:creationId xmlns:a16="http://schemas.microsoft.com/office/drawing/2014/main" id="{45336AA9-499B-8242-9557-C041E2A60D44}"/>
              </a:ext>
            </a:extLst>
          </p:cNvPr>
          <p:cNvSpPr/>
          <p:nvPr/>
        </p:nvSpPr>
        <p:spPr>
          <a:xfrm>
            <a:off x="2693054" y="2490105"/>
            <a:ext cx="1396592" cy="206738"/>
          </a:xfrm>
          <a:custGeom>
            <a:avLst/>
            <a:gdLst/>
            <a:ahLst/>
            <a:cxnLst>
              <a:cxn ang="0">
                <a:pos x="wd2" y="hd2"/>
              </a:cxn>
              <a:cxn ang="5400000">
                <a:pos x="wd2" y="hd2"/>
              </a:cxn>
              <a:cxn ang="10800000">
                <a:pos x="wd2" y="hd2"/>
              </a:cxn>
              <a:cxn ang="16200000">
                <a:pos x="wd2" y="hd2"/>
              </a:cxn>
            </a:cxnLst>
            <a:rect l="0" t="0" r="r" b="b"/>
            <a:pathLst>
              <a:path w="21600" h="21600" extrusionOk="0">
                <a:moveTo>
                  <a:pt x="19524" y="21600"/>
                </a:moveTo>
                <a:lnTo>
                  <a:pt x="0" y="21600"/>
                </a:lnTo>
                <a:lnTo>
                  <a:pt x="2076" y="0"/>
                </a:lnTo>
                <a:lnTo>
                  <a:pt x="21600" y="0"/>
                </a:lnTo>
                <a:close/>
              </a:path>
            </a:pathLst>
          </a:custGeom>
          <a:solidFill>
            <a:srgbClr val="F7931F">
              <a:lumMod val="60000"/>
              <a:lumOff val="40000"/>
            </a:srgbClr>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4400" b="0" i="0" u="none" strike="noStrike" kern="0" cap="none" spc="0" normalizeH="0" baseline="0" noProof="0">
              <a:ln>
                <a:noFill/>
              </a:ln>
              <a:solidFill>
                <a:srgbClr val="FFFFFF"/>
              </a:solidFill>
              <a:effectLst/>
              <a:uLnTx/>
              <a:uFillTx/>
              <a:latin typeface="Roboto"/>
              <a:cs typeface="Roboto"/>
            </a:endParaRPr>
          </a:p>
        </p:txBody>
      </p:sp>
      <p:sp>
        <p:nvSpPr>
          <p:cNvPr id="57" name="Shape">
            <a:extLst>
              <a:ext uri="{FF2B5EF4-FFF2-40B4-BE49-F238E27FC236}">
                <a16:creationId xmlns:a16="http://schemas.microsoft.com/office/drawing/2014/main" id="{24C90BD9-DFA4-C443-A2E3-D1043E442177}"/>
              </a:ext>
            </a:extLst>
          </p:cNvPr>
          <p:cNvSpPr/>
          <p:nvPr/>
        </p:nvSpPr>
        <p:spPr>
          <a:xfrm>
            <a:off x="2695825" y="2696844"/>
            <a:ext cx="2754233" cy="1163759"/>
          </a:xfrm>
          <a:custGeom>
            <a:avLst/>
            <a:gdLst>
              <a:gd name="connsiteX0" fmla="*/ 21558 w 21558"/>
              <a:gd name="connsiteY0" fmla="*/ 21572 h 21600"/>
              <a:gd name="connsiteX1" fmla="*/ 11747 w 21558"/>
              <a:gd name="connsiteY1" fmla="*/ 21600 h 21600"/>
              <a:gd name="connsiteX2" fmla="*/ 0 w 21558"/>
              <a:gd name="connsiteY2" fmla="*/ 0 h 21600"/>
              <a:gd name="connsiteX3" fmla="*/ 9853 w 21558"/>
              <a:gd name="connsiteY3" fmla="*/ 0 h 21600"/>
              <a:gd name="connsiteX4" fmla="*/ 21558 w 21558"/>
              <a:gd name="connsiteY4" fmla="*/ 21572 h 21600"/>
              <a:gd name="connsiteX0" fmla="*/ 21558 w 21558"/>
              <a:gd name="connsiteY0" fmla="*/ 21544 h 21600"/>
              <a:gd name="connsiteX1" fmla="*/ 11747 w 21558"/>
              <a:gd name="connsiteY1" fmla="*/ 21600 h 21600"/>
              <a:gd name="connsiteX2" fmla="*/ 0 w 21558"/>
              <a:gd name="connsiteY2" fmla="*/ 0 h 21600"/>
              <a:gd name="connsiteX3" fmla="*/ 9853 w 21558"/>
              <a:gd name="connsiteY3" fmla="*/ 0 h 21600"/>
              <a:gd name="connsiteX4" fmla="*/ 21558 w 21558"/>
              <a:gd name="connsiteY4" fmla="*/ 21544 h 2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8" h="21600" extrusionOk="0">
                <a:moveTo>
                  <a:pt x="21558" y="21544"/>
                </a:moveTo>
                <a:lnTo>
                  <a:pt x="11747" y="21600"/>
                </a:lnTo>
                <a:lnTo>
                  <a:pt x="0" y="0"/>
                </a:lnTo>
                <a:lnTo>
                  <a:pt x="9853" y="0"/>
                </a:lnTo>
                <a:lnTo>
                  <a:pt x="21558" y="21544"/>
                </a:lnTo>
                <a:close/>
              </a:path>
            </a:pathLst>
          </a:custGeom>
          <a:solidFill>
            <a:srgbClr val="F7931F">
              <a:lumMod val="75000"/>
            </a:srgbClr>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4400" b="0" i="0" u="none" strike="noStrike" kern="0" cap="none" spc="0" normalizeH="0" baseline="0" noProof="0">
              <a:ln>
                <a:noFill/>
              </a:ln>
              <a:solidFill>
                <a:srgbClr val="FFFFFF"/>
              </a:solidFill>
              <a:effectLst/>
              <a:uLnTx/>
              <a:uFillTx/>
              <a:latin typeface="Roboto"/>
              <a:cs typeface="Roboto"/>
            </a:endParaRPr>
          </a:p>
        </p:txBody>
      </p:sp>
      <p:sp>
        <p:nvSpPr>
          <p:cNvPr id="61" name="Shape">
            <a:extLst>
              <a:ext uri="{FF2B5EF4-FFF2-40B4-BE49-F238E27FC236}">
                <a16:creationId xmlns:a16="http://schemas.microsoft.com/office/drawing/2014/main" id="{EA7978B8-ACAE-5740-9339-F3E6EB9222F5}"/>
              </a:ext>
            </a:extLst>
          </p:cNvPr>
          <p:cNvSpPr/>
          <p:nvPr/>
        </p:nvSpPr>
        <p:spPr>
          <a:xfrm>
            <a:off x="3938617" y="2489784"/>
            <a:ext cx="1639561" cy="1370560"/>
          </a:xfrm>
          <a:custGeom>
            <a:avLst/>
            <a:gdLst>
              <a:gd name="connsiteX0" fmla="*/ 1909 w 21600"/>
              <a:gd name="connsiteY0" fmla="*/ 0 h 21600"/>
              <a:gd name="connsiteX1" fmla="*/ 21600 w 21600"/>
              <a:gd name="connsiteY1" fmla="*/ 18342 h 21600"/>
              <a:gd name="connsiteX2" fmla="*/ 19828 w 21600"/>
              <a:gd name="connsiteY2" fmla="*/ 21600 h 21600"/>
              <a:gd name="connsiteX3" fmla="*/ 0 w 21600"/>
              <a:gd name="connsiteY3" fmla="*/ 3258 h 21600"/>
              <a:gd name="connsiteX4" fmla="*/ 1909 w 21600"/>
              <a:gd name="connsiteY4" fmla="*/ 0 h 21600"/>
              <a:gd name="connsiteX0" fmla="*/ 1909 w 21600"/>
              <a:gd name="connsiteY0" fmla="*/ 0 h 21600"/>
              <a:gd name="connsiteX1" fmla="*/ 21600 w 21600"/>
              <a:gd name="connsiteY1" fmla="*/ 18342 h 21600"/>
              <a:gd name="connsiteX2" fmla="*/ 19828 w 21600"/>
              <a:gd name="connsiteY2" fmla="*/ 21600 h 21600"/>
              <a:gd name="connsiteX3" fmla="*/ 0 w 21600"/>
              <a:gd name="connsiteY3" fmla="*/ 3258 h 21600"/>
              <a:gd name="connsiteX4" fmla="*/ 1909 w 21600"/>
              <a:gd name="connsiteY4" fmla="*/ 0 h 21600"/>
              <a:gd name="connsiteX0" fmla="*/ 1886 w 21600"/>
              <a:gd name="connsiteY0" fmla="*/ 0 h 21528"/>
              <a:gd name="connsiteX1" fmla="*/ 21600 w 21600"/>
              <a:gd name="connsiteY1" fmla="*/ 18270 h 21528"/>
              <a:gd name="connsiteX2" fmla="*/ 19828 w 21600"/>
              <a:gd name="connsiteY2" fmla="*/ 21528 h 21528"/>
              <a:gd name="connsiteX3" fmla="*/ 0 w 21600"/>
              <a:gd name="connsiteY3" fmla="*/ 3186 h 21528"/>
              <a:gd name="connsiteX4" fmla="*/ 1886 w 21600"/>
              <a:gd name="connsiteY4" fmla="*/ 0 h 21528"/>
              <a:gd name="connsiteX0" fmla="*/ 1956 w 21600"/>
              <a:gd name="connsiteY0" fmla="*/ 0 h 21625"/>
              <a:gd name="connsiteX1" fmla="*/ 21600 w 21600"/>
              <a:gd name="connsiteY1" fmla="*/ 18367 h 21625"/>
              <a:gd name="connsiteX2" fmla="*/ 19828 w 21600"/>
              <a:gd name="connsiteY2" fmla="*/ 21625 h 21625"/>
              <a:gd name="connsiteX3" fmla="*/ 0 w 21600"/>
              <a:gd name="connsiteY3" fmla="*/ 3283 h 21625"/>
              <a:gd name="connsiteX4" fmla="*/ 1956 w 21600"/>
              <a:gd name="connsiteY4" fmla="*/ 0 h 21625"/>
              <a:gd name="connsiteX0" fmla="*/ 1956 w 21600"/>
              <a:gd name="connsiteY0" fmla="*/ 0 h 21625"/>
              <a:gd name="connsiteX1" fmla="*/ 21600 w 21600"/>
              <a:gd name="connsiteY1" fmla="*/ 18367 h 21625"/>
              <a:gd name="connsiteX2" fmla="*/ 19828 w 21600"/>
              <a:gd name="connsiteY2" fmla="*/ 21625 h 21625"/>
              <a:gd name="connsiteX3" fmla="*/ 0 w 21600"/>
              <a:gd name="connsiteY3" fmla="*/ 3283 h 21625"/>
              <a:gd name="connsiteX4" fmla="*/ 1956 w 21600"/>
              <a:gd name="connsiteY4" fmla="*/ 0 h 21625"/>
              <a:gd name="connsiteX0" fmla="*/ 1956 w 21600"/>
              <a:gd name="connsiteY0" fmla="*/ 0 h 21601"/>
              <a:gd name="connsiteX1" fmla="*/ 21600 w 21600"/>
              <a:gd name="connsiteY1" fmla="*/ 18343 h 21601"/>
              <a:gd name="connsiteX2" fmla="*/ 19828 w 21600"/>
              <a:gd name="connsiteY2" fmla="*/ 21601 h 21601"/>
              <a:gd name="connsiteX3" fmla="*/ 0 w 21600"/>
              <a:gd name="connsiteY3" fmla="*/ 3259 h 21601"/>
              <a:gd name="connsiteX4" fmla="*/ 1956 w 21600"/>
              <a:gd name="connsiteY4" fmla="*/ 0 h 21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601" extrusionOk="0">
                <a:moveTo>
                  <a:pt x="1956" y="0"/>
                </a:moveTo>
                <a:lnTo>
                  <a:pt x="21600" y="18343"/>
                </a:lnTo>
                <a:lnTo>
                  <a:pt x="19828" y="21601"/>
                </a:lnTo>
                <a:lnTo>
                  <a:pt x="0" y="3259"/>
                </a:lnTo>
                <a:cubicBezTo>
                  <a:pt x="589" y="2173"/>
                  <a:pt x="1367" y="1086"/>
                  <a:pt x="1956" y="0"/>
                </a:cubicBezTo>
                <a:close/>
              </a:path>
            </a:pathLst>
          </a:custGeom>
          <a:solidFill>
            <a:srgbClr val="F7931F"/>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4400" b="0" i="0" u="none" strike="noStrike" kern="0" cap="none" spc="0" normalizeH="0" baseline="0" noProof="0">
              <a:ln>
                <a:noFill/>
              </a:ln>
              <a:solidFill>
                <a:srgbClr val="FFFFFF"/>
              </a:solidFill>
              <a:effectLst/>
              <a:uLnTx/>
              <a:uFillTx/>
              <a:latin typeface="Roboto"/>
              <a:cs typeface="Roboto"/>
            </a:endParaRPr>
          </a:p>
        </p:txBody>
      </p:sp>
      <p:sp>
        <p:nvSpPr>
          <p:cNvPr id="76" name="TextBox 20">
            <a:extLst>
              <a:ext uri="{FF2B5EF4-FFF2-40B4-BE49-F238E27FC236}">
                <a16:creationId xmlns:a16="http://schemas.microsoft.com/office/drawing/2014/main" id="{57637F24-238B-BC4D-AFA3-AFC1685C3CE8}"/>
              </a:ext>
            </a:extLst>
          </p:cNvPr>
          <p:cNvSpPr txBox="1"/>
          <p:nvPr/>
        </p:nvSpPr>
        <p:spPr>
          <a:xfrm>
            <a:off x="5971807" y="3563882"/>
            <a:ext cx="2543543" cy="1015663"/>
          </a:xfrm>
          <a:prstGeom prst="rect">
            <a:avLst/>
          </a:prstGeom>
          <a:noFill/>
        </p:spPr>
        <p:txBody>
          <a:bodyPr wrap="square" lIns="0" rIns="0" rtlCol="0" anchor="t">
            <a:spAutoFit/>
          </a:bodyPr>
          <a:lstStyle/>
          <a:p>
            <a:pPr>
              <a:defRPr/>
            </a:pPr>
            <a:r>
              <a:rPr lang="de-DE" sz="1000" b="1" dirty="0">
                <a:latin typeface="Roboto"/>
                <a:cs typeface="Roboto"/>
              </a:rPr>
              <a:t>At </a:t>
            </a:r>
            <a:r>
              <a:rPr lang="de-DE" sz="1000" b="1" dirty="0" err="1">
                <a:latin typeface="Roboto"/>
                <a:cs typeface="Roboto"/>
              </a:rPr>
              <a:t>the</a:t>
            </a:r>
            <a:r>
              <a:rPr lang="de-DE" sz="1000" b="1" dirty="0">
                <a:latin typeface="Roboto"/>
                <a:cs typeface="Roboto"/>
              </a:rPr>
              <a:t> administrative </a:t>
            </a:r>
            <a:r>
              <a:rPr lang="de-DE" sz="1000" b="1" dirty="0" err="1">
                <a:latin typeface="Roboto"/>
                <a:cs typeface="Roboto"/>
              </a:rPr>
              <a:t>level</a:t>
            </a:r>
            <a:r>
              <a:rPr lang="de-DE" sz="1000" dirty="0">
                <a:latin typeface="Roboto"/>
                <a:cs typeface="Roboto"/>
              </a:rPr>
              <a:t>, </a:t>
            </a:r>
            <a:r>
              <a:rPr lang="de-DE" sz="1000" dirty="0" err="1">
                <a:latin typeface="Roboto"/>
                <a:cs typeface="Roboto"/>
              </a:rPr>
              <a:t>the</a:t>
            </a:r>
            <a:r>
              <a:rPr lang="de-DE" sz="1000" dirty="0">
                <a:latin typeface="Roboto"/>
                <a:cs typeface="Roboto"/>
              </a:rPr>
              <a:t> </a:t>
            </a:r>
            <a:r>
              <a:rPr lang="de-DE" sz="1000" dirty="0" err="1">
                <a:latin typeface="Roboto"/>
                <a:cs typeface="Roboto"/>
              </a:rPr>
              <a:t>management</a:t>
            </a:r>
            <a:r>
              <a:rPr lang="de-DE" sz="1000" dirty="0">
                <a:latin typeface="Roboto"/>
                <a:cs typeface="Roboto"/>
              </a:rPr>
              <a:t> </a:t>
            </a:r>
            <a:r>
              <a:rPr lang="de-DE" sz="1000" dirty="0" err="1">
                <a:latin typeface="Roboto"/>
                <a:cs typeface="Roboto"/>
              </a:rPr>
              <a:t>of</a:t>
            </a:r>
            <a:r>
              <a:rPr lang="de-DE" sz="1000" dirty="0">
                <a:latin typeface="Roboto"/>
                <a:cs typeface="Roboto"/>
              </a:rPr>
              <a:t> </a:t>
            </a:r>
            <a:r>
              <a:rPr lang="de-DE" sz="1000" dirty="0" err="1">
                <a:latin typeface="Roboto"/>
                <a:cs typeface="Roboto"/>
              </a:rPr>
              <a:t>organizational</a:t>
            </a:r>
            <a:r>
              <a:rPr lang="de-DE" sz="1000" dirty="0">
                <a:latin typeface="Roboto"/>
                <a:cs typeface="Roboto"/>
              </a:rPr>
              <a:t> </a:t>
            </a:r>
            <a:r>
              <a:rPr lang="de-DE" sz="1000" dirty="0" err="1">
                <a:latin typeface="Roboto"/>
                <a:cs typeface="Roboto"/>
              </a:rPr>
              <a:t>resources</a:t>
            </a:r>
            <a:r>
              <a:rPr lang="de-DE" sz="1000" dirty="0">
                <a:latin typeface="Roboto"/>
                <a:cs typeface="Roboto"/>
              </a:rPr>
              <a:t>, such </a:t>
            </a:r>
            <a:r>
              <a:rPr lang="de-DE" sz="1000" dirty="0" err="1">
                <a:latin typeface="Roboto"/>
                <a:cs typeface="Roboto"/>
              </a:rPr>
              <a:t>as</a:t>
            </a:r>
            <a:r>
              <a:rPr lang="de-DE" sz="1000" dirty="0">
                <a:latin typeface="Roboto"/>
                <a:cs typeface="Roboto"/>
              </a:rPr>
              <a:t> </a:t>
            </a:r>
            <a:r>
              <a:rPr lang="de-DE" sz="1000" dirty="0" err="1">
                <a:latin typeface="Roboto"/>
                <a:cs typeface="Roboto"/>
              </a:rPr>
              <a:t>personnel</a:t>
            </a:r>
            <a:r>
              <a:rPr lang="de-DE" sz="1000" dirty="0">
                <a:latin typeface="Roboto"/>
                <a:cs typeface="Roboto"/>
              </a:rPr>
              <a:t>, </a:t>
            </a:r>
            <a:r>
              <a:rPr lang="de-DE" sz="1000" dirty="0" err="1">
                <a:latin typeface="Roboto"/>
                <a:cs typeface="Roboto"/>
              </a:rPr>
              <a:t>goods</a:t>
            </a:r>
            <a:r>
              <a:rPr lang="de-DE" sz="1000" dirty="0">
                <a:latin typeface="Roboto"/>
                <a:cs typeface="Roboto"/>
              </a:rPr>
              <a:t>, </a:t>
            </a:r>
            <a:r>
              <a:rPr lang="de-DE" sz="1000" dirty="0" err="1">
                <a:latin typeface="Roboto"/>
                <a:cs typeface="Roboto"/>
              </a:rPr>
              <a:t>supplies</a:t>
            </a:r>
            <a:r>
              <a:rPr lang="de-DE" sz="1000" dirty="0">
                <a:latin typeface="Roboto"/>
                <a:cs typeface="Roboto"/>
              </a:rPr>
              <a:t> </a:t>
            </a:r>
            <a:r>
              <a:rPr lang="de-DE" sz="1000" dirty="0" err="1">
                <a:latin typeface="Roboto"/>
                <a:cs typeface="Roboto"/>
              </a:rPr>
              <a:t>and</a:t>
            </a:r>
            <a:r>
              <a:rPr lang="de-DE" sz="1000" dirty="0">
                <a:latin typeface="Roboto"/>
                <a:cs typeface="Roboto"/>
              </a:rPr>
              <a:t> </a:t>
            </a:r>
            <a:r>
              <a:rPr lang="de-DE" sz="1000" dirty="0" err="1">
                <a:latin typeface="Roboto"/>
                <a:cs typeface="Roboto"/>
              </a:rPr>
              <a:t>budgets</a:t>
            </a:r>
            <a:r>
              <a:rPr lang="de-DE" sz="1000" dirty="0">
                <a:latin typeface="Roboto"/>
                <a:cs typeface="Roboto"/>
              </a:rPr>
              <a:t>, </a:t>
            </a:r>
            <a:r>
              <a:rPr lang="de-DE" sz="1000" dirty="0" err="1">
                <a:latin typeface="Roboto"/>
                <a:cs typeface="Roboto"/>
              </a:rPr>
              <a:t>can</a:t>
            </a:r>
            <a:r>
              <a:rPr lang="de-DE" sz="1000" dirty="0">
                <a:latin typeface="Roboto"/>
                <a:cs typeface="Roboto"/>
              </a:rPr>
              <a:t> </a:t>
            </a:r>
            <a:r>
              <a:rPr lang="de-DE" sz="1000" dirty="0" err="1">
                <a:latin typeface="Roboto"/>
                <a:cs typeface="Roboto"/>
              </a:rPr>
              <a:t>be</a:t>
            </a:r>
            <a:r>
              <a:rPr lang="de-DE" sz="1000" dirty="0">
                <a:latin typeface="Roboto"/>
                <a:cs typeface="Roboto"/>
              </a:rPr>
              <a:t> vulnerable </a:t>
            </a:r>
            <a:r>
              <a:rPr lang="de-DE" sz="1000" dirty="0" err="1">
                <a:latin typeface="Roboto"/>
                <a:cs typeface="Roboto"/>
              </a:rPr>
              <a:t>to</a:t>
            </a:r>
            <a:r>
              <a:rPr lang="de-DE" sz="1000" dirty="0">
                <a:latin typeface="Roboto"/>
                <a:cs typeface="Roboto"/>
              </a:rPr>
              <a:t> </a:t>
            </a:r>
            <a:r>
              <a:rPr lang="de-DE" sz="1000" dirty="0" err="1">
                <a:latin typeface="Roboto"/>
                <a:cs typeface="Roboto"/>
              </a:rPr>
              <a:t>discretionary</a:t>
            </a:r>
            <a:r>
              <a:rPr lang="de-DE" sz="1000" dirty="0">
                <a:latin typeface="Roboto"/>
                <a:cs typeface="Roboto"/>
              </a:rPr>
              <a:t> </a:t>
            </a:r>
            <a:r>
              <a:rPr lang="de-DE" sz="1000" dirty="0" err="1">
                <a:latin typeface="Roboto"/>
                <a:cs typeface="Roboto"/>
              </a:rPr>
              <a:t>abuse</a:t>
            </a:r>
            <a:r>
              <a:rPr lang="de-DE" sz="1000" dirty="0">
                <a:latin typeface="Roboto"/>
                <a:cs typeface="Roboto"/>
              </a:rPr>
              <a:t>, </a:t>
            </a:r>
            <a:r>
              <a:rPr lang="de-DE" sz="1000" dirty="0" err="1">
                <a:latin typeface="Roboto"/>
                <a:cs typeface="Roboto"/>
              </a:rPr>
              <a:t>misappropriation</a:t>
            </a:r>
            <a:r>
              <a:rPr lang="de-DE" sz="1000" dirty="0">
                <a:latin typeface="Roboto"/>
                <a:cs typeface="Roboto"/>
              </a:rPr>
              <a:t> </a:t>
            </a:r>
            <a:r>
              <a:rPr lang="de-DE" sz="1000" dirty="0" err="1">
                <a:latin typeface="Roboto"/>
                <a:cs typeface="Roboto"/>
              </a:rPr>
              <a:t>and</a:t>
            </a:r>
            <a:r>
              <a:rPr lang="de-DE" sz="1000" dirty="0">
                <a:latin typeface="Roboto"/>
                <a:cs typeface="Roboto"/>
              </a:rPr>
              <a:t> </a:t>
            </a:r>
            <a:r>
              <a:rPr lang="de-DE" sz="1000" dirty="0" err="1">
                <a:latin typeface="Roboto"/>
                <a:cs typeface="Roboto"/>
              </a:rPr>
              <a:t>unethical</a:t>
            </a:r>
            <a:r>
              <a:rPr lang="de-DE" sz="1000" dirty="0">
                <a:latin typeface="Roboto"/>
                <a:cs typeface="Roboto"/>
              </a:rPr>
              <a:t> </a:t>
            </a:r>
            <a:r>
              <a:rPr lang="de-DE" sz="1000" dirty="0" err="1">
                <a:latin typeface="Roboto"/>
                <a:cs typeface="Roboto"/>
              </a:rPr>
              <a:t>practices</a:t>
            </a:r>
            <a:r>
              <a:rPr lang="de-DE" sz="1000" dirty="0">
                <a:latin typeface="Roboto"/>
                <a:cs typeface="Roboto"/>
              </a:rPr>
              <a:t>, such </a:t>
            </a:r>
            <a:r>
              <a:rPr lang="de-DE" sz="1000" dirty="0" err="1">
                <a:latin typeface="Roboto"/>
                <a:cs typeface="Roboto"/>
              </a:rPr>
              <a:t>as</a:t>
            </a:r>
            <a:r>
              <a:rPr lang="de-DE" sz="1000" dirty="0">
                <a:latin typeface="Roboto"/>
                <a:cs typeface="Roboto"/>
              </a:rPr>
              <a:t> </a:t>
            </a:r>
            <a:r>
              <a:rPr lang="de-DE" sz="1000" dirty="0" err="1">
                <a:latin typeface="Roboto"/>
                <a:cs typeface="Roboto"/>
              </a:rPr>
              <a:t>patronage</a:t>
            </a:r>
            <a:r>
              <a:rPr lang="de-DE" sz="1000" dirty="0">
                <a:latin typeface="Roboto"/>
                <a:cs typeface="Roboto"/>
              </a:rPr>
              <a:t> </a:t>
            </a:r>
            <a:r>
              <a:rPr lang="de-DE" sz="1000" dirty="0" err="1">
                <a:latin typeface="Roboto"/>
                <a:cs typeface="Roboto"/>
              </a:rPr>
              <a:t>and</a:t>
            </a:r>
            <a:r>
              <a:rPr lang="de-DE" sz="1000" dirty="0">
                <a:latin typeface="Roboto"/>
                <a:cs typeface="Roboto"/>
              </a:rPr>
              <a:t> </a:t>
            </a:r>
            <a:r>
              <a:rPr lang="de-DE" sz="1000" dirty="0" err="1">
                <a:latin typeface="Roboto"/>
                <a:cs typeface="Roboto"/>
              </a:rPr>
              <a:t>nepotism</a:t>
            </a:r>
            <a:r>
              <a:rPr lang="de-DE" sz="1000" dirty="0">
                <a:latin typeface="Roboto"/>
                <a:cs typeface="Roboto"/>
              </a:rPr>
              <a:t>. </a:t>
            </a:r>
          </a:p>
        </p:txBody>
      </p:sp>
      <p:sp>
        <p:nvSpPr>
          <p:cNvPr id="74" name="TextBox 23">
            <a:extLst>
              <a:ext uri="{FF2B5EF4-FFF2-40B4-BE49-F238E27FC236}">
                <a16:creationId xmlns:a16="http://schemas.microsoft.com/office/drawing/2014/main" id="{B59723A1-94D2-3846-AE39-B462D7A628FF}"/>
              </a:ext>
            </a:extLst>
          </p:cNvPr>
          <p:cNvSpPr txBox="1"/>
          <p:nvPr/>
        </p:nvSpPr>
        <p:spPr>
          <a:xfrm>
            <a:off x="658146" y="1333082"/>
            <a:ext cx="2666866" cy="1169551"/>
          </a:xfrm>
          <a:prstGeom prst="rect">
            <a:avLst/>
          </a:prstGeom>
          <a:noFill/>
        </p:spPr>
        <p:txBody>
          <a:bodyPr wrap="square" lIns="0" rIns="0" rtlCol="0" anchor="t">
            <a:spAutoFit/>
          </a:bodyPr>
          <a:lstStyle/>
          <a:p>
            <a:pPr algn="r">
              <a:defRPr/>
            </a:pPr>
            <a:r>
              <a:rPr lang="de-DE" sz="1000" b="1" dirty="0" err="1">
                <a:latin typeface="Roboto"/>
                <a:cs typeface="Roboto"/>
              </a:rPr>
              <a:t>Embezzlement</a:t>
            </a:r>
            <a:r>
              <a:rPr lang="de-DE" sz="1000" b="1" dirty="0">
                <a:latin typeface="Roboto"/>
                <a:cs typeface="Roboto"/>
              </a:rPr>
              <a:t> </a:t>
            </a:r>
            <a:r>
              <a:rPr lang="de-DE" sz="1000" b="1" dirty="0" err="1">
                <a:latin typeface="Roboto"/>
                <a:cs typeface="Roboto"/>
              </a:rPr>
              <a:t>of</a:t>
            </a:r>
            <a:r>
              <a:rPr lang="de-DE" sz="1000" b="1" dirty="0">
                <a:latin typeface="Roboto"/>
                <a:cs typeface="Roboto"/>
              </a:rPr>
              <a:t> </a:t>
            </a:r>
            <a:r>
              <a:rPr lang="de-DE" sz="1000" b="1" dirty="0" err="1">
                <a:latin typeface="Roboto"/>
                <a:cs typeface="Roboto"/>
              </a:rPr>
              <a:t>funds</a:t>
            </a:r>
            <a:r>
              <a:rPr lang="de-DE" sz="1000" b="1" dirty="0">
                <a:latin typeface="Roboto"/>
                <a:cs typeface="Roboto"/>
              </a:rPr>
              <a:t> </a:t>
            </a:r>
            <a:r>
              <a:rPr lang="de-DE" sz="1000" b="1" dirty="0" err="1">
                <a:latin typeface="Roboto"/>
                <a:cs typeface="Roboto"/>
              </a:rPr>
              <a:t>during</a:t>
            </a:r>
            <a:r>
              <a:rPr lang="de-DE" sz="1000" b="1" dirty="0">
                <a:latin typeface="Roboto"/>
                <a:cs typeface="Roboto"/>
              </a:rPr>
              <a:t> </a:t>
            </a:r>
            <a:r>
              <a:rPr lang="de-DE" sz="1000" b="1" dirty="0" err="1">
                <a:latin typeface="Roboto"/>
                <a:cs typeface="Roboto"/>
              </a:rPr>
              <a:t>and</a:t>
            </a:r>
            <a:r>
              <a:rPr lang="de-DE" sz="1000" b="1" dirty="0">
                <a:latin typeface="Roboto"/>
                <a:cs typeface="Roboto"/>
              </a:rPr>
              <a:t> after </a:t>
            </a:r>
            <a:r>
              <a:rPr lang="de-DE" sz="1000" b="1" dirty="0" err="1">
                <a:latin typeface="Roboto"/>
                <a:cs typeface="Roboto"/>
              </a:rPr>
              <a:t>the</a:t>
            </a:r>
            <a:r>
              <a:rPr lang="de-DE" sz="1000" b="1" dirty="0">
                <a:latin typeface="Roboto"/>
                <a:cs typeface="Roboto"/>
              </a:rPr>
              <a:t> </a:t>
            </a:r>
            <a:r>
              <a:rPr lang="de-DE" sz="1000" b="1" dirty="0" err="1">
                <a:latin typeface="Roboto"/>
                <a:cs typeface="Roboto"/>
              </a:rPr>
              <a:t>procurement</a:t>
            </a:r>
            <a:r>
              <a:rPr lang="de-DE" sz="1000" b="1" dirty="0">
                <a:latin typeface="Roboto"/>
                <a:cs typeface="Roboto"/>
              </a:rPr>
              <a:t> </a:t>
            </a:r>
            <a:r>
              <a:rPr lang="de-DE" sz="1000" b="1" dirty="0" err="1">
                <a:latin typeface="Roboto"/>
                <a:cs typeface="Roboto"/>
              </a:rPr>
              <a:t>process</a:t>
            </a:r>
            <a:r>
              <a:rPr lang="de-DE" sz="1000" b="1" dirty="0">
                <a:latin typeface="Roboto"/>
                <a:cs typeface="Roboto"/>
              </a:rPr>
              <a:t> </a:t>
            </a:r>
            <a:r>
              <a:rPr lang="de-DE" sz="1000" dirty="0" err="1">
                <a:latin typeface="Roboto"/>
                <a:cs typeface="Roboto"/>
              </a:rPr>
              <a:t>is</a:t>
            </a:r>
            <a:r>
              <a:rPr lang="de-DE" sz="1000" dirty="0">
                <a:latin typeface="Roboto"/>
                <a:cs typeface="Roboto"/>
              </a:rPr>
              <a:t> an </a:t>
            </a:r>
            <a:r>
              <a:rPr lang="de-DE" sz="1000" dirty="0" err="1">
                <a:latin typeface="Roboto"/>
                <a:cs typeface="Roboto"/>
              </a:rPr>
              <a:t>area</a:t>
            </a:r>
            <a:r>
              <a:rPr lang="de-DE" sz="1000" dirty="0">
                <a:latin typeface="Roboto"/>
                <a:cs typeface="Roboto"/>
              </a:rPr>
              <a:t> </a:t>
            </a:r>
            <a:r>
              <a:rPr lang="de-DE" sz="1000" dirty="0" err="1">
                <a:latin typeface="Roboto"/>
                <a:cs typeface="Roboto"/>
              </a:rPr>
              <a:t>of</a:t>
            </a:r>
            <a:r>
              <a:rPr lang="de-DE" sz="1000" dirty="0">
                <a:latin typeface="Roboto"/>
                <a:cs typeface="Roboto"/>
              </a:rPr>
              <a:t> </a:t>
            </a:r>
            <a:r>
              <a:rPr lang="de-DE" sz="1000" dirty="0" err="1">
                <a:latin typeface="Roboto"/>
                <a:cs typeface="Roboto"/>
              </a:rPr>
              <a:t>concern</a:t>
            </a:r>
            <a:r>
              <a:rPr lang="de-DE" sz="1000" dirty="0">
                <a:latin typeface="Roboto"/>
                <a:cs typeface="Roboto"/>
              </a:rPr>
              <a:t> </a:t>
            </a:r>
            <a:r>
              <a:rPr lang="de-DE" sz="1000" dirty="0" err="1">
                <a:latin typeface="Roboto"/>
                <a:cs typeface="Roboto"/>
              </a:rPr>
              <a:t>across</a:t>
            </a:r>
            <a:r>
              <a:rPr lang="de-DE" sz="1000" dirty="0">
                <a:latin typeface="Roboto"/>
                <a:cs typeface="Roboto"/>
              </a:rPr>
              <a:t> </a:t>
            </a:r>
            <a:r>
              <a:rPr lang="de-DE" sz="1000" dirty="0" err="1">
                <a:latin typeface="Roboto"/>
                <a:cs typeface="Roboto"/>
              </a:rPr>
              <a:t>sectors</a:t>
            </a:r>
            <a:r>
              <a:rPr lang="de-DE" sz="1000" dirty="0">
                <a:latin typeface="Roboto"/>
                <a:cs typeface="Roboto"/>
              </a:rPr>
              <a:t>, </a:t>
            </a:r>
            <a:r>
              <a:rPr lang="de-DE" sz="1000" dirty="0" err="1">
                <a:latin typeface="Roboto"/>
                <a:cs typeface="Roboto"/>
              </a:rPr>
              <a:t>especially</a:t>
            </a:r>
            <a:r>
              <a:rPr lang="de-DE" sz="1000" dirty="0">
                <a:latin typeface="Roboto"/>
                <a:cs typeface="Roboto"/>
              </a:rPr>
              <a:t> in </a:t>
            </a:r>
            <a:r>
              <a:rPr lang="de-DE" sz="1000" dirty="0" err="1">
                <a:latin typeface="Roboto"/>
                <a:cs typeface="Roboto"/>
              </a:rPr>
              <a:t>sectors</a:t>
            </a:r>
            <a:r>
              <a:rPr lang="de-DE" sz="1000" dirty="0">
                <a:latin typeface="Roboto"/>
                <a:cs typeface="Roboto"/>
              </a:rPr>
              <a:t> </a:t>
            </a:r>
            <a:r>
              <a:rPr lang="de-DE" sz="1000" dirty="0" err="1">
                <a:latin typeface="Roboto"/>
                <a:cs typeface="Roboto"/>
              </a:rPr>
              <a:t>where</a:t>
            </a:r>
            <a:r>
              <a:rPr lang="de-DE" sz="1000" dirty="0">
                <a:latin typeface="Roboto"/>
                <a:cs typeface="Roboto"/>
              </a:rPr>
              <a:t> a </a:t>
            </a:r>
            <a:r>
              <a:rPr lang="de-DE" sz="1000" dirty="0" err="1">
                <a:latin typeface="Roboto"/>
                <a:cs typeface="Roboto"/>
              </a:rPr>
              <a:t>lot</a:t>
            </a:r>
            <a:r>
              <a:rPr lang="de-DE" sz="1000" dirty="0">
                <a:latin typeface="Roboto"/>
                <a:cs typeface="Roboto"/>
              </a:rPr>
              <a:t> </a:t>
            </a:r>
            <a:r>
              <a:rPr lang="de-DE" sz="1000" dirty="0" err="1">
                <a:latin typeface="Roboto"/>
                <a:cs typeface="Roboto"/>
              </a:rPr>
              <a:t>of</a:t>
            </a:r>
            <a:r>
              <a:rPr lang="de-DE" sz="1000" dirty="0">
                <a:latin typeface="Roboto"/>
                <a:cs typeface="Roboto"/>
              </a:rPr>
              <a:t> </a:t>
            </a:r>
            <a:r>
              <a:rPr lang="de-DE" sz="1000" dirty="0" err="1">
                <a:latin typeface="Roboto"/>
                <a:cs typeface="Roboto"/>
              </a:rPr>
              <a:t>money</a:t>
            </a:r>
            <a:r>
              <a:rPr lang="de-DE" sz="1000" dirty="0">
                <a:latin typeface="Roboto"/>
                <a:cs typeface="Roboto"/>
              </a:rPr>
              <a:t>, </a:t>
            </a:r>
            <a:r>
              <a:rPr lang="de-DE" sz="1000" dirty="0" err="1">
                <a:latin typeface="Roboto"/>
                <a:cs typeface="Roboto"/>
              </a:rPr>
              <a:t>specialized</a:t>
            </a:r>
            <a:r>
              <a:rPr lang="de-DE" sz="1000" dirty="0">
                <a:latin typeface="Roboto"/>
                <a:cs typeface="Roboto"/>
              </a:rPr>
              <a:t> </a:t>
            </a:r>
            <a:r>
              <a:rPr lang="de-DE" sz="1000" dirty="0" err="1">
                <a:latin typeface="Roboto"/>
                <a:cs typeface="Roboto"/>
              </a:rPr>
              <a:t>equipment</a:t>
            </a:r>
            <a:r>
              <a:rPr lang="de-DE" sz="1000" dirty="0">
                <a:latin typeface="Roboto"/>
                <a:cs typeface="Roboto"/>
              </a:rPr>
              <a:t> </a:t>
            </a:r>
            <a:r>
              <a:rPr lang="de-DE" sz="1000" dirty="0" err="1">
                <a:latin typeface="Roboto"/>
                <a:cs typeface="Roboto"/>
              </a:rPr>
              <a:t>and</a:t>
            </a:r>
            <a:r>
              <a:rPr lang="de-DE" sz="1000" dirty="0">
                <a:latin typeface="Roboto"/>
                <a:cs typeface="Roboto"/>
              </a:rPr>
              <a:t> </a:t>
            </a:r>
            <a:r>
              <a:rPr lang="de-DE" sz="1000" dirty="0" err="1">
                <a:latin typeface="Roboto"/>
                <a:cs typeface="Roboto"/>
              </a:rPr>
              <a:t>complex</a:t>
            </a:r>
            <a:r>
              <a:rPr lang="de-DE" sz="1000" dirty="0">
                <a:latin typeface="Roboto"/>
                <a:cs typeface="Roboto"/>
              </a:rPr>
              <a:t> </a:t>
            </a:r>
            <a:r>
              <a:rPr lang="de-DE" sz="1000" dirty="0" err="1">
                <a:latin typeface="Roboto"/>
                <a:cs typeface="Roboto"/>
              </a:rPr>
              <a:t>organizational</a:t>
            </a:r>
            <a:r>
              <a:rPr lang="de-DE" sz="1000" dirty="0">
                <a:latin typeface="Roboto"/>
                <a:cs typeface="Roboto"/>
              </a:rPr>
              <a:t> </a:t>
            </a:r>
            <a:r>
              <a:rPr lang="de-DE" sz="1000" dirty="0" err="1">
                <a:latin typeface="Roboto"/>
                <a:cs typeface="Roboto"/>
              </a:rPr>
              <a:t>structures</a:t>
            </a:r>
            <a:r>
              <a:rPr lang="de-DE" sz="1000" dirty="0">
                <a:latin typeface="Roboto"/>
                <a:cs typeface="Roboto"/>
              </a:rPr>
              <a:t> </a:t>
            </a:r>
            <a:r>
              <a:rPr lang="de-DE" sz="1000" dirty="0" err="1">
                <a:latin typeface="Roboto"/>
                <a:cs typeface="Roboto"/>
              </a:rPr>
              <a:t>create</a:t>
            </a:r>
            <a:r>
              <a:rPr lang="de-DE" sz="1000" dirty="0">
                <a:latin typeface="Roboto"/>
                <a:cs typeface="Roboto"/>
              </a:rPr>
              <a:t> </a:t>
            </a:r>
            <a:r>
              <a:rPr lang="de-DE" sz="1000" dirty="0" err="1">
                <a:latin typeface="Roboto"/>
                <a:cs typeface="Roboto"/>
              </a:rPr>
              <a:t>opportunities</a:t>
            </a:r>
            <a:r>
              <a:rPr lang="de-DE" sz="1000" dirty="0">
                <a:latin typeface="Roboto"/>
                <a:cs typeface="Roboto"/>
              </a:rPr>
              <a:t> </a:t>
            </a:r>
            <a:r>
              <a:rPr lang="de-DE" sz="1000" dirty="0" err="1">
                <a:latin typeface="Roboto"/>
                <a:cs typeface="Roboto"/>
              </a:rPr>
              <a:t>for</a:t>
            </a:r>
            <a:r>
              <a:rPr lang="de-DE" sz="1000" dirty="0">
                <a:latin typeface="Roboto"/>
                <a:cs typeface="Roboto"/>
              </a:rPr>
              <a:t> </a:t>
            </a:r>
            <a:r>
              <a:rPr lang="de-DE" sz="1000" dirty="0" err="1">
                <a:latin typeface="Roboto"/>
                <a:cs typeface="Roboto"/>
              </a:rPr>
              <a:t>corruption,such</a:t>
            </a:r>
            <a:r>
              <a:rPr lang="de-DE" sz="1000" dirty="0">
                <a:latin typeface="Roboto"/>
                <a:cs typeface="Roboto"/>
              </a:rPr>
              <a:t> </a:t>
            </a:r>
            <a:r>
              <a:rPr lang="de-DE" sz="1000" dirty="0" err="1">
                <a:latin typeface="Roboto"/>
                <a:cs typeface="Roboto"/>
              </a:rPr>
              <a:t>as</a:t>
            </a:r>
            <a:r>
              <a:rPr lang="de-DE" sz="1000" dirty="0">
                <a:latin typeface="Roboto"/>
                <a:cs typeface="Roboto"/>
              </a:rPr>
              <a:t> in </a:t>
            </a:r>
            <a:r>
              <a:rPr lang="de-DE" sz="1000" dirty="0" err="1">
                <a:latin typeface="Roboto"/>
                <a:cs typeface="Roboto"/>
              </a:rPr>
              <a:t>health</a:t>
            </a:r>
            <a:r>
              <a:rPr lang="de-DE" sz="1000" dirty="0">
                <a:latin typeface="Roboto"/>
                <a:cs typeface="Roboto"/>
              </a:rPr>
              <a:t> </a:t>
            </a:r>
            <a:r>
              <a:rPr lang="de-DE" sz="1000" dirty="0" err="1">
                <a:latin typeface="Roboto"/>
                <a:cs typeface="Roboto"/>
              </a:rPr>
              <a:t>and</a:t>
            </a:r>
            <a:r>
              <a:rPr lang="de-DE" sz="1000" dirty="0">
                <a:latin typeface="Roboto"/>
                <a:cs typeface="Roboto"/>
              </a:rPr>
              <a:t> </a:t>
            </a:r>
            <a:r>
              <a:rPr lang="de-DE" sz="1000" dirty="0" err="1">
                <a:latin typeface="Roboto"/>
                <a:cs typeface="Roboto"/>
              </a:rPr>
              <a:t>education</a:t>
            </a:r>
            <a:r>
              <a:rPr lang="de-DE" sz="1000" dirty="0">
                <a:latin typeface="Roboto"/>
                <a:cs typeface="Roboto"/>
              </a:rPr>
              <a:t>. </a:t>
            </a:r>
          </a:p>
        </p:txBody>
      </p:sp>
      <p:sp>
        <p:nvSpPr>
          <p:cNvPr id="72" name="TextBox 26">
            <a:extLst>
              <a:ext uri="{FF2B5EF4-FFF2-40B4-BE49-F238E27FC236}">
                <a16:creationId xmlns:a16="http://schemas.microsoft.com/office/drawing/2014/main" id="{3E6C5A2C-2C9A-BA4B-95B4-BA8794362EC4}"/>
              </a:ext>
            </a:extLst>
          </p:cNvPr>
          <p:cNvSpPr txBox="1"/>
          <p:nvPr/>
        </p:nvSpPr>
        <p:spPr>
          <a:xfrm>
            <a:off x="6775253" y="1375879"/>
            <a:ext cx="1738976" cy="1323439"/>
          </a:xfrm>
          <a:prstGeom prst="rect">
            <a:avLst/>
          </a:prstGeom>
          <a:noFill/>
        </p:spPr>
        <p:txBody>
          <a:bodyPr wrap="square" lIns="0" rIns="0" rtlCol="0" anchor="t">
            <a:spAutoFit/>
          </a:bodyPr>
          <a:lstStyle/>
          <a:p>
            <a:pPr>
              <a:defRPr/>
            </a:pPr>
            <a:r>
              <a:rPr lang="de-DE" sz="1000" b="1" dirty="0">
                <a:latin typeface="Roboto"/>
                <a:cs typeface="Roboto"/>
              </a:rPr>
              <a:t>At </a:t>
            </a:r>
            <a:r>
              <a:rPr lang="de-DE" sz="1000" b="1" dirty="0" err="1">
                <a:latin typeface="Roboto"/>
                <a:cs typeface="Roboto"/>
              </a:rPr>
              <a:t>the</a:t>
            </a:r>
            <a:r>
              <a:rPr lang="de-DE" sz="1000" b="1" dirty="0">
                <a:latin typeface="Roboto"/>
                <a:cs typeface="Roboto"/>
              </a:rPr>
              <a:t> </a:t>
            </a:r>
            <a:r>
              <a:rPr lang="de-DE" sz="1000" b="1" dirty="0" err="1">
                <a:latin typeface="Roboto"/>
                <a:cs typeface="Roboto"/>
              </a:rPr>
              <a:t>policy-making</a:t>
            </a:r>
            <a:r>
              <a:rPr lang="de-DE" sz="1000" b="1" dirty="0">
                <a:latin typeface="Roboto"/>
                <a:cs typeface="Roboto"/>
              </a:rPr>
              <a:t> </a:t>
            </a:r>
            <a:r>
              <a:rPr lang="de-DE" sz="1000" b="1" dirty="0" err="1">
                <a:latin typeface="Roboto"/>
                <a:cs typeface="Roboto"/>
              </a:rPr>
              <a:t>level</a:t>
            </a:r>
            <a:r>
              <a:rPr lang="de-DE" sz="1000" dirty="0">
                <a:latin typeface="Roboto"/>
                <a:cs typeface="Roboto"/>
              </a:rPr>
              <a:t>, </a:t>
            </a:r>
            <a:r>
              <a:rPr lang="de-DE" sz="1000" dirty="0" err="1">
                <a:latin typeface="Roboto"/>
                <a:cs typeface="Roboto"/>
              </a:rPr>
              <a:t>corruption</a:t>
            </a:r>
            <a:r>
              <a:rPr lang="de-DE" sz="1000" dirty="0">
                <a:latin typeface="Roboto"/>
                <a:cs typeface="Roboto"/>
              </a:rPr>
              <a:t> </a:t>
            </a:r>
            <a:r>
              <a:rPr lang="de-DE" sz="1000" dirty="0" err="1">
                <a:latin typeface="Roboto"/>
                <a:cs typeface="Roboto"/>
              </a:rPr>
              <a:t>manifests</a:t>
            </a:r>
            <a:r>
              <a:rPr lang="de-DE" sz="1000" dirty="0">
                <a:latin typeface="Roboto"/>
                <a:cs typeface="Roboto"/>
              </a:rPr>
              <a:t> </a:t>
            </a:r>
            <a:r>
              <a:rPr lang="de-DE" sz="1000" dirty="0" err="1">
                <a:latin typeface="Roboto"/>
                <a:cs typeface="Roboto"/>
              </a:rPr>
              <a:t>itself</a:t>
            </a:r>
            <a:r>
              <a:rPr lang="de-DE" sz="1000" dirty="0">
                <a:latin typeface="Roboto"/>
                <a:cs typeface="Roboto"/>
              </a:rPr>
              <a:t> in </a:t>
            </a:r>
            <a:r>
              <a:rPr lang="de-DE" sz="1000" dirty="0" err="1">
                <a:latin typeface="Roboto"/>
                <a:cs typeface="Roboto"/>
              </a:rPr>
              <a:t>two</a:t>
            </a:r>
            <a:r>
              <a:rPr lang="de-DE" sz="1000" dirty="0">
                <a:latin typeface="Roboto"/>
                <a:cs typeface="Roboto"/>
              </a:rPr>
              <a:t> </a:t>
            </a:r>
            <a:r>
              <a:rPr lang="de-DE" sz="1000" dirty="0" err="1">
                <a:latin typeface="Roboto"/>
                <a:cs typeface="Roboto"/>
              </a:rPr>
              <a:t>major</a:t>
            </a:r>
            <a:r>
              <a:rPr lang="de-DE" sz="1000" dirty="0">
                <a:latin typeface="Roboto"/>
                <a:cs typeface="Roboto"/>
              </a:rPr>
              <a:t> </a:t>
            </a:r>
            <a:r>
              <a:rPr lang="de-DE" sz="1000" dirty="0" err="1">
                <a:latin typeface="Roboto"/>
                <a:cs typeface="Roboto"/>
              </a:rPr>
              <a:t>forms</a:t>
            </a:r>
            <a:r>
              <a:rPr lang="de-DE" sz="1000" dirty="0">
                <a:latin typeface="Roboto"/>
                <a:cs typeface="Roboto"/>
              </a:rPr>
              <a:t>: </a:t>
            </a:r>
            <a:r>
              <a:rPr lang="de-DE" sz="1000" dirty="0" err="1">
                <a:latin typeface="Roboto"/>
                <a:cs typeface="Roboto"/>
              </a:rPr>
              <a:t>grand</a:t>
            </a:r>
            <a:r>
              <a:rPr lang="de-DE" sz="1000" dirty="0">
                <a:latin typeface="Roboto"/>
                <a:cs typeface="Roboto"/>
              </a:rPr>
              <a:t> </a:t>
            </a:r>
            <a:r>
              <a:rPr lang="de-DE" sz="1000" dirty="0" err="1">
                <a:latin typeface="Roboto"/>
                <a:cs typeface="Roboto"/>
              </a:rPr>
              <a:t>corruption</a:t>
            </a:r>
            <a:r>
              <a:rPr lang="de-DE" sz="1000" dirty="0">
                <a:latin typeface="Roboto"/>
                <a:cs typeface="Roboto"/>
              </a:rPr>
              <a:t> </a:t>
            </a:r>
            <a:r>
              <a:rPr lang="de-DE" sz="1000" dirty="0" err="1">
                <a:latin typeface="Roboto"/>
                <a:cs typeface="Roboto"/>
              </a:rPr>
              <a:t>and</a:t>
            </a:r>
            <a:r>
              <a:rPr lang="de-DE" sz="1000" dirty="0">
                <a:latin typeface="Roboto"/>
                <a:cs typeface="Roboto"/>
              </a:rPr>
              <a:t> </a:t>
            </a:r>
            <a:r>
              <a:rPr lang="de-DE" sz="1000" dirty="0" err="1">
                <a:latin typeface="Roboto"/>
                <a:cs typeface="Roboto"/>
              </a:rPr>
              <a:t>undue</a:t>
            </a:r>
            <a:r>
              <a:rPr lang="de-DE" sz="1000" dirty="0">
                <a:latin typeface="Roboto"/>
                <a:cs typeface="Roboto"/>
              </a:rPr>
              <a:t> </a:t>
            </a:r>
            <a:r>
              <a:rPr lang="de-DE" sz="1000" dirty="0" err="1">
                <a:latin typeface="Roboto"/>
                <a:cs typeface="Roboto"/>
              </a:rPr>
              <a:t>influence</a:t>
            </a:r>
            <a:r>
              <a:rPr lang="de-DE" sz="1000" dirty="0">
                <a:latin typeface="Roboto"/>
                <a:cs typeface="Roboto"/>
              </a:rPr>
              <a:t> </a:t>
            </a:r>
            <a:r>
              <a:rPr lang="de-DE" sz="1000" dirty="0" err="1">
                <a:latin typeface="Roboto"/>
                <a:cs typeface="Roboto"/>
              </a:rPr>
              <a:t>for</a:t>
            </a:r>
            <a:r>
              <a:rPr lang="de-DE" sz="1000" dirty="0">
                <a:latin typeface="Roboto"/>
                <a:cs typeface="Roboto"/>
              </a:rPr>
              <a:t> personal </a:t>
            </a:r>
            <a:r>
              <a:rPr lang="de-DE" sz="1000" dirty="0" err="1">
                <a:latin typeface="Roboto"/>
                <a:cs typeface="Roboto"/>
              </a:rPr>
              <a:t>gain</a:t>
            </a:r>
            <a:r>
              <a:rPr lang="de-DE" sz="1000" dirty="0">
                <a:latin typeface="Roboto"/>
                <a:cs typeface="Roboto"/>
              </a:rPr>
              <a:t> </a:t>
            </a:r>
            <a:r>
              <a:rPr lang="de-DE" sz="1000" dirty="0" err="1">
                <a:latin typeface="Roboto"/>
                <a:cs typeface="Roboto"/>
              </a:rPr>
              <a:t>exercised</a:t>
            </a:r>
            <a:r>
              <a:rPr lang="de-DE" sz="1000" dirty="0">
                <a:latin typeface="Roboto"/>
                <a:cs typeface="Roboto"/>
              </a:rPr>
              <a:t> </a:t>
            </a:r>
            <a:r>
              <a:rPr lang="de-DE" sz="1000" dirty="0" err="1">
                <a:latin typeface="Roboto"/>
                <a:cs typeface="Roboto"/>
              </a:rPr>
              <a:t>by</a:t>
            </a:r>
            <a:r>
              <a:rPr lang="de-DE" sz="1000" dirty="0">
                <a:latin typeface="Roboto"/>
                <a:cs typeface="Roboto"/>
              </a:rPr>
              <a:t> </a:t>
            </a:r>
            <a:r>
              <a:rPr lang="de-DE" sz="1000" dirty="0" err="1">
                <a:latin typeface="Roboto"/>
                <a:cs typeface="Roboto"/>
              </a:rPr>
              <a:t>interest</a:t>
            </a:r>
            <a:r>
              <a:rPr lang="de-DE" sz="1000" dirty="0">
                <a:latin typeface="Roboto"/>
                <a:cs typeface="Roboto"/>
              </a:rPr>
              <a:t> </a:t>
            </a:r>
            <a:r>
              <a:rPr lang="de-DE" sz="1000" dirty="0" err="1">
                <a:latin typeface="Roboto"/>
                <a:cs typeface="Roboto"/>
              </a:rPr>
              <a:t>groups</a:t>
            </a:r>
            <a:r>
              <a:rPr lang="de-DE" sz="1000" dirty="0">
                <a:latin typeface="Roboto"/>
                <a:cs typeface="Roboto"/>
              </a:rPr>
              <a:t> </a:t>
            </a:r>
            <a:r>
              <a:rPr lang="de-DE" sz="1000" dirty="0" err="1">
                <a:latin typeface="Roboto"/>
                <a:cs typeface="Roboto"/>
              </a:rPr>
              <a:t>over</a:t>
            </a:r>
            <a:r>
              <a:rPr lang="de-DE" sz="1000" dirty="0">
                <a:latin typeface="Roboto"/>
                <a:cs typeface="Roboto"/>
              </a:rPr>
              <a:t> </a:t>
            </a:r>
            <a:r>
              <a:rPr lang="de-DE" sz="1000" dirty="0" err="1">
                <a:latin typeface="Roboto"/>
                <a:cs typeface="Roboto"/>
              </a:rPr>
              <a:t>the</a:t>
            </a:r>
            <a:r>
              <a:rPr lang="de-DE" sz="1000" dirty="0">
                <a:latin typeface="Roboto"/>
                <a:cs typeface="Roboto"/>
              </a:rPr>
              <a:t> </a:t>
            </a:r>
            <a:r>
              <a:rPr lang="de-DE" sz="1000" dirty="0" err="1">
                <a:latin typeface="Roboto"/>
                <a:cs typeface="Roboto"/>
              </a:rPr>
              <a:t>formulation</a:t>
            </a:r>
            <a:r>
              <a:rPr lang="de-DE" sz="1000" dirty="0">
                <a:latin typeface="Roboto"/>
                <a:cs typeface="Roboto"/>
              </a:rPr>
              <a:t> </a:t>
            </a:r>
            <a:r>
              <a:rPr lang="de-DE" sz="1000" dirty="0" err="1">
                <a:latin typeface="Roboto"/>
                <a:cs typeface="Roboto"/>
              </a:rPr>
              <a:t>of</a:t>
            </a:r>
            <a:r>
              <a:rPr lang="de-DE" sz="1000" dirty="0">
                <a:latin typeface="Roboto"/>
                <a:cs typeface="Roboto"/>
              </a:rPr>
              <a:t> </a:t>
            </a:r>
            <a:r>
              <a:rPr lang="de-DE" sz="1000" dirty="0" err="1">
                <a:latin typeface="Roboto"/>
                <a:cs typeface="Roboto"/>
              </a:rPr>
              <a:t>laws</a:t>
            </a:r>
            <a:r>
              <a:rPr lang="de-DE" sz="1000" dirty="0">
                <a:latin typeface="Roboto"/>
                <a:cs typeface="Roboto"/>
              </a:rPr>
              <a:t> </a:t>
            </a:r>
            <a:r>
              <a:rPr lang="de-DE" sz="1000" dirty="0" err="1">
                <a:latin typeface="Roboto"/>
                <a:cs typeface="Roboto"/>
              </a:rPr>
              <a:t>and</a:t>
            </a:r>
            <a:r>
              <a:rPr lang="de-DE" sz="1000" dirty="0">
                <a:latin typeface="Roboto"/>
                <a:cs typeface="Roboto"/>
              </a:rPr>
              <a:t> </a:t>
            </a:r>
            <a:r>
              <a:rPr lang="de-DE" sz="1000" dirty="0" err="1">
                <a:latin typeface="Roboto"/>
                <a:cs typeface="Roboto"/>
              </a:rPr>
              <a:t>regulations</a:t>
            </a:r>
            <a:r>
              <a:rPr lang="de-DE" sz="1000" dirty="0">
                <a:latin typeface="Roboto"/>
                <a:cs typeface="Roboto"/>
              </a:rPr>
              <a:t>.</a:t>
            </a:r>
          </a:p>
        </p:txBody>
      </p:sp>
      <p:sp>
        <p:nvSpPr>
          <p:cNvPr id="70" name="TextBox 29">
            <a:extLst>
              <a:ext uri="{FF2B5EF4-FFF2-40B4-BE49-F238E27FC236}">
                <a16:creationId xmlns:a16="http://schemas.microsoft.com/office/drawing/2014/main" id="{439E0E9B-4F03-AF4A-A16F-39624743B612}"/>
              </a:ext>
            </a:extLst>
          </p:cNvPr>
          <p:cNvSpPr txBox="1"/>
          <p:nvPr/>
        </p:nvSpPr>
        <p:spPr>
          <a:xfrm>
            <a:off x="628650" y="2698861"/>
            <a:ext cx="1990513" cy="861774"/>
          </a:xfrm>
          <a:prstGeom prst="rect">
            <a:avLst/>
          </a:prstGeom>
          <a:noFill/>
        </p:spPr>
        <p:txBody>
          <a:bodyPr wrap="square" lIns="0" rIns="0" rtlCol="0" anchor="t">
            <a:spAutoFit/>
          </a:bodyPr>
          <a:lstStyle/>
          <a:p>
            <a:pPr algn="r">
              <a:defRPr/>
            </a:pPr>
            <a:r>
              <a:rPr lang="de-DE" sz="1000" b="1" dirty="0" err="1">
                <a:latin typeface="Roboto"/>
                <a:cs typeface="Roboto"/>
              </a:rPr>
              <a:t>Corruption</a:t>
            </a:r>
            <a:r>
              <a:rPr lang="de-DE" sz="1000" b="1" dirty="0">
                <a:latin typeface="Roboto"/>
                <a:cs typeface="Roboto"/>
              </a:rPr>
              <a:t> in </a:t>
            </a:r>
            <a:r>
              <a:rPr lang="de-DE" sz="1000" b="1" dirty="0" err="1">
                <a:latin typeface="Roboto"/>
                <a:cs typeface="Roboto"/>
              </a:rPr>
              <a:t>service</a:t>
            </a:r>
            <a:r>
              <a:rPr lang="de-DE" sz="1000" b="1" dirty="0">
                <a:latin typeface="Roboto"/>
                <a:cs typeface="Roboto"/>
              </a:rPr>
              <a:t> </a:t>
            </a:r>
            <a:r>
              <a:rPr lang="de-DE" sz="1000" b="1" dirty="0" err="1">
                <a:latin typeface="Roboto"/>
                <a:cs typeface="Roboto"/>
              </a:rPr>
              <a:t>delivery</a:t>
            </a:r>
            <a:r>
              <a:rPr lang="de-DE" sz="1000" b="1" dirty="0">
                <a:latin typeface="Roboto"/>
                <a:cs typeface="Roboto"/>
              </a:rPr>
              <a:t> at </a:t>
            </a:r>
            <a:r>
              <a:rPr lang="de-DE" sz="1000" b="1" dirty="0" err="1">
                <a:latin typeface="Roboto"/>
                <a:cs typeface="Roboto"/>
              </a:rPr>
              <a:t>the</a:t>
            </a:r>
            <a:r>
              <a:rPr lang="de-DE" sz="1000" b="1" dirty="0">
                <a:latin typeface="Roboto"/>
                <a:cs typeface="Roboto"/>
              </a:rPr>
              <a:t> </a:t>
            </a:r>
            <a:r>
              <a:rPr lang="de-DE" sz="1000" b="1" dirty="0" err="1">
                <a:latin typeface="Roboto"/>
                <a:cs typeface="Roboto"/>
              </a:rPr>
              <a:t>client</a:t>
            </a:r>
            <a:r>
              <a:rPr lang="de-DE" sz="1000" b="1" dirty="0">
                <a:latin typeface="Roboto"/>
                <a:cs typeface="Roboto"/>
              </a:rPr>
              <a:t> </a:t>
            </a:r>
            <a:r>
              <a:rPr lang="de-DE" sz="1000" b="1" dirty="0" err="1">
                <a:latin typeface="Roboto"/>
                <a:cs typeface="Roboto"/>
              </a:rPr>
              <a:t>interface</a:t>
            </a:r>
            <a:r>
              <a:rPr lang="de-DE" sz="1000" b="1" dirty="0">
                <a:latin typeface="Roboto"/>
                <a:cs typeface="Roboto"/>
              </a:rPr>
              <a:t> </a:t>
            </a:r>
            <a:r>
              <a:rPr lang="de-DE" sz="1000" dirty="0" err="1">
                <a:latin typeface="Roboto"/>
                <a:cs typeface="Roboto"/>
              </a:rPr>
              <a:t>most</a:t>
            </a:r>
            <a:r>
              <a:rPr lang="de-DE" sz="1000" dirty="0">
                <a:latin typeface="Roboto"/>
                <a:cs typeface="Roboto"/>
              </a:rPr>
              <a:t> </a:t>
            </a:r>
            <a:r>
              <a:rPr lang="de-DE" sz="1000" dirty="0" err="1">
                <a:latin typeface="Roboto"/>
                <a:cs typeface="Roboto"/>
              </a:rPr>
              <a:t>frequently</a:t>
            </a:r>
            <a:r>
              <a:rPr lang="de-DE" sz="1000" dirty="0">
                <a:latin typeface="Roboto"/>
                <a:cs typeface="Roboto"/>
              </a:rPr>
              <a:t> </a:t>
            </a:r>
            <a:r>
              <a:rPr lang="de-DE" sz="1000" dirty="0" err="1">
                <a:latin typeface="Roboto"/>
                <a:cs typeface="Roboto"/>
              </a:rPr>
              <a:t>takes</a:t>
            </a:r>
            <a:r>
              <a:rPr lang="de-DE" sz="1000" dirty="0">
                <a:latin typeface="Roboto"/>
                <a:cs typeface="Roboto"/>
              </a:rPr>
              <a:t> </a:t>
            </a:r>
            <a:r>
              <a:rPr lang="de-DE" sz="1000" dirty="0" err="1">
                <a:latin typeface="Roboto"/>
                <a:cs typeface="Roboto"/>
              </a:rPr>
              <a:t>the</a:t>
            </a:r>
            <a:r>
              <a:rPr lang="de-DE" sz="1000" dirty="0">
                <a:latin typeface="Roboto"/>
                <a:cs typeface="Roboto"/>
              </a:rPr>
              <a:t> form </a:t>
            </a:r>
            <a:r>
              <a:rPr lang="de-DE" sz="1000" dirty="0" err="1">
                <a:latin typeface="Roboto"/>
                <a:cs typeface="Roboto"/>
              </a:rPr>
              <a:t>of</a:t>
            </a:r>
            <a:r>
              <a:rPr lang="de-DE" sz="1000" dirty="0">
                <a:latin typeface="Roboto"/>
                <a:cs typeface="Roboto"/>
              </a:rPr>
              <a:t> </a:t>
            </a:r>
            <a:r>
              <a:rPr lang="de-DE" sz="1000" dirty="0" err="1">
                <a:latin typeface="Roboto"/>
                <a:cs typeface="Roboto"/>
              </a:rPr>
              <a:t>bribery</a:t>
            </a:r>
            <a:r>
              <a:rPr lang="de-DE" sz="1000" dirty="0">
                <a:latin typeface="Roboto"/>
                <a:cs typeface="Roboto"/>
              </a:rPr>
              <a:t> (</a:t>
            </a:r>
            <a:r>
              <a:rPr lang="de-DE" sz="1000" dirty="0" err="1">
                <a:latin typeface="Roboto"/>
                <a:cs typeface="Roboto"/>
              </a:rPr>
              <a:t>Transparency</a:t>
            </a:r>
            <a:r>
              <a:rPr lang="de-DE" sz="1000" dirty="0">
                <a:latin typeface="Roboto"/>
                <a:cs typeface="Roboto"/>
              </a:rPr>
              <a:t> International April 2017). </a:t>
            </a:r>
          </a:p>
        </p:txBody>
      </p:sp>
      <p:pic>
        <p:nvPicPr>
          <p:cNvPr id="4" name="Bild 3" descr="unnamed.png"/>
          <p:cNvPicPr>
            <a:picLocks/>
          </p:cNvPicPr>
          <p:nvPr/>
        </p:nvPicPr>
        <p:blipFill>
          <a:blip r:embed="rId3">
            <a:extLst>
              <a:ext uri="{28A0092B-C50C-407E-A947-70E740481C1C}">
                <a14:useLocalDpi xmlns:a14="http://schemas.microsoft.com/office/drawing/2010/main" val="0"/>
              </a:ext>
            </a:extLst>
          </a:blip>
          <a:stretch>
            <a:fillRect/>
          </a:stretch>
        </p:blipFill>
        <p:spPr>
          <a:xfrm>
            <a:off x="1175471" y="3663432"/>
            <a:ext cx="3274522" cy="1007705"/>
          </a:xfrm>
          <a:prstGeom prst="rect">
            <a:avLst/>
          </a:prstGeom>
        </p:spPr>
      </p:pic>
    </p:spTree>
    <p:extLst>
      <p:ext uri="{BB962C8B-B14F-4D97-AF65-F5344CB8AC3E}">
        <p14:creationId xmlns:p14="http://schemas.microsoft.com/office/powerpoint/2010/main" val="26131738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500" fill="hold"/>
                                        <p:tgtEl>
                                          <p:spTgt spid="76"/>
                                        </p:tgtEl>
                                        <p:attrNameLst>
                                          <p:attrName>ppt_x</p:attrName>
                                        </p:attrNameLst>
                                      </p:cBhvr>
                                      <p:tavLst>
                                        <p:tav tm="0">
                                          <p:val>
                                            <p:strVal val="1+#ppt_w/2"/>
                                          </p:val>
                                        </p:tav>
                                        <p:tav tm="100000">
                                          <p:val>
                                            <p:strVal val="#ppt_x"/>
                                          </p:val>
                                        </p:tav>
                                      </p:tavLst>
                                    </p:anim>
                                    <p:anim calcmode="lin" valueType="num">
                                      <p:cBhvr additive="base">
                                        <p:cTn id="8" dur="500" fill="hold"/>
                                        <p:tgtEl>
                                          <p:spTgt spid="7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4"/>
                                        </p:tgtEl>
                                        <p:attrNameLst>
                                          <p:attrName>style.visibility</p:attrName>
                                        </p:attrNameLst>
                                      </p:cBhvr>
                                      <p:to>
                                        <p:strVal val="visible"/>
                                      </p:to>
                                    </p:set>
                                    <p:anim calcmode="lin" valueType="num">
                                      <p:cBhvr additive="base">
                                        <p:cTn id="13" dur="500" fill="hold"/>
                                        <p:tgtEl>
                                          <p:spTgt spid="74"/>
                                        </p:tgtEl>
                                        <p:attrNameLst>
                                          <p:attrName>ppt_x</p:attrName>
                                        </p:attrNameLst>
                                      </p:cBhvr>
                                      <p:tavLst>
                                        <p:tav tm="0">
                                          <p:val>
                                            <p:strVal val="0-#ppt_w/2"/>
                                          </p:val>
                                        </p:tav>
                                        <p:tav tm="100000">
                                          <p:val>
                                            <p:strVal val="#ppt_x"/>
                                          </p:val>
                                        </p:tav>
                                      </p:tavLst>
                                    </p:anim>
                                    <p:anim calcmode="lin" valueType="num">
                                      <p:cBhvr additive="base">
                                        <p:cTn id="14" dur="50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additive="base">
                                        <p:cTn id="19" dur="500" fill="hold"/>
                                        <p:tgtEl>
                                          <p:spTgt spid="70"/>
                                        </p:tgtEl>
                                        <p:attrNameLst>
                                          <p:attrName>ppt_x</p:attrName>
                                        </p:attrNameLst>
                                      </p:cBhvr>
                                      <p:tavLst>
                                        <p:tav tm="0">
                                          <p:val>
                                            <p:strVal val="0-#ppt_w/2"/>
                                          </p:val>
                                        </p:tav>
                                        <p:tav tm="100000">
                                          <p:val>
                                            <p:strVal val="#ppt_x"/>
                                          </p:val>
                                        </p:tav>
                                      </p:tavLst>
                                    </p:anim>
                                    <p:anim calcmode="lin" valueType="num">
                                      <p:cBhvr additive="base">
                                        <p:cTn id="20"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4"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kaler Titel 1"/>
          <p:cNvSpPr>
            <a:spLocks noGrp="1"/>
          </p:cNvSpPr>
          <p:nvPr>
            <p:ph type="title" orient="vert"/>
          </p:nvPr>
        </p:nvSpPr>
        <p:spPr/>
        <p:txBody>
          <a:bodyPr>
            <a:normAutofit/>
          </a:bodyPr>
          <a:lstStyle/>
          <a:p>
            <a:r>
              <a:rPr lang="de-DE" sz="4000"/>
              <a:t>Training </a:t>
            </a:r>
            <a:r>
              <a:rPr lang="de-DE" sz="4000" err="1"/>
              <a:t>agenda</a:t>
            </a:r>
            <a:endParaRPr lang="de-DE" sz="4000"/>
          </a:p>
        </p:txBody>
      </p:sp>
      <p:sp>
        <p:nvSpPr>
          <p:cNvPr id="3" name="Foliennummernplatzhalter 2"/>
          <p:cNvSpPr>
            <a:spLocks noGrp="1"/>
          </p:cNvSpPr>
          <p:nvPr>
            <p:ph type="sldNum" sz="quarter" idx="12"/>
          </p:nvPr>
        </p:nvSpPr>
        <p:spPr/>
        <p:txBody>
          <a:bodyPr/>
          <a:lstStyle/>
          <a:p>
            <a:fld id="{961E0DA8-AC27-403E-90E8-404BCA9BAC80}" type="slidenum">
              <a:rPr lang="en-US" smtClean="0"/>
              <a:pPr/>
              <a:t>2</a:t>
            </a:fld>
            <a:endParaRPr lang="en-US"/>
          </a:p>
        </p:txBody>
      </p:sp>
      <p:sp>
        <p:nvSpPr>
          <p:cNvPr id="4" name="Fußzeilenplatzhalter 3"/>
          <p:cNvSpPr>
            <a:spLocks noGrp="1"/>
          </p:cNvSpPr>
          <p:nvPr>
            <p:ph type="ftr" sz="quarter" idx="3"/>
          </p:nvPr>
        </p:nvSpPr>
        <p:spPr/>
        <p:txBody>
          <a:bodyPr/>
          <a:lstStyle/>
          <a:p>
            <a:r>
              <a:rPr lang="en-US" b="1"/>
              <a:t>Module 4 – Understanding and assessing corruption</a:t>
            </a:r>
            <a:endParaRPr lang="en-US"/>
          </a:p>
        </p:txBody>
      </p:sp>
      <p:graphicFrame>
        <p:nvGraphicFramePr>
          <p:cNvPr id="6" name="Tabelle 5">
            <a:extLst>
              <a:ext uri="{FF2B5EF4-FFF2-40B4-BE49-F238E27FC236}">
                <a16:creationId xmlns:a16="http://schemas.microsoft.com/office/drawing/2014/main" id="{EBFEF5B1-66C9-D747-BD3E-6BBCF40D26A2}"/>
              </a:ext>
            </a:extLst>
          </p:cNvPr>
          <p:cNvGraphicFramePr>
            <a:graphicFrameLocks noGrp="1"/>
          </p:cNvGraphicFramePr>
          <p:nvPr>
            <p:extLst>
              <p:ext uri="{D42A27DB-BD31-4B8C-83A1-F6EECF244321}">
                <p14:modId xmlns:p14="http://schemas.microsoft.com/office/powerpoint/2010/main" val="3170972890"/>
              </p:ext>
            </p:extLst>
          </p:nvPr>
        </p:nvGraphicFramePr>
        <p:xfrm>
          <a:off x="1490400" y="583200"/>
          <a:ext cx="7052363" cy="3874949"/>
        </p:xfrm>
        <a:graphic>
          <a:graphicData uri="http://schemas.openxmlformats.org/drawingml/2006/table">
            <a:tbl>
              <a:tblPr firstRow="1" bandRow="1">
                <a:tableStyleId>{5940675A-B579-460E-94D1-54222C63F5DA}</a:tableStyleId>
              </a:tblPr>
              <a:tblGrid>
                <a:gridCol w="689232">
                  <a:extLst>
                    <a:ext uri="{9D8B030D-6E8A-4147-A177-3AD203B41FA5}">
                      <a16:colId xmlns:a16="http://schemas.microsoft.com/office/drawing/2014/main" val="20000"/>
                    </a:ext>
                  </a:extLst>
                </a:gridCol>
                <a:gridCol w="1189939">
                  <a:extLst>
                    <a:ext uri="{9D8B030D-6E8A-4147-A177-3AD203B41FA5}">
                      <a16:colId xmlns:a16="http://schemas.microsoft.com/office/drawing/2014/main" val="3384579710"/>
                    </a:ext>
                  </a:extLst>
                </a:gridCol>
                <a:gridCol w="1293298">
                  <a:extLst>
                    <a:ext uri="{9D8B030D-6E8A-4147-A177-3AD203B41FA5}">
                      <a16:colId xmlns:a16="http://schemas.microsoft.com/office/drawing/2014/main" val="20002"/>
                    </a:ext>
                  </a:extLst>
                </a:gridCol>
                <a:gridCol w="1293298">
                  <a:extLst>
                    <a:ext uri="{9D8B030D-6E8A-4147-A177-3AD203B41FA5}">
                      <a16:colId xmlns:a16="http://schemas.microsoft.com/office/drawing/2014/main" val="20003"/>
                    </a:ext>
                  </a:extLst>
                </a:gridCol>
                <a:gridCol w="1293298">
                  <a:extLst>
                    <a:ext uri="{9D8B030D-6E8A-4147-A177-3AD203B41FA5}">
                      <a16:colId xmlns:a16="http://schemas.microsoft.com/office/drawing/2014/main" val="20004"/>
                    </a:ext>
                  </a:extLst>
                </a:gridCol>
                <a:gridCol w="1293298">
                  <a:extLst>
                    <a:ext uri="{9D8B030D-6E8A-4147-A177-3AD203B41FA5}">
                      <a16:colId xmlns:a16="http://schemas.microsoft.com/office/drawing/2014/main" val="20005"/>
                    </a:ext>
                  </a:extLst>
                </a:gridCol>
              </a:tblGrid>
              <a:tr h="469757">
                <a:tc>
                  <a:txBody>
                    <a:bodyPr/>
                    <a:lstStyle/>
                    <a:p>
                      <a:r>
                        <a:rPr lang="de-DE" sz="800" b="1" dirty="0">
                          <a:solidFill>
                            <a:schemeClr val="bg1"/>
                          </a:solidFill>
                          <a:latin typeface="Roboto"/>
                          <a:cs typeface="Roboto"/>
                        </a:rPr>
                        <a:t>Time</a:t>
                      </a: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1" dirty="0">
                          <a:solidFill>
                            <a:schemeClr val="bg1"/>
                          </a:solidFill>
                          <a:latin typeface="Roboto"/>
                          <a:cs typeface="Roboto"/>
                        </a:rPr>
                        <a:t>Day 1: </a:t>
                      </a:r>
                      <a:r>
                        <a:rPr lang="de-DE" sz="800" b="1" dirty="0" err="1">
                          <a:solidFill>
                            <a:schemeClr val="bg1"/>
                          </a:solidFill>
                          <a:latin typeface="Roboto"/>
                          <a:cs typeface="Roboto"/>
                        </a:rPr>
                        <a:t>Fundamentals</a:t>
                      </a:r>
                      <a:r>
                        <a:rPr lang="de-DE" sz="800" b="1" dirty="0">
                          <a:solidFill>
                            <a:schemeClr val="bg1"/>
                          </a:solidFill>
                          <a:latin typeface="Roboto"/>
                          <a:cs typeface="Roboto"/>
                        </a:rPr>
                        <a:t> </a:t>
                      </a:r>
                      <a:r>
                        <a:rPr lang="de-DE" sz="800" b="1" dirty="0" err="1">
                          <a:solidFill>
                            <a:schemeClr val="bg1"/>
                          </a:solidFill>
                          <a:latin typeface="Roboto"/>
                          <a:cs typeface="Roboto"/>
                        </a:rPr>
                        <a:t>of</a:t>
                      </a:r>
                      <a:r>
                        <a:rPr lang="de-DE" sz="800" b="1" dirty="0">
                          <a:solidFill>
                            <a:schemeClr val="bg1"/>
                          </a:solidFill>
                          <a:latin typeface="Roboto"/>
                          <a:cs typeface="Roboto"/>
                        </a:rPr>
                        <a:t> </a:t>
                      </a:r>
                      <a:r>
                        <a:rPr lang="de-DE" sz="800" b="1" dirty="0" err="1">
                          <a:solidFill>
                            <a:schemeClr val="bg1"/>
                          </a:solidFill>
                          <a:latin typeface="Roboto"/>
                          <a:cs typeface="Roboto"/>
                        </a:rPr>
                        <a:t>ethics</a:t>
                      </a:r>
                      <a:r>
                        <a:rPr lang="de-DE" sz="800" b="1" dirty="0">
                          <a:solidFill>
                            <a:schemeClr val="bg1"/>
                          </a:solidFill>
                          <a:latin typeface="Roboto"/>
                          <a:cs typeface="Roboto"/>
                        </a:rPr>
                        <a:t> and </a:t>
                      </a:r>
                      <a:r>
                        <a:rPr lang="de-DE" sz="800" b="1" dirty="0" err="1">
                          <a:solidFill>
                            <a:schemeClr val="bg1"/>
                          </a:solidFill>
                          <a:latin typeface="Roboto"/>
                          <a:cs typeface="Roboto"/>
                        </a:rPr>
                        <a:t>public</a:t>
                      </a:r>
                      <a:r>
                        <a:rPr lang="de-DE" sz="800" b="1" dirty="0">
                          <a:solidFill>
                            <a:schemeClr val="bg1"/>
                          </a:solidFill>
                          <a:latin typeface="Roboto"/>
                          <a:cs typeface="Roboto"/>
                        </a:rPr>
                        <a:t> </a:t>
                      </a:r>
                      <a:r>
                        <a:rPr lang="de-DE" sz="800" b="1" dirty="0" err="1">
                          <a:solidFill>
                            <a:schemeClr val="bg1"/>
                          </a:solidFill>
                          <a:latin typeface="Roboto"/>
                          <a:cs typeface="Roboto"/>
                        </a:rPr>
                        <a:t>integrity</a:t>
                      </a:r>
                      <a:endParaRPr lang="de-DE" sz="800" b="1">
                        <a:solidFill>
                          <a:schemeClr val="bg1"/>
                        </a:solidFill>
                        <a:latin typeface="Roboto"/>
                        <a:cs typeface="Roboto"/>
                      </a:endParaRP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1" dirty="0">
                          <a:solidFill>
                            <a:schemeClr val="bg1"/>
                          </a:solidFill>
                          <a:latin typeface="Roboto"/>
                          <a:cs typeface="Roboto"/>
                        </a:rPr>
                        <a:t>Day 2: </a:t>
                      </a:r>
                      <a:r>
                        <a:rPr lang="de-DE" sz="800" b="1" dirty="0" err="1">
                          <a:solidFill>
                            <a:schemeClr val="bg1"/>
                          </a:solidFill>
                          <a:latin typeface="Roboto"/>
                          <a:cs typeface="Roboto"/>
                        </a:rPr>
                        <a:t>Ethics</a:t>
                      </a:r>
                      <a:r>
                        <a:rPr lang="de-DE" sz="800" b="1" dirty="0">
                          <a:solidFill>
                            <a:schemeClr val="bg1"/>
                          </a:solidFill>
                          <a:latin typeface="Roboto"/>
                          <a:cs typeface="Roboto"/>
                        </a:rPr>
                        <a:t> and </a:t>
                      </a:r>
                      <a:r>
                        <a:rPr lang="de-DE" sz="800" b="1" dirty="0" err="1">
                          <a:solidFill>
                            <a:schemeClr val="bg1"/>
                          </a:solidFill>
                          <a:latin typeface="Roboto"/>
                          <a:cs typeface="Roboto"/>
                        </a:rPr>
                        <a:t>public</a:t>
                      </a:r>
                      <a:r>
                        <a:rPr lang="de-DE" sz="800" b="1" dirty="0">
                          <a:solidFill>
                            <a:schemeClr val="bg1"/>
                          </a:solidFill>
                          <a:latin typeface="Roboto"/>
                          <a:cs typeface="Roboto"/>
                        </a:rPr>
                        <a:t> </a:t>
                      </a:r>
                      <a:r>
                        <a:rPr lang="de-DE" sz="800" b="1" dirty="0" err="1">
                          <a:solidFill>
                            <a:schemeClr val="bg1"/>
                          </a:solidFill>
                          <a:latin typeface="Roboto"/>
                          <a:cs typeface="Roboto"/>
                        </a:rPr>
                        <a:t>integrity</a:t>
                      </a:r>
                      <a:r>
                        <a:rPr lang="de-DE" sz="800" b="1" dirty="0">
                          <a:solidFill>
                            <a:schemeClr val="bg1"/>
                          </a:solidFill>
                          <a:latin typeface="Roboto"/>
                          <a:cs typeface="Roboto"/>
                        </a:rPr>
                        <a:t> at </a:t>
                      </a:r>
                      <a:r>
                        <a:rPr lang="de-DE" sz="800" b="1" dirty="0" err="1">
                          <a:solidFill>
                            <a:schemeClr val="bg1"/>
                          </a:solidFill>
                          <a:latin typeface="Roboto"/>
                          <a:cs typeface="Roboto"/>
                        </a:rPr>
                        <a:t>the</a:t>
                      </a:r>
                      <a:r>
                        <a:rPr lang="de-DE" sz="800" b="1" dirty="0">
                          <a:solidFill>
                            <a:schemeClr val="bg1"/>
                          </a:solidFill>
                          <a:latin typeface="Roboto"/>
                          <a:cs typeface="Roboto"/>
                        </a:rPr>
                        <a:t> </a:t>
                      </a:r>
                      <a:r>
                        <a:rPr lang="de-DE" sz="800" b="1" dirty="0" err="1">
                          <a:solidFill>
                            <a:schemeClr val="bg1"/>
                          </a:solidFill>
                          <a:latin typeface="Roboto"/>
                          <a:cs typeface="Roboto"/>
                        </a:rPr>
                        <a:t>institutional</a:t>
                      </a:r>
                      <a:r>
                        <a:rPr lang="de-DE" sz="800" b="1" dirty="0">
                          <a:solidFill>
                            <a:schemeClr val="bg1"/>
                          </a:solidFill>
                          <a:latin typeface="Roboto"/>
                          <a:cs typeface="Roboto"/>
                        </a:rPr>
                        <a:t> and </a:t>
                      </a:r>
                      <a:r>
                        <a:rPr lang="de-DE" sz="800" b="1" dirty="0" err="1">
                          <a:solidFill>
                            <a:schemeClr val="bg1"/>
                          </a:solidFill>
                          <a:latin typeface="Roboto"/>
                          <a:cs typeface="Roboto"/>
                        </a:rPr>
                        <a:t>policy</a:t>
                      </a:r>
                      <a:r>
                        <a:rPr lang="de-DE" sz="800" b="1" dirty="0">
                          <a:solidFill>
                            <a:schemeClr val="bg1"/>
                          </a:solidFill>
                          <a:latin typeface="Roboto"/>
                          <a:cs typeface="Roboto"/>
                        </a:rPr>
                        <a:t> </a:t>
                      </a:r>
                      <a:r>
                        <a:rPr lang="de-DE" sz="800" b="1" dirty="0" err="1">
                          <a:solidFill>
                            <a:schemeClr val="bg1"/>
                          </a:solidFill>
                          <a:latin typeface="Roboto"/>
                          <a:cs typeface="Roboto"/>
                        </a:rPr>
                        <a:t>level</a:t>
                      </a:r>
                      <a:endParaRPr lang="de-DE" sz="800" b="1">
                        <a:solidFill>
                          <a:schemeClr val="bg1"/>
                        </a:solidFill>
                        <a:latin typeface="Roboto"/>
                        <a:cs typeface="Roboto"/>
                      </a:endParaRP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1" dirty="0">
                          <a:solidFill>
                            <a:schemeClr val="bg1"/>
                          </a:solidFill>
                          <a:latin typeface="Roboto"/>
                          <a:cs typeface="Roboto"/>
                        </a:rPr>
                        <a:t>Day 3: Organizational </a:t>
                      </a:r>
                      <a:r>
                        <a:rPr lang="de-DE" sz="800" b="1" dirty="0" err="1">
                          <a:solidFill>
                            <a:schemeClr val="bg1"/>
                          </a:solidFill>
                          <a:latin typeface="Roboto"/>
                          <a:cs typeface="Roboto"/>
                        </a:rPr>
                        <a:t>change</a:t>
                      </a:r>
                      <a:r>
                        <a:rPr lang="de-DE" sz="800" b="1" dirty="0">
                          <a:solidFill>
                            <a:schemeClr val="bg1"/>
                          </a:solidFill>
                          <a:latin typeface="Roboto"/>
                          <a:cs typeface="Roboto"/>
                        </a:rPr>
                        <a:t> </a:t>
                      </a:r>
                      <a:r>
                        <a:rPr lang="de-DE" sz="800" b="1" dirty="0" err="1">
                          <a:solidFill>
                            <a:schemeClr val="bg1"/>
                          </a:solidFill>
                          <a:latin typeface="Roboto"/>
                          <a:cs typeface="Roboto"/>
                        </a:rPr>
                        <a:t>for</a:t>
                      </a:r>
                      <a:r>
                        <a:rPr lang="de-DE" sz="800" b="1" dirty="0">
                          <a:solidFill>
                            <a:schemeClr val="bg1"/>
                          </a:solidFill>
                          <a:latin typeface="Roboto"/>
                          <a:cs typeface="Roboto"/>
                        </a:rPr>
                        <a:t> </a:t>
                      </a:r>
                      <a:r>
                        <a:rPr lang="de-DE" sz="800" b="1" dirty="0" err="1">
                          <a:solidFill>
                            <a:schemeClr val="bg1"/>
                          </a:solidFill>
                          <a:latin typeface="Roboto"/>
                          <a:cs typeface="Roboto"/>
                        </a:rPr>
                        <a:t>enhanced</a:t>
                      </a:r>
                      <a:r>
                        <a:rPr lang="de-DE" sz="800" b="1" dirty="0">
                          <a:solidFill>
                            <a:schemeClr val="bg1"/>
                          </a:solidFill>
                          <a:latin typeface="Roboto"/>
                          <a:cs typeface="Roboto"/>
                        </a:rPr>
                        <a:t> </a:t>
                      </a:r>
                      <a:r>
                        <a:rPr lang="de-DE" sz="800" b="1" dirty="0" err="1">
                          <a:solidFill>
                            <a:schemeClr val="bg1"/>
                          </a:solidFill>
                          <a:latin typeface="Roboto"/>
                          <a:cs typeface="Roboto"/>
                        </a:rPr>
                        <a:t>ethics</a:t>
                      </a:r>
                      <a:r>
                        <a:rPr lang="de-DE" sz="800" b="1" dirty="0">
                          <a:solidFill>
                            <a:schemeClr val="bg1"/>
                          </a:solidFill>
                          <a:latin typeface="Roboto"/>
                          <a:cs typeface="Roboto"/>
                        </a:rPr>
                        <a:t> and </a:t>
                      </a:r>
                      <a:r>
                        <a:rPr lang="de-DE" sz="800" b="1" dirty="0" err="1">
                          <a:solidFill>
                            <a:schemeClr val="bg1"/>
                          </a:solidFill>
                          <a:latin typeface="Roboto"/>
                          <a:cs typeface="Roboto"/>
                        </a:rPr>
                        <a:t>integrity</a:t>
                      </a:r>
                      <a:endParaRPr lang="de-DE" sz="800" b="1">
                        <a:solidFill>
                          <a:schemeClr val="bg1"/>
                        </a:solidFill>
                        <a:latin typeface="Roboto"/>
                        <a:cs typeface="Roboto"/>
                      </a:endParaRP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1" dirty="0">
                          <a:solidFill>
                            <a:schemeClr val="bg1"/>
                          </a:solidFill>
                          <a:latin typeface="Roboto"/>
                          <a:cs typeface="Roboto"/>
                        </a:rPr>
                        <a:t>Day</a:t>
                      </a:r>
                      <a:r>
                        <a:rPr lang="de-DE" sz="800" b="1" baseline="0" dirty="0">
                          <a:solidFill>
                            <a:schemeClr val="bg1"/>
                          </a:solidFill>
                          <a:latin typeface="Roboto"/>
                          <a:cs typeface="Roboto"/>
                        </a:rPr>
                        <a:t> 4:</a:t>
                      </a:r>
                      <a:r>
                        <a:rPr lang="de-DE" sz="800" b="1" dirty="0">
                          <a:solidFill>
                            <a:schemeClr val="bg1"/>
                          </a:solidFill>
                          <a:latin typeface="Roboto"/>
                          <a:cs typeface="Roboto"/>
                        </a:rPr>
                        <a:t> Individual </a:t>
                      </a:r>
                      <a:r>
                        <a:rPr lang="de-DE" sz="800" b="1" dirty="0" err="1">
                          <a:solidFill>
                            <a:schemeClr val="bg1"/>
                          </a:solidFill>
                          <a:latin typeface="Roboto"/>
                          <a:cs typeface="Roboto"/>
                        </a:rPr>
                        <a:t>ethical</a:t>
                      </a:r>
                      <a:r>
                        <a:rPr lang="de-DE" sz="800" b="1" dirty="0">
                          <a:solidFill>
                            <a:schemeClr val="bg1"/>
                          </a:solidFill>
                          <a:latin typeface="Roboto"/>
                          <a:cs typeface="Roboto"/>
                        </a:rPr>
                        <a:t> </a:t>
                      </a:r>
                      <a:r>
                        <a:rPr lang="de-DE" sz="800" b="1" dirty="0" err="1">
                          <a:solidFill>
                            <a:schemeClr val="bg1"/>
                          </a:solidFill>
                          <a:latin typeface="Roboto"/>
                          <a:cs typeface="Roboto"/>
                        </a:rPr>
                        <a:t>behavior</a:t>
                      </a:r>
                      <a:endParaRPr lang="de-DE" sz="800" b="1">
                        <a:solidFill>
                          <a:schemeClr val="bg1"/>
                        </a:solidFill>
                        <a:latin typeface="Roboto"/>
                        <a:cs typeface="Roboto"/>
                      </a:endParaRP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de-DE" sz="800" b="1" u="none" strike="noStrike" kern="1200" cap="none" spc="0" normalizeH="0" baseline="0" noProof="0" dirty="0">
                          <a:ln>
                            <a:noFill/>
                          </a:ln>
                          <a:solidFill>
                            <a:schemeClr val="bg1"/>
                          </a:solidFill>
                          <a:effectLst/>
                          <a:uLnTx/>
                          <a:uFillTx/>
                          <a:latin typeface="Roboto"/>
                          <a:cs typeface="Roboto"/>
                        </a:rPr>
                        <a:t>Day 5: </a:t>
                      </a:r>
                      <a:r>
                        <a:rPr kumimoji="0" lang="de-DE" sz="800" b="1" u="none" strike="noStrike" kern="1200" cap="none" spc="0" normalizeH="0" baseline="0" noProof="0" dirty="0" err="1">
                          <a:ln>
                            <a:noFill/>
                          </a:ln>
                          <a:solidFill>
                            <a:schemeClr val="bg1"/>
                          </a:solidFill>
                          <a:effectLst/>
                          <a:uLnTx/>
                          <a:uFillTx/>
                          <a:latin typeface="Roboto"/>
                          <a:cs typeface="Roboto"/>
                        </a:rPr>
                        <a:t>Developing</a:t>
                      </a:r>
                      <a:r>
                        <a:rPr kumimoji="0" lang="de-DE" sz="800" b="1" u="none" strike="noStrike" kern="1200" cap="none" spc="0" normalizeH="0" baseline="0" noProof="0" dirty="0">
                          <a:ln>
                            <a:noFill/>
                          </a:ln>
                          <a:solidFill>
                            <a:schemeClr val="bg1"/>
                          </a:solidFill>
                          <a:effectLst/>
                          <a:uLnTx/>
                          <a:uFillTx/>
                          <a:latin typeface="Roboto"/>
                          <a:cs typeface="Roboto"/>
                        </a:rPr>
                        <a:t> a </a:t>
                      </a:r>
                      <a:r>
                        <a:rPr kumimoji="0" lang="de-DE" sz="800" b="1" u="none" strike="noStrike" kern="1200" cap="none" spc="0" normalizeH="0" baseline="0" noProof="0" dirty="0" err="1">
                          <a:ln>
                            <a:noFill/>
                          </a:ln>
                          <a:solidFill>
                            <a:schemeClr val="bg1"/>
                          </a:solidFill>
                          <a:effectLst/>
                          <a:uLnTx/>
                          <a:uFillTx/>
                          <a:latin typeface="Roboto"/>
                          <a:cs typeface="Roboto"/>
                        </a:rPr>
                        <a:t>strategy</a:t>
                      </a:r>
                      <a:r>
                        <a:rPr kumimoji="0" lang="de-DE" sz="800" b="1" u="none" strike="noStrike" kern="1200" cap="none" spc="0" normalizeH="0" baseline="0" noProof="0" dirty="0">
                          <a:ln>
                            <a:noFill/>
                          </a:ln>
                          <a:solidFill>
                            <a:schemeClr val="bg1"/>
                          </a:solidFill>
                          <a:effectLst/>
                          <a:uLnTx/>
                          <a:uFillTx/>
                          <a:latin typeface="Roboto"/>
                          <a:cs typeface="Roboto"/>
                        </a:rPr>
                        <a:t>, </a:t>
                      </a:r>
                      <a:r>
                        <a:rPr kumimoji="0" lang="de-DE" sz="800" b="1" u="none" strike="noStrike" kern="1200" cap="none" spc="0" normalizeH="0" baseline="0" noProof="0" dirty="0" err="1">
                          <a:ln>
                            <a:noFill/>
                          </a:ln>
                          <a:solidFill>
                            <a:schemeClr val="bg1"/>
                          </a:solidFill>
                          <a:effectLst/>
                          <a:uLnTx/>
                          <a:uFillTx/>
                          <a:latin typeface="Roboto"/>
                          <a:cs typeface="Roboto"/>
                        </a:rPr>
                        <a:t>roadmap</a:t>
                      </a:r>
                      <a:r>
                        <a:rPr kumimoji="0" lang="de-DE" sz="800" b="1" u="none" strike="noStrike" kern="1200" cap="none" spc="0" normalizeH="0" baseline="0" noProof="0" dirty="0">
                          <a:ln>
                            <a:noFill/>
                          </a:ln>
                          <a:solidFill>
                            <a:schemeClr val="bg1"/>
                          </a:solidFill>
                          <a:effectLst/>
                          <a:uLnTx/>
                          <a:uFillTx/>
                          <a:latin typeface="Roboto"/>
                          <a:cs typeface="Roboto"/>
                        </a:rPr>
                        <a:t> and </a:t>
                      </a:r>
                      <a:r>
                        <a:rPr kumimoji="0" lang="de-DE" sz="800" b="1" u="none" strike="noStrike" kern="1200" cap="none" spc="0" normalizeH="0" baseline="0" noProof="0" dirty="0" err="1">
                          <a:ln>
                            <a:noFill/>
                          </a:ln>
                          <a:solidFill>
                            <a:schemeClr val="bg1"/>
                          </a:solidFill>
                          <a:effectLst/>
                          <a:uLnTx/>
                          <a:uFillTx/>
                          <a:latin typeface="Roboto"/>
                          <a:cs typeface="Roboto"/>
                        </a:rPr>
                        <a:t>action</a:t>
                      </a:r>
                      <a:r>
                        <a:rPr kumimoji="0" lang="de-DE" sz="800" b="1" u="none" strike="noStrike" kern="1200" cap="none" spc="0" normalizeH="0" baseline="0" noProof="0" dirty="0">
                          <a:ln>
                            <a:noFill/>
                          </a:ln>
                          <a:solidFill>
                            <a:schemeClr val="bg1"/>
                          </a:solidFill>
                          <a:effectLst/>
                          <a:uLnTx/>
                          <a:uFillTx/>
                          <a:latin typeface="Roboto"/>
                          <a:cs typeface="Roboto"/>
                        </a:rPr>
                        <a:t> plan </a:t>
                      </a:r>
                      <a:r>
                        <a:rPr kumimoji="0" lang="de-DE" sz="800" b="1" u="none" strike="noStrike" kern="1200" cap="none" spc="0" normalizeH="0" baseline="0" noProof="0" dirty="0" err="1">
                          <a:ln>
                            <a:noFill/>
                          </a:ln>
                          <a:solidFill>
                            <a:schemeClr val="bg1"/>
                          </a:solidFill>
                          <a:effectLst/>
                          <a:uLnTx/>
                          <a:uFillTx/>
                          <a:latin typeface="Roboto"/>
                          <a:cs typeface="Roboto"/>
                        </a:rPr>
                        <a:t>for</a:t>
                      </a:r>
                      <a:r>
                        <a:rPr kumimoji="0" lang="de-DE" sz="800" b="1" u="none" strike="noStrike" kern="1200" cap="none" spc="0" normalizeH="0" baseline="0" noProof="0" dirty="0">
                          <a:ln>
                            <a:noFill/>
                          </a:ln>
                          <a:solidFill>
                            <a:schemeClr val="bg1"/>
                          </a:solidFill>
                          <a:effectLst/>
                          <a:uLnTx/>
                          <a:uFillTx/>
                          <a:latin typeface="Roboto"/>
                          <a:cs typeface="Roboto"/>
                        </a:rPr>
                        <a:t> </a:t>
                      </a:r>
                      <a:r>
                        <a:rPr kumimoji="0" lang="de-DE" sz="800" b="1" u="none" strike="noStrike" kern="1200" cap="none" spc="0" normalizeH="0" baseline="0" noProof="0" dirty="0" err="1">
                          <a:ln>
                            <a:noFill/>
                          </a:ln>
                          <a:solidFill>
                            <a:schemeClr val="bg1"/>
                          </a:solidFill>
                          <a:effectLst/>
                          <a:uLnTx/>
                          <a:uFillTx/>
                          <a:latin typeface="Roboto"/>
                          <a:cs typeface="Roboto"/>
                        </a:rPr>
                        <a:t>enhanced</a:t>
                      </a:r>
                      <a:r>
                        <a:rPr kumimoji="0" lang="de-DE" sz="800" b="1" u="none" strike="noStrike" kern="1200" cap="none" spc="0" normalizeH="0" baseline="0" noProof="0" dirty="0">
                          <a:ln>
                            <a:noFill/>
                          </a:ln>
                          <a:solidFill>
                            <a:schemeClr val="bg1"/>
                          </a:solidFill>
                          <a:effectLst/>
                          <a:uLnTx/>
                          <a:uFillTx/>
                          <a:latin typeface="Roboto"/>
                          <a:cs typeface="Roboto"/>
                        </a:rPr>
                        <a:t> </a:t>
                      </a:r>
                      <a:r>
                        <a:rPr kumimoji="0" lang="de-DE" sz="800" b="1" u="none" strike="noStrike" kern="1200" cap="none" spc="0" normalizeH="0" baseline="0" noProof="0" dirty="0" err="1">
                          <a:ln>
                            <a:noFill/>
                          </a:ln>
                          <a:solidFill>
                            <a:schemeClr val="bg1"/>
                          </a:solidFill>
                          <a:effectLst/>
                          <a:uLnTx/>
                          <a:uFillTx/>
                          <a:latin typeface="Roboto"/>
                          <a:cs typeface="Roboto"/>
                        </a:rPr>
                        <a:t>ethics</a:t>
                      </a:r>
                      <a:r>
                        <a:rPr kumimoji="0" lang="de-DE" sz="800" b="1" u="none" strike="noStrike" kern="1200" cap="none" spc="0" normalizeH="0" baseline="0" noProof="0" dirty="0">
                          <a:ln>
                            <a:noFill/>
                          </a:ln>
                          <a:solidFill>
                            <a:schemeClr val="bg1"/>
                          </a:solidFill>
                          <a:effectLst/>
                          <a:uLnTx/>
                          <a:uFillTx/>
                          <a:latin typeface="Roboto"/>
                          <a:cs typeface="Roboto"/>
                        </a:rPr>
                        <a:t> and </a:t>
                      </a:r>
                      <a:r>
                        <a:rPr kumimoji="0" lang="de-DE" sz="800" b="1" u="none" strike="noStrike" kern="1200" cap="none" spc="0" normalizeH="0" baseline="0" noProof="0" dirty="0" err="1">
                          <a:ln>
                            <a:noFill/>
                          </a:ln>
                          <a:solidFill>
                            <a:schemeClr val="bg1"/>
                          </a:solidFill>
                          <a:effectLst/>
                          <a:uLnTx/>
                          <a:uFillTx/>
                          <a:latin typeface="Roboto"/>
                          <a:cs typeface="Roboto"/>
                        </a:rPr>
                        <a:t>public</a:t>
                      </a:r>
                      <a:r>
                        <a:rPr kumimoji="0" lang="de-DE" sz="800" b="1" u="none" strike="noStrike" kern="1200" cap="none" spc="0" normalizeH="0" baseline="0" noProof="0" dirty="0">
                          <a:ln>
                            <a:noFill/>
                          </a:ln>
                          <a:solidFill>
                            <a:schemeClr val="bg1"/>
                          </a:solidFill>
                          <a:effectLst/>
                          <a:uLnTx/>
                          <a:uFillTx/>
                          <a:latin typeface="Roboto"/>
                          <a:cs typeface="Roboto"/>
                        </a:rPr>
                        <a:t> </a:t>
                      </a:r>
                      <a:r>
                        <a:rPr kumimoji="0" lang="de-DE" sz="800" b="1" u="none" strike="noStrike" kern="1200" cap="none" spc="0" normalizeH="0" baseline="0" noProof="0" dirty="0" err="1">
                          <a:ln>
                            <a:noFill/>
                          </a:ln>
                          <a:solidFill>
                            <a:schemeClr val="bg1"/>
                          </a:solidFill>
                          <a:effectLst/>
                          <a:uLnTx/>
                          <a:uFillTx/>
                          <a:latin typeface="Roboto"/>
                          <a:cs typeface="Roboto"/>
                        </a:rPr>
                        <a:t>integrity</a:t>
                      </a:r>
                      <a:endParaRPr lang="de-DE" sz="800" b="1">
                        <a:solidFill>
                          <a:schemeClr val="bg1"/>
                        </a:solidFill>
                        <a:latin typeface="Roboto"/>
                        <a:cs typeface="Roboto"/>
                      </a:endParaRPr>
                    </a:p>
                  </a:txBody>
                  <a:tcPr>
                    <a:solidFill>
                      <a:srgbClr val="00B0F0"/>
                    </a:solidFill>
                  </a:tcPr>
                </a:tc>
                <a:extLst>
                  <a:ext uri="{0D108BD9-81ED-4DB2-BD59-A6C34878D82A}">
                    <a16:rowId xmlns:a16="http://schemas.microsoft.com/office/drawing/2014/main" val="10000"/>
                  </a:ext>
                </a:extLst>
              </a:tr>
              <a:tr h="628364">
                <a:tc rowSpan="2">
                  <a:txBody>
                    <a:bodyPr/>
                    <a:lstStyle/>
                    <a:p>
                      <a:pPr lvl="0">
                        <a:buNone/>
                      </a:pPr>
                      <a:r>
                        <a:rPr lang="de-DE" sz="800" b="1" dirty="0">
                          <a:latin typeface="Roboto"/>
                        </a:rPr>
                        <a:t>Morning</a:t>
                      </a:r>
                      <a:endParaRPr lang="en-US" sz="800">
                        <a:latin typeface="Roboto"/>
                      </a:endParaRPr>
                    </a:p>
                  </a:txBody>
                  <a:tcPr>
                    <a:solidFill>
                      <a:schemeClr val="accent1">
                        <a:lumMod val="20000"/>
                        <a:lumOff val="80000"/>
                      </a:schemeClr>
                    </a:solidFill>
                  </a:tcPr>
                </a:tc>
                <a:tc>
                  <a:txBody>
                    <a:bodyPr/>
                    <a:lstStyle/>
                    <a:p>
                      <a:pPr marL="0" lvl="0" indent="0">
                        <a:spcBef>
                          <a:spcPts val="400"/>
                        </a:spcBef>
                        <a:buNone/>
                      </a:pPr>
                      <a:r>
                        <a:rPr lang="de-DE" sz="800" dirty="0">
                          <a:latin typeface="Roboto"/>
                          <a:cs typeface="Roboto"/>
                        </a:rPr>
                        <a:t>Module 1 - </a:t>
                      </a:r>
                      <a:r>
                        <a:rPr lang="de-DE" sz="800" dirty="0" err="1">
                          <a:latin typeface="Roboto"/>
                          <a:cs typeface="Roboto"/>
                        </a:rPr>
                        <a:t>How</a:t>
                      </a:r>
                      <a:r>
                        <a:rPr lang="de-DE" sz="800" dirty="0">
                          <a:latin typeface="Roboto"/>
                          <a:cs typeface="Roboto"/>
                        </a:rPr>
                        <a:t> </a:t>
                      </a:r>
                      <a:r>
                        <a:rPr lang="de-DE" sz="800" dirty="0" err="1">
                          <a:latin typeface="Roboto"/>
                          <a:cs typeface="Roboto"/>
                        </a:rPr>
                        <a:t>would</a:t>
                      </a:r>
                      <a:r>
                        <a:rPr lang="de-DE" sz="800" dirty="0">
                          <a:latin typeface="Roboto"/>
                          <a:cs typeface="Roboto"/>
                        </a:rPr>
                        <a:t> a </a:t>
                      </a:r>
                      <a:r>
                        <a:rPr lang="de-DE" sz="800" dirty="0" err="1">
                          <a:latin typeface="Roboto"/>
                          <a:cs typeface="Roboto"/>
                        </a:rPr>
                        <a:t>world</a:t>
                      </a:r>
                      <a:r>
                        <a:rPr lang="de-DE" sz="800" dirty="0">
                          <a:latin typeface="Roboto"/>
                          <a:cs typeface="Roboto"/>
                        </a:rPr>
                        <a:t> </a:t>
                      </a:r>
                      <a:r>
                        <a:rPr lang="de-DE" sz="800" dirty="0" err="1">
                          <a:latin typeface="Roboto"/>
                          <a:cs typeface="Roboto"/>
                        </a:rPr>
                        <a:t>without</a:t>
                      </a:r>
                      <a:r>
                        <a:rPr lang="de-DE" sz="800" dirty="0">
                          <a:latin typeface="Roboto"/>
                          <a:cs typeface="Roboto"/>
                        </a:rPr>
                        <a:t> </a:t>
                      </a:r>
                      <a:r>
                        <a:rPr lang="de-DE" sz="800" dirty="0" err="1">
                          <a:latin typeface="Roboto"/>
                          <a:cs typeface="Roboto"/>
                        </a:rPr>
                        <a:t>corruption</a:t>
                      </a:r>
                      <a:r>
                        <a:rPr lang="de-DE" sz="800" dirty="0">
                          <a:latin typeface="Roboto"/>
                          <a:cs typeface="Roboto"/>
                        </a:rPr>
                        <a:t> </a:t>
                      </a:r>
                      <a:r>
                        <a:rPr lang="de-DE" sz="800" dirty="0" err="1">
                          <a:latin typeface="Roboto"/>
                          <a:cs typeface="Roboto"/>
                        </a:rPr>
                        <a:t>look</a:t>
                      </a:r>
                      <a:r>
                        <a:rPr lang="de-DE" sz="800" dirty="0">
                          <a:latin typeface="Roboto"/>
                          <a:cs typeface="Roboto"/>
                        </a:rPr>
                        <a:t>?</a:t>
                      </a:r>
                      <a:endParaRPr lang="de-DE" sz="800" b="0">
                        <a:latin typeface="Roboto"/>
                        <a:cs typeface="Roboto"/>
                      </a:endParaRPr>
                    </a:p>
                  </a:txBody>
                  <a:tcPr>
                    <a:noFill/>
                  </a:tcPr>
                </a:tc>
                <a:tc>
                  <a:txBody>
                    <a:bodyPr/>
                    <a:lstStyle/>
                    <a:p>
                      <a:pPr marL="0" lvl="0" indent="0">
                        <a:spcBef>
                          <a:spcPts val="400"/>
                        </a:spcBef>
                        <a:buNone/>
                      </a:pPr>
                      <a:r>
                        <a:rPr lang="de-DE" sz="800" b="0" i="0" u="none" strike="noStrike" noProof="0" dirty="0">
                          <a:latin typeface="Roboto"/>
                        </a:rPr>
                        <a:t>Module 6 - </a:t>
                      </a:r>
                      <a:r>
                        <a:rPr lang="de-DE" sz="800" b="0" i="0" u="none" strike="noStrike" noProof="0" dirty="0" err="1">
                          <a:latin typeface="Roboto"/>
                        </a:rPr>
                        <a:t>Oversight</a:t>
                      </a:r>
                      <a:r>
                        <a:rPr lang="de-DE" sz="800" b="0" i="0" u="none" strike="noStrike" noProof="0" dirty="0">
                          <a:latin typeface="Roboto"/>
                        </a:rPr>
                        <a:t> </a:t>
                      </a:r>
                      <a:r>
                        <a:rPr lang="de-DE" sz="800" b="0" i="0" u="none" strike="noStrike" noProof="0" dirty="0" err="1">
                          <a:latin typeface="Roboto"/>
                        </a:rPr>
                        <a:t>institutions</a:t>
                      </a:r>
                      <a:endParaRPr lang="en-US" sz="800">
                        <a:latin typeface="Roboto"/>
                      </a:endParaRPr>
                    </a:p>
                  </a:txBody>
                  <a:tcPr/>
                </a:tc>
                <a:tc>
                  <a:txBody>
                    <a:bodyPr/>
                    <a:lstStyle/>
                    <a:p>
                      <a:pPr marL="0" marR="0" lvl="0" indent="0" algn="l" rtl="0" eaLnBrk="1" fontAlgn="auto" latinLnBrk="0" hangingPunct="1">
                        <a:lnSpc>
                          <a:spcPct val="100000"/>
                        </a:lnSpc>
                        <a:spcBef>
                          <a:spcPts val="400"/>
                        </a:spcBef>
                        <a:spcAft>
                          <a:spcPts val="0"/>
                        </a:spcAft>
                        <a:buFontTx/>
                        <a:buNone/>
                      </a:pPr>
                      <a:r>
                        <a:rPr lang="de-DE" sz="800" dirty="0">
                          <a:latin typeface="Roboto"/>
                          <a:cs typeface="Roboto"/>
                        </a:rPr>
                        <a:t>Module 11 - </a:t>
                      </a:r>
                      <a:r>
                        <a:rPr lang="de-DE" sz="800" dirty="0" err="1">
                          <a:latin typeface="Roboto"/>
                          <a:cs typeface="Roboto"/>
                        </a:rPr>
                        <a:t>Staff</a:t>
                      </a:r>
                      <a:r>
                        <a:rPr lang="de-DE" sz="800" dirty="0">
                          <a:latin typeface="Roboto"/>
                          <a:cs typeface="Roboto"/>
                        </a:rPr>
                        <a:t> </a:t>
                      </a:r>
                      <a:r>
                        <a:rPr lang="de-DE" sz="800" dirty="0" err="1">
                          <a:latin typeface="Roboto"/>
                          <a:cs typeface="Roboto"/>
                        </a:rPr>
                        <a:t>management</a:t>
                      </a:r>
                      <a:r>
                        <a:rPr lang="de-DE" sz="800" dirty="0">
                          <a:latin typeface="Roboto"/>
                          <a:cs typeface="Roboto"/>
                        </a:rPr>
                        <a:t> and </a:t>
                      </a:r>
                      <a:r>
                        <a:rPr lang="de-DE" sz="800" dirty="0" err="1">
                          <a:latin typeface="Roboto"/>
                          <a:cs typeface="Roboto"/>
                        </a:rPr>
                        <a:t>developing</a:t>
                      </a:r>
                      <a:r>
                        <a:rPr lang="de-DE" sz="800" dirty="0">
                          <a:latin typeface="Roboto"/>
                          <a:cs typeface="Roboto"/>
                        </a:rPr>
                        <a:t> </a:t>
                      </a:r>
                      <a:r>
                        <a:rPr lang="de-DE" sz="800" dirty="0" err="1">
                          <a:latin typeface="Roboto"/>
                          <a:cs typeface="Roboto"/>
                        </a:rPr>
                        <a:t>capacities</a:t>
                      </a:r>
                      <a:r>
                        <a:rPr lang="de-DE" sz="800" dirty="0">
                          <a:latin typeface="Roboto"/>
                          <a:cs typeface="Roboto"/>
                        </a:rPr>
                        <a:t> </a:t>
                      </a:r>
                      <a:r>
                        <a:rPr lang="de-DE" sz="800" dirty="0" err="1">
                          <a:latin typeface="Roboto"/>
                          <a:cs typeface="Roboto"/>
                        </a:rPr>
                        <a:t>for</a:t>
                      </a:r>
                      <a:r>
                        <a:rPr lang="de-DE" sz="800" dirty="0">
                          <a:latin typeface="Roboto"/>
                          <a:cs typeface="Roboto"/>
                        </a:rPr>
                        <a:t> </a:t>
                      </a:r>
                      <a:r>
                        <a:rPr lang="de-DE" sz="800" dirty="0" err="1">
                          <a:latin typeface="Roboto"/>
                          <a:cs typeface="Roboto"/>
                        </a:rPr>
                        <a:t>integrity</a:t>
                      </a:r>
                      <a:r>
                        <a:rPr lang="de-DE" sz="800" dirty="0">
                          <a:latin typeface="Roboto"/>
                          <a:cs typeface="Roboto"/>
                        </a:rPr>
                        <a:t> </a:t>
                      </a:r>
                      <a:endParaRPr lang="de-DE" sz="800" kern="1200">
                        <a:solidFill>
                          <a:schemeClr val="tx1"/>
                        </a:solidFill>
                        <a:latin typeface="Roboto"/>
                        <a:ea typeface="+mn-ea"/>
                        <a:cs typeface="Roboto"/>
                      </a:endParaRPr>
                    </a:p>
                  </a:txBody>
                  <a:tcPr/>
                </a:tc>
                <a:tc>
                  <a:txBody>
                    <a:bodyPr/>
                    <a:lstStyle/>
                    <a:p>
                      <a:pPr marL="0" lvl="0" indent="0">
                        <a:spcBef>
                          <a:spcPts val="400"/>
                        </a:spcBef>
                        <a:buNone/>
                      </a:pPr>
                      <a:r>
                        <a:rPr lang="de-DE" sz="800" dirty="0">
                          <a:latin typeface="Roboto"/>
                          <a:cs typeface="Roboto"/>
                        </a:rPr>
                        <a:t>Module 14 - </a:t>
                      </a:r>
                      <a:r>
                        <a:rPr lang="de-DE" sz="800" dirty="0" err="1">
                          <a:latin typeface="Roboto"/>
                          <a:cs typeface="Roboto"/>
                        </a:rPr>
                        <a:t>Ethical</a:t>
                      </a:r>
                      <a:r>
                        <a:rPr lang="de-DE" sz="800" dirty="0">
                          <a:latin typeface="Roboto"/>
                          <a:cs typeface="Roboto"/>
                        </a:rPr>
                        <a:t> </a:t>
                      </a:r>
                      <a:r>
                        <a:rPr lang="de-DE" sz="800" dirty="0" err="1">
                          <a:latin typeface="Roboto"/>
                          <a:cs typeface="Roboto"/>
                        </a:rPr>
                        <a:t>leadership</a:t>
                      </a:r>
                      <a:endParaRPr lang="de-DE" sz="800" b="0">
                        <a:latin typeface="Roboto"/>
                        <a:cs typeface="Roboto"/>
                      </a:endParaRPr>
                    </a:p>
                  </a:txBody>
                  <a:tcPr/>
                </a:tc>
                <a:tc rowSpan="2">
                  <a:txBody>
                    <a:bodyPr/>
                    <a:lstStyle/>
                    <a:p>
                      <a:pPr marL="0" marR="0" lvl="0" indent="0" algn="l" rtl="0" eaLnBrk="1" fontAlgn="auto" latinLnBrk="0" hangingPunct="1">
                        <a:lnSpc>
                          <a:spcPct val="90000"/>
                        </a:lnSpc>
                        <a:spcBef>
                          <a:spcPts val="150"/>
                        </a:spcBef>
                        <a:spcAft>
                          <a:spcPts val="0"/>
                        </a:spcAft>
                        <a:buClrTx/>
                        <a:buSzTx/>
                        <a:buFont typeface="Arial" panose="020B0604020202020204" pitchFamily="34" charset="0"/>
                        <a:buNone/>
                      </a:pPr>
                      <a:r>
                        <a:rPr kumimoji="0" lang="de-DE" sz="800" u="none" strike="noStrike" kern="1200" cap="none" spc="0" normalizeH="0" baseline="0" noProof="0" dirty="0">
                          <a:ln>
                            <a:noFill/>
                          </a:ln>
                          <a:effectLst/>
                          <a:uLnTx/>
                          <a:uFillTx/>
                          <a:latin typeface="Roboto"/>
                          <a:cs typeface="Roboto"/>
                        </a:rPr>
                        <a:t>Module 18 - </a:t>
                      </a:r>
                      <a:r>
                        <a:rPr kumimoji="0" lang="de-DE" sz="800" u="none" strike="noStrike" kern="1200" cap="none" spc="0" normalizeH="0" baseline="0" noProof="0" dirty="0" err="1">
                          <a:ln>
                            <a:noFill/>
                          </a:ln>
                          <a:effectLst/>
                          <a:uLnTx/>
                          <a:uFillTx/>
                          <a:latin typeface="Roboto"/>
                          <a:cs typeface="Roboto"/>
                        </a:rPr>
                        <a:t>Preparation</a:t>
                      </a:r>
                      <a:r>
                        <a:rPr kumimoji="0" lang="de-DE" sz="800" u="none" strike="noStrike" kern="1200" cap="none" spc="0" normalizeH="0" baseline="0" noProof="0" dirty="0">
                          <a:ln>
                            <a:noFill/>
                          </a:ln>
                          <a:effectLst/>
                          <a:uLnTx/>
                          <a:uFillTx/>
                          <a:latin typeface="Roboto"/>
                          <a:cs typeface="Roboto"/>
                        </a:rPr>
                        <a:t> </a:t>
                      </a:r>
                      <a:r>
                        <a:rPr kumimoji="0" lang="de-DE" sz="800" u="none" strike="noStrike" kern="1200" cap="none" spc="0" normalizeH="0" baseline="0" noProof="0" dirty="0" err="1">
                          <a:ln>
                            <a:noFill/>
                          </a:ln>
                          <a:effectLst/>
                          <a:uLnTx/>
                          <a:uFillTx/>
                          <a:latin typeface="Roboto"/>
                          <a:cs typeface="Roboto"/>
                        </a:rPr>
                        <a:t>phase</a:t>
                      </a:r>
                      <a:endParaRPr kumimoji="0" lang="de-DE" sz="800" u="none" strike="noStrike" kern="1200" cap="none" spc="0" normalizeH="0" baseline="0" noProof="0">
                        <a:ln>
                          <a:noFill/>
                        </a:ln>
                        <a:effectLst/>
                        <a:uLnTx/>
                        <a:uFillTx/>
                        <a:latin typeface="Roboto"/>
                        <a:cs typeface="Roboto"/>
                      </a:endParaRPr>
                    </a:p>
                  </a:txBody>
                  <a:tcPr/>
                </a:tc>
                <a:extLst>
                  <a:ext uri="{0D108BD9-81ED-4DB2-BD59-A6C34878D82A}">
                    <a16:rowId xmlns:a16="http://schemas.microsoft.com/office/drawing/2014/main" val="10002"/>
                  </a:ext>
                </a:extLst>
              </a:tr>
              <a:tr h="716745">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2 - Essentials </a:t>
                      </a:r>
                      <a:r>
                        <a:rPr lang="de-DE" sz="800" dirty="0" err="1">
                          <a:latin typeface="Roboto"/>
                          <a:cs typeface="Roboto"/>
                        </a:rPr>
                        <a:t>of</a:t>
                      </a:r>
                      <a:r>
                        <a:rPr lang="de-DE" sz="800" dirty="0">
                          <a:latin typeface="Roboto"/>
                          <a:cs typeface="Roboto"/>
                        </a:rPr>
                        <a:t> </a:t>
                      </a:r>
                      <a:r>
                        <a:rPr lang="de-DE" sz="800" dirty="0" err="1">
                          <a:latin typeface="Roboto"/>
                          <a:cs typeface="Roboto"/>
                        </a:rPr>
                        <a:t>ethics</a:t>
                      </a:r>
                      <a:r>
                        <a:rPr lang="de-DE" sz="800" dirty="0">
                          <a:latin typeface="Roboto"/>
                          <a:cs typeface="Roboto"/>
                        </a:rPr>
                        <a:t> and </a:t>
                      </a:r>
                      <a:r>
                        <a:rPr lang="de-DE" sz="800" dirty="0" err="1">
                          <a:latin typeface="Roboto"/>
                          <a:cs typeface="Roboto"/>
                        </a:rPr>
                        <a:t>public</a:t>
                      </a:r>
                      <a:r>
                        <a:rPr lang="de-DE" sz="800" dirty="0">
                          <a:latin typeface="Roboto"/>
                          <a:cs typeface="Roboto"/>
                        </a:rPr>
                        <a:t> </a:t>
                      </a:r>
                      <a:r>
                        <a:rPr lang="de-DE" sz="800" dirty="0" err="1">
                          <a:latin typeface="Roboto"/>
                          <a:cs typeface="Roboto"/>
                        </a:rPr>
                        <a:t>integrity</a:t>
                      </a:r>
                      <a:endParaRPr lang="de-DE" sz="800" b="0">
                        <a:latin typeface="Roboto"/>
                        <a:cs typeface="Roboto"/>
                      </a:endParaRPr>
                    </a:p>
                  </a:txBody>
                  <a:tcPr>
                    <a:noFill/>
                  </a:tcPr>
                </a:tc>
                <a:tc>
                  <a:txBody>
                    <a:bodyPr/>
                    <a:lstStyle/>
                    <a:p>
                      <a:pPr marL="0" lvl="0" indent="0" algn="l">
                        <a:lnSpc>
                          <a:spcPct val="100000"/>
                        </a:lnSpc>
                        <a:spcBef>
                          <a:spcPts val="0"/>
                        </a:spcBef>
                        <a:spcAft>
                          <a:spcPts val="0"/>
                        </a:spcAft>
                        <a:buNone/>
                      </a:pPr>
                      <a:r>
                        <a:rPr lang="de-DE" sz="800" b="0" i="0" u="none" strike="noStrike" noProof="0" dirty="0">
                          <a:latin typeface="Roboto"/>
                        </a:rPr>
                        <a:t>Module 7 - </a:t>
                      </a:r>
                      <a:r>
                        <a:rPr lang="de-DE" sz="800" b="0" i="0" u="none" strike="noStrike" noProof="0" dirty="0" err="1">
                          <a:latin typeface="Roboto"/>
                        </a:rPr>
                        <a:t>Social</a:t>
                      </a:r>
                      <a:r>
                        <a:rPr lang="de-DE" sz="800" b="0" i="0" u="none" strike="noStrike" noProof="0" dirty="0">
                          <a:latin typeface="Roboto"/>
                        </a:rPr>
                        <a:t> </a:t>
                      </a:r>
                      <a:r>
                        <a:rPr lang="de-DE" sz="800" b="0" i="0" u="none" strike="noStrike" noProof="0" dirty="0" err="1">
                          <a:latin typeface="Roboto"/>
                        </a:rPr>
                        <a:t>accountability</a:t>
                      </a:r>
                      <a:r>
                        <a:rPr lang="de-DE" sz="800" b="0" i="0" u="none" strike="noStrike" noProof="0" dirty="0">
                          <a:latin typeface="Roboto"/>
                        </a:rPr>
                        <a:t> </a:t>
                      </a:r>
                      <a:r>
                        <a:rPr lang="de-DE" sz="800" b="0" i="0" u="none" strike="noStrike" noProof="0" dirty="0" err="1">
                          <a:latin typeface="Roboto"/>
                        </a:rPr>
                        <a:t>mechanisms</a:t>
                      </a:r>
                      <a:endParaRPr lang="en-US" sz="80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12 - </a:t>
                      </a:r>
                      <a:r>
                        <a:rPr lang="de-DE" sz="800" dirty="0" err="1">
                          <a:latin typeface="Roboto"/>
                          <a:cs typeface="Roboto"/>
                        </a:rPr>
                        <a:t>Creating</a:t>
                      </a:r>
                      <a:r>
                        <a:rPr lang="de-DE" sz="800" dirty="0">
                          <a:latin typeface="Roboto"/>
                          <a:cs typeface="Roboto"/>
                        </a:rPr>
                        <a:t> an organizational </a:t>
                      </a:r>
                      <a:r>
                        <a:rPr lang="de-DE" sz="800" dirty="0" err="1">
                          <a:latin typeface="Roboto"/>
                          <a:cs typeface="Roboto"/>
                        </a:rPr>
                        <a:t>culture</a:t>
                      </a:r>
                      <a:r>
                        <a:rPr lang="de-DE" sz="800" dirty="0">
                          <a:latin typeface="Roboto"/>
                          <a:cs typeface="Roboto"/>
                        </a:rPr>
                        <a:t> </a:t>
                      </a:r>
                      <a:r>
                        <a:rPr lang="de-DE" sz="800" dirty="0" err="1">
                          <a:latin typeface="Roboto"/>
                          <a:cs typeface="Roboto"/>
                        </a:rPr>
                        <a:t>of</a:t>
                      </a:r>
                      <a:r>
                        <a:rPr lang="de-DE" sz="800" dirty="0">
                          <a:latin typeface="Roboto"/>
                          <a:cs typeface="Roboto"/>
                        </a:rPr>
                        <a:t> </a:t>
                      </a:r>
                      <a:r>
                        <a:rPr lang="de-DE" sz="800" dirty="0" err="1">
                          <a:latin typeface="Roboto"/>
                          <a:cs typeface="Roboto"/>
                        </a:rPr>
                        <a:t>ethics</a:t>
                      </a:r>
                      <a:r>
                        <a:rPr lang="de-DE" sz="800" dirty="0">
                          <a:latin typeface="Roboto"/>
                          <a:cs typeface="Roboto"/>
                        </a:rPr>
                        <a:t> and </a:t>
                      </a:r>
                      <a:r>
                        <a:rPr lang="de-DE" sz="800" dirty="0" err="1">
                          <a:latin typeface="Roboto"/>
                          <a:cs typeface="Roboto"/>
                        </a:rPr>
                        <a:t>integrity</a:t>
                      </a:r>
                      <a:endParaRPr lang="de-DE" sz="800" b="0">
                        <a:latin typeface="Roboto"/>
                        <a:cs typeface="Roboto"/>
                      </a:endParaRPr>
                    </a:p>
                  </a:txBody>
                  <a:tcPr/>
                </a:tc>
                <a:tc>
                  <a:txBody>
                    <a:bodyPr/>
                    <a:lstStyle/>
                    <a:p>
                      <a:pPr marL="0" marR="0" lvl="0" indent="0" algn="l">
                        <a:lnSpc>
                          <a:spcPct val="100000"/>
                        </a:lnSpc>
                        <a:spcBef>
                          <a:spcPts val="0"/>
                        </a:spcBef>
                        <a:spcAft>
                          <a:spcPts val="0"/>
                        </a:spcAft>
                        <a:buNone/>
                      </a:pPr>
                      <a:r>
                        <a:rPr lang="de-DE" sz="800" b="0" i="0" u="none" strike="noStrike" noProof="0" dirty="0">
                          <a:latin typeface="Roboto"/>
                        </a:rPr>
                        <a:t>Module 15 - </a:t>
                      </a:r>
                      <a:r>
                        <a:rPr lang="de-DE" sz="800" b="0" i="0" u="none" strike="noStrike" noProof="0" dirty="0" err="1">
                          <a:latin typeface="Roboto"/>
                        </a:rPr>
                        <a:t>Assessing</a:t>
                      </a:r>
                      <a:r>
                        <a:rPr lang="de-DE" sz="800" b="0" i="0" u="none" strike="noStrike" noProof="0" dirty="0">
                          <a:latin typeface="Roboto"/>
                        </a:rPr>
                        <a:t> personal vis-à-vis organizational </a:t>
                      </a:r>
                      <a:r>
                        <a:rPr lang="de-DE" sz="800" b="0" i="0" u="none" strike="noStrike" noProof="0" dirty="0" err="1">
                          <a:latin typeface="Roboto"/>
                        </a:rPr>
                        <a:t>values</a:t>
                      </a:r>
                      <a:endParaRPr lang="en-US" sz="800">
                        <a:latin typeface="Roboto"/>
                      </a:endParaRPr>
                    </a:p>
                  </a:txBody>
                  <a:tcPr/>
                </a:tc>
                <a:tc vMerge="1">
                  <a:txBody>
                    <a:bodyPr/>
                    <a:lstStyle/>
                    <a:p>
                      <a:endParaRPr lang="en-US"/>
                    </a:p>
                  </a:txBody>
                  <a:tcPr/>
                </a:tc>
                <a:extLst>
                  <a:ext uri="{0D108BD9-81ED-4DB2-BD59-A6C34878D82A}">
                    <a16:rowId xmlns:a16="http://schemas.microsoft.com/office/drawing/2014/main" val="10003"/>
                  </a:ext>
                </a:extLst>
              </a:tr>
              <a:tr h="0">
                <a:tc gridSpan="6">
                  <a:txBody>
                    <a:bodyPr/>
                    <a:lstStyle/>
                    <a:p>
                      <a:pPr marL="0" marR="0" lvl="0" indent="0" algn="ctr">
                        <a:lnSpc>
                          <a:spcPct val="100000"/>
                        </a:lnSpc>
                        <a:spcBef>
                          <a:spcPts val="0"/>
                        </a:spcBef>
                        <a:spcAft>
                          <a:spcPts val="0"/>
                        </a:spcAft>
                        <a:buNone/>
                      </a:pPr>
                      <a:r>
                        <a:rPr lang="de-DE" sz="800" b="1" dirty="0">
                          <a:latin typeface="Roboto"/>
                        </a:rPr>
                        <a:t>Lunch break</a:t>
                      </a:r>
                      <a:endParaRPr lang="en-US" sz="800">
                        <a:latin typeface="Roboto"/>
                      </a:endParaRPr>
                    </a:p>
                  </a:txBody>
                  <a:tcPr>
                    <a:solidFill>
                      <a:srgbClr val="DAE3F3"/>
                    </a:solidFill>
                  </a:tcPr>
                </a:tc>
                <a:tc hMerge="1">
                  <a:txBody>
                    <a:bodyPr/>
                    <a:lstStyle/>
                    <a:p>
                      <a:endParaRPr lang="de-DE"/>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a:cs typeface="Times New Roman"/>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a:cs typeface="Times New Roman"/>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a:cs typeface="Times New Roman"/>
                      </a:endParaRPr>
                    </a:p>
                  </a:txBody>
                  <a:tcPr/>
                </a:tc>
                <a:tc hMerge="1">
                  <a:txBody>
                    <a:bodyPr/>
                    <a:lstStyle/>
                    <a:p>
                      <a:endParaRPr lang="de-DE" sz="800" b="0"/>
                    </a:p>
                  </a:txBody>
                  <a:tcPr/>
                </a:tc>
                <a:extLst>
                  <a:ext uri="{0D108BD9-81ED-4DB2-BD59-A6C34878D82A}">
                    <a16:rowId xmlns:a16="http://schemas.microsoft.com/office/drawing/2014/main" val="10005"/>
                  </a:ext>
                </a:extLst>
              </a:tr>
              <a:tr h="373042">
                <a:tc rowSpan="3">
                  <a:txBody>
                    <a:bodyPr/>
                    <a:lstStyle/>
                    <a:p>
                      <a:pPr lvl="0">
                        <a:buNone/>
                      </a:pPr>
                      <a:r>
                        <a:rPr lang="de-DE" sz="800" b="1" baseline="0" dirty="0" err="1">
                          <a:latin typeface="Roboto"/>
                        </a:rPr>
                        <a:t>Afternoon</a:t>
                      </a:r>
                      <a:endParaRPr lang="en-US" sz="800" dirty="0">
                        <a:latin typeface="Roboto"/>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3 - Transparency and </a:t>
                      </a:r>
                      <a:r>
                        <a:rPr lang="de-DE" sz="800" dirty="0" err="1">
                          <a:latin typeface="Roboto"/>
                          <a:cs typeface="Roboto"/>
                        </a:rPr>
                        <a:t>accountability</a:t>
                      </a:r>
                      <a:endParaRPr lang="de-DE" sz="800" b="0">
                        <a:latin typeface="Roboto"/>
                        <a:cs typeface="Roboto"/>
                      </a:endParaRPr>
                    </a:p>
                  </a:txBody>
                  <a:tcPr/>
                </a:tc>
                <a:tc>
                  <a:txBody>
                    <a:bodyPr/>
                    <a:lstStyle/>
                    <a:p>
                      <a:pPr marL="0" marR="0" lvl="0" indent="0" algn="l" rtl="0">
                        <a:lnSpc>
                          <a:spcPct val="100000"/>
                        </a:lnSpc>
                        <a:spcBef>
                          <a:spcPts val="0"/>
                        </a:spcBef>
                        <a:spcAft>
                          <a:spcPts val="0"/>
                        </a:spcAft>
                        <a:buFontTx/>
                        <a:buNone/>
                      </a:pPr>
                      <a:r>
                        <a:rPr lang="de-DE" sz="800" dirty="0">
                          <a:latin typeface="Roboto"/>
                          <a:cs typeface="Roboto"/>
                        </a:rPr>
                        <a:t>Module 8 - Integrity </a:t>
                      </a:r>
                      <a:r>
                        <a:rPr lang="de-DE" sz="800" dirty="0" err="1">
                          <a:latin typeface="Roboto"/>
                          <a:cs typeface="Roboto"/>
                        </a:rPr>
                        <a:t>codes</a:t>
                      </a:r>
                      <a:endParaRPr lang="de-DE" sz="800" b="0">
                        <a:latin typeface="Roboto"/>
                        <a:cs typeface="Roboto"/>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13 - Transparent </a:t>
                      </a:r>
                      <a:r>
                        <a:rPr lang="de-DE" sz="800" dirty="0" err="1">
                          <a:latin typeface="Roboto"/>
                          <a:cs typeface="Roboto"/>
                        </a:rPr>
                        <a:t>public</a:t>
                      </a:r>
                      <a:r>
                        <a:rPr lang="de-DE" sz="800" dirty="0">
                          <a:latin typeface="Roboto"/>
                          <a:cs typeface="Roboto"/>
                        </a:rPr>
                        <a:t> </a:t>
                      </a:r>
                      <a:r>
                        <a:rPr lang="de-DE" sz="800" dirty="0" err="1">
                          <a:latin typeface="Roboto"/>
                          <a:cs typeface="Roboto"/>
                        </a:rPr>
                        <a:t>procurement</a:t>
                      </a:r>
                      <a:endParaRPr lang="de-DE" sz="800" b="0">
                        <a:latin typeface="Roboto"/>
                        <a:cs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16 - Behavioral </a:t>
                      </a:r>
                      <a:r>
                        <a:rPr lang="de-DE" sz="800" dirty="0" err="1">
                          <a:latin typeface="Roboto"/>
                          <a:cs typeface="Roboto"/>
                        </a:rPr>
                        <a:t>insights</a:t>
                      </a:r>
                      <a:r>
                        <a:rPr lang="de-DE" sz="800" dirty="0">
                          <a:latin typeface="Roboto"/>
                          <a:cs typeface="Roboto"/>
                        </a:rPr>
                        <a:t> and </a:t>
                      </a:r>
                      <a:r>
                        <a:rPr lang="de-DE" sz="800" dirty="0" err="1">
                          <a:latin typeface="Roboto"/>
                          <a:cs typeface="Roboto"/>
                        </a:rPr>
                        <a:t>staff</a:t>
                      </a:r>
                      <a:r>
                        <a:rPr lang="de-DE" sz="800" dirty="0">
                          <a:latin typeface="Roboto"/>
                          <a:cs typeface="Roboto"/>
                        </a:rPr>
                        <a:t> </a:t>
                      </a:r>
                      <a:r>
                        <a:rPr lang="de-DE" sz="800" dirty="0" err="1">
                          <a:latin typeface="Roboto"/>
                          <a:cs typeface="Roboto"/>
                        </a:rPr>
                        <a:t>incentives</a:t>
                      </a:r>
                      <a:endParaRPr lang="de-DE" sz="800" b="0">
                        <a:latin typeface="Roboto"/>
                        <a:cs typeface="Roboto"/>
                      </a:endParaRPr>
                    </a:p>
                  </a:txBody>
                  <a:tcPr/>
                </a:tc>
                <a:tc rowSpan="3">
                  <a:txBody>
                    <a:bodyPr/>
                    <a:lstStyle/>
                    <a:p>
                      <a:pPr marL="0" marR="0" lvl="0" indent="0" algn="l" rtl="0" eaLnBrk="1" fontAlgn="auto" latinLnBrk="0" hangingPunct="1">
                        <a:lnSpc>
                          <a:spcPct val="100000"/>
                        </a:lnSpc>
                        <a:spcBef>
                          <a:spcPts val="0"/>
                        </a:spcBef>
                        <a:spcAft>
                          <a:spcPts val="0"/>
                        </a:spcAft>
                        <a:buClrTx/>
                        <a:buSzTx/>
                        <a:buFontTx/>
                        <a:buNone/>
                      </a:pPr>
                      <a:r>
                        <a:rPr kumimoji="0" lang="de-DE" sz="800" u="none" strike="noStrike" kern="1200" cap="none" spc="0" normalizeH="0" baseline="0" noProof="0" dirty="0">
                          <a:ln>
                            <a:noFill/>
                          </a:ln>
                          <a:effectLst/>
                          <a:uLnTx/>
                          <a:uFillTx/>
                          <a:latin typeface="Roboto"/>
                          <a:cs typeface="Roboto"/>
                        </a:rPr>
                        <a:t>Module 18 -</a:t>
                      </a:r>
                      <a:r>
                        <a:rPr lang="de-DE" sz="800" u="none" strike="noStrike" kern="1200" cap="none" spc="0" normalizeH="0" baseline="0" noProof="0" dirty="0">
                          <a:ln>
                            <a:noFill/>
                          </a:ln>
                          <a:effectLst/>
                          <a:uLnTx/>
                          <a:uFillTx/>
                          <a:latin typeface="Roboto"/>
                          <a:cs typeface="Roboto"/>
                        </a:rPr>
                        <a:t> </a:t>
                      </a:r>
                      <a:r>
                        <a:rPr kumimoji="0" lang="de-DE" sz="800" u="none" strike="noStrike" kern="1200" cap="none" spc="0" normalizeH="0" baseline="0" noProof="0" dirty="0">
                          <a:ln>
                            <a:noFill/>
                          </a:ln>
                          <a:effectLst/>
                          <a:uLnTx/>
                          <a:uFillTx/>
                          <a:latin typeface="Roboto"/>
                          <a:cs typeface="Roboto"/>
                        </a:rPr>
                        <a:t> </a:t>
                      </a:r>
                      <a:r>
                        <a:rPr kumimoji="0" lang="de-DE" sz="800" u="none" strike="noStrike" kern="1200" cap="none" spc="0" normalizeH="0" baseline="0" noProof="0" dirty="0" err="1">
                          <a:ln>
                            <a:noFill/>
                          </a:ln>
                          <a:effectLst/>
                          <a:uLnTx/>
                          <a:uFillTx/>
                          <a:latin typeface="Roboto"/>
                          <a:cs typeface="Roboto"/>
                        </a:rPr>
                        <a:t>Presentation</a:t>
                      </a:r>
                      <a:r>
                        <a:rPr kumimoji="0" lang="de-DE" sz="800" u="none" strike="noStrike" kern="1200" cap="none" spc="0" normalizeH="0" baseline="0" noProof="0" dirty="0">
                          <a:ln>
                            <a:noFill/>
                          </a:ln>
                          <a:effectLst/>
                          <a:uLnTx/>
                          <a:uFillTx/>
                          <a:latin typeface="Roboto"/>
                          <a:cs typeface="Roboto"/>
                        </a:rPr>
                        <a:t> and </a:t>
                      </a:r>
                      <a:r>
                        <a:rPr kumimoji="0" lang="de-DE" sz="800" u="none" strike="noStrike" kern="1200" cap="none" spc="0" normalizeH="0" baseline="0" noProof="0" dirty="0" err="1">
                          <a:ln>
                            <a:noFill/>
                          </a:ln>
                          <a:effectLst/>
                          <a:uLnTx/>
                          <a:uFillTx/>
                          <a:latin typeface="Roboto"/>
                          <a:cs typeface="Roboto"/>
                        </a:rPr>
                        <a:t>feedback</a:t>
                      </a:r>
                      <a:r>
                        <a:rPr kumimoji="0" lang="de-DE" sz="800" u="none" strike="noStrike" kern="1200" cap="none" spc="0" normalizeH="0" baseline="0" noProof="0" dirty="0">
                          <a:ln>
                            <a:noFill/>
                          </a:ln>
                          <a:effectLst/>
                          <a:uLnTx/>
                          <a:uFillTx/>
                          <a:latin typeface="Roboto"/>
                          <a:cs typeface="Roboto"/>
                        </a:rPr>
                        <a:t> </a:t>
                      </a:r>
                      <a:r>
                        <a:rPr kumimoji="0" lang="de-DE" sz="800" u="none" strike="noStrike" kern="1200" cap="none" spc="0" normalizeH="0" baseline="0" noProof="0" dirty="0" err="1">
                          <a:ln>
                            <a:noFill/>
                          </a:ln>
                          <a:effectLst/>
                          <a:uLnTx/>
                          <a:uFillTx/>
                          <a:latin typeface="Roboto"/>
                          <a:cs typeface="Roboto"/>
                        </a:rPr>
                        <a:t>phase</a:t>
                      </a:r>
                      <a:endParaRPr kumimoji="0" lang="de-DE" sz="800" u="none" strike="noStrike" kern="1200" cap="none" spc="0" normalizeH="0" baseline="0" noProof="0">
                        <a:ln>
                          <a:noFill/>
                        </a:ln>
                        <a:effectLst/>
                        <a:uLnTx/>
                        <a:uFillTx/>
                        <a:latin typeface="Roboto"/>
                        <a:cs typeface="Roboto"/>
                      </a:endParaRPr>
                    </a:p>
                  </a:txBody>
                  <a:tcPr/>
                </a:tc>
                <a:extLst>
                  <a:ext uri="{0D108BD9-81ED-4DB2-BD59-A6C34878D82A}">
                    <a16:rowId xmlns:a16="http://schemas.microsoft.com/office/drawing/2014/main" val="10006"/>
                  </a:ext>
                </a:extLst>
              </a:tr>
              <a:tr h="373042">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4 - Understanding and </a:t>
                      </a:r>
                      <a:r>
                        <a:rPr lang="de-DE" sz="800" dirty="0" err="1">
                          <a:latin typeface="Roboto"/>
                          <a:cs typeface="Roboto"/>
                        </a:rPr>
                        <a:t>assessing</a:t>
                      </a:r>
                      <a:r>
                        <a:rPr lang="de-DE" sz="800" dirty="0">
                          <a:latin typeface="Roboto"/>
                          <a:cs typeface="Roboto"/>
                        </a:rPr>
                        <a:t> </a:t>
                      </a:r>
                      <a:r>
                        <a:rPr lang="de-DE" sz="800" dirty="0" err="1">
                          <a:latin typeface="Roboto"/>
                          <a:cs typeface="Roboto"/>
                        </a:rPr>
                        <a:t>corruption</a:t>
                      </a:r>
                      <a:endParaRPr lang="de-DE" sz="800" b="0">
                        <a:latin typeface="Roboto"/>
                        <a:cs typeface="Roboto"/>
                      </a:endParaRPr>
                    </a:p>
                  </a:txBody>
                  <a:tcPr>
                    <a:solidFill>
                      <a:schemeClr val="accent6">
                        <a:lumMod val="40000"/>
                        <a:lumOff val="60000"/>
                      </a:schemeClr>
                    </a:solidFill>
                  </a:tcPr>
                </a:tc>
                <a:tc>
                  <a:txBody>
                    <a:bodyPr/>
                    <a:lstStyle/>
                    <a:p>
                      <a:pPr marL="0" marR="0" lvl="0" indent="0" algn="l" rtl="0">
                        <a:lnSpc>
                          <a:spcPct val="100000"/>
                        </a:lnSpc>
                        <a:spcBef>
                          <a:spcPts val="0"/>
                        </a:spcBef>
                        <a:spcAft>
                          <a:spcPts val="0"/>
                        </a:spcAft>
                        <a:buFontTx/>
                        <a:buNone/>
                      </a:pPr>
                      <a:r>
                        <a:rPr lang="de-DE" sz="800" dirty="0">
                          <a:latin typeface="Roboto"/>
                          <a:cs typeface="Roboto"/>
                        </a:rPr>
                        <a:t>Module 9 - Managing </a:t>
                      </a:r>
                      <a:r>
                        <a:rPr lang="de-DE" sz="800" dirty="0" err="1">
                          <a:latin typeface="Roboto"/>
                          <a:cs typeface="Roboto"/>
                        </a:rPr>
                        <a:t>conflict</a:t>
                      </a:r>
                      <a:r>
                        <a:rPr lang="de-DE" sz="800" dirty="0">
                          <a:latin typeface="Roboto"/>
                          <a:cs typeface="Roboto"/>
                        </a:rPr>
                        <a:t> </a:t>
                      </a:r>
                      <a:r>
                        <a:rPr lang="de-DE" sz="800" dirty="0" err="1">
                          <a:latin typeface="Roboto"/>
                          <a:cs typeface="Roboto"/>
                        </a:rPr>
                        <a:t>of</a:t>
                      </a:r>
                      <a:r>
                        <a:rPr lang="de-DE" sz="800" dirty="0">
                          <a:latin typeface="Roboto"/>
                          <a:cs typeface="Roboto"/>
                        </a:rPr>
                        <a:t> </a:t>
                      </a:r>
                      <a:r>
                        <a:rPr lang="de-DE" sz="800" dirty="0" err="1">
                          <a:latin typeface="Roboto"/>
                          <a:cs typeface="Roboto"/>
                        </a:rPr>
                        <a:t>interest</a:t>
                      </a:r>
                      <a:endParaRPr lang="de-DE" sz="800" b="0">
                        <a:latin typeface="Roboto"/>
                        <a:cs typeface="Roboto"/>
                      </a:endParaRPr>
                    </a:p>
                  </a:txBody>
                  <a:tcPr>
                    <a:noFill/>
                  </a:tcPr>
                </a:tc>
                <a:tc>
                  <a:txBody>
                    <a:bodyPr/>
                    <a:lstStyle/>
                    <a:p>
                      <a:endParaRPr lang="de-DE" sz="800" b="0" dirty="0">
                        <a:latin typeface="Roboto"/>
                        <a:cs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17 - </a:t>
                      </a:r>
                      <a:r>
                        <a:rPr lang="de-DE" sz="800" dirty="0" err="1">
                          <a:latin typeface="Roboto"/>
                          <a:cs typeface="Roboto"/>
                        </a:rPr>
                        <a:t>How</a:t>
                      </a:r>
                      <a:r>
                        <a:rPr lang="de-DE" sz="800" dirty="0">
                          <a:latin typeface="Roboto"/>
                          <a:cs typeface="Roboto"/>
                        </a:rPr>
                        <a:t> </a:t>
                      </a:r>
                      <a:r>
                        <a:rPr lang="de-DE" sz="800" dirty="0" err="1">
                          <a:latin typeface="Roboto"/>
                          <a:cs typeface="Roboto"/>
                        </a:rPr>
                        <a:t>to</a:t>
                      </a:r>
                      <a:r>
                        <a:rPr lang="de-DE" sz="800" dirty="0">
                          <a:latin typeface="Roboto"/>
                          <a:cs typeface="Roboto"/>
                        </a:rPr>
                        <a:t> promote </a:t>
                      </a:r>
                      <a:r>
                        <a:rPr lang="de-DE" sz="800" dirty="0" err="1">
                          <a:latin typeface="Roboto"/>
                          <a:cs typeface="Roboto"/>
                        </a:rPr>
                        <a:t>desired</a:t>
                      </a:r>
                      <a:r>
                        <a:rPr lang="de-DE" sz="800" dirty="0">
                          <a:latin typeface="Roboto"/>
                          <a:cs typeface="Roboto"/>
                        </a:rPr>
                        <a:t> behavioral </a:t>
                      </a:r>
                      <a:r>
                        <a:rPr lang="de-DE" sz="800" dirty="0" err="1">
                          <a:latin typeface="Roboto"/>
                          <a:cs typeface="Roboto"/>
                        </a:rPr>
                        <a:t>change</a:t>
                      </a:r>
                      <a:r>
                        <a:rPr lang="de-DE" sz="800" dirty="0">
                          <a:latin typeface="Roboto"/>
                          <a:cs typeface="Roboto"/>
                        </a:rPr>
                        <a:t>?</a:t>
                      </a:r>
                      <a:endParaRPr lang="de-DE" sz="800" b="0">
                        <a:latin typeface="Roboto"/>
                        <a:cs typeface="Roboto"/>
                      </a:endParaRPr>
                    </a:p>
                  </a:txBody>
                  <a:tcPr/>
                </a:tc>
                <a:tc vMerge="1">
                  <a:txBody>
                    <a:bodyPr/>
                    <a:lstStyle/>
                    <a:p>
                      <a:endParaRPr lang="de-DE" sz="700" b="0">
                        <a:latin typeface="Roboto"/>
                        <a:cs typeface="Roboto"/>
                      </a:endParaRPr>
                    </a:p>
                  </a:txBody>
                  <a:tcPr/>
                </a:tc>
                <a:extLst>
                  <a:ext uri="{0D108BD9-81ED-4DB2-BD59-A6C34878D82A}">
                    <a16:rowId xmlns:a16="http://schemas.microsoft.com/office/drawing/2014/main" val="10007"/>
                  </a:ext>
                </a:extLst>
              </a:tr>
              <a:tr h="276328">
                <a:tc vMerge="1">
                  <a:txBody>
                    <a:bodyPr/>
                    <a:lstStyle/>
                    <a:p>
                      <a:endParaRPr lang="en-US"/>
                    </a:p>
                  </a:txBody>
                  <a:tcPr/>
                </a:tc>
                <a:tc>
                  <a:txBody>
                    <a:bodyPr/>
                    <a:lstStyle/>
                    <a:p>
                      <a:pPr lvl="0">
                        <a:buNone/>
                      </a:pPr>
                      <a:r>
                        <a:rPr lang="de-DE" sz="800" b="0" i="0" u="none" strike="noStrike" noProof="0" dirty="0">
                          <a:latin typeface="Roboto"/>
                        </a:rPr>
                        <a:t>Module 5 - International </a:t>
                      </a:r>
                      <a:r>
                        <a:rPr lang="de-DE" sz="800" b="0" i="0" u="none" strike="noStrike" noProof="0" dirty="0" err="1">
                          <a:latin typeface="Roboto"/>
                        </a:rPr>
                        <a:t>frameworks</a:t>
                      </a:r>
                      <a:r>
                        <a:rPr lang="de-DE" sz="800" b="0" i="0" u="none" strike="noStrike" noProof="0" dirty="0">
                          <a:latin typeface="Roboto"/>
                        </a:rPr>
                        <a:t> </a:t>
                      </a:r>
                      <a:r>
                        <a:rPr lang="de-DE" sz="800" b="0" i="0" u="none" strike="noStrike" noProof="0" dirty="0" err="1">
                          <a:latin typeface="Roboto"/>
                        </a:rPr>
                        <a:t>for</a:t>
                      </a:r>
                      <a:r>
                        <a:rPr lang="de-DE" sz="800" b="0" i="0" u="none" strike="noStrike" noProof="0" dirty="0">
                          <a:latin typeface="Roboto"/>
                        </a:rPr>
                        <a:t> </a:t>
                      </a:r>
                      <a:r>
                        <a:rPr lang="de-DE" sz="800" b="0" i="0" u="none" strike="noStrike" noProof="0" dirty="0" err="1">
                          <a:latin typeface="Roboto"/>
                        </a:rPr>
                        <a:t>integrity</a:t>
                      </a:r>
                      <a:r>
                        <a:rPr lang="de-DE" sz="800" b="0" i="0" u="none" strike="noStrike" noProof="0" dirty="0">
                          <a:latin typeface="Roboto"/>
                        </a:rPr>
                        <a:t> and anti-</a:t>
                      </a:r>
                      <a:r>
                        <a:rPr lang="de-DE" sz="800" b="0" i="0" u="none" strike="noStrike" noProof="0" dirty="0" err="1">
                          <a:latin typeface="Roboto"/>
                        </a:rPr>
                        <a:t>corruption</a:t>
                      </a:r>
                      <a:endParaRPr lang="en-US" sz="800">
                        <a:latin typeface="Roboto"/>
                      </a:endParaRPr>
                    </a:p>
                  </a:txBody>
                  <a:tcPr/>
                </a:tc>
                <a:tc>
                  <a:txBody>
                    <a:bodyPr/>
                    <a:lstStyle/>
                    <a:p>
                      <a:pPr marL="0" marR="0" lvl="0" indent="0" algn="l" rtl="0">
                        <a:lnSpc>
                          <a:spcPct val="100000"/>
                        </a:lnSpc>
                        <a:spcBef>
                          <a:spcPts val="0"/>
                        </a:spcBef>
                        <a:spcAft>
                          <a:spcPts val="0"/>
                        </a:spcAft>
                        <a:buFontTx/>
                        <a:buNone/>
                      </a:pPr>
                      <a:r>
                        <a:rPr lang="de-DE" sz="800" dirty="0">
                          <a:latin typeface="Roboto"/>
                          <a:cs typeface="Roboto"/>
                        </a:rPr>
                        <a:t>Module 10 - Whistleblowing</a:t>
                      </a:r>
                    </a:p>
                  </a:txBody>
                  <a:tcPr>
                    <a:solidFill>
                      <a:srgbClr val="FFFFFF"/>
                    </a:solidFill>
                  </a:tcPr>
                </a:tc>
                <a:tc>
                  <a:txBody>
                    <a:bodyPr/>
                    <a:lstStyle/>
                    <a:p>
                      <a:endParaRPr lang="de-DE" sz="800" b="0" dirty="0">
                        <a:latin typeface="Roboto"/>
                        <a:cs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dirty="0">
                        <a:latin typeface="Roboto"/>
                        <a:cs typeface="Roboto"/>
                      </a:endParaRPr>
                    </a:p>
                  </a:txBody>
                  <a:tcPr/>
                </a:tc>
                <a:tc vMerge="1">
                  <a:txBody>
                    <a:bodyPr/>
                    <a:lstStyle/>
                    <a:p>
                      <a:endParaRPr lang="de-DE" sz="700" b="0">
                        <a:latin typeface="Roboto"/>
                        <a:cs typeface="Roboto"/>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75723101"/>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3" name="Foliennummernplatzhalter 2"/>
          <p:cNvSpPr>
            <a:spLocks noGrp="1"/>
          </p:cNvSpPr>
          <p:nvPr>
            <p:ph type="sldNum" sz="quarter" idx="12"/>
          </p:nvPr>
        </p:nvSpPr>
        <p:spPr/>
        <p:txBody>
          <a:bodyPr/>
          <a:lstStyle/>
          <a:p>
            <a:fld id="{961E0DA8-AC27-403E-90E8-404BCA9BAC80}" type="slidenum">
              <a:rPr lang="en-US" smtClean="0"/>
              <a:pPr/>
              <a:t>20</a:t>
            </a:fld>
            <a:endParaRPr lang="en-US"/>
          </a:p>
        </p:txBody>
      </p:sp>
      <p:sp>
        <p:nvSpPr>
          <p:cNvPr id="4" name="Fußzeilenplatzhalter 3"/>
          <p:cNvSpPr>
            <a:spLocks noGrp="1"/>
          </p:cNvSpPr>
          <p:nvPr>
            <p:ph type="ftr" sz="quarter" idx="3"/>
          </p:nvPr>
        </p:nvSpPr>
        <p:spPr/>
        <p:txBody>
          <a:bodyPr/>
          <a:lstStyle/>
          <a:p>
            <a:r>
              <a:rPr lang="en-US" b="1"/>
              <a:t>Module 4 – Understanding and assessing corruption</a:t>
            </a:r>
            <a:endParaRPr lang="en-US"/>
          </a:p>
        </p:txBody>
      </p:sp>
      <p:grpSp>
        <p:nvGrpSpPr>
          <p:cNvPr id="10" name="Gruppierung 9"/>
          <p:cNvGrpSpPr/>
          <p:nvPr/>
        </p:nvGrpSpPr>
        <p:grpSpPr>
          <a:xfrm>
            <a:off x="1593917" y="1816994"/>
            <a:ext cx="3472535" cy="592405"/>
            <a:chOff x="5055266" y="1809059"/>
            <a:chExt cx="3472535" cy="592405"/>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tIns="45720" rIns="108000" bIns="45720" rtlCol="0" anchor="t">
              <a:spAutoFit/>
            </a:bodyPr>
            <a:lstStyle/>
            <a:p>
              <a:r>
                <a:rPr lang="en-US" altLang="ko-KR" sz="2400" b="1" dirty="0">
                  <a:solidFill>
                    <a:schemeClr val="bg1"/>
                  </a:solidFill>
                  <a:latin typeface="Roboto"/>
                  <a:ea typeface="맑은 고딕"/>
                  <a:cs typeface="Roboto"/>
                </a:rPr>
                <a:t>03</a:t>
              </a:r>
              <a:endParaRPr lang="ko-KR" altLang="en-US" sz="2400" b="1">
                <a:solidFill>
                  <a:schemeClr val="bg1"/>
                </a:solidFill>
                <a:latin typeface="Roboto"/>
                <a:ea typeface="맑은 고딕"/>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584776"/>
            </a:xfrm>
            <a:prstGeom prst="rect">
              <a:avLst/>
            </a:prstGeom>
            <a:noFill/>
          </p:spPr>
          <p:txBody>
            <a:bodyPr wrap="square" lIns="91440" tIns="45720" rIns="91440" bIns="45720" rtlCol="0" anchor="t">
              <a:spAutoFit/>
            </a:bodyPr>
            <a:lstStyle/>
            <a:p>
              <a:r>
                <a:rPr lang="en-US" altLang="ko-KR" sz="1600" b="1" dirty="0">
                  <a:solidFill>
                    <a:schemeClr val="bg1"/>
                  </a:solidFill>
                  <a:latin typeface="Roboto"/>
                  <a:ea typeface="맑은 고딕"/>
                  <a:cs typeface="Roboto"/>
                </a:rPr>
                <a:t>Why and how to assess corruption?</a:t>
              </a:r>
              <a:endParaRPr lang="ko-KR" altLang="en-US" sz="1600" b="1">
                <a:solidFill>
                  <a:schemeClr val="bg1"/>
                </a:solidFill>
                <a:latin typeface="Roboto"/>
                <a:ea typeface="맑은 고딕"/>
                <a:cs typeface="Roboto"/>
              </a:endParaRPr>
            </a:p>
          </p:txBody>
        </p:sp>
      </p:grpSp>
      <p:grpSp>
        <p:nvGrpSpPr>
          <p:cNvPr id="5" name="Group 4">
            <a:extLst>
              <a:ext uri="{FF2B5EF4-FFF2-40B4-BE49-F238E27FC236}">
                <a16:creationId xmlns:a16="http://schemas.microsoft.com/office/drawing/2014/main" id="{3FCE1127-4075-49C6-9C6F-816C7EBB8A3D}"/>
              </a:ext>
            </a:extLst>
          </p:cNvPr>
          <p:cNvGrpSpPr/>
          <p:nvPr/>
        </p:nvGrpSpPr>
        <p:grpSpPr>
          <a:xfrm>
            <a:off x="5055269" y="630862"/>
            <a:ext cx="3472803" cy="595894"/>
            <a:chOff x="1593920" y="1719947"/>
            <a:chExt cx="3472803" cy="595894"/>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731066"/>
              <a:ext cx="2987989" cy="584775"/>
            </a:xfrm>
            <a:prstGeom prst="rect">
              <a:avLst/>
            </a:prstGeom>
            <a:noFill/>
          </p:spPr>
          <p:txBody>
            <a:bodyPr wrap="square" lIns="91440" tIns="45720" rIns="91440" bIns="45720" rtlCol="0" anchor="t">
              <a:spAutoFit/>
            </a:bodyPr>
            <a:lstStyle/>
            <a:p>
              <a:pPr lvl="0"/>
              <a:r>
                <a:rPr lang="en-US" altLang="ko-KR" sz="1600" b="1" dirty="0">
                  <a:solidFill>
                    <a:schemeClr val="bg2">
                      <a:lumMod val="75000"/>
                    </a:schemeClr>
                  </a:solidFill>
                  <a:latin typeface="Roboto"/>
                  <a:ea typeface="맑은 고딕"/>
                  <a:cs typeface="Roboto"/>
                </a:rPr>
                <a:t>Administrative corruption: Types, risk areas and impact</a:t>
              </a:r>
              <a:endParaRPr lang="ko-KR" altLang="en-US" sz="1600" b="1" dirty="0">
                <a:solidFill>
                  <a:schemeClr val="bg2">
                    <a:lumMod val="75000"/>
                  </a:schemeClr>
                </a:solidFill>
                <a:latin typeface="Roboto"/>
                <a:ea typeface="맑은 고딕"/>
                <a:cs typeface="Roboto"/>
              </a:endParaRPr>
            </a:p>
          </p:txBody>
        </p:sp>
        <p:sp>
          <p:nvSpPr>
            <p:cNvPr id="45" name="TextBox 161">
              <a:extLst>
                <a:ext uri="{FF2B5EF4-FFF2-40B4-BE49-F238E27FC236}">
                  <a16:creationId xmlns:a16="http://schemas.microsoft.com/office/drawing/2014/main" id="{778F9CD7-E3C1-4A1C-B8DB-B2C0738B37CF}"/>
                </a:ext>
              </a:extLst>
            </p:cNvPr>
            <p:cNvSpPr txBox="1"/>
            <p:nvPr/>
          </p:nvSpPr>
          <p:spPr>
            <a:xfrm>
              <a:off x="1593920" y="1719947"/>
              <a:ext cx="960159" cy="461665"/>
            </a:xfrm>
            <a:prstGeom prst="rect">
              <a:avLst/>
            </a:prstGeom>
            <a:noFill/>
          </p:spPr>
          <p:txBody>
            <a:bodyPr wrap="square" lIns="108000" tIns="45720" rIns="108000" bIns="45720" rtlCol="0" anchor="t">
              <a:spAutoFit/>
            </a:bodyPr>
            <a:lstStyle/>
            <a:p>
              <a:r>
                <a:rPr lang="en-US" altLang="ko-KR" sz="2400" b="1" dirty="0">
                  <a:solidFill>
                    <a:schemeClr val="bg2">
                      <a:lumMod val="75000"/>
                    </a:schemeClr>
                  </a:solidFill>
                  <a:latin typeface="Roboto"/>
                  <a:ea typeface="맑은 고딕"/>
                  <a:cs typeface="Roboto"/>
                </a:rPr>
                <a:t>02</a:t>
              </a:r>
              <a:endParaRPr lang="ko-KR" altLang="en-US" sz="2400" b="1">
                <a:solidFill>
                  <a:schemeClr val="bg2">
                    <a:lumMod val="75000"/>
                  </a:schemeClr>
                </a:solidFill>
                <a:latin typeface="Roboto"/>
                <a:ea typeface="맑은 고딕"/>
                <a:cs typeface="Roboto"/>
              </a:endParaRPr>
            </a:p>
          </p:txBody>
        </p:sp>
      </p:grpSp>
      <p:sp>
        <p:nvSpPr>
          <p:cNvPr id="37" name="TextBox 165">
            <a:extLst>
              <a:ext uri="{FF2B5EF4-FFF2-40B4-BE49-F238E27FC236}">
                <a16:creationId xmlns:a16="http://schemas.microsoft.com/office/drawing/2014/main" id="{F5C849C4-6466-4A2C-A634-E5C491129188}"/>
              </a:ext>
            </a:extLst>
          </p:cNvPr>
          <p:cNvSpPr txBox="1"/>
          <p:nvPr/>
        </p:nvSpPr>
        <p:spPr>
          <a:xfrm>
            <a:off x="2079538" y="638454"/>
            <a:ext cx="2988000" cy="338554"/>
          </a:xfrm>
          <a:prstGeom prst="rect">
            <a:avLst/>
          </a:prstGeom>
          <a:noFill/>
        </p:spPr>
        <p:txBody>
          <a:bodyPr wrap="square" lIns="91440" tIns="45720" rIns="91440" bIns="45720" rtlCol="0" anchor="t">
            <a:spAutoFit/>
          </a:bodyPr>
          <a:lstStyle/>
          <a:p>
            <a:r>
              <a:rPr lang="en-US" altLang="ko-KR" sz="1600" b="1" dirty="0">
                <a:solidFill>
                  <a:schemeClr val="bg2">
                    <a:lumMod val="75000"/>
                  </a:schemeClr>
                </a:solidFill>
                <a:latin typeface="Roboto"/>
                <a:ea typeface="맑은 고딕"/>
                <a:cs typeface="Roboto"/>
              </a:rPr>
              <a:t>What is corruption?</a:t>
            </a:r>
            <a:endParaRPr lang="ko-KR" altLang="en-US" sz="1600" b="1" dirty="0">
              <a:solidFill>
                <a:schemeClr val="bg2">
                  <a:lumMod val="75000"/>
                </a:schemeClr>
              </a:solidFill>
              <a:latin typeface="Roboto"/>
              <a:ea typeface="맑은 고딕"/>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338554"/>
          </a:xfrm>
          <a:prstGeom prst="rect">
            <a:avLst/>
          </a:prstGeom>
          <a:noFill/>
        </p:spPr>
        <p:txBody>
          <a:bodyPr wrap="square" lIns="91440" tIns="45720" rIns="91440" bIns="45720" rtlCol="0" anchor="t">
            <a:spAutoFit/>
          </a:bodyPr>
          <a:lstStyle/>
          <a:p>
            <a:endParaRPr lang="de-DE" altLang="ko-KR" sz="1600" b="1">
              <a:solidFill>
                <a:schemeClr val="bg1"/>
              </a:solidFill>
              <a:latin typeface="Roboto"/>
              <a:cs typeface="Roboto"/>
            </a:endParaRP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tIns="45720" rIns="108000" bIns="45720" rtlCol="0" anchor="t">
            <a:spAutoFit/>
          </a:bodyPr>
          <a:lstStyle/>
          <a:p>
            <a:r>
              <a:rPr lang="en-US" altLang="ko-KR" sz="2400" b="1" dirty="0">
                <a:solidFill>
                  <a:schemeClr val="bg2">
                    <a:lumMod val="75000"/>
                  </a:schemeClr>
                </a:solidFill>
                <a:latin typeface="Roboto"/>
                <a:ea typeface="맑은 고딕"/>
                <a:cs typeface="Roboto"/>
              </a:rPr>
              <a:t>01</a:t>
            </a:r>
            <a:endParaRPr lang="ko-KR" altLang="en-US" sz="2400" b="1" dirty="0">
              <a:solidFill>
                <a:schemeClr val="bg2">
                  <a:lumMod val="75000"/>
                </a:schemeClr>
              </a:solidFill>
              <a:latin typeface="Roboto"/>
              <a:ea typeface="맑은 고딕"/>
              <a:cs typeface="Roboto"/>
            </a:endParaRPr>
          </a:p>
        </p:txBody>
      </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29" name="Gruppierung 28"/>
          <p:cNvGrpSpPr/>
          <p:nvPr/>
        </p:nvGrpSpPr>
        <p:grpSpPr>
          <a:xfrm>
            <a:off x="5070207" y="1819522"/>
            <a:ext cx="3472535" cy="592405"/>
            <a:chOff x="5055266" y="1809059"/>
            <a:chExt cx="3472535" cy="592405"/>
          </a:xfrm>
        </p:grpSpPr>
        <p:sp>
          <p:nvSpPr>
            <p:cNvPr id="32"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tIns="45720" rIns="108000" bIns="45720" rtlCol="0" anchor="t">
              <a:spAutoFit/>
            </a:bodyPr>
            <a:lstStyle/>
            <a:p>
              <a:r>
                <a:rPr lang="en-US" altLang="ko-KR" sz="2400" b="1" dirty="0">
                  <a:solidFill>
                    <a:schemeClr val="bg2">
                      <a:lumMod val="75000"/>
                    </a:schemeClr>
                  </a:solidFill>
                  <a:latin typeface="Roboto"/>
                  <a:ea typeface="맑은 고딕"/>
                  <a:cs typeface="Roboto"/>
                </a:rPr>
                <a:t>04</a:t>
              </a:r>
              <a:endParaRPr lang="ko-KR" altLang="en-US" sz="2400" b="1" dirty="0">
                <a:solidFill>
                  <a:schemeClr val="bg2">
                    <a:lumMod val="75000"/>
                  </a:schemeClr>
                </a:solidFill>
                <a:latin typeface="Roboto"/>
                <a:ea typeface="맑은 고딕"/>
                <a:cs typeface="Roboto"/>
              </a:endParaRPr>
            </a:p>
          </p:txBody>
        </p:sp>
        <p:sp>
          <p:nvSpPr>
            <p:cNvPr id="35" name="TextBox 177">
              <a:extLst>
                <a:ext uri="{FF2B5EF4-FFF2-40B4-BE49-F238E27FC236}">
                  <a16:creationId xmlns:a16="http://schemas.microsoft.com/office/drawing/2014/main" id="{EB4A109D-FBFE-47D6-9A8F-D7BF7A3D0024}"/>
                </a:ext>
              </a:extLst>
            </p:cNvPr>
            <p:cNvSpPr txBox="1"/>
            <p:nvPr/>
          </p:nvSpPr>
          <p:spPr>
            <a:xfrm>
              <a:off x="5539801" y="1816688"/>
              <a:ext cx="2988000" cy="584776"/>
            </a:xfrm>
            <a:prstGeom prst="rect">
              <a:avLst/>
            </a:prstGeom>
            <a:noFill/>
          </p:spPr>
          <p:txBody>
            <a:bodyPr wrap="square" rtlCol="0" anchor="t">
              <a:spAutoFit/>
            </a:bodyPr>
            <a:lstStyle/>
            <a:p>
              <a:r>
                <a:rPr lang="de-DE" altLang="ko-KR" sz="1600" b="1" err="1">
                  <a:solidFill>
                    <a:srgbClr val="AEABAB"/>
                  </a:solidFill>
                  <a:latin typeface="Roboto"/>
                  <a:cs typeface="Roboto"/>
                </a:rPr>
                <a:t>Practical</a:t>
              </a:r>
              <a:r>
                <a:rPr lang="de-DE" altLang="ko-KR" sz="1600" b="1">
                  <a:solidFill>
                    <a:srgbClr val="AEABAB"/>
                  </a:solidFill>
                  <a:latin typeface="Roboto"/>
                  <a:cs typeface="Roboto"/>
                </a:rPr>
                <a:t> </a:t>
              </a:r>
              <a:r>
                <a:rPr lang="de-DE" altLang="ko-KR" sz="1600" b="1" err="1">
                  <a:solidFill>
                    <a:srgbClr val="AEABAB"/>
                  </a:solidFill>
                  <a:latin typeface="Roboto"/>
                  <a:cs typeface="Roboto"/>
                </a:rPr>
                <a:t>examples</a:t>
              </a:r>
              <a:r>
                <a:rPr lang="de-DE" altLang="ko-KR" sz="1600" b="1">
                  <a:solidFill>
                    <a:srgbClr val="AEABAB"/>
                  </a:solidFill>
                  <a:latin typeface="Roboto"/>
                  <a:cs typeface="Roboto"/>
                </a:rPr>
                <a:t> of assessment tools</a:t>
              </a:r>
              <a:endParaRPr lang="ko-KR" altLang="en-US" sz="1600" b="1">
                <a:solidFill>
                  <a:srgbClr val="AEABAB"/>
                </a:solidFill>
                <a:latin typeface="Roboto"/>
                <a:cs typeface="Roboto"/>
              </a:endParaRPr>
            </a:p>
          </p:txBody>
        </p:sp>
      </p:grpSp>
      <p:grpSp>
        <p:nvGrpSpPr>
          <p:cNvPr id="21" name="Gruppierung 20"/>
          <p:cNvGrpSpPr/>
          <p:nvPr/>
        </p:nvGrpSpPr>
        <p:grpSpPr>
          <a:xfrm>
            <a:off x="1593917" y="2987363"/>
            <a:ext cx="3472535" cy="592404"/>
            <a:chOff x="5055266" y="1809059"/>
            <a:chExt cx="3472535" cy="592404"/>
          </a:xfrm>
        </p:grpSpPr>
        <p:sp>
          <p:nvSpPr>
            <p:cNvPr id="22"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tIns="45720" rIns="108000" bIns="45720" rtlCol="0" anchor="t">
              <a:spAutoFit/>
            </a:bodyPr>
            <a:lstStyle/>
            <a:p>
              <a:r>
                <a:rPr lang="en-US" altLang="ko-KR" sz="2400" b="1" dirty="0">
                  <a:solidFill>
                    <a:schemeClr val="bg2">
                      <a:lumMod val="75000"/>
                    </a:schemeClr>
                  </a:solidFill>
                  <a:latin typeface="Roboto"/>
                  <a:ea typeface="맑은 고딕"/>
                  <a:cs typeface="Roboto"/>
                </a:rPr>
                <a:t>05</a:t>
              </a:r>
              <a:endParaRPr lang="ko-KR" altLang="en-US" sz="2400" b="1">
                <a:solidFill>
                  <a:schemeClr val="bg2">
                    <a:lumMod val="75000"/>
                  </a:schemeClr>
                </a:solidFill>
                <a:latin typeface="Roboto"/>
                <a:ea typeface="맑은 고딕"/>
                <a:cs typeface="Roboto"/>
              </a:endParaRPr>
            </a:p>
          </p:txBody>
        </p:sp>
        <p:sp>
          <p:nvSpPr>
            <p:cNvPr id="23" name="TextBox 177">
              <a:extLst>
                <a:ext uri="{FF2B5EF4-FFF2-40B4-BE49-F238E27FC236}">
                  <a16:creationId xmlns:a16="http://schemas.microsoft.com/office/drawing/2014/main" id="{EB4A109D-FBFE-47D6-9A8F-D7BF7A3D0024}"/>
                </a:ext>
              </a:extLst>
            </p:cNvPr>
            <p:cNvSpPr txBox="1"/>
            <p:nvPr/>
          </p:nvSpPr>
          <p:spPr>
            <a:xfrm>
              <a:off x="5539801" y="1816688"/>
              <a:ext cx="2988000" cy="584775"/>
            </a:xfrm>
            <a:prstGeom prst="rect">
              <a:avLst/>
            </a:prstGeom>
            <a:noFill/>
          </p:spPr>
          <p:txBody>
            <a:bodyPr wrap="square" lIns="91440" tIns="45720" rIns="91440" bIns="45720" rtlCol="0" anchor="t">
              <a:spAutoFit/>
            </a:bodyPr>
            <a:lstStyle/>
            <a:p>
              <a:r>
                <a:rPr lang="en-US" altLang="ko-KR" sz="1600" b="1" dirty="0">
                  <a:solidFill>
                    <a:schemeClr val="bg2">
                      <a:lumMod val="75000"/>
                    </a:schemeClr>
                  </a:solidFill>
                  <a:latin typeface="Roboto"/>
                  <a:ea typeface="맑은 고딕"/>
                  <a:cs typeface="+mn-lt"/>
                </a:rPr>
                <a:t>Activity</a:t>
              </a:r>
              <a:r>
                <a:rPr lang="en-US" altLang="ko-KR" sz="1600" b="1" dirty="0">
                  <a:solidFill>
                    <a:schemeClr val="bg2">
                      <a:lumMod val="75000"/>
                    </a:schemeClr>
                  </a:solidFill>
                  <a:latin typeface="Roboto"/>
                  <a:ea typeface="맑은 고딕"/>
                  <a:cs typeface="Calibri"/>
                </a:rPr>
                <a:t>:</a:t>
              </a:r>
              <a:r>
                <a:rPr lang="en-US" altLang="ko-KR" sz="1600" b="1" dirty="0">
                  <a:solidFill>
                    <a:schemeClr val="bg2">
                      <a:lumMod val="75000"/>
                    </a:schemeClr>
                  </a:solidFill>
                  <a:latin typeface="Roboto"/>
                  <a:ea typeface="맑은 고딕"/>
                  <a:cs typeface="Roboto"/>
                </a:rPr>
                <a:t> How does your country score and why so? </a:t>
              </a:r>
              <a:endParaRPr lang="ko-KR" altLang="en-US" sz="1600" b="1">
                <a:solidFill>
                  <a:schemeClr val="bg2">
                    <a:lumMod val="75000"/>
                  </a:schemeClr>
                </a:solidFill>
                <a:latin typeface="Roboto"/>
                <a:ea typeface="맑은 고딕"/>
                <a:cs typeface="Roboto"/>
              </a:endParaRPr>
            </a:p>
          </p:txBody>
        </p:sp>
      </p:grpSp>
    </p:spTree>
    <p:extLst>
      <p:ext uri="{BB962C8B-B14F-4D97-AF65-F5344CB8AC3E}">
        <p14:creationId xmlns:p14="http://schemas.microsoft.com/office/powerpoint/2010/main" val="2028751163"/>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9">
            <a:extLst>
              <a:ext uri="{FF2B5EF4-FFF2-40B4-BE49-F238E27FC236}">
                <a16:creationId xmlns:a16="http://schemas.microsoft.com/office/drawing/2014/main" id="{799EDE45-15C8-7B4B-B6DA-42BC38CC64D5}"/>
              </a:ext>
            </a:extLst>
          </p:cNvPr>
          <p:cNvSpPr>
            <a:spLocks noGrp="1"/>
          </p:cNvSpPr>
          <p:nvPr>
            <p:ph idx="1"/>
          </p:nvPr>
        </p:nvSpPr>
        <p:spPr>
          <a:ln>
            <a:solidFill>
              <a:srgbClr val="4CC2EF"/>
            </a:solidFill>
          </a:ln>
        </p:spPr>
        <p:txBody>
          <a:bodyPr/>
          <a:lstStyle/>
          <a:p>
            <a:endParaRPr lang="en-US"/>
          </a:p>
        </p:txBody>
      </p:sp>
      <p:sp>
        <p:nvSpPr>
          <p:cNvPr id="17" name="Nach links gekrümmter Pfeil 16"/>
          <p:cNvSpPr/>
          <p:nvPr/>
        </p:nvSpPr>
        <p:spPr>
          <a:xfrm rot="5400000">
            <a:off x="4072125" y="1113181"/>
            <a:ext cx="598329" cy="6559577"/>
          </a:xfrm>
          <a:prstGeom prst="curvedLeftArrow">
            <a:avLst/>
          </a:prstGeom>
          <a:solidFill>
            <a:srgbClr val="4CC2EF"/>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de-DE">
              <a:solidFill>
                <a:schemeClr val="tx1"/>
              </a:solidFill>
            </a:endParaRPr>
          </a:p>
        </p:txBody>
      </p:sp>
      <p:sp>
        <p:nvSpPr>
          <p:cNvPr id="3" name="Oval 2"/>
          <p:cNvSpPr>
            <a:spLocks/>
          </p:cNvSpPr>
          <p:nvPr/>
        </p:nvSpPr>
        <p:spPr>
          <a:xfrm>
            <a:off x="325348" y="2687213"/>
            <a:ext cx="2087999" cy="1367997"/>
          </a:xfrm>
          <a:prstGeom prst="ellipse">
            <a:avLst/>
          </a:prstGeom>
          <a:solidFill>
            <a:srgbClr val="4CC2EF"/>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de-DE" sz="1600" err="1">
                <a:latin typeface="Roboton"/>
                <a:cs typeface="Roboton"/>
              </a:rPr>
              <a:t>Raising</a:t>
            </a:r>
            <a:r>
              <a:rPr lang="de-DE" sz="1600">
                <a:latin typeface="Roboton"/>
                <a:cs typeface="Roboton"/>
              </a:rPr>
              <a:t> </a:t>
            </a:r>
            <a:r>
              <a:rPr lang="de-DE" sz="1600" err="1">
                <a:latin typeface="Roboton"/>
                <a:cs typeface="Roboton"/>
              </a:rPr>
              <a:t>awareness</a:t>
            </a:r>
            <a:endParaRPr lang="de-DE" sz="1600">
              <a:latin typeface="Roboton"/>
              <a:cs typeface="Roboton"/>
            </a:endParaRPr>
          </a:p>
        </p:txBody>
      </p:sp>
      <p:sp>
        <p:nvSpPr>
          <p:cNvPr id="4" name="Fußzeilenplatzhalter 3"/>
          <p:cNvSpPr>
            <a:spLocks noGrp="1"/>
          </p:cNvSpPr>
          <p:nvPr>
            <p:ph type="ftr" sz="quarter" idx="3"/>
          </p:nvPr>
        </p:nvSpPr>
        <p:spPr/>
        <p:txBody>
          <a:bodyPr/>
          <a:lstStyle/>
          <a:p>
            <a:r>
              <a:rPr lang="en-US" b="1"/>
              <a:t>Module 4 – Understanding and assessing corruption</a:t>
            </a:r>
            <a:endParaRPr lang="en-US"/>
          </a:p>
        </p:txBody>
      </p:sp>
      <p:sp>
        <p:nvSpPr>
          <p:cNvPr id="5" name="Foliennummernplatzhalter 4"/>
          <p:cNvSpPr>
            <a:spLocks noGrp="1"/>
          </p:cNvSpPr>
          <p:nvPr>
            <p:ph type="sldNum" sz="quarter" idx="4"/>
          </p:nvPr>
        </p:nvSpPr>
        <p:spPr/>
        <p:txBody>
          <a:bodyPr/>
          <a:lstStyle/>
          <a:p>
            <a:fld id="{961E0DA8-AC27-403E-90E8-404BCA9BAC80}" type="slidenum">
              <a:rPr lang="en-US" smtClean="0"/>
              <a:pPr/>
              <a:t>21</a:t>
            </a:fld>
            <a:endParaRPr lang="en-US"/>
          </a:p>
        </p:txBody>
      </p:sp>
      <p:sp>
        <p:nvSpPr>
          <p:cNvPr id="54273" name="Title 1">
            <a:extLst>
              <a:ext uri="{FF2B5EF4-FFF2-40B4-BE49-F238E27FC236}">
                <a16:creationId xmlns:a16="http://schemas.microsoft.com/office/drawing/2014/main" id="{861DA18F-6DD1-4F5B-AE4A-7006373E770A}"/>
              </a:ext>
            </a:extLst>
          </p:cNvPr>
          <p:cNvSpPr>
            <a:spLocks noGrp="1" noChangeArrowheads="1"/>
          </p:cNvSpPr>
          <p:nvPr>
            <p:ph type="title"/>
          </p:nvPr>
        </p:nvSpPr>
        <p:spPr/>
        <p:txBody>
          <a:bodyPr>
            <a:normAutofit/>
          </a:bodyPr>
          <a:lstStyle/>
          <a:p>
            <a:r>
              <a:rPr lang="en-US" altLang="en-US" sz="4000" b="1"/>
              <a:t>Why is corruption assessed?</a:t>
            </a:r>
          </a:p>
        </p:txBody>
      </p:sp>
      <p:pic>
        <p:nvPicPr>
          <p:cNvPr id="2" name="Bild 1" descr="AA053857.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2516" y="1944163"/>
            <a:ext cx="3935723" cy="5739597"/>
          </a:xfrm>
          <a:prstGeom prst="rect">
            <a:avLst/>
          </a:prstGeom>
          <a:ln>
            <a:noFill/>
          </a:ln>
          <a:effectLst>
            <a:outerShdw blurRad="292100" dist="139700" dir="2700000" algn="tl" rotWithShape="0">
              <a:srgbClr val="333333">
                <a:alpha val="65000"/>
              </a:srgbClr>
            </a:outerShdw>
          </a:effectLst>
        </p:spPr>
      </p:pic>
      <p:sp>
        <p:nvSpPr>
          <p:cNvPr id="6" name="Oval 5"/>
          <p:cNvSpPr>
            <a:spLocks/>
          </p:cNvSpPr>
          <p:nvPr/>
        </p:nvSpPr>
        <p:spPr>
          <a:xfrm>
            <a:off x="1962610" y="1170599"/>
            <a:ext cx="2087999" cy="1367997"/>
          </a:xfrm>
          <a:prstGeom prst="ellipse">
            <a:avLst/>
          </a:prstGeom>
          <a:solidFill>
            <a:srgbClr val="4CC2EF"/>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de-DE" sz="1600" err="1">
                <a:latin typeface="Roboton"/>
                <a:cs typeface="Roboton"/>
              </a:rPr>
              <a:t>Creating</a:t>
            </a:r>
            <a:r>
              <a:rPr lang="de-DE" sz="1600">
                <a:latin typeface="Roboton"/>
                <a:cs typeface="Roboton"/>
              </a:rPr>
              <a:t> peer-</a:t>
            </a:r>
            <a:r>
              <a:rPr lang="de-DE" sz="1600" err="1">
                <a:latin typeface="Roboton"/>
                <a:cs typeface="Roboton"/>
              </a:rPr>
              <a:t>pressure</a:t>
            </a:r>
            <a:endParaRPr lang="de-DE" sz="1600">
              <a:latin typeface="Roboton"/>
              <a:cs typeface="Roboton"/>
            </a:endParaRPr>
          </a:p>
        </p:txBody>
      </p:sp>
      <p:sp>
        <p:nvSpPr>
          <p:cNvPr id="7" name="Oval 6"/>
          <p:cNvSpPr>
            <a:spLocks/>
          </p:cNvSpPr>
          <p:nvPr/>
        </p:nvSpPr>
        <p:spPr>
          <a:xfrm>
            <a:off x="4680883" y="1170599"/>
            <a:ext cx="2087999" cy="1367997"/>
          </a:xfrm>
          <a:prstGeom prst="ellipse">
            <a:avLst/>
          </a:prstGeom>
          <a:solidFill>
            <a:srgbClr val="4CC2EF"/>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de-DE" sz="1600" err="1">
                <a:latin typeface="Roboton"/>
                <a:cs typeface="Roboton"/>
              </a:rPr>
              <a:t>Preparing</a:t>
            </a:r>
            <a:r>
              <a:rPr lang="de-DE" sz="1600">
                <a:latin typeface="Roboton"/>
                <a:cs typeface="Roboton"/>
              </a:rPr>
              <a:t> </a:t>
            </a:r>
            <a:r>
              <a:rPr lang="de-DE" sz="1600" err="1">
                <a:latin typeface="Roboton"/>
                <a:cs typeface="Roboton"/>
              </a:rPr>
              <a:t>evidence-based</a:t>
            </a:r>
            <a:r>
              <a:rPr lang="de-DE" sz="1600">
                <a:latin typeface="Roboton"/>
                <a:cs typeface="Roboton"/>
              </a:rPr>
              <a:t> </a:t>
            </a:r>
            <a:r>
              <a:rPr lang="de-DE" sz="1600" err="1">
                <a:latin typeface="Roboton"/>
                <a:cs typeface="Roboton"/>
              </a:rPr>
              <a:t>corruption</a:t>
            </a:r>
            <a:r>
              <a:rPr lang="de-DE" sz="1600">
                <a:latin typeface="Roboton"/>
                <a:cs typeface="Roboton"/>
              </a:rPr>
              <a:t> </a:t>
            </a:r>
            <a:r>
              <a:rPr lang="de-DE" sz="1600" err="1">
                <a:latin typeface="Roboton"/>
                <a:cs typeface="Roboton"/>
              </a:rPr>
              <a:t>intervention</a:t>
            </a:r>
            <a:endParaRPr lang="de-DE" sz="1600">
              <a:latin typeface="Roboton"/>
              <a:cs typeface="Roboton"/>
            </a:endParaRPr>
          </a:p>
        </p:txBody>
      </p:sp>
      <p:sp>
        <p:nvSpPr>
          <p:cNvPr id="8" name="Oval 7"/>
          <p:cNvSpPr>
            <a:spLocks/>
          </p:cNvSpPr>
          <p:nvPr/>
        </p:nvSpPr>
        <p:spPr>
          <a:xfrm>
            <a:off x="6496565" y="2661164"/>
            <a:ext cx="2087999" cy="1367997"/>
          </a:xfrm>
          <a:prstGeom prst="ellipse">
            <a:avLst/>
          </a:prstGeom>
          <a:solidFill>
            <a:srgbClr val="4CC2EF"/>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de-DE" sz="1600">
                <a:latin typeface="Roboton"/>
                <a:cs typeface="Roboton"/>
              </a:rPr>
              <a:t>Recording </a:t>
            </a:r>
            <a:r>
              <a:rPr lang="de-DE" sz="1600" err="1">
                <a:latin typeface="Roboton"/>
                <a:cs typeface="Roboton"/>
              </a:rPr>
              <a:t>improvements</a:t>
            </a:r>
            <a:r>
              <a:rPr lang="de-DE" sz="1600">
                <a:latin typeface="Roboton"/>
                <a:cs typeface="Roboton"/>
              </a:rPr>
              <a:t> (</a:t>
            </a:r>
            <a:r>
              <a:rPr lang="de-DE" sz="1600" err="1">
                <a:latin typeface="Roboton"/>
                <a:cs typeface="Roboton"/>
              </a:rPr>
              <a:t>or</a:t>
            </a:r>
            <a:r>
              <a:rPr lang="de-DE" sz="1600">
                <a:latin typeface="Roboton"/>
                <a:cs typeface="Roboton"/>
              </a:rPr>
              <a:t> </a:t>
            </a:r>
            <a:r>
              <a:rPr lang="de-DE" sz="1600" err="1">
                <a:latin typeface="Roboton"/>
                <a:cs typeface="Roboton"/>
              </a:rPr>
              <a:t>aggravation</a:t>
            </a:r>
            <a:r>
              <a:rPr lang="de-DE" sz="1600">
                <a:latin typeface="Roboton"/>
                <a:cs typeface="Roboton"/>
              </a:rPr>
              <a:t>) </a:t>
            </a:r>
            <a:r>
              <a:rPr lang="de-DE" sz="1600" err="1">
                <a:latin typeface="Roboton"/>
                <a:cs typeface="Roboton"/>
              </a:rPr>
              <a:t>over</a:t>
            </a:r>
            <a:r>
              <a:rPr lang="de-DE" sz="1600">
                <a:latin typeface="Roboton"/>
                <a:cs typeface="Roboton"/>
              </a:rPr>
              <a:t> time</a:t>
            </a:r>
          </a:p>
        </p:txBody>
      </p:sp>
      <p:sp>
        <p:nvSpPr>
          <p:cNvPr id="9" name="Pfeil nach rechts 8"/>
          <p:cNvSpPr/>
          <p:nvPr/>
        </p:nvSpPr>
        <p:spPr>
          <a:xfrm rot="19039099">
            <a:off x="1689731" y="2319824"/>
            <a:ext cx="472287" cy="293914"/>
          </a:xfrm>
          <a:prstGeom prst="rightArrow">
            <a:avLst/>
          </a:prstGeom>
          <a:solidFill>
            <a:srgbClr val="4CC2EF"/>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de-DE"/>
          </a:p>
        </p:txBody>
      </p:sp>
      <p:sp>
        <p:nvSpPr>
          <p:cNvPr id="13" name="Pfeil nach rechts 12"/>
          <p:cNvSpPr/>
          <p:nvPr/>
        </p:nvSpPr>
        <p:spPr>
          <a:xfrm>
            <a:off x="4130098" y="1443524"/>
            <a:ext cx="472287" cy="293914"/>
          </a:xfrm>
          <a:prstGeom prst="rightArrow">
            <a:avLst/>
          </a:prstGeom>
          <a:solidFill>
            <a:srgbClr val="4CC2EF"/>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de-DE"/>
          </a:p>
        </p:txBody>
      </p:sp>
      <p:sp>
        <p:nvSpPr>
          <p:cNvPr id="14" name="Pfeil nach rechts 13"/>
          <p:cNvSpPr/>
          <p:nvPr/>
        </p:nvSpPr>
        <p:spPr>
          <a:xfrm rot="2835456">
            <a:off x="6481036" y="2440732"/>
            <a:ext cx="472287" cy="293914"/>
          </a:xfrm>
          <a:prstGeom prst="rightArrow">
            <a:avLst/>
          </a:prstGeom>
          <a:solidFill>
            <a:srgbClr val="4CC2EF"/>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de-DE"/>
          </a:p>
        </p:txBody>
      </p:sp>
      <p:sp>
        <p:nvSpPr>
          <p:cNvPr id="12" name="Textfeld 11"/>
          <p:cNvSpPr txBox="1"/>
          <p:nvPr/>
        </p:nvSpPr>
        <p:spPr>
          <a:xfrm>
            <a:off x="628650" y="4429617"/>
            <a:ext cx="1152207" cy="200055"/>
          </a:xfrm>
          <a:prstGeom prst="rect">
            <a:avLst/>
          </a:prstGeom>
          <a:noFill/>
        </p:spPr>
        <p:txBody>
          <a:bodyPr wrap="square" rtlCol="0">
            <a:spAutoFit/>
          </a:bodyPr>
          <a:lstStyle/>
          <a:p>
            <a:r>
              <a:rPr lang="de-DE" sz="700" dirty="0">
                <a:latin typeface="Roboto"/>
                <a:cs typeface="Roboto"/>
              </a:rPr>
              <a:t>UNODC 2018</a:t>
            </a:r>
          </a:p>
        </p:txBody>
      </p:sp>
    </p:spTree>
    <p:extLst>
      <p:ext uri="{BB962C8B-B14F-4D97-AF65-F5344CB8AC3E}">
        <p14:creationId xmlns:p14="http://schemas.microsoft.com/office/powerpoint/2010/main" val="27801642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 grpId="0" animBg="1"/>
      <p:bldP spid="8" grpId="0" animBg="1"/>
      <p:bldP spid="9"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bgerundetes Rechteck 12"/>
          <p:cNvSpPr/>
          <p:nvPr/>
        </p:nvSpPr>
        <p:spPr>
          <a:xfrm>
            <a:off x="3268489" y="1403246"/>
            <a:ext cx="5245359" cy="1452834"/>
          </a:xfrm>
          <a:prstGeom prst="roundRect">
            <a:avLst>
              <a:gd name="adj" fmla="val 50000"/>
            </a:avLst>
          </a:prstGeom>
          <a:solidFill>
            <a:srgbClr val="DEEBF7"/>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13"/>
          <p:cNvSpPr>
            <a:spLocks noChangeAspect="1"/>
          </p:cNvSpPr>
          <p:nvPr/>
        </p:nvSpPr>
        <p:spPr>
          <a:xfrm>
            <a:off x="3289991" y="1402080"/>
            <a:ext cx="1440000" cy="1442419"/>
          </a:xfrm>
          <a:prstGeom prst="ellipse">
            <a:avLst/>
          </a:prstGeom>
          <a:solidFill>
            <a:srgbClr val="DEEBF7"/>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p:txBody>
          <a:bodyPr/>
          <a:lstStyle/>
          <a:p>
            <a:r>
              <a:rPr lang="en-US" b="1"/>
              <a:t>Module 4 – Understanding and assessing corruption</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22</a:t>
            </a:fld>
            <a:endParaRPr lang="en-US"/>
          </a:p>
        </p:txBody>
      </p:sp>
      <p:sp>
        <p:nvSpPr>
          <p:cNvPr id="5" name="Titel 4"/>
          <p:cNvSpPr>
            <a:spLocks noGrp="1"/>
          </p:cNvSpPr>
          <p:nvPr>
            <p:ph type="title"/>
          </p:nvPr>
        </p:nvSpPr>
        <p:spPr/>
        <p:txBody>
          <a:bodyPr>
            <a:normAutofit fontScale="90000"/>
          </a:bodyPr>
          <a:lstStyle/>
          <a:p>
            <a:r>
              <a:rPr lang="de-DE" b="1"/>
              <a:t>Monitoring </a:t>
            </a:r>
            <a:r>
              <a:rPr lang="de-DE" b="1" err="1"/>
              <a:t>and</a:t>
            </a:r>
            <a:r>
              <a:rPr lang="de-DE" b="1"/>
              <a:t> </a:t>
            </a:r>
            <a:r>
              <a:rPr lang="de-DE" b="1" err="1"/>
              <a:t>evaluation</a:t>
            </a:r>
            <a:endParaRPr lang="de-DE" b="1"/>
          </a:p>
        </p:txBody>
      </p:sp>
      <p:pic>
        <p:nvPicPr>
          <p:cNvPr id="9" name="Bild 8" descr="man-looking-through-magnifying-glass_1149-210.jpg"/>
          <p:cNvPicPr>
            <a:picLocks noChangeAspect="1"/>
          </p:cNvPicPr>
          <p:nvPr/>
        </p:nvPicPr>
        <p:blipFill rotWithShape="1">
          <a:blip r:embed="rId3">
            <a:extLst>
              <a:ext uri="{28A0092B-C50C-407E-A947-70E740481C1C}">
                <a14:useLocalDpi xmlns:a14="http://schemas.microsoft.com/office/drawing/2010/main" val="0"/>
              </a:ext>
            </a:extLst>
          </a:blip>
          <a:srcRect r="26864"/>
          <a:stretch/>
        </p:blipFill>
        <p:spPr>
          <a:xfrm>
            <a:off x="627381" y="1266328"/>
            <a:ext cx="2434681" cy="3366632"/>
          </a:xfrm>
          <a:prstGeom prst="rect">
            <a:avLst/>
          </a:prstGeom>
          <a:ln>
            <a:solidFill>
              <a:srgbClr val="00B0F0"/>
            </a:solidFill>
          </a:ln>
        </p:spPr>
      </p:pic>
      <p:sp>
        <p:nvSpPr>
          <p:cNvPr id="10" name="Oval 9"/>
          <p:cNvSpPr>
            <a:spLocks noChangeAspect="1"/>
          </p:cNvSpPr>
          <p:nvPr/>
        </p:nvSpPr>
        <p:spPr>
          <a:xfrm>
            <a:off x="3291841" y="1402081"/>
            <a:ext cx="1439998" cy="1442417"/>
          </a:xfrm>
          <a:prstGeom prst="ellipse">
            <a:avLst/>
          </a:prstGeom>
          <a:solidFill>
            <a:srgbClr val="00B0F0"/>
          </a:solidFill>
          <a:ln w="28575" cmpd="sng">
            <a:solidFill>
              <a:srgbClr val="FFFFFF"/>
            </a:solidFill>
          </a:ln>
        </p:spPr>
        <p:style>
          <a:lnRef idx="0">
            <a:schemeClr val="accent1"/>
          </a:lnRef>
          <a:fillRef idx="3">
            <a:schemeClr val="accent1"/>
          </a:fillRef>
          <a:effectRef idx="3">
            <a:schemeClr val="accent1"/>
          </a:effectRef>
          <a:fontRef idx="minor">
            <a:schemeClr val="lt1"/>
          </a:fontRef>
        </p:style>
        <p:txBody>
          <a:bodyPr lIns="36000" rIns="36000" rtlCol="0" anchor="ctr"/>
          <a:lstStyle/>
          <a:p>
            <a:pPr algn="ctr"/>
            <a:r>
              <a:rPr lang="de-DE" sz="1400">
                <a:latin typeface="Roboton"/>
                <a:cs typeface="Roboton"/>
              </a:rPr>
              <a:t>Monitoring and </a:t>
            </a:r>
            <a:r>
              <a:rPr lang="de-DE" sz="1400" err="1">
                <a:latin typeface="Roboton"/>
                <a:cs typeface="Roboton"/>
              </a:rPr>
              <a:t>evaluation</a:t>
            </a:r>
            <a:endParaRPr lang="de-DE" sz="1400">
              <a:latin typeface="Roboton"/>
              <a:cs typeface="Roboton"/>
            </a:endParaRPr>
          </a:p>
        </p:txBody>
      </p:sp>
      <p:sp>
        <p:nvSpPr>
          <p:cNvPr id="18" name="Textfeld 17"/>
          <p:cNvSpPr txBox="1"/>
          <p:nvPr/>
        </p:nvSpPr>
        <p:spPr>
          <a:xfrm>
            <a:off x="4808006" y="1439389"/>
            <a:ext cx="3366176" cy="1384995"/>
          </a:xfrm>
          <a:prstGeom prst="rect">
            <a:avLst/>
          </a:prstGeom>
          <a:noFill/>
        </p:spPr>
        <p:txBody>
          <a:bodyPr wrap="square" rtlCol="0">
            <a:spAutoFit/>
          </a:bodyPr>
          <a:lstStyle/>
          <a:p>
            <a:pPr marL="285750" indent="-285750">
              <a:buFont typeface="Arial"/>
              <a:buChar char="•"/>
            </a:pPr>
            <a:r>
              <a:rPr lang="de-DE" sz="1200" err="1">
                <a:latin typeface="Roboto"/>
                <a:cs typeface="Roboto"/>
              </a:rPr>
              <a:t>Crucial</a:t>
            </a:r>
            <a:r>
              <a:rPr lang="de-DE" sz="1200">
                <a:latin typeface="Roboto"/>
                <a:cs typeface="Roboto"/>
              </a:rPr>
              <a:t> </a:t>
            </a:r>
            <a:r>
              <a:rPr lang="de-DE" sz="1200" err="1">
                <a:latin typeface="Roboto"/>
                <a:cs typeface="Roboto"/>
              </a:rPr>
              <a:t>ingredients</a:t>
            </a:r>
            <a:r>
              <a:rPr lang="de-DE" sz="1200">
                <a:latin typeface="Roboto"/>
                <a:cs typeface="Roboto"/>
              </a:rPr>
              <a:t> </a:t>
            </a:r>
            <a:r>
              <a:rPr lang="de-DE" sz="1200" err="1">
                <a:latin typeface="Roboto"/>
                <a:cs typeface="Roboto"/>
              </a:rPr>
              <a:t>to</a:t>
            </a:r>
            <a:r>
              <a:rPr lang="de-DE" sz="1200">
                <a:latin typeface="Roboto"/>
                <a:cs typeface="Roboto"/>
              </a:rPr>
              <a:t> </a:t>
            </a:r>
            <a:r>
              <a:rPr lang="de-DE" sz="1200" err="1">
                <a:latin typeface="Roboto"/>
                <a:cs typeface="Roboto"/>
              </a:rPr>
              <a:t>increase</a:t>
            </a:r>
            <a:r>
              <a:rPr lang="de-DE" sz="1200">
                <a:latin typeface="Roboto"/>
                <a:cs typeface="Roboto"/>
              </a:rPr>
              <a:t> </a:t>
            </a:r>
            <a:r>
              <a:rPr lang="de-DE" sz="1200" err="1">
                <a:latin typeface="Roboto"/>
                <a:cs typeface="Roboto"/>
              </a:rPr>
              <a:t>knowledge</a:t>
            </a:r>
            <a:r>
              <a:rPr lang="de-DE" sz="1200">
                <a:latin typeface="Roboto"/>
                <a:cs typeface="Roboto"/>
              </a:rPr>
              <a:t> on </a:t>
            </a:r>
            <a:r>
              <a:rPr lang="de-DE" sz="1200" err="1">
                <a:latin typeface="Roboto"/>
                <a:cs typeface="Roboto"/>
              </a:rPr>
              <a:t>what</a:t>
            </a:r>
            <a:r>
              <a:rPr lang="de-DE" sz="1200">
                <a:latin typeface="Roboto"/>
                <a:cs typeface="Roboto"/>
              </a:rPr>
              <a:t> </a:t>
            </a:r>
            <a:r>
              <a:rPr lang="de-DE" sz="1200" err="1">
                <a:latin typeface="Roboto"/>
                <a:cs typeface="Roboto"/>
              </a:rPr>
              <a:t>works</a:t>
            </a:r>
            <a:r>
              <a:rPr lang="de-DE" sz="1200">
                <a:latin typeface="Roboto"/>
                <a:cs typeface="Roboto"/>
              </a:rPr>
              <a:t> </a:t>
            </a:r>
            <a:r>
              <a:rPr lang="de-DE" sz="1200" err="1">
                <a:latin typeface="Roboto"/>
                <a:cs typeface="Roboto"/>
              </a:rPr>
              <a:t>and</a:t>
            </a:r>
            <a:r>
              <a:rPr lang="de-DE" sz="1200">
                <a:latin typeface="Roboto"/>
                <a:cs typeface="Roboto"/>
              </a:rPr>
              <a:t> </a:t>
            </a:r>
            <a:r>
              <a:rPr lang="de-DE" sz="1200" err="1">
                <a:latin typeface="Roboto"/>
                <a:cs typeface="Roboto"/>
              </a:rPr>
              <a:t>what</a:t>
            </a:r>
            <a:r>
              <a:rPr lang="de-DE" sz="1200">
                <a:latin typeface="Roboto"/>
                <a:cs typeface="Roboto"/>
              </a:rPr>
              <a:t> </a:t>
            </a:r>
            <a:r>
              <a:rPr lang="de-DE" sz="1200" err="1">
                <a:latin typeface="Roboto"/>
                <a:cs typeface="Roboto"/>
              </a:rPr>
              <a:t>does</a:t>
            </a:r>
            <a:r>
              <a:rPr lang="de-DE" sz="1200">
                <a:latin typeface="Roboto"/>
                <a:cs typeface="Roboto"/>
              </a:rPr>
              <a:t> not;</a:t>
            </a:r>
          </a:p>
          <a:p>
            <a:pPr marL="285750" indent="-285750">
              <a:buFont typeface="Arial"/>
              <a:buChar char="•"/>
            </a:pPr>
            <a:r>
              <a:rPr lang="de-DE" sz="1200" err="1">
                <a:latin typeface="Roboto"/>
                <a:cs typeface="Roboto"/>
              </a:rPr>
              <a:t>Requires</a:t>
            </a:r>
            <a:r>
              <a:rPr lang="de-DE" sz="1200">
                <a:latin typeface="Roboto"/>
                <a:cs typeface="Roboto"/>
              </a:rPr>
              <a:t> </a:t>
            </a:r>
            <a:r>
              <a:rPr lang="de-DE" sz="1200" err="1">
                <a:latin typeface="Roboto"/>
                <a:cs typeface="Roboto"/>
              </a:rPr>
              <a:t>looking</a:t>
            </a:r>
            <a:r>
              <a:rPr lang="de-DE" sz="1200">
                <a:latin typeface="Roboto"/>
                <a:cs typeface="Roboto"/>
              </a:rPr>
              <a:t> at different tools, </a:t>
            </a:r>
            <a:r>
              <a:rPr lang="de-DE" sz="1200" err="1">
                <a:latin typeface="Roboto"/>
                <a:cs typeface="Roboto"/>
              </a:rPr>
              <a:t>techniques</a:t>
            </a:r>
            <a:r>
              <a:rPr lang="de-DE" sz="1200">
                <a:latin typeface="Roboto"/>
                <a:cs typeface="Roboto"/>
              </a:rPr>
              <a:t> </a:t>
            </a:r>
            <a:r>
              <a:rPr lang="de-DE" sz="1200" err="1">
                <a:latin typeface="Roboto"/>
                <a:cs typeface="Roboto"/>
              </a:rPr>
              <a:t>and</a:t>
            </a:r>
            <a:r>
              <a:rPr lang="de-DE" sz="1200">
                <a:latin typeface="Roboto"/>
                <a:cs typeface="Roboto"/>
              </a:rPr>
              <a:t> </a:t>
            </a:r>
            <a:r>
              <a:rPr lang="de-DE" sz="1200" err="1">
                <a:latin typeface="Roboto"/>
                <a:cs typeface="Roboto"/>
              </a:rPr>
              <a:t>methods</a:t>
            </a:r>
            <a:r>
              <a:rPr lang="de-DE" sz="1200">
                <a:latin typeface="Roboto"/>
                <a:cs typeface="Roboto"/>
              </a:rPr>
              <a:t> </a:t>
            </a:r>
            <a:r>
              <a:rPr lang="de-DE" sz="1200" err="1">
                <a:latin typeface="Roboto"/>
                <a:cs typeface="Roboto"/>
              </a:rPr>
              <a:t>depending</a:t>
            </a:r>
            <a:r>
              <a:rPr lang="de-DE" sz="1200">
                <a:latin typeface="Roboto"/>
                <a:cs typeface="Roboto"/>
              </a:rPr>
              <a:t> on </a:t>
            </a:r>
            <a:r>
              <a:rPr lang="de-DE" sz="1200" err="1">
                <a:latin typeface="Roboto"/>
                <a:cs typeface="Roboto"/>
              </a:rPr>
              <a:t>what</a:t>
            </a:r>
            <a:r>
              <a:rPr lang="de-DE" sz="1200">
                <a:latin typeface="Roboto"/>
                <a:cs typeface="Roboto"/>
              </a:rPr>
              <a:t> </a:t>
            </a:r>
            <a:r>
              <a:rPr lang="de-DE" sz="1200" err="1">
                <a:latin typeface="Roboto"/>
                <a:cs typeface="Roboto"/>
              </a:rPr>
              <a:t>is</a:t>
            </a:r>
            <a:r>
              <a:rPr lang="de-DE" sz="1200">
                <a:latin typeface="Roboto"/>
                <a:cs typeface="Roboto"/>
              </a:rPr>
              <a:t> </a:t>
            </a:r>
            <a:r>
              <a:rPr lang="de-DE" sz="1200" err="1">
                <a:latin typeface="Roboto"/>
                <a:cs typeface="Roboto"/>
              </a:rPr>
              <a:t>going</a:t>
            </a:r>
            <a:r>
              <a:rPr lang="de-DE" sz="1200">
                <a:latin typeface="Roboto"/>
                <a:cs typeface="Roboto"/>
              </a:rPr>
              <a:t> </a:t>
            </a:r>
            <a:r>
              <a:rPr lang="de-DE" sz="1200" err="1">
                <a:latin typeface="Roboto"/>
                <a:cs typeface="Roboto"/>
              </a:rPr>
              <a:t>to</a:t>
            </a:r>
            <a:r>
              <a:rPr lang="de-DE" sz="1200">
                <a:latin typeface="Roboto"/>
                <a:cs typeface="Roboto"/>
              </a:rPr>
              <a:t> </a:t>
            </a:r>
            <a:r>
              <a:rPr lang="de-DE" sz="1200" err="1">
                <a:latin typeface="Roboto"/>
                <a:cs typeface="Roboto"/>
              </a:rPr>
              <a:t>be</a:t>
            </a:r>
            <a:r>
              <a:rPr lang="de-DE" sz="1200">
                <a:latin typeface="Roboto"/>
                <a:cs typeface="Roboto"/>
              </a:rPr>
              <a:t> </a:t>
            </a:r>
            <a:r>
              <a:rPr lang="de-DE" sz="1200" err="1">
                <a:latin typeface="Roboto"/>
                <a:cs typeface="Roboto"/>
              </a:rPr>
              <a:t>measured</a:t>
            </a:r>
            <a:r>
              <a:rPr lang="de-DE" sz="1200">
                <a:latin typeface="Roboto"/>
                <a:cs typeface="Roboto"/>
              </a:rPr>
              <a:t>;</a:t>
            </a:r>
          </a:p>
          <a:p>
            <a:pPr marL="285750" indent="-285750">
              <a:buFont typeface="Arial"/>
              <a:buChar char="•"/>
            </a:pPr>
            <a:r>
              <a:rPr lang="de-DE" sz="1200" err="1">
                <a:latin typeface="Roboto"/>
                <a:cs typeface="Roboto"/>
              </a:rPr>
              <a:t>No</a:t>
            </a:r>
            <a:r>
              <a:rPr lang="de-DE" sz="1200">
                <a:latin typeface="Roboto"/>
                <a:cs typeface="Roboto"/>
              </a:rPr>
              <a:t> </a:t>
            </a:r>
            <a:r>
              <a:rPr lang="de-DE" sz="1200" err="1">
                <a:latin typeface="Roboto"/>
                <a:cs typeface="Roboto"/>
              </a:rPr>
              <a:t>single</a:t>
            </a:r>
            <a:r>
              <a:rPr lang="de-DE" sz="1200">
                <a:latin typeface="Roboto"/>
                <a:cs typeface="Roboto"/>
              </a:rPr>
              <a:t> </a:t>
            </a:r>
            <a:r>
              <a:rPr lang="de-DE" sz="1200" err="1">
                <a:latin typeface="Roboto"/>
                <a:cs typeface="Roboto"/>
              </a:rPr>
              <a:t>formula</a:t>
            </a:r>
            <a:r>
              <a:rPr lang="de-DE" sz="1200">
                <a:latin typeface="Roboto"/>
                <a:cs typeface="Roboto"/>
              </a:rPr>
              <a:t> </a:t>
            </a:r>
            <a:r>
              <a:rPr lang="de-DE" sz="1200" err="1">
                <a:latin typeface="Roboto"/>
                <a:cs typeface="Roboto"/>
              </a:rPr>
              <a:t>or</a:t>
            </a:r>
            <a:r>
              <a:rPr lang="de-DE" sz="1200">
                <a:latin typeface="Roboto"/>
                <a:cs typeface="Roboto"/>
              </a:rPr>
              <a:t> </a:t>
            </a:r>
            <a:r>
              <a:rPr lang="de-DE" sz="1200" err="1">
                <a:latin typeface="Roboto"/>
                <a:cs typeface="Roboto"/>
              </a:rPr>
              <a:t>one</a:t>
            </a:r>
            <a:r>
              <a:rPr lang="de-DE" sz="1200">
                <a:latin typeface="Roboto"/>
                <a:cs typeface="Roboto"/>
              </a:rPr>
              <a:t>-</a:t>
            </a:r>
            <a:r>
              <a:rPr lang="de-DE" sz="1200" err="1">
                <a:latin typeface="Roboto"/>
                <a:cs typeface="Roboto"/>
              </a:rPr>
              <a:t>fits</a:t>
            </a:r>
            <a:r>
              <a:rPr lang="de-DE" sz="1200">
                <a:latin typeface="Roboto"/>
                <a:cs typeface="Roboto"/>
              </a:rPr>
              <a:t>-all </a:t>
            </a:r>
            <a:r>
              <a:rPr lang="de-DE" sz="1200" err="1">
                <a:latin typeface="Roboto"/>
                <a:cs typeface="Roboto"/>
              </a:rPr>
              <a:t>approach</a:t>
            </a:r>
            <a:r>
              <a:rPr lang="de-DE" sz="1200">
                <a:latin typeface="Roboto"/>
                <a:cs typeface="Roboto"/>
              </a:rPr>
              <a:t> </a:t>
            </a:r>
            <a:r>
              <a:rPr lang="de-DE" sz="1200" err="1">
                <a:latin typeface="Roboto"/>
                <a:cs typeface="Roboto"/>
              </a:rPr>
              <a:t>to</a:t>
            </a:r>
            <a:r>
              <a:rPr lang="de-DE" sz="1200">
                <a:latin typeface="Roboto"/>
                <a:cs typeface="Roboto"/>
              </a:rPr>
              <a:t> </a:t>
            </a:r>
            <a:r>
              <a:rPr lang="de-DE" sz="1200" err="1">
                <a:latin typeface="Roboto"/>
                <a:cs typeface="Roboto"/>
              </a:rPr>
              <a:t>unravel</a:t>
            </a:r>
            <a:r>
              <a:rPr lang="de-DE" sz="1200">
                <a:latin typeface="Roboto"/>
                <a:cs typeface="Roboto"/>
              </a:rPr>
              <a:t> </a:t>
            </a:r>
            <a:r>
              <a:rPr lang="de-DE" sz="1200" err="1">
                <a:latin typeface="Roboto"/>
                <a:cs typeface="Roboto"/>
              </a:rPr>
              <a:t>the</a:t>
            </a:r>
            <a:r>
              <a:rPr lang="de-DE" sz="1200">
                <a:latin typeface="Roboto"/>
                <a:cs typeface="Roboto"/>
              </a:rPr>
              <a:t> </a:t>
            </a:r>
            <a:r>
              <a:rPr lang="de-DE" sz="1200" err="1">
                <a:latin typeface="Roboto"/>
                <a:cs typeface="Roboto"/>
              </a:rPr>
              <a:t>complexity</a:t>
            </a:r>
            <a:r>
              <a:rPr lang="de-DE" sz="1200">
                <a:latin typeface="Roboto"/>
                <a:cs typeface="Roboto"/>
              </a:rPr>
              <a:t> of </a:t>
            </a:r>
            <a:r>
              <a:rPr lang="de-DE" sz="1200" err="1">
                <a:latin typeface="Roboto"/>
                <a:cs typeface="Roboto"/>
              </a:rPr>
              <a:t>the</a:t>
            </a:r>
            <a:r>
              <a:rPr lang="de-DE" sz="1200">
                <a:latin typeface="Roboto"/>
                <a:cs typeface="Roboto"/>
              </a:rPr>
              <a:t> </a:t>
            </a:r>
            <a:r>
              <a:rPr lang="de-DE" sz="1200" err="1">
                <a:latin typeface="Roboto"/>
                <a:cs typeface="Roboto"/>
              </a:rPr>
              <a:t>issues</a:t>
            </a:r>
            <a:r>
              <a:rPr lang="de-DE" sz="1200">
                <a:latin typeface="Roboto"/>
                <a:cs typeface="Roboto"/>
              </a:rPr>
              <a:t>.</a:t>
            </a:r>
          </a:p>
        </p:txBody>
      </p:sp>
      <p:sp>
        <p:nvSpPr>
          <p:cNvPr id="19" name="Abgerundetes Rechteck 18"/>
          <p:cNvSpPr/>
          <p:nvPr/>
        </p:nvSpPr>
        <p:spPr>
          <a:xfrm>
            <a:off x="3262134" y="3075027"/>
            <a:ext cx="5245359" cy="1452834"/>
          </a:xfrm>
          <a:prstGeom prst="roundRect">
            <a:avLst>
              <a:gd name="adj" fmla="val 50000"/>
            </a:avLst>
          </a:prstGeom>
          <a:solidFill>
            <a:srgbClr val="DEEBF7"/>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Oval 19"/>
          <p:cNvSpPr>
            <a:spLocks noChangeAspect="1"/>
          </p:cNvSpPr>
          <p:nvPr/>
        </p:nvSpPr>
        <p:spPr>
          <a:xfrm>
            <a:off x="3283636" y="3073861"/>
            <a:ext cx="1440000" cy="1442419"/>
          </a:xfrm>
          <a:prstGeom prst="ellipse">
            <a:avLst/>
          </a:prstGeom>
          <a:solidFill>
            <a:srgbClr val="DEEBF7"/>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Oval 20"/>
          <p:cNvSpPr>
            <a:spLocks noChangeAspect="1"/>
          </p:cNvSpPr>
          <p:nvPr/>
        </p:nvSpPr>
        <p:spPr>
          <a:xfrm>
            <a:off x="3285486" y="3073862"/>
            <a:ext cx="1439998" cy="1442417"/>
          </a:xfrm>
          <a:prstGeom prst="ellipse">
            <a:avLst/>
          </a:prstGeom>
          <a:solidFill>
            <a:srgbClr val="00B0F0"/>
          </a:solidFill>
          <a:ln w="28575" cmpd="sng">
            <a:solidFill>
              <a:srgbClr val="FFFFFF"/>
            </a:solidFill>
          </a:ln>
        </p:spPr>
        <p:style>
          <a:lnRef idx="0">
            <a:schemeClr val="accent1"/>
          </a:lnRef>
          <a:fillRef idx="3">
            <a:schemeClr val="accent1"/>
          </a:fillRef>
          <a:effectRef idx="3">
            <a:schemeClr val="accent1"/>
          </a:effectRef>
          <a:fontRef idx="minor">
            <a:schemeClr val="lt1"/>
          </a:fontRef>
        </p:style>
        <p:txBody>
          <a:bodyPr lIns="36000" rIns="36000" rtlCol="0" anchor="ctr"/>
          <a:lstStyle/>
          <a:p>
            <a:pPr algn="ctr"/>
            <a:r>
              <a:rPr lang="de-DE" sz="1400">
                <a:latin typeface="Roboton"/>
                <a:cs typeface="Roboton"/>
              </a:rPr>
              <a:t>Compliance </a:t>
            </a:r>
            <a:r>
              <a:rPr lang="de-DE" sz="1400" err="1">
                <a:latin typeface="Roboton"/>
                <a:cs typeface="Roboton"/>
              </a:rPr>
              <a:t>tests</a:t>
            </a:r>
            <a:endParaRPr lang="de-DE" sz="1400">
              <a:latin typeface="Roboton"/>
              <a:cs typeface="Roboton"/>
            </a:endParaRPr>
          </a:p>
        </p:txBody>
      </p:sp>
      <p:sp>
        <p:nvSpPr>
          <p:cNvPr id="22" name="Textfeld 21"/>
          <p:cNvSpPr txBox="1"/>
          <p:nvPr/>
        </p:nvSpPr>
        <p:spPr>
          <a:xfrm>
            <a:off x="4801651" y="3099626"/>
            <a:ext cx="3372531" cy="1384995"/>
          </a:xfrm>
          <a:prstGeom prst="rect">
            <a:avLst/>
          </a:prstGeom>
          <a:noFill/>
        </p:spPr>
        <p:txBody>
          <a:bodyPr wrap="square" rtlCol="0">
            <a:spAutoFit/>
          </a:bodyPr>
          <a:lstStyle/>
          <a:p>
            <a:r>
              <a:rPr lang="de-DE" sz="1000">
                <a:latin typeface="Roboto"/>
                <a:cs typeface="Roboto"/>
              </a:rPr>
              <a:t>Investigation </a:t>
            </a:r>
            <a:r>
              <a:rPr lang="de-DE" sz="1000" err="1">
                <a:latin typeface="Roboto"/>
                <a:cs typeface="Roboto"/>
              </a:rPr>
              <a:t>whether</a:t>
            </a:r>
            <a:r>
              <a:rPr lang="de-DE" sz="1000">
                <a:latin typeface="Roboto"/>
                <a:cs typeface="Roboto"/>
              </a:rPr>
              <a:t> </a:t>
            </a:r>
            <a:r>
              <a:rPr lang="de-DE" sz="1000" err="1">
                <a:latin typeface="Roboto"/>
                <a:cs typeface="Roboto"/>
              </a:rPr>
              <a:t>institutions</a:t>
            </a:r>
            <a:r>
              <a:rPr lang="de-DE" sz="1000">
                <a:latin typeface="Roboto"/>
                <a:cs typeface="Roboto"/>
              </a:rPr>
              <a:t> </a:t>
            </a:r>
            <a:r>
              <a:rPr lang="de-DE" sz="1000" err="1">
                <a:latin typeface="Roboto"/>
                <a:cs typeface="Roboto"/>
              </a:rPr>
              <a:t>have</a:t>
            </a:r>
            <a:r>
              <a:rPr lang="de-DE" sz="1000">
                <a:latin typeface="Roboto"/>
                <a:cs typeface="Roboto"/>
              </a:rPr>
              <a:t> </a:t>
            </a:r>
            <a:r>
              <a:rPr lang="de-DE" sz="1000" err="1">
                <a:latin typeface="Roboto"/>
                <a:cs typeface="Roboto"/>
              </a:rPr>
              <a:t>adequate</a:t>
            </a:r>
            <a:r>
              <a:rPr lang="de-DE" sz="1000">
                <a:latin typeface="Roboto"/>
                <a:cs typeface="Roboto"/>
              </a:rPr>
              <a:t> </a:t>
            </a:r>
            <a:r>
              <a:rPr lang="de-DE" sz="1000" err="1">
                <a:latin typeface="Roboto"/>
                <a:cs typeface="Roboto"/>
              </a:rPr>
              <a:t>rules</a:t>
            </a:r>
            <a:r>
              <a:rPr lang="de-DE" sz="1000">
                <a:latin typeface="Roboto"/>
                <a:cs typeface="Roboto"/>
              </a:rPr>
              <a:t> </a:t>
            </a:r>
            <a:r>
              <a:rPr lang="de-DE" sz="1000" err="1">
                <a:latin typeface="Roboto"/>
                <a:cs typeface="Roboto"/>
              </a:rPr>
              <a:t>and</a:t>
            </a:r>
            <a:r>
              <a:rPr lang="de-DE" sz="1000">
                <a:latin typeface="Roboto"/>
                <a:cs typeface="Roboto"/>
              </a:rPr>
              <a:t> </a:t>
            </a:r>
            <a:r>
              <a:rPr lang="de-DE" sz="1000" err="1">
                <a:latin typeface="Roboto"/>
                <a:cs typeface="Roboto"/>
              </a:rPr>
              <a:t>procedures</a:t>
            </a:r>
            <a:r>
              <a:rPr lang="de-DE" sz="1000">
                <a:latin typeface="Roboto"/>
                <a:cs typeface="Roboto"/>
              </a:rPr>
              <a:t> in </a:t>
            </a:r>
            <a:r>
              <a:rPr lang="de-DE" sz="1000" err="1">
                <a:latin typeface="Roboto"/>
                <a:cs typeface="Roboto"/>
              </a:rPr>
              <a:t>place</a:t>
            </a:r>
            <a:r>
              <a:rPr lang="de-DE" sz="1000">
                <a:latin typeface="Roboto"/>
                <a:cs typeface="Roboto"/>
              </a:rPr>
              <a:t> </a:t>
            </a:r>
            <a:r>
              <a:rPr lang="de-DE" sz="1000" err="1">
                <a:latin typeface="Roboto"/>
                <a:cs typeface="Roboto"/>
              </a:rPr>
              <a:t>and</a:t>
            </a:r>
            <a:r>
              <a:rPr lang="de-DE" sz="1000">
                <a:latin typeface="Roboto"/>
                <a:cs typeface="Roboto"/>
              </a:rPr>
              <a:t> </a:t>
            </a:r>
            <a:r>
              <a:rPr lang="de-DE" sz="1000" err="1">
                <a:latin typeface="Roboto"/>
                <a:cs typeface="Roboto"/>
              </a:rPr>
              <a:t>whether</a:t>
            </a:r>
            <a:r>
              <a:rPr lang="de-DE" sz="1000">
                <a:latin typeface="Roboto"/>
                <a:cs typeface="Roboto"/>
              </a:rPr>
              <a:t> </a:t>
            </a:r>
            <a:r>
              <a:rPr lang="de-DE" sz="1000" err="1">
                <a:latin typeface="Roboto"/>
                <a:cs typeface="Roboto"/>
              </a:rPr>
              <a:t>they</a:t>
            </a:r>
            <a:r>
              <a:rPr lang="de-DE" sz="1000">
                <a:latin typeface="Roboto"/>
                <a:cs typeface="Roboto"/>
              </a:rPr>
              <a:t> </a:t>
            </a:r>
            <a:r>
              <a:rPr lang="de-DE" sz="1000" err="1">
                <a:latin typeface="Roboto"/>
                <a:cs typeface="Roboto"/>
              </a:rPr>
              <a:t>work</a:t>
            </a:r>
            <a:r>
              <a:rPr lang="de-DE" sz="1000">
                <a:latin typeface="Roboto"/>
                <a:cs typeface="Roboto"/>
              </a:rPr>
              <a:t> </a:t>
            </a:r>
            <a:r>
              <a:rPr lang="de-DE" sz="1000" err="1">
                <a:latin typeface="Roboto"/>
                <a:cs typeface="Roboto"/>
              </a:rPr>
              <a:t>and</a:t>
            </a:r>
            <a:r>
              <a:rPr lang="de-DE" sz="1000">
                <a:latin typeface="Roboto"/>
                <a:cs typeface="Roboto"/>
              </a:rPr>
              <a:t> </a:t>
            </a:r>
            <a:r>
              <a:rPr lang="de-DE" sz="1000" err="1">
                <a:latin typeface="Roboto"/>
                <a:cs typeface="Roboto"/>
              </a:rPr>
              <a:t>are</a:t>
            </a:r>
            <a:r>
              <a:rPr lang="de-DE" sz="1000">
                <a:latin typeface="Roboto"/>
                <a:cs typeface="Roboto"/>
              </a:rPr>
              <a:t> </a:t>
            </a:r>
            <a:r>
              <a:rPr lang="de-DE" sz="1000" err="1">
                <a:latin typeface="Roboto"/>
                <a:cs typeface="Roboto"/>
              </a:rPr>
              <a:t>are</a:t>
            </a:r>
            <a:r>
              <a:rPr lang="de-DE" sz="1000">
                <a:latin typeface="Roboto"/>
                <a:cs typeface="Roboto"/>
              </a:rPr>
              <a:t> </a:t>
            </a:r>
            <a:r>
              <a:rPr lang="de-DE" sz="1000" err="1">
                <a:latin typeface="Roboto"/>
                <a:cs typeface="Roboto"/>
              </a:rPr>
              <a:t>adhered</a:t>
            </a:r>
            <a:r>
              <a:rPr lang="de-DE" sz="1000">
                <a:latin typeface="Roboto"/>
                <a:cs typeface="Roboto"/>
              </a:rPr>
              <a:t> </a:t>
            </a:r>
            <a:r>
              <a:rPr lang="de-DE" sz="1000" err="1">
                <a:latin typeface="Roboto"/>
                <a:cs typeface="Roboto"/>
              </a:rPr>
              <a:t>to</a:t>
            </a:r>
            <a:r>
              <a:rPr lang="de-DE" sz="1000">
                <a:latin typeface="Roboto"/>
                <a:cs typeface="Roboto"/>
              </a:rPr>
              <a:t>. </a:t>
            </a:r>
            <a:r>
              <a:rPr lang="de-DE" sz="1000" b="1" u="sng" err="1">
                <a:latin typeface="Roboto"/>
                <a:cs typeface="Roboto"/>
              </a:rPr>
              <a:t>Examples</a:t>
            </a:r>
            <a:r>
              <a:rPr lang="de-DE" sz="1000" b="1" u="sng">
                <a:latin typeface="Roboto"/>
                <a:cs typeface="Roboto"/>
              </a:rPr>
              <a:t> of </a:t>
            </a:r>
            <a:r>
              <a:rPr lang="de-DE" sz="1000" b="1" u="sng" err="1">
                <a:latin typeface="Roboto"/>
                <a:cs typeface="Roboto"/>
              </a:rPr>
              <a:t>specific</a:t>
            </a:r>
            <a:r>
              <a:rPr lang="de-DE" sz="1000" b="1" u="sng">
                <a:latin typeface="Roboto"/>
                <a:cs typeface="Roboto"/>
              </a:rPr>
              <a:t> </a:t>
            </a:r>
            <a:r>
              <a:rPr lang="de-DE" sz="1000" b="1" u="sng" err="1">
                <a:latin typeface="Roboto"/>
                <a:cs typeface="Roboto"/>
              </a:rPr>
              <a:t>indicators</a:t>
            </a:r>
            <a:r>
              <a:rPr lang="de-DE" sz="1000" b="1" u="sng">
                <a:latin typeface="Roboto"/>
                <a:cs typeface="Roboto"/>
              </a:rPr>
              <a:t>:</a:t>
            </a:r>
          </a:p>
          <a:p>
            <a:pPr marL="171450" indent="-171450">
              <a:buFont typeface="Arial"/>
              <a:buChar char="•"/>
            </a:pPr>
            <a:r>
              <a:rPr lang="de-DE" sz="900" b="1">
                <a:latin typeface="Roboto"/>
                <a:cs typeface="Roboto"/>
              </a:rPr>
              <a:t>Reporting </a:t>
            </a:r>
            <a:r>
              <a:rPr lang="de-DE" sz="900" b="1" err="1">
                <a:latin typeface="Roboto"/>
                <a:cs typeface="Roboto"/>
              </a:rPr>
              <a:t>rates</a:t>
            </a:r>
            <a:r>
              <a:rPr lang="de-DE" sz="900" b="1">
                <a:latin typeface="Roboto"/>
                <a:cs typeface="Roboto"/>
              </a:rPr>
              <a:t> </a:t>
            </a:r>
            <a:r>
              <a:rPr lang="de-DE" sz="900" b="1" err="1">
                <a:latin typeface="Roboto"/>
                <a:cs typeface="Roboto"/>
              </a:rPr>
              <a:t>to</a:t>
            </a:r>
            <a:r>
              <a:rPr lang="de-DE" sz="900" b="1">
                <a:latin typeface="Roboto"/>
                <a:cs typeface="Roboto"/>
              </a:rPr>
              <a:t> </a:t>
            </a:r>
            <a:r>
              <a:rPr lang="de-DE" sz="900" b="1" err="1">
                <a:latin typeface="Roboto"/>
                <a:cs typeface="Roboto"/>
              </a:rPr>
              <a:t>public</a:t>
            </a:r>
            <a:r>
              <a:rPr lang="de-DE" sz="900" b="1">
                <a:latin typeface="Roboto"/>
                <a:cs typeface="Roboto"/>
              </a:rPr>
              <a:t> </a:t>
            </a:r>
            <a:r>
              <a:rPr lang="de-DE" sz="900" b="1" err="1">
                <a:latin typeface="Roboto"/>
                <a:cs typeface="Roboto"/>
              </a:rPr>
              <a:t>authorities</a:t>
            </a:r>
            <a:r>
              <a:rPr lang="de-DE" sz="900" b="1">
                <a:latin typeface="Roboto"/>
                <a:cs typeface="Roboto"/>
              </a:rPr>
              <a:t> of </a:t>
            </a:r>
            <a:r>
              <a:rPr lang="de-DE" sz="900" b="1" err="1">
                <a:latin typeface="Roboto"/>
                <a:cs typeface="Roboto"/>
              </a:rPr>
              <a:t>cases</a:t>
            </a:r>
            <a:r>
              <a:rPr lang="de-DE" sz="900" b="1">
                <a:latin typeface="Roboto"/>
                <a:cs typeface="Roboto"/>
              </a:rPr>
              <a:t> of </a:t>
            </a:r>
            <a:r>
              <a:rPr lang="de-DE" sz="900" b="1" err="1">
                <a:latin typeface="Roboto"/>
                <a:cs typeface="Roboto"/>
              </a:rPr>
              <a:t>bribery</a:t>
            </a:r>
            <a:r>
              <a:rPr lang="de-DE" sz="900" b="1">
                <a:latin typeface="Roboto"/>
                <a:cs typeface="Roboto"/>
              </a:rPr>
              <a:t> </a:t>
            </a:r>
            <a:r>
              <a:rPr lang="de-DE" sz="900" err="1">
                <a:latin typeface="Roboto"/>
                <a:cs typeface="Roboto"/>
              </a:rPr>
              <a:t>to</a:t>
            </a:r>
            <a:r>
              <a:rPr lang="de-DE" sz="900">
                <a:latin typeface="Roboto"/>
                <a:cs typeface="Roboto"/>
              </a:rPr>
              <a:t> </a:t>
            </a:r>
            <a:r>
              <a:rPr lang="de-DE" sz="900" err="1">
                <a:latin typeface="Roboto"/>
                <a:cs typeface="Roboto"/>
              </a:rPr>
              <a:t>public</a:t>
            </a:r>
            <a:r>
              <a:rPr lang="de-DE" sz="900">
                <a:latin typeface="Roboto"/>
                <a:cs typeface="Roboto"/>
              </a:rPr>
              <a:t> </a:t>
            </a:r>
            <a:r>
              <a:rPr lang="de-DE" sz="900" err="1">
                <a:latin typeface="Roboto"/>
                <a:cs typeface="Roboto"/>
              </a:rPr>
              <a:t>servants</a:t>
            </a:r>
            <a:r>
              <a:rPr lang="de-DE" sz="900">
                <a:latin typeface="Roboto"/>
                <a:cs typeface="Roboto"/>
              </a:rPr>
              <a:t> </a:t>
            </a:r>
            <a:r>
              <a:rPr lang="de-DE" sz="900" err="1">
                <a:latin typeface="Roboto"/>
                <a:cs typeface="Roboto"/>
              </a:rPr>
              <a:t>and</a:t>
            </a:r>
            <a:r>
              <a:rPr lang="de-DE" sz="900">
                <a:latin typeface="Roboto"/>
                <a:cs typeface="Roboto"/>
              </a:rPr>
              <a:t> potential follow-</a:t>
            </a:r>
            <a:r>
              <a:rPr lang="de-DE" sz="900" err="1">
                <a:latin typeface="Roboto"/>
                <a:cs typeface="Roboto"/>
              </a:rPr>
              <a:t>up</a:t>
            </a:r>
            <a:r>
              <a:rPr lang="de-DE" sz="900">
                <a:latin typeface="Roboto"/>
                <a:cs typeface="Roboto"/>
              </a:rPr>
              <a:t> </a:t>
            </a:r>
            <a:r>
              <a:rPr lang="de-DE" sz="900" err="1">
                <a:latin typeface="Roboto"/>
                <a:cs typeface="Roboto"/>
              </a:rPr>
              <a:t>actions</a:t>
            </a:r>
            <a:r>
              <a:rPr lang="de-DE" sz="900">
                <a:latin typeface="Roboto"/>
                <a:cs typeface="Roboto"/>
              </a:rPr>
              <a:t>;</a:t>
            </a:r>
          </a:p>
          <a:p>
            <a:pPr marL="171450" indent="-171450">
              <a:buFont typeface="Arial"/>
              <a:buChar char="•"/>
            </a:pPr>
            <a:r>
              <a:rPr lang="de-DE" sz="900" b="1" err="1">
                <a:latin typeface="Roboto"/>
                <a:cs typeface="Roboto"/>
              </a:rPr>
              <a:t>Requests</a:t>
            </a:r>
            <a:r>
              <a:rPr lang="de-DE" sz="900" b="1">
                <a:latin typeface="Roboto"/>
                <a:cs typeface="Roboto"/>
              </a:rPr>
              <a:t> </a:t>
            </a:r>
            <a:r>
              <a:rPr lang="de-DE" sz="900" b="1" err="1">
                <a:latin typeface="Roboto"/>
                <a:cs typeface="Roboto"/>
              </a:rPr>
              <a:t>for</a:t>
            </a:r>
            <a:r>
              <a:rPr lang="de-DE" sz="900" b="1">
                <a:latin typeface="Roboto"/>
                <a:cs typeface="Roboto"/>
              </a:rPr>
              <a:t> </a:t>
            </a:r>
            <a:r>
              <a:rPr lang="de-DE" sz="900" b="1" err="1">
                <a:latin typeface="Roboto"/>
                <a:cs typeface="Roboto"/>
              </a:rPr>
              <a:t>information</a:t>
            </a:r>
            <a:r>
              <a:rPr lang="de-DE" sz="900" b="1">
                <a:latin typeface="Roboto"/>
                <a:cs typeface="Roboto"/>
              </a:rPr>
              <a:t> </a:t>
            </a:r>
            <a:r>
              <a:rPr lang="de-DE" sz="900" err="1">
                <a:latin typeface="Roboto"/>
                <a:cs typeface="Roboto"/>
              </a:rPr>
              <a:t>submitted</a:t>
            </a:r>
            <a:r>
              <a:rPr lang="de-DE" sz="900">
                <a:latin typeface="Roboto"/>
                <a:cs typeface="Roboto"/>
              </a:rPr>
              <a:t> </a:t>
            </a:r>
            <a:r>
              <a:rPr lang="de-DE" sz="900" err="1">
                <a:latin typeface="Roboto"/>
                <a:cs typeface="Roboto"/>
              </a:rPr>
              <a:t>to</a:t>
            </a:r>
            <a:r>
              <a:rPr lang="de-DE" sz="900">
                <a:latin typeface="Roboto"/>
                <a:cs typeface="Roboto"/>
              </a:rPr>
              <a:t> </a:t>
            </a:r>
            <a:r>
              <a:rPr lang="de-DE" sz="900" err="1">
                <a:latin typeface="Roboto"/>
                <a:cs typeface="Roboto"/>
              </a:rPr>
              <a:t>and</a:t>
            </a:r>
            <a:r>
              <a:rPr lang="de-DE" sz="900">
                <a:latin typeface="Roboto"/>
                <a:cs typeface="Roboto"/>
              </a:rPr>
              <a:t> </a:t>
            </a:r>
            <a:r>
              <a:rPr lang="de-DE" sz="900" err="1">
                <a:latin typeface="Roboto"/>
                <a:cs typeface="Roboto"/>
              </a:rPr>
              <a:t>answered</a:t>
            </a:r>
            <a:r>
              <a:rPr lang="de-DE" sz="900">
                <a:latin typeface="Roboto"/>
                <a:cs typeface="Roboto"/>
              </a:rPr>
              <a:t> </a:t>
            </a:r>
            <a:r>
              <a:rPr lang="de-DE" sz="900" err="1">
                <a:latin typeface="Roboto"/>
                <a:cs typeface="Roboto"/>
              </a:rPr>
              <a:t>by</a:t>
            </a:r>
            <a:r>
              <a:rPr lang="de-DE" sz="900">
                <a:latin typeface="Roboto"/>
                <a:cs typeface="Roboto"/>
              </a:rPr>
              <a:t> </a:t>
            </a:r>
            <a:r>
              <a:rPr lang="de-DE" sz="900" err="1">
                <a:latin typeface="Roboto"/>
                <a:cs typeface="Roboto"/>
              </a:rPr>
              <a:t>public</a:t>
            </a:r>
            <a:r>
              <a:rPr lang="de-DE" sz="900">
                <a:latin typeface="Roboto"/>
                <a:cs typeface="Roboto"/>
              </a:rPr>
              <a:t> </a:t>
            </a:r>
            <a:r>
              <a:rPr lang="de-DE" sz="900" err="1">
                <a:latin typeface="Roboto"/>
                <a:cs typeface="Roboto"/>
              </a:rPr>
              <a:t>authorities</a:t>
            </a:r>
            <a:r>
              <a:rPr lang="de-DE" sz="900">
                <a:latin typeface="Roboto"/>
                <a:cs typeface="Roboto"/>
              </a:rPr>
              <a:t>; </a:t>
            </a:r>
            <a:r>
              <a:rPr lang="de-DE" sz="900" err="1">
                <a:latin typeface="Roboto"/>
                <a:cs typeface="Roboto"/>
              </a:rPr>
              <a:t>or</a:t>
            </a:r>
            <a:endParaRPr lang="de-DE" sz="900">
              <a:latin typeface="Roboto"/>
              <a:cs typeface="Roboto"/>
            </a:endParaRPr>
          </a:p>
          <a:p>
            <a:pPr marL="171450" indent="-171450">
              <a:buFont typeface="Arial"/>
              <a:buChar char="•"/>
            </a:pPr>
            <a:r>
              <a:rPr lang="de-DE" sz="900" b="1" err="1">
                <a:latin typeface="Roboto"/>
                <a:cs typeface="Roboto"/>
              </a:rPr>
              <a:t>Announcements</a:t>
            </a:r>
            <a:r>
              <a:rPr lang="de-DE" sz="900" b="1">
                <a:latin typeface="Roboto"/>
                <a:cs typeface="Roboto"/>
              </a:rPr>
              <a:t> </a:t>
            </a:r>
            <a:r>
              <a:rPr lang="de-DE" sz="900" b="1" err="1">
                <a:latin typeface="Roboto"/>
                <a:cs typeface="Roboto"/>
              </a:rPr>
              <a:t>related</a:t>
            </a:r>
            <a:r>
              <a:rPr lang="de-DE" sz="900" b="1">
                <a:latin typeface="Roboto"/>
                <a:cs typeface="Roboto"/>
              </a:rPr>
              <a:t> </a:t>
            </a:r>
            <a:r>
              <a:rPr lang="de-DE" sz="900" b="1" err="1">
                <a:latin typeface="Roboto"/>
                <a:cs typeface="Roboto"/>
              </a:rPr>
              <a:t>to</a:t>
            </a:r>
            <a:r>
              <a:rPr lang="de-DE" sz="900" b="1">
                <a:latin typeface="Roboto"/>
                <a:cs typeface="Roboto"/>
              </a:rPr>
              <a:t> </a:t>
            </a:r>
            <a:r>
              <a:rPr lang="de-DE" sz="900" b="1" err="1">
                <a:latin typeface="Roboto"/>
                <a:cs typeface="Roboto"/>
              </a:rPr>
              <a:t>public</a:t>
            </a:r>
            <a:r>
              <a:rPr lang="de-DE" sz="900" b="1">
                <a:latin typeface="Roboto"/>
                <a:cs typeface="Roboto"/>
              </a:rPr>
              <a:t> </a:t>
            </a:r>
            <a:r>
              <a:rPr lang="de-DE" sz="900" b="1" err="1">
                <a:latin typeface="Roboto"/>
                <a:cs typeface="Roboto"/>
              </a:rPr>
              <a:t>procurement</a:t>
            </a:r>
            <a:r>
              <a:rPr lang="de-DE" sz="900" b="1">
                <a:latin typeface="Roboto"/>
                <a:cs typeface="Roboto"/>
              </a:rPr>
              <a:t> </a:t>
            </a:r>
            <a:r>
              <a:rPr lang="de-DE" sz="900" b="1" err="1">
                <a:latin typeface="Roboto"/>
                <a:cs typeface="Roboto"/>
              </a:rPr>
              <a:t>procedures</a:t>
            </a:r>
            <a:r>
              <a:rPr lang="de-DE" sz="900" b="1">
                <a:latin typeface="Roboto"/>
                <a:cs typeface="Roboto"/>
              </a:rPr>
              <a:t> </a:t>
            </a:r>
            <a:r>
              <a:rPr lang="de-DE" sz="900">
                <a:latin typeface="Roboto"/>
                <a:cs typeface="Roboto"/>
              </a:rPr>
              <a:t>(e.g. </a:t>
            </a:r>
            <a:r>
              <a:rPr lang="de-DE" sz="900" err="1">
                <a:latin typeface="Roboto"/>
                <a:cs typeface="Roboto"/>
              </a:rPr>
              <a:t>contract</a:t>
            </a:r>
            <a:r>
              <a:rPr lang="de-DE" sz="900">
                <a:latin typeface="Roboto"/>
                <a:cs typeface="Roboto"/>
              </a:rPr>
              <a:t> </a:t>
            </a:r>
            <a:r>
              <a:rPr lang="de-DE" sz="900" err="1">
                <a:latin typeface="Roboto"/>
                <a:cs typeface="Roboto"/>
              </a:rPr>
              <a:t>award</a:t>
            </a:r>
            <a:r>
              <a:rPr lang="de-DE" sz="900">
                <a:latin typeface="Roboto"/>
                <a:cs typeface="Roboto"/>
              </a:rPr>
              <a:t> </a:t>
            </a:r>
            <a:r>
              <a:rPr lang="de-DE" sz="900" err="1">
                <a:latin typeface="Roboto"/>
                <a:cs typeface="Roboto"/>
              </a:rPr>
              <a:t>notices</a:t>
            </a:r>
            <a:r>
              <a:rPr lang="de-DE" sz="900">
                <a:latin typeface="Roboto"/>
                <a:cs typeface="Roboto"/>
              </a:rPr>
              <a:t>, </a:t>
            </a:r>
            <a:r>
              <a:rPr lang="de-DE" sz="900" err="1">
                <a:latin typeface="Roboto"/>
                <a:cs typeface="Roboto"/>
              </a:rPr>
              <a:t>if</a:t>
            </a:r>
            <a:r>
              <a:rPr lang="de-DE" sz="900">
                <a:latin typeface="Roboto"/>
                <a:cs typeface="Roboto"/>
              </a:rPr>
              <a:t> </a:t>
            </a:r>
            <a:r>
              <a:rPr lang="de-DE" sz="900" err="1">
                <a:latin typeface="Roboto"/>
                <a:cs typeface="Roboto"/>
              </a:rPr>
              <a:t>accessible</a:t>
            </a:r>
            <a:r>
              <a:rPr lang="de-DE" sz="900">
                <a:latin typeface="Roboto"/>
                <a:cs typeface="Roboto"/>
              </a:rPr>
              <a:t>).</a:t>
            </a:r>
          </a:p>
        </p:txBody>
      </p:sp>
      <p:sp>
        <p:nvSpPr>
          <p:cNvPr id="15" name="Textfeld 14"/>
          <p:cNvSpPr txBox="1"/>
          <p:nvPr/>
        </p:nvSpPr>
        <p:spPr>
          <a:xfrm>
            <a:off x="7377618" y="4525816"/>
            <a:ext cx="1152207" cy="200055"/>
          </a:xfrm>
          <a:prstGeom prst="rect">
            <a:avLst/>
          </a:prstGeom>
          <a:noFill/>
        </p:spPr>
        <p:txBody>
          <a:bodyPr wrap="square" rtlCol="0">
            <a:spAutoFit/>
          </a:bodyPr>
          <a:lstStyle/>
          <a:p>
            <a:r>
              <a:rPr lang="de-DE" sz="700">
                <a:latin typeface="Roboto"/>
                <a:cs typeface="Roboto"/>
              </a:rPr>
              <a:t>UNDP 2018</a:t>
            </a:r>
          </a:p>
        </p:txBody>
      </p:sp>
      <p:sp>
        <p:nvSpPr>
          <p:cNvPr id="16" name="Textfeld 15">
            <a:extLst>
              <a:ext uri="{FF2B5EF4-FFF2-40B4-BE49-F238E27FC236}">
                <a16:creationId xmlns:a16="http://schemas.microsoft.com/office/drawing/2014/main" id="{84B33B6F-DB6A-2D48-8F22-FB766C26748B}"/>
              </a:ext>
            </a:extLst>
          </p:cNvPr>
          <p:cNvSpPr txBox="1"/>
          <p:nvPr/>
        </p:nvSpPr>
        <p:spPr>
          <a:xfrm>
            <a:off x="625533" y="4432905"/>
            <a:ext cx="1152207" cy="200055"/>
          </a:xfrm>
          <a:prstGeom prst="rect">
            <a:avLst/>
          </a:prstGeom>
          <a:noFill/>
        </p:spPr>
        <p:txBody>
          <a:bodyPr wrap="square" rtlCol="0">
            <a:spAutoFit/>
          </a:bodyPr>
          <a:lstStyle/>
          <a:p>
            <a:r>
              <a:rPr lang="de-DE" sz="700" err="1">
                <a:solidFill>
                  <a:schemeClr val="bg1"/>
                </a:solidFill>
                <a:latin typeface="Roboto"/>
                <a:cs typeface="Roboto"/>
              </a:rPr>
              <a:t>Freepik</a:t>
            </a:r>
            <a:r>
              <a:rPr lang="de-DE" sz="700">
                <a:solidFill>
                  <a:schemeClr val="bg1"/>
                </a:solidFill>
                <a:latin typeface="Roboto"/>
                <a:cs typeface="Roboto"/>
              </a:rPr>
              <a:t> / </a:t>
            </a:r>
            <a:r>
              <a:rPr lang="de-DE" sz="700" err="1">
                <a:solidFill>
                  <a:schemeClr val="bg1"/>
                </a:solidFill>
                <a:latin typeface="Roboto"/>
                <a:cs typeface="Roboto"/>
              </a:rPr>
              <a:t>asierromero</a:t>
            </a:r>
            <a:endParaRPr lang="de-DE" sz="700">
              <a:solidFill>
                <a:schemeClr val="bg1"/>
              </a:solidFill>
              <a:latin typeface="Roboto"/>
              <a:cs typeface="Roboto"/>
            </a:endParaRPr>
          </a:p>
        </p:txBody>
      </p:sp>
    </p:spTree>
    <p:extLst>
      <p:ext uri="{BB962C8B-B14F-4D97-AF65-F5344CB8AC3E}">
        <p14:creationId xmlns:p14="http://schemas.microsoft.com/office/powerpoint/2010/main" val="314678447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4.3408E-6 2.08449E-6 L 0.41393 2.08449E-6 " pathEditMode="relative" rAng="0" ptsTypes="AA">
                                      <p:cBhvr>
                                        <p:cTn id="6" dur="1000" fill="hold"/>
                                        <p:tgtEl>
                                          <p:spTgt spid="14"/>
                                        </p:tgtEl>
                                        <p:attrNameLst>
                                          <p:attrName>ppt_x</p:attrName>
                                          <p:attrName>ppt_y</p:attrName>
                                        </p:attrNameLst>
                                      </p:cBhvr>
                                      <p:rCtr x="20688" y="0"/>
                                    </p:animMotion>
                                  </p:childTnLst>
                                </p:cTn>
                              </p:par>
                              <p:par>
                                <p:cTn id="7" presetID="22" presetClass="entr" presetSubtype="8"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wipe(left)">
                                      <p:cBhvr>
                                        <p:cTn id="9" dur="1000"/>
                                        <p:tgtEl>
                                          <p:spTgt spid="13"/>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63" presetClass="path" presetSubtype="0" accel="50000" decel="50000" fill="hold" grpId="0" nodeType="clickEffect">
                                  <p:stCondLst>
                                    <p:cond delay="0"/>
                                  </p:stCondLst>
                                  <p:childTnLst>
                                    <p:animMotion origin="layout" path="M 4.3408E-6 2.08449E-6 L 0.41393 2.08449E-6 " pathEditMode="relative" rAng="0" ptsTypes="AA">
                                      <p:cBhvr>
                                        <p:cTn id="17" dur="1000" fill="hold"/>
                                        <p:tgtEl>
                                          <p:spTgt spid="20"/>
                                        </p:tgtEl>
                                        <p:attrNameLst>
                                          <p:attrName>ppt_x</p:attrName>
                                          <p:attrName>ppt_y</p:attrName>
                                        </p:attrNameLst>
                                      </p:cBhvr>
                                      <p:rCtr x="20688" y="0"/>
                                    </p:animMotion>
                                  </p:childTnLst>
                                </p:cTn>
                              </p:par>
                              <p:par>
                                <p:cTn id="18" presetID="22" presetClass="entr" presetSubtype="8"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1000"/>
                                        <p:tgtEl>
                                          <p:spTgt spid="19"/>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8" grpId="0"/>
      <p:bldP spid="19" grpId="0" animBg="1"/>
      <p:bldP spid="20"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bgerundetes Rechteck 18"/>
          <p:cNvSpPr/>
          <p:nvPr/>
        </p:nvSpPr>
        <p:spPr>
          <a:xfrm>
            <a:off x="4635058" y="3904727"/>
            <a:ext cx="3881340" cy="723978"/>
          </a:xfrm>
          <a:prstGeom prst="roundRect">
            <a:avLst/>
          </a:prstGeom>
          <a:solidFill>
            <a:schemeClr val="accent4">
              <a:lumMod val="20000"/>
              <a:lumOff val="80000"/>
              <a:alpha val="69000"/>
            </a:schemeClr>
          </a:solidFill>
          <a:ln>
            <a:noFill/>
          </a:ln>
        </p:spPr>
        <p:style>
          <a:lnRef idx="1">
            <a:schemeClr val="accent1"/>
          </a:lnRef>
          <a:fillRef idx="3">
            <a:schemeClr val="accent1"/>
          </a:fillRef>
          <a:effectRef idx="2">
            <a:schemeClr val="accent1"/>
          </a:effectRef>
          <a:fontRef idx="minor">
            <a:schemeClr val="lt1"/>
          </a:fontRef>
        </p:style>
        <p:txBody>
          <a:bodyPr vert="vert270" rtlCol="0" anchor="t"/>
          <a:lstStyle/>
          <a:p>
            <a:pPr algn="ctr"/>
            <a:r>
              <a:rPr lang="de-DE" sz="800" b="1" err="1">
                <a:solidFill>
                  <a:srgbClr val="000000"/>
                </a:solidFill>
                <a:latin typeface="Roboto"/>
                <a:cs typeface="Roboto"/>
              </a:rPr>
              <a:t>Sources</a:t>
            </a:r>
            <a:r>
              <a:rPr lang="de-DE" sz="800" b="1">
                <a:solidFill>
                  <a:srgbClr val="000000"/>
                </a:solidFill>
                <a:latin typeface="Roboto"/>
                <a:cs typeface="Roboto"/>
              </a:rPr>
              <a:t> of </a:t>
            </a:r>
            <a:r>
              <a:rPr lang="de-DE" sz="800" b="1" err="1">
                <a:solidFill>
                  <a:srgbClr val="000000"/>
                </a:solidFill>
                <a:latin typeface="Roboto"/>
                <a:cs typeface="Roboto"/>
              </a:rPr>
              <a:t>information</a:t>
            </a:r>
            <a:endParaRPr lang="de-DE" sz="800" b="1">
              <a:solidFill>
                <a:srgbClr val="000000"/>
              </a:solidFill>
              <a:latin typeface="Roboto"/>
              <a:cs typeface="Roboto"/>
            </a:endParaRPr>
          </a:p>
        </p:txBody>
      </p:sp>
      <p:cxnSp>
        <p:nvCxnSpPr>
          <p:cNvPr id="9" name="Gerade Verbindung 8"/>
          <p:cNvCxnSpPr/>
          <p:nvPr/>
        </p:nvCxnSpPr>
        <p:spPr>
          <a:xfrm>
            <a:off x="5667707" y="3685161"/>
            <a:ext cx="0" cy="261107"/>
          </a:xfrm>
          <a:prstGeom prst="line">
            <a:avLst/>
          </a:prstGeom>
          <a:ln w="3175" cmpd="sng"/>
        </p:spPr>
        <p:style>
          <a:lnRef idx="2">
            <a:schemeClr val="accent1"/>
          </a:lnRef>
          <a:fillRef idx="0">
            <a:schemeClr val="accent1"/>
          </a:fillRef>
          <a:effectRef idx="1">
            <a:schemeClr val="accent1"/>
          </a:effectRef>
          <a:fontRef idx="minor">
            <a:schemeClr val="tx1"/>
          </a:fontRef>
        </p:style>
      </p:cxnSp>
      <p:sp>
        <p:nvSpPr>
          <p:cNvPr id="2" name="Titel 1"/>
          <p:cNvSpPr>
            <a:spLocks noGrp="1"/>
          </p:cNvSpPr>
          <p:nvPr>
            <p:ph type="title"/>
          </p:nvPr>
        </p:nvSpPr>
        <p:spPr/>
        <p:txBody>
          <a:bodyPr>
            <a:noAutofit/>
          </a:bodyPr>
          <a:lstStyle/>
          <a:p>
            <a:r>
              <a:rPr lang="de-DE" sz="3600" b="1" err="1"/>
              <a:t>Approaches</a:t>
            </a:r>
            <a:r>
              <a:rPr lang="de-DE" sz="3600" b="1"/>
              <a:t> </a:t>
            </a:r>
            <a:r>
              <a:rPr lang="de-DE" sz="3600" b="1" err="1"/>
              <a:t>to</a:t>
            </a:r>
            <a:r>
              <a:rPr lang="de-DE" sz="3600" b="1"/>
              <a:t> </a:t>
            </a:r>
            <a:r>
              <a:rPr lang="de-DE" sz="3600" b="1" err="1"/>
              <a:t>corruption</a:t>
            </a:r>
            <a:r>
              <a:rPr lang="de-DE" sz="3600" b="1"/>
              <a:t> </a:t>
            </a:r>
            <a:r>
              <a:rPr lang="de-DE" sz="3600" b="1" err="1"/>
              <a:t>measurement</a:t>
            </a:r>
            <a:endParaRPr lang="de-DE" sz="3600" b="1"/>
          </a:p>
        </p:txBody>
      </p:sp>
      <p:sp>
        <p:nvSpPr>
          <p:cNvPr id="3" name="Inhaltsplatzhalter 2"/>
          <p:cNvSpPr>
            <a:spLocks noGrp="1"/>
          </p:cNvSpPr>
          <p:nvPr>
            <p:ph sz="half" idx="1"/>
          </p:nvPr>
        </p:nvSpPr>
        <p:spPr>
          <a:ln>
            <a:solidFill>
              <a:srgbClr val="00B0F0"/>
            </a:solidFill>
          </a:ln>
        </p:spPr>
        <p:txBody>
          <a:bodyPr vert="horz" lIns="91440" tIns="45720" rIns="91440" bIns="45720" rtlCol="0" anchor="t">
            <a:noAutofit/>
          </a:bodyPr>
          <a:lstStyle/>
          <a:p>
            <a:pPr marL="0" indent="0">
              <a:spcBef>
                <a:spcPts val="400"/>
              </a:spcBef>
              <a:buNone/>
              <a:defRPr/>
            </a:pPr>
            <a:r>
              <a:rPr lang="de-DE" altLang="en-US" sz="1000" b="1" u="sng" err="1"/>
              <a:t>Issues</a:t>
            </a:r>
            <a:r>
              <a:rPr lang="de-DE" altLang="en-US" sz="1000" b="1" u="sng"/>
              <a:t>:</a:t>
            </a:r>
          </a:p>
          <a:p>
            <a:pPr>
              <a:spcBef>
                <a:spcPts val="400"/>
              </a:spcBef>
              <a:defRPr/>
            </a:pPr>
            <a:r>
              <a:rPr lang="de-DE" altLang="en-US" sz="1000" b="1"/>
              <a:t>A</a:t>
            </a:r>
            <a:r>
              <a:rPr lang="en" altLang="en-US" sz="1000" b="1" err="1"/>
              <a:t>bsence</a:t>
            </a:r>
            <a:r>
              <a:rPr lang="en" altLang="en-US" sz="1000" b="1"/>
              <a:t> of a unanimously agreed upon definition</a:t>
            </a:r>
            <a:r>
              <a:rPr lang="de-DE" altLang="en-US" sz="1000" b="1"/>
              <a:t>: </a:t>
            </a:r>
            <a:r>
              <a:rPr lang="de-DE" altLang="en-US" sz="1000" err="1"/>
              <a:t>It</a:t>
            </a:r>
            <a:r>
              <a:rPr lang="de-DE" altLang="en-US" sz="1000"/>
              <a:t> </a:t>
            </a:r>
            <a:r>
              <a:rPr lang="en" altLang="en-US" sz="1000"/>
              <a:t>encompass</a:t>
            </a:r>
            <a:r>
              <a:rPr lang="de-DE" altLang="en-US" sz="1000"/>
              <a:t>es</a:t>
            </a:r>
            <a:r>
              <a:rPr lang="en" altLang="en-US" sz="1000"/>
              <a:t> a great variety of legal and illegal </a:t>
            </a:r>
            <a:r>
              <a:rPr lang="en" altLang="en-US" sz="1000" err="1"/>
              <a:t>behaviours</a:t>
            </a:r>
            <a:r>
              <a:rPr lang="en" altLang="en-US" sz="1000"/>
              <a:t> which can rarely be measured directly by a single indicator;</a:t>
            </a:r>
            <a:endParaRPr lang="de-DE" altLang="en-US" sz="1000"/>
          </a:p>
          <a:p>
            <a:pPr>
              <a:spcBef>
                <a:spcPts val="400"/>
              </a:spcBef>
              <a:defRPr/>
            </a:pPr>
            <a:r>
              <a:rPr lang="de-DE" altLang="en-US" sz="1000" b="1" err="1"/>
              <a:t>Unobservable</a:t>
            </a:r>
            <a:r>
              <a:rPr lang="de-DE" altLang="en-US" sz="1000" b="1"/>
              <a:t> </a:t>
            </a:r>
            <a:r>
              <a:rPr lang="de-DE" altLang="en-US" sz="1000" b="1" err="1"/>
              <a:t>phenomenon</a:t>
            </a:r>
            <a:r>
              <a:rPr lang="de-DE" altLang="en-US" sz="1000" b="1"/>
              <a:t>: </a:t>
            </a:r>
            <a:r>
              <a:rPr lang="en" altLang="en-US" sz="1000"/>
              <a:t>It</a:t>
            </a:r>
            <a:r>
              <a:rPr lang="de-DE" altLang="en-US" sz="1000"/>
              <a:t> </a:t>
            </a:r>
            <a:r>
              <a:rPr lang="de-DE" altLang="en-US" sz="1000" err="1"/>
              <a:t>has</a:t>
            </a:r>
            <a:r>
              <a:rPr lang="de-DE" altLang="en-US" sz="1000"/>
              <a:t> an</a:t>
            </a:r>
            <a:r>
              <a:rPr lang="en" altLang="en-US" sz="1000"/>
              <a:t> informal and hidden nature</a:t>
            </a:r>
            <a:r>
              <a:rPr lang="de-DE" altLang="en-US" sz="1000"/>
              <a:t>;</a:t>
            </a:r>
          </a:p>
          <a:p>
            <a:pPr>
              <a:spcBef>
                <a:spcPts val="400"/>
              </a:spcBef>
              <a:defRPr/>
            </a:pPr>
            <a:r>
              <a:rPr lang="en" altLang="en-US" sz="1000" b="1"/>
              <a:t>Low reporting rates</a:t>
            </a:r>
            <a:r>
              <a:rPr lang="en" altLang="en-US" sz="1000"/>
              <a:t>, e.g. due to</a:t>
            </a:r>
            <a:r>
              <a:rPr lang="de-DE" altLang="en-US" sz="1000"/>
              <a:t> crime-like </a:t>
            </a:r>
            <a:r>
              <a:rPr lang="de-DE" altLang="en-US" sz="1000" err="1"/>
              <a:t>character</a:t>
            </a:r>
            <a:r>
              <a:rPr lang="de-DE" altLang="en-US" sz="1000"/>
              <a:t>, </a:t>
            </a:r>
            <a:r>
              <a:rPr lang="en" altLang="en-US" sz="1000"/>
              <a:t>fears of retaliation, distrust in the system or personal involvement</a:t>
            </a:r>
            <a:r>
              <a:rPr lang="de-DE" altLang="en-US" sz="1000"/>
              <a:t> (UNODC 2018).</a:t>
            </a:r>
          </a:p>
          <a:p>
            <a:pPr marL="0" indent="0">
              <a:spcBef>
                <a:spcPts val="400"/>
              </a:spcBef>
              <a:buNone/>
              <a:defRPr/>
            </a:pPr>
            <a:r>
              <a:rPr lang="de-DE" altLang="en-US" sz="1000" b="1" u="sng"/>
              <a:t>Key </a:t>
            </a:r>
            <a:r>
              <a:rPr lang="de-DE" altLang="en-US" sz="1000" b="1" u="sng" err="1"/>
              <a:t>terms</a:t>
            </a:r>
            <a:r>
              <a:rPr lang="de-DE" altLang="en-US" sz="1000" b="1" u="sng"/>
              <a:t>:</a:t>
            </a:r>
            <a:endParaRPr lang="de-DE" altLang="de-DE" sz="1000" b="1" u="sng"/>
          </a:p>
          <a:p>
            <a:pPr>
              <a:spcBef>
                <a:spcPts val="400"/>
              </a:spcBef>
              <a:defRPr/>
            </a:pPr>
            <a:r>
              <a:rPr lang="de-DE" altLang="de-DE" sz="900" b="1"/>
              <a:t>Rules-</a:t>
            </a:r>
            <a:r>
              <a:rPr lang="de-DE" altLang="de-DE" sz="900" b="1" err="1"/>
              <a:t>based</a:t>
            </a:r>
            <a:r>
              <a:rPr lang="de-DE" altLang="de-DE" sz="900" b="1"/>
              <a:t> </a:t>
            </a:r>
            <a:r>
              <a:rPr lang="de-DE" altLang="de-DE" sz="900" b="1" err="1"/>
              <a:t>indicators</a:t>
            </a:r>
            <a:r>
              <a:rPr lang="de-DE" altLang="de-DE" sz="900" b="1"/>
              <a:t> of </a:t>
            </a:r>
            <a:r>
              <a:rPr lang="de-DE" altLang="de-DE" sz="900" b="1" err="1"/>
              <a:t>corruption</a:t>
            </a:r>
            <a:r>
              <a:rPr lang="de-DE" altLang="de-DE" sz="900" b="1"/>
              <a:t> </a:t>
            </a:r>
            <a:r>
              <a:rPr lang="de-DE" altLang="de-DE" sz="900" err="1"/>
              <a:t>measure</a:t>
            </a:r>
            <a:r>
              <a:rPr lang="de-DE" altLang="de-DE" sz="900"/>
              <a:t> </a:t>
            </a:r>
            <a:r>
              <a:rPr lang="de-DE" altLang="de-DE" sz="900" err="1"/>
              <a:t>whether</a:t>
            </a:r>
            <a:r>
              <a:rPr lang="de-DE" altLang="de-DE" sz="900"/>
              <a:t> countries </a:t>
            </a:r>
            <a:r>
              <a:rPr lang="de-DE" altLang="de-DE" sz="900" err="1"/>
              <a:t>have</a:t>
            </a:r>
            <a:r>
              <a:rPr lang="de-DE" altLang="de-DE" sz="900"/>
              <a:t> </a:t>
            </a:r>
            <a:r>
              <a:rPr lang="de-DE" altLang="de-DE" sz="900" err="1"/>
              <a:t>legislation</a:t>
            </a:r>
            <a:r>
              <a:rPr lang="de-DE" altLang="de-DE" sz="900"/>
              <a:t> </a:t>
            </a:r>
            <a:r>
              <a:rPr lang="de-DE" altLang="de-DE" sz="900" err="1"/>
              <a:t>prohibiting</a:t>
            </a:r>
            <a:r>
              <a:rPr lang="de-DE" altLang="de-DE" sz="900"/>
              <a:t> </a:t>
            </a:r>
            <a:r>
              <a:rPr lang="de-DE" altLang="de-DE" sz="900" err="1"/>
              <a:t>corruption</a:t>
            </a:r>
            <a:r>
              <a:rPr lang="de-DE" altLang="de-DE" sz="900"/>
              <a:t> </a:t>
            </a:r>
            <a:r>
              <a:rPr lang="de-DE" altLang="de-DE" sz="900" err="1"/>
              <a:t>or</a:t>
            </a:r>
            <a:r>
              <a:rPr lang="de-DE" altLang="de-DE" sz="900"/>
              <a:t> </a:t>
            </a:r>
            <a:r>
              <a:rPr lang="de-DE" altLang="de-DE" sz="900" err="1"/>
              <a:t>have</a:t>
            </a:r>
            <a:r>
              <a:rPr lang="de-DE" altLang="de-DE" sz="900"/>
              <a:t> an </a:t>
            </a:r>
            <a:r>
              <a:rPr lang="de-DE" altLang="de-DE" sz="900" err="1"/>
              <a:t>anticorruption</a:t>
            </a:r>
            <a:r>
              <a:rPr lang="de-DE" altLang="de-DE" sz="900"/>
              <a:t> </a:t>
            </a:r>
            <a:r>
              <a:rPr lang="de-DE" altLang="de-DE" sz="900" err="1"/>
              <a:t>agency</a:t>
            </a:r>
            <a:r>
              <a:rPr lang="de-DE" altLang="de-DE" sz="900"/>
              <a:t> (</a:t>
            </a:r>
            <a:r>
              <a:rPr lang="de-DE" altLang="de-DE" sz="900" err="1"/>
              <a:t>often</a:t>
            </a:r>
            <a:r>
              <a:rPr lang="de-DE" altLang="de-DE" sz="900"/>
              <a:t> </a:t>
            </a:r>
            <a:r>
              <a:rPr lang="de-DE" altLang="de-DE" sz="900" err="1"/>
              <a:t>used</a:t>
            </a:r>
            <a:r>
              <a:rPr lang="de-DE" altLang="de-DE" sz="900"/>
              <a:t> </a:t>
            </a:r>
            <a:r>
              <a:rPr lang="de-DE" altLang="de-DE" sz="900" err="1"/>
              <a:t>to</a:t>
            </a:r>
            <a:r>
              <a:rPr lang="de-DE" altLang="de-DE" sz="900"/>
              <a:t> </a:t>
            </a:r>
            <a:r>
              <a:rPr lang="de-DE" altLang="de-DE" sz="900" err="1"/>
              <a:t>measure</a:t>
            </a:r>
            <a:r>
              <a:rPr lang="de-DE" altLang="de-DE" sz="900"/>
              <a:t> </a:t>
            </a:r>
            <a:r>
              <a:rPr lang="de-DE" altLang="de-DE" sz="900" err="1"/>
              <a:t>accountability</a:t>
            </a:r>
            <a:r>
              <a:rPr lang="de-DE" altLang="de-DE" sz="900"/>
              <a:t>);</a:t>
            </a:r>
          </a:p>
          <a:p>
            <a:pPr>
              <a:spcBef>
                <a:spcPts val="400"/>
              </a:spcBef>
              <a:defRPr/>
            </a:pPr>
            <a:r>
              <a:rPr lang="de-DE" altLang="de-DE" sz="900" b="1"/>
              <a:t>Outcomes-</a:t>
            </a:r>
            <a:r>
              <a:rPr lang="de-DE" altLang="de-DE" sz="900" b="1" err="1"/>
              <a:t>based</a:t>
            </a:r>
            <a:r>
              <a:rPr lang="de-DE" altLang="de-DE" sz="900" b="1"/>
              <a:t> </a:t>
            </a:r>
            <a:r>
              <a:rPr lang="de-DE" altLang="de-DE" sz="900" b="1" err="1"/>
              <a:t>indicators</a:t>
            </a:r>
            <a:r>
              <a:rPr lang="de-DE" altLang="de-DE" sz="900" b="1"/>
              <a:t> of </a:t>
            </a:r>
            <a:r>
              <a:rPr lang="de-DE" altLang="de-DE" sz="900" b="1" err="1"/>
              <a:t>corruption</a:t>
            </a:r>
            <a:r>
              <a:rPr lang="de-DE" altLang="de-DE" sz="900"/>
              <a:t> </a:t>
            </a:r>
            <a:r>
              <a:rPr lang="de-DE" altLang="de-DE" sz="900" err="1"/>
              <a:t>assess</a:t>
            </a:r>
            <a:r>
              <a:rPr lang="de-DE" altLang="de-DE" sz="900"/>
              <a:t> </a:t>
            </a:r>
            <a:r>
              <a:rPr lang="de-DE" altLang="de-DE" sz="900" err="1"/>
              <a:t>whether</a:t>
            </a:r>
            <a:r>
              <a:rPr lang="de-DE" altLang="de-DE" sz="900"/>
              <a:t> </a:t>
            </a:r>
            <a:r>
              <a:rPr lang="de-DE" altLang="de-DE" sz="900" err="1"/>
              <a:t>the</a:t>
            </a:r>
            <a:r>
              <a:rPr lang="de-DE" altLang="de-DE" sz="900"/>
              <a:t> </a:t>
            </a:r>
            <a:r>
              <a:rPr lang="de-DE" altLang="de-DE" sz="900" err="1"/>
              <a:t>laws</a:t>
            </a:r>
            <a:r>
              <a:rPr lang="de-DE" altLang="de-DE" sz="900"/>
              <a:t> </a:t>
            </a:r>
            <a:r>
              <a:rPr lang="de-DE" altLang="de-DE" sz="900" err="1"/>
              <a:t>are</a:t>
            </a:r>
            <a:r>
              <a:rPr lang="de-DE" altLang="de-DE" sz="900"/>
              <a:t> </a:t>
            </a:r>
            <a:r>
              <a:rPr lang="de-DE" altLang="de-DE" sz="900" err="1"/>
              <a:t>enforced</a:t>
            </a:r>
            <a:r>
              <a:rPr lang="de-DE" altLang="de-DE" sz="900"/>
              <a:t> </a:t>
            </a:r>
            <a:r>
              <a:rPr lang="de-DE" altLang="de-DE" sz="900" err="1"/>
              <a:t>or</a:t>
            </a:r>
            <a:r>
              <a:rPr lang="de-DE" altLang="de-DE" sz="900"/>
              <a:t> </a:t>
            </a:r>
            <a:r>
              <a:rPr lang="de-DE" altLang="de-DE" sz="900" err="1"/>
              <a:t>the</a:t>
            </a:r>
            <a:r>
              <a:rPr lang="de-DE" altLang="de-DE" sz="900"/>
              <a:t> </a:t>
            </a:r>
            <a:r>
              <a:rPr lang="de-DE" altLang="de-DE" sz="900" err="1"/>
              <a:t>anticorruption</a:t>
            </a:r>
            <a:r>
              <a:rPr lang="de-DE" altLang="de-DE" sz="900"/>
              <a:t> </a:t>
            </a:r>
            <a:r>
              <a:rPr lang="de-DE" altLang="de-DE" sz="900" err="1"/>
              <a:t>agency</a:t>
            </a:r>
            <a:r>
              <a:rPr lang="de-DE" altLang="de-DE" sz="900"/>
              <a:t> </a:t>
            </a:r>
            <a:r>
              <a:rPr lang="de-DE" altLang="de-DE" sz="900" err="1"/>
              <a:t>is</a:t>
            </a:r>
            <a:r>
              <a:rPr lang="de-DE" altLang="de-DE" sz="900"/>
              <a:t> </a:t>
            </a:r>
            <a:r>
              <a:rPr lang="de-DE" altLang="de-DE" sz="900" err="1"/>
              <a:t>undermined</a:t>
            </a:r>
            <a:r>
              <a:rPr lang="de-DE" altLang="de-DE" sz="900"/>
              <a:t> </a:t>
            </a:r>
            <a:r>
              <a:rPr lang="de-DE" altLang="de-DE" sz="900" err="1"/>
              <a:t>by</a:t>
            </a:r>
            <a:r>
              <a:rPr lang="de-DE" altLang="de-DE" sz="900"/>
              <a:t> </a:t>
            </a:r>
            <a:r>
              <a:rPr lang="de-DE" altLang="de-DE" sz="900" err="1"/>
              <a:t>political</a:t>
            </a:r>
            <a:r>
              <a:rPr lang="de-DE" altLang="de-DE" sz="900"/>
              <a:t> </a:t>
            </a:r>
            <a:r>
              <a:rPr lang="de-DE" altLang="de-DE" sz="900" err="1"/>
              <a:t>interference</a:t>
            </a:r>
            <a:r>
              <a:rPr lang="de-DE" altLang="de-DE" sz="900"/>
              <a:t>;</a:t>
            </a:r>
          </a:p>
          <a:p>
            <a:pPr>
              <a:spcBef>
                <a:spcPts val="400"/>
              </a:spcBef>
              <a:defRPr/>
            </a:pPr>
            <a:r>
              <a:rPr lang="de-DE" altLang="de-DE" sz="900" b="1" err="1"/>
              <a:t>Experienced</a:t>
            </a:r>
            <a:r>
              <a:rPr lang="de-DE" altLang="de-DE" sz="900" b="1"/>
              <a:t> </a:t>
            </a:r>
            <a:r>
              <a:rPr lang="de-DE" altLang="de-DE" sz="900" b="1" err="1"/>
              <a:t>corruption</a:t>
            </a:r>
            <a:r>
              <a:rPr lang="de-DE" altLang="de-DE" sz="900" b="1"/>
              <a:t> </a:t>
            </a:r>
            <a:r>
              <a:rPr lang="de-DE" altLang="de-DE" sz="900" err="1"/>
              <a:t>refers</a:t>
            </a:r>
            <a:r>
              <a:rPr lang="de-DE" altLang="de-DE" sz="900"/>
              <a:t> </a:t>
            </a:r>
            <a:r>
              <a:rPr lang="de-DE" altLang="de-DE" sz="900" err="1"/>
              <a:t>to</a:t>
            </a:r>
            <a:r>
              <a:rPr lang="de-DE" altLang="de-DE" sz="900"/>
              <a:t> </a:t>
            </a:r>
            <a:r>
              <a:rPr lang="de-DE" altLang="de-DE" sz="900" err="1"/>
              <a:t>people’s</a:t>
            </a:r>
            <a:r>
              <a:rPr lang="de-DE" altLang="de-DE" sz="900"/>
              <a:t> </a:t>
            </a:r>
            <a:r>
              <a:rPr lang="de-DE" altLang="de-DE" sz="900" err="1"/>
              <a:t>direct</a:t>
            </a:r>
            <a:r>
              <a:rPr lang="de-DE" altLang="de-DE" sz="900"/>
              <a:t> </a:t>
            </a:r>
            <a:r>
              <a:rPr lang="de-DE" altLang="de-DE" sz="900" err="1"/>
              <a:t>experience</a:t>
            </a:r>
            <a:r>
              <a:rPr lang="de-DE" altLang="de-DE" sz="900"/>
              <a:t> </a:t>
            </a:r>
            <a:r>
              <a:rPr lang="de-DE" altLang="de-DE" sz="900" err="1"/>
              <a:t>with</a:t>
            </a:r>
            <a:r>
              <a:rPr lang="de-DE" altLang="de-DE" sz="900"/>
              <a:t> </a:t>
            </a:r>
            <a:r>
              <a:rPr lang="de-DE" altLang="de-DE" sz="900" err="1"/>
              <a:t>or</a:t>
            </a:r>
            <a:r>
              <a:rPr lang="de-DE" altLang="de-DE" sz="900"/>
              <a:t> </a:t>
            </a:r>
            <a:r>
              <a:rPr lang="de-DE" altLang="de-DE" sz="900" err="1"/>
              <a:t>participation</a:t>
            </a:r>
            <a:r>
              <a:rPr lang="de-DE" altLang="de-DE" sz="900"/>
              <a:t> in </a:t>
            </a:r>
            <a:r>
              <a:rPr lang="de-DE" altLang="de-DE" sz="900" err="1"/>
              <a:t>corruption</a:t>
            </a:r>
            <a:r>
              <a:rPr lang="de-DE" altLang="de-DE" sz="900"/>
              <a:t>, </a:t>
            </a:r>
            <a:r>
              <a:rPr lang="de-DE" altLang="de-DE" sz="900" err="1"/>
              <a:t>that</a:t>
            </a:r>
            <a:r>
              <a:rPr lang="de-DE" altLang="de-DE" sz="900"/>
              <a:t> </a:t>
            </a:r>
            <a:r>
              <a:rPr lang="de-DE" altLang="de-DE" sz="900" err="1"/>
              <a:t>is</a:t>
            </a:r>
            <a:r>
              <a:rPr lang="de-DE" altLang="de-DE" sz="900"/>
              <a:t> </a:t>
            </a:r>
            <a:r>
              <a:rPr lang="de-DE" altLang="de-DE" sz="900" err="1"/>
              <a:t>concrete</a:t>
            </a:r>
            <a:r>
              <a:rPr lang="de-DE" altLang="de-DE" sz="900"/>
              <a:t> incidents of corruption;</a:t>
            </a:r>
          </a:p>
          <a:p>
            <a:pPr>
              <a:spcBef>
                <a:spcPts val="400"/>
              </a:spcBef>
              <a:defRPr/>
            </a:pPr>
            <a:r>
              <a:rPr lang="de-DE" altLang="de-DE" sz="900" b="1" err="1"/>
              <a:t>Perceived</a:t>
            </a:r>
            <a:r>
              <a:rPr lang="de-DE" altLang="de-DE" sz="900" b="1"/>
              <a:t> </a:t>
            </a:r>
            <a:r>
              <a:rPr lang="de-DE" altLang="de-DE" sz="900" b="1" err="1"/>
              <a:t>corruption</a:t>
            </a:r>
            <a:r>
              <a:rPr lang="de-DE" altLang="de-DE" sz="900" b="1"/>
              <a:t> </a:t>
            </a:r>
            <a:r>
              <a:rPr lang="de-DE" altLang="de-DE" sz="900" err="1"/>
              <a:t>concerns</a:t>
            </a:r>
            <a:r>
              <a:rPr lang="de-DE" altLang="de-DE" sz="900"/>
              <a:t> </a:t>
            </a:r>
            <a:r>
              <a:rPr lang="de-DE" altLang="de-DE" sz="900" err="1"/>
              <a:t>the</a:t>
            </a:r>
            <a:r>
              <a:rPr lang="de-DE" altLang="de-DE" sz="900"/>
              <a:t> </a:t>
            </a:r>
            <a:r>
              <a:rPr lang="de-DE" altLang="de-DE" sz="900" err="1"/>
              <a:t>level</a:t>
            </a:r>
            <a:r>
              <a:rPr lang="de-DE" altLang="de-DE" sz="900"/>
              <a:t> </a:t>
            </a:r>
            <a:r>
              <a:rPr lang="de-DE" altLang="de-DE" sz="900" err="1"/>
              <a:t>or</a:t>
            </a:r>
            <a:r>
              <a:rPr lang="de-DE" altLang="de-DE" sz="900"/>
              <a:t> </a:t>
            </a:r>
            <a:r>
              <a:rPr lang="de-DE" altLang="de-DE" sz="900" err="1"/>
              <a:t>the</a:t>
            </a:r>
            <a:r>
              <a:rPr lang="de-DE" altLang="de-DE" sz="900"/>
              <a:t> </a:t>
            </a:r>
            <a:r>
              <a:rPr lang="de-DE" altLang="de-DE" sz="900" err="1"/>
              <a:t>amount</a:t>
            </a:r>
            <a:r>
              <a:rPr lang="de-DE" altLang="de-DE" sz="900"/>
              <a:t> of </a:t>
            </a:r>
            <a:r>
              <a:rPr lang="de-DE" altLang="de-DE" sz="900" err="1"/>
              <a:t>corruption</a:t>
            </a:r>
            <a:r>
              <a:rPr lang="de-DE" altLang="de-DE" sz="900"/>
              <a:t> an individual </a:t>
            </a:r>
            <a:r>
              <a:rPr lang="de-DE" altLang="de-DE" sz="900" err="1"/>
              <a:t>believes</a:t>
            </a:r>
            <a:r>
              <a:rPr lang="de-DE" altLang="de-DE" sz="900"/>
              <a:t> </a:t>
            </a:r>
            <a:r>
              <a:rPr lang="de-DE" altLang="de-DE" sz="900" err="1"/>
              <a:t>to</a:t>
            </a:r>
            <a:r>
              <a:rPr lang="de-DE" altLang="de-DE" sz="900"/>
              <a:t> </a:t>
            </a:r>
            <a:r>
              <a:rPr lang="de-DE" altLang="de-DE" sz="900" err="1"/>
              <a:t>exist</a:t>
            </a:r>
            <a:r>
              <a:rPr lang="de-DE" altLang="de-DE" sz="900"/>
              <a:t> (Kaufmann &amp; </a:t>
            </a:r>
            <a:r>
              <a:rPr lang="de-DE" altLang="de-DE" sz="900" err="1"/>
              <a:t>Kraay</a:t>
            </a:r>
            <a:r>
              <a:rPr lang="de-DE" altLang="de-DE" sz="900"/>
              <a:t> 2008; Morris 2008).</a:t>
            </a:r>
            <a:endParaRPr lang="de-DE" altLang="en-US" sz="900"/>
          </a:p>
        </p:txBody>
      </p:sp>
      <p:graphicFrame>
        <p:nvGraphicFramePr>
          <p:cNvPr id="7" name="Inhaltsplatzhalter 6"/>
          <p:cNvGraphicFramePr>
            <a:graphicFrameLocks noGrp="1"/>
          </p:cNvGraphicFramePr>
          <p:nvPr>
            <p:ph sz="half" idx="2"/>
            <p:extLst>
              <p:ext uri="{D42A27DB-BD31-4B8C-83A1-F6EECF244321}">
                <p14:modId xmlns:p14="http://schemas.microsoft.com/office/powerpoint/2010/main" val="2392433549"/>
              </p:ext>
            </p:extLst>
          </p:nvPr>
        </p:nvGraphicFramePr>
        <p:xfrm>
          <a:off x="4629150" y="1369219"/>
          <a:ext cx="38862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liennummernplatzhalter 4"/>
          <p:cNvSpPr>
            <a:spLocks noGrp="1"/>
          </p:cNvSpPr>
          <p:nvPr>
            <p:ph type="sldNum" sz="quarter" idx="12"/>
          </p:nvPr>
        </p:nvSpPr>
        <p:spPr/>
        <p:txBody>
          <a:bodyPr/>
          <a:lstStyle/>
          <a:p>
            <a:fld id="{961E0DA8-AC27-403E-90E8-404BCA9BAC80}" type="slidenum">
              <a:rPr lang="en-US" smtClean="0"/>
              <a:pPr/>
              <a:t>23</a:t>
            </a:fld>
            <a:endParaRPr lang="en-US"/>
          </a:p>
        </p:txBody>
      </p:sp>
      <p:sp>
        <p:nvSpPr>
          <p:cNvPr id="6" name="Fußzeilenplatzhalter 5"/>
          <p:cNvSpPr>
            <a:spLocks noGrp="1"/>
          </p:cNvSpPr>
          <p:nvPr>
            <p:ph type="ftr" sz="quarter" idx="3"/>
          </p:nvPr>
        </p:nvSpPr>
        <p:spPr/>
        <p:txBody>
          <a:bodyPr/>
          <a:lstStyle/>
          <a:p>
            <a:r>
              <a:rPr lang="en-US" b="1"/>
              <a:t>Module 4 – Understanding and assessing corruption</a:t>
            </a:r>
            <a:endParaRPr lang="en-US"/>
          </a:p>
        </p:txBody>
      </p:sp>
    </p:spTree>
    <p:extLst>
      <p:ext uri="{BB962C8B-B14F-4D97-AF65-F5344CB8AC3E}">
        <p14:creationId xmlns:p14="http://schemas.microsoft.com/office/powerpoint/2010/main" val="152077509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28651" y="1369219"/>
            <a:ext cx="5122754" cy="3263504"/>
          </a:xfrm>
          <a:ln>
            <a:solidFill>
              <a:srgbClr val="00B0F0"/>
            </a:solidFill>
          </a:ln>
        </p:spPr>
        <p:txBody>
          <a:bodyPr>
            <a:noAutofit/>
          </a:bodyPr>
          <a:lstStyle/>
          <a:p>
            <a:pPr marL="0" indent="0">
              <a:lnSpc>
                <a:spcPct val="100000"/>
              </a:lnSpc>
              <a:spcBef>
                <a:spcPts val="400"/>
              </a:spcBef>
              <a:buNone/>
            </a:pPr>
            <a:r>
              <a:rPr lang="en-US" altLang="en-US" sz="1300" b="1">
                <a:solidFill>
                  <a:srgbClr val="000000"/>
                </a:solidFill>
              </a:rPr>
              <a:t>A common distinction in corruption measurement is the measurement of anti-corruption measures in law (de jure) versus in practice (de facto):</a:t>
            </a:r>
          </a:p>
          <a:p>
            <a:pPr>
              <a:lnSpc>
                <a:spcPct val="100000"/>
              </a:lnSpc>
              <a:spcBef>
                <a:spcPts val="400"/>
              </a:spcBef>
            </a:pPr>
            <a:r>
              <a:rPr lang="en-US" altLang="en-US" sz="1200" b="1">
                <a:solidFill>
                  <a:srgbClr val="000000"/>
                </a:solidFill>
              </a:rPr>
              <a:t>De jure indicators </a:t>
            </a:r>
            <a:r>
              <a:rPr lang="en-US" altLang="en-US" sz="1200">
                <a:solidFill>
                  <a:srgbClr val="000000"/>
                </a:solidFill>
              </a:rPr>
              <a:t>refer to </a:t>
            </a:r>
            <a:r>
              <a:rPr lang="de-DE" altLang="de-DE" sz="1200" err="1">
                <a:solidFill>
                  <a:srgbClr val="000000"/>
                </a:solidFill>
              </a:rPr>
              <a:t>laws</a:t>
            </a:r>
            <a:r>
              <a:rPr lang="de-DE" altLang="de-DE" sz="1200">
                <a:solidFill>
                  <a:srgbClr val="000000"/>
                </a:solidFill>
              </a:rPr>
              <a:t>, </a:t>
            </a:r>
            <a:r>
              <a:rPr lang="de-DE" altLang="de-DE" sz="1200" err="1">
                <a:solidFill>
                  <a:srgbClr val="000000"/>
                </a:solidFill>
              </a:rPr>
              <a:t>policies</a:t>
            </a:r>
            <a:r>
              <a:rPr lang="de-DE" altLang="de-DE" sz="1200">
                <a:solidFill>
                  <a:srgbClr val="000000"/>
                </a:solidFill>
              </a:rPr>
              <a:t>, </a:t>
            </a:r>
            <a:r>
              <a:rPr lang="de-DE" altLang="de-DE" sz="1200" err="1">
                <a:solidFill>
                  <a:srgbClr val="000000"/>
                </a:solidFill>
              </a:rPr>
              <a:t>operating</a:t>
            </a:r>
            <a:r>
              <a:rPr lang="de-DE" altLang="de-DE" sz="1200">
                <a:solidFill>
                  <a:srgbClr val="000000"/>
                </a:solidFill>
              </a:rPr>
              <a:t> </a:t>
            </a:r>
            <a:r>
              <a:rPr lang="de-DE" altLang="de-DE" sz="1200" err="1">
                <a:solidFill>
                  <a:srgbClr val="000000"/>
                </a:solidFill>
              </a:rPr>
              <a:t>procedures</a:t>
            </a:r>
            <a:r>
              <a:rPr lang="de-DE" altLang="de-DE" sz="1200">
                <a:solidFill>
                  <a:srgbClr val="000000"/>
                </a:solidFill>
              </a:rPr>
              <a:t> </a:t>
            </a:r>
            <a:r>
              <a:rPr lang="de-DE" altLang="de-DE" sz="1200" err="1">
                <a:solidFill>
                  <a:srgbClr val="000000"/>
                </a:solidFill>
              </a:rPr>
              <a:t>and</a:t>
            </a:r>
            <a:r>
              <a:rPr lang="de-DE" altLang="de-DE" sz="1200">
                <a:solidFill>
                  <a:srgbClr val="000000"/>
                </a:solidFill>
              </a:rPr>
              <a:t>/</a:t>
            </a:r>
            <a:r>
              <a:rPr lang="de-DE" altLang="de-DE" sz="1200" err="1">
                <a:solidFill>
                  <a:srgbClr val="000000"/>
                </a:solidFill>
              </a:rPr>
              <a:t>or</a:t>
            </a:r>
            <a:r>
              <a:rPr lang="de-DE" altLang="de-DE" sz="1200">
                <a:solidFill>
                  <a:srgbClr val="000000"/>
                </a:solidFill>
              </a:rPr>
              <a:t> administrative </a:t>
            </a:r>
            <a:r>
              <a:rPr lang="de-DE" altLang="de-DE" sz="1200" err="1">
                <a:solidFill>
                  <a:srgbClr val="000000"/>
                </a:solidFill>
              </a:rPr>
              <a:t>regulations</a:t>
            </a:r>
            <a:r>
              <a:rPr lang="de-DE" altLang="de-DE" sz="1200">
                <a:solidFill>
                  <a:srgbClr val="000000"/>
                </a:solidFill>
              </a:rPr>
              <a:t> </a:t>
            </a:r>
            <a:r>
              <a:rPr lang="de-DE" altLang="de-DE" sz="1200" err="1">
                <a:solidFill>
                  <a:srgbClr val="000000"/>
                </a:solidFill>
              </a:rPr>
              <a:t>that</a:t>
            </a:r>
            <a:r>
              <a:rPr lang="de-DE" altLang="de-DE" sz="1200">
                <a:solidFill>
                  <a:srgbClr val="000000"/>
                </a:solidFill>
              </a:rPr>
              <a:t> </a:t>
            </a:r>
            <a:r>
              <a:rPr lang="de-DE" altLang="de-DE" sz="1200" err="1">
                <a:solidFill>
                  <a:srgbClr val="000000"/>
                </a:solidFill>
              </a:rPr>
              <a:t>assign</a:t>
            </a:r>
            <a:r>
              <a:rPr lang="de-DE" altLang="de-DE" sz="1200">
                <a:solidFill>
                  <a:srgbClr val="000000"/>
                </a:solidFill>
              </a:rPr>
              <a:t> </a:t>
            </a:r>
            <a:r>
              <a:rPr lang="de-DE" altLang="de-DE" sz="1200" err="1">
                <a:solidFill>
                  <a:srgbClr val="000000"/>
                </a:solidFill>
              </a:rPr>
              <a:t>responsibilities</a:t>
            </a:r>
            <a:r>
              <a:rPr lang="de-DE" altLang="de-DE" sz="1200">
                <a:solidFill>
                  <a:srgbClr val="000000"/>
                </a:solidFill>
              </a:rPr>
              <a:t> </a:t>
            </a:r>
            <a:r>
              <a:rPr lang="de-DE" altLang="de-DE" sz="1200" err="1">
                <a:solidFill>
                  <a:srgbClr val="000000"/>
                </a:solidFill>
              </a:rPr>
              <a:t>and</a:t>
            </a:r>
            <a:r>
              <a:rPr lang="de-DE" altLang="de-DE" sz="1200">
                <a:solidFill>
                  <a:srgbClr val="000000"/>
                </a:solidFill>
              </a:rPr>
              <a:t> </a:t>
            </a:r>
            <a:r>
              <a:rPr lang="de-DE" altLang="de-DE" sz="1200" err="1">
                <a:solidFill>
                  <a:srgbClr val="000000"/>
                </a:solidFill>
              </a:rPr>
              <a:t>authority</a:t>
            </a:r>
            <a:r>
              <a:rPr lang="de-DE" altLang="de-DE" sz="1200">
                <a:solidFill>
                  <a:srgbClr val="000000"/>
                </a:solidFill>
              </a:rPr>
              <a:t> </a:t>
            </a:r>
            <a:r>
              <a:rPr lang="de-DE" altLang="de-DE" sz="1200" err="1">
                <a:solidFill>
                  <a:srgbClr val="000000"/>
                </a:solidFill>
              </a:rPr>
              <a:t>to</a:t>
            </a:r>
            <a:r>
              <a:rPr lang="de-DE" altLang="de-DE" sz="1200">
                <a:solidFill>
                  <a:srgbClr val="000000"/>
                </a:solidFill>
              </a:rPr>
              <a:t> </a:t>
            </a:r>
            <a:r>
              <a:rPr lang="de-DE" altLang="de-DE" sz="1200" err="1">
                <a:solidFill>
                  <a:srgbClr val="000000"/>
                </a:solidFill>
              </a:rPr>
              <a:t>act</a:t>
            </a:r>
            <a:r>
              <a:rPr lang="de-DE" altLang="de-DE" sz="1200">
                <a:solidFill>
                  <a:srgbClr val="000000"/>
                </a:solidFill>
              </a:rPr>
              <a:t>;</a:t>
            </a:r>
          </a:p>
          <a:p>
            <a:pPr>
              <a:lnSpc>
                <a:spcPct val="100000"/>
              </a:lnSpc>
              <a:spcBef>
                <a:spcPts val="400"/>
              </a:spcBef>
            </a:pPr>
            <a:r>
              <a:rPr lang="de-DE" altLang="en-US" sz="1200" b="1">
                <a:solidFill>
                  <a:srgbClr val="000000"/>
                </a:solidFill>
              </a:rPr>
              <a:t>De facto </a:t>
            </a:r>
            <a:r>
              <a:rPr lang="de-DE" altLang="en-US" sz="1200" b="1" err="1">
                <a:solidFill>
                  <a:srgbClr val="000000"/>
                </a:solidFill>
              </a:rPr>
              <a:t>indicators</a:t>
            </a:r>
            <a:r>
              <a:rPr lang="de-DE" altLang="en-US" sz="1200" b="1">
                <a:solidFill>
                  <a:srgbClr val="000000"/>
                </a:solidFill>
              </a:rPr>
              <a:t> </a:t>
            </a:r>
            <a:r>
              <a:rPr lang="de-DE" altLang="en-US" sz="1200" err="1">
                <a:solidFill>
                  <a:srgbClr val="000000"/>
                </a:solidFill>
              </a:rPr>
              <a:t>refer</a:t>
            </a:r>
            <a:r>
              <a:rPr lang="de-DE" altLang="en-US" sz="1200">
                <a:solidFill>
                  <a:srgbClr val="000000"/>
                </a:solidFill>
              </a:rPr>
              <a:t> </a:t>
            </a:r>
            <a:r>
              <a:rPr lang="de-DE" altLang="en-US" sz="1200" err="1">
                <a:solidFill>
                  <a:srgbClr val="000000"/>
                </a:solidFill>
              </a:rPr>
              <a:t>to</a:t>
            </a:r>
            <a:r>
              <a:rPr lang="de-DE" altLang="en-US" sz="1200">
                <a:solidFill>
                  <a:srgbClr val="000000"/>
                </a:solidFill>
              </a:rPr>
              <a:t> </a:t>
            </a:r>
            <a:r>
              <a:rPr lang="de-DE" altLang="de-DE" sz="1200" err="1">
                <a:solidFill>
                  <a:srgbClr val="000000"/>
                </a:solidFill>
              </a:rPr>
              <a:t>the</a:t>
            </a:r>
            <a:r>
              <a:rPr lang="de-DE" altLang="de-DE" sz="1200">
                <a:solidFill>
                  <a:srgbClr val="000000"/>
                </a:solidFill>
              </a:rPr>
              <a:t> </a:t>
            </a:r>
            <a:r>
              <a:rPr lang="de-DE" altLang="de-DE" sz="1200" err="1">
                <a:solidFill>
                  <a:srgbClr val="000000"/>
                </a:solidFill>
              </a:rPr>
              <a:t>implementation</a:t>
            </a:r>
            <a:r>
              <a:rPr lang="de-DE" altLang="de-DE" sz="1200">
                <a:solidFill>
                  <a:srgbClr val="000000"/>
                </a:solidFill>
              </a:rPr>
              <a:t> of </a:t>
            </a:r>
            <a:r>
              <a:rPr lang="de-DE" altLang="de-DE" sz="1200" err="1">
                <a:solidFill>
                  <a:srgbClr val="000000"/>
                </a:solidFill>
              </a:rPr>
              <a:t>the</a:t>
            </a:r>
            <a:r>
              <a:rPr lang="de-DE" altLang="de-DE" sz="1200">
                <a:solidFill>
                  <a:srgbClr val="000000"/>
                </a:solidFill>
              </a:rPr>
              <a:t> de jure </a:t>
            </a:r>
            <a:r>
              <a:rPr lang="de-DE" altLang="de-DE" sz="1200" err="1">
                <a:solidFill>
                  <a:srgbClr val="000000"/>
                </a:solidFill>
              </a:rPr>
              <a:t>framework</a:t>
            </a:r>
            <a:r>
              <a:rPr lang="de-DE" altLang="de-DE" sz="1200">
                <a:solidFill>
                  <a:srgbClr val="000000"/>
                </a:solidFill>
              </a:rPr>
              <a:t>, </a:t>
            </a:r>
            <a:r>
              <a:rPr lang="de-DE" altLang="de-DE" sz="1200" err="1">
                <a:solidFill>
                  <a:srgbClr val="000000"/>
                </a:solidFill>
              </a:rPr>
              <a:t>or</a:t>
            </a:r>
            <a:r>
              <a:rPr lang="de-DE" altLang="de-DE" sz="1200">
                <a:solidFill>
                  <a:srgbClr val="000000"/>
                </a:solidFill>
              </a:rPr>
              <a:t> </a:t>
            </a:r>
            <a:r>
              <a:rPr lang="de-DE" altLang="de-DE" sz="1200" err="1">
                <a:solidFill>
                  <a:srgbClr val="000000"/>
                </a:solidFill>
              </a:rPr>
              <a:t>what</a:t>
            </a:r>
            <a:r>
              <a:rPr lang="de-DE" altLang="de-DE" sz="1200">
                <a:solidFill>
                  <a:srgbClr val="000000"/>
                </a:solidFill>
              </a:rPr>
              <a:t> </a:t>
            </a:r>
            <a:r>
              <a:rPr lang="de-DE" altLang="de-DE" sz="1200" err="1">
                <a:solidFill>
                  <a:srgbClr val="000000"/>
                </a:solidFill>
              </a:rPr>
              <a:t>happens</a:t>
            </a:r>
            <a:r>
              <a:rPr lang="de-DE" altLang="de-DE" sz="1200">
                <a:solidFill>
                  <a:srgbClr val="000000"/>
                </a:solidFill>
              </a:rPr>
              <a:t> “in </a:t>
            </a:r>
            <a:r>
              <a:rPr lang="de-DE" altLang="de-DE" sz="1200" err="1">
                <a:solidFill>
                  <a:srgbClr val="000000"/>
                </a:solidFill>
              </a:rPr>
              <a:t>practice</a:t>
            </a:r>
            <a:r>
              <a:rPr lang="de-DE" altLang="de-DE" sz="1200">
                <a:solidFill>
                  <a:srgbClr val="000000"/>
                </a:solidFill>
              </a:rPr>
              <a:t>” </a:t>
            </a:r>
            <a:r>
              <a:rPr lang="de-DE" altLang="de-DE" sz="1200" err="1">
                <a:solidFill>
                  <a:srgbClr val="000000"/>
                </a:solidFill>
              </a:rPr>
              <a:t>when</a:t>
            </a:r>
            <a:r>
              <a:rPr lang="de-DE" altLang="de-DE" sz="1200">
                <a:solidFill>
                  <a:srgbClr val="000000"/>
                </a:solidFill>
              </a:rPr>
              <a:t> </a:t>
            </a:r>
            <a:r>
              <a:rPr lang="de-DE" altLang="de-DE" sz="1200" err="1">
                <a:solidFill>
                  <a:srgbClr val="000000"/>
                </a:solidFill>
              </a:rPr>
              <a:t>laws</a:t>
            </a:r>
            <a:r>
              <a:rPr lang="de-DE" altLang="de-DE" sz="1200">
                <a:solidFill>
                  <a:srgbClr val="000000"/>
                </a:solidFill>
              </a:rPr>
              <a:t> </a:t>
            </a:r>
            <a:r>
              <a:rPr lang="de-DE" altLang="de-DE" sz="1200" err="1">
                <a:solidFill>
                  <a:srgbClr val="000000"/>
                </a:solidFill>
              </a:rPr>
              <a:t>and</a:t>
            </a:r>
            <a:r>
              <a:rPr lang="de-DE" altLang="de-DE" sz="1200">
                <a:solidFill>
                  <a:srgbClr val="000000"/>
                </a:solidFill>
              </a:rPr>
              <a:t> </a:t>
            </a:r>
            <a:r>
              <a:rPr lang="de-DE" altLang="de-DE" sz="1200" err="1">
                <a:solidFill>
                  <a:srgbClr val="000000"/>
                </a:solidFill>
              </a:rPr>
              <a:t>policies</a:t>
            </a:r>
            <a:r>
              <a:rPr lang="de-DE" altLang="de-DE" sz="1200">
                <a:solidFill>
                  <a:srgbClr val="000000"/>
                </a:solidFill>
              </a:rPr>
              <a:t> </a:t>
            </a:r>
            <a:r>
              <a:rPr lang="de-DE" altLang="de-DE" sz="1200" err="1">
                <a:solidFill>
                  <a:srgbClr val="000000"/>
                </a:solidFill>
              </a:rPr>
              <a:t>are</a:t>
            </a:r>
            <a:r>
              <a:rPr lang="de-DE" altLang="de-DE" sz="1200">
                <a:solidFill>
                  <a:srgbClr val="000000"/>
                </a:solidFill>
              </a:rPr>
              <a:t> </a:t>
            </a:r>
            <a:r>
              <a:rPr lang="de-DE" altLang="de-DE" sz="1200" err="1">
                <a:solidFill>
                  <a:srgbClr val="000000"/>
                </a:solidFill>
              </a:rPr>
              <a:t>enforced</a:t>
            </a:r>
            <a:r>
              <a:rPr lang="de-DE" altLang="de-DE" sz="1200">
                <a:solidFill>
                  <a:srgbClr val="000000"/>
                </a:solidFill>
              </a:rPr>
              <a:t>, </a:t>
            </a:r>
            <a:r>
              <a:rPr lang="de-DE" altLang="de-DE" sz="1200" err="1">
                <a:solidFill>
                  <a:srgbClr val="000000"/>
                </a:solidFill>
              </a:rPr>
              <a:t>for</a:t>
            </a:r>
            <a:r>
              <a:rPr lang="de-DE" altLang="de-DE" sz="1200">
                <a:solidFill>
                  <a:srgbClr val="000000"/>
                </a:solidFill>
              </a:rPr>
              <a:t> </a:t>
            </a:r>
            <a:r>
              <a:rPr lang="de-DE" altLang="de-DE" sz="1200" err="1">
                <a:solidFill>
                  <a:srgbClr val="000000"/>
                </a:solidFill>
              </a:rPr>
              <a:t>example</a:t>
            </a:r>
            <a:r>
              <a:rPr lang="de-DE" altLang="de-DE" sz="1200">
                <a:solidFill>
                  <a:srgbClr val="000000"/>
                </a:solidFill>
              </a:rPr>
              <a:t> </a:t>
            </a:r>
            <a:r>
              <a:rPr lang="de-DE" altLang="de-DE" sz="1200" err="1">
                <a:solidFill>
                  <a:srgbClr val="000000"/>
                </a:solidFill>
              </a:rPr>
              <a:t>outputs</a:t>
            </a:r>
            <a:r>
              <a:rPr lang="de-DE" altLang="de-DE" sz="1200">
                <a:solidFill>
                  <a:srgbClr val="000000"/>
                </a:solidFill>
              </a:rPr>
              <a:t> </a:t>
            </a:r>
            <a:r>
              <a:rPr lang="de-DE" altLang="de-DE" sz="1200" err="1">
                <a:solidFill>
                  <a:srgbClr val="000000"/>
                </a:solidFill>
              </a:rPr>
              <a:t>and</a:t>
            </a:r>
            <a:r>
              <a:rPr lang="de-DE" altLang="de-DE" sz="1200">
                <a:solidFill>
                  <a:srgbClr val="000000"/>
                </a:solidFill>
              </a:rPr>
              <a:t> </a:t>
            </a:r>
            <a:r>
              <a:rPr lang="de-DE" altLang="de-DE" sz="1200" err="1">
                <a:solidFill>
                  <a:srgbClr val="000000"/>
                </a:solidFill>
              </a:rPr>
              <a:t>outcomes</a:t>
            </a:r>
            <a:r>
              <a:rPr lang="de-DE" altLang="de-DE" sz="1200">
                <a:solidFill>
                  <a:srgbClr val="000000"/>
                </a:solidFill>
              </a:rPr>
              <a:t>;</a:t>
            </a:r>
          </a:p>
          <a:p>
            <a:pPr>
              <a:lnSpc>
                <a:spcPct val="100000"/>
              </a:lnSpc>
              <a:spcBef>
                <a:spcPts val="400"/>
              </a:spcBef>
            </a:pPr>
            <a:r>
              <a:rPr lang="de-DE" altLang="de-DE" sz="1200">
                <a:solidFill>
                  <a:srgbClr val="000000"/>
                </a:solidFill>
              </a:rPr>
              <a:t>De jure </a:t>
            </a:r>
            <a:r>
              <a:rPr lang="de-DE" altLang="de-DE" sz="1200" err="1">
                <a:solidFill>
                  <a:srgbClr val="000000"/>
                </a:solidFill>
              </a:rPr>
              <a:t>data</a:t>
            </a:r>
            <a:r>
              <a:rPr lang="de-DE" altLang="de-DE" sz="1200">
                <a:solidFill>
                  <a:srgbClr val="000000"/>
                </a:solidFill>
              </a:rPr>
              <a:t> </a:t>
            </a:r>
            <a:r>
              <a:rPr lang="de-DE" altLang="de-DE" sz="1200" err="1">
                <a:solidFill>
                  <a:srgbClr val="000000"/>
                </a:solidFill>
              </a:rPr>
              <a:t>clarifies</a:t>
            </a:r>
            <a:r>
              <a:rPr lang="de-DE" altLang="de-DE" sz="1200">
                <a:solidFill>
                  <a:srgbClr val="000000"/>
                </a:solidFill>
              </a:rPr>
              <a:t> </a:t>
            </a:r>
            <a:r>
              <a:rPr lang="de-DE" altLang="de-DE" sz="1200" err="1">
                <a:solidFill>
                  <a:srgbClr val="000000"/>
                </a:solidFill>
              </a:rPr>
              <a:t>the</a:t>
            </a:r>
            <a:r>
              <a:rPr lang="de-DE" altLang="de-DE" sz="1200">
                <a:solidFill>
                  <a:srgbClr val="000000"/>
                </a:solidFill>
              </a:rPr>
              <a:t> </a:t>
            </a:r>
            <a:r>
              <a:rPr lang="de-DE" altLang="de-DE" sz="1200" err="1">
                <a:solidFill>
                  <a:srgbClr val="000000"/>
                </a:solidFill>
              </a:rPr>
              <a:t>mechanisms</a:t>
            </a:r>
            <a:r>
              <a:rPr lang="de-DE" altLang="de-DE" sz="1200">
                <a:solidFill>
                  <a:srgbClr val="000000"/>
                </a:solidFill>
              </a:rPr>
              <a:t> in </a:t>
            </a:r>
            <a:r>
              <a:rPr lang="de-DE" altLang="de-DE" sz="1200" err="1">
                <a:solidFill>
                  <a:srgbClr val="000000"/>
                </a:solidFill>
              </a:rPr>
              <a:t>place</a:t>
            </a:r>
            <a:r>
              <a:rPr lang="de-DE" altLang="de-DE" sz="1200">
                <a:solidFill>
                  <a:srgbClr val="000000"/>
                </a:solidFill>
              </a:rPr>
              <a:t> </a:t>
            </a:r>
            <a:r>
              <a:rPr lang="de-DE" altLang="de-DE" sz="1200" err="1">
                <a:solidFill>
                  <a:srgbClr val="000000"/>
                </a:solidFill>
              </a:rPr>
              <a:t>to</a:t>
            </a:r>
            <a:r>
              <a:rPr lang="de-DE" altLang="de-DE" sz="1200">
                <a:solidFill>
                  <a:srgbClr val="000000"/>
                </a:solidFill>
              </a:rPr>
              <a:t> </a:t>
            </a:r>
            <a:r>
              <a:rPr lang="de-DE" altLang="de-DE" sz="1200" err="1">
                <a:solidFill>
                  <a:srgbClr val="000000"/>
                </a:solidFill>
              </a:rPr>
              <a:t>prevent</a:t>
            </a:r>
            <a:r>
              <a:rPr lang="de-DE" altLang="de-DE" sz="1200">
                <a:solidFill>
                  <a:srgbClr val="000000"/>
                </a:solidFill>
              </a:rPr>
              <a:t> </a:t>
            </a:r>
            <a:r>
              <a:rPr lang="de-DE" altLang="de-DE" sz="1200" err="1">
                <a:solidFill>
                  <a:srgbClr val="000000"/>
                </a:solidFill>
              </a:rPr>
              <a:t>corruption</a:t>
            </a:r>
            <a:r>
              <a:rPr lang="de-DE" altLang="de-DE" sz="1200">
                <a:solidFill>
                  <a:srgbClr val="000000"/>
                </a:solidFill>
              </a:rPr>
              <a:t> </a:t>
            </a:r>
            <a:r>
              <a:rPr lang="de-DE" altLang="de-DE" sz="1200" err="1">
                <a:solidFill>
                  <a:srgbClr val="000000"/>
                </a:solidFill>
              </a:rPr>
              <a:t>or</a:t>
            </a:r>
            <a:r>
              <a:rPr lang="de-DE" altLang="de-DE" sz="1200">
                <a:solidFill>
                  <a:srgbClr val="000000"/>
                </a:solidFill>
              </a:rPr>
              <a:t> </a:t>
            </a:r>
            <a:r>
              <a:rPr lang="de-DE" altLang="de-DE" sz="1200" err="1">
                <a:solidFill>
                  <a:srgbClr val="000000"/>
                </a:solidFill>
              </a:rPr>
              <a:t>to</a:t>
            </a:r>
            <a:r>
              <a:rPr lang="de-DE" altLang="de-DE" sz="1200">
                <a:solidFill>
                  <a:srgbClr val="000000"/>
                </a:solidFill>
              </a:rPr>
              <a:t> </a:t>
            </a:r>
            <a:r>
              <a:rPr lang="de-DE" altLang="de-DE" sz="1200" err="1">
                <a:solidFill>
                  <a:srgbClr val="000000"/>
                </a:solidFill>
              </a:rPr>
              <a:t>sanction</a:t>
            </a:r>
            <a:r>
              <a:rPr lang="de-DE" altLang="de-DE" sz="1200">
                <a:solidFill>
                  <a:srgbClr val="000000"/>
                </a:solidFill>
              </a:rPr>
              <a:t> </a:t>
            </a:r>
            <a:r>
              <a:rPr lang="de-DE" altLang="de-DE" sz="1200" err="1">
                <a:solidFill>
                  <a:srgbClr val="000000"/>
                </a:solidFill>
              </a:rPr>
              <a:t>corrupt</a:t>
            </a:r>
            <a:r>
              <a:rPr lang="de-DE" altLang="de-DE" sz="1200">
                <a:solidFill>
                  <a:srgbClr val="000000"/>
                </a:solidFill>
              </a:rPr>
              <a:t> </a:t>
            </a:r>
            <a:r>
              <a:rPr lang="de-DE" altLang="de-DE" sz="1200" err="1">
                <a:solidFill>
                  <a:srgbClr val="000000"/>
                </a:solidFill>
              </a:rPr>
              <a:t>behaviour</a:t>
            </a:r>
            <a:r>
              <a:rPr lang="de-DE" altLang="de-DE" sz="1200">
                <a:solidFill>
                  <a:srgbClr val="000000"/>
                </a:solidFill>
              </a:rPr>
              <a:t>, </a:t>
            </a:r>
            <a:r>
              <a:rPr lang="de-DE" altLang="de-DE" sz="1200" err="1">
                <a:solidFill>
                  <a:srgbClr val="000000"/>
                </a:solidFill>
              </a:rPr>
              <a:t>while</a:t>
            </a:r>
            <a:r>
              <a:rPr lang="de-DE" altLang="de-DE" sz="1200">
                <a:solidFill>
                  <a:srgbClr val="000000"/>
                </a:solidFill>
              </a:rPr>
              <a:t> de facto </a:t>
            </a:r>
            <a:r>
              <a:rPr lang="de-DE" altLang="de-DE" sz="1200" err="1">
                <a:solidFill>
                  <a:srgbClr val="000000"/>
                </a:solidFill>
              </a:rPr>
              <a:t>data</a:t>
            </a:r>
            <a:r>
              <a:rPr lang="de-DE" altLang="de-DE" sz="1200">
                <a:solidFill>
                  <a:srgbClr val="000000"/>
                </a:solidFill>
              </a:rPr>
              <a:t> </a:t>
            </a:r>
            <a:r>
              <a:rPr lang="de-DE" altLang="de-DE" sz="1200" err="1">
                <a:solidFill>
                  <a:srgbClr val="000000"/>
                </a:solidFill>
              </a:rPr>
              <a:t>reveals</a:t>
            </a:r>
            <a:r>
              <a:rPr lang="de-DE" altLang="de-DE" sz="1200">
                <a:solidFill>
                  <a:srgbClr val="000000"/>
                </a:solidFill>
              </a:rPr>
              <a:t> </a:t>
            </a:r>
            <a:r>
              <a:rPr lang="de-DE" altLang="de-DE" sz="1200" err="1">
                <a:solidFill>
                  <a:srgbClr val="000000"/>
                </a:solidFill>
              </a:rPr>
              <a:t>whether</a:t>
            </a:r>
            <a:r>
              <a:rPr lang="de-DE" altLang="de-DE" sz="1200">
                <a:solidFill>
                  <a:srgbClr val="000000"/>
                </a:solidFill>
              </a:rPr>
              <a:t> </a:t>
            </a:r>
            <a:r>
              <a:rPr lang="de-DE" altLang="de-DE" sz="1200" err="1">
                <a:solidFill>
                  <a:srgbClr val="000000"/>
                </a:solidFill>
              </a:rPr>
              <a:t>these</a:t>
            </a:r>
            <a:r>
              <a:rPr lang="de-DE" altLang="de-DE" sz="1200">
                <a:solidFill>
                  <a:srgbClr val="000000"/>
                </a:solidFill>
              </a:rPr>
              <a:t> </a:t>
            </a:r>
            <a:r>
              <a:rPr lang="de-DE" altLang="de-DE" sz="1200" err="1">
                <a:solidFill>
                  <a:srgbClr val="000000"/>
                </a:solidFill>
              </a:rPr>
              <a:t>mechanisms</a:t>
            </a:r>
            <a:r>
              <a:rPr lang="de-DE" altLang="de-DE" sz="1200">
                <a:solidFill>
                  <a:srgbClr val="000000"/>
                </a:solidFill>
              </a:rPr>
              <a:t> </a:t>
            </a:r>
            <a:r>
              <a:rPr lang="de-DE" altLang="de-DE" sz="1200" err="1">
                <a:solidFill>
                  <a:srgbClr val="000000"/>
                </a:solidFill>
              </a:rPr>
              <a:t>are</a:t>
            </a:r>
            <a:r>
              <a:rPr lang="de-DE" altLang="de-DE" sz="1200">
                <a:solidFill>
                  <a:srgbClr val="000000"/>
                </a:solidFill>
              </a:rPr>
              <a:t> </a:t>
            </a:r>
            <a:r>
              <a:rPr lang="de-DE" altLang="de-DE" sz="1200" err="1">
                <a:solidFill>
                  <a:srgbClr val="000000"/>
                </a:solidFill>
              </a:rPr>
              <a:t>succeeding</a:t>
            </a:r>
            <a:r>
              <a:rPr lang="de-DE" altLang="de-DE" sz="1200">
                <a:solidFill>
                  <a:srgbClr val="000000"/>
                </a:solidFill>
              </a:rPr>
              <a:t> </a:t>
            </a:r>
            <a:r>
              <a:rPr lang="de-DE" altLang="de-DE" sz="1200" err="1">
                <a:solidFill>
                  <a:srgbClr val="000000"/>
                </a:solidFill>
              </a:rPr>
              <a:t>and</a:t>
            </a:r>
            <a:r>
              <a:rPr lang="de-DE" altLang="de-DE" sz="1200">
                <a:solidFill>
                  <a:srgbClr val="000000"/>
                </a:solidFill>
              </a:rPr>
              <a:t> in </a:t>
            </a:r>
            <a:r>
              <a:rPr lang="de-DE" altLang="de-DE" sz="1200" err="1">
                <a:solidFill>
                  <a:srgbClr val="000000"/>
                </a:solidFill>
              </a:rPr>
              <a:t>what</a:t>
            </a:r>
            <a:r>
              <a:rPr lang="de-DE" altLang="de-DE" sz="1200">
                <a:solidFill>
                  <a:srgbClr val="000000"/>
                </a:solidFill>
              </a:rPr>
              <a:t> </a:t>
            </a:r>
            <a:r>
              <a:rPr lang="de-DE" altLang="de-DE" sz="1200" err="1">
                <a:solidFill>
                  <a:srgbClr val="000000"/>
                </a:solidFill>
              </a:rPr>
              <a:t>ways</a:t>
            </a:r>
            <a:r>
              <a:rPr lang="de-DE" altLang="de-DE" sz="1200">
                <a:solidFill>
                  <a:srgbClr val="000000"/>
                </a:solidFill>
              </a:rPr>
              <a:t>;</a:t>
            </a:r>
          </a:p>
          <a:p>
            <a:pPr>
              <a:lnSpc>
                <a:spcPct val="100000"/>
              </a:lnSpc>
              <a:spcBef>
                <a:spcPts val="400"/>
              </a:spcBef>
            </a:pPr>
            <a:r>
              <a:rPr lang="de-DE" altLang="de-DE" sz="1200" b="1">
                <a:solidFill>
                  <a:srgbClr val="000000"/>
                </a:solidFill>
              </a:rPr>
              <a:t>Implementation </a:t>
            </a:r>
            <a:r>
              <a:rPr lang="de-DE" altLang="de-DE" sz="1200" b="1" err="1">
                <a:solidFill>
                  <a:srgbClr val="000000"/>
                </a:solidFill>
              </a:rPr>
              <a:t>gap</a:t>
            </a:r>
            <a:r>
              <a:rPr lang="de-DE" altLang="de-DE" sz="1200" b="1">
                <a:solidFill>
                  <a:srgbClr val="000000"/>
                </a:solidFill>
              </a:rPr>
              <a:t>: </a:t>
            </a:r>
            <a:r>
              <a:rPr lang="de-DE" altLang="de-DE" sz="1200">
                <a:solidFill>
                  <a:srgbClr val="000000"/>
                </a:solidFill>
              </a:rPr>
              <a:t>The </a:t>
            </a:r>
            <a:r>
              <a:rPr lang="de-DE" altLang="de-DE" sz="1200" err="1">
                <a:solidFill>
                  <a:srgbClr val="000000"/>
                </a:solidFill>
              </a:rPr>
              <a:t>combination</a:t>
            </a:r>
            <a:r>
              <a:rPr lang="de-DE" altLang="de-DE" sz="1200">
                <a:solidFill>
                  <a:srgbClr val="000000"/>
                </a:solidFill>
              </a:rPr>
              <a:t> of de jure </a:t>
            </a:r>
            <a:r>
              <a:rPr lang="de-DE" altLang="de-DE" sz="1200" err="1">
                <a:solidFill>
                  <a:srgbClr val="000000"/>
                </a:solidFill>
              </a:rPr>
              <a:t>and</a:t>
            </a:r>
            <a:r>
              <a:rPr lang="de-DE" altLang="de-DE" sz="1200">
                <a:solidFill>
                  <a:srgbClr val="000000"/>
                </a:solidFill>
              </a:rPr>
              <a:t> de facto </a:t>
            </a:r>
            <a:r>
              <a:rPr lang="de-DE" altLang="de-DE" sz="1200" err="1">
                <a:solidFill>
                  <a:srgbClr val="000000"/>
                </a:solidFill>
              </a:rPr>
              <a:t>indicators</a:t>
            </a:r>
            <a:r>
              <a:rPr lang="de-DE" altLang="de-DE" sz="1200">
                <a:solidFill>
                  <a:srgbClr val="000000"/>
                </a:solidFill>
              </a:rPr>
              <a:t> </a:t>
            </a:r>
            <a:r>
              <a:rPr lang="de-DE" altLang="de-DE" sz="1200" err="1">
                <a:solidFill>
                  <a:srgbClr val="000000"/>
                </a:solidFill>
              </a:rPr>
              <a:t>and</a:t>
            </a:r>
            <a:r>
              <a:rPr lang="de-DE" altLang="de-DE" sz="1200">
                <a:solidFill>
                  <a:srgbClr val="000000"/>
                </a:solidFill>
              </a:rPr>
              <a:t> </a:t>
            </a:r>
            <a:r>
              <a:rPr lang="de-DE" altLang="de-DE" sz="1200" err="1">
                <a:solidFill>
                  <a:srgbClr val="000000"/>
                </a:solidFill>
              </a:rPr>
              <a:t>can</a:t>
            </a:r>
            <a:r>
              <a:rPr lang="de-DE" altLang="de-DE" sz="1200">
                <a:solidFill>
                  <a:srgbClr val="000000"/>
                </a:solidFill>
              </a:rPr>
              <a:t> </a:t>
            </a:r>
            <a:r>
              <a:rPr lang="de-DE" altLang="de-DE" sz="1200" err="1">
                <a:solidFill>
                  <a:srgbClr val="000000"/>
                </a:solidFill>
              </a:rPr>
              <a:t>point</a:t>
            </a:r>
            <a:r>
              <a:rPr lang="de-DE" altLang="de-DE" sz="1200">
                <a:solidFill>
                  <a:srgbClr val="000000"/>
                </a:solidFill>
              </a:rPr>
              <a:t> </a:t>
            </a:r>
            <a:r>
              <a:rPr lang="de-DE" altLang="de-DE" sz="1200" err="1">
                <a:solidFill>
                  <a:srgbClr val="000000"/>
                </a:solidFill>
              </a:rPr>
              <a:t>to</a:t>
            </a:r>
            <a:r>
              <a:rPr lang="de-DE" altLang="de-DE" sz="1200">
                <a:solidFill>
                  <a:srgbClr val="000000"/>
                </a:solidFill>
              </a:rPr>
              <a:t> a </a:t>
            </a:r>
            <a:r>
              <a:rPr lang="de-DE" altLang="de-DE" sz="1200" err="1">
                <a:solidFill>
                  <a:srgbClr val="000000"/>
                </a:solidFill>
              </a:rPr>
              <a:t>gap</a:t>
            </a:r>
            <a:r>
              <a:rPr lang="de-DE" altLang="de-DE" sz="1200">
                <a:solidFill>
                  <a:srgbClr val="000000"/>
                </a:solidFill>
              </a:rPr>
              <a:t>, i.e. </a:t>
            </a:r>
            <a:r>
              <a:rPr lang="de-DE" altLang="de-DE" sz="1200" err="1">
                <a:solidFill>
                  <a:srgbClr val="000000"/>
                </a:solidFill>
              </a:rPr>
              <a:t>laws</a:t>
            </a:r>
            <a:r>
              <a:rPr lang="de-DE" altLang="de-DE" sz="1200">
                <a:solidFill>
                  <a:srgbClr val="000000"/>
                </a:solidFill>
              </a:rPr>
              <a:t> </a:t>
            </a:r>
            <a:r>
              <a:rPr lang="de-DE" altLang="de-DE" sz="1200" err="1">
                <a:solidFill>
                  <a:srgbClr val="000000"/>
                </a:solidFill>
              </a:rPr>
              <a:t>might</a:t>
            </a:r>
            <a:r>
              <a:rPr lang="de-DE" altLang="de-DE" sz="1200">
                <a:solidFill>
                  <a:srgbClr val="000000"/>
                </a:solidFill>
              </a:rPr>
              <a:t> </a:t>
            </a:r>
            <a:r>
              <a:rPr lang="de-DE" altLang="de-DE" sz="1200" err="1">
                <a:solidFill>
                  <a:srgbClr val="000000"/>
                </a:solidFill>
              </a:rPr>
              <a:t>be</a:t>
            </a:r>
            <a:r>
              <a:rPr lang="de-DE" altLang="de-DE" sz="1200">
                <a:solidFill>
                  <a:srgbClr val="000000"/>
                </a:solidFill>
              </a:rPr>
              <a:t> strong </a:t>
            </a:r>
            <a:r>
              <a:rPr lang="de-DE" altLang="de-DE" sz="1200" err="1">
                <a:solidFill>
                  <a:srgbClr val="000000"/>
                </a:solidFill>
              </a:rPr>
              <a:t>and</a:t>
            </a:r>
            <a:r>
              <a:rPr lang="de-DE" altLang="de-DE" sz="1200">
                <a:solidFill>
                  <a:srgbClr val="000000"/>
                </a:solidFill>
              </a:rPr>
              <a:t> </a:t>
            </a:r>
            <a:r>
              <a:rPr lang="de-DE" altLang="de-DE" sz="1200" err="1">
                <a:solidFill>
                  <a:srgbClr val="000000"/>
                </a:solidFill>
              </a:rPr>
              <a:t>meet</a:t>
            </a:r>
            <a:r>
              <a:rPr lang="de-DE" altLang="de-DE" sz="1200">
                <a:solidFill>
                  <a:srgbClr val="000000"/>
                </a:solidFill>
              </a:rPr>
              <a:t> </a:t>
            </a:r>
            <a:r>
              <a:rPr lang="de-DE" altLang="de-DE" sz="1200" err="1">
                <a:solidFill>
                  <a:srgbClr val="000000"/>
                </a:solidFill>
              </a:rPr>
              <a:t>standards</a:t>
            </a:r>
            <a:r>
              <a:rPr lang="de-DE" altLang="de-DE" sz="1200">
                <a:solidFill>
                  <a:srgbClr val="000000"/>
                </a:solidFill>
              </a:rPr>
              <a:t> on </a:t>
            </a:r>
            <a:r>
              <a:rPr lang="de-DE" altLang="de-DE" sz="1200" err="1">
                <a:solidFill>
                  <a:srgbClr val="000000"/>
                </a:solidFill>
              </a:rPr>
              <a:t>paper</a:t>
            </a:r>
            <a:r>
              <a:rPr lang="de-DE" altLang="de-DE" sz="1200">
                <a:solidFill>
                  <a:srgbClr val="000000"/>
                </a:solidFill>
              </a:rPr>
              <a:t>, but </a:t>
            </a:r>
            <a:r>
              <a:rPr lang="de-DE" altLang="de-DE" sz="1200" err="1">
                <a:solidFill>
                  <a:srgbClr val="000000"/>
                </a:solidFill>
              </a:rPr>
              <a:t>their</a:t>
            </a:r>
            <a:r>
              <a:rPr lang="de-DE" altLang="de-DE" sz="1200">
                <a:solidFill>
                  <a:srgbClr val="000000"/>
                </a:solidFill>
              </a:rPr>
              <a:t> </a:t>
            </a:r>
            <a:r>
              <a:rPr lang="de-DE" altLang="de-DE" sz="1200" err="1">
                <a:solidFill>
                  <a:srgbClr val="000000"/>
                </a:solidFill>
              </a:rPr>
              <a:t>implementation</a:t>
            </a:r>
            <a:r>
              <a:rPr lang="de-DE" altLang="de-DE" sz="1200">
                <a:solidFill>
                  <a:srgbClr val="000000"/>
                </a:solidFill>
              </a:rPr>
              <a:t> </a:t>
            </a:r>
            <a:r>
              <a:rPr lang="de-DE" altLang="de-DE" sz="1200" err="1">
                <a:solidFill>
                  <a:srgbClr val="000000"/>
                </a:solidFill>
              </a:rPr>
              <a:t>is</a:t>
            </a:r>
            <a:r>
              <a:rPr lang="de-DE" altLang="de-DE" sz="1200">
                <a:solidFill>
                  <a:srgbClr val="000000"/>
                </a:solidFill>
              </a:rPr>
              <a:t> </a:t>
            </a:r>
            <a:r>
              <a:rPr lang="de-DE" altLang="de-DE" sz="1200" err="1">
                <a:solidFill>
                  <a:srgbClr val="000000"/>
                </a:solidFill>
              </a:rPr>
              <a:t>poor</a:t>
            </a:r>
            <a:r>
              <a:rPr lang="de-DE" altLang="de-DE" sz="1200">
                <a:solidFill>
                  <a:srgbClr val="000000"/>
                </a:solidFill>
              </a:rPr>
              <a:t> </a:t>
            </a:r>
            <a:r>
              <a:rPr lang="de-DE" altLang="de-DE" sz="1200" err="1">
                <a:solidFill>
                  <a:srgbClr val="000000"/>
                </a:solidFill>
              </a:rPr>
              <a:t>and</a:t>
            </a:r>
            <a:r>
              <a:rPr lang="de-DE" altLang="de-DE" sz="1200">
                <a:solidFill>
                  <a:srgbClr val="000000"/>
                </a:solidFill>
              </a:rPr>
              <a:t> </a:t>
            </a:r>
            <a:r>
              <a:rPr lang="de-DE" altLang="de-DE" sz="1200" err="1">
                <a:solidFill>
                  <a:srgbClr val="000000"/>
                </a:solidFill>
              </a:rPr>
              <a:t>thus</a:t>
            </a:r>
            <a:r>
              <a:rPr lang="de-DE" altLang="de-DE" sz="1200">
                <a:solidFill>
                  <a:srgbClr val="000000"/>
                </a:solidFill>
              </a:rPr>
              <a:t> do not </a:t>
            </a:r>
            <a:r>
              <a:rPr lang="de-DE" altLang="de-DE" sz="1200" err="1">
                <a:solidFill>
                  <a:srgbClr val="000000"/>
                </a:solidFill>
              </a:rPr>
              <a:t>achieve</a:t>
            </a:r>
            <a:r>
              <a:rPr lang="de-DE" altLang="de-DE" sz="1200">
                <a:solidFill>
                  <a:srgbClr val="000000"/>
                </a:solidFill>
              </a:rPr>
              <a:t> </a:t>
            </a:r>
            <a:r>
              <a:rPr lang="de-DE" altLang="de-DE" sz="1200" err="1">
                <a:solidFill>
                  <a:srgbClr val="000000"/>
                </a:solidFill>
              </a:rPr>
              <a:t>the</a:t>
            </a:r>
            <a:r>
              <a:rPr lang="de-DE" altLang="de-DE" sz="1200">
                <a:solidFill>
                  <a:srgbClr val="000000"/>
                </a:solidFill>
              </a:rPr>
              <a:t> </a:t>
            </a:r>
            <a:r>
              <a:rPr lang="de-DE" altLang="de-DE" sz="1200" err="1">
                <a:solidFill>
                  <a:srgbClr val="000000"/>
                </a:solidFill>
              </a:rPr>
              <a:t>desired</a:t>
            </a:r>
            <a:r>
              <a:rPr lang="de-DE" altLang="de-DE" sz="1200">
                <a:solidFill>
                  <a:srgbClr val="000000"/>
                </a:solidFill>
              </a:rPr>
              <a:t> </a:t>
            </a:r>
            <a:r>
              <a:rPr lang="de-DE" altLang="de-DE" sz="1200" err="1">
                <a:solidFill>
                  <a:srgbClr val="000000"/>
                </a:solidFill>
              </a:rPr>
              <a:t>change</a:t>
            </a:r>
            <a:r>
              <a:rPr lang="de-DE" altLang="de-DE" sz="1200">
                <a:solidFill>
                  <a:srgbClr val="000000"/>
                </a:solidFill>
              </a:rPr>
              <a:t> (UNDP 2015: 52-53).</a:t>
            </a:r>
          </a:p>
        </p:txBody>
      </p:sp>
      <p:sp>
        <p:nvSpPr>
          <p:cNvPr id="68609" name="Title 1">
            <a:extLst>
              <a:ext uri="{FF2B5EF4-FFF2-40B4-BE49-F238E27FC236}">
                <a16:creationId xmlns:a16="http://schemas.microsoft.com/office/drawing/2014/main" id="{1030F4F9-C48A-4C8F-9FA9-2C6D8FF99E14}"/>
              </a:ext>
            </a:extLst>
          </p:cNvPr>
          <p:cNvSpPr>
            <a:spLocks noGrp="1" noChangeArrowheads="1"/>
          </p:cNvSpPr>
          <p:nvPr>
            <p:ph type="title"/>
          </p:nvPr>
        </p:nvSpPr>
        <p:spPr/>
        <p:txBody>
          <a:bodyPr>
            <a:normAutofit/>
          </a:bodyPr>
          <a:lstStyle/>
          <a:p>
            <a:r>
              <a:rPr lang="en-US" altLang="en-US" sz="4000" b="1"/>
              <a:t>De jure versus de facto indicators</a:t>
            </a:r>
          </a:p>
        </p:txBody>
      </p:sp>
      <p:sp>
        <p:nvSpPr>
          <p:cNvPr id="6" name="TextBox 2">
            <a:extLst>
              <a:ext uri="{FF2B5EF4-FFF2-40B4-BE49-F238E27FC236}">
                <a16:creationId xmlns:a16="http://schemas.microsoft.com/office/drawing/2014/main" id="{BC11756C-672B-4608-A704-296AF80891D4}"/>
              </a:ext>
            </a:extLst>
          </p:cNvPr>
          <p:cNvSpPr txBox="1">
            <a:spLocks noChangeArrowheads="1"/>
          </p:cNvSpPr>
          <p:nvPr/>
        </p:nvSpPr>
        <p:spPr bwMode="auto">
          <a:xfrm>
            <a:off x="5898339" y="1360843"/>
            <a:ext cx="2613322" cy="307777"/>
          </a:xfrm>
          <a:prstGeom prst="rect">
            <a:avLst/>
          </a:prstGeom>
          <a:noFill/>
          <a:ln w="9525">
            <a:solidFill>
              <a:srgbClr val="C00000"/>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de-DE" sz="1400" b="1">
                <a:solidFill>
                  <a:srgbClr val="C00000"/>
                </a:solidFill>
                <a:latin typeface="Roboto"/>
                <a:cs typeface="Roboto"/>
              </a:rPr>
              <a:t>The implementation gap</a:t>
            </a:r>
          </a:p>
        </p:txBody>
      </p:sp>
      <p:grpSp>
        <p:nvGrpSpPr>
          <p:cNvPr id="10" name="Gruppieren 9">
            <a:extLst>
              <a:ext uri="{FF2B5EF4-FFF2-40B4-BE49-F238E27FC236}">
                <a16:creationId xmlns:a16="http://schemas.microsoft.com/office/drawing/2014/main" id="{8BEC0072-0F67-AD46-AFAB-7C9E63F086C6}"/>
              </a:ext>
            </a:extLst>
          </p:cNvPr>
          <p:cNvGrpSpPr/>
          <p:nvPr/>
        </p:nvGrpSpPr>
        <p:grpSpPr>
          <a:xfrm>
            <a:off x="5901417" y="1794977"/>
            <a:ext cx="4745076" cy="2990137"/>
            <a:chOff x="5901417" y="1794977"/>
            <a:chExt cx="4745076" cy="2990137"/>
          </a:xfrm>
        </p:grpSpPr>
        <p:grpSp>
          <p:nvGrpSpPr>
            <p:cNvPr id="9" name="Gruppieren 8">
              <a:extLst>
                <a:ext uri="{FF2B5EF4-FFF2-40B4-BE49-F238E27FC236}">
                  <a16:creationId xmlns:a16="http://schemas.microsoft.com/office/drawing/2014/main" id="{5DD5520E-4287-CB47-829D-25087BC8D59B}"/>
                </a:ext>
              </a:extLst>
            </p:cNvPr>
            <p:cNvGrpSpPr/>
            <p:nvPr/>
          </p:nvGrpSpPr>
          <p:grpSpPr>
            <a:xfrm>
              <a:off x="5901417" y="1794977"/>
              <a:ext cx="2605490" cy="2834175"/>
              <a:chOff x="5901417" y="1794977"/>
              <a:chExt cx="2605490" cy="2834175"/>
            </a:xfrm>
          </p:grpSpPr>
          <p:pic>
            <p:nvPicPr>
              <p:cNvPr id="3" name="Bild 2" descr="09index_uganda.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1417" y="1794977"/>
                <a:ext cx="2605490" cy="2834175"/>
              </a:xfrm>
              <a:prstGeom prst="rect">
                <a:avLst/>
              </a:prstGeom>
              <a:ln>
                <a:solidFill>
                  <a:srgbClr val="00B0F0"/>
                </a:solidFill>
              </a:ln>
            </p:spPr>
          </p:pic>
          <p:sp>
            <p:nvSpPr>
              <p:cNvPr id="4" name="Textfeld 3"/>
              <p:cNvSpPr txBox="1"/>
              <p:nvPr/>
            </p:nvSpPr>
            <p:spPr>
              <a:xfrm>
                <a:off x="7569772" y="1803351"/>
                <a:ext cx="636693" cy="253916"/>
              </a:xfrm>
              <a:prstGeom prst="rect">
                <a:avLst/>
              </a:prstGeom>
              <a:solidFill>
                <a:schemeClr val="bg1"/>
              </a:solidFill>
            </p:spPr>
            <p:txBody>
              <a:bodyPr wrap="square" lIns="36000" rtlCol="0">
                <a:spAutoFit/>
              </a:bodyPr>
              <a:lstStyle/>
              <a:p>
                <a:r>
                  <a:rPr lang="de-DE" sz="1050">
                    <a:latin typeface="Abadi MT Condensed Light"/>
                    <a:cs typeface="Abadi MT Condensed Light"/>
                  </a:rPr>
                  <a:t>Country X</a:t>
                </a:r>
              </a:p>
            </p:txBody>
          </p:sp>
        </p:grpSp>
        <p:sp>
          <p:nvSpPr>
            <p:cNvPr id="7" name="Textfeld 6"/>
            <p:cNvSpPr txBox="1"/>
            <p:nvPr/>
          </p:nvSpPr>
          <p:spPr>
            <a:xfrm>
              <a:off x="7329715" y="4569670"/>
              <a:ext cx="3316778" cy="215444"/>
            </a:xfrm>
            <a:prstGeom prst="rect">
              <a:avLst/>
            </a:prstGeom>
            <a:noFill/>
          </p:spPr>
          <p:txBody>
            <a:bodyPr wrap="square" rtlCol="0">
              <a:spAutoFit/>
            </a:bodyPr>
            <a:lstStyle/>
            <a:p>
              <a:r>
                <a:rPr lang="en-US" sz="800"/>
                <a:t>CIPE / Global Integrity 2012</a:t>
              </a:r>
              <a:endParaRPr lang="de-DE" sz="700">
                <a:latin typeface="Roboto"/>
                <a:cs typeface="Roboto"/>
              </a:endParaRPr>
            </a:p>
          </p:txBody>
        </p:sp>
      </p:grpSp>
      <p:sp>
        <p:nvSpPr>
          <p:cNvPr id="5" name="Fußzeilenplatzhalter 4"/>
          <p:cNvSpPr>
            <a:spLocks noGrp="1"/>
          </p:cNvSpPr>
          <p:nvPr>
            <p:ph type="ftr" sz="quarter" idx="3"/>
          </p:nvPr>
        </p:nvSpPr>
        <p:spPr/>
        <p:txBody>
          <a:bodyPr/>
          <a:lstStyle/>
          <a:p>
            <a:r>
              <a:rPr lang="en-US" b="1"/>
              <a:t>Module 4 – Understanding and assessing corruption</a:t>
            </a:r>
            <a:endParaRPr lang="en-US"/>
          </a:p>
        </p:txBody>
      </p:sp>
      <p:sp>
        <p:nvSpPr>
          <p:cNvPr id="8" name="Foliennummernplatzhalter 7"/>
          <p:cNvSpPr>
            <a:spLocks noGrp="1"/>
          </p:cNvSpPr>
          <p:nvPr>
            <p:ph type="sldNum" sz="quarter" idx="4"/>
          </p:nvPr>
        </p:nvSpPr>
        <p:spPr/>
        <p:txBody>
          <a:bodyPr/>
          <a:lstStyle/>
          <a:p>
            <a:fld id="{961E0DA8-AC27-403E-90E8-404BCA9BAC80}" type="slidenum">
              <a:rPr lang="en-US" smtClean="0"/>
              <a:pPr/>
              <a:t>24</a:t>
            </a:fld>
            <a:endParaRPr lang="en-US"/>
          </a:p>
        </p:txBody>
      </p:sp>
    </p:spTree>
    <p:extLst>
      <p:ext uri="{BB962C8B-B14F-4D97-AF65-F5344CB8AC3E}">
        <p14:creationId xmlns:p14="http://schemas.microsoft.com/office/powerpoint/2010/main" val="323427871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6" presetClass="entr" presetSubtype="37"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outVertical)">
                                      <p:cBhvr>
                                        <p:cTn id="30" dur="500"/>
                                        <p:tgtEl>
                                          <p:spTgt spid="6"/>
                                        </p:tgtEl>
                                      </p:cBhvr>
                                    </p:animEffect>
                                  </p:childTnLst>
                                </p:cTn>
                              </p:par>
                              <p:par>
                                <p:cTn id="31" presetID="16" presetClass="entr" presetSubtype="37"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outVertical)">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p:txBody>
          <a:bodyPr/>
          <a:lstStyle/>
          <a:p>
            <a:r>
              <a:rPr lang="en-US" b="1"/>
              <a:t>Module 4 – Understanding and assessing corruption</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25</a:t>
            </a:fld>
            <a:endParaRPr lang="en-US"/>
          </a:p>
        </p:txBody>
      </p:sp>
      <p:sp>
        <p:nvSpPr>
          <p:cNvPr id="5" name="Titel 4"/>
          <p:cNvSpPr>
            <a:spLocks noGrp="1"/>
          </p:cNvSpPr>
          <p:nvPr>
            <p:ph type="title"/>
          </p:nvPr>
        </p:nvSpPr>
        <p:spPr/>
        <p:txBody>
          <a:bodyPr>
            <a:normAutofit fontScale="90000"/>
          </a:bodyPr>
          <a:lstStyle/>
          <a:p>
            <a:r>
              <a:rPr lang="en-US" b="1" dirty="0"/>
              <a:t>Relevant SDG 16 indicators </a:t>
            </a:r>
            <a:endParaRPr lang="de-DE" b="1" dirty="0"/>
          </a:p>
        </p:txBody>
      </p:sp>
      <p:graphicFrame>
        <p:nvGraphicFramePr>
          <p:cNvPr id="6" name="Table 5">
            <a:extLst>
              <a:ext uri="{FF2B5EF4-FFF2-40B4-BE49-F238E27FC236}">
                <a16:creationId xmlns:a16="http://schemas.microsoft.com/office/drawing/2014/main" id="{5FCAE3EF-9EE1-8C48-8A82-4628AAA34275}"/>
              </a:ext>
            </a:extLst>
          </p:cNvPr>
          <p:cNvGraphicFramePr>
            <a:graphicFrameLocks noGrp="1"/>
          </p:cNvGraphicFramePr>
          <p:nvPr>
            <p:extLst>
              <p:ext uri="{D42A27DB-BD31-4B8C-83A1-F6EECF244321}">
                <p14:modId xmlns:p14="http://schemas.microsoft.com/office/powerpoint/2010/main" val="3674052911"/>
              </p:ext>
            </p:extLst>
          </p:nvPr>
        </p:nvGraphicFramePr>
        <p:xfrm>
          <a:off x="629701" y="1301884"/>
          <a:ext cx="7887267" cy="3285056"/>
        </p:xfrm>
        <a:graphic>
          <a:graphicData uri="http://schemas.openxmlformats.org/drawingml/2006/table">
            <a:tbl>
              <a:tblPr/>
              <a:tblGrid>
                <a:gridCol w="2570699">
                  <a:extLst>
                    <a:ext uri="{9D8B030D-6E8A-4147-A177-3AD203B41FA5}">
                      <a16:colId xmlns:a16="http://schemas.microsoft.com/office/drawing/2014/main" val="3780174909"/>
                    </a:ext>
                  </a:extLst>
                </a:gridCol>
                <a:gridCol w="5316568">
                  <a:extLst>
                    <a:ext uri="{9D8B030D-6E8A-4147-A177-3AD203B41FA5}">
                      <a16:colId xmlns:a16="http://schemas.microsoft.com/office/drawing/2014/main" val="882133561"/>
                    </a:ext>
                  </a:extLst>
                </a:gridCol>
              </a:tblGrid>
              <a:tr h="208119">
                <a:tc>
                  <a:txBody>
                    <a:bodyPr/>
                    <a:lstStyle/>
                    <a:p>
                      <a:pPr algn="l" rtl="0" fontAlgn="base"/>
                      <a:r>
                        <a:rPr lang="en-US" sz="1050" b="1" i="0">
                          <a:solidFill>
                            <a:schemeClr val="bg1"/>
                          </a:solidFill>
                          <a:effectLst/>
                          <a:latin typeface="Roboton"/>
                          <a:cs typeface="Roboton"/>
                        </a:rPr>
                        <a:t>Targets</a:t>
                      </a:r>
                    </a:p>
                  </a:txBody>
                  <a:tcPr marL="45948" marR="45948" marT="22974" marB="2297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B0F0"/>
                    </a:solidFill>
                  </a:tcPr>
                </a:tc>
                <a:tc>
                  <a:txBody>
                    <a:bodyPr/>
                    <a:lstStyle/>
                    <a:p>
                      <a:pPr algn="l" rtl="0" fontAlgn="base"/>
                      <a:r>
                        <a:rPr lang="en-US" sz="1050" b="1" i="0">
                          <a:solidFill>
                            <a:schemeClr val="bg1"/>
                          </a:solidFill>
                          <a:effectLst/>
                          <a:latin typeface="Roboton"/>
                          <a:cs typeface="Roboton"/>
                        </a:rPr>
                        <a:t>Indicators</a:t>
                      </a:r>
                    </a:p>
                  </a:txBody>
                  <a:tcPr marL="45948" marR="45948" marT="22974" marB="2297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7907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i="0" dirty="0">
                          <a:solidFill>
                            <a:schemeClr val="tx1"/>
                          </a:solidFill>
                          <a:effectLst/>
                          <a:latin typeface="Roboton"/>
                          <a:cs typeface="Roboton"/>
                        </a:rPr>
                        <a:t>16.4 Significantly reduce illicit financial and arms flows, strengthen the recovery and return of stolen assets and combat all forms of organized crime</a:t>
                      </a:r>
                      <a:endParaRPr lang="en-US" sz="1050" b="0" i="0" u="none" strike="noStrike" noProof="0" dirty="0">
                        <a:effectLst/>
                      </a:endParaRPr>
                    </a:p>
                  </a:txBody>
                  <a:tcPr marL="45948" marR="45948" marT="22974" marB="22974">
                    <a:lnL w="9524">
                      <a:solidFill>
                        <a:srgbClr val="000000"/>
                      </a:solidFill>
                    </a:lnL>
                    <a:lnR w="9524">
                      <a:solidFill>
                        <a:srgbClr val="000000"/>
                      </a:solidFill>
                    </a:lnR>
                    <a:lnT w="9525" cap="flat" cmpd="sng" algn="ctr">
                      <a:solidFill>
                        <a:srgbClr val="000000"/>
                      </a:solidFill>
                      <a:prstDash val="solid"/>
                      <a:round/>
                      <a:headEnd type="none" w="med" len="med"/>
                      <a:tailEnd type="none" w="med" len="med"/>
                    </a:lnT>
                    <a:lnB w="9524">
                      <a:solidFill>
                        <a:srgbClr val="000000"/>
                      </a:solid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i="0" dirty="0">
                          <a:solidFill>
                            <a:schemeClr val="tx1"/>
                          </a:solidFill>
                          <a:effectLst/>
                          <a:latin typeface="Roboton"/>
                          <a:cs typeface="Roboton"/>
                        </a:rPr>
                        <a:t>16.4.1: </a:t>
                      </a:r>
                      <a:r>
                        <a:rPr lang="en-US" sz="900" b="0" i="0" dirty="0">
                          <a:solidFill>
                            <a:schemeClr val="tx1"/>
                          </a:solidFill>
                          <a:effectLst/>
                          <a:latin typeface="Roboton"/>
                          <a:cs typeface="Roboton"/>
                        </a:rPr>
                        <a:t>Total value of inward and outward illicit financial flows (in current United States dollars).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1" i="0" dirty="0">
                        <a:solidFill>
                          <a:schemeClr val="tx1"/>
                        </a:solidFill>
                        <a:effectLst/>
                        <a:latin typeface="Roboton"/>
                        <a:cs typeface="Roboto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i="0" dirty="0">
                          <a:solidFill>
                            <a:schemeClr val="tx1"/>
                          </a:solidFill>
                          <a:effectLst/>
                          <a:latin typeface="Roboton"/>
                          <a:cs typeface="Roboton"/>
                        </a:rPr>
                        <a:t>16.4.2: </a:t>
                      </a:r>
                      <a:r>
                        <a:rPr lang="en-US" sz="900" b="0" i="0" dirty="0">
                          <a:solidFill>
                            <a:schemeClr val="tx1"/>
                          </a:solidFill>
                          <a:effectLst/>
                          <a:latin typeface="Roboton"/>
                          <a:cs typeface="Roboton"/>
                        </a:rPr>
                        <a:t>Proportion of seized, found or surrendered arms whose illicit origin or context has been traced or established by a competent authority in line with international instruments.</a:t>
                      </a:r>
                    </a:p>
                  </a:txBody>
                  <a:tcPr marL="45948" marR="45948" marT="22974" marB="22974">
                    <a:lnL w="9524">
                      <a:solidFill>
                        <a:srgbClr val="000000"/>
                      </a:solidFill>
                    </a:lnL>
                    <a:lnR w="9524">
                      <a:solidFill>
                        <a:srgbClr val="000000"/>
                      </a:solidFill>
                    </a:lnR>
                    <a:lnT w="9525" cap="flat" cmpd="sng" algn="ctr">
                      <a:solidFill>
                        <a:srgbClr val="000000"/>
                      </a:solidFill>
                      <a:prstDash val="solid"/>
                      <a:round/>
                      <a:headEnd type="none" w="med" len="med"/>
                      <a:tailEnd type="none" w="med" len="med"/>
                    </a:lnT>
                    <a:lnB w="9524">
                      <a:solidFill>
                        <a:srgbClr val="000000"/>
                      </a:solidFill>
                    </a:lnB>
                    <a:noFill/>
                  </a:tcPr>
                </a:tc>
                <a:extLst>
                  <a:ext uri="{0D108BD9-81ED-4DB2-BD59-A6C34878D82A}">
                    <a16:rowId xmlns:a16="http://schemas.microsoft.com/office/drawing/2014/main" val="1235988256"/>
                  </a:ext>
                </a:extLst>
              </a:tr>
              <a:tr h="683937">
                <a:tc>
                  <a:txBody>
                    <a:bodyPr/>
                    <a:lstStyle/>
                    <a:p>
                      <a:pPr algn="l" rtl="0" fontAlgn="base"/>
                      <a:r>
                        <a:rPr lang="en-US" sz="1050" b="1" i="0" dirty="0">
                          <a:solidFill>
                            <a:schemeClr val="tx1"/>
                          </a:solidFill>
                          <a:effectLst/>
                          <a:latin typeface="Roboton"/>
                          <a:cs typeface="Roboton"/>
                        </a:rPr>
                        <a:t>16.5 Substantially reduce corruption and bribery in all their forms </a:t>
                      </a:r>
                      <a:r>
                        <a:rPr lang="en-US" sz="1050" b="0" i="0" dirty="0">
                          <a:solidFill>
                            <a:schemeClr val="tx1"/>
                          </a:solidFill>
                          <a:effectLst/>
                          <a:latin typeface="Roboton"/>
                          <a:cs typeface="Roboton"/>
                        </a:rPr>
                        <a:t>​</a:t>
                      </a:r>
                    </a:p>
                  </a:txBody>
                  <a:tcPr marL="45948" marR="45948" marT="22974" marB="2297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4"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900" b="1" i="0" dirty="0">
                          <a:solidFill>
                            <a:schemeClr val="tx1"/>
                          </a:solidFill>
                          <a:effectLst/>
                          <a:latin typeface="Roboton"/>
                          <a:cs typeface="Roboton"/>
                        </a:rPr>
                        <a:t>16.5.1: </a:t>
                      </a:r>
                      <a:r>
                        <a:rPr lang="en-US" sz="900" b="0" i="0" dirty="0">
                          <a:solidFill>
                            <a:schemeClr val="tx1"/>
                          </a:solidFill>
                          <a:effectLst/>
                          <a:latin typeface="Roboton"/>
                          <a:cs typeface="Roboton"/>
                        </a:rPr>
                        <a:t>Proportion of </a:t>
                      </a:r>
                      <a:r>
                        <a:rPr lang="en-US" sz="900" b="0" i="0" u="sng" dirty="0">
                          <a:solidFill>
                            <a:schemeClr val="tx1"/>
                          </a:solidFill>
                          <a:effectLst/>
                          <a:latin typeface="Roboton"/>
                          <a:cs typeface="Roboton"/>
                        </a:rPr>
                        <a:t>persons</a:t>
                      </a:r>
                      <a:r>
                        <a:rPr lang="en-US" sz="900" b="0" i="0" dirty="0">
                          <a:solidFill>
                            <a:schemeClr val="tx1"/>
                          </a:solidFill>
                          <a:effectLst/>
                          <a:latin typeface="Roboton"/>
                          <a:cs typeface="Roboton"/>
                        </a:rPr>
                        <a:t> who had at least one contact with a public official and who paid a bribe to a public official, or were asked for a bribe by those public officials, during the previous 12 months.</a:t>
                      </a:r>
                    </a:p>
                    <a:p>
                      <a:pPr algn="l" rtl="0" fontAlgn="base"/>
                      <a:r>
                        <a:rPr lang="en-US" sz="900" b="0" i="0" dirty="0">
                          <a:solidFill>
                            <a:schemeClr val="tx1"/>
                          </a:solidFill>
                          <a:effectLst/>
                          <a:latin typeface="Roboton"/>
                          <a:cs typeface="Roboton"/>
                        </a:rPr>
                        <a:t>​</a:t>
                      </a:r>
                    </a:p>
                    <a:p>
                      <a:pPr algn="l" rtl="0" fontAlgn="base"/>
                      <a:r>
                        <a:rPr lang="en-US" sz="900" b="1" i="0" dirty="0">
                          <a:solidFill>
                            <a:schemeClr val="tx1"/>
                          </a:solidFill>
                          <a:effectLst/>
                          <a:latin typeface="Roboton"/>
                          <a:cs typeface="Roboton"/>
                        </a:rPr>
                        <a:t>16.5.2: </a:t>
                      </a:r>
                      <a:r>
                        <a:rPr lang="en-US" sz="900" b="0" i="0" dirty="0">
                          <a:solidFill>
                            <a:schemeClr val="tx1"/>
                          </a:solidFill>
                          <a:effectLst/>
                          <a:latin typeface="Roboton"/>
                          <a:cs typeface="Roboton"/>
                        </a:rPr>
                        <a:t>Proportion of </a:t>
                      </a:r>
                      <a:r>
                        <a:rPr lang="en-US" sz="900" b="0" i="0" u="sng" dirty="0">
                          <a:solidFill>
                            <a:schemeClr val="tx1"/>
                          </a:solidFill>
                          <a:effectLst/>
                          <a:latin typeface="Roboton"/>
                          <a:cs typeface="Roboton"/>
                        </a:rPr>
                        <a:t>businesses</a:t>
                      </a:r>
                      <a:r>
                        <a:rPr lang="en-US" sz="900" b="0" i="0" dirty="0">
                          <a:solidFill>
                            <a:schemeClr val="tx1"/>
                          </a:solidFill>
                          <a:effectLst/>
                          <a:latin typeface="Roboton"/>
                          <a:cs typeface="Roboton"/>
                        </a:rPr>
                        <a:t> that had at least one contact with a public official and that paid a bribe to a public official, or were asked for a bribe by those public officials during the previous 12 months.</a:t>
                      </a:r>
                    </a:p>
                  </a:txBody>
                  <a:tcPr marL="45948" marR="45948" marT="22974" marB="2297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4"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967030"/>
                  </a:ext>
                </a:extLst>
              </a:tr>
              <a:tr h="555738">
                <a:tc>
                  <a:txBody>
                    <a:bodyPr/>
                    <a:lstStyle/>
                    <a:p>
                      <a:pPr algn="l" rtl="0" fontAlgn="base"/>
                      <a:r>
                        <a:rPr lang="en-US" sz="1050" b="1" i="0">
                          <a:solidFill>
                            <a:schemeClr val="tx1"/>
                          </a:solidFill>
                          <a:effectLst/>
                          <a:latin typeface="Roboton"/>
                          <a:cs typeface="Roboton"/>
                        </a:rPr>
                        <a:t>16.6 Develop effective, accountable and transparent institutions at all levels ​</a:t>
                      </a:r>
                    </a:p>
                  </a:txBody>
                  <a:tcPr marL="45948" marR="45948" marT="22974" marB="2297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900" b="1" i="0" dirty="0">
                          <a:solidFill>
                            <a:schemeClr val="tx1"/>
                          </a:solidFill>
                          <a:effectLst/>
                          <a:latin typeface="Roboton"/>
                          <a:cs typeface="Roboton"/>
                        </a:rPr>
                        <a:t>16.6.1: </a:t>
                      </a:r>
                      <a:r>
                        <a:rPr lang="en-US" sz="900" b="0" i="0" dirty="0">
                          <a:solidFill>
                            <a:schemeClr val="tx1"/>
                          </a:solidFill>
                          <a:effectLst/>
                          <a:latin typeface="Roboton"/>
                          <a:cs typeface="Roboton"/>
                        </a:rPr>
                        <a:t>Primary government expenditures as a proportion of original approved budget, by sector (or by budget codes or similar).</a:t>
                      </a:r>
                    </a:p>
                    <a:p>
                      <a:pPr algn="l" rtl="0" fontAlgn="base"/>
                      <a:r>
                        <a:rPr lang="en-US" sz="900" b="0" i="0" dirty="0">
                          <a:solidFill>
                            <a:schemeClr val="tx1"/>
                          </a:solidFill>
                          <a:effectLst/>
                          <a:latin typeface="Roboton"/>
                          <a:cs typeface="Roboton"/>
                        </a:rPr>
                        <a:t>​</a:t>
                      </a:r>
                    </a:p>
                    <a:p>
                      <a:pPr algn="l" rtl="0" fontAlgn="base"/>
                      <a:r>
                        <a:rPr lang="en-US" sz="900" b="1" i="0" dirty="0">
                          <a:solidFill>
                            <a:schemeClr val="tx1"/>
                          </a:solidFill>
                          <a:effectLst/>
                          <a:latin typeface="Roboton"/>
                          <a:cs typeface="Roboton"/>
                        </a:rPr>
                        <a:t>16.6.2: </a:t>
                      </a:r>
                      <a:r>
                        <a:rPr lang="en-US" sz="900" b="0" i="0" dirty="0">
                          <a:solidFill>
                            <a:schemeClr val="tx1"/>
                          </a:solidFill>
                          <a:effectLst/>
                          <a:latin typeface="Roboton"/>
                          <a:cs typeface="Roboton"/>
                        </a:rPr>
                        <a:t>Proportion of the population satisfied with their last experience of public services.</a:t>
                      </a:r>
                    </a:p>
                  </a:txBody>
                  <a:tcPr marL="45948" marR="45948" marT="22974" marB="2297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80698180"/>
                  </a:ext>
                </a:extLst>
              </a:tr>
              <a:tr h="9045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i="0" dirty="0">
                          <a:solidFill>
                            <a:schemeClr val="tx1"/>
                          </a:solidFill>
                          <a:effectLst/>
                          <a:latin typeface="Roboton"/>
                          <a:cs typeface="Roboton"/>
                        </a:rPr>
                        <a:t>16.10 Ensure public access to information and protect fundamental freedoms, in accordance with national legislation and international agreements</a:t>
                      </a:r>
                    </a:p>
                  </a:txBody>
                  <a:tcPr marL="45948" marR="45948" marT="22974" marB="22974">
                    <a:lnL w="9524">
                      <a:solidFill>
                        <a:srgbClr val="000000"/>
                      </a:solidFill>
                    </a:lnL>
                    <a:lnR w="9524">
                      <a:solidFill>
                        <a:srgbClr val="000000"/>
                      </a:solidFill>
                    </a:lnR>
                    <a:lnT w="9525" cap="flat" cmpd="sng" algn="ctr">
                      <a:solidFill>
                        <a:srgbClr val="000000"/>
                      </a:solidFill>
                      <a:prstDash val="solid"/>
                      <a:round/>
                      <a:headEnd type="none" w="med" len="med"/>
                      <a:tailEnd type="none" w="med" len="med"/>
                    </a:lnT>
                    <a:lnB w="9524">
                      <a:solidFill>
                        <a:srgbClr val="000000"/>
                      </a:solid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i="0" dirty="0">
                          <a:solidFill>
                            <a:schemeClr val="tx1"/>
                          </a:solidFill>
                          <a:effectLst/>
                          <a:latin typeface="Roboton"/>
                          <a:cs typeface="Roboton"/>
                        </a:rPr>
                        <a:t>16.10.1: </a:t>
                      </a:r>
                      <a:r>
                        <a:rPr lang="en-US" sz="900" b="0" i="0" dirty="0">
                          <a:solidFill>
                            <a:schemeClr val="tx1"/>
                          </a:solidFill>
                          <a:effectLst/>
                          <a:latin typeface="Roboton"/>
                          <a:cs typeface="Roboton"/>
                        </a:rPr>
                        <a:t>Number of verified cases of killing, kidnapping, enforced disappearance, arbitrary detention and torture of journalists, associated media personnel, trade unionists and human rights advocates in the previous 12 months.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1" i="0" dirty="0">
                        <a:solidFill>
                          <a:schemeClr val="tx1"/>
                        </a:solidFill>
                        <a:effectLst/>
                        <a:latin typeface="Roboton"/>
                        <a:cs typeface="Roboto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i="0" dirty="0">
                          <a:solidFill>
                            <a:schemeClr val="tx1"/>
                          </a:solidFill>
                          <a:effectLst/>
                          <a:latin typeface="Roboton"/>
                          <a:cs typeface="Roboton"/>
                        </a:rPr>
                        <a:t>16.10.2: </a:t>
                      </a:r>
                      <a:r>
                        <a:rPr lang="en-US" sz="900" b="0" i="0" dirty="0">
                          <a:solidFill>
                            <a:schemeClr val="tx1"/>
                          </a:solidFill>
                          <a:effectLst/>
                          <a:latin typeface="Roboton"/>
                          <a:cs typeface="Roboton"/>
                        </a:rPr>
                        <a:t>Number of countries that adopt and implement constitutional, statutory and/or policy guarantees for public access to information.</a:t>
                      </a:r>
                    </a:p>
                  </a:txBody>
                  <a:tcPr marL="45948" marR="45948" marT="22974" marB="22974">
                    <a:lnL w="9524">
                      <a:solidFill>
                        <a:srgbClr val="000000"/>
                      </a:solidFill>
                    </a:lnL>
                    <a:lnR w="9524">
                      <a:solidFill>
                        <a:srgbClr val="000000"/>
                      </a:solidFill>
                    </a:lnR>
                    <a:lnT w="9525" cap="flat" cmpd="sng" algn="ctr">
                      <a:solidFill>
                        <a:srgbClr val="000000"/>
                      </a:solidFill>
                      <a:prstDash val="solid"/>
                      <a:round/>
                      <a:headEnd type="none" w="med" len="med"/>
                      <a:tailEnd type="none" w="med" len="med"/>
                    </a:lnT>
                    <a:lnB w="9524">
                      <a:solidFill>
                        <a:srgbClr val="000000"/>
                      </a:solidFill>
                    </a:lnB>
                    <a:noFill/>
                  </a:tcPr>
                </a:tc>
                <a:extLst>
                  <a:ext uri="{0D108BD9-81ED-4DB2-BD59-A6C34878D82A}">
                    <a16:rowId xmlns:a16="http://schemas.microsoft.com/office/drawing/2014/main" val="1167580668"/>
                  </a:ext>
                </a:extLst>
              </a:tr>
            </a:tbl>
          </a:graphicData>
        </a:graphic>
      </p:graphicFrame>
    </p:spTree>
    <p:extLst>
      <p:ext uri="{BB962C8B-B14F-4D97-AF65-F5344CB8AC3E}">
        <p14:creationId xmlns:p14="http://schemas.microsoft.com/office/powerpoint/2010/main" val="3715338738"/>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a:extLst>
              <a:ext uri="{FF2B5EF4-FFF2-40B4-BE49-F238E27FC236}">
                <a16:creationId xmlns:a16="http://schemas.microsoft.com/office/drawing/2014/main" id="{B92C143C-F873-4842-8F03-6FFBB8EDAA59}"/>
              </a:ext>
            </a:extLst>
          </p:cNvPr>
          <p:cNvSpPr>
            <a:spLocks noGrp="1" noChangeArrowheads="1"/>
          </p:cNvSpPr>
          <p:nvPr>
            <p:ph type="title"/>
          </p:nvPr>
        </p:nvSpPr>
        <p:spPr/>
        <p:txBody>
          <a:bodyPr>
            <a:normAutofit/>
          </a:bodyPr>
          <a:lstStyle/>
          <a:p>
            <a:r>
              <a:rPr lang="en-US" altLang="en-US" sz="4000" b="1" dirty="0">
                <a:solidFill>
                  <a:srgbClr val="000000"/>
                </a:solidFill>
              </a:rPr>
              <a:t>Corruption risk assessments</a:t>
            </a:r>
          </a:p>
        </p:txBody>
      </p:sp>
      <p:sp>
        <p:nvSpPr>
          <p:cNvPr id="2" name="Inhaltsplatzhalter 1"/>
          <p:cNvSpPr>
            <a:spLocks noGrp="1"/>
          </p:cNvSpPr>
          <p:nvPr>
            <p:ph sz="half" idx="2"/>
          </p:nvPr>
        </p:nvSpPr>
        <p:spPr>
          <a:xfrm>
            <a:off x="628650" y="1369219"/>
            <a:ext cx="7886700" cy="1285491"/>
          </a:xfrm>
          <a:ln>
            <a:solidFill>
              <a:srgbClr val="00B0F0"/>
            </a:solidFill>
          </a:ln>
        </p:spPr>
        <p:txBody>
          <a:bodyPr>
            <a:noAutofit/>
          </a:bodyPr>
          <a:lstStyle/>
          <a:p>
            <a:pPr marL="0" indent="0">
              <a:spcBef>
                <a:spcPts val="400"/>
              </a:spcBef>
              <a:buNone/>
              <a:defRPr/>
            </a:pPr>
            <a:r>
              <a:rPr lang="de-DE" altLang="en-US" sz="1200" b="1" dirty="0" err="1">
                <a:solidFill>
                  <a:srgbClr val="000000"/>
                </a:solidFill>
              </a:rPr>
              <a:t>Objectives</a:t>
            </a:r>
            <a:r>
              <a:rPr lang="de-DE" altLang="en-US" sz="1200" b="1" dirty="0">
                <a:solidFill>
                  <a:srgbClr val="000000"/>
                </a:solidFill>
              </a:rPr>
              <a:t>:</a:t>
            </a:r>
            <a:endParaRPr lang="en" altLang="en-US" sz="1200" b="1" dirty="0">
              <a:solidFill>
                <a:srgbClr val="000000"/>
              </a:solidFill>
            </a:endParaRPr>
          </a:p>
          <a:p>
            <a:pPr>
              <a:spcBef>
                <a:spcPts val="400"/>
              </a:spcBef>
              <a:defRPr/>
            </a:pPr>
            <a:r>
              <a:rPr lang="en" altLang="en-US" sz="1200" dirty="0">
                <a:solidFill>
                  <a:srgbClr val="000000"/>
                </a:solidFill>
              </a:rPr>
              <a:t>Identify</a:t>
            </a:r>
            <a:r>
              <a:rPr lang="de-DE" altLang="en-US" sz="1200" dirty="0" err="1">
                <a:solidFill>
                  <a:srgbClr val="000000"/>
                </a:solidFill>
              </a:rPr>
              <a:t>ing</a:t>
            </a:r>
            <a:r>
              <a:rPr lang="en" altLang="en-US" sz="1200" dirty="0">
                <a:solidFill>
                  <a:srgbClr val="000000"/>
                </a:solidFill>
              </a:rPr>
              <a:t> weaknesses</a:t>
            </a:r>
            <a:r>
              <a:rPr lang="de-DE" altLang="en-US" sz="1200" dirty="0">
                <a:solidFill>
                  <a:srgbClr val="000000"/>
                </a:solidFill>
              </a:rPr>
              <a:t> </a:t>
            </a:r>
            <a:r>
              <a:rPr lang="de-DE" altLang="en-US" sz="1200" dirty="0" err="1">
                <a:solidFill>
                  <a:srgbClr val="000000"/>
                </a:solidFill>
              </a:rPr>
              <a:t>and</a:t>
            </a:r>
            <a:r>
              <a:rPr lang="de-DE" altLang="en-US" sz="1200" dirty="0">
                <a:solidFill>
                  <a:srgbClr val="000000"/>
                </a:solidFill>
              </a:rPr>
              <a:t> </a:t>
            </a:r>
            <a:r>
              <a:rPr lang="de-DE" altLang="en-US" sz="1200" dirty="0" err="1">
                <a:solidFill>
                  <a:srgbClr val="000000"/>
                </a:solidFill>
              </a:rPr>
              <a:t>vulnerabilities</a:t>
            </a:r>
            <a:r>
              <a:rPr lang="de-DE" altLang="en-US" sz="1200" dirty="0">
                <a:solidFill>
                  <a:srgbClr val="000000"/>
                </a:solidFill>
              </a:rPr>
              <a:t> </a:t>
            </a:r>
            <a:r>
              <a:rPr lang="en" altLang="en-US" sz="1200" dirty="0">
                <a:solidFill>
                  <a:srgbClr val="000000"/>
                </a:solidFill>
              </a:rPr>
              <a:t>in a system which may present opportunities for corruption to occur</a:t>
            </a:r>
            <a:r>
              <a:rPr lang="de-DE" altLang="en-US" sz="1200" dirty="0">
                <a:solidFill>
                  <a:srgbClr val="000000"/>
                </a:solidFill>
              </a:rPr>
              <a:t>;</a:t>
            </a:r>
            <a:endParaRPr lang="en" altLang="en-US" sz="1200" dirty="0">
              <a:solidFill>
                <a:srgbClr val="000000"/>
              </a:solidFill>
            </a:endParaRPr>
          </a:p>
          <a:p>
            <a:pPr>
              <a:spcBef>
                <a:spcPts val="400"/>
              </a:spcBef>
              <a:defRPr/>
            </a:pPr>
            <a:r>
              <a:rPr lang="en" altLang="en-US" sz="1200" dirty="0">
                <a:solidFill>
                  <a:srgbClr val="000000"/>
                </a:solidFill>
              </a:rPr>
              <a:t>Focus</a:t>
            </a:r>
            <a:r>
              <a:rPr lang="de-DE" altLang="en-US" sz="1200" dirty="0">
                <a:solidFill>
                  <a:srgbClr val="000000"/>
                </a:solidFill>
              </a:rPr>
              <a:t>sing</a:t>
            </a:r>
            <a:r>
              <a:rPr lang="en" altLang="en-US" sz="1200" dirty="0">
                <a:solidFill>
                  <a:srgbClr val="000000"/>
                </a:solidFill>
              </a:rPr>
              <a:t> on the potential for - rather than the perception, existence or extent of </a:t>
            </a:r>
            <a:r>
              <a:rPr lang="de-DE" altLang="en-US" sz="1200" dirty="0">
                <a:solidFill>
                  <a:srgbClr val="000000"/>
                </a:solidFill>
              </a:rPr>
              <a:t>-</a:t>
            </a:r>
            <a:r>
              <a:rPr lang="en" altLang="en-US" sz="1200" dirty="0">
                <a:solidFill>
                  <a:srgbClr val="000000"/>
                </a:solidFill>
              </a:rPr>
              <a:t> corruption</a:t>
            </a:r>
            <a:r>
              <a:rPr lang="de-DE" altLang="en-US" sz="1200" dirty="0">
                <a:solidFill>
                  <a:srgbClr val="000000"/>
                </a:solidFill>
              </a:rPr>
              <a:t>;</a:t>
            </a:r>
            <a:endParaRPr lang="en" altLang="en-US" sz="1200" dirty="0">
              <a:solidFill>
                <a:srgbClr val="000000"/>
              </a:solidFill>
            </a:endParaRPr>
          </a:p>
          <a:p>
            <a:pPr>
              <a:spcBef>
                <a:spcPts val="400"/>
              </a:spcBef>
              <a:defRPr/>
            </a:pPr>
            <a:r>
              <a:rPr lang="en" altLang="en-US" sz="1200" dirty="0" err="1">
                <a:solidFill>
                  <a:srgbClr val="000000"/>
                </a:solidFill>
              </a:rPr>
              <a:t>Evaluat</a:t>
            </a:r>
            <a:r>
              <a:rPr lang="de-DE" altLang="en-US" sz="1200" dirty="0" err="1">
                <a:solidFill>
                  <a:srgbClr val="000000"/>
                </a:solidFill>
              </a:rPr>
              <a:t>ing</a:t>
            </a:r>
            <a:r>
              <a:rPr lang="en" altLang="en-US" sz="1200" dirty="0">
                <a:solidFill>
                  <a:srgbClr val="000000"/>
                </a:solidFill>
              </a:rPr>
              <a:t> likelihood of corruption occurring </a:t>
            </a:r>
            <a:r>
              <a:rPr lang="de-DE" altLang="en-US" sz="1200" dirty="0">
                <a:solidFill>
                  <a:srgbClr val="000000"/>
                </a:solidFill>
              </a:rPr>
              <a:t>in </a:t>
            </a:r>
            <a:r>
              <a:rPr lang="de-DE" altLang="en-US" sz="1200" dirty="0" err="1">
                <a:solidFill>
                  <a:srgbClr val="000000"/>
                </a:solidFill>
              </a:rPr>
              <a:t>combination</a:t>
            </a:r>
            <a:r>
              <a:rPr lang="de-DE" altLang="en-US" sz="1200" dirty="0">
                <a:solidFill>
                  <a:srgbClr val="000000"/>
                </a:solidFill>
              </a:rPr>
              <a:t> </a:t>
            </a:r>
            <a:r>
              <a:rPr lang="de-DE" altLang="en-US" sz="1200" dirty="0" err="1">
                <a:solidFill>
                  <a:srgbClr val="000000"/>
                </a:solidFill>
              </a:rPr>
              <a:t>with</a:t>
            </a:r>
            <a:r>
              <a:rPr lang="en" altLang="en-US" sz="1200" dirty="0">
                <a:solidFill>
                  <a:srgbClr val="000000"/>
                </a:solidFill>
              </a:rPr>
              <a:t> the impact it would have should it occur</a:t>
            </a:r>
            <a:r>
              <a:rPr lang="de-DE" altLang="en-US" sz="1200" dirty="0">
                <a:solidFill>
                  <a:srgbClr val="000000"/>
                </a:solidFill>
              </a:rPr>
              <a:t>;</a:t>
            </a:r>
          </a:p>
          <a:p>
            <a:pPr>
              <a:spcBef>
                <a:spcPts val="400"/>
              </a:spcBef>
              <a:defRPr/>
            </a:pPr>
            <a:r>
              <a:rPr lang="de-DE" altLang="en-US" sz="1200" dirty="0" err="1">
                <a:solidFill>
                  <a:srgbClr val="000000"/>
                </a:solidFill>
              </a:rPr>
              <a:t>Prioritizing</a:t>
            </a:r>
            <a:r>
              <a:rPr lang="de-DE" altLang="en-US" sz="1200" dirty="0">
                <a:solidFill>
                  <a:srgbClr val="000000"/>
                </a:solidFill>
              </a:rPr>
              <a:t> </a:t>
            </a:r>
            <a:r>
              <a:rPr lang="de-DE" altLang="en-US" sz="1200" dirty="0" err="1">
                <a:solidFill>
                  <a:srgbClr val="000000"/>
                </a:solidFill>
              </a:rPr>
              <a:t>corruption</a:t>
            </a:r>
            <a:r>
              <a:rPr lang="de-DE" altLang="en-US" sz="1200" dirty="0">
                <a:solidFill>
                  <a:srgbClr val="000000"/>
                </a:solidFill>
              </a:rPr>
              <a:t> </a:t>
            </a:r>
            <a:r>
              <a:rPr lang="de-DE" altLang="en-US" sz="1200" dirty="0" err="1">
                <a:solidFill>
                  <a:srgbClr val="000000"/>
                </a:solidFill>
              </a:rPr>
              <a:t>risks</a:t>
            </a:r>
            <a:r>
              <a:rPr lang="de-DE" altLang="en-US" sz="1200" dirty="0">
                <a:solidFill>
                  <a:srgbClr val="000000"/>
                </a:solidFill>
              </a:rPr>
              <a:t> in a </a:t>
            </a:r>
            <a:r>
              <a:rPr lang="de-DE" altLang="en-US" sz="1200" dirty="0" err="1">
                <a:solidFill>
                  <a:srgbClr val="000000"/>
                </a:solidFill>
              </a:rPr>
              <a:t>corruption</a:t>
            </a:r>
            <a:r>
              <a:rPr lang="de-DE" altLang="en-US" sz="1200" dirty="0">
                <a:solidFill>
                  <a:srgbClr val="000000"/>
                </a:solidFill>
              </a:rPr>
              <a:t> </a:t>
            </a:r>
            <a:r>
              <a:rPr lang="de-DE" altLang="en-US" sz="1200" dirty="0" err="1">
                <a:solidFill>
                  <a:srgbClr val="000000"/>
                </a:solidFill>
              </a:rPr>
              <a:t>risk</a:t>
            </a:r>
            <a:r>
              <a:rPr lang="de-DE" altLang="en-US" sz="1200" dirty="0">
                <a:solidFill>
                  <a:srgbClr val="000000"/>
                </a:solidFill>
              </a:rPr>
              <a:t> </a:t>
            </a:r>
            <a:r>
              <a:rPr lang="de-DE" altLang="en-US" sz="1200" dirty="0" err="1">
                <a:solidFill>
                  <a:srgbClr val="000000"/>
                </a:solidFill>
              </a:rPr>
              <a:t>matrix</a:t>
            </a:r>
            <a:r>
              <a:rPr lang="de-DE" altLang="en-US" sz="1200" dirty="0">
                <a:solidFill>
                  <a:srgbClr val="000000"/>
                </a:solidFill>
              </a:rPr>
              <a:t> </a:t>
            </a:r>
            <a:r>
              <a:rPr lang="de-DE" altLang="en-US" sz="1200" dirty="0" err="1">
                <a:solidFill>
                  <a:srgbClr val="000000"/>
                </a:solidFill>
              </a:rPr>
              <a:t>to</a:t>
            </a:r>
            <a:r>
              <a:rPr lang="de-DE" altLang="en-US" sz="1200" dirty="0">
                <a:solidFill>
                  <a:srgbClr val="000000"/>
                </a:solidFill>
              </a:rPr>
              <a:t> </a:t>
            </a:r>
            <a:r>
              <a:rPr lang="de-DE" altLang="en-US" sz="1200" dirty="0" err="1">
                <a:solidFill>
                  <a:srgbClr val="000000"/>
                </a:solidFill>
              </a:rPr>
              <a:t>inform</a:t>
            </a:r>
            <a:r>
              <a:rPr lang="de-DE" altLang="en-US" sz="1200" dirty="0">
                <a:solidFill>
                  <a:srgbClr val="000000"/>
                </a:solidFill>
              </a:rPr>
              <a:t> </a:t>
            </a:r>
            <a:r>
              <a:rPr lang="de-DE" altLang="de-DE" sz="1200" dirty="0" err="1"/>
              <a:t>what</a:t>
            </a:r>
            <a:r>
              <a:rPr lang="de-DE" altLang="de-DE" sz="1200" dirty="0"/>
              <a:t> </a:t>
            </a:r>
            <a:r>
              <a:rPr lang="de-DE" altLang="de-DE" sz="1200" dirty="0" err="1"/>
              <a:t>preventive</a:t>
            </a:r>
            <a:r>
              <a:rPr lang="de-DE" altLang="de-DE" sz="1200" dirty="0"/>
              <a:t> </a:t>
            </a:r>
            <a:r>
              <a:rPr lang="de-DE" altLang="de-DE" sz="1200" dirty="0" err="1"/>
              <a:t>action</a:t>
            </a:r>
            <a:r>
              <a:rPr lang="de-DE" altLang="de-DE" sz="1200" dirty="0"/>
              <a:t> </a:t>
            </a:r>
            <a:r>
              <a:rPr lang="de-DE" altLang="de-DE" sz="1200" dirty="0" err="1"/>
              <a:t>needs</a:t>
            </a:r>
            <a:r>
              <a:rPr lang="de-DE" altLang="de-DE" sz="1200" dirty="0"/>
              <a:t> </a:t>
            </a:r>
            <a:r>
              <a:rPr lang="de-DE" altLang="de-DE" sz="1200" dirty="0" err="1"/>
              <a:t>to</a:t>
            </a:r>
            <a:r>
              <a:rPr lang="de-DE" altLang="de-DE" sz="1200" dirty="0"/>
              <a:t> </a:t>
            </a:r>
            <a:r>
              <a:rPr lang="de-DE" altLang="de-DE" sz="1200" dirty="0" err="1"/>
              <a:t>be</a:t>
            </a:r>
            <a:r>
              <a:rPr lang="de-DE" altLang="de-DE" sz="1200" dirty="0"/>
              <a:t> </a:t>
            </a:r>
            <a:r>
              <a:rPr lang="de-DE" altLang="de-DE" sz="1200" dirty="0" err="1"/>
              <a:t>taken</a:t>
            </a:r>
            <a:r>
              <a:rPr lang="de-DE" altLang="de-DE" sz="1200" dirty="0"/>
              <a:t> </a:t>
            </a:r>
            <a:r>
              <a:rPr lang="de-DE" altLang="de-DE" sz="1200" dirty="0" err="1"/>
              <a:t>to</a:t>
            </a:r>
            <a:r>
              <a:rPr lang="de-DE" altLang="de-DE" sz="1200" dirty="0"/>
              <a:t> </a:t>
            </a:r>
            <a:r>
              <a:rPr lang="de-DE" altLang="de-DE" sz="1200" dirty="0" err="1"/>
              <a:t>mitigate</a:t>
            </a:r>
            <a:r>
              <a:rPr lang="de-DE" altLang="de-DE" sz="1200" dirty="0"/>
              <a:t> </a:t>
            </a:r>
            <a:r>
              <a:rPr lang="de-DE" altLang="de-DE" sz="1200" dirty="0" err="1"/>
              <a:t>the</a:t>
            </a:r>
            <a:r>
              <a:rPr lang="de-DE" altLang="de-DE" sz="1200" dirty="0"/>
              <a:t> </a:t>
            </a:r>
            <a:r>
              <a:rPr lang="de-DE" altLang="de-DE" sz="1200" dirty="0" err="1"/>
              <a:t>most</a:t>
            </a:r>
            <a:r>
              <a:rPr lang="de-DE" altLang="de-DE" sz="1200" dirty="0"/>
              <a:t> </a:t>
            </a:r>
            <a:r>
              <a:rPr lang="de-DE" altLang="de-DE" sz="1200" dirty="0" err="1"/>
              <a:t>critical</a:t>
            </a:r>
            <a:r>
              <a:rPr lang="de-DE" altLang="de-DE" sz="1200" dirty="0"/>
              <a:t> </a:t>
            </a:r>
            <a:r>
              <a:rPr lang="de-DE" altLang="de-DE" sz="1200" dirty="0" err="1"/>
              <a:t>risks</a:t>
            </a:r>
            <a:r>
              <a:rPr lang="de-DE" altLang="de-DE" sz="1200" dirty="0"/>
              <a:t> (UNODC 2020: 22).</a:t>
            </a:r>
          </a:p>
        </p:txBody>
      </p:sp>
      <p:graphicFrame>
        <p:nvGraphicFramePr>
          <p:cNvPr id="4" name="Inhaltsplatzhalter 3"/>
          <p:cNvGraphicFramePr>
            <a:graphicFrameLocks noGrp="1"/>
          </p:cNvGraphicFramePr>
          <p:nvPr>
            <p:ph sz="half" idx="1"/>
            <p:extLst>
              <p:ext uri="{D42A27DB-BD31-4B8C-83A1-F6EECF244321}">
                <p14:modId xmlns:p14="http://schemas.microsoft.com/office/powerpoint/2010/main" val="365756409"/>
              </p:ext>
            </p:extLst>
          </p:nvPr>
        </p:nvGraphicFramePr>
        <p:xfrm>
          <a:off x="4109884" y="2742465"/>
          <a:ext cx="4405466" cy="1941127"/>
        </p:xfrm>
        <a:graphic>
          <a:graphicData uri="http://schemas.openxmlformats.org/drawingml/2006/table">
            <a:tbl>
              <a:tblPr firstRow="1" bandRow="1">
                <a:tableStyleId>{5940675A-B579-460E-94D1-54222C63F5DA}</a:tableStyleId>
              </a:tblPr>
              <a:tblGrid>
                <a:gridCol w="2202733">
                  <a:extLst>
                    <a:ext uri="{9D8B030D-6E8A-4147-A177-3AD203B41FA5}">
                      <a16:colId xmlns:a16="http://schemas.microsoft.com/office/drawing/2014/main" val="20000"/>
                    </a:ext>
                  </a:extLst>
                </a:gridCol>
                <a:gridCol w="2202733">
                  <a:extLst>
                    <a:ext uri="{9D8B030D-6E8A-4147-A177-3AD203B41FA5}">
                      <a16:colId xmlns:a16="http://schemas.microsoft.com/office/drawing/2014/main" val="20001"/>
                    </a:ext>
                  </a:extLst>
                </a:gridCol>
              </a:tblGrid>
              <a:tr h="1941127">
                <a:tc>
                  <a:txBody>
                    <a:bodyPr/>
                    <a:lstStyle/>
                    <a:p>
                      <a:pPr marL="171450" indent="-171450">
                        <a:buFont typeface="Lucida Grande"/>
                        <a:buChar char="+"/>
                      </a:pPr>
                      <a:r>
                        <a:rPr lang="de-DE" sz="1000" dirty="0">
                          <a:latin typeface="Roboto"/>
                          <a:cs typeface="Roboto"/>
                        </a:rPr>
                        <a:t>Can </a:t>
                      </a:r>
                      <a:r>
                        <a:rPr lang="de-DE" sz="1000" dirty="0" err="1">
                          <a:latin typeface="Roboto"/>
                          <a:cs typeface="Roboto"/>
                        </a:rPr>
                        <a:t>provide</a:t>
                      </a:r>
                      <a:r>
                        <a:rPr lang="de-DE" sz="1000" dirty="0">
                          <a:latin typeface="Roboto"/>
                          <a:cs typeface="Roboto"/>
                        </a:rPr>
                        <a:t> </a:t>
                      </a:r>
                      <a:r>
                        <a:rPr lang="de-DE" sz="1000" b="1" dirty="0" err="1">
                          <a:latin typeface="Roboto"/>
                          <a:cs typeface="Roboto"/>
                        </a:rPr>
                        <a:t>useful</a:t>
                      </a:r>
                      <a:r>
                        <a:rPr lang="de-DE" sz="1000" b="1" dirty="0">
                          <a:latin typeface="Roboto"/>
                          <a:cs typeface="Roboto"/>
                        </a:rPr>
                        <a:t> </a:t>
                      </a:r>
                      <a:r>
                        <a:rPr lang="de-DE" sz="1000" b="1" dirty="0" err="1">
                          <a:latin typeface="Roboto"/>
                          <a:cs typeface="Roboto"/>
                        </a:rPr>
                        <a:t>general</a:t>
                      </a:r>
                      <a:r>
                        <a:rPr lang="de-DE" sz="1000" b="1" dirty="0">
                          <a:latin typeface="Roboto"/>
                          <a:cs typeface="Roboto"/>
                        </a:rPr>
                        <a:t> </a:t>
                      </a:r>
                      <a:r>
                        <a:rPr lang="de-DE" sz="1000" b="1" dirty="0" err="1">
                          <a:latin typeface="Roboto"/>
                          <a:cs typeface="Roboto"/>
                        </a:rPr>
                        <a:t>overview</a:t>
                      </a:r>
                      <a:r>
                        <a:rPr lang="de-DE" sz="1000" b="1" dirty="0">
                          <a:latin typeface="Roboto"/>
                          <a:cs typeface="Roboto"/>
                        </a:rPr>
                        <a:t> </a:t>
                      </a:r>
                      <a:r>
                        <a:rPr lang="de-DE" sz="1000" b="1" dirty="0" err="1">
                          <a:latin typeface="Roboto"/>
                          <a:cs typeface="Roboto"/>
                        </a:rPr>
                        <a:t>and</a:t>
                      </a:r>
                      <a:r>
                        <a:rPr lang="de-DE" sz="1000" b="1" dirty="0">
                          <a:latin typeface="Roboto"/>
                          <a:cs typeface="Roboto"/>
                        </a:rPr>
                        <a:t> </a:t>
                      </a:r>
                      <a:r>
                        <a:rPr lang="de-DE" sz="1000" b="1" dirty="0" err="1">
                          <a:latin typeface="Roboto"/>
                          <a:cs typeface="Roboto"/>
                        </a:rPr>
                        <a:t>guidance</a:t>
                      </a:r>
                      <a:r>
                        <a:rPr lang="de-DE" sz="1000" b="1" dirty="0">
                          <a:latin typeface="Roboto"/>
                          <a:cs typeface="Roboto"/>
                        </a:rPr>
                        <a:t> </a:t>
                      </a:r>
                      <a:r>
                        <a:rPr lang="de-DE" sz="1000" dirty="0" err="1">
                          <a:latin typeface="Roboto"/>
                          <a:cs typeface="Roboto"/>
                        </a:rPr>
                        <a:t>based</a:t>
                      </a:r>
                      <a:r>
                        <a:rPr lang="de-DE" sz="1000" dirty="0">
                          <a:latin typeface="Roboto"/>
                          <a:cs typeface="Roboto"/>
                        </a:rPr>
                        <a:t> on </a:t>
                      </a:r>
                      <a:r>
                        <a:rPr lang="de-DE" sz="1000" dirty="0" err="1">
                          <a:latin typeface="Roboto"/>
                          <a:cs typeface="Roboto"/>
                        </a:rPr>
                        <a:t>consensus</a:t>
                      </a:r>
                      <a:r>
                        <a:rPr lang="de-DE" sz="1000" dirty="0">
                          <a:latin typeface="Roboto"/>
                          <a:cs typeface="Roboto"/>
                        </a:rPr>
                        <a:t> </a:t>
                      </a:r>
                      <a:r>
                        <a:rPr lang="de-DE" sz="1000" dirty="0" err="1">
                          <a:latin typeface="Roboto"/>
                          <a:cs typeface="Roboto"/>
                        </a:rPr>
                        <a:t>of</a:t>
                      </a:r>
                      <a:r>
                        <a:rPr lang="de-DE" sz="1000" dirty="0">
                          <a:latin typeface="Roboto"/>
                          <a:cs typeface="Roboto"/>
                        </a:rPr>
                        <a:t> expert </a:t>
                      </a:r>
                      <a:r>
                        <a:rPr lang="de-DE" sz="1000" dirty="0" err="1">
                          <a:latin typeface="Roboto"/>
                          <a:cs typeface="Roboto"/>
                        </a:rPr>
                        <a:t>opinions</a:t>
                      </a:r>
                      <a:r>
                        <a:rPr lang="de-DE" sz="1000" dirty="0">
                          <a:latin typeface="Roboto"/>
                          <a:cs typeface="Roboto"/>
                        </a:rPr>
                        <a:t>;</a:t>
                      </a:r>
                    </a:p>
                    <a:p>
                      <a:pPr marL="171450" indent="-171450">
                        <a:buFont typeface="Lucida Grande"/>
                        <a:buChar char="+"/>
                      </a:pPr>
                      <a:r>
                        <a:rPr lang="de-DE" sz="1000" dirty="0">
                          <a:latin typeface="Roboto"/>
                          <a:cs typeface="Roboto"/>
                        </a:rPr>
                        <a:t>Do</a:t>
                      </a:r>
                      <a:r>
                        <a:rPr lang="de-DE" sz="1000" baseline="0" dirty="0">
                          <a:latin typeface="Roboto"/>
                          <a:cs typeface="Roboto"/>
                        </a:rPr>
                        <a:t> not </a:t>
                      </a:r>
                      <a:r>
                        <a:rPr lang="de-DE" sz="1000" baseline="0" dirty="0" err="1">
                          <a:latin typeface="Roboto"/>
                          <a:cs typeface="Roboto"/>
                        </a:rPr>
                        <a:t>require</a:t>
                      </a:r>
                      <a:r>
                        <a:rPr lang="de-DE" sz="1000" baseline="0" dirty="0">
                          <a:latin typeface="Roboto"/>
                          <a:cs typeface="Roboto"/>
                        </a:rPr>
                        <a:t> </a:t>
                      </a:r>
                      <a:r>
                        <a:rPr lang="de-DE" sz="1000" baseline="0" dirty="0" err="1">
                          <a:latin typeface="Roboto"/>
                          <a:cs typeface="Roboto"/>
                        </a:rPr>
                        <a:t>too</a:t>
                      </a:r>
                      <a:r>
                        <a:rPr lang="de-DE" sz="1000" baseline="0" dirty="0">
                          <a:latin typeface="Roboto"/>
                          <a:cs typeface="Roboto"/>
                        </a:rPr>
                        <a:t> </a:t>
                      </a:r>
                      <a:r>
                        <a:rPr lang="de-DE" sz="1000" baseline="0" dirty="0" err="1">
                          <a:latin typeface="Roboto"/>
                          <a:cs typeface="Roboto"/>
                        </a:rPr>
                        <a:t>many</a:t>
                      </a:r>
                      <a:r>
                        <a:rPr lang="de-DE" sz="1000" baseline="0" dirty="0">
                          <a:latin typeface="Roboto"/>
                          <a:cs typeface="Roboto"/>
                        </a:rPr>
                        <a:t> </a:t>
                      </a:r>
                      <a:r>
                        <a:rPr lang="de-DE" sz="1000" b="1" baseline="0" dirty="0" err="1">
                          <a:latin typeface="Roboto"/>
                          <a:cs typeface="Roboto"/>
                        </a:rPr>
                        <a:t>resources</a:t>
                      </a:r>
                      <a:r>
                        <a:rPr lang="de-DE" sz="1000" baseline="0" dirty="0">
                          <a:latin typeface="Roboto"/>
                          <a:cs typeface="Roboto"/>
                        </a:rPr>
                        <a:t> </a:t>
                      </a:r>
                      <a:r>
                        <a:rPr lang="de-DE" sz="1000" baseline="0" dirty="0" err="1">
                          <a:latin typeface="Roboto"/>
                          <a:cs typeface="Roboto"/>
                        </a:rPr>
                        <a:t>and</a:t>
                      </a:r>
                      <a:r>
                        <a:rPr lang="de-DE" sz="1000" baseline="0" dirty="0">
                          <a:latin typeface="Roboto"/>
                          <a:cs typeface="Roboto"/>
                        </a:rPr>
                        <a:t> a </a:t>
                      </a:r>
                      <a:r>
                        <a:rPr lang="de-DE" sz="1000" baseline="0" dirty="0" err="1">
                          <a:latin typeface="Roboto"/>
                          <a:cs typeface="Roboto"/>
                        </a:rPr>
                        <a:t>lot</a:t>
                      </a:r>
                      <a:r>
                        <a:rPr lang="de-DE" sz="1000" baseline="0" dirty="0">
                          <a:latin typeface="Roboto"/>
                          <a:cs typeface="Roboto"/>
                        </a:rPr>
                        <a:t> </a:t>
                      </a:r>
                      <a:r>
                        <a:rPr lang="de-DE" sz="1000" baseline="0" dirty="0" err="1">
                          <a:latin typeface="Roboto"/>
                          <a:cs typeface="Roboto"/>
                        </a:rPr>
                        <a:t>of</a:t>
                      </a:r>
                      <a:r>
                        <a:rPr lang="de-DE" sz="1000" baseline="0" dirty="0">
                          <a:latin typeface="Roboto"/>
                          <a:cs typeface="Roboto"/>
                        </a:rPr>
                        <a:t> </a:t>
                      </a:r>
                      <a:r>
                        <a:rPr lang="de-DE" sz="1000" baseline="0" dirty="0" err="1">
                          <a:latin typeface="Roboto"/>
                          <a:cs typeface="Roboto"/>
                        </a:rPr>
                        <a:t>existing</a:t>
                      </a:r>
                      <a:r>
                        <a:rPr lang="de-DE" sz="1000" baseline="0" dirty="0">
                          <a:latin typeface="Roboto"/>
                          <a:cs typeface="Roboto"/>
                        </a:rPr>
                        <a:t> </a:t>
                      </a:r>
                      <a:r>
                        <a:rPr lang="de-DE" sz="1000" baseline="0" dirty="0" err="1">
                          <a:latin typeface="Roboto"/>
                          <a:cs typeface="Roboto"/>
                        </a:rPr>
                        <a:t>information</a:t>
                      </a:r>
                      <a:r>
                        <a:rPr lang="de-DE" sz="1000" baseline="0" dirty="0">
                          <a:latin typeface="Roboto"/>
                          <a:cs typeface="Roboto"/>
                        </a:rPr>
                        <a:t> </a:t>
                      </a:r>
                      <a:r>
                        <a:rPr lang="de-DE" sz="1000" baseline="0" dirty="0" err="1">
                          <a:latin typeface="Roboto"/>
                          <a:cs typeface="Roboto"/>
                        </a:rPr>
                        <a:t>can</a:t>
                      </a:r>
                      <a:r>
                        <a:rPr lang="de-DE" sz="1000" baseline="0" dirty="0">
                          <a:latin typeface="Roboto"/>
                          <a:cs typeface="Roboto"/>
                        </a:rPr>
                        <a:t> </a:t>
                      </a:r>
                      <a:r>
                        <a:rPr lang="de-DE" sz="1000" baseline="0" dirty="0" err="1">
                          <a:latin typeface="Roboto"/>
                          <a:cs typeface="Roboto"/>
                        </a:rPr>
                        <a:t>be</a:t>
                      </a:r>
                      <a:r>
                        <a:rPr lang="de-DE" sz="1000" baseline="0" dirty="0">
                          <a:latin typeface="Roboto"/>
                          <a:cs typeface="Roboto"/>
                        </a:rPr>
                        <a:t> </a:t>
                      </a:r>
                      <a:r>
                        <a:rPr lang="de-DE" sz="1000" baseline="0" dirty="0" err="1">
                          <a:latin typeface="Roboto"/>
                          <a:cs typeface="Roboto"/>
                        </a:rPr>
                        <a:t>used</a:t>
                      </a:r>
                      <a:r>
                        <a:rPr lang="de-DE" sz="1000" baseline="0" dirty="0">
                          <a:latin typeface="Roboto"/>
                          <a:cs typeface="Roboto"/>
                        </a:rPr>
                        <a:t> (</a:t>
                      </a:r>
                      <a:r>
                        <a:rPr lang="de-DE" sz="1000" baseline="0" dirty="0" err="1">
                          <a:latin typeface="Roboto"/>
                          <a:cs typeface="Roboto"/>
                        </a:rPr>
                        <a:t>Messick</a:t>
                      </a:r>
                      <a:r>
                        <a:rPr lang="de-DE" sz="1000" baseline="0" dirty="0">
                          <a:latin typeface="Roboto"/>
                          <a:cs typeface="Roboto"/>
                        </a:rPr>
                        <a:t> 2018).</a:t>
                      </a:r>
                      <a:endParaRPr lang="de-DE" sz="1000" dirty="0">
                        <a:latin typeface="Roboto"/>
                        <a:cs typeface="Roboto"/>
                      </a:endParaRPr>
                    </a:p>
                  </a:txBody>
                  <a:tcPr>
                    <a:lnL w="12700" cap="flat" cmpd="sng" algn="ctr">
                      <a:solidFill>
                        <a:srgbClr val="44B1F1"/>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44B1F1"/>
                      </a:solidFill>
                      <a:prstDash val="solid"/>
                      <a:round/>
                      <a:headEnd type="none" w="med" len="med"/>
                      <a:tailEnd type="none" w="med" len="med"/>
                    </a:lnT>
                    <a:lnB w="12700" cap="flat" cmpd="sng" algn="ctr">
                      <a:solidFill>
                        <a:srgbClr val="44B1F1"/>
                      </a:solidFill>
                      <a:prstDash val="solid"/>
                      <a:round/>
                      <a:headEnd type="none" w="med" len="med"/>
                      <a:tailEnd type="none" w="med" len="med"/>
                    </a:lnB>
                    <a:solidFill>
                      <a:schemeClr val="accent6">
                        <a:lumMod val="20000"/>
                        <a:lumOff val="80000"/>
                      </a:schemeClr>
                    </a:solidFill>
                  </a:tcPr>
                </a:tc>
                <a:tc>
                  <a:txBody>
                    <a:bodyPr/>
                    <a:lstStyle/>
                    <a:p>
                      <a:pPr marL="171450" indent="-171450">
                        <a:buFont typeface="Symbol" charset="2"/>
                        <a:buChar char="-"/>
                      </a:pPr>
                      <a:r>
                        <a:rPr lang="de-DE" sz="1000" dirty="0" err="1">
                          <a:latin typeface="Roboto"/>
                          <a:cs typeface="Roboto"/>
                        </a:rPr>
                        <a:t>Both</a:t>
                      </a:r>
                      <a:r>
                        <a:rPr lang="de-DE" sz="1000" dirty="0">
                          <a:latin typeface="Roboto"/>
                          <a:cs typeface="Roboto"/>
                        </a:rPr>
                        <a:t> </a:t>
                      </a:r>
                      <a:r>
                        <a:rPr lang="de-DE" sz="1000" b="1" dirty="0" err="1">
                          <a:latin typeface="Roboto"/>
                          <a:cs typeface="Roboto"/>
                        </a:rPr>
                        <a:t>estimate</a:t>
                      </a:r>
                      <a:r>
                        <a:rPr lang="de-DE" sz="1000" baseline="0" dirty="0">
                          <a:latin typeface="Roboto"/>
                          <a:cs typeface="Roboto"/>
                        </a:rPr>
                        <a:t> on </a:t>
                      </a:r>
                      <a:r>
                        <a:rPr lang="de-DE" sz="1000" baseline="0" dirty="0" err="1">
                          <a:latin typeface="Roboto"/>
                          <a:cs typeface="Roboto"/>
                        </a:rPr>
                        <a:t>likelihood</a:t>
                      </a:r>
                      <a:r>
                        <a:rPr lang="de-DE" sz="1000" baseline="0" dirty="0">
                          <a:latin typeface="Roboto"/>
                          <a:cs typeface="Roboto"/>
                        </a:rPr>
                        <a:t> </a:t>
                      </a:r>
                      <a:r>
                        <a:rPr lang="de-DE" sz="1000" baseline="0" dirty="0" err="1">
                          <a:latin typeface="Roboto"/>
                          <a:cs typeface="Roboto"/>
                        </a:rPr>
                        <a:t>and</a:t>
                      </a:r>
                      <a:r>
                        <a:rPr lang="de-DE" sz="1000" baseline="0" dirty="0">
                          <a:latin typeface="Roboto"/>
                          <a:cs typeface="Roboto"/>
                        </a:rPr>
                        <a:t> </a:t>
                      </a:r>
                      <a:r>
                        <a:rPr lang="de-DE" sz="1000" baseline="0" dirty="0" err="1">
                          <a:latin typeface="Roboto"/>
                          <a:cs typeface="Roboto"/>
                        </a:rPr>
                        <a:t>impact</a:t>
                      </a:r>
                      <a:r>
                        <a:rPr lang="de-DE" sz="1000" baseline="0" dirty="0">
                          <a:latin typeface="Roboto"/>
                          <a:cs typeface="Roboto"/>
                        </a:rPr>
                        <a:t> </a:t>
                      </a:r>
                      <a:r>
                        <a:rPr lang="de-DE" sz="1000" baseline="0" dirty="0" err="1">
                          <a:latin typeface="Roboto"/>
                          <a:cs typeface="Roboto"/>
                        </a:rPr>
                        <a:t>need</a:t>
                      </a:r>
                      <a:r>
                        <a:rPr lang="de-DE" sz="1000" baseline="0" dirty="0">
                          <a:latin typeface="Roboto"/>
                          <a:cs typeface="Roboto"/>
                        </a:rPr>
                        <a:t> </a:t>
                      </a:r>
                      <a:r>
                        <a:rPr lang="de-DE" sz="1000" baseline="0" dirty="0" err="1">
                          <a:latin typeface="Roboto"/>
                          <a:cs typeface="Roboto"/>
                        </a:rPr>
                        <a:t>to</a:t>
                      </a:r>
                      <a:r>
                        <a:rPr lang="de-DE" sz="1000" baseline="0" dirty="0">
                          <a:latin typeface="Roboto"/>
                          <a:cs typeface="Roboto"/>
                        </a:rPr>
                        <a:t> </a:t>
                      </a:r>
                      <a:r>
                        <a:rPr lang="de-DE" sz="1000" baseline="0" dirty="0" err="1">
                          <a:latin typeface="Roboto"/>
                          <a:cs typeface="Roboto"/>
                        </a:rPr>
                        <a:t>be</a:t>
                      </a:r>
                      <a:r>
                        <a:rPr lang="de-DE" sz="1000" baseline="0" dirty="0">
                          <a:latin typeface="Roboto"/>
                          <a:cs typeface="Roboto"/>
                        </a:rPr>
                        <a:t> </a:t>
                      </a:r>
                      <a:r>
                        <a:rPr lang="de-DE" sz="1000" b="1" baseline="0" dirty="0" err="1">
                          <a:latin typeface="Roboto"/>
                          <a:cs typeface="Roboto"/>
                        </a:rPr>
                        <a:t>accurate</a:t>
                      </a:r>
                      <a:r>
                        <a:rPr lang="de-DE" sz="1000" baseline="0" dirty="0">
                          <a:latin typeface="Roboto"/>
                          <a:cs typeface="Roboto"/>
                        </a:rPr>
                        <a:t> </a:t>
                      </a:r>
                      <a:r>
                        <a:rPr lang="de-DE" sz="1000" baseline="0" dirty="0" err="1">
                          <a:latin typeface="Roboto"/>
                          <a:cs typeface="Roboto"/>
                        </a:rPr>
                        <a:t>to</a:t>
                      </a:r>
                      <a:r>
                        <a:rPr lang="de-DE" sz="1000" baseline="0" dirty="0">
                          <a:latin typeface="Roboto"/>
                          <a:cs typeface="Roboto"/>
                        </a:rPr>
                        <a:t> </a:t>
                      </a:r>
                      <a:r>
                        <a:rPr lang="de-DE" sz="1000" baseline="0" dirty="0" err="1">
                          <a:latin typeface="Roboto"/>
                          <a:cs typeface="Roboto"/>
                        </a:rPr>
                        <a:t>avoid</a:t>
                      </a:r>
                      <a:r>
                        <a:rPr lang="de-DE" sz="1000" baseline="0" dirty="0">
                          <a:latin typeface="Roboto"/>
                          <a:cs typeface="Roboto"/>
                        </a:rPr>
                        <a:t> </a:t>
                      </a:r>
                      <a:r>
                        <a:rPr lang="de-DE" sz="1000" baseline="0" dirty="0" err="1">
                          <a:latin typeface="Roboto"/>
                          <a:cs typeface="Roboto"/>
                        </a:rPr>
                        <a:t>harm</a:t>
                      </a:r>
                      <a:r>
                        <a:rPr lang="de-DE" sz="1000" baseline="0" dirty="0">
                          <a:latin typeface="Roboto"/>
                          <a:cs typeface="Roboto"/>
                        </a:rPr>
                        <a:t>;</a:t>
                      </a:r>
                      <a:endParaRPr lang="de-DE" sz="1000" dirty="0">
                        <a:latin typeface="Roboto"/>
                        <a:cs typeface="Roboto"/>
                      </a:endParaRPr>
                    </a:p>
                    <a:p>
                      <a:pPr marL="171450" indent="-171450">
                        <a:buFont typeface="Symbol" charset="2"/>
                        <a:buChar char="-"/>
                      </a:pPr>
                      <a:r>
                        <a:rPr lang="de-DE" sz="1000" b="1" dirty="0">
                          <a:latin typeface="Roboto"/>
                          <a:cs typeface="Roboto"/>
                        </a:rPr>
                        <a:t>Lack </a:t>
                      </a:r>
                      <a:r>
                        <a:rPr lang="de-DE" sz="1000" b="1" dirty="0" err="1">
                          <a:latin typeface="Roboto"/>
                          <a:cs typeface="Roboto"/>
                        </a:rPr>
                        <a:t>of</a:t>
                      </a:r>
                      <a:r>
                        <a:rPr lang="de-DE" sz="1000" b="1" dirty="0">
                          <a:latin typeface="Roboto"/>
                          <a:cs typeface="Roboto"/>
                        </a:rPr>
                        <a:t> </a:t>
                      </a:r>
                      <a:r>
                        <a:rPr lang="de-DE" sz="1000" b="1" dirty="0" err="1">
                          <a:latin typeface="Roboto"/>
                          <a:cs typeface="Roboto"/>
                        </a:rPr>
                        <a:t>clarity</a:t>
                      </a:r>
                      <a:r>
                        <a:rPr lang="de-DE" sz="1000" b="1" baseline="0" dirty="0">
                          <a:latin typeface="Roboto"/>
                          <a:cs typeface="Roboto"/>
                        </a:rPr>
                        <a:t> </a:t>
                      </a:r>
                      <a:r>
                        <a:rPr lang="de-DE" sz="1000" baseline="0" dirty="0" err="1">
                          <a:latin typeface="Roboto"/>
                          <a:cs typeface="Roboto"/>
                        </a:rPr>
                        <a:t>as</a:t>
                      </a:r>
                      <a:r>
                        <a:rPr lang="de-DE" sz="1000" baseline="0" dirty="0">
                          <a:latin typeface="Roboto"/>
                          <a:cs typeface="Roboto"/>
                        </a:rPr>
                        <a:t> </a:t>
                      </a:r>
                      <a:r>
                        <a:rPr lang="de-DE" sz="1000" baseline="0" dirty="0" err="1">
                          <a:latin typeface="Roboto"/>
                          <a:cs typeface="Roboto"/>
                        </a:rPr>
                        <a:t>to</a:t>
                      </a:r>
                      <a:r>
                        <a:rPr lang="de-DE" sz="1000" baseline="0" dirty="0">
                          <a:latin typeface="Roboto"/>
                          <a:cs typeface="Roboto"/>
                        </a:rPr>
                        <a:t> </a:t>
                      </a:r>
                      <a:r>
                        <a:rPr lang="de-DE" sz="1000" baseline="0" dirty="0" err="1">
                          <a:latin typeface="Roboto"/>
                          <a:cs typeface="Roboto"/>
                        </a:rPr>
                        <a:t>how</a:t>
                      </a:r>
                      <a:r>
                        <a:rPr lang="de-DE" sz="1000" baseline="0" dirty="0">
                          <a:latin typeface="Roboto"/>
                          <a:cs typeface="Roboto"/>
                        </a:rPr>
                        <a:t> </a:t>
                      </a:r>
                      <a:r>
                        <a:rPr lang="de-DE" sz="1000" baseline="0" dirty="0" err="1">
                          <a:latin typeface="Roboto"/>
                          <a:cs typeface="Roboto"/>
                        </a:rPr>
                        <a:t>judgments</a:t>
                      </a:r>
                      <a:r>
                        <a:rPr lang="de-DE" sz="1000" baseline="0" dirty="0">
                          <a:latin typeface="Roboto"/>
                          <a:cs typeface="Roboto"/>
                        </a:rPr>
                        <a:t> </a:t>
                      </a:r>
                      <a:r>
                        <a:rPr lang="de-DE" sz="1000" baseline="0" dirty="0" err="1">
                          <a:latin typeface="Roboto"/>
                          <a:cs typeface="Roboto"/>
                        </a:rPr>
                        <a:t>are</a:t>
                      </a:r>
                      <a:r>
                        <a:rPr lang="de-DE" sz="1000" baseline="0" dirty="0">
                          <a:latin typeface="Roboto"/>
                          <a:cs typeface="Roboto"/>
                        </a:rPr>
                        <a:t> </a:t>
                      </a:r>
                      <a:r>
                        <a:rPr lang="de-DE" sz="1000" baseline="0" dirty="0" err="1">
                          <a:latin typeface="Roboto"/>
                          <a:cs typeface="Roboto"/>
                        </a:rPr>
                        <a:t>made</a:t>
                      </a:r>
                      <a:r>
                        <a:rPr lang="de-DE" sz="1000" baseline="0" dirty="0">
                          <a:latin typeface="Roboto"/>
                          <a:cs typeface="Roboto"/>
                        </a:rPr>
                        <a:t>;</a:t>
                      </a:r>
                    </a:p>
                    <a:p>
                      <a:pPr marL="171450" indent="-171450">
                        <a:buFont typeface="Symbol" charset="2"/>
                        <a:buChar char="-"/>
                      </a:pPr>
                      <a:r>
                        <a:rPr lang="de-DE" sz="1000" baseline="0" dirty="0" err="1">
                          <a:latin typeface="Roboto"/>
                          <a:cs typeface="Roboto"/>
                        </a:rPr>
                        <a:t>Risk</a:t>
                      </a:r>
                      <a:r>
                        <a:rPr lang="de-DE" sz="1000" baseline="0" dirty="0">
                          <a:latin typeface="Roboto"/>
                          <a:cs typeface="Roboto"/>
                        </a:rPr>
                        <a:t> </a:t>
                      </a:r>
                      <a:r>
                        <a:rPr lang="de-DE" sz="1000" baseline="0" dirty="0" err="1">
                          <a:latin typeface="Roboto"/>
                          <a:cs typeface="Roboto"/>
                        </a:rPr>
                        <a:t>of</a:t>
                      </a:r>
                      <a:r>
                        <a:rPr lang="de-DE" sz="1000" baseline="0" dirty="0">
                          <a:latin typeface="Roboto"/>
                          <a:cs typeface="Roboto"/>
                        </a:rPr>
                        <a:t> </a:t>
                      </a:r>
                      <a:r>
                        <a:rPr lang="de-DE" sz="1000" baseline="0" dirty="0" err="1">
                          <a:latin typeface="Roboto"/>
                          <a:cs typeface="Roboto"/>
                        </a:rPr>
                        <a:t>consensus</a:t>
                      </a:r>
                      <a:r>
                        <a:rPr lang="de-DE" sz="1000" baseline="0" dirty="0">
                          <a:latin typeface="Roboto"/>
                          <a:cs typeface="Roboto"/>
                        </a:rPr>
                        <a:t> </a:t>
                      </a:r>
                      <a:r>
                        <a:rPr lang="de-DE" sz="1000" baseline="0" dirty="0" err="1">
                          <a:latin typeface="Roboto"/>
                          <a:cs typeface="Roboto"/>
                        </a:rPr>
                        <a:t>based</a:t>
                      </a:r>
                      <a:r>
                        <a:rPr lang="de-DE" sz="1000" baseline="0" dirty="0">
                          <a:latin typeface="Roboto"/>
                          <a:cs typeface="Roboto"/>
                        </a:rPr>
                        <a:t> on </a:t>
                      </a:r>
                      <a:r>
                        <a:rPr lang="de-DE" sz="1000" b="1" baseline="0" dirty="0" err="1">
                          <a:latin typeface="Roboto"/>
                          <a:cs typeface="Roboto"/>
                        </a:rPr>
                        <a:t>group</a:t>
                      </a:r>
                      <a:r>
                        <a:rPr lang="de-DE" sz="1000" b="1" baseline="0" dirty="0">
                          <a:latin typeface="Roboto"/>
                          <a:cs typeface="Roboto"/>
                        </a:rPr>
                        <a:t> </a:t>
                      </a:r>
                      <a:r>
                        <a:rPr lang="de-DE" sz="1000" b="1" baseline="0" dirty="0" err="1">
                          <a:latin typeface="Roboto"/>
                          <a:cs typeface="Roboto"/>
                        </a:rPr>
                        <a:t>pressure</a:t>
                      </a:r>
                      <a:r>
                        <a:rPr lang="de-DE" sz="1000" b="1" baseline="0" dirty="0">
                          <a:latin typeface="Roboto"/>
                          <a:cs typeface="Roboto"/>
                        </a:rPr>
                        <a:t> </a:t>
                      </a:r>
                      <a:r>
                        <a:rPr lang="de-DE" sz="1000" baseline="0" dirty="0" err="1">
                          <a:latin typeface="Roboto"/>
                          <a:cs typeface="Roboto"/>
                        </a:rPr>
                        <a:t>to</a:t>
                      </a:r>
                      <a:r>
                        <a:rPr lang="de-DE" sz="1000" baseline="0" dirty="0">
                          <a:latin typeface="Roboto"/>
                          <a:cs typeface="Roboto"/>
                        </a:rPr>
                        <a:t> </a:t>
                      </a:r>
                      <a:r>
                        <a:rPr lang="de-DE" sz="1000" baseline="0" dirty="0" err="1">
                          <a:latin typeface="Roboto"/>
                          <a:cs typeface="Roboto"/>
                        </a:rPr>
                        <a:t>conform</a:t>
                      </a:r>
                      <a:r>
                        <a:rPr lang="de-DE" sz="1000" baseline="0" dirty="0">
                          <a:latin typeface="Roboto"/>
                          <a:cs typeface="Roboto"/>
                        </a:rPr>
                        <a:t>;</a:t>
                      </a:r>
                    </a:p>
                    <a:p>
                      <a:pPr marL="171450" indent="-171450">
                        <a:buFont typeface="Symbol" charset="2"/>
                        <a:buChar char="-"/>
                      </a:pPr>
                      <a:r>
                        <a:rPr lang="de-DE" sz="1000" b="1" baseline="0" dirty="0">
                          <a:latin typeface="Roboto"/>
                          <a:cs typeface="Roboto"/>
                        </a:rPr>
                        <a:t>Bias</a:t>
                      </a:r>
                      <a:r>
                        <a:rPr lang="de-DE" sz="1000" baseline="0" dirty="0">
                          <a:latin typeface="Roboto"/>
                          <a:cs typeface="Roboto"/>
                        </a:rPr>
                        <a:t> </a:t>
                      </a:r>
                      <a:r>
                        <a:rPr lang="de-DE" sz="1000" baseline="0" dirty="0" err="1">
                          <a:latin typeface="Roboto"/>
                          <a:cs typeface="Roboto"/>
                        </a:rPr>
                        <a:t>to</a:t>
                      </a:r>
                      <a:r>
                        <a:rPr lang="de-DE" sz="1000" baseline="0" dirty="0">
                          <a:latin typeface="Roboto"/>
                          <a:cs typeface="Roboto"/>
                        </a:rPr>
                        <a:t> </a:t>
                      </a:r>
                      <a:r>
                        <a:rPr lang="de-DE" sz="1000" baseline="0" dirty="0" err="1">
                          <a:latin typeface="Roboto"/>
                          <a:cs typeface="Roboto"/>
                        </a:rPr>
                        <a:t>overestimate</a:t>
                      </a:r>
                      <a:r>
                        <a:rPr lang="de-DE" sz="1000" baseline="0" dirty="0">
                          <a:latin typeface="Roboto"/>
                          <a:cs typeface="Roboto"/>
                        </a:rPr>
                        <a:t> </a:t>
                      </a:r>
                      <a:r>
                        <a:rPr lang="de-DE" sz="1000" baseline="0" dirty="0" err="1">
                          <a:latin typeface="Roboto"/>
                          <a:cs typeface="Roboto"/>
                        </a:rPr>
                        <a:t>events</a:t>
                      </a:r>
                      <a:r>
                        <a:rPr lang="de-DE" sz="1000" baseline="0" dirty="0">
                          <a:latin typeface="Roboto"/>
                          <a:cs typeface="Roboto"/>
                        </a:rPr>
                        <a:t> </a:t>
                      </a:r>
                      <a:r>
                        <a:rPr lang="de-DE" sz="1000" baseline="0" dirty="0" err="1">
                          <a:latin typeface="Roboto"/>
                          <a:cs typeface="Roboto"/>
                        </a:rPr>
                        <a:t>one</a:t>
                      </a:r>
                      <a:r>
                        <a:rPr lang="de-DE" sz="1000" baseline="0" dirty="0">
                          <a:latin typeface="Roboto"/>
                          <a:cs typeface="Roboto"/>
                        </a:rPr>
                        <a:t> </a:t>
                      </a:r>
                      <a:r>
                        <a:rPr lang="de-DE" sz="1000" baseline="0" dirty="0" err="1">
                          <a:latin typeface="Roboto"/>
                          <a:cs typeface="Roboto"/>
                        </a:rPr>
                        <a:t>has</a:t>
                      </a:r>
                      <a:r>
                        <a:rPr lang="de-DE" sz="1000" baseline="0" dirty="0">
                          <a:latin typeface="Roboto"/>
                          <a:cs typeface="Roboto"/>
                        </a:rPr>
                        <a:t> </a:t>
                      </a:r>
                      <a:r>
                        <a:rPr lang="de-DE" sz="1000" baseline="0" dirty="0" err="1">
                          <a:latin typeface="Roboto"/>
                          <a:cs typeface="Roboto"/>
                        </a:rPr>
                        <a:t>experienced</a:t>
                      </a:r>
                      <a:r>
                        <a:rPr lang="de-DE" sz="1000" baseline="0" dirty="0">
                          <a:latin typeface="Roboto"/>
                          <a:cs typeface="Roboto"/>
                        </a:rPr>
                        <a:t> in real-</a:t>
                      </a:r>
                      <a:r>
                        <a:rPr lang="de-DE" sz="1000" baseline="0" dirty="0" err="1">
                          <a:latin typeface="Roboto"/>
                          <a:cs typeface="Roboto"/>
                        </a:rPr>
                        <a:t>life</a:t>
                      </a:r>
                      <a:r>
                        <a:rPr lang="de-DE" sz="1000" baseline="0" dirty="0">
                          <a:latin typeface="Roboto"/>
                          <a:cs typeface="Roboto"/>
                        </a:rPr>
                        <a:t> </a:t>
                      </a:r>
                      <a:r>
                        <a:rPr lang="de-DE" sz="1000" baseline="0" dirty="0" err="1">
                          <a:latin typeface="Roboto"/>
                          <a:cs typeface="Roboto"/>
                        </a:rPr>
                        <a:t>and</a:t>
                      </a:r>
                      <a:r>
                        <a:rPr lang="de-DE" sz="1000" baseline="0" dirty="0">
                          <a:latin typeface="Roboto"/>
                          <a:cs typeface="Roboto"/>
                        </a:rPr>
                        <a:t> </a:t>
                      </a:r>
                      <a:r>
                        <a:rPr lang="de-DE" sz="1000" baseline="0" dirty="0" err="1">
                          <a:latin typeface="Roboto"/>
                          <a:cs typeface="Roboto"/>
                        </a:rPr>
                        <a:t>to</a:t>
                      </a:r>
                      <a:r>
                        <a:rPr lang="de-DE" sz="1000" baseline="0" dirty="0">
                          <a:latin typeface="Roboto"/>
                          <a:cs typeface="Roboto"/>
                        </a:rPr>
                        <a:t> </a:t>
                      </a:r>
                      <a:r>
                        <a:rPr lang="de-DE" sz="1000" baseline="0" dirty="0" err="1">
                          <a:latin typeface="Roboto"/>
                          <a:cs typeface="Roboto"/>
                        </a:rPr>
                        <a:t>underestimate</a:t>
                      </a:r>
                      <a:r>
                        <a:rPr lang="de-DE" sz="1000" baseline="0" dirty="0">
                          <a:latin typeface="Roboto"/>
                          <a:cs typeface="Roboto"/>
                        </a:rPr>
                        <a:t> </a:t>
                      </a:r>
                      <a:r>
                        <a:rPr lang="de-DE" sz="1000" baseline="0" dirty="0" err="1">
                          <a:latin typeface="Roboto"/>
                          <a:cs typeface="Roboto"/>
                        </a:rPr>
                        <a:t>what</a:t>
                      </a:r>
                      <a:r>
                        <a:rPr lang="de-DE" sz="1000" baseline="0" dirty="0">
                          <a:latin typeface="Roboto"/>
                          <a:cs typeface="Roboto"/>
                        </a:rPr>
                        <a:t> </a:t>
                      </a:r>
                      <a:r>
                        <a:rPr lang="de-DE" sz="1000" baseline="0" dirty="0" err="1">
                          <a:latin typeface="Roboto"/>
                          <a:cs typeface="Roboto"/>
                        </a:rPr>
                        <a:t>is</a:t>
                      </a:r>
                      <a:r>
                        <a:rPr lang="de-DE" sz="1000" baseline="0" dirty="0">
                          <a:latin typeface="Roboto"/>
                          <a:cs typeface="Roboto"/>
                        </a:rPr>
                        <a:t> remote in </a:t>
                      </a:r>
                      <a:r>
                        <a:rPr lang="de-DE" sz="1000" baseline="0" dirty="0" err="1">
                          <a:latin typeface="Roboto"/>
                          <a:cs typeface="Roboto"/>
                        </a:rPr>
                        <a:t>space</a:t>
                      </a:r>
                      <a:r>
                        <a:rPr lang="de-DE" sz="1000" baseline="0" dirty="0">
                          <a:latin typeface="Roboto"/>
                          <a:cs typeface="Roboto"/>
                        </a:rPr>
                        <a:t> </a:t>
                      </a:r>
                      <a:r>
                        <a:rPr lang="de-DE" sz="1000" baseline="0" dirty="0" err="1">
                          <a:latin typeface="Roboto"/>
                          <a:cs typeface="Roboto"/>
                        </a:rPr>
                        <a:t>and</a:t>
                      </a:r>
                      <a:r>
                        <a:rPr lang="de-DE" sz="1000" baseline="0" dirty="0">
                          <a:latin typeface="Roboto"/>
                          <a:cs typeface="Roboto"/>
                        </a:rPr>
                        <a:t> time </a:t>
                      </a:r>
                      <a:r>
                        <a:rPr lang="de-DE" sz="1000" baseline="0" dirty="0" err="1">
                          <a:latin typeface="Roboto"/>
                          <a:cs typeface="Roboto"/>
                        </a:rPr>
                        <a:t>and</a:t>
                      </a:r>
                      <a:r>
                        <a:rPr lang="de-DE" sz="1000" baseline="0" dirty="0">
                          <a:latin typeface="Roboto"/>
                          <a:cs typeface="Roboto"/>
                        </a:rPr>
                        <a:t> </a:t>
                      </a:r>
                      <a:r>
                        <a:rPr lang="de-DE" sz="1000" baseline="0" dirty="0" err="1">
                          <a:latin typeface="Roboto"/>
                          <a:cs typeface="Roboto"/>
                        </a:rPr>
                        <a:t>unknown</a:t>
                      </a:r>
                      <a:r>
                        <a:rPr lang="de-DE" sz="1000" baseline="0" dirty="0">
                          <a:latin typeface="Roboto"/>
                          <a:cs typeface="Roboto"/>
                        </a:rPr>
                        <a:t>.</a:t>
                      </a:r>
                      <a:endParaRPr lang="de-DE" sz="1000" dirty="0">
                        <a:latin typeface="Roboto"/>
                        <a:cs typeface="Roboto"/>
                      </a:endParaRPr>
                    </a:p>
                  </a:txBody>
                  <a:tcPr>
                    <a:lnL w="12700" cap="flat" cmpd="sng" algn="ctr">
                      <a:solidFill>
                        <a:srgbClr val="D9D9D9"/>
                      </a:solidFill>
                      <a:prstDash val="solid"/>
                      <a:round/>
                      <a:headEnd type="none" w="med" len="med"/>
                      <a:tailEnd type="none" w="med" len="med"/>
                    </a:lnL>
                    <a:lnR w="12700" cap="flat" cmpd="sng" algn="ctr">
                      <a:solidFill>
                        <a:srgbClr val="44B1F1"/>
                      </a:solidFill>
                      <a:prstDash val="solid"/>
                      <a:round/>
                      <a:headEnd type="none" w="med" len="med"/>
                      <a:tailEnd type="none" w="med" len="med"/>
                    </a:lnR>
                    <a:lnT w="12700" cap="flat" cmpd="sng" algn="ctr">
                      <a:solidFill>
                        <a:srgbClr val="44B1F1"/>
                      </a:solidFill>
                      <a:prstDash val="solid"/>
                      <a:round/>
                      <a:headEnd type="none" w="med" len="med"/>
                      <a:tailEnd type="none" w="med" len="med"/>
                    </a:lnT>
                    <a:lnB w="12700" cap="flat" cmpd="sng" algn="ctr">
                      <a:solidFill>
                        <a:srgbClr val="44B1F1"/>
                      </a:solidFill>
                      <a:prstDash val="solid"/>
                      <a:round/>
                      <a:headEnd type="none" w="med" len="med"/>
                      <a:tailEnd type="none" w="med" len="med"/>
                    </a:lnB>
                    <a:solidFill>
                      <a:srgbClr val="F0C9C8"/>
                    </a:solidFill>
                  </a:tcPr>
                </a:tc>
                <a:extLst>
                  <a:ext uri="{0D108BD9-81ED-4DB2-BD59-A6C34878D82A}">
                    <a16:rowId xmlns:a16="http://schemas.microsoft.com/office/drawing/2014/main" val="10000"/>
                  </a:ext>
                </a:extLst>
              </a:tr>
            </a:tbl>
          </a:graphicData>
        </a:graphic>
      </p:graphicFrame>
      <p:sp>
        <p:nvSpPr>
          <p:cNvPr id="3" name="Fußzeilenplatzhalter 2"/>
          <p:cNvSpPr>
            <a:spLocks noGrp="1"/>
          </p:cNvSpPr>
          <p:nvPr>
            <p:ph type="ftr" sz="quarter" idx="3"/>
          </p:nvPr>
        </p:nvSpPr>
        <p:spPr/>
        <p:txBody>
          <a:bodyPr/>
          <a:lstStyle/>
          <a:p>
            <a:r>
              <a:rPr lang="en-US" b="1"/>
              <a:t>Module 4 – Understanding and assessing corruption</a:t>
            </a:r>
            <a:endParaRPr lang="en-US"/>
          </a:p>
        </p:txBody>
      </p:sp>
      <p:sp>
        <p:nvSpPr>
          <p:cNvPr id="5" name="Foliennummernplatzhalter 4"/>
          <p:cNvSpPr>
            <a:spLocks noGrp="1"/>
          </p:cNvSpPr>
          <p:nvPr>
            <p:ph type="sldNum" sz="quarter" idx="12"/>
          </p:nvPr>
        </p:nvSpPr>
        <p:spPr/>
        <p:txBody>
          <a:bodyPr/>
          <a:lstStyle/>
          <a:p>
            <a:fld id="{961E0DA8-AC27-403E-90E8-404BCA9BAC80}" type="slidenum">
              <a:rPr lang="en-US" smtClean="0"/>
              <a:pPr/>
              <a:t>26</a:t>
            </a:fld>
            <a:endParaRPr lang="en-US"/>
          </a:p>
        </p:txBody>
      </p:sp>
      <p:pic>
        <p:nvPicPr>
          <p:cNvPr id="7" name="Grafik 6">
            <a:extLst>
              <a:ext uri="{FF2B5EF4-FFF2-40B4-BE49-F238E27FC236}">
                <a16:creationId xmlns:a16="http://schemas.microsoft.com/office/drawing/2014/main" id="{F7648036-0BFE-6749-AFFD-7CAB4167EC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2742464"/>
            <a:ext cx="3372463" cy="1941127"/>
          </a:xfrm>
          <a:prstGeom prst="rect">
            <a:avLst/>
          </a:prstGeom>
          <a:ln>
            <a:solidFill>
              <a:srgbClr val="4CC2EF"/>
            </a:solidFill>
          </a:ln>
        </p:spPr>
      </p:pic>
    </p:spTree>
    <p:extLst>
      <p:ext uri="{BB962C8B-B14F-4D97-AF65-F5344CB8AC3E}">
        <p14:creationId xmlns:p14="http://schemas.microsoft.com/office/powerpoint/2010/main" val="325286277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3" name="Foliennummernplatzhalter 2"/>
          <p:cNvSpPr>
            <a:spLocks noGrp="1"/>
          </p:cNvSpPr>
          <p:nvPr>
            <p:ph type="sldNum" sz="quarter" idx="12"/>
          </p:nvPr>
        </p:nvSpPr>
        <p:spPr/>
        <p:txBody>
          <a:bodyPr/>
          <a:lstStyle/>
          <a:p>
            <a:fld id="{961E0DA8-AC27-403E-90E8-404BCA9BAC80}" type="slidenum">
              <a:rPr lang="en-US" smtClean="0"/>
              <a:pPr/>
              <a:t>27</a:t>
            </a:fld>
            <a:endParaRPr lang="en-US"/>
          </a:p>
        </p:txBody>
      </p:sp>
      <p:sp>
        <p:nvSpPr>
          <p:cNvPr id="4" name="Fußzeilenplatzhalter 3"/>
          <p:cNvSpPr>
            <a:spLocks noGrp="1"/>
          </p:cNvSpPr>
          <p:nvPr>
            <p:ph type="ftr" sz="quarter" idx="3"/>
          </p:nvPr>
        </p:nvSpPr>
        <p:spPr/>
        <p:txBody>
          <a:bodyPr/>
          <a:lstStyle/>
          <a:p>
            <a:r>
              <a:rPr lang="en-US" b="1"/>
              <a:t>Module 4 – Understanding and assessing corruption</a:t>
            </a:r>
            <a:endParaRPr lang="en-US"/>
          </a:p>
        </p:txBody>
      </p:sp>
      <p:grpSp>
        <p:nvGrpSpPr>
          <p:cNvPr id="10" name="Gruppierung 9"/>
          <p:cNvGrpSpPr/>
          <p:nvPr/>
        </p:nvGrpSpPr>
        <p:grpSpPr>
          <a:xfrm>
            <a:off x="1593917" y="1816994"/>
            <a:ext cx="3472535" cy="592405"/>
            <a:chOff x="5055266" y="1809059"/>
            <a:chExt cx="3472535" cy="592405"/>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tIns="45720" rIns="108000" bIns="45720" rtlCol="0" anchor="t">
              <a:spAutoFit/>
            </a:bodyPr>
            <a:lstStyle/>
            <a:p>
              <a:r>
                <a:rPr lang="en-US" altLang="ko-KR" sz="2400" b="1" dirty="0">
                  <a:solidFill>
                    <a:schemeClr val="bg2">
                      <a:lumMod val="75000"/>
                    </a:schemeClr>
                  </a:solidFill>
                  <a:latin typeface="Roboto"/>
                  <a:ea typeface="맑은 고딕"/>
                  <a:cs typeface="Roboto"/>
                </a:rPr>
                <a:t>03</a:t>
              </a:r>
              <a:endParaRPr lang="ko-KR" altLang="en-US" sz="2400" b="1">
                <a:solidFill>
                  <a:schemeClr val="bg2">
                    <a:lumMod val="75000"/>
                  </a:schemeClr>
                </a:solidFill>
                <a:latin typeface="Roboto"/>
                <a:ea typeface="맑은 고딕"/>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584776"/>
            </a:xfrm>
            <a:prstGeom prst="rect">
              <a:avLst/>
            </a:prstGeom>
            <a:noFill/>
          </p:spPr>
          <p:txBody>
            <a:bodyPr wrap="square" lIns="91440" tIns="45720" rIns="91440" bIns="45720" rtlCol="0" anchor="t">
              <a:spAutoFit/>
            </a:bodyPr>
            <a:lstStyle/>
            <a:p>
              <a:r>
                <a:rPr lang="en-US" altLang="ko-KR" sz="1600" b="1" dirty="0">
                  <a:solidFill>
                    <a:schemeClr val="bg2">
                      <a:lumMod val="75000"/>
                    </a:schemeClr>
                  </a:solidFill>
                  <a:latin typeface="Roboto"/>
                  <a:ea typeface="맑은 고딕"/>
                  <a:cs typeface="Roboto"/>
                </a:rPr>
                <a:t>Why and how to assess corruption?</a:t>
              </a:r>
              <a:endParaRPr lang="ko-KR" altLang="en-US" sz="1600" b="1">
                <a:solidFill>
                  <a:schemeClr val="bg2">
                    <a:lumMod val="75000"/>
                  </a:schemeClr>
                </a:solidFill>
                <a:latin typeface="Roboto"/>
                <a:ea typeface="맑은 고딕"/>
                <a:cs typeface="Roboto"/>
              </a:endParaRPr>
            </a:p>
          </p:txBody>
        </p:sp>
      </p:grpSp>
      <p:grpSp>
        <p:nvGrpSpPr>
          <p:cNvPr id="5" name="Group 4">
            <a:extLst>
              <a:ext uri="{FF2B5EF4-FFF2-40B4-BE49-F238E27FC236}">
                <a16:creationId xmlns:a16="http://schemas.microsoft.com/office/drawing/2014/main" id="{3FCE1127-4075-49C6-9C6F-816C7EBB8A3D}"/>
              </a:ext>
            </a:extLst>
          </p:cNvPr>
          <p:cNvGrpSpPr/>
          <p:nvPr/>
        </p:nvGrpSpPr>
        <p:grpSpPr>
          <a:xfrm>
            <a:off x="5055269" y="630862"/>
            <a:ext cx="3472803" cy="595894"/>
            <a:chOff x="1593920" y="1719947"/>
            <a:chExt cx="3472803" cy="595894"/>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731066"/>
              <a:ext cx="2987989" cy="584775"/>
            </a:xfrm>
            <a:prstGeom prst="rect">
              <a:avLst/>
            </a:prstGeom>
            <a:noFill/>
          </p:spPr>
          <p:txBody>
            <a:bodyPr wrap="square" lIns="91440" tIns="45720" rIns="91440" bIns="45720" rtlCol="0" anchor="t">
              <a:spAutoFit/>
            </a:bodyPr>
            <a:lstStyle/>
            <a:p>
              <a:pPr lvl="0"/>
              <a:r>
                <a:rPr lang="en-US" altLang="ko-KR" sz="1600" b="1" dirty="0">
                  <a:solidFill>
                    <a:schemeClr val="bg2">
                      <a:lumMod val="75000"/>
                    </a:schemeClr>
                  </a:solidFill>
                  <a:latin typeface="Roboto"/>
                  <a:ea typeface="맑은 고딕"/>
                  <a:cs typeface="Roboto"/>
                </a:rPr>
                <a:t>Administrative corruption: Types, risk areas and impact</a:t>
              </a:r>
              <a:endParaRPr lang="ko-KR" altLang="en-US" sz="1600" b="1" dirty="0">
                <a:solidFill>
                  <a:schemeClr val="bg2">
                    <a:lumMod val="75000"/>
                  </a:schemeClr>
                </a:solidFill>
                <a:latin typeface="Roboto"/>
                <a:ea typeface="맑은 고딕"/>
                <a:cs typeface="Roboto"/>
              </a:endParaRPr>
            </a:p>
          </p:txBody>
        </p:sp>
        <p:sp>
          <p:nvSpPr>
            <p:cNvPr id="45" name="TextBox 161">
              <a:extLst>
                <a:ext uri="{FF2B5EF4-FFF2-40B4-BE49-F238E27FC236}">
                  <a16:creationId xmlns:a16="http://schemas.microsoft.com/office/drawing/2014/main" id="{778F9CD7-E3C1-4A1C-B8DB-B2C0738B37CF}"/>
                </a:ext>
              </a:extLst>
            </p:cNvPr>
            <p:cNvSpPr txBox="1"/>
            <p:nvPr/>
          </p:nvSpPr>
          <p:spPr>
            <a:xfrm>
              <a:off x="1593920" y="1719947"/>
              <a:ext cx="960159" cy="461665"/>
            </a:xfrm>
            <a:prstGeom prst="rect">
              <a:avLst/>
            </a:prstGeom>
            <a:noFill/>
          </p:spPr>
          <p:txBody>
            <a:bodyPr wrap="square" lIns="108000" tIns="45720" rIns="108000" bIns="45720" rtlCol="0" anchor="t">
              <a:spAutoFit/>
            </a:bodyPr>
            <a:lstStyle/>
            <a:p>
              <a:r>
                <a:rPr lang="en-US" altLang="ko-KR" sz="2400" b="1" dirty="0">
                  <a:solidFill>
                    <a:schemeClr val="bg2">
                      <a:lumMod val="75000"/>
                    </a:schemeClr>
                  </a:solidFill>
                  <a:latin typeface="Roboto"/>
                  <a:ea typeface="맑은 고딕"/>
                  <a:cs typeface="Roboto"/>
                </a:rPr>
                <a:t>02</a:t>
              </a:r>
              <a:endParaRPr lang="ko-KR" altLang="en-US" sz="2400" b="1">
                <a:solidFill>
                  <a:schemeClr val="bg2">
                    <a:lumMod val="75000"/>
                  </a:schemeClr>
                </a:solidFill>
                <a:latin typeface="Roboto"/>
                <a:ea typeface="맑은 고딕"/>
                <a:cs typeface="Roboto"/>
              </a:endParaRPr>
            </a:p>
          </p:txBody>
        </p:sp>
      </p:grpSp>
      <p:sp>
        <p:nvSpPr>
          <p:cNvPr id="37" name="TextBox 165">
            <a:extLst>
              <a:ext uri="{FF2B5EF4-FFF2-40B4-BE49-F238E27FC236}">
                <a16:creationId xmlns:a16="http://schemas.microsoft.com/office/drawing/2014/main" id="{F5C849C4-6466-4A2C-A634-E5C491129188}"/>
              </a:ext>
            </a:extLst>
          </p:cNvPr>
          <p:cNvSpPr txBox="1"/>
          <p:nvPr/>
        </p:nvSpPr>
        <p:spPr>
          <a:xfrm>
            <a:off x="2079538" y="638454"/>
            <a:ext cx="2988000" cy="338554"/>
          </a:xfrm>
          <a:prstGeom prst="rect">
            <a:avLst/>
          </a:prstGeom>
          <a:noFill/>
        </p:spPr>
        <p:txBody>
          <a:bodyPr wrap="square" lIns="91440" tIns="45720" rIns="91440" bIns="45720" rtlCol="0" anchor="t">
            <a:spAutoFit/>
          </a:bodyPr>
          <a:lstStyle/>
          <a:p>
            <a:r>
              <a:rPr lang="en-US" altLang="ko-KR" sz="1600" b="1" dirty="0">
                <a:solidFill>
                  <a:schemeClr val="bg2">
                    <a:lumMod val="75000"/>
                  </a:schemeClr>
                </a:solidFill>
                <a:latin typeface="Roboto"/>
                <a:ea typeface="맑은 고딕"/>
                <a:cs typeface="Roboto"/>
              </a:rPr>
              <a:t>What is corruption?</a:t>
            </a:r>
            <a:endParaRPr lang="ko-KR" altLang="en-US" sz="1600" b="1" dirty="0">
              <a:solidFill>
                <a:schemeClr val="bg2">
                  <a:lumMod val="75000"/>
                </a:schemeClr>
              </a:solidFill>
              <a:latin typeface="Roboto"/>
              <a:ea typeface="맑은 고딕"/>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338554"/>
          </a:xfrm>
          <a:prstGeom prst="rect">
            <a:avLst/>
          </a:prstGeom>
          <a:noFill/>
        </p:spPr>
        <p:txBody>
          <a:bodyPr wrap="square" lIns="91440" tIns="45720" rIns="91440" bIns="45720" rtlCol="0" anchor="t">
            <a:spAutoFit/>
          </a:bodyPr>
          <a:lstStyle/>
          <a:p>
            <a:endParaRPr lang="de-DE" altLang="ko-KR" sz="1600" b="1">
              <a:solidFill>
                <a:schemeClr val="bg1"/>
              </a:solidFill>
              <a:latin typeface="Roboto"/>
              <a:cs typeface="Roboto"/>
            </a:endParaRP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tIns="45720" rIns="108000" bIns="45720" rtlCol="0" anchor="t">
            <a:spAutoFit/>
          </a:bodyPr>
          <a:lstStyle/>
          <a:p>
            <a:r>
              <a:rPr lang="en-US" altLang="ko-KR" sz="2400" b="1" dirty="0">
                <a:solidFill>
                  <a:schemeClr val="bg2">
                    <a:lumMod val="75000"/>
                  </a:schemeClr>
                </a:solidFill>
                <a:latin typeface="Roboto"/>
                <a:ea typeface="맑은 고딕"/>
                <a:cs typeface="Roboto"/>
              </a:rPr>
              <a:t>01</a:t>
            </a:r>
            <a:endParaRPr lang="ko-KR" altLang="en-US" sz="2400" b="1" dirty="0">
              <a:solidFill>
                <a:schemeClr val="bg2">
                  <a:lumMod val="75000"/>
                </a:schemeClr>
              </a:solidFill>
              <a:latin typeface="Roboto"/>
              <a:ea typeface="맑은 고딕"/>
              <a:cs typeface="Roboto"/>
            </a:endParaRPr>
          </a:p>
        </p:txBody>
      </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29" name="Gruppierung 28"/>
          <p:cNvGrpSpPr/>
          <p:nvPr/>
        </p:nvGrpSpPr>
        <p:grpSpPr>
          <a:xfrm>
            <a:off x="5070207" y="1819522"/>
            <a:ext cx="3472535" cy="592405"/>
            <a:chOff x="5055266" y="1809059"/>
            <a:chExt cx="3472535" cy="592405"/>
          </a:xfrm>
        </p:grpSpPr>
        <p:sp>
          <p:nvSpPr>
            <p:cNvPr id="32"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tIns="45720" rIns="108000" bIns="45720" rtlCol="0" anchor="t">
              <a:spAutoFit/>
            </a:bodyPr>
            <a:lstStyle/>
            <a:p>
              <a:r>
                <a:rPr lang="en-US" altLang="ko-KR" sz="2400" b="1" dirty="0">
                  <a:solidFill>
                    <a:schemeClr val="bg1"/>
                  </a:solidFill>
                  <a:latin typeface="Roboto"/>
                  <a:ea typeface="맑은 고딕"/>
                  <a:cs typeface="Roboto"/>
                </a:rPr>
                <a:t>04</a:t>
              </a:r>
              <a:endParaRPr lang="ko-KR" altLang="en-US" sz="2400" b="1">
                <a:solidFill>
                  <a:schemeClr val="bg1"/>
                </a:solidFill>
                <a:latin typeface="Roboto"/>
                <a:ea typeface="맑은 고딕"/>
                <a:cs typeface="Roboto"/>
              </a:endParaRPr>
            </a:p>
          </p:txBody>
        </p:sp>
        <p:sp>
          <p:nvSpPr>
            <p:cNvPr id="35" name="TextBox 177">
              <a:extLst>
                <a:ext uri="{FF2B5EF4-FFF2-40B4-BE49-F238E27FC236}">
                  <a16:creationId xmlns:a16="http://schemas.microsoft.com/office/drawing/2014/main" id="{EB4A109D-FBFE-47D6-9A8F-D7BF7A3D0024}"/>
                </a:ext>
              </a:extLst>
            </p:cNvPr>
            <p:cNvSpPr txBox="1"/>
            <p:nvPr/>
          </p:nvSpPr>
          <p:spPr>
            <a:xfrm>
              <a:off x="5539801" y="1816688"/>
              <a:ext cx="2988000" cy="584776"/>
            </a:xfrm>
            <a:prstGeom prst="rect">
              <a:avLst/>
            </a:prstGeom>
            <a:noFill/>
          </p:spPr>
          <p:txBody>
            <a:bodyPr wrap="square" lIns="91440" tIns="45720" rIns="91440" bIns="45720" rtlCol="0" anchor="t">
              <a:spAutoFit/>
            </a:bodyPr>
            <a:lstStyle/>
            <a:p>
              <a:r>
                <a:rPr lang="de-DE" altLang="ko-KR" sz="1600" b="1" dirty="0" err="1">
                  <a:solidFill>
                    <a:schemeClr val="bg1"/>
                  </a:solidFill>
                  <a:latin typeface="Roboto"/>
                  <a:ea typeface="맑은 고딕"/>
                  <a:cs typeface="Roboto"/>
                </a:rPr>
                <a:t>Practical</a:t>
              </a:r>
              <a:r>
                <a:rPr lang="de-DE" altLang="ko-KR" sz="1600" b="1" dirty="0">
                  <a:solidFill>
                    <a:schemeClr val="bg1"/>
                  </a:solidFill>
                  <a:latin typeface="Roboto"/>
                  <a:ea typeface="맑은 고딕"/>
                  <a:cs typeface="Roboto"/>
                </a:rPr>
                <a:t> </a:t>
              </a:r>
              <a:r>
                <a:rPr lang="de-DE" altLang="ko-KR" sz="1600" b="1" dirty="0" err="1">
                  <a:solidFill>
                    <a:schemeClr val="bg1"/>
                  </a:solidFill>
                  <a:latin typeface="Roboto"/>
                  <a:ea typeface="맑은 고딕"/>
                  <a:cs typeface="Roboto"/>
                </a:rPr>
                <a:t>examples</a:t>
              </a:r>
              <a:r>
                <a:rPr lang="de-DE" altLang="ko-KR" sz="1600" b="1" dirty="0">
                  <a:solidFill>
                    <a:schemeClr val="bg1"/>
                  </a:solidFill>
                  <a:latin typeface="Roboto"/>
                  <a:ea typeface="맑은 고딕"/>
                  <a:cs typeface="Roboto"/>
                </a:rPr>
                <a:t> </a:t>
              </a:r>
              <a:r>
                <a:rPr lang="de-DE" altLang="ko-KR" sz="1600" b="1" dirty="0" err="1">
                  <a:solidFill>
                    <a:schemeClr val="bg1"/>
                  </a:solidFill>
                  <a:latin typeface="Roboto"/>
                  <a:ea typeface="맑은 고딕"/>
                  <a:cs typeface="Roboto"/>
                </a:rPr>
                <a:t>of</a:t>
              </a:r>
              <a:r>
                <a:rPr lang="de-DE" altLang="ko-KR" sz="1600" b="1" dirty="0">
                  <a:solidFill>
                    <a:schemeClr val="bg1"/>
                  </a:solidFill>
                  <a:latin typeface="Roboto"/>
                  <a:ea typeface="맑은 고딕"/>
                  <a:cs typeface="Roboto"/>
                </a:rPr>
                <a:t> </a:t>
              </a:r>
              <a:r>
                <a:rPr lang="de-DE" altLang="ko-KR" sz="1600" b="1" dirty="0" err="1">
                  <a:solidFill>
                    <a:schemeClr val="bg1"/>
                  </a:solidFill>
                  <a:latin typeface="Roboto"/>
                  <a:ea typeface="맑은 고딕"/>
                  <a:cs typeface="Roboto"/>
                </a:rPr>
                <a:t>assessment</a:t>
              </a:r>
              <a:r>
                <a:rPr lang="de-DE" altLang="ko-KR" sz="1600" b="1" dirty="0">
                  <a:solidFill>
                    <a:schemeClr val="bg1"/>
                  </a:solidFill>
                  <a:latin typeface="Roboto"/>
                  <a:ea typeface="맑은 고딕"/>
                  <a:cs typeface="Roboto"/>
                </a:rPr>
                <a:t> </a:t>
              </a:r>
              <a:r>
                <a:rPr lang="de-DE" altLang="ko-KR" sz="1600" b="1" dirty="0" err="1">
                  <a:solidFill>
                    <a:schemeClr val="bg1"/>
                  </a:solidFill>
                  <a:latin typeface="Roboto"/>
                  <a:ea typeface="맑은 고딕"/>
                  <a:cs typeface="Roboto"/>
                </a:rPr>
                <a:t>tools</a:t>
              </a:r>
              <a:endParaRPr lang="ko-KR" altLang="en-US" sz="1600" b="1">
                <a:solidFill>
                  <a:schemeClr val="bg1"/>
                </a:solidFill>
                <a:latin typeface="Roboto"/>
                <a:ea typeface="맑은 고딕"/>
                <a:cs typeface="Roboto"/>
              </a:endParaRPr>
            </a:p>
          </p:txBody>
        </p:sp>
      </p:grpSp>
      <p:grpSp>
        <p:nvGrpSpPr>
          <p:cNvPr id="21" name="Gruppierung 20"/>
          <p:cNvGrpSpPr/>
          <p:nvPr/>
        </p:nvGrpSpPr>
        <p:grpSpPr>
          <a:xfrm>
            <a:off x="1593917" y="3002785"/>
            <a:ext cx="3472535" cy="592404"/>
            <a:chOff x="5055266" y="1809059"/>
            <a:chExt cx="3472535" cy="592404"/>
          </a:xfrm>
        </p:grpSpPr>
        <p:sp>
          <p:nvSpPr>
            <p:cNvPr id="22"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tIns="45720" rIns="108000" bIns="45720" rtlCol="0" anchor="t">
              <a:spAutoFit/>
            </a:bodyPr>
            <a:lstStyle/>
            <a:p>
              <a:r>
                <a:rPr lang="en-US" altLang="ko-KR" sz="2400" b="1" dirty="0">
                  <a:solidFill>
                    <a:schemeClr val="bg2">
                      <a:lumMod val="75000"/>
                    </a:schemeClr>
                  </a:solidFill>
                  <a:latin typeface="Roboto"/>
                  <a:ea typeface="맑은 고딕"/>
                  <a:cs typeface="Roboto"/>
                </a:rPr>
                <a:t>05</a:t>
              </a:r>
              <a:endParaRPr lang="ko-KR" altLang="en-US" sz="2400" b="1">
                <a:solidFill>
                  <a:schemeClr val="bg2">
                    <a:lumMod val="75000"/>
                  </a:schemeClr>
                </a:solidFill>
                <a:latin typeface="Roboto"/>
                <a:ea typeface="맑은 고딕"/>
                <a:cs typeface="Roboto"/>
              </a:endParaRPr>
            </a:p>
          </p:txBody>
        </p:sp>
        <p:sp>
          <p:nvSpPr>
            <p:cNvPr id="23" name="TextBox 177">
              <a:extLst>
                <a:ext uri="{FF2B5EF4-FFF2-40B4-BE49-F238E27FC236}">
                  <a16:creationId xmlns:a16="http://schemas.microsoft.com/office/drawing/2014/main" id="{EB4A109D-FBFE-47D6-9A8F-D7BF7A3D0024}"/>
                </a:ext>
              </a:extLst>
            </p:cNvPr>
            <p:cNvSpPr txBox="1"/>
            <p:nvPr/>
          </p:nvSpPr>
          <p:spPr>
            <a:xfrm>
              <a:off x="5539801" y="1816688"/>
              <a:ext cx="2988000" cy="584775"/>
            </a:xfrm>
            <a:prstGeom prst="rect">
              <a:avLst/>
            </a:prstGeom>
            <a:noFill/>
          </p:spPr>
          <p:txBody>
            <a:bodyPr wrap="square" lIns="91440" tIns="45720" rIns="91440" bIns="45720" rtlCol="0" anchor="t">
              <a:spAutoFit/>
            </a:bodyPr>
            <a:lstStyle/>
            <a:p>
              <a:r>
                <a:rPr lang="en-US" altLang="ko-KR" sz="1600" b="1" dirty="0">
                  <a:solidFill>
                    <a:schemeClr val="bg2">
                      <a:lumMod val="75000"/>
                    </a:schemeClr>
                  </a:solidFill>
                  <a:latin typeface="Roboto"/>
                  <a:ea typeface="맑은 고딕"/>
                  <a:cs typeface="+mn-lt"/>
                </a:rPr>
                <a:t>Activity</a:t>
              </a:r>
              <a:r>
                <a:rPr lang="en-US" altLang="ko-KR" sz="1600" b="1" dirty="0">
                  <a:solidFill>
                    <a:schemeClr val="bg2">
                      <a:lumMod val="75000"/>
                    </a:schemeClr>
                  </a:solidFill>
                  <a:latin typeface="Roboto"/>
                  <a:ea typeface="맑은 고딕"/>
                  <a:cs typeface="Calibri"/>
                </a:rPr>
                <a:t>:</a:t>
              </a:r>
              <a:r>
                <a:rPr lang="en-US" altLang="ko-KR" sz="1600" b="1" dirty="0">
                  <a:solidFill>
                    <a:schemeClr val="bg2">
                      <a:lumMod val="75000"/>
                    </a:schemeClr>
                  </a:solidFill>
                  <a:latin typeface="Roboto"/>
                  <a:ea typeface="맑은 고딕"/>
                  <a:cs typeface="Roboto"/>
                </a:rPr>
                <a:t> How does your country score and why so? </a:t>
              </a:r>
              <a:endParaRPr lang="ko-KR" altLang="en-US" sz="1600" b="1" dirty="0">
                <a:solidFill>
                  <a:schemeClr val="bg2">
                    <a:lumMod val="75000"/>
                  </a:schemeClr>
                </a:solidFill>
                <a:latin typeface="Roboto"/>
                <a:ea typeface="맑은 고딕"/>
                <a:cs typeface="Roboto"/>
              </a:endParaRPr>
            </a:p>
          </p:txBody>
        </p:sp>
      </p:grpSp>
    </p:spTree>
    <p:extLst>
      <p:ext uri="{BB962C8B-B14F-4D97-AF65-F5344CB8AC3E}">
        <p14:creationId xmlns:p14="http://schemas.microsoft.com/office/powerpoint/2010/main" val="4001996314"/>
      </p:ext>
    </p:extLst>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hteck 36">
            <a:extLst>
              <a:ext uri="{FF2B5EF4-FFF2-40B4-BE49-F238E27FC236}">
                <a16:creationId xmlns:a16="http://schemas.microsoft.com/office/drawing/2014/main" id="{5CA55026-E034-754D-8FA1-E22CBC707AE9}"/>
              </a:ext>
            </a:extLst>
          </p:cNvPr>
          <p:cNvSpPr/>
          <p:nvPr/>
        </p:nvSpPr>
        <p:spPr>
          <a:xfrm>
            <a:off x="628650" y="1370013"/>
            <a:ext cx="7886700" cy="3262312"/>
          </a:xfrm>
          <a:prstGeom prst="rect">
            <a:avLst/>
          </a:prstGeom>
          <a:ln>
            <a:solidFill>
              <a:srgbClr val="4CC2EF"/>
            </a:solidFill>
          </a:ln>
        </p:spPr>
      </p:sp>
      <p:sp>
        <p:nvSpPr>
          <p:cNvPr id="39" name="Freihandform 38">
            <a:extLst>
              <a:ext uri="{FF2B5EF4-FFF2-40B4-BE49-F238E27FC236}">
                <a16:creationId xmlns:a16="http://schemas.microsoft.com/office/drawing/2014/main" id="{1FF05505-826B-D54A-8846-7DB74C9760E9}"/>
              </a:ext>
            </a:extLst>
          </p:cNvPr>
          <p:cNvSpPr/>
          <p:nvPr/>
        </p:nvSpPr>
        <p:spPr>
          <a:xfrm rot="16200000">
            <a:off x="372388" y="1716883"/>
            <a:ext cx="3082283" cy="2568569"/>
          </a:xfrm>
          <a:custGeom>
            <a:avLst/>
            <a:gdLst>
              <a:gd name="connsiteX0" fmla="*/ 0 w 2568568"/>
              <a:gd name="connsiteY0" fmla="*/ 128428 h 3082282"/>
              <a:gd name="connsiteX1" fmla="*/ 128428 w 2568568"/>
              <a:gd name="connsiteY1" fmla="*/ 0 h 3082282"/>
              <a:gd name="connsiteX2" fmla="*/ 2440140 w 2568568"/>
              <a:gd name="connsiteY2" fmla="*/ 0 h 3082282"/>
              <a:gd name="connsiteX3" fmla="*/ 2568568 w 2568568"/>
              <a:gd name="connsiteY3" fmla="*/ 128428 h 3082282"/>
              <a:gd name="connsiteX4" fmla="*/ 2568568 w 2568568"/>
              <a:gd name="connsiteY4" fmla="*/ 2953854 h 3082282"/>
              <a:gd name="connsiteX5" fmla="*/ 2440140 w 2568568"/>
              <a:gd name="connsiteY5" fmla="*/ 3082282 h 3082282"/>
              <a:gd name="connsiteX6" fmla="*/ 128428 w 2568568"/>
              <a:gd name="connsiteY6" fmla="*/ 3082282 h 3082282"/>
              <a:gd name="connsiteX7" fmla="*/ 0 w 2568568"/>
              <a:gd name="connsiteY7" fmla="*/ 2953854 h 3082282"/>
              <a:gd name="connsiteX8" fmla="*/ 0 w 2568568"/>
              <a:gd name="connsiteY8" fmla="*/ 128428 h 308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8568" h="3082282">
                <a:moveTo>
                  <a:pt x="2461544" y="1"/>
                </a:moveTo>
                <a:cubicBezTo>
                  <a:pt x="2520652" y="1"/>
                  <a:pt x="2568568" y="68999"/>
                  <a:pt x="2568568" y="154114"/>
                </a:cubicBezTo>
                <a:lnTo>
                  <a:pt x="2568568" y="2928168"/>
                </a:lnTo>
                <a:cubicBezTo>
                  <a:pt x="2568568" y="3013283"/>
                  <a:pt x="2520652" y="3082281"/>
                  <a:pt x="2461544" y="3082281"/>
                </a:cubicBezTo>
                <a:lnTo>
                  <a:pt x="107024" y="3082281"/>
                </a:lnTo>
                <a:cubicBezTo>
                  <a:pt x="47916" y="3082281"/>
                  <a:pt x="0" y="3013283"/>
                  <a:pt x="0" y="2928168"/>
                </a:cubicBezTo>
                <a:lnTo>
                  <a:pt x="0" y="154114"/>
                </a:lnTo>
                <a:cubicBezTo>
                  <a:pt x="0" y="68999"/>
                  <a:pt x="47916" y="1"/>
                  <a:pt x="107024" y="1"/>
                </a:cubicBezTo>
                <a:lnTo>
                  <a:pt x="2461544" y="1"/>
                </a:lnTo>
                <a:close/>
              </a:path>
            </a:pathLst>
          </a:custGeom>
          <a:solidFill>
            <a:srgbClr val="4CC2EF"/>
          </a:solidFill>
          <a:ln>
            <a:solidFill>
              <a:srgbClr val="4CC2E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54810" tIns="54866" rIns="71122" bIns="2054854" numCol="1" spcCol="1270" anchor="t" anchorCtr="0">
            <a:noAutofit/>
          </a:bodyPr>
          <a:lstStyle/>
          <a:p>
            <a:pPr marL="0" lvl="0" indent="0" algn="r" defTabSz="711200">
              <a:lnSpc>
                <a:spcPct val="90000"/>
              </a:lnSpc>
              <a:spcBef>
                <a:spcPct val="0"/>
              </a:spcBef>
              <a:spcAft>
                <a:spcPct val="35000"/>
              </a:spcAft>
              <a:buNone/>
            </a:pPr>
            <a:r>
              <a:rPr lang="en-US" sz="1600" b="1" kern="1200" noProof="1">
                <a:latin typeface="Roboto"/>
                <a:cs typeface="Roboto"/>
              </a:rPr>
              <a:t>1st-generation measures of corruption</a:t>
            </a:r>
            <a:endParaRPr lang="de-DE" sz="1600" kern="1200" dirty="0"/>
          </a:p>
        </p:txBody>
      </p:sp>
      <p:sp>
        <p:nvSpPr>
          <p:cNvPr id="40" name="Freihandform 39">
            <a:extLst>
              <a:ext uri="{FF2B5EF4-FFF2-40B4-BE49-F238E27FC236}">
                <a16:creationId xmlns:a16="http://schemas.microsoft.com/office/drawing/2014/main" id="{F8FE82DB-604D-B149-88FC-02502F2CF0A7}"/>
              </a:ext>
            </a:extLst>
          </p:cNvPr>
          <p:cNvSpPr/>
          <p:nvPr/>
        </p:nvSpPr>
        <p:spPr>
          <a:xfrm>
            <a:off x="1142960" y="1460027"/>
            <a:ext cx="1913583" cy="3082282"/>
          </a:xfrm>
          <a:custGeom>
            <a:avLst/>
            <a:gdLst>
              <a:gd name="connsiteX0" fmla="*/ 0 w 1913583"/>
              <a:gd name="connsiteY0" fmla="*/ 0 h 3082282"/>
              <a:gd name="connsiteX1" fmla="*/ 1913583 w 1913583"/>
              <a:gd name="connsiteY1" fmla="*/ 0 h 3082282"/>
              <a:gd name="connsiteX2" fmla="*/ 1913583 w 1913583"/>
              <a:gd name="connsiteY2" fmla="*/ 3082282 h 3082282"/>
              <a:gd name="connsiteX3" fmla="*/ 0 w 1913583"/>
              <a:gd name="connsiteY3" fmla="*/ 3082282 h 3082282"/>
              <a:gd name="connsiteX4" fmla="*/ 0 w 1913583"/>
              <a:gd name="connsiteY4" fmla="*/ 0 h 3082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583" h="3082282">
                <a:moveTo>
                  <a:pt x="0" y="0"/>
                </a:moveTo>
                <a:lnTo>
                  <a:pt x="1913583" y="0"/>
                </a:lnTo>
                <a:lnTo>
                  <a:pt x="1913583" y="3082282"/>
                </a:lnTo>
                <a:lnTo>
                  <a:pt x="0" y="3082282"/>
                </a:lnTo>
                <a:lnTo>
                  <a:pt x="0" y="0"/>
                </a:lnTo>
                <a:close/>
              </a:path>
            </a:pathLst>
          </a:custGeom>
          <a:solidFill>
            <a:schemeClr val="bg1">
              <a:lumMod val="95000"/>
            </a:schemeClr>
          </a:solidFill>
          <a:ln>
            <a:solidFill>
              <a:srgbClr val="4CC2EF"/>
            </a:solid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41148" rIns="0" bIns="0" numCol="1" spcCol="1270" anchor="t" anchorCtr="0">
            <a:noAutofit/>
          </a:bodyPr>
          <a:lstStyle/>
          <a:p>
            <a:pPr marL="207450" indent="-171450" defTabSz="533400">
              <a:lnSpc>
                <a:spcPct val="90000"/>
              </a:lnSpc>
              <a:spcBef>
                <a:spcPct val="0"/>
              </a:spcBef>
              <a:spcAft>
                <a:spcPct val="35000"/>
              </a:spcAft>
              <a:buFont typeface="Arial" panose="020B0604020202020204" pitchFamily="34" charset="0"/>
              <a:buChar char="•"/>
            </a:pPr>
            <a:r>
              <a:rPr lang="en-US" sz="1200" kern="1200" noProof="1">
                <a:solidFill>
                  <a:schemeClr val="tx1"/>
                </a:solidFill>
                <a:latin typeface="Roboto"/>
                <a:cs typeface="Roboto"/>
              </a:rPr>
              <a:t>Most widely known;</a:t>
            </a:r>
            <a:endParaRPr lang="de-DE" sz="1200" noProof="1">
              <a:solidFill>
                <a:schemeClr val="tx1"/>
              </a:solidFill>
            </a:endParaRPr>
          </a:p>
          <a:p>
            <a:pPr marL="207450" indent="-171450" defTabSz="533400">
              <a:lnSpc>
                <a:spcPct val="90000"/>
              </a:lnSpc>
              <a:spcBef>
                <a:spcPct val="0"/>
              </a:spcBef>
              <a:spcAft>
                <a:spcPct val="35000"/>
              </a:spcAft>
              <a:buFont typeface="Arial" panose="020B0604020202020204" pitchFamily="34" charset="0"/>
              <a:buChar char="•"/>
            </a:pPr>
            <a:r>
              <a:rPr lang="en-US" sz="1200" kern="1200" noProof="1">
                <a:solidFill>
                  <a:schemeClr val="tx1"/>
                </a:solidFill>
                <a:latin typeface="Roboto"/>
                <a:cs typeface="Roboto"/>
              </a:rPr>
              <a:t>Reliance on surveys that measure expert and people’s perceptions of the prevalence and nature of corruption.</a:t>
            </a:r>
          </a:p>
        </p:txBody>
      </p:sp>
      <p:sp>
        <p:nvSpPr>
          <p:cNvPr id="41" name="Freihandform 40">
            <a:extLst>
              <a:ext uri="{FF2B5EF4-FFF2-40B4-BE49-F238E27FC236}">
                <a16:creationId xmlns:a16="http://schemas.microsoft.com/office/drawing/2014/main" id="{88BC58EE-1DFF-9E49-8C50-E17A49357BDC}"/>
              </a:ext>
            </a:extLst>
          </p:cNvPr>
          <p:cNvSpPr/>
          <p:nvPr/>
        </p:nvSpPr>
        <p:spPr>
          <a:xfrm rot="16200000">
            <a:off x="3030858" y="1716884"/>
            <a:ext cx="3082282" cy="2568569"/>
          </a:xfrm>
          <a:custGeom>
            <a:avLst/>
            <a:gdLst>
              <a:gd name="connsiteX0" fmla="*/ 0 w 2568568"/>
              <a:gd name="connsiteY0" fmla="*/ 128428 h 3082282"/>
              <a:gd name="connsiteX1" fmla="*/ 128428 w 2568568"/>
              <a:gd name="connsiteY1" fmla="*/ 0 h 3082282"/>
              <a:gd name="connsiteX2" fmla="*/ 2440140 w 2568568"/>
              <a:gd name="connsiteY2" fmla="*/ 0 h 3082282"/>
              <a:gd name="connsiteX3" fmla="*/ 2568568 w 2568568"/>
              <a:gd name="connsiteY3" fmla="*/ 128428 h 3082282"/>
              <a:gd name="connsiteX4" fmla="*/ 2568568 w 2568568"/>
              <a:gd name="connsiteY4" fmla="*/ 2953854 h 3082282"/>
              <a:gd name="connsiteX5" fmla="*/ 2440140 w 2568568"/>
              <a:gd name="connsiteY5" fmla="*/ 3082282 h 3082282"/>
              <a:gd name="connsiteX6" fmla="*/ 128428 w 2568568"/>
              <a:gd name="connsiteY6" fmla="*/ 3082282 h 3082282"/>
              <a:gd name="connsiteX7" fmla="*/ 0 w 2568568"/>
              <a:gd name="connsiteY7" fmla="*/ 2953854 h 3082282"/>
              <a:gd name="connsiteX8" fmla="*/ 0 w 2568568"/>
              <a:gd name="connsiteY8" fmla="*/ 128428 h 308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8568" h="3082282">
                <a:moveTo>
                  <a:pt x="2461544" y="1"/>
                </a:moveTo>
                <a:cubicBezTo>
                  <a:pt x="2520652" y="1"/>
                  <a:pt x="2568568" y="68999"/>
                  <a:pt x="2568568" y="154114"/>
                </a:cubicBezTo>
                <a:lnTo>
                  <a:pt x="2568568" y="2928168"/>
                </a:lnTo>
                <a:cubicBezTo>
                  <a:pt x="2568568" y="3013283"/>
                  <a:pt x="2520652" y="3082281"/>
                  <a:pt x="2461544" y="3082281"/>
                </a:cubicBezTo>
                <a:lnTo>
                  <a:pt x="107024" y="3082281"/>
                </a:lnTo>
                <a:cubicBezTo>
                  <a:pt x="47916" y="3082281"/>
                  <a:pt x="0" y="3013283"/>
                  <a:pt x="0" y="2928168"/>
                </a:cubicBezTo>
                <a:lnTo>
                  <a:pt x="0" y="154114"/>
                </a:lnTo>
                <a:cubicBezTo>
                  <a:pt x="0" y="68999"/>
                  <a:pt x="47916" y="1"/>
                  <a:pt x="107024" y="1"/>
                </a:cubicBezTo>
                <a:lnTo>
                  <a:pt x="2461544" y="1"/>
                </a:lnTo>
                <a:close/>
              </a:path>
            </a:pathLst>
          </a:custGeom>
          <a:solidFill>
            <a:srgbClr val="4CC2EF"/>
          </a:solidFill>
          <a:ln>
            <a:solidFill>
              <a:srgbClr val="4CC2E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54811" tIns="54864" rIns="71119" bIns="2054855" numCol="1" spcCol="1270" anchor="t" anchorCtr="0">
            <a:noAutofit/>
          </a:bodyPr>
          <a:lstStyle/>
          <a:p>
            <a:pPr marL="0" lvl="0" indent="0" algn="r" defTabSz="711200">
              <a:lnSpc>
                <a:spcPct val="90000"/>
              </a:lnSpc>
              <a:spcBef>
                <a:spcPct val="0"/>
              </a:spcBef>
              <a:spcAft>
                <a:spcPct val="35000"/>
              </a:spcAft>
              <a:buNone/>
            </a:pPr>
            <a:r>
              <a:rPr lang="en-US" sz="1600" b="1" kern="1200" noProof="1">
                <a:latin typeface="Roboto"/>
                <a:cs typeface="Roboto"/>
              </a:rPr>
              <a:t>2nd-generation measures of corruption</a:t>
            </a:r>
            <a:endParaRPr lang="de-DE" sz="1600" kern="1200" dirty="0"/>
          </a:p>
        </p:txBody>
      </p:sp>
      <p:sp>
        <p:nvSpPr>
          <p:cNvPr id="42" name="Extrahieren 41">
            <a:extLst>
              <a:ext uri="{FF2B5EF4-FFF2-40B4-BE49-F238E27FC236}">
                <a16:creationId xmlns:a16="http://schemas.microsoft.com/office/drawing/2014/main" id="{C3EB8348-5731-C940-9E9E-8BFC1C094555}"/>
              </a:ext>
            </a:extLst>
          </p:cNvPr>
          <p:cNvSpPr/>
          <p:nvPr/>
        </p:nvSpPr>
        <p:spPr>
          <a:xfrm rot="5400000">
            <a:off x="3073947" y="3911174"/>
            <a:ext cx="453221" cy="385285"/>
          </a:xfrm>
          <a:prstGeom prst="flowChartExtract">
            <a:avLst/>
          </a:prstGeom>
          <a:ln>
            <a:solidFill>
              <a:srgbClr val="4CC2EF"/>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3" name="Freihandform 42">
            <a:extLst>
              <a:ext uri="{FF2B5EF4-FFF2-40B4-BE49-F238E27FC236}">
                <a16:creationId xmlns:a16="http://schemas.microsoft.com/office/drawing/2014/main" id="{749341B1-F0E4-8145-9AFF-6B576AECE1BC}"/>
              </a:ext>
            </a:extLst>
          </p:cNvPr>
          <p:cNvSpPr/>
          <p:nvPr/>
        </p:nvSpPr>
        <p:spPr>
          <a:xfrm>
            <a:off x="3801429" y="1460027"/>
            <a:ext cx="1913583" cy="3082282"/>
          </a:xfrm>
          <a:custGeom>
            <a:avLst/>
            <a:gdLst>
              <a:gd name="connsiteX0" fmla="*/ 0 w 1913583"/>
              <a:gd name="connsiteY0" fmla="*/ 0 h 3082282"/>
              <a:gd name="connsiteX1" fmla="*/ 1913583 w 1913583"/>
              <a:gd name="connsiteY1" fmla="*/ 0 h 3082282"/>
              <a:gd name="connsiteX2" fmla="*/ 1913583 w 1913583"/>
              <a:gd name="connsiteY2" fmla="*/ 3082282 h 3082282"/>
              <a:gd name="connsiteX3" fmla="*/ 0 w 1913583"/>
              <a:gd name="connsiteY3" fmla="*/ 3082282 h 3082282"/>
              <a:gd name="connsiteX4" fmla="*/ 0 w 1913583"/>
              <a:gd name="connsiteY4" fmla="*/ 0 h 3082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583" h="3082282">
                <a:moveTo>
                  <a:pt x="0" y="0"/>
                </a:moveTo>
                <a:lnTo>
                  <a:pt x="1913583" y="0"/>
                </a:lnTo>
                <a:lnTo>
                  <a:pt x="1913583" y="3082282"/>
                </a:lnTo>
                <a:lnTo>
                  <a:pt x="0" y="3082282"/>
                </a:lnTo>
                <a:lnTo>
                  <a:pt x="0" y="0"/>
                </a:lnTo>
                <a:close/>
              </a:path>
            </a:pathLst>
          </a:custGeom>
          <a:solidFill>
            <a:schemeClr val="bg1">
              <a:lumMod val="95000"/>
            </a:schemeClr>
          </a:solidFill>
          <a:ln>
            <a:solidFill>
              <a:srgbClr val="4CC2EF"/>
            </a:solid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41148" rIns="0" bIns="0" numCol="1" spcCol="1270" anchor="t" anchorCtr="0">
            <a:noAutofit/>
          </a:bodyPr>
          <a:lstStyle/>
          <a:p>
            <a:pPr marL="64800" lvl="0" indent="0" algn="l" defTabSz="533400">
              <a:lnSpc>
                <a:spcPct val="90000"/>
              </a:lnSpc>
              <a:spcBef>
                <a:spcPct val="0"/>
              </a:spcBef>
              <a:spcAft>
                <a:spcPct val="35000"/>
              </a:spcAft>
              <a:buFont typeface="Arial"/>
              <a:buNone/>
            </a:pPr>
            <a:r>
              <a:rPr lang="en-US" sz="1200" kern="1200" noProof="1">
                <a:solidFill>
                  <a:schemeClr val="tx1"/>
                </a:solidFill>
                <a:latin typeface="Roboto"/>
                <a:cs typeface="Roboto"/>
              </a:rPr>
              <a:t>Directly measuring corruption with victimization surveys </a:t>
            </a:r>
            <a:r>
              <a:rPr lang="en-US" sz="1200" i="1" kern="1200" noProof="1">
                <a:solidFill>
                  <a:schemeClr val="tx1"/>
                </a:solidFill>
                <a:latin typeface="Roboto"/>
                <a:cs typeface="Roboto"/>
              </a:rPr>
              <a:t>and</a:t>
            </a:r>
            <a:r>
              <a:rPr lang="en-US" sz="1200" kern="1200" noProof="1">
                <a:solidFill>
                  <a:schemeClr val="tx1"/>
                </a:solidFill>
                <a:latin typeface="Roboto"/>
                <a:cs typeface="Roboto"/>
              </a:rPr>
              <a:t> bureaucratic quality indicators (e.g. tax collection efficiency or fiscal transparency) to move from perceptions to more objectivity.</a:t>
            </a:r>
          </a:p>
          <a:p>
            <a:pPr marL="64800" lvl="0" indent="0" algn="l" defTabSz="533400">
              <a:lnSpc>
                <a:spcPct val="90000"/>
              </a:lnSpc>
              <a:spcBef>
                <a:spcPct val="0"/>
              </a:spcBef>
              <a:spcAft>
                <a:spcPct val="35000"/>
              </a:spcAft>
              <a:buFont typeface="Arial"/>
              <a:buNone/>
            </a:pPr>
            <a:r>
              <a:rPr lang="en-US" sz="1200" b="1" u="sng" kern="1200" noProof="1">
                <a:solidFill>
                  <a:schemeClr val="tx1"/>
                </a:solidFill>
                <a:latin typeface="Roboto"/>
                <a:cs typeface="Roboto"/>
              </a:rPr>
              <a:t>Criticism:</a:t>
            </a:r>
            <a:endParaRPr lang="de-DE" sz="1200" kern="1200" dirty="0">
              <a:solidFill>
                <a:schemeClr val="tx1"/>
              </a:solidFill>
            </a:endParaRPr>
          </a:p>
          <a:p>
            <a:pPr marL="100800" lvl="1" indent="-57150" defTabSz="400050">
              <a:lnSpc>
                <a:spcPct val="90000"/>
              </a:lnSpc>
              <a:spcBef>
                <a:spcPct val="0"/>
              </a:spcBef>
              <a:spcAft>
                <a:spcPct val="15000"/>
              </a:spcAft>
              <a:buChar char="•"/>
            </a:pPr>
            <a:r>
              <a:rPr lang="en-US" sz="900" kern="1200" noProof="1">
                <a:solidFill>
                  <a:schemeClr val="tx1"/>
                </a:solidFill>
                <a:latin typeface="Roboto"/>
                <a:cs typeface="Roboto"/>
              </a:rPr>
              <a:t>Like the first generation, reliance on perceptions which may be subjective and sticky;</a:t>
            </a:r>
          </a:p>
          <a:p>
            <a:pPr marL="100800" lvl="1" indent="-57150" defTabSz="400050">
              <a:lnSpc>
                <a:spcPct val="90000"/>
              </a:lnSpc>
              <a:spcBef>
                <a:spcPct val="0"/>
              </a:spcBef>
              <a:spcAft>
                <a:spcPct val="15000"/>
              </a:spcAft>
              <a:buChar char="•"/>
            </a:pPr>
            <a:r>
              <a:rPr lang="en-US" sz="900" kern="1200" noProof="1">
                <a:solidFill>
                  <a:schemeClr val="tx1"/>
                </a:solidFill>
                <a:latin typeface="Roboto"/>
                <a:cs typeface="Roboto"/>
              </a:rPr>
              <a:t>Private providers of indices with intransparent methodologies and data sources;</a:t>
            </a:r>
          </a:p>
          <a:p>
            <a:pPr marL="100800" lvl="1" indent="-57150" defTabSz="400050">
              <a:lnSpc>
                <a:spcPct val="90000"/>
              </a:lnSpc>
              <a:spcBef>
                <a:spcPct val="0"/>
              </a:spcBef>
              <a:spcAft>
                <a:spcPct val="15000"/>
              </a:spcAft>
              <a:buChar char="•"/>
            </a:pPr>
            <a:r>
              <a:rPr lang="en-US" sz="900" kern="1200" noProof="1">
                <a:solidFill>
                  <a:schemeClr val="tx1"/>
                </a:solidFill>
                <a:latin typeface="Roboto"/>
                <a:cs typeface="Roboto"/>
              </a:rPr>
              <a:t>Poor governance could mean bureaucratic capacity gaps, not necessarily corruption.</a:t>
            </a:r>
          </a:p>
        </p:txBody>
      </p:sp>
      <p:sp>
        <p:nvSpPr>
          <p:cNvPr id="44" name="Freihandform 43">
            <a:extLst>
              <a:ext uri="{FF2B5EF4-FFF2-40B4-BE49-F238E27FC236}">
                <a16:creationId xmlns:a16="http://schemas.microsoft.com/office/drawing/2014/main" id="{C3D1A998-504D-614D-BA5D-DE10A275364E}"/>
              </a:ext>
            </a:extLst>
          </p:cNvPr>
          <p:cNvSpPr/>
          <p:nvPr/>
        </p:nvSpPr>
        <p:spPr>
          <a:xfrm rot="16200000">
            <a:off x="5689327" y="1716883"/>
            <a:ext cx="3082282" cy="2568569"/>
          </a:xfrm>
          <a:custGeom>
            <a:avLst/>
            <a:gdLst>
              <a:gd name="connsiteX0" fmla="*/ 0 w 2568568"/>
              <a:gd name="connsiteY0" fmla="*/ 128428 h 3082282"/>
              <a:gd name="connsiteX1" fmla="*/ 128428 w 2568568"/>
              <a:gd name="connsiteY1" fmla="*/ 0 h 3082282"/>
              <a:gd name="connsiteX2" fmla="*/ 2440140 w 2568568"/>
              <a:gd name="connsiteY2" fmla="*/ 0 h 3082282"/>
              <a:gd name="connsiteX3" fmla="*/ 2568568 w 2568568"/>
              <a:gd name="connsiteY3" fmla="*/ 128428 h 3082282"/>
              <a:gd name="connsiteX4" fmla="*/ 2568568 w 2568568"/>
              <a:gd name="connsiteY4" fmla="*/ 2953854 h 3082282"/>
              <a:gd name="connsiteX5" fmla="*/ 2440140 w 2568568"/>
              <a:gd name="connsiteY5" fmla="*/ 3082282 h 3082282"/>
              <a:gd name="connsiteX6" fmla="*/ 128428 w 2568568"/>
              <a:gd name="connsiteY6" fmla="*/ 3082282 h 3082282"/>
              <a:gd name="connsiteX7" fmla="*/ 0 w 2568568"/>
              <a:gd name="connsiteY7" fmla="*/ 2953854 h 3082282"/>
              <a:gd name="connsiteX8" fmla="*/ 0 w 2568568"/>
              <a:gd name="connsiteY8" fmla="*/ 128428 h 308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8568" h="3082282">
                <a:moveTo>
                  <a:pt x="2461544" y="1"/>
                </a:moveTo>
                <a:cubicBezTo>
                  <a:pt x="2520652" y="1"/>
                  <a:pt x="2568568" y="68999"/>
                  <a:pt x="2568568" y="154114"/>
                </a:cubicBezTo>
                <a:lnTo>
                  <a:pt x="2568568" y="2928168"/>
                </a:lnTo>
                <a:cubicBezTo>
                  <a:pt x="2568568" y="3013283"/>
                  <a:pt x="2520652" y="3082281"/>
                  <a:pt x="2461544" y="3082281"/>
                </a:cubicBezTo>
                <a:lnTo>
                  <a:pt x="107024" y="3082281"/>
                </a:lnTo>
                <a:cubicBezTo>
                  <a:pt x="47916" y="3082281"/>
                  <a:pt x="0" y="3013283"/>
                  <a:pt x="0" y="2928168"/>
                </a:cubicBezTo>
                <a:lnTo>
                  <a:pt x="0" y="154114"/>
                </a:lnTo>
                <a:cubicBezTo>
                  <a:pt x="0" y="68999"/>
                  <a:pt x="47916" y="1"/>
                  <a:pt x="107024" y="1"/>
                </a:cubicBezTo>
                <a:lnTo>
                  <a:pt x="2461544" y="1"/>
                </a:lnTo>
                <a:close/>
              </a:path>
            </a:pathLst>
          </a:custGeom>
          <a:solidFill>
            <a:srgbClr val="4CC2EF"/>
          </a:solidFill>
          <a:ln>
            <a:solidFill>
              <a:srgbClr val="4CC2E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54810" tIns="54863" rIns="71121" bIns="2054856" numCol="1" spcCol="1270" anchor="t" anchorCtr="0">
            <a:noAutofit/>
          </a:bodyPr>
          <a:lstStyle/>
          <a:p>
            <a:pPr marL="0" lvl="0" indent="0" algn="r" defTabSz="711200">
              <a:lnSpc>
                <a:spcPct val="90000"/>
              </a:lnSpc>
              <a:spcBef>
                <a:spcPct val="0"/>
              </a:spcBef>
              <a:spcAft>
                <a:spcPct val="35000"/>
              </a:spcAft>
              <a:buNone/>
            </a:pPr>
            <a:r>
              <a:rPr lang="en-US" sz="1600" b="1" kern="1200" noProof="1">
                <a:latin typeface="Roboto"/>
                <a:cs typeface="Roboto"/>
              </a:rPr>
              <a:t>3rd-generation measures of corruption</a:t>
            </a:r>
            <a:endParaRPr lang="de-DE" sz="1600" kern="1200" dirty="0"/>
          </a:p>
        </p:txBody>
      </p:sp>
      <p:sp>
        <p:nvSpPr>
          <p:cNvPr id="45" name="Extrahieren 44">
            <a:extLst>
              <a:ext uri="{FF2B5EF4-FFF2-40B4-BE49-F238E27FC236}">
                <a16:creationId xmlns:a16="http://schemas.microsoft.com/office/drawing/2014/main" id="{9E1BB340-8020-2743-B52E-83FDA1E5E7F0}"/>
              </a:ext>
            </a:extLst>
          </p:cNvPr>
          <p:cNvSpPr/>
          <p:nvPr/>
        </p:nvSpPr>
        <p:spPr>
          <a:xfrm rot="5400000">
            <a:off x="5732416" y="3911174"/>
            <a:ext cx="453221" cy="385285"/>
          </a:xfrm>
          <a:prstGeom prst="flowChartExtract">
            <a:avLst/>
          </a:prstGeom>
          <a:ln>
            <a:solidFill>
              <a:srgbClr val="4CC2EF"/>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6" name="Freihandform 45">
            <a:extLst>
              <a:ext uri="{FF2B5EF4-FFF2-40B4-BE49-F238E27FC236}">
                <a16:creationId xmlns:a16="http://schemas.microsoft.com/office/drawing/2014/main" id="{0E7FA9B8-4BD2-C34D-A59C-01B5D40547C4}"/>
              </a:ext>
            </a:extLst>
          </p:cNvPr>
          <p:cNvSpPr/>
          <p:nvPr/>
        </p:nvSpPr>
        <p:spPr>
          <a:xfrm>
            <a:off x="6459898" y="1460027"/>
            <a:ext cx="1913583" cy="3082282"/>
          </a:xfrm>
          <a:custGeom>
            <a:avLst/>
            <a:gdLst>
              <a:gd name="connsiteX0" fmla="*/ 0 w 1913583"/>
              <a:gd name="connsiteY0" fmla="*/ 0 h 3082282"/>
              <a:gd name="connsiteX1" fmla="*/ 1913583 w 1913583"/>
              <a:gd name="connsiteY1" fmla="*/ 0 h 3082282"/>
              <a:gd name="connsiteX2" fmla="*/ 1913583 w 1913583"/>
              <a:gd name="connsiteY2" fmla="*/ 3082282 h 3082282"/>
              <a:gd name="connsiteX3" fmla="*/ 0 w 1913583"/>
              <a:gd name="connsiteY3" fmla="*/ 3082282 h 3082282"/>
              <a:gd name="connsiteX4" fmla="*/ 0 w 1913583"/>
              <a:gd name="connsiteY4" fmla="*/ 0 h 3082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583" h="3082282">
                <a:moveTo>
                  <a:pt x="0" y="0"/>
                </a:moveTo>
                <a:lnTo>
                  <a:pt x="1913583" y="0"/>
                </a:lnTo>
                <a:lnTo>
                  <a:pt x="1913583" y="3082282"/>
                </a:lnTo>
                <a:lnTo>
                  <a:pt x="0" y="3082282"/>
                </a:lnTo>
                <a:lnTo>
                  <a:pt x="0" y="0"/>
                </a:lnTo>
                <a:close/>
              </a:path>
            </a:pathLst>
          </a:custGeom>
          <a:solidFill>
            <a:schemeClr val="bg1">
              <a:lumMod val="95000"/>
            </a:schemeClr>
          </a:solidFill>
          <a:ln>
            <a:solidFill>
              <a:srgbClr val="4CC2EF"/>
            </a:solid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41148" rIns="0" bIns="0" numCol="1" spcCol="1270" anchor="t" anchorCtr="0">
            <a:noAutofit/>
          </a:bodyPr>
          <a:lstStyle/>
          <a:p>
            <a:pPr marL="207450" lvl="0" indent="-171450" algn="l" defTabSz="533400">
              <a:lnSpc>
                <a:spcPct val="90000"/>
              </a:lnSpc>
              <a:spcBef>
                <a:spcPct val="0"/>
              </a:spcBef>
              <a:spcAft>
                <a:spcPct val="35000"/>
              </a:spcAft>
              <a:buFont typeface="Arial" panose="020B0604020202020204" pitchFamily="34" charset="0"/>
              <a:buChar char="•"/>
            </a:pPr>
            <a:r>
              <a:rPr lang="en-US" sz="1200" b="1" u="sng" kern="1200" noProof="1">
                <a:solidFill>
                  <a:schemeClr val="tx1"/>
                </a:solidFill>
                <a:latin typeface="Roboto"/>
                <a:cs typeface="Roboto"/>
              </a:rPr>
              <a:t>Context:</a:t>
            </a:r>
            <a:r>
              <a:rPr lang="en-US" sz="1200" kern="1200" noProof="1">
                <a:solidFill>
                  <a:schemeClr val="tx1"/>
                </a:solidFill>
                <a:latin typeface="Roboto"/>
                <a:cs typeface="Roboto"/>
              </a:rPr>
              <a:t> Spread of internet usership, computing power, big data and access to publicly available databases;</a:t>
            </a:r>
            <a:endParaRPr lang="de-DE" sz="1200" noProof="1">
              <a:solidFill>
                <a:schemeClr val="tx1"/>
              </a:solidFill>
            </a:endParaRPr>
          </a:p>
          <a:p>
            <a:pPr marL="207450" lvl="0" indent="-171450" algn="l" defTabSz="533400">
              <a:lnSpc>
                <a:spcPct val="90000"/>
              </a:lnSpc>
              <a:spcBef>
                <a:spcPct val="0"/>
              </a:spcBef>
              <a:spcAft>
                <a:spcPct val="35000"/>
              </a:spcAft>
              <a:buFont typeface="Arial" panose="020B0604020202020204" pitchFamily="34" charset="0"/>
              <a:buChar char="•"/>
            </a:pPr>
            <a:r>
              <a:rPr lang="en-US" sz="1200" kern="1200" noProof="1">
                <a:solidFill>
                  <a:schemeClr val="tx1"/>
                </a:solidFill>
                <a:latin typeface="Roboto"/>
                <a:cs typeface="Roboto"/>
              </a:rPr>
              <a:t>Adopt less subjective, transparent and reproducible methodological approach;</a:t>
            </a:r>
          </a:p>
          <a:p>
            <a:pPr marL="207450" lvl="0" indent="-171450" algn="l" defTabSz="533400">
              <a:lnSpc>
                <a:spcPct val="90000"/>
              </a:lnSpc>
              <a:spcBef>
                <a:spcPct val="0"/>
              </a:spcBef>
              <a:spcAft>
                <a:spcPct val="35000"/>
              </a:spcAft>
              <a:buFont typeface="Arial" panose="020B0604020202020204" pitchFamily="34" charset="0"/>
              <a:buChar char="•"/>
            </a:pPr>
            <a:r>
              <a:rPr lang="en-US" sz="1200" b="1" u="sng" kern="1200" noProof="1">
                <a:solidFill>
                  <a:schemeClr val="tx1"/>
                </a:solidFill>
                <a:latin typeface="Roboto"/>
                <a:cs typeface="Roboto"/>
              </a:rPr>
              <a:t>Example:</a:t>
            </a:r>
            <a:r>
              <a:rPr lang="en-US" sz="1200" b="1" kern="1200" noProof="1">
                <a:solidFill>
                  <a:schemeClr val="tx1"/>
                </a:solidFill>
                <a:latin typeface="Roboto"/>
                <a:cs typeface="Roboto"/>
              </a:rPr>
              <a:t> </a:t>
            </a:r>
            <a:r>
              <a:rPr lang="en-US" sz="1200" kern="1200" noProof="1">
                <a:solidFill>
                  <a:schemeClr val="tx1"/>
                </a:solidFill>
                <a:latin typeface="Roboto"/>
                <a:cs typeface="Roboto"/>
              </a:rPr>
              <a:t>Procurement analyses to identify contractual outliers and politically-motivated shifts in the awarding of contracts (Malito 2014).</a:t>
            </a:r>
          </a:p>
        </p:txBody>
      </p:sp>
      <p:sp>
        <p:nvSpPr>
          <p:cNvPr id="3" name="Fußzeilenplatzhalter 2"/>
          <p:cNvSpPr>
            <a:spLocks noGrp="1"/>
          </p:cNvSpPr>
          <p:nvPr>
            <p:ph type="ftr" sz="quarter" idx="3"/>
          </p:nvPr>
        </p:nvSpPr>
        <p:spPr/>
        <p:txBody>
          <a:bodyPr/>
          <a:lstStyle/>
          <a:p>
            <a:r>
              <a:rPr lang="en-US" b="1"/>
              <a:t>Module 4 – Understanding and assessing corruption</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28</a:t>
            </a:fld>
            <a:endParaRPr lang="en-US"/>
          </a:p>
        </p:txBody>
      </p:sp>
      <p:sp>
        <p:nvSpPr>
          <p:cNvPr id="5" name="Titel 4"/>
          <p:cNvSpPr>
            <a:spLocks noGrp="1"/>
          </p:cNvSpPr>
          <p:nvPr>
            <p:ph type="title"/>
          </p:nvPr>
        </p:nvSpPr>
        <p:spPr/>
        <p:txBody>
          <a:bodyPr>
            <a:noAutofit/>
          </a:bodyPr>
          <a:lstStyle/>
          <a:p>
            <a:r>
              <a:rPr lang="de-DE" sz="3600" b="1" dirty="0" err="1"/>
              <a:t>Three</a:t>
            </a:r>
            <a:r>
              <a:rPr lang="de-DE" sz="3600" b="1" dirty="0"/>
              <a:t> </a:t>
            </a:r>
            <a:r>
              <a:rPr lang="de-DE" sz="3600" b="1" dirty="0" err="1"/>
              <a:t>generations</a:t>
            </a:r>
            <a:r>
              <a:rPr lang="de-DE" sz="3600" b="1" dirty="0"/>
              <a:t> </a:t>
            </a:r>
            <a:r>
              <a:rPr lang="de-DE" sz="3600" b="1" dirty="0" err="1"/>
              <a:t>of</a:t>
            </a:r>
            <a:r>
              <a:rPr lang="de-DE" sz="3600" b="1" dirty="0"/>
              <a:t> </a:t>
            </a:r>
            <a:r>
              <a:rPr lang="de-DE" sz="3600" b="1" dirty="0" err="1"/>
              <a:t>assessment</a:t>
            </a:r>
            <a:r>
              <a:rPr lang="de-DE" sz="3600" b="1" dirty="0"/>
              <a:t> </a:t>
            </a:r>
            <a:r>
              <a:rPr lang="de-DE" sz="3600" b="1" dirty="0" err="1"/>
              <a:t>tools</a:t>
            </a:r>
            <a:endParaRPr lang="de-DE" sz="3600" b="1" dirty="0"/>
          </a:p>
        </p:txBody>
      </p:sp>
    </p:spTree>
    <p:extLst>
      <p:ext uri="{BB962C8B-B14F-4D97-AF65-F5344CB8AC3E}">
        <p14:creationId xmlns:p14="http://schemas.microsoft.com/office/powerpoint/2010/main" val="223971458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3" grpId="0" animBg="1"/>
      <p:bldP spid="44" grpId="0" animBg="1"/>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Unbenannt6.png"/>
          <p:cNvPicPr>
            <a:picLocks noGrp="1" noChangeAspect="1"/>
          </p:cNvPicPr>
          <p:nvPr>
            <p:ph idx="1"/>
          </p:nvPr>
        </p:nvPicPr>
        <p:blipFill>
          <a:blip r:embed="rId3">
            <a:extLst>
              <a:ext uri="{28A0092B-C50C-407E-A947-70E740481C1C}">
                <a14:useLocalDpi xmlns:a14="http://schemas.microsoft.com/office/drawing/2010/main" val="0"/>
              </a:ext>
            </a:extLst>
          </a:blip>
          <a:srcRect l="-10292" r="-10292"/>
          <a:stretch>
            <a:fillRect/>
          </a:stretch>
        </p:blipFill>
        <p:spPr>
          <a:ln>
            <a:solidFill>
              <a:srgbClr val="00B0F0"/>
            </a:solidFill>
          </a:ln>
        </p:spPr>
      </p:pic>
      <p:sp>
        <p:nvSpPr>
          <p:cNvPr id="76801" name="Title 1">
            <a:extLst>
              <a:ext uri="{FF2B5EF4-FFF2-40B4-BE49-F238E27FC236}">
                <a16:creationId xmlns:a16="http://schemas.microsoft.com/office/drawing/2014/main" id="{99547969-CAA5-4F54-BA46-29BD3D21F608}"/>
              </a:ext>
            </a:extLst>
          </p:cNvPr>
          <p:cNvSpPr>
            <a:spLocks noGrp="1" noChangeArrowheads="1"/>
          </p:cNvSpPr>
          <p:nvPr>
            <p:ph type="title"/>
          </p:nvPr>
        </p:nvSpPr>
        <p:spPr/>
        <p:txBody>
          <a:bodyPr>
            <a:noAutofit/>
          </a:bodyPr>
          <a:lstStyle/>
          <a:p>
            <a:r>
              <a:rPr lang="en-US" altLang="de-DE" sz="2800" b="1" dirty="0"/>
              <a:t>World Bank’s Worldwide Governance Indicators</a:t>
            </a:r>
          </a:p>
        </p:txBody>
      </p:sp>
      <p:sp>
        <p:nvSpPr>
          <p:cNvPr id="4" name="Textfeld 3"/>
          <p:cNvSpPr txBox="1"/>
          <p:nvPr/>
        </p:nvSpPr>
        <p:spPr>
          <a:xfrm>
            <a:off x="5923984" y="4562456"/>
            <a:ext cx="3316778" cy="215444"/>
          </a:xfrm>
          <a:prstGeom prst="rect">
            <a:avLst/>
          </a:prstGeom>
          <a:noFill/>
        </p:spPr>
        <p:txBody>
          <a:bodyPr wrap="square" rtlCol="0">
            <a:spAutoFit/>
          </a:bodyPr>
          <a:lstStyle/>
          <a:p>
            <a:r>
              <a:rPr lang="en-US" sz="800"/>
              <a:t>Worldwide Governance Indicators n. y.; Kaufmann et al. 2010</a:t>
            </a:r>
            <a:endParaRPr lang="de-DE" sz="700">
              <a:latin typeface="Roboto"/>
              <a:cs typeface="Roboto"/>
            </a:endParaRPr>
          </a:p>
        </p:txBody>
      </p:sp>
      <p:sp>
        <p:nvSpPr>
          <p:cNvPr id="2" name="Fußzeilenplatzhalter 1"/>
          <p:cNvSpPr>
            <a:spLocks noGrp="1"/>
          </p:cNvSpPr>
          <p:nvPr>
            <p:ph type="ftr" sz="quarter" idx="3"/>
          </p:nvPr>
        </p:nvSpPr>
        <p:spPr/>
        <p:txBody>
          <a:bodyPr/>
          <a:lstStyle/>
          <a:p>
            <a:r>
              <a:rPr lang="en-US" b="1"/>
              <a:t>Module 4 – Understanding and assessing corruption</a:t>
            </a:r>
            <a:endParaRPr lang="en-US"/>
          </a:p>
        </p:txBody>
      </p:sp>
      <p:sp>
        <p:nvSpPr>
          <p:cNvPr id="3" name="Foliennummernplatzhalter 2"/>
          <p:cNvSpPr>
            <a:spLocks noGrp="1"/>
          </p:cNvSpPr>
          <p:nvPr>
            <p:ph type="sldNum" sz="quarter" idx="4"/>
          </p:nvPr>
        </p:nvSpPr>
        <p:spPr/>
        <p:txBody>
          <a:bodyPr/>
          <a:lstStyle/>
          <a:p>
            <a:fld id="{961E0DA8-AC27-403E-90E8-404BCA9BAC80}" type="slidenum">
              <a:rPr lang="en-US" smtClean="0"/>
              <a:pPr/>
              <a:t>29</a:t>
            </a:fld>
            <a:endParaRPr lang="en-US"/>
          </a:p>
        </p:txBody>
      </p:sp>
    </p:spTree>
    <p:extLst>
      <p:ext uri="{BB962C8B-B14F-4D97-AF65-F5344CB8AC3E}">
        <p14:creationId xmlns:p14="http://schemas.microsoft.com/office/powerpoint/2010/main" val="2048552682"/>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3" name="Foliennummernplatzhalter 2"/>
          <p:cNvSpPr>
            <a:spLocks noGrp="1"/>
          </p:cNvSpPr>
          <p:nvPr>
            <p:ph type="sldNum" sz="quarter" idx="12"/>
          </p:nvPr>
        </p:nvSpPr>
        <p:spPr/>
        <p:txBody>
          <a:bodyPr/>
          <a:lstStyle/>
          <a:p>
            <a:fld id="{961E0DA8-AC27-403E-90E8-404BCA9BAC80}" type="slidenum">
              <a:rPr lang="en-US" smtClean="0"/>
              <a:pPr/>
              <a:t>3</a:t>
            </a:fld>
            <a:endParaRPr lang="en-US"/>
          </a:p>
        </p:txBody>
      </p:sp>
      <p:sp>
        <p:nvSpPr>
          <p:cNvPr id="4" name="Fußzeilenplatzhalter 3"/>
          <p:cNvSpPr>
            <a:spLocks noGrp="1"/>
          </p:cNvSpPr>
          <p:nvPr>
            <p:ph type="ftr" sz="quarter" idx="3"/>
          </p:nvPr>
        </p:nvSpPr>
        <p:spPr/>
        <p:txBody>
          <a:bodyPr/>
          <a:lstStyle/>
          <a:p>
            <a:r>
              <a:rPr lang="en-US" b="1"/>
              <a:t>Module 4 – Understanding and assessing corruption</a:t>
            </a:r>
            <a:endParaRPr lang="en-US"/>
          </a:p>
        </p:txBody>
      </p:sp>
      <p:grpSp>
        <p:nvGrpSpPr>
          <p:cNvPr id="10" name="Gruppierung 9"/>
          <p:cNvGrpSpPr/>
          <p:nvPr/>
        </p:nvGrpSpPr>
        <p:grpSpPr>
          <a:xfrm>
            <a:off x="1593917" y="1816994"/>
            <a:ext cx="3472535" cy="592405"/>
            <a:chOff x="5055266" y="1809059"/>
            <a:chExt cx="3472535" cy="592405"/>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tIns="45720" rIns="108000" bIns="45720" rtlCol="0" anchor="t">
              <a:spAutoFit/>
            </a:bodyPr>
            <a:lstStyle/>
            <a:p>
              <a:r>
                <a:rPr lang="en-US" altLang="ko-KR" sz="2400" b="1">
                  <a:solidFill>
                    <a:schemeClr val="bg1"/>
                  </a:solidFill>
                  <a:latin typeface="Roboto"/>
                  <a:ea typeface="맑은 고딕"/>
                  <a:cs typeface="Roboto"/>
                </a:rPr>
                <a:t>03</a:t>
              </a:r>
              <a:endParaRPr lang="ko-KR" altLang="en-US" sz="2400" b="1">
                <a:solidFill>
                  <a:schemeClr val="bg1"/>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584776"/>
            </a:xfrm>
            <a:prstGeom prst="rect">
              <a:avLst/>
            </a:prstGeom>
            <a:noFill/>
          </p:spPr>
          <p:txBody>
            <a:bodyPr wrap="square" rtlCol="0" anchor="t">
              <a:spAutoFit/>
            </a:bodyPr>
            <a:lstStyle/>
            <a:p>
              <a:r>
                <a:rPr lang="en-US" altLang="ko-KR" sz="1600" b="1">
                  <a:solidFill>
                    <a:schemeClr val="bg1"/>
                  </a:solidFill>
                  <a:latin typeface="Roboto"/>
                  <a:cs typeface="Roboto"/>
                </a:rPr>
                <a:t>Why and how to assess corruption?</a:t>
              </a:r>
              <a:endParaRPr lang="ko-KR" altLang="en-US" sz="1600" b="1">
                <a:solidFill>
                  <a:schemeClr val="bg1"/>
                </a:solidFill>
                <a:latin typeface="Roboto"/>
                <a:cs typeface="Roboto"/>
              </a:endParaRPr>
            </a:p>
          </p:txBody>
        </p:sp>
      </p:grpSp>
      <p:grpSp>
        <p:nvGrpSpPr>
          <p:cNvPr id="5" name="Group 4">
            <a:extLst>
              <a:ext uri="{FF2B5EF4-FFF2-40B4-BE49-F238E27FC236}">
                <a16:creationId xmlns:a16="http://schemas.microsoft.com/office/drawing/2014/main" id="{3FCE1127-4075-49C6-9C6F-816C7EBB8A3D}"/>
              </a:ext>
            </a:extLst>
          </p:cNvPr>
          <p:cNvGrpSpPr/>
          <p:nvPr/>
        </p:nvGrpSpPr>
        <p:grpSpPr>
          <a:xfrm>
            <a:off x="5055269" y="630862"/>
            <a:ext cx="3472803" cy="595894"/>
            <a:chOff x="1593920" y="1719947"/>
            <a:chExt cx="3472803" cy="595894"/>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731066"/>
              <a:ext cx="2987989" cy="584775"/>
            </a:xfrm>
            <a:prstGeom prst="rect">
              <a:avLst/>
            </a:prstGeom>
            <a:noFill/>
          </p:spPr>
          <p:txBody>
            <a:bodyPr wrap="square" rtlCol="0" anchor="t">
              <a:spAutoFit/>
            </a:bodyPr>
            <a:lstStyle/>
            <a:p>
              <a:pPr lvl="0"/>
              <a:r>
                <a:rPr lang="en-US" altLang="ko-KR" sz="1600" b="1" dirty="0">
                  <a:solidFill>
                    <a:prstClr val="white"/>
                  </a:solidFill>
                  <a:latin typeface="Roboto"/>
                  <a:cs typeface="Roboto"/>
                </a:rPr>
                <a:t>Administrative corruption: Types, risk areas and impact</a:t>
              </a:r>
              <a:endParaRPr lang="ko-KR" altLang="en-US" sz="1600" b="1" dirty="0">
                <a:solidFill>
                  <a:prstClr val="white"/>
                </a:solidFill>
                <a:latin typeface="Roboto"/>
                <a:cs typeface="Roboto"/>
              </a:endParaRPr>
            </a:p>
          </p:txBody>
        </p:sp>
        <p:sp>
          <p:nvSpPr>
            <p:cNvPr id="45" name="TextBox 161">
              <a:extLst>
                <a:ext uri="{FF2B5EF4-FFF2-40B4-BE49-F238E27FC236}">
                  <a16:creationId xmlns:a16="http://schemas.microsoft.com/office/drawing/2014/main" id="{778F9CD7-E3C1-4A1C-B8DB-B2C0738B37CF}"/>
                </a:ext>
              </a:extLst>
            </p:cNvPr>
            <p:cNvSpPr txBox="1"/>
            <p:nvPr/>
          </p:nvSpPr>
          <p:spPr>
            <a:xfrm>
              <a:off x="1593920" y="1719947"/>
              <a:ext cx="960159" cy="461665"/>
            </a:xfrm>
            <a:prstGeom prst="rect">
              <a:avLst/>
            </a:prstGeom>
            <a:noFill/>
          </p:spPr>
          <p:txBody>
            <a:bodyPr wrap="square" lIns="108000" tIns="45720" rIns="108000" bIns="45720" rtlCol="0" anchor="t">
              <a:spAutoFit/>
            </a:bodyPr>
            <a:lstStyle/>
            <a:p>
              <a:r>
                <a:rPr lang="en-US" altLang="ko-KR" sz="2400" b="1">
                  <a:solidFill>
                    <a:schemeClr val="bg1"/>
                  </a:solidFill>
                  <a:latin typeface="Roboto"/>
                  <a:ea typeface="맑은 고딕"/>
                  <a:cs typeface="Roboto"/>
                </a:rPr>
                <a:t>02</a:t>
              </a:r>
              <a:endParaRPr lang="ko-KR" altLang="en-US" sz="2400" b="1">
                <a:solidFill>
                  <a:schemeClr val="bg1"/>
                </a:solidFill>
                <a:latin typeface="Roboto"/>
                <a:cs typeface="Roboto"/>
              </a:endParaRPr>
            </a:p>
          </p:txBody>
        </p:sp>
      </p:grpSp>
      <p:grpSp>
        <p:nvGrpSpPr>
          <p:cNvPr id="8" name="Gruppierung 7"/>
          <p:cNvGrpSpPr/>
          <p:nvPr/>
        </p:nvGrpSpPr>
        <p:grpSpPr>
          <a:xfrm>
            <a:off x="1593920" y="636207"/>
            <a:ext cx="6922856" cy="472083"/>
            <a:chOff x="1593920" y="636207"/>
            <a:chExt cx="6922856" cy="472083"/>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38454"/>
              <a:ext cx="2988000" cy="338554"/>
            </a:xfrm>
            <a:prstGeom prst="rect">
              <a:avLst/>
            </a:prstGeom>
            <a:noFill/>
          </p:spPr>
          <p:txBody>
            <a:bodyPr wrap="square" rtlCol="0" anchor="t">
              <a:spAutoFit/>
            </a:bodyPr>
            <a:lstStyle/>
            <a:p>
              <a:r>
                <a:rPr lang="en-US" altLang="ko-KR" sz="1600" b="1">
                  <a:solidFill>
                    <a:schemeClr val="bg1"/>
                  </a:solidFill>
                  <a:latin typeface="Roboto"/>
                  <a:cs typeface="Roboto"/>
                </a:rPr>
                <a:t>What is corruption?</a:t>
              </a:r>
              <a:endParaRPr lang="ko-KR" altLang="en-US" sz="1600" b="1">
                <a:solidFill>
                  <a:schemeClr val="bg1"/>
                </a:solidFill>
                <a:latin typeface="Roboto"/>
                <a:cs typeface="Roboto"/>
              </a:endParaRPr>
            </a:p>
          </p:txBody>
        </p:sp>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tIns="45720" rIns="108000" bIns="45720" rtlCol="0" anchor="t">
              <a:spAutoFit/>
            </a:bodyPr>
            <a:lstStyle/>
            <a:p>
              <a:endParaRPr lang="en-US" altLang="ko-KR" sz="2400" b="1">
                <a:solidFill>
                  <a:schemeClr val="bg1"/>
                </a:solidFill>
                <a:latin typeface="Roboto"/>
                <a:ea typeface="맑은 고딕"/>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338554"/>
            </a:xfrm>
            <a:prstGeom prst="rect">
              <a:avLst/>
            </a:prstGeom>
            <a:noFill/>
          </p:spPr>
          <p:txBody>
            <a:bodyPr wrap="square" lIns="91440" tIns="45720" rIns="91440" bIns="45720" rtlCol="0" anchor="t">
              <a:spAutoFit/>
            </a:bodyPr>
            <a:lstStyle/>
            <a:p>
              <a:endParaRPr lang="de-DE" altLang="ko-KR" sz="1600" b="1">
                <a:solidFill>
                  <a:schemeClr val="bg1"/>
                </a:solidFill>
                <a:latin typeface="Roboto"/>
                <a:cs typeface="Roboto"/>
              </a:endParaRP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01</a:t>
              </a:r>
              <a:endParaRPr lang="ko-KR" altLang="en-US" sz="2400" b="1">
                <a:solidFill>
                  <a:schemeClr val="bg1"/>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29" name="Gruppierung 28"/>
          <p:cNvGrpSpPr/>
          <p:nvPr/>
        </p:nvGrpSpPr>
        <p:grpSpPr>
          <a:xfrm>
            <a:off x="5070207" y="1819522"/>
            <a:ext cx="3472535" cy="592405"/>
            <a:chOff x="5055266" y="1809059"/>
            <a:chExt cx="3472535" cy="592405"/>
          </a:xfrm>
        </p:grpSpPr>
        <p:sp>
          <p:nvSpPr>
            <p:cNvPr id="32"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tIns="45720" rIns="108000" bIns="45720" rtlCol="0" anchor="t">
              <a:spAutoFit/>
            </a:bodyPr>
            <a:lstStyle/>
            <a:p>
              <a:r>
                <a:rPr lang="en-US" altLang="ko-KR" sz="2400" b="1">
                  <a:solidFill>
                    <a:schemeClr val="bg1"/>
                  </a:solidFill>
                  <a:latin typeface="Roboto"/>
                  <a:ea typeface="맑은 고딕"/>
                  <a:cs typeface="Roboto"/>
                </a:rPr>
                <a:t>04</a:t>
              </a:r>
              <a:endParaRPr lang="ko-KR" altLang="en-US" sz="2400" b="1">
                <a:solidFill>
                  <a:schemeClr val="bg1"/>
                </a:solidFill>
                <a:latin typeface="Roboto"/>
                <a:cs typeface="Roboto"/>
              </a:endParaRPr>
            </a:p>
          </p:txBody>
        </p:sp>
        <p:sp>
          <p:nvSpPr>
            <p:cNvPr id="35" name="TextBox 177">
              <a:extLst>
                <a:ext uri="{FF2B5EF4-FFF2-40B4-BE49-F238E27FC236}">
                  <a16:creationId xmlns:a16="http://schemas.microsoft.com/office/drawing/2014/main" id="{EB4A109D-FBFE-47D6-9A8F-D7BF7A3D0024}"/>
                </a:ext>
              </a:extLst>
            </p:cNvPr>
            <p:cNvSpPr txBox="1"/>
            <p:nvPr/>
          </p:nvSpPr>
          <p:spPr>
            <a:xfrm>
              <a:off x="5539801" y="1816688"/>
              <a:ext cx="2988000" cy="584776"/>
            </a:xfrm>
            <a:prstGeom prst="rect">
              <a:avLst/>
            </a:prstGeom>
            <a:noFill/>
          </p:spPr>
          <p:txBody>
            <a:bodyPr wrap="square" rtlCol="0" anchor="t">
              <a:spAutoFit/>
            </a:bodyPr>
            <a:lstStyle/>
            <a:p>
              <a:r>
                <a:rPr lang="de-DE" altLang="ko-KR" sz="1600" b="1" err="1">
                  <a:solidFill>
                    <a:schemeClr val="bg1"/>
                  </a:solidFill>
                  <a:latin typeface="Roboto"/>
                  <a:cs typeface="Roboto"/>
                </a:rPr>
                <a:t>Practical</a:t>
              </a:r>
              <a:r>
                <a:rPr lang="de-DE" altLang="ko-KR" sz="1600" b="1">
                  <a:solidFill>
                    <a:schemeClr val="bg1"/>
                  </a:solidFill>
                  <a:latin typeface="Roboto"/>
                  <a:cs typeface="Roboto"/>
                </a:rPr>
                <a:t> </a:t>
              </a:r>
              <a:r>
                <a:rPr lang="de-DE" altLang="ko-KR" sz="1600" b="1" err="1">
                  <a:solidFill>
                    <a:schemeClr val="bg1"/>
                  </a:solidFill>
                  <a:latin typeface="Roboto"/>
                  <a:cs typeface="Roboto"/>
                </a:rPr>
                <a:t>examples</a:t>
              </a:r>
              <a:r>
                <a:rPr lang="de-DE" altLang="ko-KR" sz="1600" b="1">
                  <a:solidFill>
                    <a:schemeClr val="bg1"/>
                  </a:solidFill>
                  <a:latin typeface="Roboto"/>
                  <a:cs typeface="Roboto"/>
                </a:rPr>
                <a:t> of assessment tools</a:t>
              </a:r>
              <a:endParaRPr lang="ko-KR" altLang="en-US" sz="1600" b="1">
                <a:solidFill>
                  <a:schemeClr val="bg1"/>
                </a:solidFill>
                <a:latin typeface="Roboto"/>
                <a:cs typeface="Roboto"/>
              </a:endParaRPr>
            </a:p>
          </p:txBody>
        </p:sp>
      </p:grpSp>
      <p:grpSp>
        <p:nvGrpSpPr>
          <p:cNvPr id="21" name="Gruppierung 20"/>
          <p:cNvGrpSpPr/>
          <p:nvPr/>
        </p:nvGrpSpPr>
        <p:grpSpPr>
          <a:xfrm>
            <a:off x="1593917" y="2994992"/>
            <a:ext cx="3472535" cy="592404"/>
            <a:chOff x="5055266" y="1809059"/>
            <a:chExt cx="3472535" cy="592404"/>
          </a:xfrm>
        </p:grpSpPr>
        <p:sp>
          <p:nvSpPr>
            <p:cNvPr id="22"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tIns="45720" rIns="108000" bIns="45720" rtlCol="0" anchor="t">
              <a:spAutoFit/>
            </a:bodyPr>
            <a:lstStyle/>
            <a:p>
              <a:r>
                <a:rPr lang="en-US" altLang="ko-KR" sz="2400" b="1">
                  <a:solidFill>
                    <a:schemeClr val="bg1"/>
                  </a:solidFill>
                  <a:latin typeface="Roboto"/>
                  <a:ea typeface="맑은 고딕"/>
                  <a:cs typeface="Roboto"/>
                </a:rPr>
                <a:t>05</a:t>
              </a:r>
              <a:endParaRPr lang="ko-KR" altLang="en-US" sz="2400" b="1">
                <a:solidFill>
                  <a:schemeClr val="bg1"/>
                </a:solidFill>
                <a:latin typeface="Roboto"/>
                <a:cs typeface="Roboto"/>
              </a:endParaRPr>
            </a:p>
          </p:txBody>
        </p:sp>
        <p:sp>
          <p:nvSpPr>
            <p:cNvPr id="23" name="TextBox 177">
              <a:extLst>
                <a:ext uri="{FF2B5EF4-FFF2-40B4-BE49-F238E27FC236}">
                  <a16:creationId xmlns:a16="http://schemas.microsoft.com/office/drawing/2014/main" id="{EB4A109D-FBFE-47D6-9A8F-D7BF7A3D0024}"/>
                </a:ext>
              </a:extLst>
            </p:cNvPr>
            <p:cNvSpPr txBox="1"/>
            <p:nvPr/>
          </p:nvSpPr>
          <p:spPr>
            <a:xfrm>
              <a:off x="5539801" y="1816688"/>
              <a:ext cx="2988000" cy="584775"/>
            </a:xfrm>
            <a:prstGeom prst="rect">
              <a:avLst/>
            </a:prstGeom>
            <a:noFill/>
          </p:spPr>
          <p:txBody>
            <a:bodyPr wrap="square" lIns="91440" tIns="45720" rIns="91440" bIns="45720" rtlCol="0" anchor="t">
              <a:spAutoFit/>
            </a:bodyPr>
            <a:lstStyle/>
            <a:p>
              <a:r>
                <a:rPr lang="en-US" altLang="ko-KR" sz="1600" b="1" dirty="0">
                  <a:solidFill>
                    <a:schemeClr val="bg1"/>
                  </a:solidFill>
                  <a:latin typeface="Roboto"/>
                  <a:ea typeface="맑은 고딕"/>
                  <a:cs typeface="+mn-lt"/>
                </a:rPr>
                <a:t>Activity</a:t>
              </a:r>
              <a:r>
                <a:rPr lang="en-US" altLang="ko-KR" sz="1600" b="1" dirty="0">
                  <a:solidFill>
                    <a:schemeClr val="bg1"/>
                  </a:solidFill>
                  <a:latin typeface="Roboto"/>
                  <a:ea typeface="맑은 고딕"/>
                  <a:cs typeface="Calibri"/>
                </a:rPr>
                <a:t>:</a:t>
              </a:r>
              <a:r>
                <a:rPr lang="en-US" altLang="ko-KR" sz="1600" b="1" dirty="0">
                  <a:solidFill>
                    <a:schemeClr val="bg1"/>
                  </a:solidFill>
                  <a:latin typeface="Roboto"/>
                  <a:ea typeface="맑은 고딕"/>
                  <a:cs typeface="Roboto"/>
                </a:rPr>
                <a:t> How does your country score and why so? </a:t>
              </a:r>
              <a:endParaRPr lang="ko-KR" altLang="en-US" sz="1600" b="1" dirty="0">
                <a:solidFill>
                  <a:schemeClr val="bg1"/>
                </a:solidFill>
                <a:latin typeface="Roboto"/>
                <a:ea typeface="맑은 고딕"/>
                <a:cs typeface="Roboto"/>
              </a:endParaRPr>
            </a:p>
          </p:txBody>
        </p:sp>
      </p:grpSp>
    </p:spTree>
    <p:extLst>
      <p:ext uri="{BB962C8B-B14F-4D97-AF65-F5344CB8AC3E}">
        <p14:creationId xmlns:p14="http://schemas.microsoft.com/office/powerpoint/2010/main" val="1956330568"/>
      </p:ext>
    </p:extLst>
  </p:cSld>
  <p:clrMapOvr>
    <a:masterClrMapping/>
  </p:clrMapOvr>
  <p:transition spd="slow">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9ED3DA-064B-46D1-AD74-B9290E963D86}"/>
              </a:ext>
            </a:extLst>
          </p:cNvPr>
          <p:cNvSpPr txBox="1">
            <a:spLocks noChangeArrowheads="1"/>
          </p:cNvSpPr>
          <p:nvPr/>
        </p:nvSpPr>
        <p:spPr>
          <a:xfrm>
            <a:off x="628650" y="582509"/>
            <a:ext cx="7886700" cy="6855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ontserrat"/>
                <a:ea typeface="+mj-ea"/>
                <a:cs typeface="Montserrat"/>
              </a:defRPr>
            </a:lvl1pPr>
          </a:lstStyle>
          <a:p>
            <a:r>
              <a:rPr lang="de-DE" altLang="de-DE" sz="2400" b="1" dirty="0" err="1"/>
              <a:t>Transparency</a:t>
            </a:r>
            <a:r>
              <a:rPr lang="de-DE" altLang="de-DE" sz="2400" b="1" dirty="0"/>
              <a:t> </a:t>
            </a:r>
            <a:r>
              <a:rPr lang="de-DE" altLang="de-DE" sz="2400" b="1" dirty="0" err="1"/>
              <a:t>International‘s</a:t>
            </a:r>
            <a:r>
              <a:rPr lang="de-DE" altLang="de-DE" sz="2400" b="1" dirty="0"/>
              <a:t> </a:t>
            </a:r>
            <a:r>
              <a:rPr lang="de-DE" altLang="de-DE" sz="2400" b="1" dirty="0" err="1"/>
              <a:t>Corruption</a:t>
            </a:r>
            <a:r>
              <a:rPr lang="de-DE" altLang="de-DE" sz="2400" b="1" dirty="0"/>
              <a:t> </a:t>
            </a:r>
            <a:r>
              <a:rPr lang="de-DE" altLang="de-DE" sz="2400" b="1" dirty="0" err="1"/>
              <a:t>Perceptions</a:t>
            </a:r>
            <a:r>
              <a:rPr lang="de-DE" altLang="de-DE" sz="2400" b="1" dirty="0"/>
              <a:t> Index</a:t>
            </a:r>
            <a:endParaRPr lang="en-US" altLang="en-US" sz="2400" b="1" dirty="0">
              <a:solidFill>
                <a:srgbClr val="000000"/>
              </a:solidFill>
            </a:endParaRPr>
          </a:p>
        </p:txBody>
      </p:sp>
      <p:sp>
        <p:nvSpPr>
          <p:cNvPr id="4" name="Textfeld 3"/>
          <p:cNvSpPr txBox="1"/>
          <p:nvPr/>
        </p:nvSpPr>
        <p:spPr>
          <a:xfrm>
            <a:off x="6682242" y="4562456"/>
            <a:ext cx="3316778" cy="215444"/>
          </a:xfrm>
          <a:prstGeom prst="rect">
            <a:avLst/>
          </a:prstGeom>
          <a:noFill/>
        </p:spPr>
        <p:txBody>
          <a:bodyPr wrap="square" rtlCol="0">
            <a:spAutoFit/>
          </a:bodyPr>
          <a:lstStyle/>
          <a:p>
            <a:r>
              <a:rPr lang="en-US" sz="800" dirty="0"/>
              <a:t>Transparency International January 2020</a:t>
            </a:r>
            <a:endParaRPr lang="de-DE" sz="700" dirty="0">
              <a:latin typeface="Roboto"/>
              <a:cs typeface="Roboto"/>
            </a:endParaRPr>
          </a:p>
        </p:txBody>
      </p:sp>
      <p:sp>
        <p:nvSpPr>
          <p:cNvPr id="3" name="Fußzeilenplatzhalter 2"/>
          <p:cNvSpPr>
            <a:spLocks noGrp="1"/>
          </p:cNvSpPr>
          <p:nvPr>
            <p:ph type="ftr" sz="quarter" idx="3"/>
          </p:nvPr>
        </p:nvSpPr>
        <p:spPr/>
        <p:txBody>
          <a:bodyPr/>
          <a:lstStyle/>
          <a:p>
            <a:r>
              <a:rPr lang="en-US" b="1"/>
              <a:t>Module 4 – Understanding and assessing corruption</a:t>
            </a:r>
            <a:endParaRPr lang="en-US"/>
          </a:p>
        </p:txBody>
      </p:sp>
      <p:sp>
        <p:nvSpPr>
          <p:cNvPr id="5" name="Foliennummernplatzhalter 4"/>
          <p:cNvSpPr>
            <a:spLocks noGrp="1"/>
          </p:cNvSpPr>
          <p:nvPr>
            <p:ph type="sldNum" sz="quarter" idx="4"/>
          </p:nvPr>
        </p:nvSpPr>
        <p:spPr/>
        <p:txBody>
          <a:bodyPr/>
          <a:lstStyle/>
          <a:p>
            <a:fld id="{961E0DA8-AC27-403E-90E8-404BCA9BAC80}" type="slidenum">
              <a:rPr lang="en-US" smtClean="0"/>
              <a:pPr/>
              <a:t>30</a:t>
            </a:fld>
            <a:endParaRPr lang="en-US"/>
          </a:p>
        </p:txBody>
      </p:sp>
      <p:pic>
        <p:nvPicPr>
          <p:cNvPr id="10" name="Inhaltsplatzhalter 9" descr="Ein Bild, das Karte enthält.&#10;&#10;Automatisch generierte Beschreibung">
            <a:extLst>
              <a:ext uri="{FF2B5EF4-FFF2-40B4-BE49-F238E27FC236}">
                <a16:creationId xmlns:a16="http://schemas.microsoft.com/office/drawing/2014/main" id="{A8ED3A20-EDE0-3C45-9229-CE67FBD6106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06422" y="1370013"/>
            <a:ext cx="6531155" cy="3262312"/>
          </a:xfrm>
          <a:ln>
            <a:solidFill>
              <a:srgbClr val="4CC2EF"/>
            </a:solidFill>
          </a:ln>
        </p:spPr>
      </p:pic>
    </p:spTree>
    <p:extLst>
      <p:ext uri="{BB962C8B-B14F-4D97-AF65-F5344CB8AC3E}">
        <p14:creationId xmlns:p14="http://schemas.microsoft.com/office/powerpoint/2010/main" val="404135342"/>
      </p:ext>
    </p:extLst>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5" descr="Unbenannt8888.png"/>
          <p:cNvPicPr>
            <a:picLocks noChangeAspect="1"/>
          </p:cNvPicPr>
          <p:nvPr/>
        </p:nvPicPr>
        <p:blipFill rotWithShape="1">
          <a:blip r:embed="rId3">
            <a:extLst>
              <a:ext uri="{28A0092B-C50C-407E-A947-70E740481C1C}">
                <a14:useLocalDpi xmlns:a14="http://schemas.microsoft.com/office/drawing/2010/main" val="0"/>
              </a:ext>
            </a:extLst>
          </a:blip>
          <a:srcRect t="35399" b="35600"/>
          <a:stretch/>
        </p:blipFill>
        <p:spPr>
          <a:xfrm>
            <a:off x="630591" y="1312117"/>
            <a:ext cx="7881069" cy="949093"/>
          </a:xfrm>
          <a:prstGeom prst="rect">
            <a:avLst/>
          </a:prstGeom>
          <a:ln>
            <a:solidFill>
              <a:srgbClr val="00B0F0"/>
            </a:solidFill>
          </a:ln>
        </p:spPr>
      </p:pic>
      <p:sp>
        <p:nvSpPr>
          <p:cNvPr id="37889" name="Title 1">
            <a:extLst>
              <a:ext uri="{FF2B5EF4-FFF2-40B4-BE49-F238E27FC236}">
                <a16:creationId xmlns:a16="http://schemas.microsoft.com/office/drawing/2014/main" id="{4998C678-F6FF-454C-9483-6ADCDF0B9103}"/>
              </a:ext>
            </a:extLst>
          </p:cNvPr>
          <p:cNvSpPr>
            <a:spLocks noGrp="1" noChangeArrowheads="1"/>
          </p:cNvSpPr>
          <p:nvPr>
            <p:ph type="title"/>
          </p:nvPr>
        </p:nvSpPr>
        <p:spPr/>
        <p:txBody>
          <a:bodyPr>
            <a:noAutofit/>
          </a:bodyPr>
          <a:lstStyle/>
          <a:p>
            <a:r>
              <a:rPr lang="de-DE" sz="2400" b="1" dirty="0" err="1"/>
              <a:t>Transparency</a:t>
            </a:r>
            <a:r>
              <a:rPr lang="de-DE" sz="2400" b="1" dirty="0"/>
              <a:t> </a:t>
            </a:r>
            <a:r>
              <a:rPr lang="de-DE" sz="2400" b="1" dirty="0" err="1"/>
              <a:t>International‘s</a:t>
            </a:r>
            <a:r>
              <a:rPr lang="de-DE" sz="2400" b="1" dirty="0"/>
              <a:t> Global </a:t>
            </a:r>
            <a:r>
              <a:rPr lang="de-DE" sz="2400" b="1" dirty="0" err="1"/>
              <a:t>Corruption</a:t>
            </a:r>
            <a:r>
              <a:rPr lang="de-DE" sz="2400" b="1" dirty="0"/>
              <a:t> Barometer</a:t>
            </a:r>
            <a:endParaRPr lang="en-US" altLang="en-US" sz="2400" b="1" dirty="0">
              <a:solidFill>
                <a:srgbClr val="000000"/>
              </a:solidFill>
            </a:endParaRPr>
          </a:p>
        </p:txBody>
      </p:sp>
      <p:pic>
        <p:nvPicPr>
          <p:cNvPr id="7" name="Bild 6" descr="Unbenannt66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7546" y="2382805"/>
            <a:ext cx="5469293" cy="2271147"/>
          </a:xfrm>
          <a:prstGeom prst="rect">
            <a:avLst/>
          </a:prstGeom>
        </p:spPr>
      </p:pic>
      <p:sp>
        <p:nvSpPr>
          <p:cNvPr id="8" name="Textfeld 7"/>
          <p:cNvSpPr txBox="1"/>
          <p:nvPr/>
        </p:nvSpPr>
        <p:spPr>
          <a:xfrm>
            <a:off x="7306454" y="4346175"/>
            <a:ext cx="1152207" cy="307777"/>
          </a:xfrm>
          <a:prstGeom prst="rect">
            <a:avLst/>
          </a:prstGeom>
          <a:noFill/>
        </p:spPr>
        <p:txBody>
          <a:bodyPr wrap="square" rtlCol="0">
            <a:spAutoFit/>
          </a:bodyPr>
          <a:lstStyle/>
          <a:p>
            <a:r>
              <a:rPr lang="de-DE" sz="700" dirty="0" err="1">
                <a:latin typeface="Roboto"/>
                <a:cs typeface="Roboto"/>
              </a:rPr>
              <a:t>Transparency</a:t>
            </a:r>
            <a:r>
              <a:rPr lang="de-DE" sz="700" dirty="0">
                <a:latin typeface="Roboto"/>
                <a:cs typeface="Roboto"/>
              </a:rPr>
              <a:t> International 2017</a:t>
            </a:r>
          </a:p>
        </p:txBody>
      </p:sp>
      <p:sp>
        <p:nvSpPr>
          <p:cNvPr id="2" name="Fußzeilenplatzhalter 1"/>
          <p:cNvSpPr>
            <a:spLocks noGrp="1"/>
          </p:cNvSpPr>
          <p:nvPr>
            <p:ph type="ftr" sz="quarter" idx="3"/>
          </p:nvPr>
        </p:nvSpPr>
        <p:spPr/>
        <p:txBody>
          <a:bodyPr/>
          <a:lstStyle/>
          <a:p>
            <a:r>
              <a:rPr lang="en-US" b="1"/>
              <a:t>Module 4 – Understanding and assessing corruption</a:t>
            </a:r>
            <a:endParaRPr lang="en-US"/>
          </a:p>
        </p:txBody>
      </p:sp>
      <p:sp>
        <p:nvSpPr>
          <p:cNvPr id="3" name="Foliennummernplatzhalter 2"/>
          <p:cNvSpPr>
            <a:spLocks noGrp="1"/>
          </p:cNvSpPr>
          <p:nvPr>
            <p:ph type="sldNum" sz="quarter" idx="4"/>
          </p:nvPr>
        </p:nvSpPr>
        <p:spPr/>
        <p:txBody>
          <a:bodyPr/>
          <a:lstStyle/>
          <a:p>
            <a:fld id="{961E0DA8-AC27-403E-90E8-404BCA9BAC80}" type="slidenum">
              <a:rPr lang="en-US" smtClean="0"/>
              <a:pPr/>
              <a:t>31</a:t>
            </a:fld>
            <a:endParaRPr lang="en-US"/>
          </a:p>
        </p:txBody>
      </p:sp>
    </p:spTree>
    <p:extLst>
      <p:ext uri="{BB962C8B-B14F-4D97-AF65-F5344CB8AC3E}">
        <p14:creationId xmlns:p14="http://schemas.microsoft.com/office/powerpoint/2010/main" val="360210981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err="1"/>
              <a:t>Challenges</a:t>
            </a:r>
            <a:r>
              <a:rPr lang="de-DE" b="1" dirty="0"/>
              <a:t> </a:t>
            </a:r>
            <a:r>
              <a:rPr lang="de-DE" b="1" dirty="0" err="1"/>
              <a:t>with</a:t>
            </a:r>
            <a:r>
              <a:rPr lang="de-DE" b="1" dirty="0"/>
              <a:t> </a:t>
            </a:r>
            <a:r>
              <a:rPr lang="de-DE" b="1" dirty="0" err="1"/>
              <a:t>ratings</a:t>
            </a:r>
            <a:r>
              <a:rPr lang="de-DE" b="1" dirty="0"/>
              <a:t> </a:t>
            </a:r>
            <a:r>
              <a:rPr lang="de-DE" b="1" dirty="0" err="1"/>
              <a:t>and</a:t>
            </a:r>
            <a:r>
              <a:rPr lang="de-DE" b="1" dirty="0"/>
              <a:t> </a:t>
            </a:r>
            <a:r>
              <a:rPr lang="de-DE" b="1" dirty="0" err="1"/>
              <a:t>rankings</a:t>
            </a:r>
            <a:endParaRPr lang="de-DE" b="1" dirty="0"/>
          </a:p>
        </p:txBody>
      </p:sp>
      <p:sp>
        <p:nvSpPr>
          <p:cNvPr id="5" name="Foliennummernplatzhalter 4"/>
          <p:cNvSpPr>
            <a:spLocks noGrp="1"/>
          </p:cNvSpPr>
          <p:nvPr>
            <p:ph type="sldNum" sz="quarter" idx="12"/>
          </p:nvPr>
        </p:nvSpPr>
        <p:spPr/>
        <p:txBody>
          <a:bodyPr/>
          <a:lstStyle/>
          <a:p>
            <a:fld id="{961E0DA8-AC27-403E-90E8-404BCA9BAC80}" type="slidenum">
              <a:rPr lang="en-US" smtClean="0"/>
              <a:pPr/>
              <a:t>32</a:t>
            </a:fld>
            <a:endParaRPr lang="en-US"/>
          </a:p>
        </p:txBody>
      </p:sp>
      <p:sp>
        <p:nvSpPr>
          <p:cNvPr id="6" name="Fußzeilenplatzhalter 5"/>
          <p:cNvSpPr>
            <a:spLocks noGrp="1"/>
          </p:cNvSpPr>
          <p:nvPr>
            <p:ph type="ftr" sz="quarter" idx="3"/>
          </p:nvPr>
        </p:nvSpPr>
        <p:spPr/>
        <p:txBody>
          <a:bodyPr/>
          <a:lstStyle/>
          <a:p>
            <a:r>
              <a:rPr lang="en-US" b="1"/>
              <a:t>Module 4 – Understanding and assessing corruption</a:t>
            </a:r>
            <a:endParaRPr lang="en-US"/>
          </a:p>
        </p:txBody>
      </p:sp>
      <p:pic>
        <p:nvPicPr>
          <p:cNvPr id="8" name="Bild 7" descr="72883965.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487" y="1218535"/>
            <a:ext cx="8595016" cy="3552991"/>
          </a:xfrm>
          <a:prstGeom prst="rect">
            <a:avLst/>
          </a:prstGeom>
        </p:spPr>
      </p:pic>
      <p:pic>
        <p:nvPicPr>
          <p:cNvPr id="9" name="Bild 8" descr="Bildschirmfoto 2020-06-10 um 09.56.17.png"/>
          <p:cNvPicPr>
            <a:picLocks noChangeAspect="1"/>
          </p:cNvPicPr>
          <p:nvPr/>
        </p:nvPicPr>
        <p:blipFill rotWithShape="1">
          <a:blip r:embed="rId4">
            <a:extLst>
              <a:ext uri="{28A0092B-C50C-407E-A947-70E740481C1C}">
                <a14:useLocalDpi xmlns:a14="http://schemas.microsoft.com/office/drawing/2010/main" val="0"/>
              </a:ext>
            </a:extLst>
          </a:blip>
          <a:srcRect b="20590"/>
          <a:stretch/>
        </p:blipFill>
        <p:spPr>
          <a:xfrm>
            <a:off x="1706881" y="1412241"/>
            <a:ext cx="5415280" cy="2316480"/>
          </a:xfrm>
          <a:prstGeom prst="rect">
            <a:avLst/>
          </a:prstGeom>
          <a:ln>
            <a:noFill/>
          </a:ln>
          <a:effectLst>
            <a:softEdge rad="112500"/>
          </a:effectLst>
        </p:spPr>
      </p:pic>
      <p:grpSp>
        <p:nvGrpSpPr>
          <p:cNvPr id="15" name="Gruppierung 14"/>
          <p:cNvGrpSpPr/>
          <p:nvPr/>
        </p:nvGrpSpPr>
        <p:grpSpPr>
          <a:xfrm>
            <a:off x="2277374" y="1269999"/>
            <a:ext cx="8039864" cy="2651761"/>
            <a:chOff x="2277374" y="1269999"/>
            <a:chExt cx="8039864" cy="2651761"/>
          </a:xfrm>
        </p:grpSpPr>
        <p:grpSp>
          <p:nvGrpSpPr>
            <p:cNvPr id="13" name="Gruppierung 12"/>
            <p:cNvGrpSpPr/>
            <p:nvPr/>
          </p:nvGrpSpPr>
          <p:grpSpPr>
            <a:xfrm>
              <a:off x="2277374" y="1269999"/>
              <a:ext cx="6328147" cy="2651761"/>
              <a:chOff x="2277374" y="1269999"/>
              <a:chExt cx="6328147" cy="2651761"/>
            </a:xfrm>
          </p:grpSpPr>
          <p:pic>
            <p:nvPicPr>
              <p:cNvPr id="10" name="Bild 9" descr="Bildschirmfoto 2020-06-10 um 09.55.49.png"/>
              <p:cNvPicPr>
                <a:picLocks noChangeAspect="1"/>
              </p:cNvPicPr>
              <p:nvPr/>
            </p:nvPicPr>
            <p:blipFill rotWithShape="1">
              <a:blip r:embed="rId5">
                <a:alphaModFix amt="96000"/>
                <a:extLst>
                  <a:ext uri="{28A0092B-C50C-407E-A947-70E740481C1C}">
                    <a14:useLocalDpi xmlns:a14="http://schemas.microsoft.com/office/drawing/2010/main" val="0"/>
                  </a:ext>
                </a:extLst>
              </a:blip>
              <a:srcRect b="44786"/>
              <a:stretch/>
            </p:blipFill>
            <p:spPr>
              <a:xfrm>
                <a:off x="2277374" y="1269999"/>
                <a:ext cx="6328147" cy="2651761"/>
              </a:xfrm>
              <a:prstGeom prst="rect">
                <a:avLst/>
              </a:prstGeom>
              <a:ln>
                <a:solidFill>
                  <a:srgbClr val="00B0F0"/>
                </a:solidFill>
              </a:ln>
              <a:effectLst>
                <a:outerShdw blurRad="292100" dist="139700" dir="2700000" algn="tl" rotWithShape="0">
                  <a:srgbClr val="333333">
                    <a:alpha val="65000"/>
                  </a:srgbClr>
                </a:outerShdw>
              </a:effectLst>
            </p:spPr>
          </p:pic>
          <p:sp>
            <p:nvSpPr>
              <p:cNvPr id="11" name="Rechteck 10"/>
              <p:cNvSpPr/>
              <p:nvPr/>
            </p:nvSpPr>
            <p:spPr>
              <a:xfrm>
                <a:off x="3090057" y="1767840"/>
                <a:ext cx="1939143" cy="203200"/>
              </a:xfrm>
              <a:prstGeom prst="rect">
                <a:avLst/>
              </a:prstGeom>
              <a:solidFill>
                <a:srgbClr val="FFFF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p:cNvSpPr/>
              <p:nvPr/>
            </p:nvSpPr>
            <p:spPr>
              <a:xfrm>
                <a:off x="5243977" y="2743200"/>
                <a:ext cx="2162663" cy="182880"/>
              </a:xfrm>
              <a:prstGeom prst="rect">
                <a:avLst/>
              </a:prstGeom>
              <a:solidFill>
                <a:srgbClr val="FFFF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14" name="Rechteck 13"/>
            <p:cNvSpPr/>
            <p:nvPr/>
          </p:nvSpPr>
          <p:spPr>
            <a:xfrm>
              <a:off x="5745238" y="3687919"/>
              <a:ext cx="4572000" cy="200055"/>
            </a:xfrm>
            <a:prstGeom prst="rect">
              <a:avLst/>
            </a:prstGeom>
          </p:spPr>
          <p:txBody>
            <a:bodyPr>
              <a:spAutoFit/>
            </a:bodyPr>
            <a:lstStyle/>
            <a:p>
              <a:r>
                <a:rPr lang="de-DE" sz="700">
                  <a:latin typeface="Roboto"/>
                  <a:cs typeface="Roboto"/>
                </a:rPr>
                <a:t>Heller 2011</a:t>
              </a:r>
            </a:p>
          </p:txBody>
        </p:sp>
      </p:grpSp>
    </p:spTree>
    <p:extLst>
      <p:ext uri="{BB962C8B-B14F-4D97-AF65-F5344CB8AC3E}">
        <p14:creationId xmlns:p14="http://schemas.microsoft.com/office/powerpoint/2010/main" val="29427323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3" name="Foliennummernplatzhalter 2"/>
          <p:cNvSpPr>
            <a:spLocks noGrp="1"/>
          </p:cNvSpPr>
          <p:nvPr>
            <p:ph type="sldNum" sz="quarter" idx="12"/>
          </p:nvPr>
        </p:nvSpPr>
        <p:spPr/>
        <p:txBody>
          <a:bodyPr/>
          <a:lstStyle/>
          <a:p>
            <a:fld id="{961E0DA8-AC27-403E-90E8-404BCA9BAC80}" type="slidenum">
              <a:rPr lang="en-US" smtClean="0"/>
              <a:pPr/>
              <a:t>33</a:t>
            </a:fld>
            <a:endParaRPr lang="en-US"/>
          </a:p>
        </p:txBody>
      </p:sp>
      <p:sp>
        <p:nvSpPr>
          <p:cNvPr id="4" name="Fußzeilenplatzhalter 3"/>
          <p:cNvSpPr>
            <a:spLocks noGrp="1"/>
          </p:cNvSpPr>
          <p:nvPr>
            <p:ph type="ftr" sz="quarter" idx="3"/>
          </p:nvPr>
        </p:nvSpPr>
        <p:spPr/>
        <p:txBody>
          <a:bodyPr/>
          <a:lstStyle/>
          <a:p>
            <a:r>
              <a:rPr lang="en-US" b="1"/>
              <a:t>Module 4 – Understanding and assessing corruption</a:t>
            </a:r>
            <a:endParaRPr lang="en-US"/>
          </a:p>
        </p:txBody>
      </p:sp>
      <p:grpSp>
        <p:nvGrpSpPr>
          <p:cNvPr id="10" name="Gruppierung 9"/>
          <p:cNvGrpSpPr/>
          <p:nvPr/>
        </p:nvGrpSpPr>
        <p:grpSpPr>
          <a:xfrm>
            <a:off x="1593917" y="1816994"/>
            <a:ext cx="3472535" cy="592405"/>
            <a:chOff x="5055266" y="1809059"/>
            <a:chExt cx="3472535" cy="592405"/>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tIns="45720" rIns="108000" bIns="45720" rtlCol="0" anchor="t">
              <a:spAutoFit/>
            </a:bodyPr>
            <a:lstStyle/>
            <a:p>
              <a:r>
                <a:rPr lang="en-US" altLang="ko-KR" sz="2400" b="1" dirty="0">
                  <a:solidFill>
                    <a:schemeClr val="bg2">
                      <a:lumMod val="75000"/>
                    </a:schemeClr>
                  </a:solidFill>
                  <a:latin typeface="Roboto"/>
                  <a:ea typeface="맑은 고딕"/>
                  <a:cs typeface="Roboto"/>
                </a:rPr>
                <a:t>03</a:t>
              </a:r>
              <a:endParaRPr lang="ko-KR" altLang="en-US" sz="2400" b="1">
                <a:solidFill>
                  <a:schemeClr val="bg2">
                    <a:lumMod val="75000"/>
                  </a:schemeClr>
                </a:solidFill>
                <a:latin typeface="Roboto"/>
                <a:ea typeface="맑은 고딕"/>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584776"/>
            </a:xfrm>
            <a:prstGeom prst="rect">
              <a:avLst/>
            </a:prstGeom>
            <a:noFill/>
          </p:spPr>
          <p:txBody>
            <a:bodyPr wrap="square" lIns="91440" tIns="45720" rIns="91440" bIns="45720" rtlCol="0" anchor="t">
              <a:spAutoFit/>
            </a:bodyPr>
            <a:lstStyle/>
            <a:p>
              <a:r>
                <a:rPr lang="en-US" altLang="ko-KR" sz="1600" b="1" dirty="0">
                  <a:solidFill>
                    <a:schemeClr val="bg2">
                      <a:lumMod val="75000"/>
                    </a:schemeClr>
                  </a:solidFill>
                  <a:latin typeface="Roboto"/>
                  <a:ea typeface="맑은 고딕"/>
                  <a:cs typeface="Roboto"/>
                </a:rPr>
                <a:t>Why and how to assess corruption?</a:t>
              </a:r>
              <a:endParaRPr lang="ko-KR" altLang="en-US" sz="1600" b="1">
                <a:solidFill>
                  <a:schemeClr val="bg2">
                    <a:lumMod val="75000"/>
                  </a:schemeClr>
                </a:solidFill>
                <a:latin typeface="Roboto"/>
                <a:ea typeface="맑은 고딕"/>
                <a:cs typeface="Roboto"/>
              </a:endParaRPr>
            </a:p>
          </p:txBody>
        </p:sp>
      </p:grpSp>
      <p:grpSp>
        <p:nvGrpSpPr>
          <p:cNvPr id="5" name="Group 4">
            <a:extLst>
              <a:ext uri="{FF2B5EF4-FFF2-40B4-BE49-F238E27FC236}">
                <a16:creationId xmlns:a16="http://schemas.microsoft.com/office/drawing/2014/main" id="{3FCE1127-4075-49C6-9C6F-816C7EBB8A3D}"/>
              </a:ext>
            </a:extLst>
          </p:cNvPr>
          <p:cNvGrpSpPr/>
          <p:nvPr/>
        </p:nvGrpSpPr>
        <p:grpSpPr>
          <a:xfrm>
            <a:off x="5055269" y="630862"/>
            <a:ext cx="3472803" cy="595894"/>
            <a:chOff x="1593920" y="1719947"/>
            <a:chExt cx="3472803" cy="595894"/>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731066"/>
              <a:ext cx="2987989" cy="584775"/>
            </a:xfrm>
            <a:prstGeom prst="rect">
              <a:avLst/>
            </a:prstGeom>
            <a:noFill/>
          </p:spPr>
          <p:txBody>
            <a:bodyPr wrap="square" lIns="91440" tIns="45720" rIns="91440" bIns="45720" rtlCol="0" anchor="t">
              <a:spAutoFit/>
            </a:bodyPr>
            <a:lstStyle/>
            <a:p>
              <a:pPr lvl="0"/>
              <a:r>
                <a:rPr lang="en-US" altLang="ko-KR" sz="1600" b="1" dirty="0">
                  <a:solidFill>
                    <a:schemeClr val="bg2">
                      <a:lumMod val="75000"/>
                    </a:schemeClr>
                  </a:solidFill>
                  <a:latin typeface="Roboto"/>
                  <a:ea typeface="맑은 고딕"/>
                  <a:cs typeface="Roboto"/>
                </a:rPr>
                <a:t>Administrative corruption: Types, risk areas and impact</a:t>
              </a:r>
              <a:endParaRPr lang="ko-KR" altLang="en-US" sz="1600" b="1" dirty="0">
                <a:solidFill>
                  <a:schemeClr val="bg2">
                    <a:lumMod val="75000"/>
                  </a:schemeClr>
                </a:solidFill>
                <a:latin typeface="Roboto"/>
                <a:ea typeface="맑은 고딕"/>
                <a:cs typeface="Roboto"/>
              </a:endParaRPr>
            </a:p>
          </p:txBody>
        </p:sp>
        <p:sp>
          <p:nvSpPr>
            <p:cNvPr id="45" name="TextBox 161">
              <a:extLst>
                <a:ext uri="{FF2B5EF4-FFF2-40B4-BE49-F238E27FC236}">
                  <a16:creationId xmlns:a16="http://schemas.microsoft.com/office/drawing/2014/main" id="{778F9CD7-E3C1-4A1C-B8DB-B2C0738B37CF}"/>
                </a:ext>
              </a:extLst>
            </p:cNvPr>
            <p:cNvSpPr txBox="1"/>
            <p:nvPr/>
          </p:nvSpPr>
          <p:spPr>
            <a:xfrm>
              <a:off x="1593920" y="1719947"/>
              <a:ext cx="960159" cy="461665"/>
            </a:xfrm>
            <a:prstGeom prst="rect">
              <a:avLst/>
            </a:prstGeom>
            <a:noFill/>
          </p:spPr>
          <p:txBody>
            <a:bodyPr wrap="square" lIns="108000" tIns="45720" rIns="108000" bIns="45720" rtlCol="0" anchor="t">
              <a:spAutoFit/>
            </a:bodyPr>
            <a:lstStyle/>
            <a:p>
              <a:r>
                <a:rPr lang="en-US" altLang="ko-KR" sz="2400" b="1" dirty="0">
                  <a:solidFill>
                    <a:schemeClr val="bg2">
                      <a:lumMod val="75000"/>
                    </a:schemeClr>
                  </a:solidFill>
                  <a:latin typeface="Roboto"/>
                  <a:ea typeface="맑은 고딕"/>
                  <a:cs typeface="Roboto"/>
                </a:rPr>
                <a:t>02</a:t>
              </a:r>
              <a:endParaRPr lang="ko-KR" altLang="en-US" sz="2400" b="1">
                <a:solidFill>
                  <a:schemeClr val="bg2">
                    <a:lumMod val="75000"/>
                  </a:schemeClr>
                </a:solidFill>
                <a:latin typeface="Roboto"/>
                <a:ea typeface="맑은 고딕"/>
                <a:cs typeface="Roboto"/>
              </a:endParaRPr>
            </a:p>
          </p:txBody>
        </p:sp>
      </p:grpSp>
      <p:sp>
        <p:nvSpPr>
          <p:cNvPr id="37" name="TextBox 165">
            <a:extLst>
              <a:ext uri="{FF2B5EF4-FFF2-40B4-BE49-F238E27FC236}">
                <a16:creationId xmlns:a16="http://schemas.microsoft.com/office/drawing/2014/main" id="{F5C849C4-6466-4A2C-A634-E5C491129188}"/>
              </a:ext>
            </a:extLst>
          </p:cNvPr>
          <p:cNvSpPr txBox="1"/>
          <p:nvPr/>
        </p:nvSpPr>
        <p:spPr>
          <a:xfrm>
            <a:off x="2079538" y="638454"/>
            <a:ext cx="2988000" cy="338554"/>
          </a:xfrm>
          <a:prstGeom prst="rect">
            <a:avLst/>
          </a:prstGeom>
          <a:noFill/>
        </p:spPr>
        <p:txBody>
          <a:bodyPr wrap="square" lIns="91440" tIns="45720" rIns="91440" bIns="45720" rtlCol="0" anchor="t">
            <a:spAutoFit/>
          </a:bodyPr>
          <a:lstStyle/>
          <a:p>
            <a:r>
              <a:rPr lang="en-US" altLang="ko-KR" sz="1600" b="1" dirty="0">
                <a:solidFill>
                  <a:schemeClr val="bg2">
                    <a:lumMod val="75000"/>
                  </a:schemeClr>
                </a:solidFill>
                <a:latin typeface="Roboto"/>
                <a:ea typeface="맑은 고딕"/>
                <a:cs typeface="Roboto"/>
              </a:rPr>
              <a:t>What is corruption?</a:t>
            </a:r>
            <a:endParaRPr lang="ko-KR" altLang="en-US" sz="1600" b="1" dirty="0">
              <a:solidFill>
                <a:schemeClr val="bg2">
                  <a:lumMod val="75000"/>
                </a:schemeClr>
              </a:solidFill>
              <a:latin typeface="Roboto"/>
              <a:ea typeface="맑은 고딕"/>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338554"/>
          </a:xfrm>
          <a:prstGeom prst="rect">
            <a:avLst/>
          </a:prstGeom>
          <a:noFill/>
        </p:spPr>
        <p:txBody>
          <a:bodyPr wrap="square" lIns="91440" tIns="45720" rIns="91440" bIns="45720" rtlCol="0" anchor="t">
            <a:spAutoFit/>
          </a:bodyPr>
          <a:lstStyle/>
          <a:p>
            <a:endParaRPr lang="de-DE" altLang="ko-KR" sz="1600" b="1">
              <a:solidFill>
                <a:schemeClr val="bg1"/>
              </a:solidFill>
              <a:latin typeface="Roboto"/>
              <a:cs typeface="Roboto"/>
            </a:endParaRP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tIns="45720" rIns="108000" bIns="45720" rtlCol="0" anchor="t">
            <a:spAutoFit/>
          </a:bodyPr>
          <a:lstStyle/>
          <a:p>
            <a:r>
              <a:rPr lang="en-US" altLang="ko-KR" sz="2400" b="1" dirty="0">
                <a:solidFill>
                  <a:schemeClr val="bg2">
                    <a:lumMod val="75000"/>
                  </a:schemeClr>
                </a:solidFill>
                <a:latin typeface="Roboto"/>
                <a:ea typeface="맑은 고딕"/>
                <a:cs typeface="Roboto"/>
              </a:rPr>
              <a:t>01</a:t>
            </a:r>
            <a:endParaRPr lang="ko-KR" altLang="en-US" sz="2400" b="1" dirty="0">
              <a:solidFill>
                <a:schemeClr val="bg2">
                  <a:lumMod val="75000"/>
                </a:schemeClr>
              </a:solidFill>
              <a:latin typeface="Roboto"/>
              <a:ea typeface="맑은 고딕"/>
              <a:cs typeface="Roboto"/>
            </a:endParaRPr>
          </a:p>
        </p:txBody>
      </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29" name="Gruppierung 28"/>
          <p:cNvGrpSpPr/>
          <p:nvPr/>
        </p:nvGrpSpPr>
        <p:grpSpPr>
          <a:xfrm>
            <a:off x="5070207" y="1819522"/>
            <a:ext cx="3472535" cy="592405"/>
            <a:chOff x="5055266" y="1809059"/>
            <a:chExt cx="3472535" cy="592405"/>
          </a:xfrm>
        </p:grpSpPr>
        <p:sp>
          <p:nvSpPr>
            <p:cNvPr id="32"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tIns="45720" rIns="108000" bIns="45720" rtlCol="0" anchor="t">
              <a:spAutoFit/>
            </a:bodyPr>
            <a:lstStyle/>
            <a:p>
              <a:r>
                <a:rPr lang="en-US" altLang="ko-KR" sz="2400" b="1" dirty="0">
                  <a:solidFill>
                    <a:schemeClr val="bg2">
                      <a:lumMod val="75000"/>
                    </a:schemeClr>
                  </a:solidFill>
                  <a:latin typeface="Roboto"/>
                  <a:ea typeface="맑은 고딕"/>
                  <a:cs typeface="Roboto"/>
                </a:rPr>
                <a:t>04</a:t>
              </a:r>
              <a:endParaRPr lang="ko-KR" altLang="en-US" sz="2400" b="1">
                <a:solidFill>
                  <a:schemeClr val="bg2">
                    <a:lumMod val="75000"/>
                  </a:schemeClr>
                </a:solidFill>
                <a:latin typeface="Roboto"/>
                <a:ea typeface="맑은 고딕"/>
                <a:cs typeface="Roboto"/>
              </a:endParaRPr>
            </a:p>
          </p:txBody>
        </p:sp>
        <p:sp>
          <p:nvSpPr>
            <p:cNvPr id="35" name="TextBox 177">
              <a:extLst>
                <a:ext uri="{FF2B5EF4-FFF2-40B4-BE49-F238E27FC236}">
                  <a16:creationId xmlns:a16="http://schemas.microsoft.com/office/drawing/2014/main" id="{EB4A109D-FBFE-47D6-9A8F-D7BF7A3D0024}"/>
                </a:ext>
              </a:extLst>
            </p:cNvPr>
            <p:cNvSpPr txBox="1"/>
            <p:nvPr/>
          </p:nvSpPr>
          <p:spPr>
            <a:xfrm>
              <a:off x="5539801" y="1816688"/>
              <a:ext cx="2988000" cy="584776"/>
            </a:xfrm>
            <a:prstGeom prst="rect">
              <a:avLst/>
            </a:prstGeom>
            <a:noFill/>
          </p:spPr>
          <p:txBody>
            <a:bodyPr wrap="square" lIns="91440" tIns="45720" rIns="91440" bIns="45720" rtlCol="0" anchor="t">
              <a:spAutoFit/>
            </a:bodyPr>
            <a:lstStyle/>
            <a:p>
              <a:r>
                <a:rPr lang="de-DE" altLang="ko-KR" sz="1600" b="1" dirty="0" err="1">
                  <a:solidFill>
                    <a:schemeClr val="bg2">
                      <a:lumMod val="75000"/>
                    </a:schemeClr>
                  </a:solidFill>
                  <a:latin typeface="Roboto"/>
                  <a:ea typeface="맑은 고딕"/>
                  <a:cs typeface="Roboto"/>
                </a:rPr>
                <a:t>Practical</a:t>
              </a:r>
              <a:r>
                <a:rPr lang="de-DE" altLang="ko-KR" sz="1600" b="1" dirty="0">
                  <a:solidFill>
                    <a:schemeClr val="bg2">
                      <a:lumMod val="75000"/>
                    </a:schemeClr>
                  </a:solidFill>
                  <a:latin typeface="Roboto"/>
                  <a:ea typeface="맑은 고딕"/>
                  <a:cs typeface="Roboto"/>
                </a:rPr>
                <a:t> </a:t>
              </a:r>
              <a:r>
                <a:rPr lang="de-DE" altLang="ko-KR" sz="1600" b="1" dirty="0" err="1">
                  <a:solidFill>
                    <a:schemeClr val="bg2">
                      <a:lumMod val="75000"/>
                    </a:schemeClr>
                  </a:solidFill>
                  <a:latin typeface="Roboto"/>
                  <a:ea typeface="맑은 고딕"/>
                  <a:cs typeface="Roboto"/>
                </a:rPr>
                <a:t>examples</a:t>
              </a:r>
              <a:r>
                <a:rPr lang="de-DE" altLang="ko-KR" sz="1600" b="1" dirty="0">
                  <a:solidFill>
                    <a:schemeClr val="bg2">
                      <a:lumMod val="75000"/>
                    </a:schemeClr>
                  </a:solidFill>
                  <a:latin typeface="Roboto"/>
                  <a:ea typeface="맑은 고딕"/>
                  <a:cs typeface="Roboto"/>
                </a:rPr>
                <a:t> </a:t>
              </a:r>
              <a:r>
                <a:rPr lang="de-DE" altLang="ko-KR" sz="1600" b="1" dirty="0" err="1">
                  <a:solidFill>
                    <a:schemeClr val="bg2">
                      <a:lumMod val="75000"/>
                    </a:schemeClr>
                  </a:solidFill>
                  <a:latin typeface="Roboto"/>
                  <a:ea typeface="맑은 고딕"/>
                  <a:cs typeface="Roboto"/>
                </a:rPr>
                <a:t>of</a:t>
              </a:r>
              <a:r>
                <a:rPr lang="de-DE" altLang="ko-KR" sz="1600" b="1" dirty="0">
                  <a:solidFill>
                    <a:schemeClr val="bg2">
                      <a:lumMod val="75000"/>
                    </a:schemeClr>
                  </a:solidFill>
                  <a:latin typeface="Roboto"/>
                  <a:ea typeface="맑은 고딕"/>
                  <a:cs typeface="Roboto"/>
                </a:rPr>
                <a:t> </a:t>
              </a:r>
              <a:r>
                <a:rPr lang="de-DE" altLang="ko-KR" sz="1600" b="1" dirty="0" err="1">
                  <a:solidFill>
                    <a:schemeClr val="bg2">
                      <a:lumMod val="75000"/>
                    </a:schemeClr>
                  </a:solidFill>
                  <a:latin typeface="Roboto"/>
                  <a:ea typeface="맑은 고딕"/>
                  <a:cs typeface="Roboto"/>
                </a:rPr>
                <a:t>assessment</a:t>
              </a:r>
              <a:r>
                <a:rPr lang="de-DE" altLang="ko-KR" sz="1600" b="1" dirty="0">
                  <a:solidFill>
                    <a:schemeClr val="bg2">
                      <a:lumMod val="75000"/>
                    </a:schemeClr>
                  </a:solidFill>
                  <a:latin typeface="Roboto"/>
                  <a:ea typeface="맑은 고딕"/>
                  <a:cs typeface="Roboto"/>
                </a:rPr>
                <a:t> </a:t>
              </a:r>
              <a:r>
                <a:rPr lang="de-DE" altLang="ko-KR" sz="1600" b="1" dirty="0" err="1">
                  <a:solidFill>
                    <a:schemeClr val="bg2">
                      <a:lumMod val="75000"/>
                    </a:schemeClr>
                  </a:solidFill>
                  <a:latin typeface="Roboto"/>
                  <a:ea typeface="맑은 고딕"/>
                  <a:cs typeface="Roboto"/>
                </a:rPr>
                <a:t>tools</a:t>
              </a:r>
              <a:endParaRPr lang="ko-KR" altLang="en-US" sz="1600" b="1" dirty="0">
                <a:solidFill>
                  <a:schemeClr val="bg2">
                    <a:lumMod val="75000"/>
                  </a:schemeClr>
                </a:solidFill>
                <a:latin typeface="Roboto"/>
                <a:ea typeface="맑은 고딕"/>
                <a:cs typeface="Roboto"/>
              </a:endParaRPr>
            </a:p>
          </p:txBody>
        </p:sp>
      </p:grpSp>
      <p:grpSp>
        <p:nvGrpSpPr>
          <p:cNvPr id="21" name="Gruppierung 20"/>
          <p:cNvGrpSpPr/>
          <p:nvPr/>
        </p:nvGrpSpPr>
        <p:grpSpPr>
          <a:xfrm>
            <a:off x="1593917" y="2994992"/>
            <a:ext cx="3472535" cy="592404"/>
            <a:chOff x="5055266" y="1809059"/>
            <a:chExt cx="3472535" cy="592404"/>
          </a:xfrm>
        </p:grpSpPr>
        <p:sp>
          <p:nvSpPr>
            <p:cNvPr id="22"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tIns="45720" rIns="108000" bIns="45720" rtlCol="0" anchor="t">
              <a:spAutoFit/>
            </a:bodyPr>
            <a:lstStyle/>
            <a:p>
              <a:r>
                <a:rPr lang="en-US" altLang="ko-KR" sz="2400" b="1" dirty="0">
                  <a:solidFill>
                    <a:schemeClr val="bg1"/>
                  </a:solidFill>
                  <a:latin typeface="Roboto"/>
                  <a:ea typeface="맑은 고딕"/>
                  <a:cs typeface="Roboto"/>
                </a:rPr>
                <a:t>05</a:t>
              </a:r>
              <a:endParaRPr lang="ko-KR" altLang="en-US" sz="2400" b="1">
                <a:solidFill>
                  <a:schemeClr val="bg1"/>
                </a:solidFill>
                <a:latin typeface="Roboto"/>
                <a:ea typeface="맑은 고딕"/>
                <a:cs typeface="Roboto"/>
              </a:endParaRPr>
            </a:p>
          </p:txBody>
        </p:sp>
        <p:sp>
          <p:nvSpPr>
            <p:cNvPr id="23" name="TextBox 177">
              <a:extLst>
                <a:ext uri="{FF2B5EF4-FFF2-40B4-BE49-F238E27FC236}">
                  <a16:creationId xmlns:a16="http://schemas.microsoft.com/office/drawing/2014/main" id="{EB4A109D-FBFE-47D6-9A8F-D7BF7A3D0024}"/>
                </a:ext>
              </a:extLst>
            </p:cNvPr>
            <p:cNvSpPr txBox="1"/>
            <p:nvPr/>
          </p:nvSpPr>
          <p:spPr>
            <a:xfrm>
              <a:off x="5539801" y="1816688"/>
              <a:ext cx="2988000" cy="584775"/>
            </a:xfrm>
            <a:prstGeom prst="rect">
              <a:avLst/>
            </a:prstGeom>
            <a:noFill/>
          </p:spPr>
          <p:txBody>
            <a:bodyPr wrap="square" lIns="91440" tIns="45720" rIns="91440" bIns="45720" rtlCol="0" anchor="t">
              <a:spAutoFit/>
            </a:bodyPr>
            <a:lstStyle/>
            <a:p>
              <a:r>
                <a:rPr lang="en-US" altLang="ko-KR" sz="1600" b="1" dirty="0">
                  <a:solidFill>
                    <a:schemeClr val="bg1"/>
                  </a:solidFill>
                  <a:latin typeface="Roboto"/>
                  <a:ea typeface="맑은 고딕"/>
                  <a:cs typeface="+mn-lt"/>
                </a:rPr>
                <a:t>Activity</a:t>
              </a:r>
              <a:r>
                <a:rPr lang="en-US" altLang="ko-KR" sz="1600" b="1" dirty="0">
                  <a:solidFill>
                    <a:schemeClr val="bg1"/>
                  </a:solidFill>
                  <a:latin typeface="Roboto"/>
                  <a:ea typeface="맑은 고딕"/>
                  <a:cs typeface="Calibri"/>
                </a:rPr>
                <a:t>:</a:t>
              </a:r>
              <a:r>
                <a:rPr lang="en-US" altLang="ko-KR" sz="1600" b="1" dirty="0">
                  <a:solidFill>
                    <a:schemeClr val="bg1"/>
                  </a:solidFill>
                  <a:latin typeface="Roboto"/>
                  <a:ea typeface="맑은 고딕"/>
                  <a:cs typeface="Roboto"/>
                </a:rPr>
                <a:t> How does your country score and why so? </a:t>
              </a:r>
              <a:endParaRPr lang="ko-KR" altLang="en-US" sz="1600" b="1" dirty="0">
                <a:solidFill>
                  <a:schemeClr val="bg1"/>
                </a:solidFill>
                <a:latin typeface="Roboto"/>
                <a:ea typeface="맑은 고딕"/>
                <a:cs typeface="Roboto"/>
              </a:endParaRPr>
            </a:p>
          </p:txBody>
        </p:sp>
      </p:grpSp>
    </p:spTree>
    <p:extLst>
      <p:ext uri="{BB962C8B-B14F-4D97-AF65-F5344CB8AC3E}">
        <p14:creationId xmlns:p14="http://schemas.microsoft.com/office/powerpoint/2010/main" val="3568923382"/>
      </p:ext>
    </p:extLst>
  </p:cSld>
  <p:clrMapOvr>
    <a:masterClrMapping/>
  </p:clrMapOvr>
  <p:transition spd="slow">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kaler Titel 1"/>
          <p:cNvSpPr>
            <a:spLocks noGrp="1"/>
          </p:cNvSpPr>
          <p:nvPr>
            <p:ph type="title" orient="vert"/>
          </p:nvPr>
        </p:nvSpPr>
        <p:spPr/>
        <p:txBody>
          <a:bodyPr>
            <a:normAutofit/>
          </a:bodyPr>
          <a:lstStyle/>
          <a:p>
            <a:r>
              <a:rPr lang="en-US" altLang="ko-KR" sz="4400">
                <a:latin typeface="Roboto"/>
                <a:ea typeface="맑은 고딕"/>
                <a:cs typeface="Roboto"/>
              </a:rPr>
              <a:t>Activity</a:t>
            </a:r>
            <a:endParaRPr lang="en-US" sz="4400">
              <a:ea typeface="맑은 고딕"/>
            </a:endParaRPr>
          </a:p>
        </p:txBody>
      </p:sp>
      <p:sp>
        <p:nvSpPr>
          <p:cNvPr id="3" name="Foliennummernplatzhalter 2"/>
          <p:cNvSpPr>
            <a:spLocks noGrp="1"/>
          </p:cNvSpPr>
          <p:nvPr>
            <p:ph type="sldNum" sz="quarter" idx="12"/>
          </p:nvPr>
        </p:nvSpPr>
        <p:spPr/>
        <p:txBody>
          <a:bodyPr/>
          <a:lstStyle/>
          <a:p>
            <a:fld id="{961E0DA8-AC27-403E-90E8-404BCA9BAC80}" type="slidenum">
              <a:rPr lang="en-US" smtClean="0"/>
              <a:pPr/>
              <a:t>34</a:t>
            </a:fld>
            <a:endParaRPr lang="en-US"/>
          </a:p>
        </p:txBody>
      </p:sp>
      <p:sp>
        <p:nvSpPr>
          <p:cNvPr id="4" name="Fußzeilenplatzhalter 3"/>
          <p:cNvSpPr>
            <a:spLocks noGrp="1"/>
          </p:cNvSpPr>
          <p:nvPr>
            <p:ph type="ftr" sz="quarter" idx="3"/>
          </p:nvPr>
        </p:nvSpPr>
        <p:spPr/>
        <p:txBody>
          <a:bodyPr/>
          <a:lstStyle/>
          <a:p>
            <a:r>
              <a:rPr lang="en-US" b="1"/>
              <a:t>Module 4 – Understanding and assessing corruption</a:t>
            </a:r>
            <a:endParaRPr lang="en-US"/>
          </a:p>
        </p:txBody>
      </p:sp>
      <p:grpSp>
        <p:nvGrpSpPr>
          <p:cNvPr id="10" name="Gruppierung 9"/>
          <p:cNvGrpSpPr/>
          <p:nvPr/>
        </p:nvGrpSpPr>
        <p:grpSpPr>
          <a:xfrm>
            <a:off x="1490400" y="583200"/>
            <a:ext cx="7056000" cy="4052454"/>
            <a:chOff x="1531792" y="577274"/>
            <a:chExt cx="6988753" cy="4052454"/>
          </a:xfrm>
        </p:grpSpPr>
        <p:pic>
          <p:nvPicPr>
            <p:cNvPr id="7" name="Bild 6" descr="765778.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31792" y="577274"/>
              <a:ext cx="5594318" cy="4052454"/>
            </a:xfrm>
            <a:prstGeom prst="rect">
              <a:avLst/>
            </a:prstGeom>
          </p:spPr>
        </p:pic>
        <p:sp>
          <p:nvSpPr>
            <p:cNvPr id="9" name="Rechteck 8"/>
            <p:cNvSpPr/>
            <p:nvPr/>
          </p:nvSpPr>
          <p:spPr>
            <a:xfrm>
              <a:off x="7123545" y="577274"/>
              <a:ext cx="1397000" cy="4052454"/>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14" name="Textfeld 13"/>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Photo/Mark Garten</a:t>
            </a:r>
          </a:p>
        </p:txBody>
      </p:sp>
    </p:spTree>
    <p:extLst>
      <p:ext uri="{BB962C8B-B14F-4D97-AF65-F5344CB8AC3E}">
        <p14:creationId xmlns:p14="http://schemas.microsoft.com/office/powerpoint/2010/main" val="3731749513"/>
      </p:ext>
    </p:extLst>
  </p:cSld>
  <p:clrMapOvr>
    <a:masterClrMapping/>
  </p:clrMapOvr>
  <p:transition spd="slow">
    <p:pu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8462BD99-EED8-014C-82D6-D0E74572FF74}"/>
              </a:ext>
            </a:extLst>
          </p:cNvPr>
          <p:cNvGrpSpPr/>
          <p:nvPr/>
        </p:nvGrpSpPr>
        <p:grpSpPr>
          <a:xfrm>
            <a:off x="312984" y="1309999"/>
            <a:ext cx="8255013" cy="3250992"/>
            <a:chOff x="312984" y="1309999"/>
            <a:chExt cx="8255013" cy="2885986"/>
          </a:xfrm>
        </p:grpSpPr>
        <p:sp>
          <p:nvSpPr>
            <p:cNvPr id="7" name="Freihandform 6">
              <a:extLst>
                <a:ext uri="{FF2B5EF4-FFF2-40B4-BE49-F238E27FC236}">
                  <a16:creationId xmlns:a16="http://schemas.microsoft.com/office/drawing/2014/main" id="{E51C69EE-EDC8-3342-BEED-9C346166ECC8}"/>
                </a:ext>
              </a:extLst>
            </p:cNvPr>
            <p:cNvSpPr/>
            <p:nvPr/>
          </p:nvSpPr>
          <p:spPr>
            <a:xfrm>
              <a:off x="473095" y="1483452"/>
              <a:ext cx="3842644" cy="1200826"/>
            </a:xfrm>
            <a:custGeom>
              <a:avLst/>
              <a:gdLst>
                <a:gd name="connsiteX0" fmla="*/ 0 w 3842644"/>
                <a:gd name="connsiteY0" fmla="*/ 0 h 1200826"/>
                <a:gd name="connsiteX1" fmla="*/ 3842644 w 3842644"/>
                <a:gd name="connsiteY1" fmla="*/ 0 h 1200826"/>
                <a:gd name="connsiteX2" fmla="*/ 3842644 w 3842644"/>
                <a:gd name="connsiteY2" fmla="*/ 1200826 h 1200826"/>
                <a:gd name="connsiteX3" fmla="*/ 0 w 3842644"/>
                <a:gd name="connsiteY3" fmla="*/ 1200826 h 1200826"/>
                <a:gd name="connsiteX4" fmla="*/ 0 w 3842644"/>
                <a:gd name="connsiteY4" fmla="*/ 0 h 120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644" h="1200826">
                  <a:moveTo>
                    <a:pt x="0" y="0"/>
                  </a:moveTo>
                  <a:lnTo>
                    <a:pt x="3842644" y="0"/>
                  </a:lnTo>
                  <a:lnTo>
                    <a:pt x="3842644" y="1200826"/>
                  </a:lnTo>
                  <a:lnTo>
                    <a:pt x="0" y="1200826"/>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13360" tIns="34290" rIns="34290" bIns="34290" numCol="1" spcCol="1270" anchor="ctr" anchorCtr="0">
              <a:noAutofit/>
            </a:bodyPr>
            <a:lstStyle/>
            <a:p>
              <a:pPr marL="0" lvl="0" indent="0" algn="l" defTabSz="400050">
                <a:lnSpc>
                  <a:spcPct val="90000"/>
                </a:lnSpc>
                <a:spcBef>
                  <a:spcPct val="0"/>
                </a:spcBef>
                <a:spcAft>
                  <a:spcPct val="35000"/>
                </a:spcAft>
                <a:buNone/>
              </a:pPr>
              <a:r>
                <a:rPr lang="de-DE" sz="900" b="1" kern="1200" err="1">
                  <a:solidFill>
                    <a:schemeClr val="tx1"/>
                  </a:solidFill>
                  <a:latin typeface="Roboto"/>
                  <a:cs typeface="Roboto"/>
                </a:rPr>
                <a:t>Why</a:t>
              </a:r>
              <a:r>
                <a:rPr lang="de-DE" sz="900" b="1" kern="1200">
                  <a:solidFill>
                    <a:schemeClr val="tx1"/>
                  </a:solidFill>
                  <a:latin typeface="Roboto"/>
                  <a:cs typeface="Roboto"/>
                </a:rPr>
                <a:t>?</a:t>
              </a:r>
            </a:p>
            <a:p>
              <a:pPr marL="0" lvl="0" indent="0" algn="l" defTabSz="400050">
                <a:lnSpc>
                  <a:spcPct val="90000"/>
                </a:lnSpc>
                <a:spcBef>
                  <a:spcPct val="0"/>
                </a:spcBef>
                <a:spcAft>
                  <a:spcPct val="35000"/>
                </a:spcAft>
                <a:buNone/>
              </a:pPr>
              <a:r>
                <a:rPr lang="en-US" sz="900" kern="1200">
                  <a:solidFill>
                    <a:schemeClr val="tx1"/>
                  </a:solidFill>
                  <a:effectLst/>
                  <a:latin typeface="Roboto"/>
                  <a:ea typeface="+mn-ea"/>
                  <a:cs typeface="Roboto"/>
                </a:rPr>
                <a:t>The purpose of this </a:t>
              </a:r>
              <a:r>
                <a:rPr lang="en-US" sz="900">
                  <a:solidFill>
                    <a:schemeClr val="tx1"/>
                  </a:solidFill>
                  <a:latin typeface="Roboto"/>
                  <a:cs typeface="Roboto"/>
                </a:rPr>
                <a:t>activity</a:t>
              </a:r>
              <a:r>
                <a:rPr lang="en-US" sz="900" kern="1200">
                  <a:solidFill>
                    <a:schemeClr val="tx1"/>
                  </a:solidFill>
                  <a:effectLst/>
                  <a:latin typeface="Roboto"/>
                  <a:ea typeface="+mn-ea"/>
                  <a:cs typeface="Roboto"/>
                </a:rPr>
                <a:t> is to critically reflect on the incidence of corruption in your country on paper and in practice, as well as on the validity of international (anti-corruption) ratings and rankings.</a:t>
              </a:r>
              <a:endParaRPr lang="de-DE" sz="900" kern="1200">
                <a:solidFill>
                  <a:schemeClr val="tx1"/>
                </a:solidFill>
                <a:latin typeface="Roboto"/>
                <a:cs typeface="Roboto"/>
              </a:endParaRPr>
            </a:p>
          </p:txBody>
        </p:sp>
        <p:sp>
          <p:nvSpPr>
            <p:cNvPr id="8" name="Rechteck 7">
              <a:extLst>
                <a:ext uri="{FF2B5EF4-FFF2-40B4-BE49-F238E27FC236}">
                  <a16:creationId xmlns:a16="http://schemas.microsoft.com/office/drawing/2014/main" id="{1F74FB5D-1D0B-474E-89E2-7CC6DF675047}"/>
                </a:ext>
              </a:extLst>
            </p:cNvPr>
            <p:cNvSpPr/>
            <p:nvPr/>
          </p:nvSpPr>
          <p:spPr>
            <a:xfrm>
              <a:off x="312984" y="1309999"/>
              <a:ext cx="840578" cy="1260867"/>
            </a:xfrm>
            <a:prstGeom prst="rect">
              <a:avLst/>
            </a:prstGeom>
            <a:blipFill>
              <a:blip r:embed="rId3" cstate="print">
                <a:extLst>
                  <a:ext uri="{28A0092B-C50C-407E-A947-70E740481C1C}">
                    <a14:useLocalDpi xmlns:a14="http://schemas.microsoft.com/office/drawing/2010/main" val="0"/>
                  </a:ext>
                </a:extLst>
              </a:blip>
              <a:srcRect/>
              <a:stretch>
                <a:fillRect l="-8000" r="-8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9" name="Freihandform 8">
              <a:extLst>
                <a:ext uri="{FF2B5EF4-FFF2-40B4-BE49-F238E27FC236}">
                  <a16:creationId xmlns:a16="http://schemas.microsoft.com/office/drawing/2014/main" id="{3CFC3BBD-7FEE-D849-9148-811FF6F5616D}"/>
                </a:ext>
              </a:extLst>
            </p:cNvPr>
            <p:cNvSpPr/>
            <p:nvPr/>
          </p:nvSpPr>
          <p:spPr>
            <a:xfrm>
              <a:off x="4725353" y="1483452"/>
              <a:ext cx="3842644" cy="1200826"/>
            </a:xfrm>
            <a:custGeom>
              <a:avLst/>
              <a:gdLst>
                <a:gd name="connsiteX0" fmla="*/ 0 w 3842644"/>
                <a:gd name="connsiteY0" fmla="*/ 0 h 1200826"/>
                <a:gd name="connsiteX1" fmla="*/ 3842644 w 3842644"/>
                <a:gd name="connsiteY1" fmla="*/ 0 h 1200826"/>
                <a:gd name="connsiteX2" fmla="*/ 3842644 w 3842644"/>
                <a:gd name="connsiteY2" fmla="*/ 1200826 h 1200826"/>
                <a:gd name="connsiteX3" fmla="*/ 0 w 3842644"/>
                <a:gd name="connsiteY3" fmla="*/ 1200826 h 1200826"/>
                <a:gd name="connsiteX4" fmla="*/ 0 w 3842644"/>
                <a:gd name="connsiteY4" fmla="*/ 0 h 120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644" h="1200826">
                  <a:moveTo>
                    <a:pt x="0" y="0"/>
                  </a:moveTo>
                  <a:lnTo>
                    <a:pt x="3842644" y="0"/>
                  </a:lnTo>
                  <a:lnTo>
                    <a:pt x="3842644" y="1200826"/>
                  </a:lnTo>
                  <a:lnTo>
                    <a:pt x="0" y="1200826"/>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13360" tIns="34290" rIns="34290" bIns="34290" numCol="1" spcCol="1270" anchor="ctr" anchorCtr="0">
              <a:noAutofit/>
            </a:bodyPr>
            <a:lstStyle/>
            <a:p>
              <a:pPr marL="0" lvl="0" indent="0" algn="l" defTabSz="400050">
                <a:lnSpc>
                  <a:spcPct val="90000"/>
                </a:lnSpc>
                <a:spcBef>
                  <a:spcPct val="0"/>
                </a:spcBef>
                <a:spcAft>
                  <a:spcPct val="35000"/>
                </a:spcAft>
                <a:buNone/>
              </a:pPr>
              <a:r>
                <a:rPr lang="de-DE" sz="900" b="1" kern="1200" err="1">
                  <a:latin typeface="Roboto"/>
                  <a:cs typeface="Roboto"/>
                </a:rPr>
                <a:t>What</a:t>
              </a:r>
              <a:r>
                <a:rPr lang="de-DE" sz="900" b="1" kern="1200">
                  <a:latin typeface="Roboto"/>
                  <a:cs typeface="Roboto"/>
                </a:rPr>
                <a:t>?</a:t>
              </a:r>
            </a:p>
            <a:p>
              <a:pPr marL="0" lvl="0" indent="0" algn="l" defTabSz="400050">
                <a:lnSpc>
                  <a:spcPct val="90000"/>
                </a:lnSpc>
                <a:spcBef>
                  <a:spcPct val="0"/>
                </a:spcBef>
                <a:spcAft>
                  <a:spcPct val="35000"/>
                </a:spcAft>
                <a:buNone/>
              </a:pPr>
              <a:r>
                <a:rPr lang="en-US" sz="900" kern="1200">
                  <a:solidFill>
                    <a:schemeClr val="tx1"/>
                  </a:solidFill>
                  <a:effectLst/>
                  <a:latin typeface="Roboto"/>
                  <a:ea typeface="+mn-ea"/>
                  <a:cs typeface="Roboto"/>
                </a:rPr>
                <a:t>Based on an international (anti-)corruption rating and ranking assigned to you, find out and present answers to the following (sub-)questions (see trainer’s notes) and compare / discuss them with other participants:</a:t>
              </a:r>
            </a:p>
            <a:p>
              <a:pPr marL="57150" lvl="1" indent="-57150" algn="l" defTabSz="400050">
                <a:lnSpc>
                  <a:spcPct val="90000"/>
                </a:lnSpc>
                <a:spcBef>
                  <a:spcPct val="0"/>
                </a:spcBef>
                <a:spcAft>
                  <a:spcPct val="15000"/>
                </a:spcAft>
                <a:buChar char="•"/>
              </a:pPr>
              <a:r>
                <a:rPr lang="en-US" sz="900" kern="1200">
                  <a:solidFill>
                    <a:schemeClr val="tx1"/>
                  </a:solidFill>
                  <a:effectLst/>
                  <a:latin typeface="Roboto"/>
                  <a:ea typeface="+mn-ea"/>
                  <a:cs typeface="Roboto"/>
                </a:rPr>
                <a:t>How does your country score and why so?</a:t>
              </a:r>
            </a:p>
            <a:p>
              <a:pPr marL="57150" lvl="1" indent="-57150" algn="l" defTabSz="400050">
                <a:lnSpc>
                  <a:spcPct val="90000"/>
                </a:lnSpc>
                <a:spcBef>
                  <a:spcPct val="0"/>
                </a:spcBef>
                <a:spcAft>
                  <a:spcPct val="15000"/>
                </a:spcAft>
                <a:buChar char="•"/>
              </a:pPr>
              <a:r>
                <a:rPr lang="en-US" sz="900" kern="1200">
                  <a:solidFill>
                    <a:schemeClr val="tx1"/>
                  </a:solidFill>
                  <a:effectLst/>
                  <a:latin typeface="Roboto"/>
                  <a:ea typeface="+mn-ea"/>
                  <a:cs typeface="Roboto"/>
                </a:rPr>
                <a:t>How does the corruption measure work?</a:t>
              </a:r>
            </a:p>
            <a:p>
              <a:pPr marL="57150" lvl="1" indent="-57150" algn="l" defTabSz="400050">
                <a:lnSpc>
                  <a:spcPct val="90000"/>
                </a:lnSpc>
                <a:spcBef>
                  <a:spcPct val="0"/>
                </a:spcBef>
                <a:spcAft>
                  <a:spcPct val="15000"/>
                </a:spcAft>
                <a:buChar char="•"/>
              </a:pPr>
              <a:r>
                <a:rPr lang="en-US" sz="900" kern="1200">
                  <a:solidFill>
                    <a:schemeClr val="tx1"/>
                  </a:solidFill>
                  <a:effectLst/>
                  <a:latin typeface="Roboto"/>
                  <a:ea typeface="+mn-ea"/>
                  <a:cs typeface="Roboto"/>
                </a:rPr>
                <a:t>How does the rating compare to your real-life experience?</a:t>
              </a:r>
            </a:p>
          </p:txBody>
        </p:sp>
        <p:sp>
          <p:nvSpPr>
            <p:cNvPr id="10" name="Rechteck 9">
              <a:extLst>
                <a:ext uri="{FF2B5EF4-FFF2-40B4-BE49-F238E27FC236}">
                  <a16:creationId xmlns:a16="http://schemas.microsoft.com/office/drawing/2014/main" id="{A6E6ADD3-3DBE-9E45-9E7D-6BCB45D09F6E}"/>
                </a:ext>
              </a:extLst>
            </p:cNvPr>
            <p:cNvSpPr/>
            <p:nvPr/>
          </p:nvSpPr>
          <p:spPr>
            <a:xfrm>
              <a:off x="4565243" y="1309999"/>
              <a:ext cx="840578" cy="1260867"/>
            </a:xfrm>
            <a:prstGeom prst="rect">
              <a:avLst/>
            </a:prstGeom>
            <a:blipFill>
              <a:blip r:embed="rId4">
                <a:extLst>
                  <a:ext uri="{28A0092B-C50C-407E-A947-70E740481C1C}">
                    <a14:useLocalDpi xmlns:a14="http://schemas.microsoft.com/office/drawing/2010/main" val="0"/>
                  </a:ext>
                </a:extLst>
              </a:blip>
              <a:srcRect/>
              <a:stretch>
                <a:fillRect l="-45000" r="-45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11" name="Freihandform 10">
              <a:extLst>
                <a:ext uri="{FF2B5EF4-FFF2-40B4-BE49-F238E27FC236}">
                  <a16:creationId xmlns:a16="http://schemas.microsoft.com/office/drawing/2014/main" id="{A7BFE045-2C18-C440-8B8C-67CDD2ACE18C}"/>
                </a:ext>
              </a:extLst>
            </p:cNvPr>
            <p:cNvSpPr/>
            <p:nvPr/>
          </p:nvSpPr>
          <p:spPr>
            <a:xfrm>
              <a:off x="473095" y="2995159"/>
              <a:ext cx="3842644" cy="1200826"/>
            </a:xfrm>
            <a:custGeom>
              <a:avLst/>
              <a:gdLst>
                <a:gd name="connsiteX0" fmla="*/ 0 w 3842644"/>
                <a:gd name="connsiteY0" fmla="*/ 0 h 1200826"/>
                <a:gd name="connsiteX1" fmla="*/ 3842644 w 3842644"/>
                <a:gd name="connsiteY1" fmla="*/ 0 h 1200826"/>
                <a:gd name="connsiteX2" fmla="*/ 3842644 w 3842644"/>
                <a:gd name="connsiteY2" fmla="*/ 1200826 h 1200826"/>
                <a:gd name="connsiteX3" fmla="*/ 0 w 3842644"/>
                <a:gd name="connsiteY3" fmla="*/ 1200826 h 1200826"/>
                <a:gd name="connsiteX4" fmla="*/ 0 w 3842644"/>
                <a:gd name="connsiteY4" fmla="*/ 0 h 120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644" h="1200826">
                  <a:moveTo>
                    <a:pt x="0" y="0"/>
                  </a:moveTo>
                  <a:lnTo>
                    <a:pt x="3842644" y="0"/>
                  </a:lnTo>
                  <a:lnTo>
                    <a:pt x="3842644" y="1200826"/>
                  </a:lnTo>
                  <a:lnTo>
                    <a:pt x="0" y="1200826"/>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13360" tIns="34290" rIns="34290" bIns="34290" numCol="1" spcCol="1270" anchor="ctr" anchorCtr="0">
              <a:noAutofit/>
            </a:bodyPr>
            <a:lstStyle/>
            <a:p>
              <a:pPr marL="0" lvl="0" indent="0" algn="l" defTabSz="400050">
                <a:lnSpc>
                  <a:spcPct val="90000"/>
                </a:lnSpc>
                <a:spcBef>
                  <a:spcPct val="0"/>
                </a:spcBef>
                <a:spcAft>
                  <a:spcPct val="35000"/>
                </a:spcAft>
                <a:buNone/>
              </a:pPr>
              <a:r>
                <a:rPr lang="de-DE" sz="900" b="1" kern="1200">
                  <a:latin typeface="Roboto"/>
                  <a:cs typeface="Roboto"/>
                </a:rPr>
                <a:t>Time</a:t>
              </a:r>
            </a:p>
            <a:p>
              <a:pPr marL="0" lvl="0" indent="0" algn="l" defTabSz="400050">
                <a:lnSpc>
                  <a:spcPct val="90000"/>
                </a:lnSpc>
                <a:spcBef>
                  <a:spcPct val="0"/>
                </a:spcBef>
                <a:spcAft>
                  <a:spcPct val="35000"/>
                </a:spcAft>
                <a:buNone/>
              </a:pPr>
              <a:r>
                <a:rPr lang="de-DE" sz="900" kern="1200">
                  <a:latin typeface="Roboto"/>
                  <a:cs typeface="Roboto"/>
                </a:rPr>
                <a:t>Reserve ca. 25 </a:t>
              </a:r>
              <a:r>
                <a:rPr lang="de-DE" sz="900" kern="1200" err="1">
                  <a:latin typeface="Roboto"/>
                  <a:cs typeface="Roboto"/>
                </a:rPr>
                <a:t>minutes</a:t>
              </a:r>
              <a:r>
                <a:rPr lang="de-DE" sz="900" kern="1200">
                  <a:latin typeface="Roboto"/>
                  <a:cs typeface="Roboto"/>
                </a:rPr>
                <a:t> </a:t>
              </a:r>
              <a:r>
                <a:rPr lang="de-DE" sz="900" kern="1200" err="1">
                  <a:latin typeface="Roboto"/>
                  <a:cs typeface="Roboto"/>
                </a:rPr>
                <a:t>for</a:t>
              </a:r>
              <a:r>
                <a:rPr lang="de-DE" sz="900" kern="1200">
                  <a:latin typeface="Roboto"/>
                  <a:cs typeface="Roboto"/>
                </a:rPr>
                <a:t> </a:t>
              </a:r>
              <a:r>
                <a:rPr lang="de-DE" sz="900" kern="1200" err="1">
                  <a:latin typeface="Roboto"/>
                  <a:cs typeface="Roboto"/>
                </a:rPr>
                <a:t>the</a:t>
              </a:r>
              <a:r>
                <a:rPr lang="de-DE" sz="900" kern="1200">
                  <a:latin typeface="Roboto"/>
                  <a:cs typeface="Roboto"/>
                </a:rPr>
                <a:t> </a:t>
              </a:r>
              <a:r>
                <a:rPr lang="de-DE" sz="900" kern="1200" err="1">
                  <a:latin typeface="Roboto"/>
                  <a:cs typeface="Roboto"/>
                </a:rPr>
                <a:t>research</a:t>
              </a:r>
              <a:r>
                <a:rPr lang="de-DE" sz="900" kern="1200">
                  <a:latin typeface="Roboto"/>
                  <a:cs typeface="Roboto"/>
                </a:rPr>
                <a:t> </a:t>
              </a:r>
              <a:r>
                <a:rPr lang="de-DE" sz="900" kern="1200" err="1">
                  <a:latin typeface="Roboto"/>
                  <a:cs typeface="Roboto"/>
                </a:rPr>
                <a:t>and</a:t>
              </a:r>
              <a:r>
                <a:rPr lang="de-DE" sz="900" kern="1200">
                  <a:latin typeface="Roboto"/>
                  <a:cs typeface="Roboto"/>
                </a:rPr>
                <a:t> </a:t>
              </a:r>
              <a:r>
                <a:rPr lang="de-DE" sz="900" kern="1200" err="1">
                  <a:latin typeface="Roboto"/>
                  <a:cs typeface="Roboto"/>
                </a:rPr>
                <a:t>analysis</a:t>
              </a:r>
              <a:r>
                <a:rPr lang="de-DE" sz="900" kern="1200">
                  <a:latin typeface="Roboto"/>
                  <a:cs typeface="Roboto"/>
                </a:rPr>
                <a:t> </a:t>
              </a:r>
              <a:r>
                <a:rPr lang="de-DE" sz="900" kern="1200" err="1">
                  <a:latin typeface="Roboto"/>
                  <a:cs typeface="Roboto"/>
                </a:rPr>
                <a:t>part</a:t>
              </a:r>
              <a:r>
                <a:rPr lang="de-DE" sz="900" kern="1200">
                  <a:latin typeface="Roboto"/>
                  <a:cs typeface="Roboto"/>
                </a:rPr>
                <a:t> of </a:t>
              </a:r>
              <a:r>
                <a:rPr lang="de-DE" sz="900" kern="1200" err="1">
                  <a:latin typeface="Roboto"/>
                  <a:cs typeface="Roboto"/>
                </a:rPr>
                <a:t>this</a:t>
              </a:r>
              <a:r>
                <a:rPr lang="de-DE" sz="900" kern="1200">
                  <a:latin typeface="Roboto"/>
                  <a:cs typeface="Roboto"/>
                </a:rPr>
                <a:t> </a:t>
              </a:r>
              <a:r>
                <a:rPr lang="de-DE" sz="900" kern="1200" err="1">
                  <a:latin typeface="Roboto"/>
                  <a:cs typeface="Roboto"/>
                </a:rPr>
                <a:t>exercise</a:t>
              </a:r>
              <a:r>
                <a:rPr lang="de-DE" sz="900" kern="1200">
                  <a:latin typeface="Roboto"/>
                  <a:cs typeface="Roboto"/>
                </a:rPr>
                <a:t> </a:t>
              </a:r>
              <a:r>
                <a:rPr lang="de-DE" sz="900" kern="1200" err="1">
                  <a:latin typeface="Roboto"/>
                  <a:cs typeface="Roboto"/>
                </a:rPr>
                <a:t>and</a:t>
              </a:r>
              <a:r>
                <a:rPr lang="de-DE" sz="900" kern="1200">
                  <a:latin typeface="Roboto"/>
                  <a:cs typeface="Roboto"/>
                </a:rPr>
                <a:t> </a:t>
              </a:r>
              <a:r>
                <a:rPr lang="de-DE" sz="900" kern="1200" err="1">
                  <a:latin typeface="Roboto"/>
                  <a:cs typeface="Roboto"/>
                </a:rPr>
                <a:t>the</a:t>
              </a:r>
              <a:r>
                <a:rPr lang="de-DE" sz="900" kern="1200">
                  <a:latin typeface="Roboto"/>
                  <a:cs typeface="Roboto"/>
                </a:rPr>
                <a:t> </a:t>
              </a:r>
              <a:r>
                <a:rPr lang="de-DE" sz="900" kern="1200" err="1">
                  <a:latin typeface="Roboto"/>
                  <a:cs typeface="Roboto"/>
                </a:rPr>
                <a:t>remaining</a:t>
              </a:r>
              <a:r>
                <a:rPr lang="de-DE" sz="900" kern="1200">
                  <a:latin typeface="Roboto"/>
                  <a:cs typeface="Roboto"/>
                </a:rPr>
                <a:t> time </a:t>
              </a:r>
              <a:r>
                <a:rPr lang="de-DE" sz="900" kern="1200" err="1">
                  <a:latin typeface="Roboto"/>
                  <a:cs typeface="Roboto"/>
                </a:rPr>
                <a:t>for</a:t>
              </a:r>
              <a:r>
                <a:rPr lang="de-DE" sz="900" kern="1200">
                  <a:latin typeface="Roboto"/>
                  <a:cs typeface="Roboto"/>
                </a:rPr>
                <a:t> </a:t>
              </a:r>
              <a:r>
                <a:rPr lang="de-DE" sz="900" kern="1200" err="1">
                  <a:latin typeface="Roboto"/>
                  <a:cs typeface="Roboto"/>
                </a:rPr>
                <a:t>presentations</a:t>
              </a:r>
              <a:r>
                <a:rPr lang="de-DE" sz="900" kern="1200">
                  <a:latin typeface="Roboto"/>
                  <a:cs typeface="Roboto"/>
                </a:rPr>
                <a:t> </a:t>
              </a:r>
              <a:r>
                <a:rPr lang="de-DE" sz="900" kern="1200" err="1">
                  <a:latin typeface="Roboto"/>
                  <a:cs typeface="Roboto"/>
                </a:rPr>
                <a:t>and</a:t>
              </a:r>
              <a:r>
                <a:rPr lang="de-DE" sz="900" kern="1200">
                  <a:latin typeface="Roboto"/>
                  <a:cs typeface="Roboto"/>
                </a:rPr>
                <a:t> </a:t>
              </a:r>
              <a:r>
                <a:rPr lang="de-DE" sz="900" kern="1200" err="1">
                  <a:latin typeface="Roboto"/>
                  <a:cs typeface="Roboto"/>
                </a:rPr>
                <a:t>discussions</a:t>
              </a:r>
              <a:r>
                <a:rPr lang="de-DE" sz="900" kern="1200">
                  <a:latin typeface="Roboto"/>
                  <a:cs typeface="Roboto"/>
                </a:rPr>
                <a:t> </a:t>
              </a:r>
              <a:r>
                <a:rPr lang="de-DE" sz="900" kern="1200" err="1">
                  <a:latin typeface="Roboto"/>
                  <a:cs typeface="Roboto"/>
                </a:rPr>
                <a:t>with</a:t>
              </a:r>
              <a:r>
                <a:rPr lang="de-DE" sz="900" kern="1200">
                  <a:latin typeface="Roboto"/>
                  <a:cs typeface="Roboto"/>
                </a:rPr>
                <a:t> all </a:t>
              </a:r>
              <a:r>
                <a:rPr lang="de-DE" sz="900" kern="1200" err="1">
                  <a:latin typeface="Roboto"/>
                  <a:cs typeface="Roboto"/>
                </a:rPr>
                <a:t>participants</a:t>
              </a:r>
              <a:r>
                <a:rPr lang="de-DE" sz="900" kern="1200">
                  <a:latin typeface="Roboto"/>
                  <a:cs typeface="Roboto"/>
                </a:rPr>
                <a:t>.</a:t>
              </a:r>
            </a:p>
          </p:txBody>
        </p:sp>
        <p:sp>
          <p:nvSpPr>
            <p:cNvPr id="12" name="Rechteck 11">
              <a:extLst>
                <a:ext uri="{FF2B5EF4-FFF2-40B4-BE49-F238E27FC236}">
                  <a16:creationId xmlns:a16="http://schemas.microsoft.com/office/drawing/2014/main" id="{60731D28-ADC8-B344-A0D6-B8A01BC28501}"/>
                </a:ext>
              </a:extLst>
            </p:cNvPr>
            <p:cNvSpPr/>
            <p:nvPr/>
          </p:nvSpPr>
          <p:spPr>
            <a:xfrm>
              <a:off x="312984" y="2821706"/>
              <a:ext cx="840578" cy="1260867"/>
            </a:xfrm>
            <a:prstGeom prst="rect">
              <a:avLst/>
            </a:prstGeom>
            <a:blipFill>
              <a:blip r:embed="rId5">
                <a:extLst>
                  <a:ext uri="{28A0092B-C50C-407E-A947-70E740481C1C}">
                    <a14:useLocalDpi xmlns:a14="http://schemas.microsoft.com/office/drawing/2010/main" val="0"/>
                  </a:ext>
                </a:extLst>
              </a:blip>
              <a:srcRect/>
              <a:stretch>
                <a:fillRect l="-9000" r="-9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13" name="Freihandform 12">
              <a:extLst>
                <a:ext uri="{FF2B5EF4-FFF2-40B4-BE49-F238E27FC236}">
                  <a16:creationId xmlns:a16="http://schemas.microsoft.com/office/drawing/2014/main" id="{020147C8-EE38-1149-96B8-2BD01DDA1C97}"/>
                </a:ext>
              </a:extLst>
            </p:cNvPr>
            <p:cNvSpPr/>
            <p:nvPr/>
          </p:nvSpPr>
          <p:spPr>
            <a:xfrm>
              <a:off x="4725353" y="2995159"/>
              <a:ext cx="3842644" cy="1200826"/>
            </a:xfrm>
            <a:custGeom>
              <a:avLst/>
              <a:gdLst>
                <a:gd name="connsiteX0" fmla="*/ 0 w 3842644"/>
                <a:gd name="connsiteY0" fmla="*/ 0 h 1200826"/>
                <a:gd name="connsiteX1" fmla="*/ 3842644 w 3842644"/>
                <a:gd name="connsiteY1" fmla="*/ 0 h 1200826"/>
                <a:gd name="connsiteX2" fmla="*/ 3842644 w 3842644"/>
                <a:gd name="connsiteY2" fmla="*/ 1200826 h 1200826"/>
                <a:gd name="connsiteX3" fmla="*/ 0 w 3842644"/>
                <a:gd name="connsiteY3" fmla="*/ 1200826 h 1200826"/>
                <a:gd name="connsiteX4" fmla="*/ 0 w 3842644"/>
                <a:gd name="connsiteY4" fmla="*/ 0 h 120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644" h="1200826">
                  <a:moveTo>
                    <a:pt x="0" y="0"/>
                  </a:moveTo>
                  <a:lnTo>
                    <a:pt x="3842644" y="0"/>
                  </a:lnTo>
                  <a:lnTo>
                    <a:pt x="3842644" y="1200826"/>
                  </a:lnTo>
                  <a:lnTo>
                    <a:pt x="0" y="1200826"/>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13360" tIns="34290" rIns="34290" bIns="34290" numCol="1" spcCol="1270" anchor="ctr" anchorCtr="0">
              <a:noAutofit/>
            </a:bodyPr>
            <a:lstStyle/>
            <a:p>
              <a:pPr marL="0" lvl="0" indent="0" algn="l" defTabSz="400050">
                <a:lnSpc>
                  <a:spcPct val="90000"/>
                </a:lnSpc>
                <a:spcBef>
                  <a:spcPct val="0"/>
                </a:spcBef>
                <a:spcAft>
                  <a:spcPct val="35000"/>
                </a:spcAft>
                <a:buNone/>
              </a:pPr>
              <a:r>
                <a:rPr lang="de-DE" sz="900" b="1" kern="1200">
                  <a:latin typeface="Roboto"/>
                  <a:cs typeface="Roboto"/>
                </a:rPr>
                <a:t>Resources</a:t>
              </a:r>
            </a:p>
            <a:p>
              <a:pPr marL="0" lvl="0" indent="0" algn="l" defTabSz="400050">
                <a:lnSpc>
                  <a:spcPct val="90000"/>
                </a:lnSpc>
                <a:spcBef>
                  <a:spcPct val="0"/>
                </a:spcBef>
                <a:spcAft>
                  <a:spcPct val="35000"/>
                </a:spcAft>
                <a:buNone/>
              </a:pPr>
              <a:r>
                <a:rPr lang="de-DE" sz="900" kern="1200">
                  <a:latin typeface="Roboto"/>
                  <a:cs typeface="Roboto"/>
                </a:rPr>
                <a:t>(</a:t>
              </a:r>
              <a:r>
                <a:rPr lang="de-DE" sz="900" kern="1200" err="1">
                  <a:latin typeface="Roboto"/>
                  <a:cs typeface="Roboto"/>
                </a:rPr>
                <a:t>Printed</a:t>
              </a:r>
              <a:r>
                <a:rPr lang="de-DE" sz="900" kern="1200">
                  <a:latin typeface="Roboto"/>
                  <a:cs typeface="Roboto"/>
                </a:rPr>
                <a:t>) material </a:t>
              </a:r>
              <a:r>
                <a:rPr lang="de-DE" sz="900" kern="1200" err="1">
                  <a:latin typeface="Roboto"/>
                  <a:cs typeface="Roboto"/>
                </a:rPr>
                <a:t>or</a:t>
              </a:r>
              <a:r>
                <a:rPr lang="de-DE" sz="900" kern="1200">
                  <a:latin typeface="Roboto"/>
                  <a:cs typeface="Roboto"/>
                </a:rPr>
                <a:t> links on </a:t>
              </a:r>
              <a:r>
                <a:rPr lang="de-DE" sz="900" kern="1200" err="1">
                  <a:latin typeface="Roboto"/>
                  <a:cs typeface="Roboto"/>
                </a:rPr>
                <a:t>the</a:t>
              </a:r>
              <a:r>
                <a:rPr lang="de-DE" sz="900" kern="1200">
                  <a:latin typeface="Roboto"/>
                  <a:cs typeface="Roboto"/>
                </a:rPr>
                <a:t> different international (anti-)</a:t>
              </a:r>
              <a:r>
                <a:rPr lang="de-DE" sz="900" kern="1200" err="1">
                  <a:latin typeface="Roboto"/>
                  <a:cs typeface="Roboto"/>
                </a:rPr>
                <a:t>corruption</a:t>
              </a:r>
              <a:r>
                <a:rPr lang="de-DE" sz="900" kern="1200">
                  <a:latin typeface="Roboto"/>
                  <a:cs typeface="Roboto"/>
                </a:rPr>
                <a:t> </a:t>
              </a:r>
              <a:r>
                <a:rPr lang="de-DE" sz="900" kern="1200" err="1">
                  <a:latin typeface="Roboto"/>
                  <a:cs typeface="Roboto"/>
                </a:rPr>
                <a:t>ratings</a:t>
              </a:r>
              <a:r>
                <a:rPr lang="de-DE" sz="900" kern="1200">
                  <a:latin typeface="Roboto"/>
                  <a:cs typeface="Roboto"/>
                </a:rPr>
                <a:t> </a:t>
              </a:r>
              <a:r>
                <a:rPr lang="de-DE" sz="900" kern="1200" err="1">
                  <a:latin typeface="Roboto"/>
                  <a:cs typeface="Roboto"/>
                </a:rPr>
                <a:t>and</a:t>
              </a:r>
              <a:r>
                <a:rPr lang="de-DE" sz="900" kern="1200">
                  <a:latin typeface="Roboto"/>
                  <a:cs typeface="Roboto"/>
                </a:rPr>
                <a:t> </a:t>
              </a:r>
              <a:r>
                <a:rPr lang="de-DE" sz="900" kern="1200" err="1">
                  <a:latin typeface="Roboto"/>
                  <a:cs typeface="Roboto"/>
                </a:rPr>
                <a:t>raking</a:t>
              </a:r>
              <a:r>
                <a:rPr lang="de-DE" sz="900" kern="1200">
                  <a:latin typeface="Roboto"/>
                  <a:cs typeface="Roboto"/>
                </a:rPr>
                <a:t> </a:t>
              </a:r>
              <a:r>
                <a:rPr lang="de-DE" sz="900" kern="1200" err="1">
                  <a:latin typeface="Roboto"/>
                  <a:cs typeface="Roboto"/>
                </a:rPr>
                <a:t>are</a:t>
              </a:r>
              <a:r>
                <a:rPr lang="de-DE" sz="900" kern="1200">
                  <a:latin typeface="Roboto"/>
                  <a:cs typeface="Roboto"/>
                </a:rPr>
                <a:t> </a:t>
              </a:r>
              <a:r>
                <a:rPr lang="de-DE" sz="900" kern="1200" err="1">
                  <a:latin typeface="Roboto"/>
                  <a:cs typeface="Roboto"/>
                </a:rPr>
                <a:t>made</a:t>
              </a:r>
              <a:r>
                <a:rPr lang="de-DE" sz="900" kern="1200">
                  <a:latin typeface="Roboto"/>
                  <a:cs typeface="Roboto"/>
                </a:rPr>
                <a:t> </a:t>
              </a:r>
              <a:r>
                <a:rPr lang="de-DE" sz="900" kern="1200" err="1">
                  <a:latin typeface="Roboto"/>
                  <a:cs typeface="Roboto"/>
                </a:rPr>
                <a:t>available</a:t>
              </a:r>
              <a:r>
                <a:rPr lang="de-DE" sz="900" kern="1200">
                  <a:latin typeface="Roboto"/>
                  <a:cs typeface="Roboto"/>
                </a:rPr>
                <a:t> </a:t>
              </a:r>
              <a:r>
                <a:rPr lang="de-DE" sz="900" kern="1200" err="1">
                  <a:latin typeface="Roboto"/>
                  <a:cs typeface="Roboto"/>
                </a:rPr>
                <a:t>to</a:t>
              </a:r>
              <a:r>
                <a:rPr lang="de-DE" sz="900" kern="1200">
                  <a:latin typeface="Roboto"/>
                  <a:cs typeface="Roboto"/>
                </a:rPr>
                <a:t> </a:t>
              </a:r>
              <a:r>
                <a:rPr lang="de-DE" sz="900" kern="1200" err="1">
                  <a:latin typeface="Roboto"/>
                  <a:cs typeface="Roboto"/>
                </a:rPr>
                <a:t>participants</a:t>
              </a:r>
              <a:r>
                <a:rPr lang="de-DE" sz="900" kern="1200">
                  <a:latin typeface="Roboto"/>
                  <a:cs typeface="Roboto"/>
                </a:rPr>
                <a:t>.</a:t>
              </a:r>
            </a:p>
          </p:txBody>
        </p:sp>
        <p:sp>
          <p:nvSpPr>
            <p:cNvPr id="14" name="Rechteck 13">
              <a:extLst>
                <a:ext uri="{FF2B5EF4-FFF2-40B4-BE49-F238E27FC236}">
                  <a16:creationId xmlns:a16="http://schemas.microsoft.com/office/drawing/2014/main" id="{65D32928-DDAD-134B-A509-80FEBEC528A6}"/>
                </a:ext>
              </a:extLst>
            </p:cNvPr>
            <p:cNvSpPr/>
            <p:nvPr/>
          </p:nvSpPr>
          <p:spPr>
            <a:xfrm>
              <a:off x="4565243" y="2821706"/>
              <a:ext cx="840578" cy="1260867"/>
            </a:xfrm>
            <a:prstGeom prst="rect">
              <a:avLst/>
            </a:prstGeom>
            <a:blipFill>
              <a:blip r:embed="rId6">
                <a:extLst>
                  <a:ext uri="{28A0092B-C50C-407E-A947-70E740481C1C}">
                    <a14:useLocalDpi xmlns:a14="http://schemas.microsoft.com/office/drawing/2010/main" val="0"/>
                  </a:ext>
                </a:extLst>
              </a:blip>
              <a:srcRect/>
              <a:stretch>
                <a:fillRect l="-30000" r="-30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pSp>
      <p:sp>
        <p:nvSpPr>
          <p:cNvPr id="3" name="Fußzeilenplatzhalter 2"/>
          <p:cNvSpPr>
            <a:spLocks noGrp="1"/>
          </p:cNvSpPr>
          <p:nvPr>
            <p:ph type="ftr" sz="quarter" idx="3"/>
          </p:nvPr>
        </p:nvSpPr>
        <p:spPr/>
        <p:txBody>
          <a:bodyPr/>
          <a:lstStyle/>
          <a:p>
            <a:r>
              <a:rPr lang="en-US" b="1"/>
              <a:t>Module 4 – Understanding and assessing corruption</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35</a:t>
            </a:fld>
            <a:endParaRPr lang="en-US"/>
          </a:p>
        </p:txBody>
      </p:sp>
      <p:sp>
        <p:nvSpPr>
          <p:cNvPr id="5" name="Titel 4"/>
          <p:cNvSpPr>
            <a:spLocks noGrp="1"/>
          </p:cNvSpPr>
          <p:nvPr>
            <p:ph type="title"/>
          </p:nvPr>
        </p:nvSpPr>
        <p:spPr/>
        <p:txBody>
          <a:bodyPr>
            <a:normAutofit fontScale="90000"/>
          </a:bodyPr>
          <a:lstStyle/>
          <a:p>
            <a:r>
              <a:rPr lang="de-DE" sz="3600" b="1" err="1"/>
              <a:t>How</a:t>
            </a:r>
            <a:r>
              <a:rPr lang="de-DE" sz="3600" b="1"/>
              <a:t> </a:t>
            </a:r>
            <a:r>
              <a:rPr lang="de-DE" sz="3600" b="1" err="1"/>
              <a:t>does</a:t>
            </a:r>
            <a:r>
              <a:rPr lang="de-DE" sz="3600" b="1"/>
              <a:t> </a:t>
            </a:r>
            <a:r>
              <a:rPr lang="de-DE" sz="3600" b="1" err="1"/>
              <a:t>your</a:t>
            </a:r>
            <a:r>
              <a:rPr lang="de-DE" sz="3600" b="1"/>
              <a:t> </a:t>
            </a:r>
            <a:r>
              <a:rPr lang="de-DE" sz="3600" b="1" err="1"/>
              <a:t>country</a:t>
            </a:r>
            <a:r>
              <a:rPr lang="de-DE" sz="3600" b="1"/>
              <a:t> score </a:t>
            </a:r>
            <a:r>
              <a:rPr lang="de-DE" sz="3600" b="1" err="1"/>
              <a:t>and</a:t>
            </a:r>
            <a:r>
              <a:rPr lang="de-DE" sz="3600" b="1"/>
              <a:t> </a:t>
            </a:r>
            <a:r>
              <a:rPr lang="de-DE" sz="3600" b="1" err="1"/>
              <a:t>why</a:t>
            </a:r>
            <a:r>
              <a:rPr lang="de-DE" sz="3600" b="1"/>
              <a:t> so?</a:t>
            </a:r>
          </a:p>
        </p:txBody>
      </p:sp>
    </p:spTree>
    <p:extLst>
      <p:ext uri="{BB962C8B-B14F-4D97-AF65-F5344CB8AC3E}">
        <p14:creationId xmlns:p14="http://schemas.microsoft.com/office/powerpoint/2010/main" val="2567559026"/>
      </p:ext>
    </p:extLst>
  </p:cSld>
  <p:clrMapOvr>
    <a:masterClrMapping/>
  </p:clrMapOvr>
  <p:transition spd="slow">
    <p:pu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 8" descr="AA039195.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1268663" y="583201"/>
            <a:ext cx="7379999" cy="4139998"/>
          </a:xfrm>
          <a:prstGeom prst="rect">
            <a:avLst/>
          </a:prstGeom>
        </p:spPr>
      </p:pic>
      <p:sp>
        <p:nvSpPr>
          <p:cNvPr id="2" name="Vertikaler Titel 1"/>
          <p:cNvSpPr>
            <a:spLocks noGrp="1"/>
          </p:cNvSpPr>
          <p:nvPr>
            <p:ph type="title" orient="vert"/>
          </p:nvPr>
        </p:nvSpPr>
        <p:spPr/>
        <p:txBody>
          <a:bodyPr>
            <a:normAutofit fontScale="90000"/>
          </a:bodyPr>
          <a:lstStyle/>
          <a:p>
            <a:r>
              <a:rPr lang="de-DE" sz="4400">
                <a:solidFill>
                  <a:srgbClr val="000000"/>
                </a:solidFill>
              </a:rPr>
              <a:t>Learning </a:t>
            </a:r>
            <a:r>
              <a:rPr lang="de-DE" sz="4400" err="1">
                <a:solidFill>
                  <a:srgbClr val="000000"/>
                </a:solidFill>
              </a:rPr>
              <a:t>outcomes</a:t>
            </a:r>
            <a:endParaRPr lang="de-DE" sz="4400">
              <a:solidFill>
                <a:srgbClr val="000000"/>
              </a:solidFill>
            </a:endParaRPr>
          </a:p>
        </p:txBody>
      </p:sp>
      <p:sp>
        <p:nvSpPr>
          <p:cNvPr id="3" name="Foliennummernplatzhalter 2"/>
          <p:cNvSpPr>
            <a:spLocks noGrp="1"/>
          </p:cNvSpPr>
          <p:nvPr>
            <p:ph type="sldNum" sz="quarter" idx="12"/>
          </p:nvPr>
        </p:nvSpPr>
        <p:spPr/>
        <p:txBody>
          <a:bodyPr/>
          <a:lstStyle/>
          <a:p>
            <a:fld id="{961E0DA8-AC27-403E-90E8-404BCA9BAC80}" type="slidenum">
              <a:rPr lang="en-US" smtClean="0"/>
              <a:pPr/>
              <a:t>36</a:t>
            </a:fld>
            <a:endParaRPr lang="en-US"/>
          </a:p>
        </p:txBody>
      </p:sp>
      <p:sp>
        <p:nvSpPr>
          <p:cNvPr id="4" name="Fußzeilenplatzhalter 3"/>
          <p:cNvSpPr>
            <a:spLocks noGrp="1"/>
          </p:cNvSpPr>
          <p:nvPr>
            <p:ph type="ftr" sz="quarter" idx="3"/>
          </p:nvPr>
        </p:nvSpPr>
        <p:spPr/>
        <p:txBody>
          <a:bodyPr/>
          <a:lstStyle/>
          <a:p>
            <a:r>
              <a:rPr lang="en-US" b="1"/>
              <a:t>Module 4 – Understanding and assessing corruption</a:t>
            </a:r>
            <a:endParaRPr lang="en-US"/>
          </a:p>
        </p:txBody>
      </p:sp>
      <p:sp>
        <p:nvSpPr>
          <p:cNvPr id="48" name="Textplatzhalter 47"/>
          <p:cNvSpPr>
            <a:spLocks noGrp="1"/>
          </p:cNvSpPr>
          <p:nvPr>
            <p:ph type="body" sz="quarter" idx="13"/>
          </p:nvPr>
        </p:nvSpPr>
        <p:spPr>
          <a:xfrm>
            <a:off x="1724526" y="588211"/>
            <a:ext cx="6701508" cy="4050464"/>
          </a:xfrm>
        </p:spPr>
        <p:txBody>
          <a:bodyPr>
            <a:normAutofit/>
          </a:bodyPr>
          <a:lstStyle/>
          <a:p>
            <a:pPr marL="0" indent="0">
              <a:buNone/>
            </a:pPr>
            <a:endParaRPr lang="de-DE" sz="1800" u="sng" dirty="0">
              <a:solidFill>
                <a:srgbClr val="385723"/>
              </a:solidFill>
              <a:latin typeface="Lucida Handwriting"/>
              <a:cs typeface="Lucida Handwriting"/>
            </a:endParaRPr>
          </a:p>
          <a:p>
            <a:pPr marL="0" indent="0">
              <a:buNone/>
            </a:pPr>
            <a:r>
              <a:rPr lang="de-DE" sz="1800" b="1" u="sng" dirty="0">
                <a:solidFill>
                  <a:srgbClr val="385723"/>
                </a:solidFill>
                <a:latin typeface="Lucida Handwriting"/>
                <a:cs typeface="Lucida Handwriting"/>
              </a:rPr>
              <a:t>In </a:t>
            </a:r>
            <a:r>
              <a:rPr lang="de-DE" sz="1800" b="1" u="sng" dirty="0" err="1">
                <a:solidFill>
                  <a:srgbClr val="385723"/>
                </a:solidFill>
                <a:latin typeface="Lucida Handwriting"/>
                <a:cs typeface="Lucida Handwriting"/>
              </a:rPr>
              <a:t>this</a:t>
            </a:r>
            <a:r>
              <a:rPr lang="de-DE" sz="1800" b="1" u="sng" dirty="0">
                <a:solidFill>
                  <a:srgbClr val="385723"/>
                </a:solidFill>
                <a:latin typeface="Lucida Handwriting"/>
                <a:cs typeface="Lucida Handwriting"/>
              </a:rPr>
              <a:t> </a:t>
            </a:r>
            <a:r>
              <a:rPr lang="de-DE" sz="1800" b="1" u="sng" dirty="0" err="1">
                <a:solidFill>
                  <a:srgbClr val="385723"/>
                </a:solidFill>
                <a:latin typeface="Lucida Handwriting"/>
                <a:cs typeface="Lucida Handwriting"/>
              </a:rPr>
              <a:t>module</a:t>
            </a:r>
            <a:r>
              <a:rPr lang="de-DE" sz="1800" b="1" u="sng" dirty="0">
                <a:solidFill>
                  <a:srgbClr val="385723"/>
                </a:solidFill>
                <a:latin typeface="Lucida Handwriting"/>
                <a:cs typeface="Lucida Handwriting"/>
              </a:rPr>
              <a:t> </a:t>
            </a:r>
            <a:r>
              <a:rPr lang="de-DE" sz="1800" b="1" u="sng" dirty="0" err="1">
                <a:solidFill>
                  <a:srgbClr val="385723"/>
                </a:solidFill>
                <a:latin typeface="Lucida Handwriting"/>
                <a:cs typeface="Lucida Handwriting"/>
              </a:rPr>
              <a:t>you</a:t>
            </a:r>
            <a:r>
              <a:rPr lang="de-DE" sz="1800" b="1" u="sng" dirty="0">
                <a:solidFill>
                  <a:srgbClr val="385723"/>
                </a:solidFill>
                <a:latin typeface="Lucida Handwriting"/>
                <a:cs typeface="Lucida Handwriting"/>
              </a:rPr>
              <a:t> </a:t>
            </a:r>
            <a:r>
              <a:rPr lang="de-DE" sz="1800" b="1" u="sng" dirty="0" err="1">
                <a:solidFill>
                  <a:srgbClr val="385723"/>
                </a:solidFill>
                <a:latin typeface="Lucida Handwriting"/>
                <a:cs typeface="Lucida Handwriting"/>
              </a:rPr>
              <a:t>have</a:t>
            </a:r>
            <a:r>
              <a:rPr lang="de-DE" sz="1800" b="1" u="sng" dirty="0">
                <a:solidFill>
                  <a:srgbClr val="385723"/>
                </a:solidFill>
                <a:latin typeface="Lucida Handwriting"/>
                <a:cs typeface="Lucida Handwriting"/>
              </a:rPr>
              <a:t> </a:t>
            </a:r>
            <a:r>
              <a:rPr lang="de-DE" sz="1800" b="1" u="sng" dirty="0" err="1">
                <a:solidFill>
                  <a:srgbClr val="385723"/>
                </a:solidFill>
                <a:latin typeface="Lucida Handwriting"/>
                <a:cs typeface="Lucida Handwriting"/>
              </a:rPr>
              <a:t>learned</a:t>
            </a:r>
            <a:r>
              <a:rPr lang="de-DE" sz="1800" b="1" u="sng" dirty="0">
                <a:solidFill>
                  <a:srgbClr val="385723"/>
                </a:solidFill>
                <a:latin typeface="Lucida Handwriting"/>
                <a:cs typeface="Lucida Handwriting"/>
              </a:rPr>
              <a:t>:</a:t>
            </a:r>
            <a:endParaRPr lang="de-DE" sz="1800" b="1" dirty="0">
              <a:solidFill>
                <a:srgbClr val="385723"/>
              </a:solidFill>
              <a:latin typeface="Lucida Handwriting"/>
              <a:cs typeface="Lucida Handwriting"/>
            </a:endParaRPr>
          </a:p>
          <a:p>
            <a:pPr>
              <a:buFont typeface="Wingdings" charset="2"/>
              <a:buChar char="ü"/>
            </a:pPr>
            <a:r>
              <a:rPr lang="de-DE" sz="1400" dirty="0" err="1">
                <a:solidFill>
                  <a:srgbClr val="385723"/>
                </a:solidFill>
                <a:latin typeface="Lucida Handwriting"/>
                <a:cs typeface="Lucida Handwriting"/>
              </a:rPr>
              <a:t>To</a:t>
            </a:r>
            <a:r>
              <a:rPr lang="de-DE" sz="1400" dirty="0">
                <a:solidFill>
                  <a:srgbClr val="385723"/>
                </a:solidFill>
                <a:latin typeface="Lucida Handwriting"/>
                <a:cs typeface="Lucida Handwriting"/>
              </a:rPr>
              <a:t> </a:t>
            </a:r>
            <a:r>
              <a:rPr lang="de-DE" sz="1400" dirty="0" err="1">
                <a:solidFill>
                  <a:srgbClr val="385723"/>
                </a:solidFill>
                <a:latin typeface="Lucida Handwriting"/>
                <a:cs typeface="Lucida Handwriting"/>
              </a:rPr>
              <a:t>accept</a:t>
            </a:r>
            <a:r>
              <a:rPr lang="de-DE" sz="1400" dirty="0">
                <a:solidFill>
                  <a:srgbClr val="385723"/>
                </a:solidFill>
                <a:latin typeface="Lucida Handwriting"/>
                <a:cs typeface="Lucida Handwriting"/>
              </a:rPr>
              <a:t> </a:t>
            </a:r>
            <a:r>
              <a:rPr lang="de-DE" sz="1400" dirty="0" err="1">
                <a:solidFill>
                  <a:srgbClr val="385723"/>
                </a:solidFill>
                <a:latin typeface="Lucida Handwriting"/>
                <a:cs typeface="Lucida Handwriting"/>
              </a:rPr>
              <a:t>that</a:t>
            </a:r>
            <a:r>
              <a:rPr lang="de-DE" sz="1400" dirty="0">
                <a:solidFill>
                  <a:srgbClr val="385723"/>
                </a:solidFill>
                <a:latin typeface="Lucida Handwriting"/>
                <a:cs typeface="Lucida Handwriting"/>
              </a:rPr>
              <a:t> </a:t>
            </a:r>
            <a:r>
              <a:rPr lang="de-DE" sz="1400" dirty="0" err="1">
                <a:solidFill>
                  <a:srgbClr val="385723"/>
                </a:solidFill>
                <a:latin typeface="Lucida Handwriting"/>
                <a:cs typeface="Lucida Handwriting"/>
              </a:rPr>
              <a:t>there</a:t>
            </a:r>
            <a:r>
              <a:rPr lang="de-DE" sz="1400" dirty="0">
                <a:solidFill>
                  <a:srgbClr val="385723"/>
                </a:solidFill>
                <a:latin typeface="Lucida Handwriting"/>
                <a:cs typeface="Lucida Handwriting"/>
              </a:rPr>
              <a:t> </a:t>
            </a:r>
            <a:r>
              <a:rPr lang="de-DE" sz="1400" dirty="0" err="1">
                <a:solidFill>
                  <a:srgbClr val="385723"/>
                </a:solidFill>
                <a:latin typeface="Lucida Handwriting"/>
                <a:cs typeface="Lucida Handwriting"/>
              </a:rPr>
              <a:t>is</a:t>
            </a:r>
            <a:r>
              <a:rPr lang="de-DE" sz="1400" dirty="0">
                <a:solidFill>
                  <a:srgbClr val="385723"/>
                </a:solidFill>
                <a:latin typeface="Lucida Handwriting"/>
                <a:cs typeface="Lucida Handwriting"/>
              </a:rPr>
              <a:t> </a:t>
            </a:r>
            <a:r>
              <a:rPr lang="de-DE" sz="1400" dirty="0" err="1">
                <a:solidFill>
                  <a:srgbClr val="385723"/>
                </a:solidFill>
                <a:latin typeface="Lucida Handwriting"/>
                <a:cs typeface="Lucida Handwriting"/>
              </a:rPr>
              <a:t>no</a:t>
            </a:r>
            <a:r>
              <a:rPr lang="de-DE" sz="1400" dirty="0">
                <a:solidFill>
                  <a:srgbClr val="385723"/>
                </a:solidFill>
                <a:latin typeface="Lucida Handwriting"/>
                <a:cs typeface="Lucida Handwriting"/>
              </a:rPr>
              <a:t> </a:t>
            </a:r>
            <a:r>
              <a:rPr lang="de-DE" sz="1400" dirty="0" err="1">
                <a:solidFill>
                  <a:srgbClr val="385723"/>
                </a:solidFill>
                <a:latin typeface="Lucida Handwriting"/>
                <a:cs typeface="Lucida Handwriting"/>
              </a:rPr>
              <a:t>commonly</a:t>
            </a:r>
            <a:r>
              <a:rPr lang="de-DE" sz="1400" dirty="0">
                <a:solidFill>
                  <a:srgbClr val="385723"/>
                </a:solidFill>
                <a:latin typeface="Lucida Handwriting"/>
                <a:cs typeface="Lucida Handwriting"/>
              </a:rPr>
              <a:t> </a:t>
            </a:r>
            <a:r>
              <a:rPr lang="de-DE" sz="1400" dirty="0" err="1">
                <a:solidFill>
                  <a:srgbClr val="385723"/>
                </a:solidFill>
                <a:latin typeface="Lucida Handwriting"/>
                <a:cs typeface="Lucida Handwriting"/>
              </a:rPr>
              <a:t>agreed</a:t>
            </a:r>
            <a:r>
              <a:rPr lang="de-DE" sz="1400" dirty="0">
                <a:solidFill>
                  <a:srgbClr val="385723"/>
                </a:solidFill>
                <a:latin typeface="Lucida Handwriting"/>
                <a:cs typeface="Lucida Handwriting"/>
              </a:rPr>
              <a:t> </a:t>
            </a:r>
            <a:r>
              <a:rPr lang="de-DE" sz="1400" dirty="0" err="1">
                <a:solidFill>
                  <a:srgbClr val="385723"/>
                </a:solidFill>
                <a:latin typeface="Lucida Handwriting"/>
                <a:cs typeface="Lucida Handwriting"/>
              </a:rPr>
              <a:t>definition</a:t>
            </a:r>
            <a:r>
              <a:rPr lang="de-DE" sz="1400" dirty="0">
                <a:solidFill>
                  <a:srgbClr val="385723"/>
                </a:solidFill>
                <a:latin typeface="Lucida Handwriting"/>
                <a:cs typeface="Lucida Handwriting"/>
              </a:rPr>
              <a:t> </a:t>
            </a:r>
            <a:r>
              <a:rPr lang="de-DE" sz="1400" dirty="0" err="1">
                <a:solidFill>
                  <a:srgbClr val="385723"/>
                </a:solidFill>
                <a:latin typeface="Lucida Handwriting"/>
                <a:cs typeface="Lucida Handwriting"/>
              </a:rPr>
              <a:t>of</a:t>
            </a:r>
            <a:r>
              <a:rPr lang="de-DE" sz="1400" dirty="0">
                <a:solidFill>
                  <a:srgbClr val="385723"/>
                </a:solidFill>
                <a:latin typeface="Lucida Handwriting"/>
                <a:cs typeface="Lucida Handwriting"/>
              </a:rPr>
              <a:t> </a:t>
            </a:r>
            <a:r>
              <a:rPr lang="de-DE" sz="1400" dirty="0" err="1">
                <a:solidFill>
                  <a:srgbClr val="385723"/>
                </a:solidFill>
                <a:latin typeface="Lucida Handwriting"/>
                <a:cs typeface="Lucida Handwriting"/>
              </a:rPr>
              <a:t>corruption</a:t>
            </a:r>
            <a:r>
              <a:rPr lang="de-DE" sz="1400" dirty="0">
                <a:solidFill>
                  <a:srgbClr val="385723"/>
                </a:solidFill>
                <a:latin typeface="Lucida Handwriting"/>
                <a:cs typeface="Lucida Handwriting"/>
              </a:rPr>
              <a:t>, </a:t>
            </a:r>
            <a:r>
              <a:rPr lang="de-DE" sz="1400" dirty="0" err="1">
                <a:solidFill>
                  <a:srgbClr val="385723"/>
                </a:solidFill>
                <a:latin typeface="Lucida Handwriting"/>
                <a:cs typeface="Lucida Handwriting"/>
              </a:rPr>
              <a:t>neither</a:t>
            </a:r>
            <a:r>
              <a:rPr lang="de-DE" sz="1400" dirty="0">
                <a:solidFill>
                  <a:srgbClr val="385723"/>
                </a:solidFill>
                <a:latin typeface="Lucida Handwriting"/>
                <a:cs typeface="Lucida Handwriting"/>
              </a:rPr>
              <a:t> in UNCAC;</a:t>
            </a:r>
          </a:p>
          <a:p>
            <a:pPr>
              <a:buFont typeface="Wingdings" charset="2"/>
              <a:buChar char="ü"/>
            </a:pPr>
            <a:r>
              <a:rPr lang="de-DE" sz="1400" dirty="0" err="1">
                <a:solidFill>
                  <a:srgbClr val="385723"/>
                </a:solidFill>
                <a:latin typeface="Lucida Handwriting"/>
                <a:cs typeface="Lucida Handwriting"/>
              </a:rPr>
              <a:t>To</a:t>
            </a:r>
            <a:r>
              <a:rPr lang="de-DE" sz="1400" dirty="0">
                <a:solidFill>
                  <a:srgbClr val="385723"/>
                </a:solidFill>
                <a:latin typeface="Lucida Handwriting"/>
                <a:cs typeface="Lucida Handwriting"/>
              </a:rPr>
              <a:t> </a:t>
            </a:r>
            <a:r>
              <a:rPr lang="de-DE" sz="1400" dirty="0" err="1">
                <a:solidFill>
                  <a:srgbClr val="385723"/>
                </a:solidFill>
                <a:latin typeface="Lucida Handwriting"/>
                <a:cs typeface="Lucida Handwriting"/>
              </a:rPr>
              <a:t>list</a:t>
            </a:r>
            <a:r>
              <a:rPr lang="de-DE" sz="1400" dirty="0">
                <a:solidFill>
                  <a:srgbClr val="385723"/>
                </a:solidFill>
                <a:latin typeface="Lucida Handwriting"/>
                <a:cs typeface="Lucida Handwriting"/>
              </a:rPr>
              <a:t> </a:t>
            </a:r>
            <a:r>
              <a:rPr lang="de-DE" sz="1400" dirty="0" err="1">
                <a:solidFill>
                  <a:srgbClr val="385723"/>
                </a:solidFill>
                <a:latin typeface="Lucida Handwriting"/>
                <a:cs typeface="Lucida Handwriting"/>
              </a:rPr>
              <a:t>five</a:t>
            </a:r>
            <a:r>
              <a:rPr lang="de-DE" sz="1400" dirty="0">
                <a:solidFill>
                  <a:srgbClr val="385723"/>
                </a:solidFill>
                <a:latin typeface="Lucida Handwriting"/>
                <a:cs typeface="Lucida Handwriting"/>
              </a:rPr>
              <a:t> </a:t>
            </a:r>
            <a:r>
              <a:rPr lang="de-DE" sz="1400" dirty="0" err="1">
                <a:solidFill>
                  <a:srgbClr val="385723"/>
                </a:solidFill>
                <a:latin typeface="Lucida Handwriting"/>
                <a:cs typeface="Lucida Handwriting"/>
              </a:rPr>
              <a:t>criminal</a:t>
            </a:r>
            <a:r>
              <a:rPr lang="de-DE" sz="1400" dirty="0">
                <a:solidFill>
                  <a:srgbClr val="385723"/>
                </a:solidFill>
                <a:latin typeface="Lucida Handwriting"/>
                <a:cs typeface="Lucida Handwriting"/>
              </a:rPr>
              <a:t> </a:t>
            </a:r>
            <a:r>
              <a:rPr lang="de-DE" sz="1400" dirty="0" err="1">
                <a:solidFill>
                  <a:srgbClr val="385723"/>
                </a:solidFill>
                <a:latin typeface="Lucida Handwriting"/>
                <a:cs typeface="Lucida Handwriting"/>
              </a:rPr>
              <a:t>offenses</a:t>
            </a:r>
            <a:r>
              <a:rPr lang="de-DE" sz="1400" dirty="0">
                <a:solidFill>
                  <a:srgbClr val="385723"/>
                </a:solidFill>
                <a:latin typeface="Lucida Handwriting"/>
                <a:cs typeface="Lucida Handwriting"/>
              </a:rPr>
              <a:t> </a:t>
            </a:r>
            <a:r>
              <a:rPr lang="de-DE" sz="1400" dirty="0" err="1">
                <a:solidFill>
                  <a:srgbClr val="385723"/>
                </a:solidFill>
                <a:latin typeface="Lucida Handwriting"/>
                <a:cs typeface="Lucida Handwriting"/>
              </a:rPr>
              <a:t>mentioned</a:t>
            </a:r>
            <a:r>
              <a:rPr lang="de-DE" sz="1400" dirty="0">
                <a:solidFill>
                  <a:srgbClr val="385723"/>
                </a:solidFill>
                <a:latin typeface="Lucida Handwriting"/>
                <a:cs typeface="Lucida Handwriting"/>
              </a:rPr>
              <a:t> in UNCAC;</a:t>
            </a:r>
          </a:p>
          <a:p>
            <a:pPr>
              <a:buFont typeface="Wingdings" charset="2"/>
              <a:buChar char="ü"/>
            </a:pPr>
            <a:r>
              <a:rPr lang="de-DE" sz="1400" dirty="0" err="1">
                <a:solidFill>
                  <a:srgbClr val="385723"/>
                </a:solidFill>
                <a:latin typeface="Lucida Handwriting"/>
                <a:cs typeface="Lucida Handwriting"/>
              </a:rPr>
              <a:t>To</a:t>
            </a:r>
            <a:r>
              <a:rPr lang="de-DE" sz="1400" dirty="0">
                <a:solidFill>
                  <a:srgbClr val="385723"/>
                </a:solidFill>
                <a:latin typeface="Lucida Handwriting"/>
                <a:cs typeface="Lucida Handwriting"/>
              </a:rPr>
              <a:t> </a:t>
            </a:r>
            <a:r>
              <a:rPr lang="de-DE" sz="1400" dirty="0" err="1">
                <a:solidFill>
                  <a:srgbClr val="385723"/>
                </a:solidFill>
                <a:latin typeface="Lucida Handwriting"/>
                <a:cs typeface="Lucida Handwriting"/>
              </a:rPr>
              <a:t>detect</a:t>
            </a:r>
            <a:r>
              <a:rPr lang="de-DE" sz="1400" dirty="0">
                <a:solidFill>
                  <a:srgbClr val="385723"/>
                </a:solidFill>
                <a:latin typeface="Lucida Handwriting"/>
                <a:cs typeface="Lucida Handwriting"/>
              </a:rPr>
              <a:t> </a:t>
            </a:r>
            <a:r>
              <a:rPr lang="de-DE" sz="1400" dirty="0" err="1">
                <a:solidFill>
                  <a:srgbClr val="385723"/>
                </a:solidFill>
                <a:latin typeface="Lucida Handwriting"/>
                <a:cs typeface="Lucida Handwriting"/>
              </a:rPr>
              <a:t>ten</a:t>
            </a:r>
            <a:r>
              <a:rPr lang="de-DE" sz="1400" dirty="0">
                <a:solidFill>
                  <a:srgbClr val="385723"/>
                </a:solidFill>
                <a:latin typeface="Lucida Handwriting"/>
                <a:cs typeface="Lucida Handwriting"/>
              </a:rPr>
              <a:t> </a:t>
            </a:r>
            <a:r>
              <a:rPr lang="de-DE" sz="1400" dirty="0" err="1">
                <a:solidFill>
                  <a:srgbClr val="385723"/>
                </a:solidFill>
                <a:latin typeface="Lucida Handwriting"/>
                <a:cs typeface="Lucida Handwriting"/>
              </a:rPr>
              <a:t>risk</a:t>
            </a:r>
            <a:r>
              <a:rPr lang="de-DE" sz="1400" dirty="0">
                <a:solidFill>
                  <a:srgbClr val="385723"/>
                </a:solidFill>
                <a:latin typeface="Lucida Handwriting"/>
                <a:cs typeface="Lucida Handwriting"/>
              </a:rPr>
              <a:t> </a:t>
            </a:r>
            <a:r>
              <a:rPr lang="de-DE" sz="1400" dirty="0" err="1">
                <a:solidFill>
                  <a:srgbClr val="385723"/>
                </a:solidFill>
                <a:latin typeface="Lucida Handwriting"/>
                <a:cs typeface="Lucida Handwriting"/>
              </a:rPr>
              <a:t>areas</a:t>
            </a:r>
            <a:r>
              <a:rPr lang="de-DE" sz="1400" dirty="0">
                <a:solidFill>
                  <a:srgbClr val="385723"/>
                </a:solidFill>
                <a:latin typeface="Lucida Handwriting"/>
                <a:cs typeface="Lucida Handwriting"/>
              </a:rPr>
              <a:t> </a:t>
            </a:r>
            <a:r>
              <a:rPr lang="de-DE" sz="1400" dirty="0" err="1">
                <a:solidFill>
                  <a:srgbClr val="385723"/>
                </a:solidFill>
                <a:latin typeface="Lucida Handwriting"/>
                <a:cs typeface="Lucida Handwriting"/>
              </a:rPr>
              <a:t>that</a:t>
            </a:r>
            <a:r>
              <a:rPr lang="de-DE" sz="1400" dirty="0">
                <a:solidFill>
                  <a:srgbClr val="385723"/>
                </a:solidFill>
                <a:latin typeface="Lucida Handwriting"/>
                <a:cs typeface="Lucida Handwriting"/>
              </a:rPr>
              <a:t> </a:t>
            </a:r>
            <a:r>
              <a:rPr lang="de-DE" sz="1400" dirty="0" err="1">
                <a:solidFill>
                  <a:srgbClr val="385723"/>
                </a:solidFill>
                <a:latin typeface="Lucida Handwriting"/>
                <a:cs typeface="Lucida Handwriting"/>
              </a:rPr>
              <a:t>are</a:t>
            </a:r>
            <a:r>
              <a:rPr lang="de-DE" sz="1400" dirty="0">
                <a:solidFill>
                  <a:srgbClr val="385723"/>
                </a:solidFill>
                <a:latin typeface="Lucida Handwriting"/>
                <a:cs typeface="Lucida Handwriting"/>
              </a:rPr>
              <a:t> </a:t>
            </a:r>
            <a:r>
              <a:rPr lang="de-DE" sz="1400" dirty="0" err="1">
                <a:solidFill>
                  <a:srgbClr val="385723"/>
                </a:solidFill>
                <a:latin typeface="Lucida Handwriting"/>
                <a:cs typeface="Lucida Handwriting"/>
              </a:rPr>
              <a:t>particularly</a:t>
            </a:r>
            <a:r>
              <a:rPr lang="de-DE" sz="1400" dirty="0">
                <a:solidFill>
                  <a:srgbClr val="385723"/>
                </a:solidFill>
                <a:latin typeface="Lucida Handwriting"/>
                <a:cs typeface="Lucida Handwriting"/>
              </a:rPr>
              <a:t> </a:t>
            </a:r>
            <a:r>
              <a:rPr lang="de-DE" sz="1400" dirty="0" err="1">
                <a:solidFill>
                  <a:srgbClr val="385723"/>
                </a:solidFill>
                <a:latin typeface="Lucida Handwriting"/>
                <a:cs typeface="Lucida Handwriting"/>
              </a:rPr>
              <a:t>prone</a:t>
            </a:r>
            <a:r>
              <a:rPr lang="de-DE" sz="1400" dirty="0">
                <a:solidFill>
                  <a:srgbClr val="385723"/>
                </a:solidFill>
                <a:latin typeface="Lucida Handwriting"/>
                <a:cs typeface="Lucida Handwriting"/>
              </a:rPr>
              <a:t> </a:t>
            </a:r>
            <a:r>
              <a:rPr lang="de-DE" sz="1400" dirty="0" err="1">
                <a:solidFill>
                  <a:srgbClr val="385723"/>
                </a:solidFill>
                <a:latin typeface="Lucida Handwriting"/>
                <a:cs typeface="Lucida Handwriting"/>
              </a:rPr>
              <a:t>to</a:t>
            </a:r>
            <a:r>
              <a:rPr lang="de-DE" sz="1400" dirty="0">
                <a:solidFill>
                  <a:srgbClr val="385723"/>
                </a:solidFill>
                <a:latin typeface="Lucida Handwriting"/>
                <a:cs typeface="Lucida Handwriting"/>
              </a:rPr>
              <a:t> </a:t>
            </a:r>
            <a:r>
              <a:rPr lang="de-DE" sz="1400" dirty="0" err="1">
                <a:solidFill>
                  <a:srgbClr val="385723"/>
                </a:solidFill>
                <a:latin typeface="Lucida Handwriting"/>
                <a:cs typeface="Lucida Handwriting"/>
              </a:rPr>
              <a:t>corruption</a:t>
            </a:r>
            <a:r>
              <a:rPr lang="de-DE" sz="1400" dirty="0">
                <a:solidFill>
                  <a:srgbClr val="385723"/>
                </a:solidFill>
                <a:latin typeface="Lucida Handwriting"/>
                <a:cs typeface="Lucida Handwriting"/>
              </a:rPr>
              <a:t>;</a:t>
            </a:r>
          </a:p>
          <a:p>
            <a:pPr>
              <a:buFont typeface="Wingdings" charset="2"/>
              <a:buChar char="ü"/>
            </a:pPr>
            <a:r>
              <a:rPr lang="de-DE" sz="1400" dirty="0" err="1">
                <a:solidFill>
                  <a:srgbClr val="385723"/>
                </a:solidFill>
                <a:latin typeface="Lucida Handwriting"/>
                <a:cs typeface="Lucida Handwriting"/>
              </a:rPr>
              <a:t>To</a:t>
            </a:r>
            <a:r>
              <a:rPr lang="de-DE" sz="1400" dirty="0">
                <a:solidFill>
                  <a:srgbClr val="385723"/>
                </a:solidFill>
                <a:latin typeface="Lucida Handwriting"/>
                <a:cs typeface="Lucida Handwriting"/>
              </a:rPr>
              <a:t> </a:t>
            </a:r>
            <a:r>
              <a:rPr lang="de-DE" sz="1400" dirty="0" err="1">
                <a:solidFill>
                  <a:srgbClr val="385723"/>
                </a:solidFill>
                <a:latin typeface="Lucida Handwriting"/>
                <a:cs typeface="Lucida Handwriting"/>
              </a:rPr>
              <a:t>state</a:t>
            </a:r>
            <a:r>
              <a:rPr lang="de-DE" sz="1400" dirty="0">
                <a:solidFill>
                  <a:srgbClr val="385723"/>
                </a:solidFill>
                <a:latin typeface="Lucida Handwriting"/>
                <a:cs typeface="Lucida Handwriting"/>
              </a:rPr>
              <a:t> </a:t>
            </a:r>
            <a:r>
              <a:rPr lang="de-DE" sz="1400" dirty="0" err="1">
                <a:solidFill>
                  <a:srgbClr val="385723"/>
                </a:solidFill>
                <a:latin typeface="Lucida Handwriting"/>
                <a:cs typeface="Lucida Handwriting"/>
              </a:rPr>
              <a:t>six</a:t>
            </a:r>
            <a:r>
              <a:rPr lang="de-DE" sz="1400" dirty="0">
                <a:solidFill>
                  <a:srgbClr val="385723"/>
                </a:solidFill>
                <a:latin typeface="Lucida Handwriting"/>
                <a:cs typeface="Lucida Handwriting"/>
              </a:rPr>
              <a:t> negative </a:t>
            </a:r>
            <a:r>
              <a:rPr lang="de-DE" sz="1400" dirty="0" err="1">
                <a:solidFill>
                  <a:srgbClr val="385723"/>
                </a:solidFill>
                <a:latin typeface="Lucida Handwriting"/>
                <a:cs typeface="Lucida Handwriting"/>
              </a:rPr>
              <a:t>effects</a:t>
            </a:r>
            <a:r>
              <a:rPr lang="de-DE" sz="1400" dirty="0">
                <a:solidFill>
                  <a:srgbClr val="385723"/>
                </a:solidFill>
                <a:latin typeface="Lucida Handwriting"/>
                <a:cs typeface="Lucida Handwriting"/>
              </a:rPr>
              <a:t> </a:t>
            </a:r>
            <a:r>
              <a:rPr lang="de-DE" sz="1400" dirty="0" err="1">
                <a:solidFill>
                  <a:srgbClr val="385723"/>
                </a:solidFill>
                <a:latin typeface="Lucida Handwriting"/>
                <a:cs typeface="Lucida Handwriting"/>
              </a:rPr>
              <a:t>of</a:t>
            </a:r>
            <a:r>
              <a:rPr lang="de-DE" sz="1400" dirty="0">
                <a:solidFill>
                  <a:srgbClr val="385723"/>
                </a:solidFill>
                <a:latin typeface="Lucida Handwriting"/>
                <a:cs typeface="Lucida Handwriting"/>
              </a:rPr>
              <a:t> </a:t>
            </a:r>
            <a:r>
              <a:rPr lang="de-DE" sz="1400" dirty="0" err="1">
                <a:solidFill>
                  <a:srgbClr val="385723"/>
                </a:solidFill>
                <a:latin typeface="Lucida Handwriting"/>
                <a:cs typeface="Lucida Handwriting"/>
              </a:rPr>
              <a:t>corruption</a:t>
            </a:r>
            <a:r>
              <a:rPr lang="de-DE" sz="1400" dirty="0">
                <a:solidFill>
                  <a:srgbClr val="385723"/>
                </a:solidFill>
                <a:latin typeface="Lucida Handwriting"/>
                <a:cs typeface="Lucida Handwriting"/>
              </a:rPr>
              <a:t>, incl. </a:t>
            </a:r>
            <a:r>
              <a:rPr lang="de-DE" sz="1400" dirty="0" err="1">
                <a:solidFill>
                  <a:srgbClr val="385723"/>
                </a:solidFill>
                <a:latin typeface="Lucida Handwriting"/>
                <a:cs typeface="Lucida Handwriting"/>
              </a:rPr>
              <a:t>some</a:t>
            </a:r>
            <a:r>
              <a:rPr lang="de-DE" sz="1400" dirty="0">
                <a:solidFill>
                  <a:srgbClr val="385723"/>
                </a:solidFill>
                <a:latin typeface="Lucida Handwriting"/>
                <a:cs typeface="Lucida Handwriting"/>
              </a:rPr>
              <a:t> </a:t>
            </a:r>
            <a:r>
              <a:rPr lang="de-DE" sz="1400" dirty="0" err="1">
                <a:solidFill>
                  <a:srgbClr val="385723"/>
                </a:solidFill>
                <a:latin typeface="Lucida Handwriting"/>
                <a:cs typeface="Lucida Handwriting"/>
              </a:rPr>
              <a:t>quantification</a:t>
            </a:r>
            <a:r>
              <a:rPr lang="de-DE" sz="1400" dirty="0">
                <a:solidFill>
                  <a:srgbClr val="385723"/>
                </a:solidFill>
                <a:latin typeface="Lucida Handwriting"/>
                <a:cs typeface="Lucida Handwriting"/>
              </a:rPr>
              <a:t> </a:t>
            </a:r>
            <a:r>
              <a:rPr lang="de-DE" sz="1400" dirty="0" err="1">
                <a:solidFill>
                  <a:srgbClr val="385723"/>
                </a:solidFill>
                <a:latin typeface="Lucida Handwriting"/>
                <a:cs typeface="Lucida Handwriting"/>
              </a:rPr>
              <a:t>and</a:t>
            </a:r>
            <a:r>
              <a:rPr lang="de-DE" sz="1400" dirty="0">
                <a:solidFill>
                  <a:srgbClr val="385723"/>
                </a:solidFill>
                <a:latin typeface="Lucida Handwriting"/>
                <a:cs typeface="Lucida Handwriting"/>
              </a:rPr>
              <a:t> </a:t>
            </a:r>
            <a:r>
              <a:rPr lang="de-DE" sz="1400" dirty="0" err="1">
                <a:solidFill>
                  <a:srgbClr val="385723"/>
                </a:solidFill>
                <a:latin typeface="Lucida Handwriting"/>
                <a:cs typeface="Lucida Handwriting"/>
              </a:rPr>
              <a:t>monetization</a:t>
            </a:r>
            <a:r>
              <a:rPr lang="de-DE" sz="1400" dirty="0">
                <a:solidFill>
                  <a:srgbClr val="385723"/>
                </a:solidFill>
                <a:latin typeface="Lucida Handwriting"/>
                <a:cs typeface="Lucida Handwriting"/>
              </a:rPr>
              <a:t> </a:t>
            </a:r>
            <a:r>
              <a:rPr lang="de-DE" sz="1400" dirty="0" err="1">
                <a:solidFill>
                  <a:srgbClr val="385723"/>
                </a:solidFill>
                <a:latin typeface="Lucida Handwriting"/>
                <a:cs typeface="Lucida Handwriting"/>
              </a:rPr>
              <a:t>of</a:t>
            </a:r>
            <a:r>
              <a:rPr lang="de-DE" sz="1400" dirty="0">
                <a:solidFill>
                  <a:srgbClr val="385723"/>
                </a:solidFill>
                <a:latin typeface="Lucida Handwriting"/>
                <a:cs typeface="Lucida Handwriting"/>
              </a:rPr>
              <a:t> </a:t>
            </a:r>
            <a:r>
              <a:rPr lang="de-DE" sz="1400" dirty="0" err="1">
                <a:solidFill>
                  <a:srgbClr val="385723"/>
                </a:solidFill>
                <a:latin typeface="Lucida Handwriting"/>
                <a:cs typeface="Lucida Handwriting"/>
              </a:rPr>
              <a:t>these</a:t>
            </a:r>
            <a:r>
              <a:rPr lang="de-DE" sz="1400" dirty="0">
                <a:solidFill>
                  <a:srgbClr val="385723"/>
                </a:solidFill>
                <a:latin typeface="Lucida Handwriting"/>
                <a:cs typeface="Lucida Handwriting"/>
              </a:rPr>
              <a:t> </a:t>
            </a:r>
            <a:r>
              <a:rPr lang="de-DE" sz="1400" dirty="0" err="1">
                <a:solidFill>
                  <a:srgbClr val="385723"/>
                </a:solidFill>
                <a:latin typeface="Lucida Handwriting"/>
                <a:cs typeface="Lucida Handwriting"/>
              </a:rPr>
              <a:t>effects</a:t>
            </a:r>
            <a:r>
              <a:rPr lang="de-DE" sz="1400" dirty="0">
                <a:solidFill>
                  <a:srgbClr val="385723"/>
                </a:solidFill>
                <a:latin typeface="Lucida Handwriting"/>
                <a:cs typeface="Lucida Handwriting"/>
              </a:rPr>
              <a:t>;</a:t>
            </a:r>
          </a:p>
          <a:p>
            <a:pPr>
              <a:buFont typeface="Wingdings" charset="2"/>
              <a:buChar char="ü"/>
            </a:pPr>
            <a:r>
              <a:rPr lang="de-DE" sz="1400" dirty="0" err="1">
                <a:solidFill>
                  <a:srgbClr val="385723"/>
                </a:solidFill>
                <a:latin typeface="Lucida Handwriting"/>
                <a:cs typeface="Lucida Handwriting"/>
              </a:rPr>
              <a:t>To</a:t>
            </a:r>
            <a:r>
              <a:rPr lang="de-DE" sz="1400" dirty="0">
                <a:solidFill>
                  <a:srgbClr val="385723"/>
                </a:solidFill>
                <a:latin typeface="Lucida Handwriting"/>
                <a:cs typeface="Lucida Handwriting"/>
              </a:rPr>
              <a:t> </a:t>
            </a:r>
            <a:r>
              <a:rPr lang="de-DE" sz="1400" dirty="0" err="1">
                <a:solidFill>
                  <a:srgbClr val="385723"/>
                </a:solidFill>
                <a:latin typeface="Lucida Handwriting"/>
                <a:cs typeface="Lucida Handwriting"/>
              </a:rPr>
              <a:t>differentiate</a:t>
            </a:r>
            <a:r>
              <a:rPr lang="de-DE" sz="1400" dirty="0">
                <a:solidFill>
                  <a:srgbClr val="385723"/>
                </a:solidFill>
                <a:latin typeface="Lucida Handwriting"/>
                <a:cs typeface="Lucida Handwriting"/>
              </a:rPr>
              <a:t> </a:t>
            </a:r>
            <a:r>
              <a:rPr lang="de-DE" sz="1400" dirty="0" err="1">
                <a:solidFill>
                  <a:srgbClr val="385723"/>
                </a:solidFill>
                <a:latin typeface="Lucida Handwriting"/>
                <a:cs typeface="Lucida Handwriting"/>
              </a:rPr>
              <a:t>between</a:t>
            </a:r>
            <a:r>
              <a:rPr lang="de-DE" sz="1400" dirty="0">
                <a:solidFill>
                  <a:srgbClr val="385723"/>
                </a:solidFill>
                <a:latin typeface="Lucida Handwriting"/>
                <a:cs typeface="Lucida Handwriting"/>
              </a:rPr>
              <a:t> </a:t>
            </a:r>
            <a:r>
              <a:rPr lang="de-DE" sz="1400" dirty="0" err="1">
                <a:solidFill>
                  <a:srgbClr val="385723"/>
                </a:solidFill>
                <a:latin typeface="Lucida Handwriting"/>
                <a:cs typeface="Lucida Handwriting"/>
              </a:rPr>
              <a:t>incidents</a:t>
            </a:r>
            <a:r>
              <a:rPr lang="de-DE" sz="1400" dirty="0">
                <a:solidFill>
                  <a:srgbClr val="385723"/>
                </a:solidFill>
                <a:latin typeface="Lucida Handwriting"/>
                <a:cs typeface="Lucida Handwriting"/>
              </a:rPr>
              <a:t> </a:t>
            </a:r>
            <a:r>
              <a:rPr lang="de-DE" sz="1400" dirty="0" err="1">
                <a:solidFill>
                  <a:srgbClr val="385723"/>
                </a:solidFill>
                <a:latin typeface="Lucida Handwriting"/>
                <a:cs typeface="Lucida Handwriting"/>
              </a:rPr>
              <a:t>and</a:t>
            </a:r>
            <a:r>
              <a:rPr lang="de-DE" sz="1400" dirty="0">
                <a:solidFill>
                  <a:srgbClr val="385723"/>
                </a:solidFill>
                <a:latin typeface="Lucida Handwriting"/>
                <a:cs typeface="Lucida Handwriting"/>
              </a:rPr>
              <a:t> </a:t>
            </a:r>
            <a:r>
              <a:rPr lang="de-DE" sz="1400" dirty="0" err="1">
                <a:solidFill>
                  <a:srgbClr val="385723"/>
                </a:solidFill>
                <a:latin typeface="Lucida Handwriting"/>
                <a:cs typeface="Lucida Handwriting"/>
              </a:rPr>
              <a:t>perceptions</a:t>
            </a:r>
            <a:r>
              <a:rPr lang="de-DE" sz="1400" dirty="0">
                <a:solidFill>
                  <a:srgbClr val="385723"/>
                </a:solidFill>
                <a:latin typeface="Lucida Handwriting"/>
                <a:cs typeface="Lucida Handwriting"/>
              </a:rPr>
              <a:t> </a:t>
            </a:r>
            <a:r>
              <a:rPr lang="de-DE" sz="1400" dirty="0" err="1">
                <a:solidFill>
                  <a:srgbClr val="385723"/>
                </a:solidFill>
                <a:latin typeface="Lucida Handwriting"/>
                <a:cs typeface="Lucida Handwriting"/>
              </a:rPr>
              <a:t>of</a:t>
            </a:r>
            <a:r>
              <a:rPr lang="de-DE" sz="1400" dirty="0">
                <a:solidFill>
                  <a:srgbClr val="385723"/>
                </a:solidFill>
                <a:latin typeface="Lucida Handwriting"/>
                <a:cs typeface="Lucida Handwriting"/>
              </a:rPr>
              <a:t> </a:t>
            </a:r>
            <a:r>
              <a:rPr lang="de-DE" sz="1400" dirty="0" err="1">
                <a:solidFill>
                  <a:srgbClr val="385723"/>
                </a:solidFill>
                <a:latin typeface="Lucida Handwriting"/>
                <a:cs typeface="Lucida Handwriting"/>
              </a:rPr>
              <a:t>corruption</a:t>
            </a:r>
            <a:r>
              <a:rPr lang="de-DE" sz="1400" dirty="0">
                <a:solidFill>
                  <a:srgbClr val="385723"/>
                </a:solidFill>
                <a:latin typeface="Lucida Handwriting"/>
                <a:cs typeface="Lucida Handwriting"/>
              </a:rPr>
              <a:t>;</a:t>
            </a:r>
          </a:p>
          <a:p>
            <a:pPr>
              <a:buFont typeface="Wingdings" charset="2"/>
              <a:buChar char="ü"/>
            </a:pPr>
            <a:r>
              <a:rPr lang="de-DE" sz="1400" dirty="0" err="1">
                <a:solidFill>
                  <a:srgbClr val="385723"/>
                </a:solidFill>
                <a:latin typeface="Lucida Handwriting"/>
                <a:cs typeface="Lucida Handwriting"/>
              </a:rPr>
              <a:t>To</a:t>
            </a:r>
            <a:r>
              <a:rPr lang="de-DE" sz="1400" dirty="0">
                <a:solidFill>
                  <a:srgbClr val="385723"/>
                </a:solidFill>
                <a:latin typeface="Lucida Handwriting"/>
                <a:cs typeface="Lucida Handwriting"/>
              </a:rPr>
              <a:t> </a:t>
            </a:r>
            <a:r>
              <a:rPr lang="de-DE" sz="1400" dirty="0" err="1">
                <a:solidFill>
                  <a:srgbClr val="385723"/>
                </a:solidFill>
                <a:latin typeface="Lucida Handwriting"/>
                <a:cs typeface="Lucida Handwriting"/>
              </a:rPr>
              <a:t>explain</a:t>
            </a:r>
            <a:r>
              <a:rPr lang="de-DE" sz="1400" dirty="0">
                <a:solidFill>
                  <a:srgbClr val="385723"/>
                </a:solidFill>
                <a:latin typeface="Lucida Handwriting"/>
                <a:cs typeface="Lucida Handwriting"/>
              </a:rPr>
              <a:t> </a:t>
            </a:r>
            <a:r>
              <a:rPr lang="de-DE" sz="1400" dirty="0" err="1">
                <a:solidFill>
                  <a:srgbClr val="385723"/>
                </a:solidFill>
                <a:latin typeface="Lucida Handwriting"/>
                <a:cs typeface="Lucida Handwriting"/>
              </a:rPr>
              <a:t>the</a:t>
            </a:r>
            <a:r>
              <a:rPr lang="de-DE" sz="1400" dirty="0">
                <a:solidFill>
                  <a:srgbClr val="385723"/>
                </a:solidFill>
                <a:latin typeface="Lucida Handwriting"/>
                <a:cs typeface="Lucida Handwriting"/>
              </a:rPr>
              <a:t> </a:t>
            </a:r>
            <a:r>
              <a:rPr lang="de-DE" sz="1400" dirty="0" err="1">
                <a:solidFill>
                  <a:srgbClr val="385723"/>
                </a:solidFill>
                <a:latin typeface="Lucida Handwriting"/>
                <a:cs typeface="Lucida Handwriting"/>
              </a:rPr>
              <a:t>pitfalls</a:t>
            </a:r>
            <a:r>
              <a:rPr lang="de-DE" sz="1400" dirty="0">
                <a:solidFill>
                  <a:srgbClr val="385723"/>
                </a:solidFill>
                <a:latin typeface="Lucida Handwriting"/>
                <a:cs typeface="Lucida Handwriting"/>
              </a:rPr>
              <a:t> </a:t>
            </a:r>
            <a:r>
              <a:rPr lang="de-DE" sz="1400" dirty="0" err="1">
                <a:solidFill>
                  <a:srgbClr val="385723"/>
                </a:solidFill>
                <a:latin typeface="Lucida Handwriting"/>
                <a:cs typeface="Lucida Handwriting"/>
              </a:rPr>
              <a:t>of</a:t>
            </a:r>
            <a:r>
              <a:rPr lang="de-DE" sz="1400" dirty="0">
                <a:solidFill>
                  <a:srgbClr val="385723"/>
                </a:solidFill>
                <a:latin typeface="Lucida Handwriting"/>
                <a:cs typeface="Lucida Handwriting"/>
              </a:rPr>
              <a:t> </a:t>
            </a:r>
            <a:r>
              <a:rPr lang="de-DE" sz="1400" dirty="0" err="1">
                <a:solidFill>
                  <a:srgbClr val="385723"/>
                </a:solidFill>
                <a:latin typeface="Lucida Handwriting"/>
                <a:cs typeface="Lucida Handwriting"/>
              </a:rPr>
              <a:t>corruption</a:t>
            </a:r>
            <a:r>
              <a:rPr lang="de-DE" sz="1400" dirty="0">
                <a:solidFill>
                  <a:srgbClr val="385723"/>
                </a:solidFill>
                <a:latin typeface="Lucida Handwriting"/>
                <a:cs typeface="Lucida Handwriting"/>
              </a:rPr>
              <a:t> </a:t>
            </a:r>
            <a:r>
              <a:rPr lang="de-DE" sz="1400" dirty="0" err="1">
                <a:solidFill>
                  <a:srgbClr val="385723"/>
                </a:solidFill>
                <a:latin typeface="Lucida Handwriting"/>
                <a:cs typeface="Lucida Handwriting"/>
              </a:rPr>
              <a:t>measurements</a:t>
            </a:r>
            <a:r>
              <a:rPr lang="de-DE" sz="1400" dirty="0">
                <a:solidFill>
                  <a:srgbClr val="385723"/>
                </a:solidFill>
                <a:latin typeface="Lucida Handwriting"/>
                <a:cs typeface="Lucida Handwriting"/>
              </a:rPr>
              <a:t> </a:t>
            </a:r>
            <a:r>
              <a:rPr lang="de-DE" sz="1400" dirty="0" err="1">
                <a:solidFill>
                  <a:srgbClr val="385723"/>
                </a:solidFill>
                <a:latin typeface="Lucida Handwriting"/>
                <a:cs typeface="Lucida Handwriting"/>
              </a:rPr>
              <a:t>and</a:t>
            </a:r>
            <a:r>
              <a:rPr lang="de-DE" sz="1400" dirty="0">
                <a:solidFill>
                  <a:srgbClr val="385723"/>
                </a:solidFill>
                <a:latin typeface="Lucida Handwriting"/>
                <a:cs typeface="Lucida Handwriting"/>
              </a:rPr>
              <a:t> </a:t>
            </a:r>
            <a:r>
              <a:rPr lang="de-DE" sz="1400" dirty="0" err="1">
                <a:solidFill>
                  <a:srgbClr val="385723"/>
                </a:solidFill>
                <a:latin typeface="Lucida Handwriting"/>
                <a:cs typeface="Lucida Handwriting"/>
              </a:rPr>
              <a:t>corruption</a:t>
            </a:r>
            <a:r>
              <a:rPr lang="de-DE" sz="1400" dirty="0">
                <a:solidFill>
                  <a:srgbClr val="385723"/>
                </a:solidFill>
                <a:latin typeface="Lucida Handwriting"/>
                <a:cs typeface="Lucida Handwriting"/>
              </a:rPr>
              <a:t> </a:t>
            </a:r>
            <a:r>
              <a:rPr lang="de-DE" sz="1400" dirty="0" err="1">
                <a:solidFill>
                  <a:srgbClr val="385723"/>
                </a:solidFill>
                <a:latin typeface="Lucida Handwriting"/>
                <a:cs typeface="Lucida Handwriting"/>
              </a:rPr>
              <a:t>risk</a:t>
            </a:r>
            <a:r>
              <a:rPr lang="de-DE" sz="1400" dirty="0">
                <a:solidFill>
                  <a:srgbClr val="385723"/>
                </a:solidFill>
                <a:latin typeface="Lucida Handwriting"/>
                <a:cs typeface="Lucida Handwriting"/>
              </a:rPr>
              <a:t> </a:t>
            </a:r>
            <a:r>
              <a:rPr lang="de-DE" sz="1400" dirty="0" err="1">
                <a:solidFill>
                  <a:srgbClr val="385723"/>
                </a:solidFill>
                <a:latin typeface="Lucida Handwriting"/>
                <a:cs typeface="Lucida Handwriting"/>
              </a:rPr>
              <a:t>assessments</a:t>
            </a:r>
            <a:r>
              <a:rPr lang="de-DE" sz="1400" dirty="0">
                <a:solidFill>
                  <a:srgbClr val="385723"/>
                </a:solidFill>
                <a:latin typeface="Lucida Handwriting"/>
                <a:cs typeface="Lucida Handwriting"/>
              </a:rPr>
              <a:t>.</a:t>
            </a:r>
            <a:endParaRPr lang="de-DE" sz="1600" dirty="0">
              <a:solidFill>
                <a:srgbClr val="385723"/>
              </a:solidFill>
              <a:latin typeface="Lucida Handwriting"/>
              <a:cs typeface="Lucida Handwriting"/>
            </a:endParaRPr>
          </a:p>
          <a:p>
            <a:pPr marL="0" indent="0">
              <a:buNone/>
            </a:pPr>
            <a:endParaRPr lang="de-DE" sz="1600" dirty="0">
              <a:solidFill>
                <a:srgbClr val="385723"/>
              </a:solidFill>
              <a:latin typeface="Lucida Handwriting"/>
              <a:cs typeface="Lucida Handwriting"/>
            </a:endParaRPr>
          </a:p>
        </p:txBody>
      </p:sp>
    </p:spTree>
    <p:extLst>
      <p:ext uri="{BB962C8B-B14F-4D97-AF65-F5344CB8AC3E}">
        <p14:creationId xmlns:p14="http://schemas.microsoft.com/office/powerpoint/2010/main" val="345937604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8">
                                            <p:txEl>
                                              <p:pRg st="3" end="3"/>
                                            </p:txEl>
                                          </p:spTgt>
                                        </p:tgtEl>
                                        <p:attrNameLst>
                                          <p:attrName>style.visibility</p:attrName>
                                        </p:attrNameLst>
                                      </p:cBhvr>
                                      <p:to>
                                        <p:strVal val="visible"/>
                                      </p:to>
                                    </p:set>
                                    <p:anim calcmode="lin" valueType="num">
                                      <p:cBhvr additive="base">
                                        <p:cTn id="7" dur="500" fill="hold"/>
                                        <p:tgtEl>
                                          <p:spTgt spid="48">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8">
                                            <p:txEl>
                                              <p:pRg st="4" end="4"/>
                                            </p:txEl>
                                          </p:spTgt>
                                        </p:tgtEl>
                                        <p:attrNameLst>
                                          <p:attrName>style.visibility</p:attrName>
                                        </p:attrNameLst>
                                      </p:cBhvr>
                                      <p:to>
                                        <p:strVal val="visible"/>
                                      </p:to>
                                    </p:set>
                                    <p:anim calcmode="lin" valueType="num">
                                      <p:cBhvr additive="base">
                                        <p:cTn id="13" dur="500" fill="hold"/>
                                        <p:tgtEl>
                                          <p:spTgt spid="48">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8">
                                            <p:txEl>
                                              <p:pRg st="5" end="5"/>
                                            </p:txEl>
                                          </p:spTgt>
                                        </p:tgtEl>
                                        <p:attrNameLst>
                                          <p:attrName>style.visibility</p:attrName>
                                        </p:attrNameLst>
                                      </p:cBhvr>
                                      <p:to>
                                        <p:strVal val="visible"/>
                                      </p:to>
                                    </p:set>
                                    <p:anim calcmode="lin" valueType="num">
                                      <p:cBhvr additive="base">
                                        <p:cTn id="19" dur="500" fill="hold"/>
                                        <p:tgtEl>
                                          <p:spTgt spid="48">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8">
                                            <p:txEl>
                                              <p:pRg st="6" end="6"/>
                                            </p:txEl>
                                          </p:spTgt>
                                        </p:tgtEl>
                                        <p:attrNameLst>
                                          <p:attrName>style.visibility</p:attrName>
                                        </p:attrNameLst>
                                      </p:cBhvr>
                                      <p:to>
                                        <p:strVal val="visible"/>
                                      </p:to>
                                    </p:set>
                                    <p:anim calcmode="lin" valueType="num">
                                      <p:cBhvr additive="base">
                                        <p:cTn id="25" dur="500" fill="hold"/>
                                        <p:tgtEl>
                                          <p:spTgt spid="48">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8">
                                            <p:txEl>
                                              <p:pRg st="7" end="7"/>
                                            </p:txEl>
                                          </p:spTgt>
                                        </p:tgtEl>
                                        <p:attrNameLst>
                                          <p:attrName>style.visibility</p:attrName>
                                        </p:attrNameLst>
                                      </p:cBhvr>
                                      <p:to>
                                        <p:strVal val="visible"/>
                                      </p:to>
                                    </p:set>
                                    <p:anim calcmode="lin" valueType="num">
                                      <p:cBhvr additive="base">
                                        <p:cTn id="31" dur="500" fill="hold"/>
                                        <p:tgtEl>
                                          <p:spTgt spid="48">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8">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 8" descr="Bildschirmfoto 2020-05-14 um 18.46.05.png"/>
          <p:cNvPicPr>
            <a:picLocks/>
          </p:cNvPicPr>
          <p:nvPr/>
        </p:nvPicPr>
        <p:blipFill>
          <a:blip r:embed="rId3">
            <a:extLst>
              <a:ext uri="{28A0092B-C50C-407E-A947-70E740481C1C}">
                <a14:useLocalDpi xmlns:a14="http://schemas.microsoft.com/office/drawing/2010/main"/>
              </a:ext>
            </a:extLst>
          </a:blip>
          <a:stretch>
            <a:fillRect/>
          </a:stretch>
        </p:blipFill>
        <p:spPr>
          <a:xfrm>
            <a:off x="1490400" y="583200"/>
            <a:ext cx="7056000" cy="4068000"/>
          </a:xfrm>
          <a:prstGeom prst="rect">
            <a:avLst/>
          </a:prstGeom>
        </p:spPr>
      </p:pic>
      <p:sp>
        <p:nvSpPr>
          <p:cNvPr id="2" name="Vertikaler Titel 1"/>
          <p:cNvSpPr>
            <a:spLocks noGrp="1"/>
          </p:cNvSpPr>
          <p:nvPr>
            <p:ph type="title" orient="vert"/>
          </p:nvPr>
        </p:nvSpPr>
        <p:spPr/>
        <p:txBody>
          <a:bodyPr>
            <a:normAutofit/>
          </a:bodyPr>
          <a:lstStyle/>
          <a:p>
            <a:r>
              <a:rPr lang="de-DE" sz="4000"/>
              <a:t>References (1)</a:t>
            </a:r>
          </a:p>
        </p:txBody>
      </p:sp>
      <p:sp>
        <p:nvSpPr>
          <p:cNvPr id="3" name="Foliennummernplatzhalter 2"/>
          <p:cNvSpPr>
            <a:spLocks noGrp="1"/>
          </p:cNvSpPr>
          <p:nvPr>
            <p:ph type="sldNum" sz="quarter" idx="12"/>
          </p:nvPr>
        </p:nvSpPr>
        <p:spPr/>
        <p:txBody>
          <a:bodyPr/>
          <a:lstStyle/>
          <a:p>
            <a:fld id="{961E0DA8-AC27-403E-90E8-404BCA9BAC80}" type="slidenum">
              <a:rPr lang="en-US" smtClean="0"/>
              <a:pPr/>
              <a:t>37</a:t>
            </a:fld>
            <a:endParaRPr lang="en-US"/>
          </a:p>
        </p:txBody>
      </p:sp>
      <p:sp>
        <p:nvSpPr>
          <p:cNvPr id="4" name="Fußzeilenplatzhalter 3"/>
          <p:cNvSpPr>
            <a:spLocks noGrp="1"/>
          </p:cNvSpPr>
          <p:nvPr>
            <p:ph type="ftr" sz="quarter" idx="3"/>
          </p:nvPr>
        </p:nvSpPr>
        <p:spPr/>
        <p:txBody>
          <a:bodyPr/>
          <a:lstStyle/>
          <a:p>
            <a:r>
              <a:rPr lang="en-US" b="1"/>
              <a:t>Module 4 – Understanding and assessing corruption</a:t>
            </a:r>
            <a:endParaRPr lang="en-US"/>
          </a:p>
        </p:txBody>
      </p:sp>
      <p:sp>
        <p:nvSpPr>
          <p:cNvPr id="5" name="Textplatzhalter 4"/>
          <p:cNvSpPr>
            <a:spLocks noGrp="1"/>
          </p:cNvSpPr>
          <p:nvPr>
            <p:ph type="body" sz="quarter" idx="13"/>
          </p:nvPr>
        </p:nvSpPr>
        <p:spPr>
          <a:xfrm>
            <a:off x="2573638" y="685041"/>
            <a:ext cx="5776636" cy="3720292"/>
          </a:xfrm>
        </p:spPr>
        <p:txBody>
          <a:bodyPr vert="horz" lIns="91440" tIns="45720" rIns="91440" bIns="45720" rtlCol="0" anchor="t">
            <a:noAutofit/>
          </a:bodyPr>
          <a:lstStyle/>
          <a:p>
            <a:pPr marL="359410" indent="-457200">
              <a:spcBef>
                <a:spcPts val="200"/>
              </a:spcBef>
              <a:buNone/>
            </a:pPr>
            <a:r>
              <a:rPr lang="en-US" sz="600" b="1" dirty="0" err="1"/>
              <a:t>Bàger</a:t>
            </a:r>
            <a:r>
              <a:rPr lang="en-US" sz="600" b="1" dirty="0"/>
              <a:t>, G (2011). </a:t>
            </a:r>
            <a:r>
              <a:rPr lang="en-US" sz="600" dirty="0"/>
              <a:t>Corruption Risks in Public Administration. Public Finance Quarterly, 56(1), 44-57.</a:t>
            </a:r>
            <a:endParaRPr lang="en-US" dirty="0"/>
          </a:p>
          <a:p>
            <a:pPr marL="359410" indent="-457200">
              <a:spcBef>
                <a:spcPts val="200"/>
              </a:spcBef>
              <a:buNone/>
            </a:pPr>
            <a:r>
              <a:rPr lang="en-US" sz="600" b="1" dirty="0"/>
              <a:t>Center for International Private Enterprise (CIPE) / Global Integrity (2012). </a:t>
            </a:r>
            <a:r>
              <a:rPr lang="en-US" sz="600" dirty="0"/>
              <a:t>Improving Public Governance. Closing the Implementation Gap between Law and Practice. Retrieved from </a:t>
            </a:r>
            <a:r>
              <a:rPr lang="en-US" sz="600" u="sng" dirty="0">
                <a:hlinkClick r:id="rId4"/>
              </a:rPr>
              <a:t>https://www.cipe.org/wp-content/uploads/2012/10/GI-CIPE_Implementation-Gap_for-web.pdf</a:t>
            </a:r>
            <a:r>
              <a:rPr lang="de-DE" sz="600" dirty="0"/>
              <a:t> (last </a:t>
            </a:r>
            <a:r>
              <a:rPr lang="de-DE" sz="600" dirty="0" err="1"/>
              <a:t>accessed</a:t>
            </a:r>
            <a:r>
              <a:rPr lang="de-DE" sz="600" dirty="0"/>
              <a:t> on April 17, 2020).</a:t>
            </a:r>
            <a:endParaRPr lang="de-DE" sz="600" b="1" dirty="0"/>
          </a:p>
          <a:p>
            <a:pPr marL="359410" indent="-457200">
              <a:spcBef>
                <a:spcPts val="200"/>
              </a:spcBef>
              <a:buNone/>
            </a:pPr>
            <a:r>
              <a:rPr lang="en-US" sz="600" b="1" dirty="0"/>
              <a:t>Heller, N. (May 2011). </a:t>
            </a:r>
            <a:r>
              <a:rPr lang="en-US" sz="600" dirty="0"/>
              <a:t>Why We Killed the Global Integrity Index. Global Integrity Blog. Retrieved from </a:t>
            </a:r>
            <a:r>
              <a:rPr lang="en-US" sz="600" dirty="0">
                <a:hlinkClick r:id="rId5"/>
              </a:rPr>
              <a:t>https://www.globalintegrity.org/2011/05/04/post-792/</a:t>
            </a:r>
            <a:r>
              <a:rPr lang="en-US" sz="600" dirty="0"/>
              <a:t> (last accessed on June 10, 2020).</a:t>
            </a:r>
            <a:endParaRPr lang="de-DE" sz="600" b="1" dirty="0"/>
          </a:p>
          <a:p>
            <a:pPr marL="359410" indent="-457200">
              <a:spcBef>
                <a:spcPts val="200"/>
              </a:spcBef>
              <a:buNone/>
            </a:pPr>
            <a:r>
              <a:rPr lang="en-US" sz="600" b="1" dirty="0"/>
              <a:t>Kaufmann, D. &amp; Kraay, A. (January 2008). </a:t>
            </a:r>
            <a:r>
              <a:rPr lang="en-US" sz="600" dirty="0"/>
              <a:t>Governance Indicators: Where Are We, Where Should We Be Going? Published by Oxford University Press on behalf of the International Bank for Reconstruction and Development / The World Bank. Retrieved from </a:t>
            </a:r>
            <a:r>
              <a:rPr lang="en-US" sz="600" u="sng" dirty="0">
                <a:hlinkClick r:id="rId6"/>
              </a:rPr>
              <a:t>https://mpra.ub.uni-muenchen.de/8212/1/MPRA_paper_8212.pdf</a:t>
            </a:r>
            <a:r>
              <a:rPr lang="de-DE" sz="600" dirty="0"/>
              <a:t> </a:t>
            </a:r>
            <a:r>
              <a:rPr lang="en-US" sz="600" dirty="0"/>
              <a:t>(last accessed on April 19, 2020).</a:t>
            </a:r>
            <a:endParaRPr lang="de-DE" sz="600" b="1" dirty="0"/>
          </a:p>
          <a:p>
            <a:pPr marL="359410" indent="-457200">
              <a:spcBef>
                <a:spcPts val="200"/>
              </a:spcBef>
              <a:buNone/>
            </a:pPr>
            <a:r>
              <a:rPr lang="de-DE" sz="600" b="1" dirty="0"/>
              <a:t>Kaufmann, D., </a:t>
            </a:r>
            <a:r>
              <a:rPr lang="de-DE" sz="600" b="1" dirty="0" err="1"/>
              <a:t>Kraay</a:t>
            </a:r>
            <a:r>
              <a:rPr lang="de-DE" sz="600" b="1" dirty="0"/>
              <a:t>, A. &amp; </a:t>
            </a:r>
            <a:r>
              <a:rPr lang="de-DE" sz="600" b="1" dirty="0" err="1"/>
              <a:t>Mastruzzi</a:t>
            </a:r>
            <a:r>
              <a:rPr lang="de-DE" sz="600" b="1" dirty="0"/>
              <a:t>, M. (September 2010). </a:t>
            </a:r>
            <a:r>
              <a:rPr lang="de-DE" sz="600" dirty="0"/>
              <a:t>The Worldwide </a:t>
            </a:r>
            <a:r>
              <a:rPr lang="de-DE" sz="600" dirty="0" err="1"/>
              <a:t>Governance</a:t>
            </a:r>
            <a:r>
              <a:rPr lang="de-DE" sz="600" dirty="0"/>
              <a:t> </a:t>
            </a:r>
            <a:r>
              <a:rPr lang="de-DE" sz="600" dirty="0" err="1"/>
              <a:t>Indicators</a:t>
            </a:r>
            <a:r>
              <a:rPr lang="de-DE" sz="600" dirty="0"/>
              <a:t>. </a:t>
            </a:r>
            <a:r>
              <a:rPr lang="de-DE" sz="600" dirty="0" err="1"/>
              <a:t>Methodology</a:t>
            </a:r>
            <a:r>
              <a:rPr lang="de-DE" sz="600" dirty="0"/>
              <a:t> and Analytical </a:t>
            </a:r>
            <a:r>
              <a:rPr lang="de-DE" sz="600" dirty="0" err="1"/>
              <a:t>issues</a:t>
            </a:r>
            <a:r>
              <a:rPr lang="de-DE" sz="600" dirty="0"/>
              <a:t>. World Bank Policy Research Working Paper </a:t>
            </a:r>
            <a:r>
              <a:rPr lang="de-DE" sz="600" dirty="0" err="1"/>
              <a:t>No</a:t>
            </a:r>
            <a:r>
              <a:rPr lang="de-DE" sz="600" dirty="0"/>
              <a:t>. 5430. </a:t>
            </a:r>
            <a:r>
              <a:rPr lang="de-DE" sz="600" dirty="0" err="1"/>
              <a:t>Retrieved</a:t>
            </a:r>
            <a:r>
              <a:rPr lang="de-DE" sz="600" dirty="0"/>
              <a:t> </a:t>
            </a:r>
            <a:r>
              <a:rPr lang="de-DE" sz="600" dirty="0" err="1"/>
              <a:t>from</a:t>
            </a:r>
            <a:r>
              <a:rPr lang="de-DE" sz="600" dirty="0"/>
              <a:t> </a:t>
            </a:r>
            <a:r>
              <a:rPr lang="de-DE" sz="600" u="sng" dirty="0">
                <a:hlinkClick r:id="rId7"/>
              </a:rPr>
              <a:t>https://papers.ssrn.com/sol3/papers.cfm?abstract_id=1682130</a:t>
            </a:r>
            <a:r>
              <a:rPr lang="de-DE" sz="600" dirty="0"/>
              <a:t> </a:t>
            </a:r>
            <a:r>
              <a:rPr lang="en-US" sz="600" dirty="0"/>
              <a:t>(last accessed on April 19, 2020).</a:t>
            </a:r>
          </a:p>
          <a:p>
            <a:pPr marL="359410" indent="-457200">
              <a:spcBef>
                <a:spcPts val="200"/>
              </a:spcBef>
              <a:buNone/>
            </a:pPr>
            <a:r>
              <a:rPr lang="de-DE" sz="600" b="1" dirty="0" err="1"/>
              <a:t>Klitgaard</a:t>
            </a:r>
            <a:r>
              <a:rPr lang="de-DE" sz="600" b="1" dirty="0"/>
              <a:t>, R. (1988). </a:t>
            </a:r>
            <a:r>
              <a:rPr lang="de-DE" sz="600" dirty="0"/>
              <a:t>Controlling </a:t>
            </a:r>
            <a:r>
              <a:rPr lang="de-DE" sz="600" dirty="0" err="1"/>
              <a:t>Corruption</a:t>
            </a:r>
            <a:r>
              <a:rPr lang="de-DE" sz="600" dirty="0"/>
              <a:t>. University </a:t>
            </a:r>
            <a:r>
              <a:rPr lang="de-DE" sz="600" dirty="0" err="1"/>
              <a:t>of</a:t>
            </a:r>
            <a:r>
              <a:rPr lang="de-DE" sz="600" dirty="0"/>
              <a:t> California Press.</a:t>
            </a:r>
          </a:p>
          <a:p>
            <a:pPr marL="359410" indent="-457200">
              <a:spcBef>
                <a:spcPts val="200"/>
              </a:spcBef>
              <a:buNone/>
            </a:pPr>
            <a:r>
              <a:rPr lang="en-US" sz="600" b="1" dirty="0"/>
              <a:t>Malito, D. (February 2014). </a:t>
            </a:r>
            <a:r>
              <a:rPr lang="en-US" sz="600" dirty="0"/>
              <a:t>Measuring Corruption Indicators and Indices. Robert Schuman Centre for Advanced Studies Research Paper 2014/13. Retrieved from </a:t>
            </a:r>
            <a:r>
              <a:rPr lang="en-US" sz="600" u="sng" dirty="0">
                <a:hlinkClick r:id="rId8"/>
              </a:rPr>
              <a:t>https://papers.ssrn.com/sol3/papers.cfm?abstract_id=2393335</a:t>
            </a:r>
            <a:r>
              <a:rPr lang="de-DE" sz="600" dirty="0"/>
              <a:t> (last </a:t>
            </a:r>
            <a:r>
              <a:rPr lang="de-DE" sz="600" dirty="0" err="1"/>
              <a:t>accessed</a:t>
            </a:r>
            <a:r>
              <a:rPr lang="de-DE" sz="600" dirty="0"/>
              <a:t> on April 17, 2020).</a:t>
            </a:r>
          </a:p>
          <a:p>
            <a:pPr marL="359410" indent="-457200">
              <a:spcBef>
                <a:spcPts val="200"/>
              </a:spcBef>
              <a:buNone/>
            </a:pPr>
            <a:r>
              <a:rPr lang="de-DE" sz="600" b="1" dirty="0"/>
              <a:t>Mauro, P., </a:t>
            </a:r>
            <a:r>
              <a:rPr lang="de-DE" sz="600" b="1" dirty="0" err="1"/>
              <a:t>Medas</a:t>
            </a:r>
            <a:r>
              <a:rPr lang="de-DE" sz="600" b="1" dirty="0"/>
              <a:t>, P. &amp; Fournier, J.-M. (September 2019). </a:t>
            </a:r>
            <a:r>
              <a:rPr lang="de-DE" sz="600" dirty="0"/>
              <a:t>The </a:t>
            </a:r>
            <a:r>
              <a:rPr lang="de-DE" sz="600" dirty="0" err="1"/>
              <a:t>Cost</a:t>
            </a:r>
            <a:r>
              <a:rPr lang="de-DE" sz="600" dirty="0"/>
              <a:t> </a:t>
            </a:r>
            <a:r>
              <a:rPr lang="de-DE" sz="600" dirty="0" err="1"/>
              <a:t>Of</a:t>
            </a:r>
            <a:r>
              <a:rPr lang="de-DE" sz="600" dirty="0"/>
              <a:t> </a:t>
            </a:r>
            <a:r>
              <a:rPr lang="de-DE" sz="600" dirty="0" err="1"/>
              <a:t>Corruption</a:t>
            </a:r>
            <a:r>
              <a:rPr lang="de-DE" sz="600" dirty="0"/>
              <a:t>. Finance &amp; Development, 56(3). </a:t>
            </a:r>
            <a:r>
              <a:rPr lang="de-DE" sz="600" dirty="0" err="1"/>
              <a:t>Retrieved</a:t>
            </a:r>
            <a:r>
              <a:rPr lang="de-DE" sz="600" dirty="0"/>
              <a:t> </a:t>
            </a:r>
            <a:r>
              <a:rPr lang="de-DE" sz="600" dirty="0" err="1"/>
              <a:t>from</a:t>
            </a:r>
            <a:r>
              <a:rPr lang="de-DE" sz="600" dirty="0"/>
              <a:t> </a:t>
            </a:r>
            <a:r>
              <a:rPr lang="de-DE" sz="600" dirty="0">
                <a:hlinkClick r:id="rId9"/>
              </a:rPr>
              <a:t>https://www.imf.org/external/pubs/ft/fandd/2019/09/pdf/the-true-cost-of-global-corruption-mauro.pdf</a:t>
            </a:r>
            <a:r>
              <a:rPr lang="de-DE" sz="600" dirty="0"/>
              <a:t> (last </a:t>
            </a:r>
            <a:r>
              <a:rPr lang="de-DE" sz="600" dirty="0" err="1"/>
              <a:t>accessed</a:t>
            </a:r>
            <a:r>
              <a:rPr lang="de-DE" sz="600" dirty="0"/>
              <a:t> on June 10, 2020).</a:t>
            </a:r>
            <a:endParaRPr lang="de-DE" sz="600" b="1" dirty="0"/>
          </a:p>
          <a:p>
            <a:pPr marL="359410" indent="-457200">
              <a:spcBef>
                <a:spcPts val="200"/>
              </a:spcBef>
              <a:buNone/>
            </a:pPr>
            <a:r>
              <a:rPr lang="de-DE" sz="600" b="1" dirty="0" err="1"/>
              <a:t>Messick</a:t>
            </a:r>
            <a:r>
              <a:rPr lang="de-DE" sz="600" b="1" dirty="0"/>
              <a:t>, R. (</a:t>
            </a:r>
            <a:r>
              <a:rPr lang="de-DE" sz="600" b="1" dirty="0" err="1"/>
              <a:t>January</a:t>
            </a:r>
            <a:r>
              <a:rPr lang="de-DE" sz="600" b="1" dirty="0"/>
              <a:t> 2018). </a:t>
            </a:r>
            <a:r>
              <a:rPr lang="de-DE" sz="600" dirty="0" err="1"/>
              <a:t>Corruption</a:t>
            </a:r>
            <a:r>
              <a:rPr lang="de-DE" sz="600" dirty="0"/>
              <a:t> Risk Assessments: Am I </a:t>
            </a:r>
            <a:r>
              <a:rPr lang="de-DE" sz="600" dirty="0" err="1"/>
              <a:t>Missing</a:t>
            </a:r>
            <a:r>
              <a:rPr lang="de-DE" sz="600" dirty="0"/>
              <a:t> Something? GAB </a:t>
            </a:r>
            <a:r>
              <a:rPr lang="hr-HR" sz="600" dirty="0"/>
              <a:t>| </a:t>
            </a:r>
            <a:r>
              <a:rPr lang="hr-HR" sz="600" dirty="0" err="1"/>
              <a:t>The</a:t>
            </a:r>
            <a:r>
              <a:rPr lang="hr-HR" sz="600" dirty="0"/>
              <a:t> Global </a:t>
            </a:r>
            <a:r>
              <a:rPr lang="hr-HR" sz="600" dirty="0" err="1"/>
              <a:t>Anticorruption</a:t>
            </a:r>
            <a:r>
              <a:rPr lang="hr-HR" sz="600" dirty="0"/>
              <a:t> Blog</a:t>
            </a:r>
            <a:r>
              <a:rPr lang="de-DE" sz="600" dirty="0"/>
              <a:t>. </a:t>
            </a:r>
            <a:r>
              <a:rPr lang="de-DE" sz="600" dirty="0" err="1"/>
              <a:t>Retrieved</a:t>
            </a:r>
            <a:r>
              <a:rPr lang="de-DE" sz="600" dirty="0"/>
              <a:t> </a:t>
            </a:r>
            <a:r>
              <a:rPr lang="de-DE" sz="600" dirty="0" err="1"/>
              <a:t>from</a:t>
            </a:r>
            <a:r>
              <a:rPr lang="de-DE" sz="600" dirty="0"/>
              <a:t> </a:t>
            </a:r>
            <a:r>
              <a:rPr lang="de-DE" sz="600" u="sng" dirty="0">
                <a:hlinkClick r:id="rId10"/>
              </a:rPr>
              <a:t>https://globalanticorruptionblog.com/2018/01/03/corruption-risk-assessments-am-i-missing-something/</a:t>
            </a:r>
            <a:r>
              <a:rPr lang="de-DE" sz="600" dirty="0"/>
              <a:t> (last </a:t>
            </a:r>
            <a:r>
              <a:rPr lang="de-DE" sz="600" dirty="0" err="1"/>
              <a:t>accessed</a:t>
            </a:r>
            <a:r>
              <a:rPr lang="de-DE" sz="600" dirty="0"/>
              <a:t> on April 17, 2020).</a:t>
            </a:r>
            <a:endParaRPr lang="de-DE" sz="600" b="1" dirty="0"/>
          </a:p>
          <a:p>
            <a:pPr marL="359410" indent="-457200">
              <a:spcBef>
                <a:spcPts val="200"/>
              </a:spcBef>
              <a:buNone/>
            </a:pPr>
            <a:r>
              <a:rPr lang="en-US" sz="600" b="1" dirty="0"/>
              <a:t>Morris, S. D. (2008). </a:t>
            </a:r>
            <a:r>
              <a:rPr lang="en-US" sz="600" dirty="0"/>
              <a:t>Disaggregating Corruption: A Comparison of Participation and Perceptions in Latin America with a Focus on Mexico. Bulleting of Latin American Research, 27(3), 388-409. Retrieved from </a:t>
            </a:r>
            <a:r>
              <a:rPr lang="en-US" sz="600" u="sng" dirty="0">
                <a:hlinkClick r:id="rId11"/>
              </a:rPr>
              <a:t>https://onlinelibrary.wiley.com/doi/abs/10.1111/j.1470-9856.2008.00276.x</a:t>
            </a:r>
            <a:r>
              <a:rPr lang="de-DE" sz="600" dirty="0"/>
              <a:t> </a:t>
            </a:r>
            <a:r>
              <a:rPr lang="en-US" sz="600" dirty="0"/>
              <a:t>(last accessed on April 19, 2020).</a:t>
            </a:r>
            <a:endParaRPr lang="de-DE" sz="600" b="1" dirty="0"/>
          </a:p>
          <a:p>
            <a:pPr marL="359410" indent="-457200">
              <a:spcBef>
                <a:spcPts val="200"/>
              </a:spcBef>
              <a:buNone/>
            </a:pPr>
            <a:r>
              <a:rPr lang="de-DE" sz="600" b="1" dirty="0"/>
              <a:t>OECD (2017). </a:t>
            </a:r>
            <a:r>
              <a:rPr lang="de-DE" sz="600" dirty="0"/>
              <a:t>Government at a </a:t>
            </a:r>
            <a:r>
              <a:rPr lang="de-DE" sz="600" dirty="0" err="1"/>
              <a:t>glance</a:t>
            </a:r>
            <a:r>
              <a:rPr lang="de-DE" sz="600" dirty="0"/>
              <a:t> 2017. </a:t>
            </a:r>
            <a:r>
              <a:rPr lang="de-DE" sz="600" dirty="0" err="1"/>
              <a:t>Retrieved</a:t>
            </a:r>
            <a:r>
              <a:rPr lang="de-DE" sz="600" dirty="0"/>
              <a:t> </a:t>
            </a:r>
            <a:r>
              <a:rPr lang="de-DE" sz="600" dirty="0" err="1"/>
              <a:t>from</a:t>
            </a:r>
            <a:r>
              <a:rPr lang="de-DE" sz="600" dirty="0"/>
              <a:t> </a:t>
            </a:r>
            <a:r>
              <a:rPr lang="de-DE" sz="600" u="sng" dirty="0">
                <a:hlinkClick r:id="rId12"/>
              </a:rPr>
              <a:t>https://www.oecd-ilibrary.org/sites/gov_glance-2017-en/index.html?itemId=/content/publication/gov_glance-2017-en</a:t>
            </a:r>
            <a:r>
              <a:rPr lang="de-DE" sz="600" dirty="0"/>
              <a:t> (last </a:t>
            </a:r>
            <a:r>
              <a:rPr lang="de-DE" sz="600" dirty="0" err="1"/>
              <a:t>accessed</a:t>
            </a:r>
            <a:r>
              <a:rPr lang="de-DE" sz="600" dirty="0"/>
              <a:t> on April 7, 2020).</a:t>
            </a:r>
            <a:endParaRPr lang="de-DE" sz="600" b="1" dirty="0"/>
          </a:p>
          <a:p>
            <a:pPr marL="359410" indent="-457200">
              <a:spcBef>
                <a:spcPts val="200"/>
              </a:spcBef>
              <a:buNone/>
            </a:pPr>
            <a:r>
              <a:rPr lang="en-US" sz="600" b="1" dirty="0"/>
              <a:t>Transparency International (January 2020). </a:t>
            </a:r>
            <a:r>
              <a:rPr lang="en-US" sz="600" dirty="0"/>
              <a:t>Corruption Perceptions Index 2020. Retrieved from </a:t>
            </a:r>
            <a:r>
              <a:rPr lang="en-US" sz="600" dirty="0">
                <a:hlinkClick r:id="rId13"/>
              </a:rPr>
              <a:t>https://images.transparencycdn.org/images/CPI2020_Report_EN_0802-WEB-1_2021-02-08-103053.pdf</a:t>
            </a:r>
            <a:r>
              <a:rPr lang="en-US" sz="600" dirty="0"/>
              <a:t> (last accessed on April 17, 2020).</a:t>
            </a:r>
          </a:p>
          <a:p>
            <a:pPr marL="359410" indent="-457200">
              <a:spcBef>
                <a:spcPts val="200"/>
              </a:spcBef>
              <a:buNone/>
            </a:pPr>
            <a:r>
              <a:rPr lang="de-DE" sz="600" b="1" dirty="0" err="1"/>
              <a:t>Transparency</a:t>
            </a:r>
            <a:r>
              <a:rPr lang="de-DE" sz="600" b="1" dirty="0"/>
              <a:t> International (November 2017). </a:t>
            </a:r>
            <a:r>
              <a:rPr lang="de-DE" sz="600" dirty="0"/>
              <a:t>Global </a:t>
            </a:r>
            <a:r>
              <a:rPr lang="de-DE" sz="600" dirty="0" err="1"/>
              <a:t>Corruption</a:t>
            </a:r>
            <a:r>
              <a:rPr lang="de-DE" sz="600" dirty="0"/>
              <a:t> Barometer: </a:t>
            </a:r>
            <a:r>
              <a:rPr lang="de-DE" sz="600" dirty="0" err="1"/>
              <a:t>citizens</a:t>
            </a:r>
            <a:r>
              <a:rPr lang="de-DE" sz="600" dirty="0"/>
              <a:t>’ </a:t>
            </a:r>
            <a:r>
              <a:rPr lang="de-DE" sz="600" dirty="0" err="1"/>
              <a:t>voices</a:t>
            </a:r>
            <a:r>
              <a:rPr lang="de-DE" sz="600" dirty="0"/>
              <a:t> </a:t>
            </a:r>
            <a:r>
              <a:rPr lang="de-DE" sz="600" dirty="0" err="1"/>
              <a:t>from</a:t>
            </a:r>
            <a:r>
              <a:rPr lang="de-DE" sz="600" dirty="0"/>
              <a:t> </a:t>
            </a:r>
            <a:r>
              <a:rPr lang="de-DE" sz="600" dirty="0" err="1"/>
              <a:t>around</a:t>
            </a:r>
            <a:r>
              <a:rPr lang="de-DE" sz="600" dirty="0"/>
              <a:t> </a:t>
            </a:r>
            <a:r>
              <a:rPr lang="de-DE" sz="600" dirty="0" err="1"/>
              <a:t>the</a:t>
            </a:r>
            <a:r>
              <a:rPr lang="de-DE" sz="600" dirty="0"/>
              <a:t> </a:t>
            </a:r>
            <a:r>
              <a:rPr lang="de-DE" sz="600" dirty="0" err="1"/>
              <a:t>world</a:t>
            </a:r>
            <a:r>
              <a:rPr lang="de-DE" sz="600" dirty="0"/>
              <a:t>. </a:t>
            </a:r>
            <a:r>
              <a:rPr lang="de-DE" sz="600" dirty="0" err="1"/>
              <a:t>Retrieved</a:t>
            </a:r>
            <a:r>
              <a:rPr lang="de-DE" sz="600" dirty="0"/>
              <a:t> </a:t>
            </a:r>
            <a:r>
              <a:rPr lang="de-DE" sz="600" dirty="0" err="1"/>
              <a:t>from</a:t>
            </a:r>
            <a:r>
              <a:rPr lang="de-DE" sz="600" dirty="0"/>
              <a:t> </a:t>
            </a:r>
            <a:r>
              <a:rPr lang="de-DE" sz="600" dirty="0">
                <a:hlinkClick r:id="rId14"/>
              </a:rPr>
              <a:t>https://www.transparency.org/news/feature/global_corruption_barometer_citizens_voices_from_around_the_world</a:t>
            </a:r>
            <a:r>
              <a:rPr lang="de-DE" sz="600" dirty="0"/>
              <a:t> (last </a:t>
            </a:r>
            <a:r>
              <a:rPr lang="de-DE" sz="600" dirty="0" err="1"/>
              <a:t>accessed</a:t>
            </a:r>
            <a:r>
              <a:rPr lang="de-DE" sz="600" dirty="0"/>
              <a:t> on April 7, 2020).</a:t>
            </a:r>
            <a:endParaRPr lang="de-DE" sz="600" b="1" dirty="0"/>
          </a:p>
          <a:p>
            <a:pPr marL="359410" indent="-457200">
              <a:spcBef>
                <a:spcPts val="200"/>
              </a:spcBef>
              <a:buNone/>
            </a:pPr>
            <a:r>
              <a:rPr lang="de-DE" sz="600" b="1" dirty="0" err="1"/>
              <a:t>Transparency</a:t>
            </a:r>
            <a:r>
              <a:rPr lang="de-DE" sz="600" b="1" dirty="0"/>
              <a:t> International (April 2017). </a:t>
            </a:r>
            <a:r>
              <a:rPr lang="de-DE" sz="600" dirty="0"/>
              <a:t>Monitoring </a:t>
            </a:r>
            <a:r>
              <a:rPr lang="de-DE" sz="600" dirty="0" err="1"/>
              <a:t>corruption</a:t>
            </a:r>
            <a:r>
              <a:rPr lang="de-DE" sz="600" dirty="0"/>
              <a:t> and anti-</a:t>
            </a:r>
            <a:r>
              <a:rPr lang="de-DE" sz="600" dirty="0" err="1"/>
              <a:t>corruption</a:t>
            </a:r>
            <a:r>
              <a:rPr lang="de-DE" sz="600" dirty="0"/>
              <a:t> in </a:t>
            </a:r>
            <a:r>
              <a:rPr lang="de-DE" sz="600" dirty="0" err="1"/>
              <a:t>the</a:t>
            </a:r>
            <a:r>
              <a:rPr lang="de-DE" sz="600" dirty="0"/>
              <a:t> </a:t>
            </a:r>
            <a:r>
              <a:rPr lang="de-DE" sz="600" dirty="0" err="1"/>
              <a:t>Sustainable</a:t>
            </a:r>
            <a:r>
              <a:rPr lang="de-DE" sz="600" dirty="0"/>
              <a:t> Development Goals: A </a:t>
            </a:r>
            <a:r>
              <a:rPr lang="de-DE" sz="600" dirty="0" err="1"/>
              <a:t>resource</a:t>
            </a:r>
            <a:r>
              <a:rPr lang="de-DE" sz="600" dirty="0"/>
              <a:t> </a:t>
            </a:r>
            <a:r>
              <a:rPr lang="de-DE" sz="600" dirty="0" err="1"/>
              <a:t>guide</a:t>
            </a:r>
            <a:r>
              <a:rPr lang="de-DE" sz="600" dirty="0"/>
              <a:t>. </a:t>
            </a:r>
            <a:r>
              <a:rPr lang="de-DE" sz="600" dirty="0" err="1"/>
              <a:t>Retrieved</a:t>
            </a:r>
            <a:r>
              <a:rPr lang="de-DE" sz="600" dirty="0"/>
              <a:t> </a:t>
            </a:r>
            <a:r>
              <a:rPr lang="de-DE" sz="600" dirty="0" err="1"/>
              <a:t>from</a:t>
            </a:r>
            <a:r>
              <a:rPr lang="de-DE" sz="600" dirty="0"/>
              <a:t> </a:t>
            </a:r>
            <a:r>
              <a:rPr lang="de-DE" sz="600" u="sng" dirty="0">
                <a:hlinkClick r:id="rId15"/>
              </a:rPr>
              <a:t>https://www.transparency.org/whatwedo/publication/monitoring_corruption_and_anti_corruption_in_the_sustainable_development_go</a:t>
            </a:r>
            <a:r>
              <a:rPr lang="de-DE" sz="600" dirty="0"/>
              <a:t> (last </a:t>
            </a:r>
            <a:r>
              <a:rPr lang="de-DE" sz="600" dirty="0" err="1"/>
              <a:t>accessed</a:t>
            </a:r>
            <a:r>
              <a:rPr lang="de-DE" sz="600" dirty="0"/>
              <a:t> on April 7, 2020).</a:t>
            </a:r>
          </a:p>
          <a:p>
            <a:pPr marL="359410" indent="-457200">
              <a:spcBef>
                <a:spcPts val="200"/>
              </a:spcBef>
              <a:buNone/>
            </a:pPr>
            <a:r>
              <a:rPr lang="de-DE" sz="600" b="1" dirty="0"/>
              <a:t>United </a:t>
            </a:r>
            <a:r>
              <a:rPr lang="de-DE" sz="600" b="1" dirty="0" err="1"/>
              <a:t>Nations</a:t>
            </a:r>
            <a:r>
              <a:rPr lang="de-DE" sz="600" b="1" dirty="0"/>
              <a:t> (2021). </a:t>
            </a:r>
            <a:r>
              <a:rPr lang="de-DE" sz="600" dirty="0"/>
              <a:t>Global </a:t>
            </a:r>
            <a:r>
              <a:rPr lang="de-DE" sz="600" dirty="0" err="1"/>
              <a:t>indicator</a:t>
            </a:r>
            <a:r>
              <a:rPr lang="de-DE" sz="600" dirty="0"/>
              <a:t> </a:t>
            </a:r>
            <a:r>
              <a:rPr lang="de-DE" sz="600" dirty="0" err="1"/>
              <a:t>framework</a:t>
            </a:r>
            <a:r>
              <a:rPr lang="de-DE" sz="600" dirty="0"/>
              <a:t> </a:t>
            </a:r>
            <a:r>
              <a:rPr lang="de-DE" sz="600" dirty="0" err="1"/>
              <a:t>for</a:t>
            </a:r>
            <a:r>
              <a:rPr lang="de-DE" sz="600" dirty="0"/>
              <a:t> </a:t>
            </a:r>
            <a:r>
              <a:rPr lang="de-DE" sz="600" dirty="0" err="1"/>
              <a:t>the</a:t>
            </a:r>
            <a:r>
              <a:rPr lang="de-DE" sz="600" dirty="0"/>
              <a:t> </a:t>
            </a:r>
            <a:r>
              <a:rPr lang="de-DE" sz="600" dirty="0" err="1"/>
              <a:t>Sustainable</a:t>
            </a:r>
            <a:r>
              <a:rPr lang="de-DE" sz="600" dirty="0"/>
              <a:t> Development </a:t>
            </a:r>
            <a:r>
              <a:rPr lang="de-DE" sz="600" dirty="0" err="1"/>
              <a:t>Goalsand</a:t>
            </a:r>
            <a:r>
              <a:rPr lang="de-DE" sz="600" dirty="0"/>
              <a:t> </a:t>
            </a:r>
            <a:r>
              <a:rPr lang="de-DE" sz="600" dirty="0" err="1"/>
              <a:t>targets</a:t>
            </a:r>
            <a:r>
              <a:rPr lang="de-DE" sz="600" dirty="0"/>
              <a:t> </a:t>
            </a:r>
            <a:r>
              <a:rPr lang="de-DE" sz="600" dirty="0" err="1"/>
              <a:t>of</a:t>
            </a:r>
            <a:r>
              <a:rPr lang="de-DE" sz="600" dirty="0"/>
              <a:t> </a:t>
            </a:r>
            <a:r>
              <a:rPr lang="de-DE" sz="600" dirty="0" err="1"/>
              <a:t>the</a:t>
            </a:r>
            <a:r>
              <a:rPr lang="de-DE" sz="600" dirty="0"/>
              <a:t> 2030 Agenda </a:t>
            </a:r>
            <a:r>
              <a:rPr lang="de-DE" sz="600" dirty="0" err="1"/>
              <a:t>for</a:t>
            </a:r>
            <a:r>
              <a:rPr lang="de-DE" sz="600" dirty="0"/>
              <a:t> </a:t>
            </a:r>
            <a:r>
              <a:rPr lang="de-DE" sz="600" dirty="0" err="1"/>
              <a:t>Sustainable</a:t>
            </a:r>
            <a:r>
              <a:rPr lang="de-DE" sz="600" dirty="0"/>
              <a:t> Development. A/RES/71/313. </a:t>
            </a:r>
            <a:r>
              <a:rPr lang="de-DE" sz="600" dirty="0" err="1"/>
              <a:t>Retrieved</a:t>
            </a:r>
            <a:r>
              <a:rPr lang="de-DE" sz="600" dirty="0"/>
              <a:t> </a:t>
            </a:r>
            <a:r>
              <a:rPr lang="de-DE" sz="600" dirty="0" err="1"/>
              <a:t>from</a:t>
            </a:r>
            <a:r>
              <a:rPr lang="de-DE" sz="600" dirty="0"/>
              <a:t> </a:t>
            </a:r>
            <a:r>
              <a:rPr lang="de-DE" sz="600" dirty="0">
                <a:hlinkClick r:id="rId16"/>
              </a:rPr>
              <a:t>https://unstats.un.org/sdgs/indicators/Global%20Indicator%20Framework%20after%202021%20refinement_Eng</a:t>
            </a:r>
            <a:r>
              <a:rPr lang="de-DE" sz="600">
                <a:hlinkClick r:id="rId16"/>
              </a:rPr>
              <a:t>.pdf</a:t>
            </a:r>
            <a:r>
              <a:rPr lang="de-DE" sz="600"/>
              <a:t> (</a:t>
            </a:r>
            <a:r>
              <a:rPr lang="de-DE" sz="600" dirty="0"/>
              <a:t>last </a:t>
            </a:r>
            <a:r>
              <a:rPr lang="de-DE" sz="600" dirty="0" err="1"/>
              <a:t>accessed</a:t>
            </a:r>
            <a:r>
              <a:rPr lang="de-DE" sz="600" dirty="0"/>
              <a:t> on April 7, 2021).</a:t>
            </a:r>
          </a:p>
          <a:p>
            <a:pPr marL="359410" indent="-457200">
              <a:spcBef>
                <a:spcPts val="200"/>
              </a:spcBef>
              <a:buNone/>
            </a:pPr>
            <a:r>
              <a:rPr lang="de-DE" sz="600" b="1" dirty="0"/>
              <a:t>United </a:t>
            </a:r>
            <a:r>
              <a:rPr lang="de-DE" sz="600" b="1" dirty="0" err="1"/>
              <a:t>Nations</a:t>
            </a:r>
            <a:r>
              <a:rPr lang="de-DE" sz="600" b="1" dirty="0"/>
              <a:t> </a:t>
            </a:r>
            <a:r>
              <a:rPr lang="de-DE" sz="600" b="1" dirty="0" err="1"/>
              <a:t>Convention</a:t>
            </a:r>
            <a:r>
              <a:rPr lang="de-DE" sz="600" b="1" dirty="0"/>
              <a:t> </a:t>
            </a:r>
            <a:r>
              <a:rPr lang="de-DE" sz="600" b="1" dirty="0" err="1"/>
              <a:t>against</a:t>
            </a:r>
            <a:r>
              <a:rPr lang="de-DE" sz="600" b="1" dirty="0"/>
              <a:t> </a:t>
            </a:r>
            <a:r>
              <a:rPr lang="de-DE" sz="600" b="1" dirty="0" err="1"/>
              <a:t>Corruption</a:t>
            </a:r>
            <a:r>
              <a:rPr lang="de-DE" sz="600" b="1" dirty="0"/>
              <a:t>. </a:t>
            </a:r>
            <a:r>
              <a:rPr lang="de-DE" sz="600" dirty="0" err="1"/>
              <a:t>Adopted</a:t>
            </a:r>
            <a:r>
              <a:rPr lang="de-DE" sz="600" dirty="0"/>
              <a:t> </a:t>
            </a:r>
            <a:r>
              <a:rPr lang="de-DE" sz="600" dirty="0" err="1"/>
              <a:t>by</a:t>
            </a:r>
            <a:r>
              <a:rPr lang="de-DE" sz="600" dirty="0"/>
              <a:t> </a:t>
            </a:r>
            <a:r>
              <a:rPr lang="de-DE" sz="600" dirty="0" err="1"/>
              <a:t>the</a:t>
            </a:r>
            <a:r>
              <a:rPr lang="de-DE" sz="600" dirty="0"/>
              <a:t> UN General </a:t>
            </a:r>
            <a:r>
              <a:rPr lang="de-DE" sz="600" dirty="0" err="1"/>
              <a:t>Assembly</a:t>
            </a:r>
            <a:r>
              <a:rPr lang="de-DE" sz="600" dirty="0"/>
              <a:t> on 31 </a:t>
            </a:r>
            <a:r>
              <a:rPr lang="de-DE" sz="600" dirty="0" err="1"/>
              <a:t>October</a:t>
            </a:r>
            <a:r>
              <a:rPr lang="de-DE" sz="600" dirty="0"/>
              <a:t> 2003, </a:t>
            </a:r>
            <a:r>
              <a:rPr lang="de-DE" sz="600" dirty="0" err="1"/>
              <a:t>by</a:t>
            </a:r>
            <a:r>
              <a:rPr lang="de-DE" sz="600" dirty="0"/>
              <a:t> </a:t>
            </a:r>
            <a:r>
              <a:rPr lang="de-DE" sz="600" dirty="0" err="1"/>
              <a:t>resolution</a:t>
            </a:r>
            <a:r>
              <a:rPr lang="de-DE" sz="600" dirty="0"/>
              <a:t> 58/4. </a:t>
            </a:r>
            <a:r>
              <a:rPr lang="de-DE" sz="600" dirty="0" err="1"/>
              <a:t>Retrieved</a:t>
            </a:r>
            <a:r>
              <a:rPr lang="de-DE" sz="600" dirty="0"/>
              <a:t> </a:t>
            </a:r>
            <a:r>
              <a:rPr lang="de-DE" sz="600" dirty="0" err="1"/>
              <a:t>from</a:t>
            </a:r>
            <a:r>
              <a:rPr lang="de-DE" sz="600" dirty="0"/>
              <a:t> </a:t>
            </a:r>
            <a:r>
              <a:rPr lang="de-DE" sz="600" u="sng" dirty="0">
                <a:hlinkClick r:id="rId17"/>
              </a:rPr>
              <a:t>https://www.unodc.org/documents/treaties/UNCAC/Publications/Convention/08-50026_E.pdf</a:t>
            </a:r>
            <a:r>
              <a:rPr lang="de-DE" sz="600" dirty="0"/>
              <a:t> (last </a:t>
            </a:r>
            <a:r>
              <a:rPr lang="de-DE" sz="600" dirty="0" err="1"/>
              <a:t>accessed</a:t>
            </a:r>
            <a:r>
              <a:rPr lang="de-DE" sz="600" dirty="0"/>
              <a:t> on April 7, 2020).</a:t>
            </a:r>
          </a:p>
          <a:p>
            <a:pPr marL="359410" indent="-457200">
              <a:spcBef>
                <a:spcPts val="200"/>
              </a:spcBef>
              <a:buNone/>
            </a:pPr>
            <a:r>
              <a:rPr lang="en-US" sz="600" b="1" dirty="0"/>
              <a:t>United Nations Development </a:t>
            </a:r>
            <a:r>
              <a:rPr lang="en-US" sz="600" b="1" dirty="0" err="1"/>
              <a:t>Programme</a:t>
            </a:r>
            <a:r>
              <a:rPr lang="en-US" sz="600" b="1" dirty="0"/>
              <a:t> (2018). </a:t>
            </a:r>
            <a:r>
              <a:rPr lang="en-US" sz="600" dirty="0"/>
              <a:t>Anti-Corruption Measurement and Monitoring. Retrieved from </a:t>
            </a:r>
            <a:r>
              <a:rPr lang="en-US" sz="600" u="sng" dirty="0">
                <a:hlinkClick r:id="rId18"/>
              </a:rPr>
              <a:t>http://www.anti-corruption.org/themes/corruption-measurement-anti-corruption-monitoring/</a:t>
            </a:r>
            <a:r>
              <a:rPr lang="de-DE" sz="600" dirty="0"/>
              <a:t> (last </a:t>
            </a:r>
            <a:r>
              <a:rPr lang="de-DE" sz="600" dirty="0" err="1"/>
              <a:t>accessed</a:t>
            </a:r>
            <a:r>
              <a:rPr lang="de-DE" sz="600" dirty="0"/>
              <a:t> on April 17, 2020).</a:t>
            </a:r>
          </a:p>
          <a:p>
            <a:pPr marL="359410" indent="-457200">
              <a:spcBef>
                <a:spcPts val="200"/>
              </a:spcBef>
              <a:buNone/>
            </a:pPr>
            <a:r>
              <a:rPr lang="en-US" sz="600" b="1" dirty="0"/>
              <a:t>United Nations Development </a:t>
            </a:r>
            <a:r>
              <a:rPr lang="en-US" sz="600" b="1" dirty="0" err="1"/>
              <a:t>Programme</a:t>
            </a:r>
            <a:r>
              <a:rPr lang="en-US" sz="600" b="1" dirty="0"/>
              <a:t> (September 2015). </a:t>
            </a:r>
            <a:r>
              <a:rPr lang="en-US" sz="600" dirty="0"/>
              <a:t>Users’ Guide to Measuring Corruption and Anti-corruption. Global Anti-corruption Initiative. Retrieved from </a:t>
            </a:r>
            <a:r>
              <a:rPr lang="en-US" sz="600" u="sng" dirty="0">
                <a:hlinkClick r:id="rId19"/>
              </a:rPr>
              <a:t>https://issuu.com/undpasiapacific/docs/users-guide-measuring-corruption-an/53</a:t>
            </a:r>
            <a:r>
              <a:rPr lang="de-DE" sz="600" dirty="0"/>
              <a:t> (last </a:t>
            </a:r>
            <a:r>
              <a:rPr lang="de-DE" sz="600" dirty="0" err="1"/>
              <a:t>accessed</a:t>
            </a:r>
            <a:r>
              <a:rPr lang="de-DE" sz="600" dirty="0"/>
              <a:t> on April 17, 2020).</a:t>
            </a:r>
          </a:p>
          <a:p>
            <a:pPr marL="359410" indent="-457200">
              <a:spcBef>
                <a:spcPts val="200"/>
              </a:spcBef>
              <a:buNone/>
            </a:pPr>
            <a:r>
              <a:rPr lang="en-US" sz="600" b="1" dirty="0"/>
              <a:t>United Nations Office on Drugs and Crime (2020). </a:t>
            </a:r>
            <a:r>
              <a:rPr lang="en-US" sz="600" dirty="0"/>
              <a:t>State of Integrity. A Guide on Conducting Corruption Risk Assessments in Public Organizations. Retrieved from </a:t>
            </a:r>
            <a:r>
              <a:rPr lang="en-US" sz="600" dirty="0">
                <a:hlinkClick r:id="rId20"/>
              </a:rPr>
              <a:t>https://www.unodc.org/documents/corruption/Publications/2020/State_of_Integrity_EN.pdf</a:t>
            </a:r>
            <a:r>
              <a:rPr lang="en-US" sz="600" dirty="0"/>
              <a:t> (last accessed on April 1, 2021).</a:t>
            </a:r>
          </a:p>
        </p:txBody>
      </p:sp>
    </p:spTree>
    <p:extLst>
      <p:ext uri="{BB962C8B-B14F-4D97-AF65-F5344CB8AC3E}">
        <p14:creationId xmlns:p14="http://schemas.microsoft.com/office/powerpoint/2010/main" val="2490911425"/>
      </p:ext>
    </p:extLst>
  </p:cSld>
  <p:clrMapOvr>
    <a:masterClrMapping/>
  </p:clrMapOvr>
  <p:transition spd="slow">
    <p:pu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 8" descr="Bildschirmfoto 2020-05-14 um 18.46.05.png"/>
          <p:cNvPicPr>
            <a:picLocks/>
          </p:cNvPicPr>
          <p:nvPr/>
        </p:nvPicPr>
        <p:blipFill>
          <a:blip r:embed="rId3">
            <a:extLst>
              <a:ext uri="{28A0092B-C50C-407E-A947-70E740481C1C}">
                <a14:useLocalDpi xmlns:a14="http://schemas.microsoft.com/office/drawing/2010/main"/>
              </a:ext>
            </a:extLst>
          </a:blip>
          <a:stretch>
            <a:fillRect/>
          </a:stretch>
        </p:blipFill>
        <p:spPr>
          <a:xfrm>
            <a:off x="1490400" y="583200"/>
            <a:ext cx="7056000" cy="4068000"/>
          </a:xfrm>
          <a:prstGeom prst="rect">
            <a:avLst/>
          </a:prstGeom>
        </p:spPr>
      </p:pic>
      <p:sp>
        <p:nvSpPr>
          <p:cNvPr id="2" name="Vertikaler Titel 1"/>
          <p:cNvSpPr>
            <a:spLocks noGrp="1"/>
          </p:cNvSpPr>
          <p:nvPr>
            <p:ph type="title" orient="vert"/>
          </p:nvPr>
        </p:nvSpPr>
        <p:spPr/>
        <p:txBody>
          <a:bodyPr>
            <a:normAutofit/>
          </a:bodyPr>
          <a:lstStyle/>
          <a:p>
            <a:r>
              <a:rPr lang="de-DE" sz="4000"/>
              <a:t>References (2)</a:t>
            </a:r>
          </a:p>
        </p:txBody>
      </p:sp>
      <p:sp>
        <p:nvSpPr>
          <p:cNvPr id="3" name="Foliennummernplatzhalter 2"/>
          <p:cNvSpPr>
            <a:spLocks noGrp="1"/>
          </p:cNvSpPr>
          <p:nvPr>
            <p:ph type="sldNum" sz="quarter" idx="12"/>
          </p:nvPr>
        </p:nvSpPr>
        <p:spPr/>
        <p:txBody>
          <a:bodyPr/>
          <a:lstStyle/>
          <a:p>
            <a:fld id="{961E0DA8-AC27-403E-90E8-404BCA9BAC80}" type="slidenum">
              <a:rPr lang="en-US" smtClean="0"/>
              <a:pPr/>
              <a:t>38</a:t>
            </a:fld>
            <a:endParaRPr lang="en-US"/>
          </a:p>
        </p:txBody>
      </p:sp>
      <p:sp>
        <p:nvSpPr>
          <p:cNvPr id="4" name="Fußzeilenplatzhalter 3"/>
          <p:cNvSpPr>
            <a:spLocks noGrp="1"/>
          </p:cNvSpPr>
          <p:nvPr>
            <p:ph type="ftr" sz="quarter" idx="3"/>
          </p:nvPr>
        </p:nvSpPr>
        <p:spPr/>
        <p:txBody>
          <a:bodyPr/>
          <a:lstStyle/>
          <a:p>
            <a:r>
              <a:rPr lang="en-US" b="1"/>
              <a:t>Module 4 – Understanding and assessing corruption</a:t>
            </a:r>
            <a:endParaRPr lang="en-US"/>
          </a:p>
        </p:txBody>
      </p:sp>
      <p:sp>
        <p:nvSpPr>
          <p:cNvPr id="5" name="Textplatzhalter 4"/>
          <p:cNvSpPr>
            <a:spLocks noGrp="1"/>
          </p:cNvSpPr>
          <p:nvPr>
            <p:ph type="body" sz="quarter" idx="13"/>
          </p:nvPr>
        </p:nvSpPr>
        <p:spPr>
          <a:xfrm>
            <a:off x="2573638" y="685041"/>
            <a:ext cx="5776636" cy="3720292"/>
          </a:xfrm>
        </p:spPr>
        <p:txBody>
          <a:bodyPr vert="horz" lIns="91440" tIns="45720" rIns="91440" bIns="45720" rtlCol="0" anchor="t">
            <a:noAutofit/>
          </a:bodyPr>
          <a:lstStyle/>
          <a:p>
            <a:pPr marL="359410" indent="-457200">
              <a:spcBef>
                <a:spcPts val="200"/>
              </a:spcBef>
              <a:buNone/>
            </a:pPr>
            <a:r>
              <a:rPr lang="en-US" sz="600" b="1" dirty="0"/>
              <a:t>United Nations Office on Drugs and Crime (2018). </a:t>
            </a:r>
            <a:r>
              <a:rPr lang="en-US" sz="600" dirty="0"/>
              <a:t>Manual On Corruption Surveys. Methodological guidelines on the measurement of bribery and other forms of corruption through sample surveys. Austria: Vienna International Centre. Retrieved from </a:t>
            </a:r>
            <a:r>
              <a:rPr lang="en-US" sz="600" u="sng" dirty="0">
                <a:hlinkClick r:id="rId4"/>
              </a:rPr>
              <a:t>https://www.unodc.org/documents/data-and-analysis/Crime-statistics/CorruptionManual_2018_web.pdf</a:t>
            </a:r>
            <a:r>
              <a:rPr lang="de-DE" sz="600" dirty="0"/>
              <a:t> (last </a:t>
            </a:r>
            <a:r>
              <a:rPr lang="de-DE" sz="600" dirty="0" err="1"/>
              <a:t>accessed</a:t>
            </a:r>
            <a:r>
              <a:rPr lang="de-DE" sz="600" dirty="0"/>
              <a:t> on April 17, 2020).</a:t>
            </a:r>
            <a:endParaRPr lang="de-DE" sz="600" b="1" dirty="0"/>
          </a:p>
          <a:p>
            <a:pPr marL="359410" indent="-457200">
              <a:spcBef>
                <a:spcPts val="200"/>
              </a:spcBef>
              <a:buNone/>
            </a:pPr>
            <a:r>
              <a:rPr lang="en-US" sz="600" b="1" dirty="0"/>
              <a:t>World Bank (1997). </a:t>
            </a:r>
            <a:r>
              <a:rPr lang="en-US" sz="600" dirty="0"/>
              <a:t>Helping Countries Combat Corruption. The Role of the World Bank. Retrieved from </a:t>
            </a:r>
            <a:r>
              <a:rPr lang="en-US" sz="600" u="sng" dirty="0">
                <a:hlinkClick r:id="rId5"/>
              </a:rPr>
              <a:t>http://www1.worldbank.org/publicsector/anticorrupt/corruptn/corrptn.pdf</a:t>
            </a:r>
            <a:r>
              <a:rPr lang="de-DE" sz="600" u="sng" dirty="0"/>
              <a:t> </a:t>
            </a:r>
            <a:r>
              <a:rPr lang="en-US" sz="600" dirty="0"/>
              <a:t>(last accessed on April 8, 2020).</a:t>
            </a:r>
            <a:endParaRPr lang="de-DE" sz="600" b="1" dirty="0"/>
          </a:p>
          <a:p>
            <a:pPr marL="359410" indent="-457200">
              <a:spcBef>
                <a:spcPts val="200"/>
              </a:spcBef>
              <a:buNone/>
            </a:pPr>
            <a:r>
              <a:rPr lang="en-US" sz="600" b="1" dirty="0"/>
              <a:t>Worldwide Governance Indicators (n. y.). </a:t>
            </a:r>
            <a:r>
              <a:rPr lang="en-US" sz="600" dirty="0"/>
              <a:t>Interactive Data Access. Retrieved from </a:t>
            </a:r>
            <a:r>
              <a:rPr lang="en-US" sz="600" u="sng" dirty="0">
                <a:hlinkClick r:id="rId6"/>
              </a:rPr>
              <a:t>http://info.worldbank.org/governance/wgi/Home/Reports</a:t>
            </a:r>
            <a:r>
              <a:rPr lang="en-US" sz="600" dirty="0"/>
              <a:t> (last accessed on April 19, 2020).</a:t>
            </a:r>
            <a:r>
              <a:rPr lang="de-DE" sz="600" b="1" dirty="0"/>
              <a:t> </a:t>
            </a:r>
          </a:p>
          <a:p>
            <a:pPr marL="359410" indent="-457200">
              <a:spcBef>
                <a:spcPts val="200"/>
              </a:spcBef>
              <a:buNone/>
            </a:pPr>
            <a:endParaRPr lang="de-DE" sz="600" b="1" dirty="0"/>
          </a:p>
          <a:p>
            <a:pPr marL="359410" indent="-457200">
              <a:spcBef>
                <a:spcPts val="200"/>
              </a:spcBef>
              <a:buNone/>
            </a:pPr>
            <a:r>
              <a:rPr lang="de-DE" sz="600" b="1" u="sng" dirty="0" err="1"/>
              <a:t>Credits</a:t>
            </a:r>
            <a:r>
              <a:rPr lang="de-DE" sz="600" b="1" u="sng" dirty="0"/>
              <a:t> </a:t>
            </a:r>
            <a:r>
              <a:rPr lang="de-DE" sz="600" b="1" u="sng" dirty="0" err="1"/>
              <a:t>for</a:t>
            </a:r>
            <a:r>
              <a:rPr lang="de-DE" sz="600" b="1" u="sng" dirty="0"/>
              <a:t> </a:t>
            </a:r>
            <a:r>
              <a:rPr lang="de-DE" sz="600" b="1" u="sng" dirty="0" err="1"/>
              <a:t>visuals</a:t>
            </a:r>
            <a:r>
              <a:rPr lang="de-DE" sz="600" b="1" u="sng" dirty="0"/>
              <a:t>:</a:t>
            </a:r>
          </a:p>
          <a:p>
            <a:pPr marL="359410" indent="-457200">
              <a:spcBef>
                <a:spcPts val="200"/>
              </a:spcBef>
              <a:buNone/>
            </a:pPr>
            <a:r>
              <a:rPr lang="de-DE" sz="600" b="1" dirty="0" err="1"/>
              <a:t>Freepik</a:t>
            </a:r>
            <a:r>
              <a:rPr lang="de-DE" sz="600" b="1" dirty="0"/>
              <a:t> / </a:t>
            </a:r>
            <a:r>
              <a:rPr lang="de-DE" sz="600" b="1" dirty="0" err="1"/>
              <a:t>asierromero</a:t>
            </a:r>
            <a:r>
              <a:rPr lang="de-DE" sz="600" b="1" dirty="0"/>
              <a:t>. </a:t>
            </a:r>
            <a:r>
              <a:rPr lang="de-DE" sz="600" dirty="0"/>
              <a:t>Man </a:t>
            </a:r>
            <a:r>
              <a:rPr lang="de-DE" sz="600" dirty="0" err="1"/>
              <a:t>looking</a:t>
            </a:r>
            <a:r>
              <a:rPr lang="de-DE" sz="600" dirty="0"/>
              <a:t> </a:t>
            </a:r>
            <a:r>
              <a:rPr lang="de-DE" sz="600" dirty="0" err="1"/>
              <a:t>through</a:t>
            </a:r>
            <a:r>
              <a:rPr lang="de-DE" sz="600" dirty="0"/>
              <a:t> a </a:t>
            </a:r>
            <a:r>
              <a:rPr lang="de-DE" sz="600" dirty="0" err="1"/>
              <a:t>magnifying</a:t>
            </a:r>
            <a:r>
              <a:rPr lang="de-DE" sz="600" dirty="0"/>
              <a:t> </a:t>
            </a:r>
            <a:r>
              <a:rPr lang="de-DE" sz="600" dirty="0" err="1"/>
              <a:t>glass</a:t>
            </a:r>
            <a:r>
              <a:rPr lang="de-DE" sz="600" dirty="0"/>
              <a:t>. </a:t>
            </a:r>
            <a:r>
              <a:rPr lang="de-DE" sz="600" dirty="0" err="1"/>
              <a:t>Retrieved</a:t>
            </a:r>
            <a:r>
              <a:rPr lang="de-DE" sz="600" dirty="0"/>
              <a:t> </a:t>
            </a:r>
            <a:r>
              <a:rPr lang="de-DE" sz="600" dirty="0" err="1"/>
              <a:t>from</a:t>
            </a:r>
            <a:r>
              <a:rPr lang="de-DE" sz="600" dirty="0"/>
              <a:t> https://www.freepik.com/free-photo/man-looking-through-magnifying-glass_908521.htm#page=2&amp;query=magnifying&amp;position=42 (last </a:t>
            </a:r>
            <a:r>
              <a:rPr lang="de-DE" sz="600" dirty="0" err="1"/>
              <a:t>accessed</a:t>
            </a:r>
            <a:r>
              <a:rPr lang="de-DE" sz="600" dirty="0"/>
              <a:t> on April 17, 2020).</a:t>
            </a:r>
          </a:p>
          <a:p>
            <a:pPr marL="359410" indent="-457200">
              <a:spcBef>
                <a:spcPts val="200"/>
              </a:spcBef>
              <a:buNone/>
            </a:pPr>
            <a:r>
              <a:rPr lang="de-DE" sz="600" b="1" dirty="0" err="1"/>
              <a:t>Freepik</a:t>
            </a:r>
            <a:r>
              <a:rPr lang="de-DE" sz="600" b="1" dirty="0"/>
              <a:t> / </a:t>
            </a:r>
            <a:r>
              <a:rPr lang="de-DE" sz="600" b="1" dirty="0" err="1"/>
              <a:t>drobotdean</a:t>
            </a:r>
            <a:r>
              <a:rPr lang="de-DE" sz="600" b="1" dirty="0"/>
              <a:t>. </a:t>
            </a:r>
            <a:r>
              <a:rPr lang="de-DE" sz="600" dirty="0"/>
              <a:t>Portrait </a:t>
            </a:r>
            <a:r>
              <a:rPr lang="de-DE" sz="600" dirty="0" err="1"/>
              <a:t>of</a:t>
            </a:r>
            <a:r>
              <a:rPr lang="de-DE" sz="600" dirty="0"/>
              <a:t> a smiling </a:t>
            </a:r>
            <a:r>
              <a:rPr lang="de-DE" sz="600" dirty="0" err="1"/>
              <a:t>confident</a:t>
            </a:r>
            <a:r>
              <a:rPr lang="de-DE" sz="600" dirty="0"/>
              <a:t> man in </a:t>
            </a:r>
            <a:r>
              <a:rPr lang="de-DE" sz="600" dirty="0" err="1"/>
              <a:t>sunglasses</a:t>
            </a:r>
            <a:r>
              <a:rPr lang="de-DE" sz="600" dirty="0"/>
              <a:t>. </a:t>
            </a:r>
            <a:r>
              <a:rPr lang="de-DE" sz="600" dirty="0" err="1"/>
              <a:t>Retrieved</a:t>
            </a:r>
            <a:r>
              <a:rPr lang="de-DE" sz="600" dirty="0"/>
              <a:t> </a:t>
            </a:r>
            <a:r>
              <a:rPr lang="de-DE" sz="600" dirty="0" err="1"/>
              <a:t>from</a:t>
            </a:r>
            <a:r>
              <a:rPr lang="de-DE" sz="600" dirty="0"/>
              <a:t> https://www.freepik.com/free-photo/portrait-smiling-confident-man-sunglasses_7439261.htm#page=2&amp;query=money&amp;position=48 (last </a:t>
            </a:r>
            <a:r>
              <a:rPr lang="de-DE" sz="600" dirty="0" err="1"/>
              <a:t>accessed</a:t>
            </a:r>
            <a:r>
              <a:rPr lang="de-DE" sz="600" dirty="0"/>
              <a:t> on April 7, 2020).</a:t>
            </a:r>
          </a:p>
          <a:p>
            <a:pPr marL="359410" indent="-457200">
              <a:spcBef>
                <a:spcPts val="200"/>
              </a:spcBef>
              <a:buNone/>
            </a:pPr>
            <a:r>
              <a:rPr lang="de-DE" sz="600" b="1" dirty="0" err="1"/>
              <a:t>Freepik</a:t>
            </a:r>
            <a:r>
              <a:rPr lang="de-DE" sz="600" b="1" dirty="0"/>
              <a:t> / </a:t>
            </a:r>
            <a:r>
              <a:rPr lang="de-DE" sz="600" b="1" dirty="0" err="1"/>
              <a:t>jcomp</a:t>
            </a:r>
            <a:r>
              <a:rPr lang="de-DE" sz="600" b="1" dirty="0"/>
              <a:t>. </a:t>
            </a:r>
            <a:r>
              <a:rPr lang="de-DE" sz="600" dirty="0"/>
              <a:t>Corporate </a:t>
            </a:r>
            <a:r>
              <a:rPr lang="de-DE" sz="600" dirty="0" err="1"/>
              <a:t>suit</a:t>
            </a:r>
            <a:r>
              <a:rPr lang="de-DE" sz="600" dirty="0"/>
              <a:t> </a:t>
            </a:r>
            <a:r>
              <a:rPr lang="de-DE" sz="600" dirty="0" err="1"/>
              <a:t>white</a:t>
            </a:r>
            <a:r>
              <a:rPr lang="de-DE" sz="600" dirty="0"/>
              <a:t> man </a:t>
            </a:r>
            <a:r>
              <a:rPr lang="de-DE" sz="600" dirty="0" err="1"/>
              <a:t>background</a:t>
            </a:r>
            <a:r>
              <a:rPr lang="de-DE" sz="600" dirty="0"/>
              <a:t>. </a:t>
            </a:r>
            <a:r>
              <a:rPr lang="de-DE" sz="600" dirty="0" err="1"/>
              <a:t>Retrieved</a:t>
            </a:r>
            <a:r>
              <a:rPr lang="de-DE" sz="600" dirty="0"/>
              <a:t> </a:t>
            </a:r>
            <a:r>
              <a:rPr lang="de-DE" sz="600" dirty="0" err="1"/>
              <a:t>from</a:t>
            </a:r>
            <a:r>
              <a:rPr lang="de-DE" sz="600" dirty="0"/>
              <a:t> https://www.freepik.com/free-photo/corporate-suit-white-man-background_1150319.htm#page=3&amp;query=money&amp;position=46 (last </a:t>
            </a:r>
            <a:r>
              <a:rPr lang="de-DE" sz="600" dirty="0" err="1"/>
              <a:t>accessed</a:t>
            </a:r>
            <a:r>
              <a:rPr lang="de-DE" sz="600" dirty="0"/>
              <a:t> on September 8, 2020).</a:t>
            </a:r>
          </a:p>
          <a:p>
            <a:pPr marL="359410" indent="-457200">
              <a:spcBef>
                <a:spcPts val="200"/>
              </a:spcBef>
              <a:buNone/>
            </a:pPr>
            <a:r>
              <a:rPr lang="de-DE" sz="600" b="1" dirty="0" err="1"/>
              <a:t>Freepik</a:t>
            </a:r>
            <a:r>
              <a:rPr lang="de-DE" sz="600" b="1" dirty="0"/>
              <a:t> / </a:t>
            </a:r>
            <a:r>
              <a:rPr lang="de-DE" sz="600" b="1" dirty="0" err="1"/>
              <a:t>katemangostar</a:t>
            </a:r>
            <a:r>
              <a:rPr lang="de-DE" sz="600" b="1" dirty="0"/>
              <a:t>. </a:t>
            </a:r>
            <a:r>
              <a:rPr lang="de-DE" sz="600" dirty="0" err="1"/>
              <a:t>Cropped</a:t>
            </a:r>
            <a:r>
              <a:rPr lang="de-DE" sz="600" dirty="0"/>
              <a:t> </a:t>
            </a:r>
            <a:r>
              <a:rPr lang="de-DE" sz="600" dirty="0" err="1"/>
              <a:t>view</a:t>
            </a:r>
            <a:r>
              <a:rPr lang="de-DE" sz="600" dirty="0"/>
              <a:t> </a:t>
            </a:r>
            <a:r>
              <a:rPr lang="de-DE" sz="600" dirty="0" err="1"/>
              <a:t>of</a:t>
            </a:r>
            <a:r>
              <a:rPr lang="de-DE" sz="600" dirty="0"/>
              <a:t> </a:t>
            </a:r>
            <a:r>
              <a:rPr lang="de-DE" sz="600" dirty="0" err="1"/>
              <a:t>business</a:t>
            </a:r>
            <a:r>
              <a:rPr lang="de-DE" sz="600" dirty="0"/>
              <a:t> </a:t>
            </a:r>
            <a:r>
              <a:rPr lang="de-DE" sz="600" dirty="0" err="1"/>
              <a:t>leader</a:t>
            </a:r>
            <a:r>
              <a:rPr lang="de-DE" sz="600" dirty="0"/>
              <a:t> </a:t>
            </a:r>
            <a:r>
              <a:rPr lang="de-DE" sz="600" dirty="0" err="1"/>
              <a:t>adjusting</a:t>
            </a:r>
            <a:r>
              <a:rPr lang="de-DE" sz="600" dirty="0"/>
              <a:t> </a:t>
            </a:r>
            <a:r>
              <a:rPr lang="de-DE" sz="600" dirty="0" err="1"/>
              <a:t>tie</a:t>
            </a:r>
            <a:r>
              <a:rPr lang="de-DE" sz="600" dirty="0"/>
              <a:t>. </a:t>
            </a:r>
            <a:r>
              <a:rPr lang="de-DE" sz="600" dirty="0" err="1"/>
              <a:t>Retrieved</a:t>
            </a:r>
            <a:r>
              <a:rPr lang="de-DE" sz="600" dirty="0"/>
              <a:t> </a:t>
            </a:r>
            <a:r>
              <a:rPr lang="de-DE" sz="600" dirty="0" err="1"/>
              <a:t>from</a:t>
            </a:r>
            <a:r>
              <a:rPr lang="de-DE" sz="600" dirty="0"/>
              <a:t> https://www.freepik.com/free-photo/cropped-view-business-leader-adjusting-tie_1027074.htm#page=1&amp;query=tie&amp;position=41 (last </a:t>
            </a:r>
            <a:r>
              <a:rPr lang="de-DE" sz="600" dirty="0" err="1"/>
              <a:t>accessed</a:t>
            </a:r>
            <a:r>
              <a:rPr lang="de-DE" sz="600" dirty="0"/>
              <a:t> on September 8, 2020).</a:t>
            </a:r>
          </a:p>
          <a:p>
            <a:pPr marL="359410" indent="-457200">
              <a:spcBef>
                <a:spcPts val="200"/>
              </a:spcBef>
              <a:buNone/>
            </a:pPr>
            <a:r>
              <a:rPr lang="de-DE" sz="600" b="1" dirty="0" err="1"/>
              <a:t>Freepik</a:t>
            </a:r>
            <a:r>
              <a:rPr lang="de-DE" sz="600" b="1" dirty="0"/>
              <a:t> / master1305. </a:t>
            </a:r>
            <a:r>
              <a:rPr lang="de-DE" sz="600" dirty="0"/>
              <a:t>Nahaufnahme von </a:t>
            </a:r>
            <a:r>
              <a:rPr lang="de-DE" sz="600" dirty="0" err="1"/>
              <a:t>geschäftsleuten</a:t>
            </a:r>
            <a:r>
              <a:rPr lang="de-DE" sz="600" dirty="0"/>
              <a:t>, die </a:t>
            </a:r>
            <a:r>
              <a:rPr lang="de-DE" sz="600" dirty="0" err="1"/>
              <a:t>hände</a:t>
            </a:r>
            <a:r>
              <a:rPr lang="de-DE" sz="600" dirty="0"/>
              <a:t> im </a:t>
            </a:r>
            <a:r>
              <a:rPr lang="de-DE" sz="600" dirty="0" err="1"/>
              <a:t>konferenzraum</a:t>
            </a:r>
            <a:r>
              <a:rPr lang="de-DE" sz="600" dirty="0"/>
              <a:t> schütteln. </a:t>
            </a:r>
            <a:r>
              <a:rPr lang="de-DE" sz="600" dirty="0" err="1"/>
              <a:t>Retrieved</a:t>
            </a:r>
            <a:r>
              <a:rPr lang="de-DE" sz="600" dirty="0"/>
              <a:t> </a:t>
            </a:r>
            <a:r>
              <a:rPr lang="de-DE" sz="600" dirty="0" err="1"/>
              <a:t>from</a:t>
            </a:r>
            <a:r>
              <a:rPr lang="de-DE" sz="600" dirty="0"/>
              <a:t> https://de.freepik.com/fotos-kostenlos/nahaufnahme-von-geschaeftsleuten-die-haende-im-konferenzraum-schuetteln_9927428.htm#page=1&amp;query=handschlag&amp;position=6 (last </a:t>
            </a:r>
            <a:r>
              <a:rPr lang="de-DE" sz="600" dirty="0" err="1"/>
              <a:t>accessed</a:t>
            </a:r>
            <a:r>
              <a:rPr lang="de-DE" sz="600" dirty="0"/>
              <a:t> on September 8, 2020).</a:t>
            </a:r>
          </a:p>
          <a:p>
            <a:pPr marL="359410" indent="-457200">
              <a:spcBef>
                <a:spcPts val="200"/>
              </a:spcBef>
              <a:buNone/>
            </a:pPr>
            <a:r>
              <a:rPr lang="de-DE" sz="600" b="1" dirty="0" err="1"/>
              <a:t>Freepik</a:t>
            </a:r>
            <a:r>
              <a:rPr lang="de-DE" sz="600" b="1" dirty="0"/>
              <a:t> / </a:t>
            </a:r>
            <a:r>
              <a:rPr lang="de-DE" sz="600" b="1" dirty="0" err="1"/>
              <a:t>yanalya</a:t>
            </a:r>
            <a:r>
              <a:rPr lang="de-DE" sz="600" b="1" dirty="0"/>
              <a:t>. </a:t>
            </a:r>
            <a:r>
              <a:rPr lang="de-DE" sz="600" dirty="0"/>
              <a:t>Afrikanischer </a:t>
            </a:r>
            <a:r>
              <a:rPr lang="de-DE" sz="600" dirty="0" err="1"/>
              <a:t>geschäftsmann</a:t>
            </a:r>
            <a:r>
              <a:rPr lang="de-DE" sz="600" dirty="0"/>
              <a:t>, der umschlag mit </a:t>
            </a:r>
            <a:r>
              <a:rPr lang="de-DE" sz="600" dirty="0" err="1"/>
              <a:t>bestechungsgeld</a:t>
            </a:r>
            <a:r>
              <a:rPr lang="de-DE" sz="600" dirty="0"/>
              <a:t> oder </a:t>
            </a:r>
            <a:r>
              <a:rPr lang="de-DE" sz="600" dirty="0" err="1"/>
              <a:t>geldprämie</a:t>
            </a:r>
            <a:r>
              <a:rPr lang="de-DE" sz="600" dirty="0"/>
              <a:t>, </a:t>
            </a:r>
            <a:r>
              <a:rPr lang="de-DE" sz="600" dirty="0" err="1"/>
              <a:t>nahaufnahme</a:t>
            </a:r>
            <a:r>
              <a:rPr lang="de-DE" sz="600" dirty="0"/>
              <a:t> empfängt. </a:t>
            </a:r>
            <a:r>
              <a:rPr lang="de-DE" sz="600" dirty="0" err="1"/>
              <a:t>Retrieved</a:t>
            </a:r>
            <a:r>
              <a:rPr lang="de-DE" sz="600" dirty="0"/>
              <a:t> </a:t>
            </a:r>
            <a:r>
              <a:rPr lang="de-DE" sz="600" dirty="0" err="1"/>
              <a:t>from</a:t>
            </a:r>
            <a:r>
              <a:rPr lang="de-DE" sz="600" dirty="0"/>
              <a:t> https://de.freepik.com/fotos-kostenlos/afrikanischer-geschaeftsmann-der-umschlag-mit-bestechungsgeld-oder-geldpraemie-nahaufnahme-empfaengt_3955379.htm#page=1&amp;query=bestechung&amp;position=6 (last </a:t>
            </a:r>
            <a:r>
              <a:rPr lang="de-DE" sz="600" dirty="0" err="1"/>
              <a:t>accessed</a:t>
            </a:r>
            <a:r>
              <a:rPr lang="de-DE" sz="600" dirty="0"/>
              <a:t> on September 8, 2020).</a:t>
            </a:r>
          </a:p>
          <a:p>
            <a:pPr marL="359410" indent="-457200">
              <a:spcBef>
                <a:spcPts val="200"/>
              </a:spcBef>
              <a:buNone/>
            </a:pPr>
            <a:endParaRPr lang="de-DE" sz="600" b="1" dirty="0"/>
          </a:p>
        </p:txBody>
      </p:sp>
    </p:spTree>
    <p:extLst>
      <p:ext uri="{BB962C8B-B14F-4D97-AF65-F5344CB8AC3E}">
        <p14:creationId xmlns:p14="http://schemas.microsoft.com/office/powerpoint/2010/main" val="2976166617"/>
      </p:ext>
    </p:extLst>
  </p:cSld>
  <p:clrMapOvr>
    <a:masterClrMapping/>
  </p:clrMapOvr>
  <p:transition spd="slow">
    <p:pu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685485" y="2057875"/>
            <a:ext cx="4420076" cy="1709777"/>
          </a:xfrm>
        </p:spPr>
        <p:txBody>
          <a:bodyPr/>
          <a:lstStyle/>
          <a:p>
            <a:pPr algn="ctr"/>
            <a:r>
              <a:rPr lang="de-DE" sz="5600" err="1"/>
              <a:t>Thank</a:t>
            </a:r>
            <a:r>
              <a:rPr lang="de-DE" sz="5600"/>
              <a:t> </a:t>
            </a:r>
            <a:r>
              <a:rPr lang="de-DE" sz="5600" err="1"/>
              <a:t>you</a:t>
            </a:r>
            <a:r>
              <a:rPr lang="de-DE" sz="5600"/>
              <a:t>.</a:t>
            </a:r>
          </a:p>
        </p:txBody>
      </p:sp>
    </p:spTree>
    <p:extLst>
      <p:ext uri="{BB962C8B-B14F-4D97-AF65-F5344CB8AC3E}">
        <p14:creationId xmlns:p14="http://schemas.microsoft.com/office/powerpoint/2010/main" val="2034467210"/>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Bild 52" descr="AA039195.png"/>
          <p:cNvPicPr>
            <a:picLocks/>
          </p:cNvPicPr>
          <p:nvPr/>
        </p:nvPicPr>
        <p:blipFill>
          <a:blip r:embed="rId2" cstate="print">
            <a:extLst>
              <a:ext uri="{28A0092B-C50C-407E-A947-70E740481C1C}">
                <a14:useLocalDpi xmlns:a14="http://schemas.microsoft.com/office/drawing/2010/main"/>
              </a:ext>
            </a:extLst>
          </a:blip>
          <a:stretch>
            <a:fillRect/>
          </a:stretch>
        </p:blipFill>
        <p:spPr>
          <a:xfrm>
            <a:off x="1268663" y="583201"/>
            <a:ext cx="7379999" cy="4139998"/>
          </a:xfrm>
          <a:prstGeom prst="rect">
            <a:avLst/>
          </a:prstGeom>
        </p:spPr>
      </p:pic>
      <p:sp>
        <p:nvSpPr>
          <p:cNvPr id="2" name="Vertikaler Titel 1"/>
          <p:cNvSpPr>
            <a:spLocks noGrp="1"/>
          </p:cNvSpPr>
          <p:nvPr>
            <p:ph type="title" orient="vert"/>
          </p:nvPr>
        </p:nvSpPr>
        <p:spPr/>
        <p:txBody>
          <a:bodyPr>
            <a:normAutofit fontScale="90000"/>
          </a:bodyPr>
          <a:lstStyle/>
          <a:p>
            <a:r>
              <a:rPr lang="de-DE" sz="4400">
                <a:solidFill>
                  <a:srgbClr val="000000"/>
                </a:solidFill>
              </a:rPr>
              <a:t>Learning </a:t>
            </a:r>
            <a:r>
              <a:rPr lang="de-DE" sz="4400" err="1">
                <a:solidFill>
                  <a:srgbClr val="000000"/>
                </a:solidFill>
              </a:rPr>
              <a:t>objectives</a:t>
            </a:r>
            <a:endParaRPr lang="de-DE" sz="4400">
              <a:solidFill>
                <a:srgbClr val="000000"/>
              </a:solidFill>
            </a:endParaRPr>
          </a:p>
        </p:txBody>
      </p:sp>
      <p:sp>
        <p:nvSpPr>
          <p:cNvPr id="3" name="Foliennummernplatzhalter 2"/>
          <p:cNvSpPr>
            <a:spLocks noGrp="1"/>
          </p:cNvSpPr>
          <p:nvPr>
            <p:ph type="sldNum" sz="quarter" idx="12"/>
          </p:nvPr>
        </p:nvSpPr>
        <p:spPr/>
        <p:txBody>
          <a:bodyPr/>
          <a:lstStyle/>
          <a:p>
            <a:fld id="{961E0DA8-AC27-403E-90E8-404BCA9BAC80}" type="slidenum">
              <a:rPr lang="en-US" smtClean="0"/>
              <a:pPr/>
              <a:t>4</a:t>
            </a:fld>
            <a:endParaRPr lang="en-US"/>
          </a:p>
        </p:txBody>
      </p:sp>
      <p:sp>
        <p:nvSpPr>
          <p:cNvPr id="4" name="Fußzeilenplatzhalter 3"/>
          <p:cNvSpPr>
            <a:spLocks noGrp="1"/>
          </p:cNvSpPr>
          <p:nvPr>
            <p:ph type="ftr" sz="quarter" idx="3"/>
          </p:nvPr>
        </p:nvSpPr>
        <p:spPr/>
        <p:txBody>
          <a:bodyPr/>
          <a:lstStyle/>
          <a:p>
            <a:r>
              <a:rPr lang="en-US" b="1"/>
              <a:t>Module 4 – Understanding and assessing corruption</a:t>
            </a:r>
            <a:endParaRPr lang="en-US"/>
          </a:p>
        </p:txBody>
      </p:sp>
      <p:sp>
        <p:nvSpPr>
          <p:cNvPr id="48" name="Textplatzhalter 47"/>
          <p:cNvSpPr>
            <a:spLocks noGrp="1"/>
          </p:cNvSpPr>
          <p:nvPr>
            <p:ph type="body" sz="quarter" idx="13"/>
          </p:nvPr>
        </p:nvSpPr>
        <p:spPr>
          <a:xfrm>
            <a:off x="1724526" y="588211"/>
            <a:ext cx="6657474" cy="4050464"/>
          </a:xfrm>
        </p:spPr>
        <p:txBody>
          <a:bodyPr>
            <a:normAutofit/>
          </a:bodyPr>
          <a:lstStyle/>
          <a:p>
            <a:pPr marL="0" indent="0">
              <a:buNone/>
            </a:pPr>
            <a:endParaRPr lang="de-DE" sz="1600" u="sng" dirty="0">
              <a:solidFill>
                <a:schemeClr val="bg1"/>
              </a:solidFill>
            </a:endParaRPr>
          </a:p>
          <a:p>
            <a:pPr marL="0" indent="0">
              <a:buNone/>
            </a:pPr>
            <a:r>
              <a:rPr lang="de-DE" sz="1600" b="1" u="sng" dirty="0">
                <a:solidFill>
                  <a:srgbClr val="000090"/>
                </a:solidFill>
                <a:latin typeface="Lucida Handwriting"/>
                <a:cs typeface="Lucida Handwriting"/>
              </a:rPr>
              <a:t>In </a:t>
            </a:r>
            <a:r>
              <a:rPr lang="de-DE" sz="1600" b="1" u="sng" dirty="0" err="1">
                <a:solidFill>
                  <a:srgbClr val="000090"/>
                </a:solidFill>
                <a:latin typeface="Lucida Handwriting"/>
                <a:cs typeface="Lucida Handwriting"/>
              </a:rPr>
              <a:t>this</a:t>
            </a:r>
            <a:r>
              <a:rPr lang="de-DE" sz="1600" b="1" u="sng" dirty="0">
                <a:solidFill>
                  <a:srgbClr val="000090"/>
                </a:solidFill>
                <a:latin typeface="Lucida Handwriting"/>
                <a:cs typeface="Lucida Handwriting"/>
              </a:rPr>
              <a:t> </a:t>
            </a:r>
            <a:r>
              <a:rPr lang="de-DE" sz="1600" b="1" u="sng" dirty="0" err="1">
                <a:solidFill>
                  <a:srgbClr val="000090"/>
                </a:solidFill>
                <a:latin typeface="Lucida Handwriting"/>
                <a:cs typeface="Lucida Handwriting"/>
              </a:rPr>
              <a:t>module</a:t>
            </a:r>
            <a:r>
              <a:rPr lang="de-DE" sz="1600" b="1" u="sng" dirty="0">
                <a:solidFill>
                  <a:srgbClr val="000090"/>
                </a:solidFill>
                <a:latin typeface="Lucida Handwriting"/>
                <a:cs typeface="Lucida Handwriting"/>
              </a:rPr>
              <a:t> </a:t>
            </a:r>
            <a:r>
              <a:rPr lang="de-DE" sz="1600" b="1" u="sng" dirty="0" err="1">
                <a:solidFill>
                  <a:srgbClr val="000090"/>
                </a:solidFill>
                <a:latin typeface="Lucida Handwriting"/>
                <a:cs typeface="Lucida Handwriting"/>
              </a:rPr>
              <a:t>you</a:t>
            </a:r>
            <a:r>
              <a:rPr lang="de-DE" sz="1600" b="1" u="sng" dirty="0">
                <a:solidFill>
                  <a:srgbClr val="000090"/>
                </a:solidFill>
                <a:latin typeface="Lucida Handwriting"/>
                <a:cs typeface="Lucida Handwriting"/>
              </a:rPr>
              <a:t> will </a:t>
            </a:r>
            <a:r>
              <a:rPr lang="de-DE" sz="1600" b="1" u="sng" dirty="0" err="1">
                <a:solidFill>
                  <a:srgbClr val="000090"/>
                </a:solidFill>
                <a:latin typeface="Lucida Handwriting"/>
                <a:cs typeface="Lucida Handwriting"/>
              </a:rPr>
              <a:t>learn</a:t>
            </a:r>
            <a:r>
              <a:rPr lang="de-DE" sz="1600" b="1" u="sng" dirty="0">
                <a:solidFill>
                  <a:srgbClr val="000090"/>
                </a:solidFill>
                <a:latin typeface="Lucida Handwriting"/>
                <a:cs typeface="Lucida Handwriting"/>
              </a:rPr>
              <a:t>:</a:t>
            </a:r>
            <a:endParaRPr lang="de-DE" sz="1600" b="1" dirty="0">
              <a:solidFill>
                <a:srgbClr val="000090"/>
              </a:solidFill>
              <a:latin typeface="Lucida Handwriting"/>
              <a:cs typeface="Lucida Handwriting"/>
            </a:endParaRPr>
          </a:p>
          <a:p>
            <a:r>
              <a:rPr lang="de-DE" sz="1600" dirty="0" err="1">
                <a:solidFill>
                  <a:srgbClr val="000090"/>
                </a:solidFill>
                <a:latin typeface="Lucida Handwriting"/>
                <a:cs typeface="Lucida Handwriting"/>
              </a:rPr>
              <a:t>To</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specify</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corruption</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and</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to</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differentiate</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between</a:t>
            </a:r>
            <a:r>
              <a:rPr lang="de-DE" sz="1600" dirty="0">
                <a:solidFill>
                  <a:srgbClr val="000090"/>
                </a:solidFill>
                <a:latin typeface="Lucida Handwriting"/>
                <a:cs typeface="Lucida Handwriting"/>
              </a:rPr>
              <a:t> different </a:t>
            </a:r>
            <a:r>
              <a:rPr lang="de-DE" sz="1600" dirty="0" err="1">
                <a:solidFill>
                  <a:srgbClr val="000090"/>
                </a:solidFill>
                <a:latin typeface="Lucida Handwriting"/>
                <a:cs typeface="Lucida Handwriting"/>
              </a:rPr>
              <a:t>types</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as</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mentioned</a:t>
            </a:r>
            <a:r>
              <a:rPr lang="de-DE" sz="1600" dirty="0">
                <a:solidFill>
                  <a:srgbClr val="000090"/>
                </a:solidFill>
                <a:latin typeface="Lucida Handwriting"/>
                <a:cs typeface="Lucida Handwriting"/>
              </a:rPr>
              <a:t> in UNCAC;</a:t>
            </a:r>
          </a:p>
          <a:p>
            <a:r>
              <a:rPr lang="de-DE" sz="1600" dirty="0" err="1">
                <a:solidFill>
                  <a:srgbClr val="000090"/>
                </a:solidFill>
                <a:latin typeface="Lucida Handwriting"/>
                <a:cs typeface="Lucida Handwriting"/>
              </a:rPr>
              <a:t>To</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detect</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ten</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risk</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areas</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that</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are</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particularly</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prone</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to</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corruption</a:t>
            </a:r>
            <a:r>
              <a:rPr lang="de-DE" sz="1600" dirty="0">
                <a:solidFill>
                  <a:srgbClr val="000090"/>
                </a:solidFill>
                <a:latin typeface="Lucida Handwriting"/>
                <a:cs typeface="Lucida Handwriting"/>
              </a:rPr>
              <a:t>;</a:t>
            </a:r>
          </a:p>
          <a:p>
            <a:r>
              <a:rPr lang="de-DE" sz="1600" dirty="0" err="1">
                <a:solidFill>
                  <a:srgbClr val="000090"/>
                </a:solidFill>
                <a:latin typeface="Lucida Handwriting"/>
                <a:cs typeface="Lucida Handwriting"/>
              </a:rPr>
              <a:t>To</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state</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quantify</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and</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monetize</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the</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devastating</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impacts</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corruption</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can</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have</a:t>
            </a:r>
            <a:r>
              <a:rPr lang="de-DE" sz="1600" dirty="0">
                <a:solidFill>
                  <a:srgbClr val="000090"/>
                </a:solidFill>
                <a:latin typeface="Lucida Handwriting"/>
                <a:cs typeface="Lucida Handwriting"/>
              </a:rPr>
              <a:t>;</a:t>
            </a:r>
          </a:p>
          <a:p>
            <a:r>
              <a:rPr lang="de-DE" sz="1600" dirty="0" err="1">
                <a:solidFill>
                  <a:srgbClr val="000090"/>
                </a:solidFill>
                <a:latin typeface="Lucida Handwriting"/>
                <a:cs typeface="Lucida Handwriting"/>
              </a:rPr>
              <a:t>To</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measure</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corruption</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and</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assess</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risks</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that</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it</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might</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occur</a:t>
            </a:r>
            <a:r>
              <a:rPr lang="de-DE" sz="1600" dirty="0">
                <a:solidFill>
                  <a:srgbClr val="000090"/>
                </a:solidFill>
                <a:latin typeface="Lucida Handwriting"/>
                <a:cs typeface="Lucida Handwriting"/>
              </a:rPr>
              <a:t>, incl. </a:t>
            </a:r>
            <a:r>
              <a:rPr lang="de-DE" sz="1600" dirty="0" err="1">
                <a:solidFill>
                  <a:srgbClr val="000090"/>
                </a:solidFill>
                <a:latin typeface="Lucida Handwriting"/>
                <a:cs typeface="Lucida Handwriting"/>
              </a:rPr>
              <a:t>the</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challenges</a:t>
            </a:r>
            <a:r>
              <a:rPr lang="de-DE" sz="1600" dirty="0">
                <a:solidFill>
                  <a:srgbClr val="000090"/>
                </a:solidFill>
                <a:latin typeface="Lucida Handwriting"/>
                <a:cs typeface="Lucida Handwriting"/>
              </a:rPr>
              <a:t> in </a:t>
            </a:r>
            <a:r>
              <a:rPr lang="de-DE" sz="1600" dirty="0" err="1">
                <a:solidFill>
                  <a:srgbClr val="000090"/>
                </a:solidFill>
                <a:latin typeface="Lucida Handwriting"/>
                <a:cs typeface="Lucida Handwriting"/>
              </a:rPr>
              <a:t>doing</a:t>
            </a:r>
            <a:r>
              <a:rPr lang="de-DE" sz="1600" dirty="0">
                <a:solidFill>
                  <a:srgbClr val="000090"/>
                </a:solidFill>
                <a:latin typeface="Lucida Handwriting"/>
                <a:cs typeface="Lucida Handwriting"/>
              </a:rPr>
              <a:t> so;</a:t>
            </a:r>
          </a:p>
          <a:p>
            <a:r>
              <a:rPr lang="de-DE" sz="1600" dirty="0" err="1">
                <a:solidFill>
                  <a:srgbClr val="000090"/>
                </a:solidFill>
                <a:latin typeface="Lucida Handwriting"/>
                <a:cs typeface="Lucida Handwriting"/>
              </a:rPr>
              <a:t>To</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critically</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reflect</a:t>
            </a:r>
            <a:r>
              <a:rPr lang="de-DE" sz="1600" dirty="0">
                <a:solidFill>
                  <a:srgbClr val="000090"/>
                </a:solidFill>
                <a:latin typeface="Lucida Handwriting"/>
                <a:cs typeface="Lucida Handwriting"/>
              </a:rPr>
              <a:t> on </a:t>
            </a:r>
            <a:r>
              <a:rPr lang="de-DE" sz="1600" dirty="0" err="1">
                <a:solidFill>
                  <a:srgbClr val="000090"/>
                </a:solidFill>
                <a:latin typeface="Lucida Handwriting"/>
                <a:cs typeface="Lucida Handwriting"/>
              </a:rPr>
              <a:t>incidents</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and</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perceptions</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of</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corruption</a:t>
            </a:r>
            <a:r>
              <a:rPr lang="de-DE" sz="1600" dirty="0">
                <a:solidFill>
                  <a:srgbClr val="000090"/>
                </a:solidFill>
                <a:latin typeface="Lucida Handwriting"/>
                <a:cs typeface="Lucida Handwriting"/>
              </a:rPr>
              <a:t> in </a:t>
            </a:r>
            <a:r>
              <a:rPr lang="de-DE" sz="1600" dirty="0" err="1">
                <a:solidFill>
                  <a:srgbClr val="000090"/>
                </a:solidFill>
                <a:latin typeface="Lucida Handwriting"/>
                <a:cs typeface="Lucida Handwriting"/>
              </a:rPr>
              <a:t>your</a:t>
            </a:r>
            <a:r>
              <a:rPr lang="de-DE" sz="1600" dirty="0">
                <a:solidFill>
                  <a:srgbClr val="000090"/>
                </a:solidFill>
                <a:latin typeface="Lucida Handwriting"/>
                <a:cs typeface="Lucida Handwriting"/>
              </a:rPr>
              <a:t> </a:t>
            </a:r>
            <a:r>
              <a:rPr lang="de-DE" sz="1600" dirty="0" err="1">
                <a:solidFill>
                  <a:srgbClr val="000090"/>
                </a:solidFill>
                <a:latin typeface="Lucida Handwriting"/>
                <a:cs typeface="Lucida Handwriting"/>
              </a:rPr>
              <a:t>country</a:t>
            </a:r>
            <a:r>
              <a:rPr lang="de-DE" sz="1600" dirty="0">
                <a:solidFill>
                  <a:srgbClr val="000090"/>
                </a:solidFill>
                <a:latin typeface="Lucida Handwriting"/>
                <a:cs typeface="Lucida Handwriting"/>
              </a:rPr>
              <a:t>.</a:t>
            </a:r>
          </a:p>
        </p:txBody>
      </p:sp>
    </p:spTree>
    <p:extLst>
      <p:ext uri="{BB962C8B-B14F-4D97-AF65-F5344CB8AC3E}">
        <p14:creationId xmlns:p14="http://schemas.microsoft.com/office/powerpoint/2010/main" val="397117355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
                                            <p:txEl>
                                              <p:pRg st="3" end="3"/>
                                            </p:txEl>
                                          </p:spTgt>
                                        </p:tgtEl>
                                        <p:attrNameLst>
                                          <p:attrName>style.visibility</p:attrName>
                                        </p:attrNameLst>
                                      </p:cBhvr>
                                      <p:to>
                                        <p:strVal val="visible"/>
                                      </p:to>
                                    </p:set>
                                    <p:anim calcmode="lin" valueType="num">
                                      <p:cBhvr additive="base">
                                        <p:cTn id="7" dur="500" fill="hold"/>
                                        <p:tgtEl>
                                          <p:spTgt spid="48">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8">
                                            <p:txEl>
                                              <p:pRg st="4" end="4"/>
                                            </p:txEl>
                                          </p:spTgt>
                                        </p:tgtEl>
                                        <p:attrNameLst>
                                          <p:attrName>style.visibility</p:attrName>
                                        </p:attrNameLst>
                                      </p:cBhvr>
                                      <p:to>
                                        <p:strVal val="visible"/>
                                      </p:to>
                                    </p:set>
                                    <p:anim calcmode="lin" valueType="num">
                                      <p:cBhvr additive="base">
                                        <p:cTn id="13" dur="500" fill="hold"/>
                                        <p:tgtEl>
                                          <p:spTgt spid="48">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8">
                                            <p:txEl>
                                              <p:pRg st="5" end="5"/>
                                            </p:txEl>
                                          </p:spTgt>
                                        </p:tgtEl>
                                        <p:attrNameLst>
                                          <p:attrName>style.visibility</p:attrName>
                                        </p:attrNameLst>
                                      </p:cBhvr>
                                      <p:to>
                                        <p:strVal val="visible"/>
                                      </p:to>
                                    </p:set>
                                    <p:anim calcmode="lin" valueType="num">
                                      <p:cBhvr additive="base">
                                        <p:cTn id="19" dur="500" fill="hold"/>
                                        <p:tgtEl>
                                          <p:spTgt spid="48">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8">
                                            <p:txEl>
                                              <p:pRg st="6" end="6"/>
                                            </p:txEl>
                                          </p:spTgt>
                                        </p:tgtEl>
                                        <p:attrNameLst>
                                          <p:attrName>style.visibility</p:attrName>
                                        </p:attrNameLst>
                                      </p:cBhvr>
                                      <p:to>
                                        <p:strVal val="visible"/>
                                      </p:to>
                                    </p:set>
                                    <p:anim calcmode="lin" valueType="num">
                                      <p:cBhvr additive="base">
                                        <p:cTn id="25" dur="500" fill="hold"/>
                                        <p:tgtEl>
                                          <p:spTgt spid="48">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8">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3" name="Foliennummernplatzhalter 2"/>
          <p:cNvSpPr>
            <a:spLocks noGrp="1"/>
          </p:cNvSpPr>
          <p:nvPr>
            <p:ph type="sldNum" sz="quarter" idx="12"/>
          </p:nvPr>
        </p:nvSpPr>
        <p:spPr/>
        <p:txBody>
          <a:bodyPr/>
          <a:lstStyle/>
          <a:p>
            <a:fld id="{961E0DA8-AC27-403E-90E8-404BCA9BAC80}" type="slidenum">
              <a:rPr lang="en-US" smtClean="0"/>
              <a:pPr/>
              <a:t>5</a:t>
            </a:fld>
            <a:endParaRPr lang="en-US"/>
          </a:p>
        </p:txBody>
      </p:sp>
      <p:sp>
        <p:nvSpPr>
          <p:cNvPr id="4" name="Fußzeilenplatzhalter 3"/>
          <p:cNvSpPr>
            <a:spLocks noGrp="1"/>
          </p:cNvSpPr>
          <p:nvPr>
            <p:ph type="ftr" sz="quarter" idx="3"/>
          </p:nvPr>
        </p:nvSpPr>
        <p:spPr/>
        <p:txBody>
          <a:bodyPr/>
          <a:lstStyle/>
          <a:p>
            <a:r>
              <a:rPr lang="en-US" b="1"/>
              <a:t>Module 4 – Understanding and assessing corruption</a:t>
            </a:r>
            <a:endParaRPr lang="en-US"/>
          </a:p>
        </p:txBody>
      </p:sp>
      <p:grpSp>
        <p:nvGrpSpPr>
          <p:cNvPr id="10" name="Gruppierung 9"/>
          <p:cNvGrpSpPr/>
          <p:nvPr/>
        </p:nvGrpSpPr>
        <p:grpSpPr>
          <a:xfrm>
            <a:off x="1593917" y="1816994"/>
            <a:ext cx="3472535" cy="592405"/>
            <a:chOff x="5055266" y="1809059"/>
            <a:chExt cx="3472535" cy="592405"/>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tIns="45720" rIns="108000" bIns="45720" rtlCol="0" anchor="t">
              <a:spAutoFit/>
            </a:bodyPr>
            <a:lstStyle/>
            <a:p>
              <a:r>
                <a:rPr lang="en-US" altLang="ko-KR" sz="2400" b="1" dirty="0">
                  <a:solidFill>
                    <a:schemeClr val="bg2">
                      <a:lumMod val="75000"/>
                    </a:schemeClr>
                  </a:solidFill>
                  <a:latin typeface="Roboto"/>
                  <a:ea typeface="맑은 고딕"/>
                  <a:cs typeface="Roboto"/>
                </a:rPr>
                <a:t>03</a:t>
              </a:r>
              <a:endParaRPr lang="ko-KR" altLang="en-US" sz="2400" b="1">
                <a:solidFill>
                  <a:schemeClr val="bg2">
                    <a:lumMod val="75000"/>
                  </a:schemeClr>
                </a:solidFill>
                <a:latin typeface="Roboto"/>
                <a:ea typeface="맑은 고딕"/>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584776"/>
            </a:xfrm>
            <a:prstGeom prst="rect">
              <a:avLst/>
            </a:prstGeom>
            <a:noFill/>
          </p:spPr>
          <p:txBody>
            <a:bodyPr wrap="square" lIns="91440" tIns="45720" rIns="91440" bIns="45720" rtlCol="0" anchor="t">
              <a:spAutoFit/>
            </a:bodyPr>
            <a:lstStyle/>
            <a:p>
              <a:r>
                <a:rPr lang="en-US" altLang="ko-KR" sz="1600" b="1" dirty="0">
                  <a:solidFill>
                    <a:schemeClr val="bg2">
                      <a:lumMod val="75000"/>
                    </a:schemeClr>
                  </a:solidFill>
                  <a:latin typeface="Roboto"/>
                  <a:ea typeface="맑은 고딕"/>
                  <a:cs typeface="Roboto"/>
                </a:rPr>
                <a:t>Why and how to assess corruption?</a:t>
              </a:r>
              <a:endParaRPr lang="ko-KR" altLang="en-US" sz="1600" b="1">
                <a:solidFill>
                  <a:schemeClr val="bg2">
                    <a:lumMod val="75000"/>
                  </a:schemeClr>
                </a:solidFill>
                <a:latin typeface="Roboto"/>
                <a:ea typeface="맑은 고딕"/>
                <a:cs typeface="Roboto"/>
              </a:endParaRPr>
            </a:p>
          </p:txBody>
        </p:sp>
      </p:grpSp>
      <p:grpSp>
        <p:nvGrpSpPr>
          <p:cNvPr id="5" name="Group 4">
            <a:extLst>
              <a:ext uri="{FF2B5EF4-FFF2-40B4-BE49-F238E27FC236}">
                <a16:creationId xmlns:a16="http://schemas.microsoft.com/office/drawing/2014/main" id="{3FCE1127-4075-49C6-9C6F-816C7EBB8A3D}"/>
              </a:ext>
            </a:extLst>
          </p:cNvPr>
          <p:cNvGrpSpPr/>
          <p:nvPr/>
        </p:nvGrpSpPr>
        <p:grpSpPr>
          <a:xfrm>
            <a:off x="5055269" y="630862"/>
            <a:ext cx="3472803" cy="595894"/>
            <a:chOff x="1593920" y="1719947"/>
            <a:chExt cx="3472803" cy="595894"/>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731066"/>
              <a:ext cx="2987989" cy="584775"/>
            </a:xfrm>
            <a:prstGeom prst="rect">
              <a:avLst/>
            </a:prstGeom>
            <a:noFill/>
          </p:spPr>
          <p:txBody>
            <a:bodyPr wrap="square" rtlCol="0" anchor="t">
              <a:spAutoFit/>
            </a:bodyPr>
            <a:lstStyle/>
            <a:p>
              <a:pPr lvl="0"/>
              <a:r>
                <a:rPr lang="en-US" altLang="ko-KR" sz="1600" b="1" dirty="0">
                  <a:solidFill>
                    <a:srgbClr val="AEABAB"/>
                  </a:solidFill>
                  <a:latin typeface="Roboto"/>
                  <a:cs typeface="Roboto"/>
                </a:rPr>
                <a:t>Administrative corruption: Types, risk areas and impact</a:t>
              </a:r>
              <a:endParaRPr lang="ko-KR" altLang="en-US" sz="1600" b="1" dirty="0">
                <a:solidFill>
                  <a:srgbClr val="AEABAB"/>
                </a:solidFill>
                <a:latin typeface="Roboto"/>
                <a:cs typeface="Roboto"/>
              </a:endParaRPr>
            </a:p>
          </p:txBody>
        </p:sp>
        <p:sp>
          <p:nvSpPr>
            <p:cNvPr id="45" name="TextBox 161">
              <a:extLst>
                <a:ext uri="{FF2B5EF4-FFF2-40B4-BE49-F238E27FC236}">
                  <a16:creationId xmlns:a16="http://schemas.microsoft.com/office/drawing/2014/main" id="{778F9CD7-E3C1-4A1C-B8DB-B2C0738B37CF}"/>
                </a:ext>
              </a:extLst>
            </p:cNvPr>
            <p:cNvSpPr txBox="1"/>
            <p:nvPr/>
          </p:nvSpPr>
          <p:spPr>
            <a:xfrm>
              <a:off x="1593920" y="1719947"/>
              <a:ext cx="960159" cy="461665"/>
            </a:xfrm>
            <a:prstGeom prst="rect">
              <a:avLst/>
            </a:prstGeom>
            <a:noFill/>
          </p:spPr>
          <p:txBody>
            <a:bodyPr wrap="square" lIns="108000" tIns="45720" rIns="108000" bIns="45720" rtlCol="0" anchor="t">
              <a:spAutoFit/>
            </a:bodyPr>
            <a:lstStyle/>
            <a:p>
              <a:r>
                <a:rPr lang="en-US" altLang="ko-KR" sz="2400" b="1" dirty="0">
                  <a:solidFill>
                    <a:schemeClr val="bg2">
                      <a:lumMod val="75000"/>
                    </a:schemeClr>
                  </a:solidFill>
                  <a:latin typeface="Roboto"/>
                  <a:ea typeface="맑은 고딕"/>
                  <a:cs typeface="Roboto"/>
                </a:rPr>
                <a:t>02</a:t>
              </a:r>
              <a:endParaRPr lang="ko-KR" altLang="en-US" sz="2400" b="1" dirty="0">
                <a:solidFill>
                  <a:schemeClr val="bg2">
                    <a:lumMod val="75000"/>
                  </a:schemeClr>
                </a:solidFill>
                <a:latin typeface="Roboto"/>
                <a:ea typeface="맑은 고딕"/>
                <a:cs typeface="Roboto"/>
              </a:endParaRPr>
            </a:p>
          </p:txBody>
        </p:sp>
      </p:grpSp>
      <p:sp>
        <p:nvSpPr>
          <p:cNvPr id="37" name="TextBox 165">
            <a:extLst>
              <a:ext uri="{FF2B5EF4-FFF2-40B4-BE49-F238E27FC236}">
                <a16:creationId xmlns:a16="http://schemas.microsoft.com/office/drawing/2014/main" id="{F5C849C4-6466-4A2C-A634-E5C491129188}"/>
              </a:ext>
            </a:extLst>
          </p:cNvPr>
          <p:cNvSpPr txBox="1"/>
          <p:nvPr/>
        </p:nvSpPr>
        <p:spPr>
          <a:xfrm>
            <a:off x="2079538" y="638454"/>
            <a:ext cx="2988000" cy="338554"/>
          </a:xfrm>
          <a:prstGeom prst="rect">
            <a:avLst/>
          </a:prstGeom>
          <a:noFill/>
        </p:spPr>
        <p:txBody>
          <a:bodyPr wrap="square" rtlCol="0" anchor="t">
            <a:spAutoFit/>
          </a:bodyPr>
          <a:lstStyle/>
          <a:p>
            <a:r>
              <a:rPr lang="en-US" altLang="ko-KR" sz="1600" b="1">
                <a:solidFill>
                  <a:schemeClr val="bg1"/>
                </a:solidFill>
                <a:latin typeface="Roboto"/>
                <a:cs typeface="Roboto"/>
              </a:rPr>
              <a:t>What is corruption?</a:t>
            </a:r>
            <a:endParaRPr lang="ko-KR" altLang="en-US" sz="1600" b="1">
              <a:solidFill>
                <a:schemeClr val="bg1"/>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338554"/>
          </a:xfrm>
          <a:prstGeom prst="rect">
            <a:avLst/>
          </a:prstGeom>
          <a:noFill/>
        </p:spPr>
        <p:txBody>
          <a:bodyPr wrap="square" lIns="91440" tIns="45720" rIns="91440" bIns="45720" rtlCol="0" anchor="t">
            <a:spAutoFit/>
          </a:bodyPr>
          <a:lstStyle/>
          <a:p>
            <a:endParaRPr lang="de-DE" altLang="ko-KR" sz="1600" b="1">
              <a:solidFill>
                <a:schemeClr val="bg1"/>
              </a:solidFill>
              <a:latin typeface="Roboto"/>
              <a:cs typeface="Roboto"/>
            </a:endParaRP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01</a:t>
            </a:r>
            <a:endParaRPr lang="ko-KR" altLang="en-US" sz="2400" b="1">
              <a:solidFill>
                <a:schemeClr val="bg1"/>
              </a:solidFill>
              <a:latin typeface="Roboto"/>
              <a:cs typeface="Roboto"/>
            </a:endParaRPr>
          </a:p>
        </p:txBody>
      </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29" name="Gruppierung 28"/>
          <p:cNvGrpSpPr/>
          <p:nvPr/>
        </p:nvGrpSpPr>
        <p:grpSpPr>
          <a:xfrm>
            <a:off x="5070207" y="1819522"/>
            <a:ext cx="3472535" cy="592405"/>
            <a:chOff x="5055266" y="1809059"/>
            <a:chExt cx="3472535" cy="592405"/>
          </a:xfrm>
        </p:grpSpPr>
        <p:sp>
          <p:nvSpPr>
            <p:cNvPr id="32"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tIns="45720" rIns="108000" bIns="45720" rtlCol="0" anchor="t">
              <a:spAutoFit/>
            </a:bodyPr>
            <a:lstStyle/>
            <a:p>
              <a:r>
                <a:rPr lang="en-US" altLang="ko-KR" sz="2400" b="1" dirty="0">
                  <a:solidFill>
                    <a:schemeClr val="bg2">
                      <a:lumMod val="75000"/>
                    </a:schemeClr>
                  </a:solidFill>
                  <a:latin typeface="Roboto"/>
                  <a:ea typeface="맑은 고딕"/>
                  <a:cs typeface="Roboto"/>
                </a:rPr>
                <a:t>04</a:t>
              </a:r>
              <a:endParaRPr lang="ko-KR" altLang="en-US" sz="2400" b="1" dirty="0">
                <a:solidFill>
                  <a:schemeClr val="bg2">
                    <a:lumMod val="75000"/>
                  </a:schemeClr>
                </a:solidFill>
                <a:latin typeface="Roboto"/>
                <a:ea typeface="맑은 고딕"/>
                <a:cs typeface="Roboto"/>
              </a:endParaRPr>
            </a:p>
          </p:txBody>
        </p:sp>
        <p:sp>
          <p:nvSpPr>
            <p:cNvPr id="35" name="TextBox 177">
              <a:extLst>
                <a:ext uri="{FF2B5EF4-FFF2-40B4-BE49-F238E27FC236}">
                  <a16:creationId xmlns:a16="http://schemas.microsoft.com/office/drawing/2014/main" id="{EB4A109D-FBFE-47D6-9A8F-D7BF7A3D0024}"/>
                </a:ext>
              </a:extLst>
            </p:cNvPr>
            <p:cNvSpPr txBox="1"/>
            <p:nvPr/>
          </p:nvSpPr>
          <p:spPr>
            <a:xfrm>
              <a:off x="5539801" y="1816688"/>
              <a:ext cx="2988000" cy="584776"/>
            </a:xfrm>
            <a:prstGeom prst="rect">
              <a:avLst/>
            </a:prstGeom>
            <a:noFill/>
          </p:spPr>
          <p:txBody>
            <a:bodyPr wrap="square" rtlCol="0" anchor="t">
              <a:spAutoFit/>
            </a:bodyPr>
            <a:lstStyle/>
            <a:p>
              <a:r>
                <a:rPr lang="de-DE" altLang="ko-KR" sz="1600" b="1" err="1">
                  <a:solidFill>
                    <a:srgbClr val="AEABAB"/>
                  </a:solidFill>
                  <a:latin typeface="Roboto"/>
                  <a:cs typeface="Roboto"/>
                </a:rPr>
                <a:t>Practical</a:t>
              </a:r>
              <a:r>
                <a:rPr lang="de-DE" altLang="ko-KR" sz="1600" b="1">
                  <a:solidFill>
                    <a:srgbClr val="AEABAB"/>
                  </a:solidFill>
                  <a:latin typeface="Roboto"/>
                  <a:cs typeface="Roboto"/>
                </a:rPr>
                <a:t> </a:t>
              </a:r>
              <a:r>
                <a:rPr lang="de-DE" altLang="ko-KR" sz="1600" b="1" err="1">
                  <a:solidFill>
                    <a:srgbClr val="AEABAB"/>
                  </a:solidFill>
                  <a:latin typeface="Roboto"/>
                  <a:cs typeface="Roboto"/>
                </a:rPr>
                <a:t>examples</a:t>
              </a:r>
              <a:r>
                <a:rPr lang="de-DE" altLang="ko-KR" sz="1600" b="1">
                  <a:solidFill>
                    <a:srgbClr val="AEABAB"/>
                  </a:solidFill>
                  <a:latin typeface="Roboto"/>
                  <a:cs typeface="Roboto"/>
                </a:rPr>
                <a:t> of assessment tools</a:t>
              </a:r>
              <a:endParaRPr lang="ko-KR" altLang="en-US" sz="1600" b="1">
                <a:solidFill>
                  <a:srgbClr val="AEABAB"/>
                </a:solidFill>
                <a:latin typeface="Roboto"/>
                <a:cs typeface="Roboto"/>
              </a:endParaRPr>
            </a:p>
          </p:txBody>
        </p:sp>
      </p:grpSp>
      <p:grpSp>
        <p:nvGrpSpPr>
          <p:cNvPr id="21" name="Gruppierung 20"/>
          <p:cNvGrpSpPr/>
          <p:nvPr/>
        </p:nvGrpSpPr>
        <p:grpSpPr>
          <a:xfrm>
            <a:off x="1593917" y="2987363"/>
            <a:ext cx="3472535" cy="592404"/>
            <a:chOff x="5055266" y="1809059"/>
            <a:chExt cx="3472535" cy="592404"/>
          </a:xfrm>
        </p:grpSpPr>
        <p:sp>
          <p:nvSpPr>
            <p:cNvPr id="22"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tIns="45720" rIns="108000" bIns="45720" rtlCol="0" anchor="t">
              <a:spAutoFit/>
            </a:bodyPr>
            <a:lstStyle/>
            <a:p>
              <a:r>
                <a:rPr lang="en-US" altLang="ko-KR" sz="2400" b="1" dirty="0">
                  <a:solidFill>
                    <a:schemeClr val="bg2">
                      <a:lumMod val="75000"/>
                    </a:schemeClr>
                  </a:solidFill>
                  <a:latin typeface="Roboto"/>
                  <a:ea typeface="맑은 고딕"/>
                  <a:cs typeface="Roboto"/>
                </a:rPr>
                <a:t>05</a:t>
              </a:r>
              <a:endParaRPr lang="ko-KR" altLang="en-US" sz="2400" b="1">
                <a:solidFill>
                  <a:schemeClr val="bg2">
                    <a:lumMod val="75000"/>
                  </a:schemeClr>
                </a:solidFill>
                <a:latin typeface="Roboto"/>
                <a:ea typeface="맑은 고딕"/>
                <a:cs typeface="Roboto"/>
              </a:endParaRPr>
            </a:p>
          </p:txBody>
        </p:sp>
        <p:sp>
          <p:nvSpPr>
            <p:cNvPr id="23" name="TextBox 177">
              <a:extLst>
                <a:ext uri="{FF2B5EF4-FFF2-40B4-BE49-F238E27FC236}">
                  <a16:creationId xmlns:a16="http://schemas.microsoft.com/office/drawing/2014/main" id="{EB4A109D-FBFE-47D6-9A8F-D7BF7A3D0024}"/>
                </a:ext>
              </a:extLst>
            </p:cNvPr>
            <p:cNvSpPr txBox="1"/>
            <p:nvPr/>
          </p:nvSpPr>
          <p:spPr>
            <a:xfrm>
              <a:off x="5539801" y="1816688"/>
              <a:ext cx="2988000" cy="584775"/>
            </a:xfrm>
            <a:prstGeom prst="rect">
              <a:avLst/>
            </a:prstGeom>
            <a:noFill/>
          </p:spPr>
          <p:txBody>
            <a:bodyPr wrap="square" lIns="91440" tIns="45720" rIns="91440" bIns="45720" rtlCol="0" anchor="t">
              <a:spAutoFit/>
            </a:bodyPr>
            <a:lstStyle/>
            <a:p>
              <a:r>
                <a:rPr lang="en-US" altLang="ko-KR" sz="1600" b="1" dirty="0">
                  <a:solidFill>
                    <a:schemeClr val="bg2">
                      <a:lumMod val="75000"/>
                    </a:schemeClr>
                  </a:solidFill>
                  <a:latin typeface="Roboto"/>
                  <a:ea typeface="맑은 고딕"/>
                  <a:cs typeface="+mn-lt"/>
                </a:rPr>
                <a:t>Activity</a:t>
              </a:r>
              <a:r>
                <a:rPr lang="en-US" altLang="ko-KR" sz="1600" b="1" dirty="0">
                  <a:solidFill>
                    <a:schemeClr val="bg2">
                      <a:lumMod val="75000"/>
                    </a:schemeClr>
                  </a:solidFill>
                  <a:latin typeface="Roboto"/>
                  <a:ea typeface="맑은 고딕"/>
                  <a:cs typeface="Calibri"/>
                </a:rPr>
                <a:t>:</a:t>
              </a:r>
              <a:r>
                <a:rPr lang="en-US" altLang="ko-KR" sz="1600" b="1" dirty="0">
                  <a:solidFill>
                    <a:schemeClr val="bg2">
                      <a:lumMod val="75000"/>
                    </a:schemeClr>
                  </a:solidFill>
                  <a:latin typeface="Roboto"/>
                  <a:ea typeface="맑은 고딕"/>
                  <a:cs typeface="Roboto"/>
                </a:rPr>
                <a:t> How does your country score and why so? </a:t>
              </a:r>
              <a:endParaRPr lang="ko-KR" altLang="en-US" sz="1600" b="1">
                <a:solidFill>
                  <a:schemeClr val="bg2">
                    <a:lumMod val="75000"/>
                  </a:schemeClr>
                </a:solidFill>
                <a:latin typeface="Roboto"/>
                <a:ea typeface="맑은 고딕"/>
                <a:cs typeface="Roboto"/>
              </a:endParaRPr>
            </a:p>
          </p:txBody>
        </p:sp>
      </p:grpSp>
    </p:spTree>
    <p:extLst>
      <p:ext uri="{BB962C8B-B14F-4D97-AF65-F5344CB8AC3E}">
        <p14:creationId xmlns:p14="http://schemas.microsoft.com/office/powerpoint/2010/main" val="361940325"/>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ung 2"/>
          <p:cNvGrpSpPr/>
          <p:nvPr/>
        </p:nvGrpSpPr>
        <p:grpSpPr>
          <a:xfrm rot="409426">
            <a:off x="5023931" y="1119883"/>
            <a:ext cx="4448484" cy="4312165"/>
            <a:chOff x="4189978" y="1234792"/>
            <a:chExt cx="4850868" cy="4515813"/>
          </a:xfrm>
        </p:grpSpPr>
        <p:pic>
          <p:nvPicPr>
            <p:cNvPr id="14" name="Bild 13" descr="196-1961184_6-scrap-of-paper-p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4189978" y="1234792"/>
              <a:ext cx="4850868" cy="4515813"/>
            </a:xfrm>
            <a:prstGeom prst="rect">
              <a:avLst/>
            </a:prstGeom>
          </p:spPr>
        </p:pic>
        <p:pic>
          <p:nvPicPr>
            <p:cNvPr id="2" name="Bild 1" descr="Bildschirmfoto 2020-06-08 um 20.51.2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0570" y="1858069"/>
              <a:ext cx="3953697" cy="3179591"/>
            </a:xfrm>
            <a:prstGeom prst="rect">
              <a:avLst/>
            </a:prstGeom>
          </p:spPr>
        </p:pic>
      </p:grpSp>
      <p:sp>
        <p:nvSpPr>
          <p:cNvPr id="19457" name="Title 1">
            <a:extLst>
              <a:ext uri="{FF2B5EF4-FFF2-40B4-BE49-F238E27FC236}">
                <a16:creationId xmlns:a16="http://schemas.microsoft.com/office/drawing/2014/main" id="{5D7B8E5F-D365-486B-8A7F-6566698CA49F}"/>
              </a:ext>
            </a:extLst>
          </p:cNvPr>
          <p:cNvSpPr>
            <a:spLocks noGrp="1" noChangeArrowheads="1"/>
          </p:cNvSpPr>
          <p:nvPr>
            <p:ph type="title"/>
          </p:nvPr>
        </p:nvSpPr>
        <p:spPr/>
        <p:txBody>
          <a:bodyPr>
            <a:normAutofit/>
          </a:bodyPr>
          <a:lstStyle/>
          <a:p>
            <a:r>
              <a:rPr lang="en-US" altLang="en-US" sz="4000" b="1" dirty="0"/>
              <a:t>Corruption in UNCAC</a:t>
            </a:r>
          </a:p>
        </p:txBody>
      </p:sp>
      <p:pic>
        <p:nvPicPr>
          <p:cNvPr id="12" name="Bild 11" descr="Bildschirmfoto 2020-05-14 um 18.46.05.png"/>
          <p:cNvPicPr>
            <a:picLocks/>
          </p:cNvPicPr>
          <p:nvPr/>
        </p:nvPicPr>
        <p:blipFill>
          <a:blip r:embed="rId5">
            <a:extLst>
              <a:ext uri="{28A0092B-C50C-407E-A947-70E740481C1C}">
                <a14:useLocalDpi xmlns:a14="http://schemas.microsoft.com/office/drawing/2010/main"/>
              </a:ext>
            </a:extLst>
          </a:blip>
          <a:stretch>
            <a:fillRect/>
          </a:stretch>
        </p:blipFill>
        <p:spPr>
          <a:xfrm flipH="1">
            <a:off x="622428" y="1315172"/>
            <a:ext cx="2781823" cy="3364586"/>
          </a:xfrm>
          <a:prstGeom prst="rect">
            <a:avLst/>
          </a:prstGeom>
          <a:ln>
            <a:noFill/>
          </a:ln>
          <a:effectLst>
            <a:outerShdw blurRad="292100" dist="139700" dir="2700000" algn="tl" rotWithShape="0">
              <a:srgbClr val="333333">
                <a:alpha val="65000"/>
              </a:srgbClr>
            </a:outerShdw>
          </a:effectLst>
        </p:spPr>
      </p:pic>
      <p:pic>
        <p:nvPicPr>
          <p:cNvPr id="11" name="Bild 10" descr="Bildschirmfoto 2020-05-14 um 18.46.05.png"/>
          <p:cNvPicPr>
            <a:picLocks/>
          </p:cNvPicPr>
          <p:nvPr/>
        </p:nvPicPr>
        <p:blipFill rotWithShape="1">
          <a:blip r:embed="rId5">
            <a:extLst>
              <a:ext uri="{28A0092B-C50C-407E-A947-70E740481C1C}">
                <a14:useLocalDpi xmlns:a14="http://schemas.microsoft.com/office/drawing/2010/main"/>
              </a:ext>
            </a:extLst>
          </a:blip>
          <a:srcRect l="13226"/>
          <a:stretch/>
        </p:blipFill>
        <p:spPr>
          <a:xfrm>
            <a:off x="2971127" y="1318544"/>
            <a:ext cx="2449830" cy="3354642"/>
          </a:xfrm>
          <a:prstGeom prst="rect">
            <a:avLst/>
          </a:prstGeom>
          <a:ln>
            <a:noFill/>
          </a:ln>
          <a:effectLst>
            <a:outerShdw blurRad="292100" dist="139700" dir="2700000" algn="tl" rotWithShape="0">
              <a:srgbClr val="333333">
                <a:alpha val="65000"/>
              </a:srgbClr>
            </a:outerShdw>
          </a:effectLst>
        </p:spPr>
      </p:pic>
      <p:sp>
        <p:nvSpPr>
          <p:cNvPr id="15" name="Content Placeholder 2">
            <a:extLst>
              <a:ext uri="{FF2B5EF4-FFF2-40B4-BE49-F238E27FC236}">
                <a16:creationId xmlns:a16="http://schemas.microsoft.com/office/drawing/2014/main" id="{A0186EA8-7991-414A-AF7E-7BFAC23727B4}"/>
              </a:ext>
            </a:extLst>
          </p:cNvPr>
          <p:cNvSpPr>
            <a:spLocks noGrp="1" noChangeArrowheads="1"/>
          </p:cNvSpPr>
          <p:nvPr>
            <p:ph idx="1"/>
          </p:nvPr>
        </p:nvSpPr>
        <p:spPr>
          <a:xfrm>
            <a:off x="634960" y="1377991"/>
            <a:ext cx="2443991" cy="2883274"/>
          </a:xfrm>
        </p:spPr>
        <p:txBody>
          <a:bodyPr>
            <a:noAutofit/>
          </a:bodyPr>
          <a:lstStyle/>
          <a:p>
            <a:pPr>
              <a:lnSpc>
                <a:spcPct val="100000"/>
              </a:lnSpc>
              <a:spcBef>
                <a:spcPct val="0"/>
              </a:spcBef>
              <a:defRPr/>
            </a:pPr>
            <a:r>
              <a:rPr lang="de-DE" altLang="en-US" sz="1050" b="1" dirty="0" err="1">
                <a:solidFill>
                  <a:srgbClr val="000000"/>
                </a:solidFill>
                <a:ea typeface="+mj-ea"/>
                <a:cs typeface="+mj-cs"/>
              </a:rPr>
              <a:t>No</a:t>
            </a:r>
            <a:r>
              <a:rPr lang="de-DE" altLang="en-US" sz="1050" b="1" dirty="0">
                <a:solidFill>
                  <a:srgbClr val="000000"/>
                </a:solidFill>
                <a:ea typeface="+mj-ea"/>
                <a:cs typeface="+mj-cs"/>
              </a:rPr>
              <a:t> </a:t>
            </a:r>
            <a:r>
              <a:rPr lang="en" altLang="en-US" sz="1050" b="1" dirty="0" err="1">
                <a:solidFill>
                  <a:srgbClr val="000000"/>
                </a:solidFill>
                <a:ea typeface="+mj-ea"/>
                <a:cs typeface="+mj-cs"/>
              </a:rPr>
              <a:t>defin</a:t>
            </a:r>
            <a:r>
              <a:rPr lang="de-DE" altLang="en-US" sz="1050" b="1" dirty="0" err="1">
                <a:solidFill>
                  <a:srgbClr val="000000"/>
                </a:solidFill>
                <a:ea typeface="+mj-ea"/>
                <a:cs typeface="+mj-cs"/>
              </a:rPr>
              <a:t>ition</a:t>
            </a:r>
            <a:r>
              <a:rPr lang="de-DE" altLang="en-US" sz="1050" b="1" dirty="0">
                <a:solidFill>
                  <a:srgbClr val="000000"/>
                </a:solidFill>
                <a:ea typeface="+mj-ea"/>
                <a:cs typeface="+mj-cs"/>
              </a:rPr>
              <a:t> </a:t>
            </a:r>
            <a:r>
              <a:rPr lang="de-DE" altLang="en-US" sz="1050" b="1" dirty="0" err="1">
                <a:solidFill>
                  <a:srgbClr val="000000"/>
                </a:solidFill>
                <a:ea typeface="+mj-ea"/>
                <a:cs typeface="+mj-cs"/>
              </a:rPr>
              <a:t>of</a:t>
            </a:r>
            <a:r>
              <a:rPr lang="en" altLang="en-US" sz="1050" b="1" dirty="0">
                <a:solidFill>
                  <a:srgbClr val="000000"/>
                </a:solidFill>
                <a:ea typeface="+mj-ea"/>
                <a:cs typeface="+mj-cs"/>
              </a:rPr>
              <a:t> corruption </a:t>
            </a:r>
            <a:r>
              <a:rPr lang="en" altLang="en-US" sz="1050" dirty="0">
                <a:solidFill>
                  <a:srgbClr val="000000"/>
                </a:solidFill>
                <a:ea typeface="+mj-ea"/>
                <a:cs typeface="+mj-cs"/>
              </a:rPr>
              <a:t>as such</a:t>
            </a:r>
            <a:r>
              <a:rPr lang="de-DE" altLang="en-US" sz="1050" dirty="0">
                <a:solidFill>
                  <a:srgbClr val="000000"/>
                </a:solidFill>
                <a:ea typeface="+mj-ea"/>
                <a:cs typeface="+mj-cs"/>
              </a:rPr>
              <a:t>;</a:t>
            </a:r>
          </a:p>
          <a:p>
            <a:pPr>
              <a:lnSpc>
                <a:spcPct val="100000"/>
              </a:lnSpc>
              <a:spcBef>
                <a:spcPct val="0"/>
              </a:spcBef>
              <a:defRPr/>
            </a:pPr>
            <a:r>
              <a:rPr lang="de-DE" altLang="en-US" sz="1050" b="1" dirty="0">
                <a:solidFill>
                  <a:srgbClr val="000000"/>
                </a:solidFill>
                <a:ea typeface="+mj-ea"/>
                <a:cs typeface="+mj-cs"/>
              </a:rPr>
              <a:t>Listing </a:t>
            </a:r>
            <a:r>
              <a:rPr lang="de-DE" altLang="en-US" sz="1050" b="1" dirty="0" err="1">
                <a:solidFill>
                  <a:srgbClr val="000000"/>
                </a:solidFill>
                <a:ea typeface="+mj-ea"/>
                <a:cs typeface="+mj-cs"/>
              </a:rPr>
              <a:t>of</a:t>
            </a:r>
            <a:r>
              <a:rPr lang="de-DE" altLang="en-US" sz="1050" b="1" dirty="0">
                <a:solidFill>
                  <a:srgbClr val="000000"/>
                </a:solidFill>
                <a:ea typeface="+mj-ea"/>
                <a:cs typeface="+mj-cs"/>
              </a:rPr>
              <a:t> </a:t>
            </a:r>
            <a:r>
              <a:rPr lang="de-DE" altLang="en-US" sz="1050" b="1" dirty="0" err="1">
                <a:solidFill>
                  <a:srgbClr val="000000"/>
                </a:solidFill>
                <a:ea typeface="+mj-ea"/>
                <a:cs typeface="+mj-cs"/>
              </a:rPr>
              <a:t>specific</a:t>
            </a:r>
            <a:r>
              <a:rPr lang="de-DE" altLang="en-US" sz="1050" b="1" dirty="0">
                <a:solidFill>
                  <a:srgbClr val="000000"/>
                </a:solidFill>
                <a:ea typeface="+mj-ea"/>
                <a:cs typeface="+mj-cs"/>
              </a:rPr>
              <a:t> </a:t>
            </a:r>
            <a:r>
              <a:rPr lang="en" altLang="en-US" sz="1050" b="1" dirty="0">
                <a:solidFill>
                  <a:srgbClr val="000000"/>
                </a:solidFill>
                <a:ea typeface="+mj-ea"/>
                <a:cs typeface="+mj-cs"/>
              </a:rPr>
              <a:t>criminal offenses related to corruption </a:t>
            </a:r>
            <a:r>
              <a:rPr lang="en" altLang="en-US" sz="1050" dirty="0">
                <a:solidFill>
                  <a:srgbClr val="000000"/>
                </a:solidFill>
                <a:ea typeface="+mj-ea"/>
                <a:cs typeface="+mj-cs"/>
              </a:rPr>
              <a:t>(e.g. bribery, embezzlement, money laundering, concealment and obstruction of justice etc.)</a:t>
            </a:r>
            <a:r>
              <a:rPr lang="de-DE" altLang="en-US" sz="1050" dirty="0">
                <a:solidFill>
                  <a:srgbClr val="000000"/>
                </a:solidFill>
                <a:ea typeface="+mj-ea"/>
                <a:cs typeface="+mj-cs"/>
              </a:rPr>
              <a:t>;</a:t>
            </a:r>
          </a:p>
          <a:p>
            <a:pPr>
              <a:lnSpc>
                <a:spcPct val="100000"/>
              </a:lnSpc>
              <a:spcBef>
                <a:spcPct val="0"/>
              </a:spcBef>
              <a:defRPr/>
            </a:pPr>
            <a:r>
              <a:rPr lang="de-DE" altLang="en-US" sz="1050" b="1" dirty="0">
                <a:solidFill>
                  <a:srgbClr val="000000"/>
                </a:solidFill>
              </a:rPr>
              <a:t>Wide </a:t>
            </a:r>
            <a:r>
              <a:rPr lang="de-DE" altLang="en-US" sz="1050" b="1" dirty="0" err="1">
                <a:solidFill>
                  <a:srgbClr val="000000"/>
                </a:solidFill>
              </a:rPr>
              <a:t>scope</a:t>
            </a:r>
            <a:r>
              <a:rPr lang="de-DE" altLang="en-US" sz="1050" b="1" dirty="0">
                <a:solidFill>
                  <a:srgbClr val="000000"/>
                </a:solidFill>
              </a:rPr>
              <a:t> </a:t>
            </a:r>
            <a:r>
              <a:rPr lang="de-DE" altLang="en-US" sz="1050" b="1" dirty="0" err="1">
                <a:solidFill>
                  <a:srgbClr val="000000"/>
                </a:solidFill>
              </a:rPr>
              <a:t>of</a:t>
            </a:r>
            <a:r>
              <a:rPr lang="de-DE" altLang="en-US" sz="1050" b="1" dirty="0">
                <a:solidFill>
                  <a:srgbClr val="000000"/>
                </a:solidFill>
              </a:rPr>
              <a:t> </a:t>
            </a:r>
            <a:r>
              <a:rPr lang="de-DE" altLang="en-US" sz="1050" b="1" dirty="0" err="1">
                <a:solidFill>
                  <a:srgbClr val="000000"/>
                </a:solidFill>
              </a:rPr>
              <a:t>persons</a:t>
            </a:r>
            <a:r>
              <a:rPr lang="de-DE" altLang="en-US" sz="1050" b="1" dirty="0">
                <a:solidFill>
                  <a:srgbClr val="000000"/>
                </a:solidFill>
              </a:rPr>
              <a:t> </a:t>
            </a:r>
            <a:r>
              <a:rPr lang="de-DE" altLang="en-US" sz="1050" b="1" dirty="0" err="1">
                <a:solidFill>
                  <a:srgbClr val="000000"/>
                </a:solidFill>
              </a:rPr>
              <a:t>that</a:t>
            </a:r>
            <a:r>
              <a:rPr lang="de-DE" altLang="en-US" sz="1050" b="1" dirty="0">
                <a:solidFill>
                  <a:srgbClr val="000000"/>
                </a:solidFill>
              </a:rPr>
              <a:t> </a:t>
            </a:r>
            <a:r>
              <a:rPr lang="de-DE" altLang="en-US" sz="1050" b="1" dirty="0" err="1">
                <a:solidFill>
                  <a:srgbClr val="000000"/>
                </a:solidFill>
              </a:rPr>
              <a:t>might</a:t>
            </a:r>
            <a:r>
              <a:rPr lang="de-DE" altLang="en-US" sz="1050" b="1" dirty="0">
                <a:solidFill>
                  <a:srgbClr val="000000"/>
                </a:solidFill>
              </a:rPr>
              <a:t> </a:t>
            </a:r>
            <a:r>
              <a:rPr lang="de-DE" altLang="en-US" sz="1050" b="1" dirty="0" err="1">
                <a:solidFill>
                  <a:srgbClr val="000000"/>
                </a:solidFill>
              </a:rPr>
              <a:t>become</a:t>
            </a:r>
            <a:r>
              <a:rPr lang="de-DE" altLang="en-US" sz="1050" b="1" dirty="0">
                <a:solidFill>
                  <a:srgbClr val="000000"/>
                </a:solidFill>
              </a:rPr>
              <a:t> </a:t>
            </a:r>
            <a:r>
              <a:rPr lang="de-DE" altLang="en-US" sz="1050" b="1" dirty="0" err="1">
                <a:solidFill>
                  <a:srgbClr val="000000"/>
                </a:solidFill>
              </a:rPr>
              <a:t>parties</a:t>
            </a:r>
            <a:r>
              <a:rPr lang="de-DE" altLang="en-US" sz="1050" b="1" dirty="0">
                <a:solidFill>
                  <a:srgbClr val="000000"/>
                </a:solidFill>
              </a:rPr>
              <a:t> </a:t>
            </a:r>
            <a:r>
              <a:rPr lang="de-DE" altLang="en-US" sz="1050" b="1" dirty="0" err="1">
                <a:solidFill>
                  <a:srgbClr val="000000"/>
                </a:solidFill>
              </a:rPr>
              <a:t>to</a:t>
            </a:r>
            <a:r>
              <a:rPr lang="de-DE" altLang="en-US" sz="1050" b="1" dirty="0">
                <a:solidFill>
                  <a:srgbClr val="000000"/>
                </a:solidFill>
              </a:rPr>
              <a:t> </a:t>
            </a:r>
            <a:r>
              <a:rPr lang="de-DE" altLang="en-US" sz="1050" b="1" dirty="0" err="1">
                <a:solidFill>
                  <a:srgbClr val="000000"/>
                </a:solidFill>
              </a:rPr>
              <a:t>corruption</a:t>
            </a:r>
            <a:r>
              <a:rPr lang="de-DE" altLang="en-US" sz="1050" b="1" dirty="0">
                <a:solidFill>
                  <a:srgbClr val="000000"/>
                </a:solidFill>
              </a:rPr>
              <a:t>: </a:t>
            </a:r>
            <a:r>
              <a:rPr lang="de-DE" altLang="en-US" sz="1050" dirty="0">
                <a:solidFill>
                  <a:srgbClr val="000000"/>
                </a:solidFill>
              </a:rPr>
              <a:t>A</a:t>
            </a:r>
            <a:r>
              <a:rPr lang="en" altLang="en-US" sz="1050" dirty="0" err="1">
                <a:solidFill>
                  <a:srgbClr val="000000"/>
                </a:solidFill>
              </a:rPr>
              <a:t>nyone</a:t>
            </a:r>
            <a:r>
              <a:rPr lang="en" altLang="en-US" sz="1050" dirty="0">
                <a:solidFill>
                  <a:srgbClr val="000000"/>
                </a:solidFill>
              </a:rPr>
              <a:t> who holds legislative, administrative, or executive office, or provides a public service, including employees of private companies under government contract</a:t>
            </a:r>
            <a:r>
              <a:rPr lang="de-DE" altLang="en-US" sz="1050" dirty="0">
                <a:solidFill>
                  <a:srgbClr val="000000"/>
                </a:solidFill>
              </a:rPr>
              <a:t>.</a:t>
            </a:r>
          </a:p>
          <a:p>
            <a:pPr>
              <a:lnSpc>
                <a:spcPct val="100000"/>
              </a:lnSpc>
              <a:spcBef>
                <a:spcPct val="0"/>
              </a:spcBef>
              <a:defRPr/>
            </a:pPr>
            <a:r>
              <a:rPr lang="en" altLang="en-US" sz="1050" b="1" dirty="0">
                <a:solidFill>
                  <a:srgbClr val="000000"/>
                </a:solidFill>
              </a:rPr>
              <a:t>Benefit: </a:t>
            </a:r>
            <a:r>
              <a:rPr lang="de-DE" altLang="en-US" sz="1050" dirty="0">
                <a:solidFill>
                  <a:srgbClr val="000000"/>
                </a:solidFill>
              </a:rPr>
              <a:t>C</a:t>
            </a:r>
            <a:r>
              <a:rPr lang="en" altLang="en-US" sz="1050" dirty="0">
                <a:solidFill>
                  <a:srgbClr val="000000"/>
                </a:solidFill>
              </a:rPr>
              <a:t>overage is not unnecessarily constrained by the details of a definition negotiated by governments at a specific time</a:t>
            </a:r>
            <a:r>
              <a:rPr lang="de-DE" altLang="en-US" sz="1050" dirty="0">
                <a:solidFill>
                  <a:srgbClr val="000000"/>
                </a:solidFill>
              </a:rPr>
              <a:t>.</a:t>
            </a:r>
            <a:endParaRPr lang="de-DE" altLang="en-US" sz="1050" b="1" dirty="0">
              <a:solidFill>
                <a:srgbClr val="000000"/>
              </a:solidFill>
            </a:endParaRPr>
          </a:p>
        </p:txBody>
      </p:sp>
      <p:sp>
        <p:nvSpPr>
          <p:cNvPr id="33" name="Content Placeholder 2">
            <a:extLst>
              <a:ext uri="{FF2B5EF4-FFF2-40B4-BE49-F238E27FC236}">
                <a16:creationId xmlns:a16="http://schemas.microsoft.com/office/drawing/2014/main" id="{A0186EA8-7991-414A-AF7E-7BFAC23727B4}"/>
              </a:ext>
            </a:extLst>
          </p:cNvPr>
          <p:cNvSpPr txBox="1">
            <a:spLocks noChangeArrowheads="1"/>
          </p:cNvSpPr>
          <p:nvPr/>
        </p:nvSpPr>
        <p:spPr>
          <a:xfrm>
            <a:off x="2991744" y="1386601"/>
            <a:ext cx="2443991" cy="28832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a:ea typeface="+mn-ea"/>
                <a:cs typeface="Robot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a:ea typeface="+mn-ea"/>
                <a:cs typeface="Robot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a:ea typeface="+mn-ea"/>
                <a:cs typeface="Robot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a:ea typeface="+mn-ea"/>
                <a:cs typeface="Robot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a:ea typeface="+mn-ea"/>
                <a:cs typeface="Robot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0"/>
              </a:spcBef>
              <a:defRPr/>
            </a:pPr>
            <a:endParaRPr lang="de-DE" altLang="en-US" sz="1050" b="1" dirty="0">
              <a:solidFill>
                <a:srgbClr val="000000"/>
              </a:solidFill>
              <a:ea typeface="+mj-ea"/>
              <a:cs typeface="+mj-cs"/>
            </a:endParaRPr>
          </a:p>
        </p:txBody>
      </p:sp>
      <p:grpSp>
        <p:nvGrpSpPr>
          <p:cNvPr id="36" name="Gruppierung 35"/>
          <p:cNvGrpSpPr/>
          <p:nvPr/>
        </p:nvGrpSpPr>
        <p:grpSpPr>
          <a:xfrm>
            <a:off x="2991744" y="1302083"/>
            <a:ext cx="2481584" cy="3377675"/>
            <a:chOff x="2970160" y="1302083"/>
            <a:chExt cx="2450796" cy="3397513"/>
          </a:xfrm>
        </p:grpSpPr>
        <p:grpSp>
          <p:nvGrpSpPr>
            <p:cNvPr id="37" name="Gruppierung 36"/>
            <p:cNvGrpSpPr/>
            <p:nvPr/>
          </p:nvGrpSpPr>
          <p:grpSpPr>
            <a:xfrm>
              <a:off x="3031027" y="1315172"/>
              <a:ext cx="2389929" cy="3384424"/>
              <a:chOff x="4404985" y="1266776"/>
              <a:chExt cx="4141414" cy="3384424"/>
            </a:xfrm>
          </p:grpSpPr>
          <p:pic>
            <p:nvPicPr>
              <p:cNvPr id="39" name="Bild 38" descr="Bildschirmfoto 2020-05-14 um 18.46.05.png"/>
              <p:cNvPicPr>
                <a:picLocks/>
              </p:cNvPicPr>
              <p:nvPr/>
            </p:nvPicPr>
            <p:blipFill rotWithShape="1">
              <a:blip r:embed="rId5">
                <a:extLst>
                  <a:ext uri="{28A0092B-C50C-407E-A947-70E740481C1C}">
                    <a14:useLocalDpi xmlns:a14="http://schemas.microsoft.com/office/drawing/2010/main"/>
                  </a:ext>
                </a:extLst>
              </a:blip>
              <a:srcRect l="14949"/>
              <a:stretch/>
            </p:blipFill>
            <p:spPr>
              <a:xfrm>
                <a:off x="4446507" y="1270148"/>
                <a:ext cx="4099892" cy="3381052"/>
              </a:xfrm>
              <a:prstGeom prst="rect">
                <a:avLst/>
              </a:prstGeom>
              <a:ln>
                <a:noFill/>
              </a:ln>
              <a:effectLst>
                <a:outerShdw blurRad="292100" dist="139700" dir="2700000" algn="tl" rotWithShape="0">
                  <a:srgbClr val="333333">
                    <a:alpha val="65000"/>
                  </a:srgbClr>
                </a:outerShdw>
              </a:effectLst>
            </p:spPr>
          </p:pic>
          <p:pic>
            <p:nvPicPr>
              <p:cNvPr id="40" name="Bild 39" descr="Bildschirmfoto 2020-05-14 um 18.46.05.png"/>
              <p:cNvPicPr>
                <a:picLocks/>
              </p:cNvPicPr>
              <p:nvPr/>
            </p:nvPicPr>
            <p:blipFill rotWithShape="1">
              <a:blip r:embed="rId5">
                <a:extLst>
                  <a:ext uri="{28A0092B-C50C-407E-A947-70E740481C1C}">
                    <a14:useLocalDpi xmlns:a14="http://schemas.microsoft.com/office/drawing/2010/main"/>
                  </a:ext>
                </a:extLst>
              </a:blip>
              <a:srcRect r="86583"/>
              <a:stretch/>
            </p:blipFill>
            <p:spPr>
              <a:xfrm flipH="1">
                <a:off x="4404985" y="1266776"/>
                <a:ext cx="646747" cy="3381052"/>
              </a:xfrm>
              <a:prstGeom prst="rect">
                <a:avLst/>
              </a:prstGeom>
              <a:ln>
                <a:noFill/>
              </a:ln>
              <a:effectLst>
                <a:outerShdw blurRad="292100" dist="139700" dir="2700000" algn="tl" rotWithShape="0">
                  <a:srgbClr val="333333">
                    <a:alpha val="65000"/>
                  </a:srgbClr>
                </a:outerShdw>
              </a:effectLst>
            </p:spPr>
          </p:pic>
        </p:grpSp>
        <p:pic>
          <p:nvPicPr>
            <p:cNvPr id="38" name="Bild 37" descr="EN.PNG"/>
            <p:cNvPicPr>
              <a:picLocks/>
            </p:cNvPicPr>
            <p:nvPr/>
          </p:nvPicPr>
          <p:blipFill>
            <a:blip r:embed="rId6">
              <a:extLst>
                <a:ext uri="{28A0092B-C50C-407E-A947-70E740481C1C}">
                  <a14:useLocalDpi xmlns:a14="http://schemas.microsoft.com/office/drawing/2010/main" val="0"/>
                </a:ext>
              </a:extLst>
            </a:blip>
            <a:stretch>
              <a:fillRect/>
            </a:stretch>
          </p:blipFill>
          <p:spPr>
            <a:xfrm>
              <a:off x="2970160" y="1302083"/>
              <a:ext cx="2420864" cy="3339189"/>
            </a:xfrm>
            <a:prstGeom prst="rect">
              <a:avLst/>
            </a:prstGeom>
            <a:ln>
              <a:noFill/>
            </a:ln>
            <a:effectLst>
              <a:outerShdw blurRad="292100" dist="139700" dir="2700000" algn="tl" rotWithShape="0">
                <a:srgbClr val="333333">
                  <a:alpha val="65000"/>
                </a:srgbClr>
              </a:outerShdw>
            </a:effectLst>
          </p:spPr>
        </p:pic>
      </p:grpSp>
      <p:sp>
        <p:nvSpPr>
          <p:cNvPr id="4" name="Fußzeilenplatzhalter 3"/>
          <p:cNvSpPr>
            <a:spLocks noGrp="1"/>
          </p:cNvSpPr>
          <p:nvPr>
            <p:ph type="ftr" sz="quarter" idx="3"/>
          </p:nvPr>
        </p:nvSpPr>
        <p:spPr/>
        <p:txBody>
          <a:bodyPr/>
          <a:lstStyle/>
          <a:p>
            <a:r>
              <a:rPr lang="en-US" b="1"/>
              <a:t>Module 4 – Understanding and assessing corruption</a:t>
            </a:r>
            <a:endParaRPr lang="en-US"/>
          </a:p>
        </p:txBody>
      </p:sp>
      <p:sp>
        <p:nvSpPr>
          <p:cNvPr id="5" name="Foliennummernplatzhalter 4"/>
          <p:cNvSpPr>
            <a:spLocks noGrp="1"/>
          </p:cNvSpPr>
          <p:nvPr>
            <p:ph type="sldNum" sz="quarter" idx="4"/>
          </p:nvPr>
        </p:nvSpPr>
        <p:spPr/>
        <p:txBody>
          <a:bodyPr/>
          <a:lstStyle/>
          <a:p>
            <a:fld id="{961E0DA8-AC27-403E-90E8-404BCA9BAC80}" type="slidenum">
              <a:rPr lang="en-US" smtClean="0"/>
              <a:pPr/>
              <a:t>6</a:t>
            </a:fld>
            <a:endParaRPr lang="en-US"/>
          </a:p>
        </p:txBody>
      </p:sp>
    </p:spTree>
    <p:extLst>
      <p:ext uri="{BB962C8B-B14F-4D97-AF65-F5344CB8AC3E}">
        <p14:creationId xmlns:p14="http://schemas.microsoft.com/office/powerpoint/2010/main" val="189797959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nodeType="clickEffect">
                                  <p:stCondLst>
                                    <p:cond delay="0"/>
                                  </p:stCondLst>
                                  <p:childTnLst>
                                    <p:animEffect transition="out" filter="wipe(right)">
                                      <p:cBhvr>
                                        <p:cTn id="6" dur="500"/>
                                        <p:tgtEl>
                                          <p:spTgt spid="36"/>
                                        </p:tgtEl>
                                      </p:cBhvr>
                                    </p:animEffect>
                                    <p:set>
                                      <p:cBhvr>
                                        <p:cTn id="7" dur="1" fill="hold">
                                          <p:stCondLst>
                                            <p:cond delay="499"/>
                                          </p:stCondLst>
                                        </p:cTn>
                                        <p:tgtEl>
                                          <p:spTgt spid="36"/>
                                        </p:tgtEl>
                                        <p:attrNameLst>
                                          <p:attrName>style.visibility</p:attrName>
                                        </p:attrNameLst>
                                      </p:cBhvr>
                                      <p:to>
                                        <p:strVal val="hidden"/>
                                      </p:to>
                                    </p:se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strVal val="#ppt_w*0.70"/>
                                          </p:val>
                                        </p:tav>
                                        <p:tav tm="100000">
                                          <p:val>
                                            <p:strVal val="#ppt_w"/>
                                          </p:val>
                                        </p:tav>
                                      </p:tavLst>
                                    </p:anim>
                                    <p:anim calcmode="lin" valueType="num">
                                      <p:cBhvr>
                                        <p:cTn id="12" dur="500" fill="hold"/>
                                        <p:tgtEl>
                                          <p:spTgt spid="12"/>
                                        </p:tgtEl>
                                        <p:attrNameLst>
                                          <p:attrName>ppt_h</p:attrName>
                                        </p:attrNameLst>
                                      </p:cBhvr>
                                      <p:tavLst>
                                        <p:tav tm="0">
                                          <p:val>
                                            <p:strVal val="#ppt_h"/>
                                          </p:val>
                                        </p:tav>
                                        <p:tav tm="100000">
                                          <p:val>
                                            <p:strVal val="#ppt_h"/>
                                          </p:val>
                                        </p:tav>
                                      </p:tavLst>
                                    </p:anim>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 calcmode="lin" valueType="num">
                                      <p:cBhvr additive="base">
                                        <p:cTn id="18"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5">
                                            <p:txEl>
                                              <p:pRg st="1" end="1"/>
                                            </p:txEl>
                                          </p:spTgt>
                                        </p:tgtEl>
                                        <p:attrNameLst>
                                          <p:attrName>style.visibility</p:attrName>
                                        </p:attrNameLst>
                                      </p:cBhvr>
                                      <p:to>
                                        <p:strVal val="visible"/>
                                      </p:to>
                                    </p:set>
                                    <p:anim calcmode="lin" valueType="num">
                                      <p:cBhvr additive="base">
                                        <p:cTn id="24" dur="500" fill="hold"/>
                                        <p:tgtEl>
                                          <p:spTgt spid="15">
                                            <p:txEl>
                                              <p:pRg st="1" end="1"/>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15">
                                            <p:txEl>
                                              <p:pRg st="2" end="2"/>
                                            </p:txEl>
                                          </p:spTgt>
                                        </p:tgtEl>
                                        <p:attrNameLst>
                                          <p:attrName>style.visibility</p:attrName>
                                        </p:attrNameLst>
                                      </p:cBhvr>
                                      <p:to>
                                        <p:strVal val="visible"/>
                                      </p:to>
                                    </p:set>
                                    <p:anim calcmode="lin" valueType="num">
                                      <p:cBhvr additive="base">
                                        <p:cTn id="30" dur="500" fill="hold"/>
                                        <p:tgtEl>
                                          <p:spTgt spid="15">
                                            <p:txEl>
                                              <p:pRg st="2" end="2"/>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15">
                                            <p:txEl>
                                              <p:pRg st="3" end="3"/>
                                            </p:txEl>
                                          </p:spTgt>
                                        </p:tgtEl>
                                        <p:attrNameLst>
                                          <p:attrName>style.visibility</p:attrName>
                                        </p:attrNameLst>
                                      </p:cBhvr>
                                      <p:to>
                                        <p:strVal val="visible"/>
                                      </p:to>
                                    </p:set>
                                    <p:anim calcmode="lin" valueType="num">
                                      <p:cBhvr additive="base">
                                        <p:cTn id="36" dur="500" fill="hold"/>
                                        <p:tgtEl>
                                          <p:spTgt spid="15">
                                            <p:txEl>
                                              <p:pRg st="3" end="3"/>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nodePh="1">
                                  <p:stCondLst>
                                    <p:cond delay="0"/>
                                  </p:stCondLst>
                                  <p:endCondLst>
                                    <p:cond evt="begin" delay="0">
                                      <p:tn val="40"/>
                                    </p:cond>
                                  </p:endCondLst>
                                  <p:childTnLst>
                                    <p:set>
                                      <p:cBhvr>
                                        <p:cTn id="41" dur="1" fill="hold">
                                          <p:stCondLst>
                                            <p:cond delay="0"/>
                                          </p:stCondLst>
                                        </p:cTn>
                                        <p:tgtEl>
                                          <p:spTgt spid="33">
                                            <p:txEl>
                                              <p:pRg st="0" end="0"/>
                                            </p:txEl>
                                          </p:spTgt>
                                        </p:tgtEl>
                                        <p:attrNameLst>
                                          <p:attrName>style.visibility</p:attrName>
                                        </p:attrNameLst>
                                      </p:cBhvr>
                                      <p:to>
                                        <p:strVal val="visible"/>
                                      </p:to>
                                    </p:set>
                                    <p:anim calcmode="lin" valueType="num">
                                      <p:cBhvr additive="base">
                                        <p:cTn id="42"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1274400"/>
            <a:ext cx="8496000" cy="3348000"/>
          </a:xfrm>
          <a:prstGeom prst="rec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Oval 2"/>
          <p:cNvSpPr/>
          <p:nvPr/>
        </p:nvSpPr>
        <p:spPr>
          <a:xfrm>
            <a:off x="752568" y="1293593"/>
            <a:ext cx="6726081" cy="1187753"/>
          </a:xfrm>
          <a:prstGeom prst="ellipse">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409" name="Title 1">
            <a:extLst>
              <a:ext uri="{FF2B5EF4-FFF2-40B4-BE49-F238E27FC236}">
                <a16:creationId xmlns:a16="http://schemas.microsoft.com/office/drawing/2014/main" id="{01090994-0CB1-4D04-92A1-66FC8E72AEDC}"/>
              </a:ext>
            </a:extLst>
          </p:cNvPr>
          <p:cNvSpPr>
            <a:spLocks noGrp="1" noChangeArrowheads="1"/>
          </p:cNvSpPr>
          <p:nvPr>
            <p:ph type="title"/>
          </p:nvPr>
        </p:nvSpPr>
        <p:spPr/>
        <p:txBody>
          <a:bodyPr>
            <a:normAutofit/>
          </a:bodyPr>
          <a:lstStyle/>
          <a:p>
            <a:r>
              <a:rPr lang="en-US" altLang="en-US" sz="4000" b="1" dirty="0">
                <a:solidFill>
                  <a:srgbClr val="000000"/>
                </a:solidFill>
              </a:rPr>
              <a:t>A definition by the World Bank</a:t>
            </a:r>
          </a:p>
        </p:txBody>
      </p:sp>
      <p:pic>
        <p:nvPicPr>
          <p:cNvPr id="23553" name="Bild 23552" descr="LS012498.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5084" y="1259100"/>
            <a:ext cx="1144600" cy="2052662"/>
          </a:xfrm>
          <a:prstGeom prst="rect">
            <a:avLst/>
          </a:prstGeom>
        </p:spPr>
      </p:pic>
      <p:sp>
        <p:nvSpPr>
          <p:cNvPr id="77" name="Freeform: Shape 78">
            <a:extLst>
              <a:ext uri="{FF2B5EF4-FFF2-40B4-BE49-F238E27FC236}">
                <a16:creationId xmlns:a16="http://schemas.microsoft.com/office/drawing/2014/main" id="{3EBE5801-E736-4652-BB8A-542AE663639F}"/>
              </a:ext>
            </a:extLst>
          </p:cNvPr>
          <p:cNvSpPr/>
          <p:nvPr/>
        </p:nvSpPr>
        <p:spPr>
          <a:xfrm rot="9562365">
            <a:off x="-1282762" y="955078"/>
            <a:ext cx="6095722" cy="4425882"/>
          </a:xfrm>
          <a:custGeom>
            <a:avLst/>
            <a:gdLst>
              <a:gd name="connsiteX0" fmla="*/ 6154875 w 6154875"/>
              <a:gd name="connsiteY0" fmla="*/ 0 h 4401624"/>
              <a:gd name="connsiteX1" fmla="*/ 6154875 w 6154875"/>
              <a:gd name="connsiteY1" fmla="*/ 2200812 h 4401624"/>
              <a:gd name="connsiteX2" fmla="*/ 6154875 w 6154875"/>
              <a:gd name="connsiteY2" fmla="*/ 4401624 h 4401624"/>
              <a:gd name="connsiteX3" fmla="*/ 871121 w 6154875"/>
              <a:gd name="connsiteY3" fmla="*/ 2901977 h 4401624"/>
              <a:gd name="connsiteX4" fmla="*/ 696648 w 6154875"/>
              <a:gd name="connsiteY4" fmla="*/ 2835241 h 4401624"/>
              <a:gd name="connsiteX5" fmla="*/ 557735 w 6154875"/>
              <a:gd name="connsiteY5" fmla="*/ 2777294 h 4401624"/>
              <a:gd name="connsiteX6" fmla="*/ 461978 w 6154875"/>
              <a:gd name="connsiteY6" fmla="*/ 2767640 h 4401624"/>
              <a:gd name="connsiteX7" fmla="*/ 0 w 6154875"/>
              <a:gd name="connsiteY7" fmla="*/ 2200813 h 4401624"/>
              <a:gd name="connsiteX8" fmla="*/ 461978 w 6154875"/>
              <a:gd name="connsiteY8" fmla="*/ 1633986 h 4401624"/>
              <a:gd name="connsiteX9" fmla="*/ 545493 w 6154875"/>
              <a:gd name="connsiteY9" fmla="*/ 1625567 h 4401624"/>
              <a:gd name="connsiteX10" fmla="*/ 546200 w 6154875"/>
              <a:gd name="connsiteY10" fmla="*/ 1625249 h 4401624"/>
              <a:gd name="connsiteX11" fmla="*/ 871120 w 6154875"/>
              <a:gd name="connsiteY11" fmla="*/ 1499648 h 4401624"/>
              <a:gd name="connsiteX0" fmla="*/ 6154875 w 6154875"/>
              <a:gd name="connsiteY0" fmla="*/ 0 h 4401624"/>
              <a:gd name="connsiteX1" fmla="*/ 6154875 w 6154875"/>
              <a:gd name="connsiteY1" fmla="*/ 2200812 h 4401624"/>
              <a:gd name="connsiteX2" fmla="*/ 6154875 w 6154875"/>
              <a:gd name="connsiteY2" fmla="*/ 4401624 h 4401624"/>
              <a:gd name="connsiteX3" fmla="*/ 871121 w 6154875"/>
              <a:gd name="connsiteY3" fmla="*/ 2901977 h 4401624"/>
              <a:gd name="connsiteX4" fmla="*/ 696648 w 6154875"/>
              <a:gd name="connsiteY4" fmla="*/ 2835241 h 4401624"/>
              <a:gd name="connsiteX5" fmla="*/ 557735 w 6154875"/>
              <a:gd name="connsiteY5" fmla="*/ 2777294 h 4401624"/>
              <a:gd name="connsiteX6" fmla="*/ 461978 w 6154875"/>
              <a:gd name="connsiteY6" fmla="*/ 2767640 h 4401624"/>
              <a:gd name="connsiteX7" fmla="*/ 0 w 6154875"/>
              <a:gd name="connsiteY7" fmla="*/ 2200813 h 4401624"/>
              <a:gd name="connsiteX8" fmla="*/ 461978 w 6154875"/>
              <a:gd name="connsiteY8" fmla="*/ 1633986 h 4401624"/>
              <a:gd name="connsiteX9" fmla="*/ 545493 w 6154875"/>
              <a:gd name="connsiteY9" fmla="*/ 1625567 h 4401624"/>
              <a:gd name="connsiteX10" fmla="*/ 871120 w 6154875"/>
              <a:gd name="connsiteY10" fmla="*/ 1499648 h 4401624"/>
              <a:gd name="connsiteX11" fmla="*/ 6154875 w 6154875"/>
              <a:gd name="connsiteY11" fmla="*/ 0 h 4401624"/>
              <a:gd name="connsiteX0" fmla="*/ 6154875 w 6154875"/>
              <a:gd name="connsiteY0" fmla="*/ 0 h 4401624"/>
              <a:gd name="connsiteX1" fmla="*/ 6154875 w 6154875"/>
              <a:gd name="connsiteY1" fmla="*/ 2200812 h 4401624"/>
              <a:gd name="connsiteX2" fmla="*/ 6154875 w 6154875"/>
              <a:gd name="connsiteY2" fmla="*/ 4401624 h 4401624"/>
              <a:gd name="connsiteX3" fmla="*/ 871121 w 6154875"/>
              <a:gd name="connsiteY3" fmla="*/ 2901977 h 4401624"/>
              <a:gd name="connsiteX4" fmla="*/ 696648 w 6154875"/>
              <a:gd name="connsiteY4" fmla="*/ 2835241 h 4401624"/>
              <a:gd name="connsiteX5" fmla="*/ 557735 w 6154875"/>
              <a:gd name="connsiteY5" fmla="*/ 2777294 h 4401624"/>
              <a:gd name="connsiteX6" fmla="*/ 461978 w 6154875"/>
              <a:gd name="connsiteY6" fmla="*/ 2767640 h 4401624"/>
              <a:gd name="connsiteX7" fmla="*/ 0 w 6154875"/>
              <a:gd name="connsiteY7" fmla="*/ 2200813 h 4401624"/>
              <a:gd name="connsiteX8" fmla="*/ 461978 w 6154875"/>
              <a:gd name="connsiteY8" fmla="*/ 1633986 h 4401624"/>
              <a:gd name="connsiteX9" fmla="*/ 871120 w 6154875"/>
              <a:gd name="connsiteY9" fmla="*/ 1499648 h 4401624"/>
              <a:gd name="connsiteX10" fmla="*/ 6154875 w 6154875"/>
              <a:gd name="connsiteY10" fmla="*/ 0 h 4401624"/>
              <a:gd name="connsiteX0" fmla="*/ 6154875 w 6154875"/>
              <a:gd name="connsiteY0" fmla="*/ 0 h 4401624"/>
              <a:gd name="connsiteX1" fmla="*/ 6154875 w 6154875"/>
              <a:gd name="connsiteY1" fmla="*/ 2200812 h 4401624"/>
              <a:gd name="connsiteX2" fmla="*/ 6154875 w 6154875"/>
              <a:gd name="connsiteY2" fmla="*/ 4401624 h 4401624"/>
              <a:gd name="connsiteX3" fmla="*/ 871121 w 6154875"/>
              <a:gd name="connsiteY3" fmla="*/ 2901977 h 4401624"/>
              <a:gd name="connsiteX4" fmla="*/ 696648 w 6154875"/>
              <a:gd name="connsiteY4" fmla="*/ 2835241 h 4401624"/>
              <a:gd name="connsiteX5" fmla="*/ 461978 w 6154875"/>
              <a:gd name="connsiteY5" fmla="*/ 2767640 h 4401624"/>
              <a:gd name="connsiteX6" fmla="*/ 0 w 6154875"/>
              <a:gd name="connsiteY6" fmla="*/ 2200813 h 4401624"/>
              <a:gd name="connsiteX7" fmla="*/ 461978 w 6154875"/>
              <a:gd name="connsiteY7" fmla="*/ 1633986 h 4401624"/>
              <a:gd name="connsiteX8" fmla="*/ 871120 w 6154875"/>
              <a:gd name="connsiteY8" fmla="*/ 1499648 h 4401624"/>
              <a:gd name="connsiteX9" fmla="*/ 6154875 w 6154875"/>
              <a:gd name="connsiteY9" fmla="*/ 0 h 4401624"/>
              <a:gd name="connsiteX0" fmla="*/ 6154875 w 6154875"/>
              <a:gd name="connsiteY0" fmla="*/ 0 h 4401624"/>
              <a:gd name="connsiteX1" fmla="*/ 6154875 w 6154875"/>
              <a:gd name="connsiteY1" fmla="*/ 2200812 h 4401624"/>
              <a:gd name="connsiteX2" fmla="*/ 6154875 w 6154875"/>
              <a:gd name="connsiteY2" fmla="*/ 4401624 h 4401624"/>
              <a:gd name="connsiteX3" fmla="*/ 696648 w 6154875"/>
              <a:gd name="connsiteY3" fmla="*/ 2835241 h 4401624"/>
              <a:gd name="connsiteX4" fmla="*/ 461978 w 6154875"/>
              <a:gd name="connsiteY4" fmla="*/ 2767640 h 4401624"/>
              <a:gd name="connsiteX5" fmla="*/ 0 w 6154875"/>
              <a:gd name="connsiteY5" fmla="*/ 2200813 h 4401624"/>
              <a:gd name="connsiteX6" fmla="*/ 461978 w 6154875"/>
              <a:gd name="connsiteY6" fmla="*/ 1633986 h 4401624"/>
              <a:gd name="connsiteX7" fmla="*/ 871120 w 6154875"/>
              <a:gd name="connsiteY7" fmla="*/ 1499648 h 4401624"/>
              <a:gd name="connsiteX8" fmla="*/ 6154875 w 6154875"/>
              <a:gd name="connsiteY8" fmla="*/ 0 h 44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4875" h="4401624">
                <a:moveTo>
                  <a:pt x="6154875" y="0"/>
                </a:moveTo>
                <a:lnTo>
                  <a:pt x="6154875" y="2200812"/>
                </a:lnTo>
                <a:lnTo>
                  <a:pt x="6154875" y="4401624"/>
                </a:lnTo>
                <a:lnTo>
                  <a:pt x="696648" y="2835241"/>
                </a:lnTo>
                <a:lnTo>
                  <a:pt x="461978" y="2767640"/>
                </a:lnTo>
                <a:cubicBezTo>
                  <a:pt x="198328" y="2713690"/>
                  <a:pt x="0" y="2480412"/>
                  <a:pt x="0" y="2200813"/>
                </a:cubicBezTo>
                <a:cubicBezTo>
                  <a:pt x="0" y="1921214"/>
                  <a:pt x="198328" y="1687936"/>
                  <a:pt x="461978" y="1633986"/>
                </a:cubicBezTo>
                <a:lnTo>
                  <a:pt x="871120" y="1499648"/>
                </a:lnTo>
                <a:lnTo>
                  <a:pt x="6154875" y="0"/>
                </a:lnTo>
                <a:close/>
              </a:path>
            </a:pathLst>
          </a:custGeom>
          <a:gradFill flip="none" rotWithShape="1">
            <a:gsLst>
              <a:gs pos="80000">
                <a:schemeClr val="accent1">
                  <a:lumMod val="40000"/>
                  <a:lumOff val="60000"/>
                  <a:alpha val="37000"/>
                </a:schemeClr>
              </a:gs>
              <a:gs pos="56000">
                <a:schemeClr val="bg1">
                  <a:alpha val="58000"/>
                </a:schemeClr>
              </a:gs>
            </a:gsLst>
            <a:lin ang="0" scaled="1"/>
            <a:tileRect/>
          </a:gradFill>
          <a:ln w="12700">
            <a:miter lim="400000"/>
          </a:ln>
        </p:spPr>
        <p:txBody>
          <a:bodyPr wrap="square" lIns="38100" tIns="38100" rIns="38100" bIns="38100" anchor="ctr">
            <a:noAutofit/>
          </a:bodyPr>
          <a:lstStyle/>
          <a:p>
            <a:pPr algn="ctr">
              <a:defRPr sz="3000">
                <a:solidFill>
                  <a:srgbClr val="FFFFFF"/>
                </a:solidFill>
              </a:defRPr>
            </a:pPr>
            <a:endParaRPr lang="en-US" sz="2000" b="1" noProof="1">
              <a:solidFill>
                <a:schemeClr val="bg1"/>
              </a:solidFill>
            </a:endParaRPr>
          </a:p>
        </p:txBody>
      </p:sp>
      <p:sp>
        <p:nvSpPr>
          <p:cNvPr id="23554" name="Textfeld 23553"/>
          <p:cNvSpPr txBox="1">
            <a:spLocks/>
          </p:cNvSpPr>
          <p:nvPr/>
        </p:nvSpPr>
        <p:spPr>
          <a:xfrm>
            <a:off x="157517" y="1946375"/>
            <a:ext cx="2145975" cy="2646879"/>
          </a:xfrm>
          <a:prstGeom prst="rect">
            <a:avLst/>
          </a:prstGeom>
          <a:noFill/>
        </p:spPr>
        <p:txBody>
          <a:bodyPr wrap="square" rtlCol="0">
            <a:spAutoFit/>
          </a:bodyPr>
          <a:lstStyle/>
          <a:p>
            <a:r>
              <a:rPr lang="de-DE" sz="4000">
                <a:solidFill>
                  <a:schemeClr val="bg1"/>
                </a:solidFill>
                <a:effectLst>
                  <a:outerShdw blurRad="50800" dist="38100" dir="8100000" algn="tr" rotWithShape="0">
                    <a:prstClr val="black">
                      <a:alpha val="40000"/>
                    </a:prstClr>
                  </a:outerShdw>
                </a:effectLst>
                <a:latin typeface="Roboto"/>
                <a:cs typeface="Roboto"/>
              </a:rPr>
              <a:t>01</a:t>
            </a:r>
          </a:p>
          <a:p>
            <a:r>
              <a:rPr lang="de-DE" b="1">
                <a:solidFill>
                  <a:srgbClr val="FFFFFF"/>
                </a:solidFill>
                <a:effectLst>
                  <a:outerShdw blurRad="50800" dist="38100" dir="5400000" algn="t" rotWithShape="0">
                    <a:prstClr val="black">
                      <a:alpha val="40000"/>
                    </a:prstClr>
                  </a:outerShdw>
                </a:effectLst>
                <a:latin typeface="Roboto"/>
                <a:cs typeface="Roboto"/>
              </a:rPr>
              <a:t>Power (</a:t>
            </a:r>
            <a:r>
              <a:rPr lang="de-DE" b="1" err="1">
                <a:solidFill>
                  <a:srgbClr val="FFFFFF"/>
                </a:solidFill>
                <a:effectLst>
                  <a:outerShdw blurRad="50800" dist="38100" dir="5400000" algn="t" rotWithShape="0">
                    <a:prstClr val="black">
                      <a:alpha val="40000"/>
                    </a:prstClr>
                  </a:outerShdw>
                </a:effectLst>
                <a:latin typeface="Roboto"/>
                <a:cs typeface="Roboto"/>
              </a:rPr>
              <a:t>public</a:t>
            </a:r>
            <a:r>
              <a:rPr lang="de-DE" b="1">
                <a:solidFill>
                  <a:srgbClr val="FFFFFF"/>
                </a:solidFill>
                <a:effectLst>
                  <a:outerShdw blurRad="50800" dist="38100" dir="5400000" algn="t" rotWithShape="0">
                    <a:prstClr val="black">
                      <a:alpha val="40000"/>
                    </a:prstClr>
                  </a:outerShdw>
                </a:effectLst>
                <a:latin typeface="Roboto"/>
                <a:cs typeface="Roboto"/>
              </a:rPr>
              <a:t> </a:t>
            </a:r>
            <a:r>
              <a:rPr lang="de-DE" b="1" err="1">
                <a:solidFill>
                  <a:srgbClr val="FFFFFF"/>
                </a:solidFill>
                <a:effectLst>
                  <a:outerShdw blurRad="50800" dist="38100" dir="5400000" algn="t" rotWithShape="0">
                    <a:prstClr val="black">
                      <a:alpha val="40000"/>
                    </a:prstClr>
                  </a:outerShdw>
                </a:effectLst>
                <a:latin typeface="Roboto"/>
                <a:cs typeface="Roboto"/>
              </a:rPr>
              <a:t>or</a:t>
            </a:r>
            <a:r>
              <a:rPr lang="de-DE" b="1">
                <a:solidFill>
                  <a:srgbClr val="FFFFFF"/>
                </a:solidFill>
                <a:effectLst>
                  <a:outerShdw blurRad="50800" dist="38100" dir="5400000" algn="t" rotWithShape="0">
                    <a:prstClr val="black">
                      <a:alpha val="40000"/>
                    </a:prstClr>
                  </a:outerShdw>
                </a:effectLst>
                <a:latin typeface="Roboto"/>
                <a:cs typeface="Roboto"/>
              </a:rPr>
              <a:t> </a:t>
            </a:r>
            <a:r>
              <a:rPr lang="de-DE" b="1" err="1">
                <a:solidFill>
                  <a:srgbClr val="FFFFFF"/>
                </a:solidFill>
                <a:effectLst>
                  <a:outerShdw blurRad="50800" dist="38100" dir="5400000" algn="t" rotWithShape="0">
                    <a:prstClr val="black">
                      <a:alpha val="40000"/>
                    </a:prstClr>
                  </a:outerShdw>
                </a:effectLst>
                <a:latin typeface="Roboto"/>
                <a:cs typeface="Roboto"/>
              </a:rPr>
              <a:t>entrusted</a:t>
            </a:r>
            <a:r>
              <a:rPr lang="de-DE" b="1">
                <a:solidFill>
                  <a:srgbClr val="FFFFFF"/>
                </a:solidFill>
                <a:effectLst>
                  <a:outerShdw blurRad="50800" dist="38100" dir="5400000" algn="t" rotWithShape="0">
                    <a:prstClr val="black">
                      <a:alpha val="40000"/>
                    </a:prstClr>
                  </a:outerShdw>
                </a:effectLst>
                <a:latin typeface="Roboto"/>
                <a:cs typeface="Roboto"/>
              </a:rPr>
              <a:t>)</a:t>
            </a:r>
          </a:p>
          <a:p>
            <a:r>
              <a:rPr lang="de-DE">
                <a:solidFill>
                  <a:srgbClr val="FFFFFF"/>
                </a:solidFill>
                <a:effectLst>
                  <a:outerShdw blurRad="50800" dist="38100" dir="5400000" algn="t" rotWithShape="0">
                    <a:prstClr val="black">
                      <a:alpha val="40000"/>
                    </a:prstClr>
                  </a:outerShdw>
                </a:effectLst>
                <a:latin typeface="Roboto"/>
                <a:cs typeface="Roboto"/>
              </a:rPr>
              <a:t>– </a:t>
            </a:r>
            <a:r>
              <a:rPr lang="de-DE" altLang="en-US" err="1">
                <a:solidFill>
                  <a:srgbClr val="FFFFFF"/>
                </a:solidFill>
                <a:effectLst>
                  <a:outerShdw blurRad="50800" dist="38100" dir="5400000" algn="t" rotWithShape="0">
                    <a:prstClr val="black">
                      <a:alpha val="40000"/>
                    </a:prstClr>
                  </a:outerShdw>
                </a:effectLst>
                <a:latin typeface="Roboto"/>
                <a:cs typeface="Roboto"/>
              </a:rPr>
              <a:t>Existence</a:t>
            </a:r>
            <a:r>
              <a:rPr lang="de-DE" altLang="en-US">
                <a:solidFill>
                  <a:srgbClr val="FFFFFF"/>
                </a:solidFill>
                <a:effectLst>
                  <a:outerShdw blurRad="50800" dist="38100" dir="5400000" algn="t" rotWithShape="0">
                    <a:prstClr val="black">
                      <a:alpha val="40000"/>
                    </a:prstClr>
                  </a:outerShdw>
                </a:effectLst>
                <a:latin typeface="Roboto"/>
                <a:cs typeface="Roboto"/>
              </a:rPr>
              <a:t> of a </a:t>
            </a:r>
            <a:r>
              <a:rPr lang="de-DE" altLang="en-US" err="1">
                <a:solidFill>
                  <a:srgbClr val="FFFFFF"/>
                </a:solidFill>
                <a:effectLst>
                  <a:outerShdw blurRad="50800" dist="38100" dir="5400000" algn="t" rotWithShape="0">
                    <a:prstClr val="black">
                      <a:alpha val="40000"/>
                    </a:prstClr>
                  </a:outerShdw>
                </a:effectLst>
                <a:latin typeface="Roboto"/>
                <a:cs typeface="Roboto"/>
              </a:rPr>
              <a:t>person</a:t>
            </a:r>
            <a:r>
              <a:rPr lang="de-DE" altLang="en-US">
                <a:solidFill>
                  <a:srgbClr val="FFFFFF"/>
                </a:solidFill>
                <a:effectLst>
                  <a:outerShdw blurRad="50800" dist="38100" dir="5400000" algn="t" rotWithShape="0">
                    <a:prstClr val="black">
                      <a:alpha val="40000"/>
                    </a:prstClr>
                  </a:outerShdw>
                </a:effectLst>
                <a:latin typeface="Roboto"/>
                <a:cs typeface="Roboto"/>
              </a:rPr>
              <a:t> </a:t>
            </a:r>
            <a:r>
              <a:rPr lang="de-DE" altLang="en-US" err="1">
                <a:solidFill>
                  <a:srgbClr val="FFFFFF"/>
                </a:solidFill>
                <a:effectLst>
                  <a:outerShdw blurRad="50800" dist="38100" dir="5400000" algn="t" rotWithShape="0">
                    <a:prstClr val="black">
                      <a:alpha val="40000"/>
                    </a:prstClr>
                  </a:outerShdw>
                </a:effectLst>
                <a:latin typeface="Roboto"/>
                <a:cs typeface="Roboto"/>
              </a:rPr>
              <a:t>who</a:t>
            </a:r>
            <a:r>
              <a:rPr lang="de-DE" altLang="en-US">
                <a:solidFill>
                  <a:srgbClr val="FFFFFF"/>
                </a:solidFill>
                <a:effectLst>
                  <a:outerShdw blurRad="50800" dist="38100" dir="5400000" algn="t" rotWithShape="0">
                    <a:prstClr val="black">
                      <a:alpha val="40000"/>
                    </a:prstClr>
                  </a:outerShdw>
                </a:effectLst>
                <a:latin typeface="Roboto"/>
                <a:cs typeface="Roboto"/>
              </a:rPr>
              <a:t> </a:t>
            </a:r>
            <a:r>
              <a:rPr lang="de-DE" altLang="en-US" err="1">
                <a:solidFill>
                  <a:srgbClr val="FFFFFF"/>
                </a:solidFill>
                <a:effectLst>
                  <a:outerShdw blurRad="50800" dist="38100" dir="5400000" algn="t" rotWithShape="0">
                    <a:prstClr val="black">
                      <a:alpha val="40000"/>
                    </a:prstClr>
                  </a:outerShdw>
                </a:effectLst>
                <a:latin typeface="Roboto"/>
                <a:cs typeface="Roboto"/>
              </a:rPr>
              <a:t>is</a:t>
            </a:r>
            <a:r>
              <a:rPr lang="de-DE" altLang="en-US">
                <a:solidFill>
                  <a:srgbClr val="FFFFFF"/>
                </a:solidFill>
                <a:effectLst>
                  <a:outerShdw blurRad="50800" dist="38100" dir="5400000" algn="t" rotWithShape="0">
                    <a:prstClr val="black">
                      <a:alpha val="40000"/>
                    </a:prstClr>
                  </a:outerShdw>
                </a:effectLst>
                <a:latin typeface="Roboto"/>
                <a:cs typeface="Roboto"/>
              </a:rPr>
              <a:t> </a:t>
            </a:r>
            <a:r>
              <a:rPr lang="de-DE" altLang="en-US" err="1">
                <a:solidFill>
                  <a:srgbClr val="FFFFFF"/>
                </a:solidFill>
                <a:effectLst>
                  <a:outerShdw blurRad="50800" dist="38100" dir="5400000" algn="t" rotWithShape="0">
                    <a:prstClr val="black">
                      <a:alpha val="40000"/>
                    </a:prstClr>
                  </a:outerShdw>
                </a:effectLst>
                <a:latin typeface="Roboto"/>
                <a:cs typeface="Roboto"/>
              </a:rPr>
              <a:t>entrusted</a:t>
            </a:r>
            <a:r>
              <a:rPr lang="de-DE" altLang="en-US">
                <a:solidFill>
                  <a:srgbClr val="FFFFFF"/>
                </a:solidFill>
                <a:effectLst>
                  <a:outerShdw blurRad="50800" dist="38100" dir="5400000" algn="t" rotWithShape="0">
                    <a:prstClr val="black">
                      <a:alpha val="40000"/>
                    </a:prstClr>
                  </a:outerShdw>
                </a:effectLst>
                <a:latin typeface="Roboto"/>
                <a:cs typeface="Roboto"/>
              </a:rPr>
              <a:t> </a:t>
            </a:r>
            <a:r>
              <a:rPr lang="de-DE" altLang="en-US" err="1">
                <a:solidFill>
                  <a:srgbClr val="FFFFFF"/>
                </a:solidFill>
                <a:effectLst>
                  <a:outerShdw blurRad="50800" dist="38100" dir="5400000" algn="t" rotWithShape="0">
                    <a:prstClr val="black">
                      <a:alpha val="40000"/>
                    </a:prstClr>
                  </a:outerShdw>
                </a:effectLst>
                <a:latin typeface="Roboto"/>
                <a:cs typeface="Roboto"/>
              </a:rPr>
              <a:t>with</a:t>
            </a:r>
            <a:r>
              <a:rPr lang="de-DE" altLang="en-US">
                <a:solidFill>
                  <a:srgbClr val="FFFFFF"/>
                </a:solidFill>
                <a:effectLst>
                  <a:outerShdw blurRad="50800" dist="38100" dir="5400000" algn="t" rotWithShape="0">
                    <a:prstClr val="black">
                      <a:alpha val="40000"/>
                    </a:prstClr>
                  </a:outerShdw>
                </a:effectLst>
                <a:latin typeface="Roboto"/>
                <a:cs typeface="Roboto"/>
              </a:rPr>
              <a:t> </a:t>
            </a:r>
            <a:r>
              <a:rPr lang="de-DE" altLang="en-US" err="1">
                <a:solidFill>
                  <a:srgbClr val="FFFFFF"/>
                </a:solidFill>
                <a:effectLst>
                  <a:outerShdw blurRad="50800" dist="38100" dir="5400000" algn="t" rotWithShape="0">
                    <a:prstClr val="black">
                      <a:alpha val="40000"/>
                    </a:prstClr>
                  </a:outerShdw>
                </a:effectLst>
                <a:latin typeface="Roboto"/>
                <a:cs typeface="Roboto"/>
              </a:rPr>
              <a:t>discrectionary</a:t>
            </a:r>
            <a:r>
              <a:rPr lang="de-DE" altLang="en-US">
                <a:solidFill>
                  <a:srgbClr val="FFFFFF"/>
                </a:solidFill>
                <a:effectLst>
                  <a:outerShdw blurRad="50800" dist="38100" dir="5400000" algn="t" rotWithShape="0">
                    <a:prstClr val="black">
                      <a:alpha val="40000"/>
                    </a:prstClr>
                  </a:outerShdw>
                </a:effectLst>
                <a:latin typeface="Roboto"/>
                <a:cs typeface="Roboto"/>
              </a:rPr>
              <a:t> power.</a:t>
            </a:r>
            <a:endParaRPr lang="en" altLang="en-US">
              <a:solidFill>
                <a:srgbClr val="FFFFFF"/>
              </a:solidFill>
              <a:effectLst>
                <a:outerShdw blurRad="50800" dist="38100" dir="5400000" algn="t" rotWithShape="0">
                  <a:prstClr val="black">
                    <a:alpha val="40000"/>
                  </a:prstClr>
                </a:outerShdw>
              </a:effectLst>
              <a:latin typeface="Roboto"/>
              <a:cs typeface="Roboto"/>
            </a:endParaRPr>
          </a:p>
        </p:txBody>
      </p:sp>
      <p:sp>
        <p:nvSpPr>
          <p:cNvPr id="81" name="Freeform: Shape 78">
            <a:extLst>
              <a:ext uri="{FF2B5EF4-FFF2-40B4-BE49-F238E27FC236}">
                <a16:creationId xmlns:a16="http://schemas.microsoft.com/office/drawing/2014/main" id="{3EBE5801-E736-4652-BB8A-542AE663639F}"/>
              </a:ext>
            </a:extLst>
          </p:cNvPr>
          <p:cNvSpPr/>
          <p:nvPr/>
        </p:nvSpPr>
        <p:spPr>
          <a:xfrm rot="5595351">
            <a:off x="2079496" y="552267"/>
            <a:ext cx="3780622" cy="5941484"/>
          </a:xfrm>
          <a:custGeom>
            <a:avLst/>
            <a:gdLst>
              <a:gd name="connsiteX0" fmla="*/ 6154875 w 6154875"/>
              <a:gd name="connsiteY0" fmla="*/ 0 h 4401624"/>
              <a:gd name="connsiteX1" fmla="*/ 6154875 w 6154875"/>
              <a:gd name="connsiteY1" fmla="*/ 2200812 h 4401624"/>
              <a:gd name="connsiteX2" fmla="*/ 6154875 w 6154875"/>
              <a:gd name="connsiteY2" fmla="*/ 4401624 h 4401624"/>
              <a:gd name="connsiteX3" fmla="*/ 871121 w 6154875"/>
              <a:gd name="connsiteY3" fmla="*/ 2901977 h 4401624"/>
              <a:gd name="connsiteX4" fmla="*/ 696648 w 6154875"/>
              <a:gd name="connsiteY4" fmla="*/ 2835241 h 4401624"/>
              <a:gd name="connsiteX5" fmla="*/ 557735 w 6154875"/>
              <a:gd name="connsiteY5" fmla="*/ 2777294 h 4401624"/>
              <a:gd name="connsiteX6" fmla="*/ 461978 w 6154875"/>
              <a:gd name="connsiteY6" fmla="*/ 2767640 h 4401624"/>
              <a:gd name="connsiteX7" fmla="*/ 0 w 6154875"/>
              <a:gd name="connsiteY7" fmla="*/ 2200813 h 4401624"/>
              <a:gd name="connsiteX8" fmla="*/ 461978 w 6154875"/>
              <a:gd name="connsiteY8" fmla="*/ 1633986 h 4401624"/>
              <a:gd name="connsiteX9" fmla="*/ 545493 w 6154875"/>
              <a:gd name="connsiteY9" fmla="*/ 1625567 h 4401624"/>
              <a:gd name="connsiteX10" fmla="*/ 546200 w 6154875"/>
              <a:gd name="connsiteY10" fmla="*/ 1625249 h 4401624"/>
              <a:gd name="connsiteX11" fmla="*/ 871120 w 6154875"/>
              <a:gd name="connsiteY11" fmla="*/ 1499648 h 4401624"/>
              <a:gd name="connsiteX0" fmla="*/ 6154875 w 6154875"/>
              <a:gd name="connsiteY0" fmla="*/ 0 h 4401624"/>
              <a:gd name="connsiteX1" fmla="*/ 6154875 w 6154875"/>
              <a:gd name="connsiteY1" fmla="*/ 2200812 h 4401624"/>
              <a:gd name="connsiteX2" fmla="*/ 6154875 w 6154875"/>
              <a:gd name="connsiteY2" fmla="*/ 4401624 h 4401624"/>
              <a:gd name="connsiteX3" fmla="*/ 871121 w 6154875"/>
              <a:gd name="connsiteY3" fmla="*/ 2901977 h 4401624"/>
              <a:gd name="connsiteX4" fmla="*/ 696648 w 6154875"/>
              <a:gd name="connsiteY4" fmla="*/ 2835241 h 4401624"/>
              <a:gd name="connsiteX5" fmla="*/ 557735 w 6154875"/>
              <a:gd name="connsiteY5" fmla="*/ 2777294 h 4401624"/>
              <a:gd name="connsiteX6" fmla="*/ 461978 w 6154875"/>
              <a:gd name="connsiteY6" fmla="*/ 2767640 h 4401624"/>
              <a:gd name="connsiteX7" fmla="*/ 0 w 6154875"/>
              <a:gd name="connsiteY7" fmla="*/ 2200813 h 4401624"/>
              <a:gd name="connsiteX8" fmla="*/ 461978 w 6154875"/>
              <a:gd name="connsiteY8" fmla="*/ 1633986 h 4401624"/>
              <a:gd name="connsiteX9" fmla="*/ 545493 w 6154875"/>
              <a:gd name="connsiteY9" fmla="*/ 1625567 h 4401624"/>
              <a:gd name="connsiteX10" fmla="*/ 871120 w 6154875"/>
              <a:gd name="connsiteY10" fmla="*/ 1499648 h 4401624"/>
              <a:gd name="connsiteX11" fmla="*/ 6154875 w 6154875"/>
              <a:gd name="connsiteY11" fmla="*/ 0 h 4401624"/>
              <a:gd name="connsiteX0" fmla="*/ 6154875 w 6154875"/>
              <a:gd name="connsiteY0" fmla="*/ 0 h 4401624"/>
              <a:gd name="connsiteX1" fmla="*/ 6154875 w 6154875"/>
              <a:gd name="connsiteY1" fmla="*/ 2200812 h 4401624"/>
              <a:gd name="connsiteX2" fmla="*/ 6154875 w 6154875"/>
              <a:gd name="connsiteY2" fmla="*/ 4401624 h 4401624"/>
              <a:gd name="connsiteX3" fmla="*/ 871121 w 6154875"/>
              <a:gd name="connsiteY3" fmla="*/ 2901977 h 4401624"/>
              <a:gd name="connsiteX4" fmla="*/ 696648 w 6154875"/>
              <a:gd name="connsiteY4" fmla="*/ 2835241 h 4401624"/>
              <a:gd name="connsiteX5" fmla="*/ 557735 w 6154875"/>
              <a:gd name="connsiteY5" fmla="*/ 2777294 h 4401624"/>
              <a:gd name="connsiteX6" fmla="*/ 461978 w 6154875"/>
              <a:gd name="connsiteY6" fmla="*/ 2767640 h 4401624"/>
              <a:gd name="connsiteX7" fmla="*/ 0 w 6154875"/>
              <a:gd name="connsiteY7" fmla="*/ 2200813 h 4401624"/>
              <a:gd name="connsiteX8" fmla="*/ 461978 w 6154875"/>
              <a:gd name="connsiteY8" fmla="*/ 1633986 h 4401624"/>
              <a:gd name="connsiteX9" fmla="*/ 871120 w 6154875"/>
              <a:gd name="connsiteY9" fmla="*/ 1499648 h 4401624"/>
              <a:gd name="connsiteX10" fmla="*/ 6154875 w 6154875"/>
              <a:gd name="connsiteY10" fmla="*/ 0 h 4401624"/>
              <a:gd name="connsiteX0" fmla="*/ 6154875 w 6154875"/>
              <a:gd name="connsiteY0" fmla="*/ 0 h 4401624"/>
              <a:gd name="connsiteX1" fmla="*/ 6154875 w 6154875"/>
              <a:gd name="connsiteY1" fmla="*/ 2200812 h 4401624"/>
              <a:gd name="connsiteX2" fmla="*/ 6154875 w 6154875"/>
              <a:gd name="connsiteY2" fmla="*/ 4401624 h 4401624"/>
              <a:gd name="connsiteX3" fmla="*/ 871121 w 6154875"/>
              <a:gd name="connsiteY3" fmla="*/ 2901977 h 4401624"/>
              <a:gd name="connsiteX4" fmla="*/ 696648 w 6154875"/>
              <a:gd name="connsiteY4" fmla="*/ 2835241 h 4401624"/>
              <a:gd name="connsiteX5" fmla="*/ 461978 w 6154875"/>
              <a:gd name="connsiteY5" fmla="*/ 2767640 h 4401624"/>
              <a:gd name="connsiteX6" fmla="*/ 0 w 6154875"/>
              <a:gd name="connsiteY6" fmla="*/ 2200813 h 4401624"/>
              <a:gd name="connsiteX7" fmla="*/ 461978 w 6154875"/>
              <a:gd name="connsiteY7" fmla="*/ 1633986 h 4401624"/>
              <a:gd name="connsiteX8" fmla="*/ 871120 w 6154875"/>
              <a:gd name="connsiteY8" fmla="*/ 1499648 h 4401624"/>
              <a:gd name="connsiteX9" fmla="*/ 6154875 w 6154875"/>
              <a:gd name="connsiteY9" fmla="*/ 0 h 4401624"/>
              <a:gd name="connsiteX0" fmla="*/ 6154875 w 6154875"/>
              <a:gd name="connsiteY0" fmla="*/ 0 h 4401624"/>
              <a:gd name="connsiteX1" fmla="*/ 6154875 w 6154875"/>
              <a:gd name="connsiteY1" fmla="*/ 2200812 h 4401624"/>
              <a:gd name="connsiteX2" fmla="*/ 6154875 w 6154875"/>
              <a:gd name="connsiteY2" fmla="*/ 4401624 h 4401624"/>
              <a:gd name="connsiteX3" fmla="*/ 696648 w 6154875"/>
              <a:gd name="connsiteY3" fmla="*/ 2835241 h 4401624"/>
              <a:gd name="connsiteX4" fmla="*/ 461978 w 6154875"/>
              <a:gd name="connsiteY4" fmla="*/ 2767640 h 4401624"/>
              <a:gd name="connsiteX5" fmla="*/ 0 w 6154875"/>
              <a:gd name="connsiteY5" fmla="*/ 2200813 h 4401624"/>
              <a:gd name="connsiteX6" fmla="*/ 461978 w 6154875"/>
              <a:gd name="connsiteY6" fmla="*/ 1633986 h 4401624"/>
              <a:gd name="connsiteX7" fmla="*/ 871120 w 6154875"/>
              <a:gd name="connsiteY7" fmla="*/ 1499648 h 4401624"/>
              <a:gd name="connsiteX8" fmla="*/ 6154875 w 6154875"/>
              <a:gd name="connsiteY8" fmla="*/ 0 h 44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4875" h="4401624">
                <a:moveTo>
                  <a:pt x="6154875" y="0"/>
                </a:moveTo>
                <a:lnTo>
                  <a:pt x="6154875" y="2200812"/>
                </a:lnTo>
                <a:lnTo>
                  <a:pt x="6154875" y="4401624"/>
                </a:lnTo>
                <a:lnTo>
                  <a:pt x="696648" y="2835241"/>
                </a:lnTo>
                <a:lnTo>
                  <a:pt x="461978" y="2767640"/>
                </a:lnTo>
                <a:cubicBezTo>
                  <a:pt x="198328" y="2713690"/>
                  <a:pt x="0" y="2480412"/>
                  <a:pt x="0" y="2200813"/>
                </a:cubicBezTo>
                <a:cubicBezTo>
                  <a:pt x="0" y="1921214"/>
                  <a:pt x="198328" y="1687936"/>
                  <a:pt x="461978" y="1633986"/>
                </a:cubicBezTo>
                <a:lnTo>
                  <a:pt x="871120" y="1499648"/>
                </a:lnTo>
                <a:lnTo>
                  <a:pt x="6154875" y="0"/>
                </a:lnTo>
                <a:close/>
              </a:path>
            </a:pathLst>
          </a:custGeom>
          <a:gradFill flip="none" rotWithShape="1">
            <a:gsLst>
              <a:gs pos="80000">
                <a:schemeClr val="accent1">
                  <a:lumMod val="40000"/>
                  <a:lumOff val="60000"/>
                  <a:alpha val="37000"/>
                </a:schemeClr>
              </a:gs>
              <a:gs pos="56000">
                <a:schemeClr val="bg1">
                  <a:alpha val="58000"/>
                </a:schemeClr>
              </a:gs>
            </a:gsLst>
            <a:lin ang="0" scaled="1"/>
            <a:tileRect/>
          </a:gradFill>
          <a:ln w="12700">
            <a:miter lim="400000"/>
          </a:ln>
        </p:spPr>
        <p:txBody>
          <a:bodyPr wrap="square" lIns="38100" tIns="38100" rIns="38100" bIns="38100" anchor="ctr">
            <a:noAutofit/>
          </a:bodyPr>
          <a:lstStyle/>
          <a:p>
            <a:pPr algn="ctr">
              <a:defRPr sz="3000">
                <a:solidFill>
                  <a:srgbClr val="FFFFFF"/>
                </a:solidFill>
              </a:defRPr>
            </a:pPr>
            <a:endParaRPr lang="en-US" sz="2000" b="1" noProof="1">
              <a:solidFill>
                <a:schemeClr val="bg1"/>
              </a:solidFill>
            </a:endParaRPr>
          </a:p>
        </p:txBody>
      </p:sp>
      <p:sp>
        <p:nvSpPr>
          <p:cNvPr id="79" name="Textfeld 78"/>
          <p:cNvSpPr txBox="1"/>
          <p:nvPr/>
        </p:nvSpPr>
        <p:spPr>
          <a:xfrm>
            <a:off x="2513815" y="2720571"/>
            <a:ext cx="3470958" cy="1815882"/>
          </a:xfrm>
          <a:prstGeom prst="rect">
            <a:avLst/>
          </a:prstGeom>
          <a:noFill/>
        </p:spPr>
        <p:txBody>
          <a:bodyPr wrap="square" rtlCol="0">
            <a:spAutoFit/>
          </a:bodyPr>
          <a:lstStyle/>
          <a:p>
            <a:r>
              <a:rPr lang="de-DE" sz="4000">
                <a:solidFill>
                  <a:srgbClr val="FFFFFF"/>
                </a:solidFill>
                <a:effectLst>
                  <a:outerShdw blurRad="50800" dist="38100" dir="5400000" algn="t" rotWithShape="0">
                    <a:prstClr val="black">
                      <a:alpha val="40000"/>
                    </a:prstClr>
                  </a:outerShdw>
                </a:effectLst>
                <a:latin typeface="Roboto"/>
                <a:cs typeface="Roboto"/>
              </a:rPr>
              <a:t>02</a:t>
            </a:r>
          </a:p>
          <a:p>
            <a:r>
              <a:rPr lang="de-DE" b="1" err="1">
                <a:solidFill>
                  <a:schemeClr val="bg1"/>
                </a:solidFill>
                <a:effectLst>
                  <a:outerShdw blurRad="50800" dist="38100" dir="8100000" algn="tr" rotWithShape="0">
                    <a:prstClr val="black">
                      <a:alpha val="40000"/>
                    </a:prstClr>
                  </a:outerShdw>
                </a:effectLst>
                <a:latin typeface="Roboto"/>
                <a:cs typeface="Roboto"/>
              </a:rPr>
              <a:t>Abuse</a:t>
            </a:r>
            <a:r>
              <a:rPr lang="de-DE" b="1">
                <a:solidFill>
                  <a:schemeClr val="bg1"/>
                </a:solidFill>
                <a:effectLst>
                  <a:outerShdw blurRad="50800" dist="38100" dir="8100000" algn="tr" rotWithShape="0">
                    <a:prstClr val="black">
                      <a:alpha val="40000"/>
                    </a:prstClr>
                  </a:outerShdw>
                </a:effectLst>
                <a:latin typeface="Roboto"/>
                <a:cs typeface="Roboto"/>
              </a:rPr>
              <a:t> </a:t>
            </a:r>
            <a:r>
              <a:rPr lang="de-DE" b="1" err="1">
                <a:solidFill>
                  <a:schemeClr val="bg1"/>
                </a:solidFill>
                <a:effectLst>
                  <a:outerShdw blurRad="50800" dist="38100" dir="8100000" algn="tr" rotWithShape="0">
                    <a:prstClr val="black">
                      <a:alpha val="40000"/>
                    </a:prstClr>
                  </a:outerShdw>
                </a:effectLst>
                <a:latin typeface="Roboto"/>
                <a:cs typeface="Roboto"/>
              </a:rPr>
              <a:t>or</a:t>
            </a:r>
            <a:r>
              <a:rPr lang="de-DE" b="1">
                <a:solidFill>
                  <a:schemeClr val="bg1"/>
                </a:solidFill>
                <a:effectLst>
                  <a:outerShdw blurRad="50800" dist="38100" dir="8100000" algn="tr" rotWithShape="0">
                    <a:prstClr val="black">
                      <a:alpha val="40000"/>
                    </a:prstClr>
                  </a:outerShdw>
                </a:effectLst>
                <a:latin typeface="Roboto"/>
                <a:cs typeface="Roboto"/>
              </a:rPr>
              <a:t> </a:t>
            </a:r>
            <a:r>
              <a:rPr lang="de-DE" b="1" err="1">
                <a:solidFill>
                  <a:schemeClr val="bg1"/>
                </a:solidFill>
                <a:effectLst>
                  <a:outerShdw blurRad="50800" dist="38100" dir="8100000" algn="tr" rotWithShape="0">
                    <a:prstClr val="black">
                      <a:alpha val="40000"/>
                    </a:prstClr>
                  </a:outerShdw>
                </a:effectLst>
                <a:latin typeface="Roboto"/>
                <a:cs typeface="Roboto"/>
              </a:rPr>
              <a:t>misuse</a:t>
            </a:r>
            <a:endParaRPr lang="de-DE" b="1">
              <a:solidFill>
                <a:schemeClr val="bg1"/>
              </a:solidFill>
              <a:effectLst>
                <a:outerShdw blurRad="50800" dist="38100" dir="8100000" algn="tr" rotWithShape="0">
                  <a:prstClr val="black">
                    <a:alpha val="40000"/>
                  </a:prstClr>
                </a:outerShdw>
              </a:effectLst>
              <a:latin typeface="Roboto"/>
              <a:cs typeface="Roboto"/>
            </a:endParaRPr>
          </a:p>
          <a:p>
            <a:r>
              <a:rPr lang="de-DE">
                <a:solidFill>
                  <a:schemeClr val="bg1"/>
                </a:solidFill>
                <a:effectLst>
                  <a:outerShdw blurRad="50800" dist="38100" dir="8100000" algn="tr" rotWithShape="0">
                    <a:prstClr val="black">
                      <a:alpha val="40000"/>
                    </a:prstClr>
                  </a:outerShdw>
                </a:effectLst>
                <a:latin typeface="Roboto"/>
                <a:cs typeface="Roboto"/>
              </a:rPr>
              <a:t>–  </a:t>
            </a:r>
            <a:r>
              <a:rPr lang="en" altLang="en-US">
                <a:solidFill>
                  <a:schemeClr val="bg1"/>
                </a:solidFill>
                <a:effectLst>
                  <a:outerShdw blurRad="50800" dist="38100" dir="8100000" algn="tr" rotWithShape="0">
                    <a:prstClr val="black">
                      <a:alpha val="40000"/>
                    </a:prstClr>
                  </a:outerShdw>
                </a:effectLst>
                <a:latin typeface="Roboto"/>
                <a:cs typeface="Roboto"/>
              </a:rPr>
              <a:t>Violation of role/power assigned to </a:t>
            </a:r>
            <a:r>
              <a:rPr lang="de-DE" altLang="en-US" err="1">
                <a:solidFill>
                  <a:schemeClr val="bg1"/>
                </a:solidFill>
                <a:effectLst>
                  <a:outerShdw blurRad="50800" dist="38100" dir="8100000" algn="tr" rotWithShape="0">
                    <a:prstClr val="black">
                      <a:alpha val="40000"/>
                    </a:prstClr>
                  </a:outerShdw>
                </a:effectLst>
                <a:latin typeface="Roboto"/>
                <a:cs typeface="Roboto"/>
              </a:rPr>
              <a:t>this</a:t>
            </a:r>
            <a:r>
              <a:rPr lang="en" altLang="en-US">
                <a:solidFill>
                  <a:schemeClr val="bg1"/>
                </a:solidFill>
                <a:effectLst>
                  <a:outerShdw blurRad="50800" dist="38100" dir="8100000" algn="tr" rotWithShape="0">
                    <a:prstClr val="black">
                      <a:alpha val="40000"/>
                    </a:prstClr>
                  </a:outerShdw>
                </a:effectLst>
                <a:latin typeface="Roboto"/>
                <a:cs typeface="Roboto"/>
              </a:rPr>
              <a:t> entrusted person</a:t>
            </a:r>
            <a:r>
              <a:rPr lang="en" altLang="en-US">
                <a:solidFill>
                  <a:schemeClr val="bg1"/>
                </a:solidFill>
                <a:latin typeface="Roboto"/>
                <a:cs typeface="Roboto"/>
              </a:rPr>
              <a:t>.</a:t>
            </a:r>
          </a:p>
        </p:txBody>
      </p:sp>
      <p:sp>
        <p:nvSpPr>
          <p:cNvPr id="83" name="Freeform: Shape 78">
            <a:extLst>
              <a:ext uri="{FF2B5EF4-FFF2-40B4-BE49-F238E27FC236}">
                <a16:creationId xmlns:a16="http://schemas.microsoft.com/office/drawing/2014/main" id="{3EBE5801-E736-4652-BB8A-542AE663639F}"/>
              </a:ext>
            </a:extLst>
          </p:cNvPr>
          <p:cNvSpPr/>
          <p:nvPr/>
        </p:nvSpPr>
        <p:spPr>
          <a:xfrm rot="1020395">
            <a:off x="3030667" y="704143"/>
            <a:ext cx="6678978" cy="4919223"/>
          </a:xfrm>
          <a:custGeom>
            <a:avLst/>
            <a:gdLst>
              <a:gd name="connsiteX0" fmla="*/ 6154875 w 6154875"/>
              <a:gd name="connsiteY0" fmla="*/ 0 h 4401624"/>
              <a:gd name="connsiteX1" fmla="*/ 6154875 w 6154875"/>
              <a:gd name="connsiteY1" fmla="*/ 2200812 h 4401624"/>
              <a:gd name="connsiteX2" fmla="*/ 6154875 w 6154875"/>
              <a:gd name="connsiteY2" fmla="*/ 4401624 h 4401624"/>
              <a:gd name="connsiteX3" fmla="*/ 871121 w 6154875"/>
              <a:gd name="connsiteY3" fmla="*/ 2901977 h 4401624"/>
              <a:gd name="connsiteX4" fmla="*/ 696648 w 6154875"/>
              <a:gd name="connsiteY4" fmla="*/ 2835241 h 4401624"/>
              <a:gd name="connsiteX5" fmla="*/ 557735 w 6154875"/>
              <a:gd name="connsiteY5" fmla="*/ 2777294 h 4401624"/>
              <a:gd name="connsiteX6" fmla="*/ 461978 w 6154875"/>
              <a:gd name="connsiteY6" fmla="*/ 2767640 h 4401624"/>
              <a:gd name="connsiteX7" fmla="*/ 0 w 6154875"/>
              <a:gd name="connsiteY7" fmla="*/ 2200813 h 4401624"/>
              <a:gd name="connsiteX8" fmla="*/ 461978 w 6154875"/>
              <a:gd name="connsiteY8" fmla="*/ 1633986 h 4401624"/>
              <a:gd name="connsiteX9" fmla="*/ 545493 w 6154875"/>
              <a:gd name="connsiteY9" fmla="*/ 1625567 h 4401624"/>
              <a:gd name="connsiteX10" fmla="*/ 546200 w 6154875"/>
              <a:gd name="connsiteY10" fmla="*/ 1625249 h 4401624"/>
              <a:gd name="connsiteX11" fmla="*/ 871120 w 6154875"/>
              <a:gd name="connsiteY11" fmla="*/ 1499648 h 4401624"/>
              <a:gd name="connsiteX0" fmla="*/ 6154875 w 6154875"/>
              <a:gd name="connsiteY0" fmla="*/ 0 h 4401624"/>
              <a:gd name="connsiteX1" fmla="*/ 6154875 w 6154875"/>
              <a:gd name="connsiteY1" fmla="*/ 2200812 h 4401624"/>
              <a:gd name="connsiteX2" fmla="*/ 6154875 w 6154875"/>
              <a:gd name="connsiteY2" fmla="*/ 4401624 h 4401624"/>
              <a:gd name="connsiteX3" fmla="*/ 871121 w 6154875"/>
              <a:gd name="connsiteY3" fmla="*/ 2901977 h 4401624"/>
              <a:gd name="connsiteX4" fmla="*/ 696648 w 6154875"/>
              <a:gd name="connsiteY4" fmla="*/ 2835241 h 4401624"/>
              <a:gd name="connsiteX5" fmla="*/ 557735 w 6154875"/>
              <a:gd name="connsiteY5" fmla="*/ 2777294 h 4401624"/>
              <a:gd name="connsiteX6" fmla="*/ 461978 w 6154875"/>
              <a:gd name="connsiteY6" fmla="*/ 2767640 h 4401624"/>
              <a:gd name="connsiteX7" fmla="*/ 0 w 6154875"/>
              <a:gd name="connsiteY7" fmla="*/ 2200813 h 4401624"/>
              <a:gd name="connsiteX8" fmla="*/ 461978 w 6154875"/>
              <a:gd name="connsiteY8" fmla="*/ 1633986 h 4401624"/>
              <a:gd name="connsiteX9" fmla="*/ 545493 w 6154875"/>
              <a:gd name="connsiteY9" fmla="*/ 1625567 h 4401624"/>
              <a:gd name="connsiteX10" fmla="*/ 871120 w 6154875"/>
              <a:gd name="connsiteY10" fmla="*/ 1499648 h 4401624"/>
              <a:gd name="connsiteX11" fmla="*/ 6154875 w 6154875"/>
              <a:gd name="connsiteY11" fmla="*/ 0 h 4401624"/>
              <a:gd name="connsiteX0" fmla="*/ 6154875 w 6154875"/>
              <a:gd name="connsiteY0" fmla="*/ 0 h 4401624"/>
              <a:gd name="connsiteX1" fmla="*/ 6154875 w 6154875"/>
              <a:gd name="connsiteY1" fmla="*/ 2200812 h 4401624"/>
              <a:gd name="connsiteX2" fmla="*/ 6154875 w 6154875"/>
              <a:gd name="connsiteY2" fmla="*/ 4401624 h 4401624"/>
              <a:gd name="connsiteX3" fmla="*/ 871121 w 6154875"/>
              <a:gd name="connsiteY3" fmla="*/ 2901977 h 4401624"/>
              <a:gd name="connsiteX4" fmla="*/ 696648 w 6154875"/>
              <a:gd name="connsiteY4" fmla="*/ 2835241 h 4401624"/>
              <a:gd name="connsiteX5" fmla="*/ 557735 w 6154875"/>
              <a:gd name="connsiteY5" fmla="*/ 2777294 h 4401624"/>
              <a:gd name="connsiteX6" fmla="*/ 461978 w 6154875"/>
              <a:gd name="connsiteY6" fmla="*/ 2767640 h 4401624"/>
              <a:gd name="connsiteX7" fmla="*/ 0 w 6154875"/>
              <a:gd name="connsiteY7" fmla="*/ 2200813 h 4401624"/>
              <a:gd name="connsiteX8" fmla="*/ 461978 w 6154875"/>
              <a:gd name="connsiteY8" fmla="*/ 1633986 h 4401624"/>
              <a:gd name="connsiteX9" fmla="*/ 871120 w 6154875"/>
              <a:gd name="connsiteY9" fmla="*/ 1499648 h 4401624"/>
              <a:gd name="connsiteX10" fmla="*/ 6154875 w 6154875"/>
              <a:gd name="connsiteY10" fmla="*/ 0 h 4401624"/>
              <a:gd name="connsiteX0" fmla="*/ 6154875 w 6154875"/>
              <a:gd name="connsiteY0" fmla="*/ 0 h 4401624"/>
              <a:gd name="connsiteX1" fmla="*/ 6154875 w 6154875"/>
              <a:gd name="connsiteY1" fmla="*/ 2200812 h 4401624"/>
              <a:gd name="connsiteX2" fmla="*/ 6154875 w 6154875"/>
              <a:gd name="connsiteY2" fmla="*/ 4401624 h 4401624"/>
              <a:gd name="connsiteX3" fmla="*/ 871121 w 6154875"/>
              <a:gd name="connsiteY3" fmla="*/ 2901977 h 4401624"/>
              <a:gd name="connsiteX4" fmla="*/ 696648 w 6154875"/>
              <a:gd name="connsiteY4" fmla="*/ 2835241 h 4401624"/>
              <a:gd name="connsiteX5" fmla="*/ 461978 w 6154875"/>
              <a:gd name="connsiteY5" fmla="*/ 2767640 h 4401624"/>
              <a:gd name="connsiteX6" fmla="*/ 0 w 6154875"/>
              <a:gd name="connsiteY6" fmla="*/ 2200813 h 4401624"/>
              <a:gd name="connsiteX7" fmla="*/ 461978 w 6154875"/>
              <a:gd name="connsiteY7" fmla="*/ 1633986 h 4401624"/>
              <a:gd name="connsiteX8" fmla="*/ 871120 w 6154875"/>
              <a:gd name="connsiteY8" fmla="*/ 1499648 h 4401624"/>
              <a:gd name="connsiteX9" fmla="*/ 6154875 w 6154875"/>
              <a:gd name="connsiteY9" fmla="*/ 0 h 4401624"/>
              <a:gd name="connsiteX0" fmla="*/ 6154875 w 6154875"/>
              <a:gd name="connsiteY0" fmla="*/ 0 h 4401624"/>
              <a:gd name="connsiteX1" fmla="*/ 6154875 w 6154875"/>
              <a:gd name="connsiteY1" fmla="*/ 2200812 h 4401624"/>
              <a:gd name="connsiteX2" fmla="*/ 6154875 w 6154875"/>
              <a:gd name="connsiteY2" fmla="*/ 4401624 h 4401624"/>
              <a:gd name="connsiteX3" fmla="*/ 696648 w 6154875"/>
              <a:gd name="connsiteY3" fmla="*/ 2835241 h 4401624"/>
              <a:gd name="connsiteX4" fmla="*/ 461978 w 6154875"/>
              <a:gd name="connsiteY4" fmla="*/ 2767640 h 4401624"/>
              <a:gd name="connsiteX5" fmla="*/ 0 w 6154875"/>
              <a:gd name="connsiteY5" fmla="*/ 2200813 h 4401624"/>
              <a:gd name="connsiteX6" fmla="*/ 461978 w 6154875"/>
              <a:gd name="connsiteY6" fmla="*/ 1633986 h 4401624"/>
              <a:gd name="connsiteX7" fmla="*/ 871120 w 6154875"/>
              <a:gd name="connsiteY7" fmla="*/ 1499648 h 4401624"/>
              <a:gd name="connsiteX8" fmla="*/ 6154875 w 6154875"/>
              <a:gd name="connsiteY8" fmla="*/ 0 h 44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4875" h="4401624">
                <a:moveTo>
                  <a:pt x="6154875" y="0"/>
                </a:moveTo>
                <a:lnTo>
                  <a:pt x="6154875" y="2200812"/>
                </a:lnTo>
                <a:lnTo>
                  <a:pt x="6154875" y="4401624"/>
                </a:lnTo>
                <a:lnTo>
                  <a:pt x="696648" y="2835241"/>
                </a:lnTo>
                <a:lnTo>
                  <a:pt x="461978" y="2767640"/>
                </a:lnTo>
                <a:cubicBezTo>
                  <a:pt x="198328" y="2713690"/>
                  <a:pt x="0" y="2480412"/>
                  <a:pt x="0" y="2200813"/>
                </a:cubicBezTo>
                <a:cubicBezTo>
                  <a:pt x="0" y="1921214"/>
                  <a:pt x="198328" y="1687936"/>
                  <a:pt x="461978" y="1633986"/>
                </a:cubicBezTo>
                <a:lnTo>
                  <a:pt x="871120" y="1499648"/>
                </a:lnTo>
                <a:lnTo>
                  <a:pt x="6154875" y="0"/>
                </a:lnTo>
                <a:close/>
              </a:path>
            </a:pathLst>
          </a:custGeom>
          <a:gradFill flip="none" rotWithShape="1">
            <a:gsLst>
              <a:gs pos="80000">
                <a:schemeClr val="accent1">
                  <a:lumMod val="40000"/>
                  <a:lumOff val="60000"/>
                  <a:alpha val="37000"/>
                </a:schemeClr>
              </a:gs>
              <a:gs pos="56000">
                <a:schemeClr val="bg1">
                  <a:alpha val="58000"/>
                </a:schemeClr>
              </a:gs>
            </a:gsLst>
            <a:lin ang="0" scaled="1"/>
            <a:tileRect/>
          </a:gradFill>
          <a:ln w="12700">
            <a:miter lim="400000"/>
          </a:ln>
        </p:spPr>
        <p:txBody>
          <a:bodyPr wrap="square" lIns="38100" tIns="38100" rIns="38100" bIns="38100" anchor="ctr">
            <a:noAutofit/>
          </a:bodyPr>
          <a:lstStyle/>
          <a:p>
            <a:pPr algn="ctr">
              <a:defRPr sz="3000">
                <a:solidFill>
                  <a:srgbClr val="FFFFFF"/>
                </a:solidFill>
              </a:defRPr>
            </a:pPr>
            <a:endParaRPr lang="en-US" sz="2000" b="1" noProof="1">
              <a:solidFill>
                <a:schemeClr val="bg1"/>
              </a:solidFill>
            </a:endParaRPr>
          </a:p>
        </p:txBody>
      </p:sp>
      <p:sp>
        <p:nvSpPr>
          <p:cNvPr id="80" name="Textfeld 79"/>
          <p:cNvSpPr txBox="1"/>
          <p:nvPr/>
        </p:nvSpPr>
        <p:spPr>
          <a:xfrm>
            <a:off x="5896012" y="1941166"/>
            <a:ext cx="2133916" cy="2646879"/>
          </a:xfrm>
          <a:prstGeom prst="rect">
            <a:avLst/>
          </a:prstGeom>
          <a:noFill/>
        </p:spPr>
        <p:txBody>
          <a:bodyPr wrap="square" rtlCol="0">
            <a:spAutoFit/>
          </a:bodyPr>
          <a:lstStyle/>
          <a:p>
            <a:r>
              <a:rPr lang="de-DE" sz="4000">
                <a:solidFill>
                  <a:srgbClr val="FFFFFF"/>
                </a:solidFill>
                <a:effectLst>
                  <a:outerShdw blurRad="50800" dist="38100" dir="2700000" algn="tl" rotWithShape="0">
                    <a:prstClr val="black">
                      <a:alpha val="40000"/>
                    </a:prstClr>
                  </a:outerShdw>
                </a:effectLst>
                <a:latin typeface="Roboto"/>
                <a:cs typeface="Roboto"/>
              </a:rPr>
              <a:t>03</a:t>
            </a:r>
          </a:p>
          <a:p>
            <a:r>
              <a:rPr lang="de-DE" b="1">
                <a:solidFill>
                  <a:srgbClr val="FFFFFF"/>
                </a:solidFill>
                <a:effectLst>
                  <a:outerShdw blurRad="50800" dist="38100" dir="2700000" algn="tl" rotWithShape="0">
                    <a:prstClr val="black">
                      <a:alpha val="40000"/>
                    </a:prstClr>
                  </a:outerShdw>
                </a:effectLst>
                <a:latin typeface="Roboto"/>
                <a:cs typeface="Roboto"/>
              </a:rPr>
              <a:t>Private </a:t>
            </a:r>
            <a:r>
              <a:rPr lang="de-DE" b="1" err="1">
                <a:solidFill>
                  <a:srgbClr val="FFFFFF"/>
                </a:solidFill>
                <a:effectLst>
                  <a:outerShdw blurRad="50800" dist="38100" dir="2700000" algn="tl" rotWithShape="0">
                    <a:prstClr val="black">
                      <a:alpha val="40000"/>
                    </a:prstClr>
                  </a:outerShdw>
                </a:effectLst>
                <a:latin typeface="Roboto"/>
                <a:cs typeface="Roboto"/>
              </a:rPr>
              <a:t>gain</a:t>
            </a:r>
            <a:endParaRPr lang="de-DE" b="1">
              <a:solidFill>
                <a:srgbClr val="FFFFFF"/>
              </a:solidFill>
              <a:effectLst>
                <a:outerShdw blurRad="50800" dist="38100" dir="2700000" algn="tl" rotWithShape="0">
                  <a:prstClr val="black">
                    <a:alpha val="40000"/>
                  </a:prstClr>
                </a:outerShdw>
              </a:effectLst>
              <a:latin typeface="Roboto"/>
              <a:cs typeface="Roboto"/>
            </a:endParaRPr>
          </a:p>
          <a:p>
            <a:r>
              <a:rPr lang="de-DE">
                <a:solidFill>
                  <a:srgbClr val="FFFFFF"/>
                </a:solidFill>
                <a:effectLst>
                  <a:outerShdw blurRad="50800" dist="38100" dir="2700000" algn="tl" rotWithShape="0">
                    <a:prstClr val="black">
                      <a:alpha val="40000"/>
                    </a:prstClr>
                  </a:outerShdw>
                </a:effectLst>
                <a:latin typeface="Roboto"/>
                <a:cs typeface="Roboto"/>
              </a:rPr>
              <a:t>– An </a:t>
            </a:r>
            <a:r>
              <a:rPr lang="de-DE" err="1">
                <a:solidFill>
                  <a:srgbClr val="FFFFFF"/>
                </a:solidFill>
                <a:effectLst>
                  <a:outerShdw blurRad="50800" dist="38100" dir="2700000" algn="tl" rotWithShape="0">
                    <a:prstClr val="black">
                      <a:alpha val="40000"/>
                    </a:prstClr>
                  </a:outerShdw>
                </a:effectLst>
                <a:latin typeface="Roboto"/>
                <a:cs typeface="Roboto"/>
              </a:rPr>
              <a:t>advantage</a:t>
            </a:r>
            <a:r>
              <a:rPr lang="de-DE">
                <a:solidFill>
                  <a:srgbClr val="FFFFFF"/>
                </a:solidFill>
                <a:effectLst>
                  <a:outerShdw blurRad="50800" dist="38100" dir="2700000" algn="tl" rotWithShape="0">
                    <a:prstClr val="black">
                      <a:alpha val="40000"/>
                    </a:prstClr>
                  </a:outerShdw>
                </a:effectLst>
                <a:latin typeface="Roboto"/>
                <a:cs typeface="Roboto"/>
              </a:rPr>
              <a:t> </a:t>
            </a:r>
            <a:r>
              <a:rPr lang="de-DE" err="1">
                <a:solidFill>
                  <a:srgbClr val="FFFFFF"/>
                </a:solidFill>
                <a:effectLst>
                  <a:outerShdw blurRad="50800" dist="38100" dir="2700000" algn="tl" rotWithShape="0">
                    <a:prstClr val="black">
                      <a:alpha val="40000"/>
                    </a:prstClr>
                  </a:outerShdw>
                </a:effectLst>
                <a:latin typeface="Roboto"/>
                <a:cs typeface="Roboto"/>
              </a:rPr>
              <a:t>for</a:t>
            </a:r>
            <a:r>
              <a:rPr lang="de-DE">
                <a:solidFill>
                  <a:srgbClr val="FFFFFF"/>
                </a:solidFill>
                <a:effectLst>
                  <a:outerShdw blurRad="50800" dist="38100" dir="2700000" algn="tl" rotWithShape="0">
                    <a:prstClr val="black">
                      <a:alpha val="40000"/>
                    </a:prstClr>
                  </a:outerShdw>
                </a:effectLst>
                <a:latin typeface="Roboto"/>
                <a:cs typeface="Roboto"/>
              </a:rPr>
              <a:t> </a:t>
            </a:r>
            <a:r>
              <a:rPr lang="de-DE" err="1">
                <a:solidFill>
                  <a:srgbClr val="FFFFFF"/>
                </a:solidFill>
                <a:effectLst>
                  <a:outerShdw blurRad="50800" dist="38100" dir="2700000" algn="tl" rotWithShape="0">
                    <a:prstClr val="black">
                      <a:alpha val="40000"/>
                    </a:prstClr>
                  </a:outerShdw>
                </a:effectLst>
                <a:latin typeface="Roboto"/>
                <a:cs typeface="Roboto"/>
              </a:rPr>
              <a:t>the</a:t>
            </a:r>
            <a:r>
              <a:rPr lang="de-DE">
                <a:solidFill>
                  <a:srgbClr val="FFFFFF"/>
                </a:solidFill>
                <a:effectLst>
                  <a:outerShdw blurRad="50800" dist="38100" dir="2700000" algn="tl" rotWithShape="0">
                    <a:prstClr val="black">
                      <a:alpha val="40000"/>
                    </a:prstClr>
                  </a:outerShdw>
                </a:effectLst>
                <a:latin typeface="Roboto"/>
                <a:cs typeface="Roboto"/>
              </a:rPr>
              <a:t> </a:t>
            </a:r>
            <a:r>
              <a:rPr lang="de-DE" err="1">
                <a:solidFill>
                  <a:srgbClr val="FFFFFF"/>
                </a:solidFill>
                <a:effectLst>
                  <a:outerShdw blurRad="50800" dist="38100" dir="2700000" algn="tl" rotWithShape="0">
                    <a:prstClr val="black">
                      <a:alpha val="40000"/>
                    </a:prstClr>
                  </a:outerShdw>
                </a:effectLst>
                <a:latin typeface="Roboto"/>
                <a:cs typeface="Roboto"/>
              </a:rPr>
              <a:t>entrusted</a:t>
            </a:r>
            <a:r>
              <a:rPr lang="de-DE">
                <a:solidFill>
                  <a:srgbClr val="FFFFFF"/>
                </a:solidFill>
                <a:effectLst>
                  <a:outerShdw blurRad="50800" dist="38100" dir="2700000" algn="tl" rotWithShape="0">
                    <a:prstClr val="black">
                      <a:alpha val="40000"/>
                    </a:prstClr>
                  </a:outerShdw>
                </a:effectLst>
                <a:latin typeface="Roboto"/>
                <a:cs typeface="Roboto"/>
              </a:rPr>
              <a:t> </a:t>
            </a:r>
            <a:r>
              <a:rPr lang="de-DE" err="1">
                <a:solidFill>
                  <a:srgbClr val="FFFFFF"/>
                </a:solidFill>
                <a:effectLst>
                  <a:outerShdw blurRad="50800" dist="38100" dir="2700000" algn="tl" rotWithShape="0">
                    <a:prstClr val="black">
                      <a:alpha val="40000"/>
                    </a:prstClr>
                  </a:outerShdw>
                </a:effectLst>
                <a:latin typeface="Roboto"/>
                <a:cs typeface="Roboto"/>
              </a:rPr>
              <a:t>person</a:t>
            </a:r>
            <a:r>
              <a:rPr lang="de-DE">
                <a:solidFill>
                  <a:srgbClr val="FFFFFF"/>
                </a:solidFill>
                <a:effectLst>
                  <a:outerShdw blurRad="50800" dist="38100" dir="2700000" algn="tl" rotWithShape="0">
                    <a:prstClr val="black">
                      <a:alpha val="40000"/>
                    </a:prstClr>
                  </a:outerShdw>
                </a:effectLst>
                <a:latin typeface="Roboto"/>
                <a:cs typeface="Roboto"/>
              </a:rPr>
              <a:t> </a:t>
            </a:r>
            <a:r>
              <a:rPr lang="de-DE" err="1">
                <a:solidFill>
                  <a:srgbClr val="FFFFFF"/>
                </a:solidFill>
                <a:effectLst>
                  <a:outerShdw blurRad="50800" dist="38100" dir="2700000" algn="tl" rotWithShape="0">
                    <a:prstClr val="black">
                      <a:alpha val="40000"/>
                    </a:prstClr>
                  </a:outerShdw>
                </a:effectLst>
                <a:latin typeface="Roboto"/>
                <a:cs typeface="Roboto"/>
              </a:rPr>
              <a:t>or</a:t>
            </a:r>
            <a:r>
              <a:rPr lang="de-DE">
                <a:solidFill>
                  <a:srgbClr val="FFFFFF"/>
                </a:solidFill>
                <a:effectLst>
                  <a:outerShdw blurRad="50800" dist="38100" dir="2700000" algn="tl" rotWithShape="0">
                    <a:prstClr val="black">
                      <a:alpha val="40000"/>
                    </a:prstClr>
                  </a:outerShdw>
                </a:effectLst>
                <a:latin typeface="Roboto"/>
                <a:cs typeface="Roboto"/>
              </a:rPr>
              <a:t> a </a:t>
            </a:r>
            <a:r>
              <a:rPr lang="de-DE" err="1">
                <a:solidFill>
                  <a:srgbClr val="FFFFFF"/>
                </a:solidFill>
                <a:effectLst>
                  <a:outerShdw blurRad="50800" dist="38100" dir="2700000" algn="tl" rotWithShape="0">
                    <a:prstClr val="black">
                      <a:alpha val="40000"/>
                    </a:prstClr>
                  </a:outerShdw>
                </a:effectLst>
                <a:latin typeface="Roboto"/>
                <a:cs typeface="Roboto"/>
              </a:rPr>
              <a:t>third</a:t>
            </a:r>
            <a:r>
              <a:rPr lang="de-DE">
                <a:solidFill>
                  <a:srgbClr val="FFFFFF"/>
                </a:solidFill>
                <a:effectLst>
                  <a:outerShdw blurRad="50800" dist="38100" dir="2700000" algn="tl" rotWithShape="0">
                    <a:prstClr val="black">
                      <a:alpha val="40000"/>
                    </a:prstClr>
                  </a:outerShdw>
                </a:effectLst>
                <a:latin typeface="Roboto"/>
                <a:cs typeface="Roboto"/>
              </a:rPr>
              <a:t>-party. </a:t>
            </a:r>
            <a:r>
              <a:rPr lang="de-DE" err="1">
                <a:solidFill>
                  <a:srgbClr val="FFFFFF"/>
                </a:solidFill>
                <a:effectLst>
                  <a:outerShdw blurRad="50800" dist="38100" dir="2700000" algn="tl" rotWithShape="0">
                    <a:prstClr val="black">
                      <a:alpha val="40000"/>
                    </a:prstClr>
                  </a:outerShdw>
                </a:effectLst>
                <a:latin typeface="Roboto"/>
                <a:cs typeface="Roboto"/>
              </a:rPr>
              <a:t>It</a:t>
            </a:r>
            <a:r>
              <a:rPr lang="de-DE">
                <a:solidFill>
                  <a:srgbClr val="FFFFFF"/>
                </a:solidFill>
                <a:effectLst>
                  <a:outerShdw blurRad="50800" dist="38100" dir="2700000" algn="tl" rotWithShape="0">
                    <a:prstClr val="black">
                      <a:alpha val="40000"/>
                    </a:prstClr>
                  </a:outerShdw>
                </a:effectLst>
                <a:latin typeface="Roboto"/>
                <a:cs typeface="Roboto"/>
              </a:rPr>
              <a:t> </a:t>
            </a:r>
            <a:r>
              <a:rPr lang="de-DE" err="1">
                <a:solidFill>
                  <a:srgbClr val="FFFFFF"/>
                </a:solidFill>
                <a:effectLst>
                  <a:outerShdw blurRad="50800" dist="38100" dir="2700000" algn="tl" rotWithShape="0">
                    <a:prstClr val="black">
                      <a:alpha val="40000"/>
                    </a:prstClr>
                  </a:outerShdw>
                </a:effectLst>
                <a:latin typeface="Roboto"/>
                <a:cs typeface="Roboto"/>
              </a:rPr>
              <a:t>may</a:t>
            </a:r>
            <a:r>
              <a:rPr lang="de-DE">
                <a:solidFill>
                  <a:srgbClr val="FFFFFF"/>
                </a:solidFill>
                <a:effectLst>
                  <a:outerShdw blurRad="50800" dist="38100" dir="2700000" algn="tl" rotWithShape="0">
                    <a:prstClr val="black">
                      <a:alpha val="40000"/>
                    </a:prstClr>
                  </a:outerShdw>
                </a:effectLst>
                <a:latin typeface="Roboto"/>
                <a:cs typeface="Roboto"/>
              </a:rPr>
              <a:t> </a:t>
            </a:r>
            <a:r>
              <a:rPr lang="de-DE" err="1">
                <a:solidFill>
                  <a:srgbClr val="FFFFFF"/>
                </a:solidFill>
                <a:effectLst>
                  <a:outerShdw blurRad="50800" dist="38100" dir="2700000" algn="tl" rotWithShape="0">
                    <a:prstClr val="black">
                      <a:alpha val="40000"/>
                    </a:prstClr>
                  </a:outerShdw>
                </a:effectLst>
                <a:latin typeface="Roboto"/>
                <a:cs typeface="Roboto"/>
              </a:rPr>
              <a:t>be</a:t>
            </a:r>
            <a:r>
              <a:rPr lang="de-DE">
                <a:solidFill>
                  <a:srgbClr val="FFFFFF"/>
                </a:solidFill>
                <a:effectLst>
                  <a:outerShdw blurRad="50800" dist="38100" dir="2700000" algn="tl" rotWithShape="0">
                    <a:prstClr val="black">
                      <a:alpha val="40000"/>
                    </a:prstClr>
                  </a:outerShdw>
                </a:effectLst>
                <a:latin typeface="Roboto"/>
                <a:cs typeface="Roboto"/>
              </a:rPr>
              <a:t> </a:t>
            </a:r>
            <a:r>
              <a:rPr lang="de-DE" err="1">
                <a:solidFill>
                  <a:srgbClr val="FFFFFF"/>
                </a:solidFill>
                <a:effectLst>
                  <a:outerShdw blurRad="50800" dist="38100" dir="2700000" algn="tl" rotWithShape="0">
                    <a:prstClr val="black">
                      <a:alpha val="40000"/>
                    </a:prstClr>
                  </a:outerShdw>
                </a:effectLst>
                <a:latin typeface="Roboto"/>
                <a:cs typeface="Roboto"/>
              </a:rPr>
              <a:t>tangible</a:t>
            </a:r>
            <a:r>
              <a:rPr lang="de-DE">
                <a:solidFill>
                  <a:srgbClr val="FFFFFF"/>
                </a:solidFill>
                <a:effectLst>
                  <a:outerShdw blurRad="50800" dist="38100" dir="2700000" algn="tl" rotWithShape="0">
                    <a:prstClr val="black">
                      <a:alpha val="40000"/>
                    </a:prstClr>
                  </a:outerShdw>
                </a:effectLst>
                <a:latin typeface="Roboto"/>
                <a:cs typeface="Roboto"/>
              </a:rPr>
              <a:t> </a:t>
            </a:r>
            <a:r>
              <a:rPr lang="de-DE" err="1">
                <a:solidFill>
                  <a:srgbClr val="FFFFFF"/>
                </a:solidFill>
                <a:effectLst>
                  <a:outerShdw blurRad="50800" dist="38100" dir="2700000" algn="tl" rotWithShape="0">
                    <a:prstClr val="black">
                      <a:alpha val="40000"/>
                    </a:prstClr>
                  </a:outerShdw>
                </a:effectLst>
                <a:latin typeface="Roboto"/>
                <a:cs typeface="Roboto"/>
              </a:rPr>
              <a:t>or</a:t>
            </a:r>
            <a:r>
              <a:rPr lang="de-DE">
                <a:solidFill>
                  <a:srgbClr val="FFFFFF"/>
                </a:solidFill>
                <a:effectLst>
                  <a:outerShdw blurRad="50800" dist="38100" dir="2700000" algn="tl" rotWithShape="0">
                    <a:prstClr val="black">
                      <a:alpha val="40000"/>
                    </a:prstClr>
                  </a:outerShdw>
                </a:effectLst>
                <a:latin typeface="Roboto"/>
                <a:cs typeface="Roboto"/>
              </a:rPr>
              <a:t> </a:t>
            </a:r>
            <a:r>
              <a:rPr lang="de-DE" err="1">
                <a:solidFill>
                  <a:srgbClr val="FFFFFF"/>
                </a:solidFill>
                <a:effectLst>
                  <a:outerShdw blurRad="50800" dist="38100" dir="2700000" algn="tl" rotWithShape="0">
                    <a:prstClr val="black">
                      <a:alpha val="40000"/>
                    </a:prstClr>
                  </a:outerShdw>
                </a:effectLst>
                <a:latin typeface="Roboto"/>
                <a:cs typeface="Roboto"/>
              </a:rPr>
              <a:t>intangible</a:t>
            </a:r>
            <a:r>
              <a:rPr lang="de-DE">
                <a:solidFill>
                  <a:srgbClr val="FFFFFF"/>
                </a:solidFill>
                <a:effectLst>
                  <a:outerShdw blurRad="50800" dist="38100" dir="2700000" algn="tl" rotWithShape="0">
                    <a:prstClr val="black">
                      <a:alpha val="40000"/>
                    </a:prstClr>
                  </a:outerShdw>
                </a:effectLst>
                <a:latin typeface="Roboto"/>
                <a:cs typeface="Roboto"/>
              </a:rPr>
              <a:t>. </a:t>
            </a:r>
          </a:p>
        </p:txBody>
      </p:sp>
      <p:grpSp>
        <p:nvGrpSpPr>
          <p:cNvPr id="23556" name="Gruppierung 23555"/>
          <p:cNvGrpSpPr/>
          <p:nvPr/>
        </p:nvGrpSpPr>
        <p:grpSpPr>
          <a:xfrm>
            <a:off x="1151465" y="1785098"/>
            <a:ext cx="5941484" cy="3780622"/>
            <a:chOff x="1151465" y="1785098"/>
            <a:chExt cx="5941484" cy="3780622"/>
          </a:xfrm>
        </p:grpSpPr>
        <p:sp>
          <p:nvSpPr>
            <p:cNvPr id="84" name="Freeform: Shape 78">
              <a:extLst>
                <a:ext uri="{FF2B5EF4-FFF2-40B4-BE49-F238E27FC236}">
                  <a16:creationId xmlns:a16="http://schemas.microsoft.com/office/drawing/2014/main" id="{3EBE5801-E736-4652-BB8A-542AE663639F}"/>
                </a:ext>
              </a:extLst>
            </p:cNvPr>
            <p:cNvSpPr/>
            <p:nvPr/>
          </p:nvSpPr>
          <p:spPr>
            <a:xfrm rot="5595351">
              <a:off x="2231896" y="704667"/>
              <a:ext cx="3780622" cy="5941484"/>
            </a:xfrm>
            <a:custGeom>
              <a:avLst/>
              <a:gdLst>
                <a:gd name="connsiteX0" fmla="*/ 6154875 w 6154875"/>
                <a:gd name="connsiteY0" fmla="*/ 0 h 4401624"/>
                <a:gd name="connsiteX1" fmla="*/ 6154875 w 6154875"/>
                <a:gd name="connsiteY1" fmla="*/ 2200812 h 4401624"/>
                <a:gd name="connsiteX2" fmla="*/ 6154875 w 6154875"/>
                <a:gd name="connsiteY2" fmla="*/ 4401624 h 4401624"/>
                <a:gd name="connsiteX3" fmla="*/ 871121 w 6154875"/>
                <a:gd name="connsiteY3" fmla="*/ 2901977 h 4401624"/>
                <a:gd name="connsiteX4" fmla="*/ 696648 w 6154875"/>
                <a:gd name="connsiteY4" fmla="*/ 2835241 h 4401624"/>
                <a:gd name="connsiteX5" fmla="*/ 557735 w 6154875"/>
                <a:gd name="connsiteY5" fmla="*/ 2777294 h 4401624"/>
                <a:gd name="connsiteX6" fmla="*/ 461978 w 6154875"/>
                <a:gd name="connsiteY6" fmla="*/ 2767640 h 4401624"/>
                <a:gd name="connsiteX7" fmla="*/ 0 w 6154875"/>
                <a:gd name="connsiteY7" fmla="*/ 2200813 h 4401624"/>
                <a:gd name="connsiteX8" fmla="*/ 461978 w 6154875"/>
                <a:gd name="connsiteY8" fmla="*/ 1633986 h 4401624"/>
                <a:gd name="connsiteX9" fmla="*/ 545493 w 6154875"/>
                <a:gd name="connsiteY9" fmla="*/ 1625567 h 4401624"/>
                <a:gd name="connsiteX10" fmla="*/ 546200 w 6154875"/>
                <a:gd name="connsiteY10" fmla="*/ 1625249 h 4401624"/>
                <a:gd name="connsiteX11" fmla="*/ 871120 w 6154875"/>
                <a:gd name="connsiteY11" fmla="*/ 1499648 h 4401624"/>
                <a:gd name="connsiteX0" fmla="*/ 6154875 w 6154875"/>
                <a:gd name="connsiteY0" fmla="*/ 0 h 4401624"/>
                <a:gd name="connsiteX1" fmla="*/ 6154875 w 6154875"/>
                <a:gd name="connsiteY1" fmla="*/ 2200812 h 4401624"/>
                <a:gd name="connsiteX2" fmla="*/ 6154875 w 6154875"/>
                <a:gd name="connsiteY2" fmla="*/ 4401624 h 4401624"/>
                <a:gd name="connsiteX3" fmla="*/ 871121 w 6154875"/>
                <a:gd name="connsiteY3" fmla="*/ 2901977 h 4401624"/>
                <a:gd name="connsiteX4" fmla="*/ 696648 w 6154875"/>
                <a:gd name="connsiteY4" fmla="*/ 2835241 h 4401624"/>
                <a:gd name="connsiteX5" fmla="*/ 557735 w 6154875"/>
                <a:gd name="connsiteY5" fmla="*/ 2777294 h 4401624"/>
                <a:gd name="connsiteX6" fmla="*/ 461978 w 6154875"/>
                <a:gd name="connsiteY6" fmla="*/ 2767640 h 4401624"/>
                <a:gd name="connsiteX7" fmla="*/ 0 w 6154875"/>
                <a:gd name="connsiteY7" fmla="*/ 2200813 h 4401624"/>
                <a:gd name="connsiteX8" fmla="*/ 461978 w 6154875"/>
                <a:gd name="connsiteY8" fmla="*/ 1633986 h 4401624"/>
                <a:gd name="connsiteX9" fmla="*/ 545493 w 6154875"/>
                <a:gd name="connsiteY9" fmla="*/ 1625567 h 4401624"/>
                <a:gd name="connsiteX10" fmla="*/ 871120 w 6154875"/>
                <a:gd name="connsiteY10" fmla="*/ 1499648 h 4401624"/>
                <a:gd name="connsiteX11" fmla="*/ 6154875 w 6154875"/>
                <a:gd name="connsiteY11" fmla="*/ 0 h 4401624"/>
                <a:gd name="connsiteX0" fmla="*/ 6154875 w 6154875"/>
                <a:gd name="connsiteY0" fmla="*/ 0 h 4401624"/>
                <a:gd name="connsiteX1" fmla="*/ 6154875 w 6154875"/>
                <a:gd name="connsiteY1" fmla="*/ 2200812 h 4401624"/>
                <a:gd name="connsiteX2" fmla="*/ 6154875 w 6154875"/>
                <a:gd name="connsiteY2" fmla="*/ 4401624 h 4401624"/>
                <a:gd name="connsiteX3" fmla="*/ 871121 w 6154875"/>
                <a:gd name="connsiteY3" fmla="*/ 2901977 h 4401624"/>
                <a:gd name="connsiteX4" fmla="*/ 696648 w 6154875"/>
                <a:gd name="connsiteY4" fmla="*/ 2835241 h 4401624"/>
                <a:gd name="connsiteX5" fmla="*/ 557735 w 6154875"/>
                <a:gd name="connsiteY5" fmla="*/ 2777294 h 4401624"/>
                <a:gd name="connsiteX6" fmla="*/ 461978 w 6154875"/>
                <a:gd name="connsiteY6" fmla="*/ 2767640 h 4401624"/>
                <a:gd name="connsiteX7" fmla="*/ 0 w 6154875"/>
                <a:gd name="connsiteY7" fmla="*/ 2200813 h 4401624"/>
                <a:gd name="connsiteX8" fmla="*/ 461978 w 6154875"/>
                <a:gd name="connsiteY8" fmla="*/ 1633986 h 4401624"/>
                <a:gd name="connsiteX9" fmla="*/ 871120 w 6154875"/>
                <a:gd name="connsiteY9" fmla="*/ 1499648 h 4401624"/>
                <a:gd name="connsiteX10" fmla="*/ 6154875 w 6154875"/>
                <a:gd name="connsiteY10" fmla="*/ 0 h 4401624"/>
                <a:gd name="connsiteX0" fmla="*/ 6154875 w 6154875"/>
                <a:gd name="connsiteY0" fmla="*/ 0 h 4401624"/>
                <a:gd name="connsiteX1" fmla="*/ 6154875 w 6154875"/>
                <a:gd name="connsiteY1" fmla="*/ 2200812 h 4401624"/>
                <a:gd name="connsiteX2" fmla="*/ 6154875 w 6154875"/>
                <a:gd name="connsiteY2" fmla="*/ 4401624 h 4401624"/>
                <a:gd name="connsiteX3" fmla="*/ 871121 w 6154875"/>
                <a:gd name="connsiteY3" fmla="*/ 2901977 h 4401624"/>
                <a:gd name="connsiteX4" fmla="*/ 696648 w 6154875"/>
                <a:gd name="connsiteY4" fmla="*/ 2835241 h 4401624"/>
                <a:gd name="connsiteX5" fmla="*/ 461978 w 6154875"/>
                <a:gd name="connsiteY5" fmla="*/ 2767640 h 4401624"/>
                <a:gd name="connsiteX6" fmla="*/ 0 w 6154875"/>
                <a:gd name="connsiteY6" fmla="*/ 2200813 h 4401624"/>
                <a:gd name="connsiteX7" fmla="*/ 461978 w 6154875"/>
                <a:gd name="connsiteY7" fmla="*/ 1633986 h 4401624"/>
                <a:gd name="connsiteX8" fmla="*/ 871120 w 6154875"/>
                <a:gd name="connsiteY8" fmla="*/ 1499648 h 4401624"/>
                <a:gd name="connsiteX9" fmla="*/ 6154875 w 6154875"/>
                <a:gd name="connsiteY9" fmla="*/ 0 h 4401624"/>
                <a:gd name="connsiteX0" fmla="*/ 6154875 w 6154875"/>
                <a:gd name="connsiteY0" fmla="*/ 0 h 4401624"/>
                <a:gd name="connsiteX1" fmla="*/ 6154875 w 6154875"/>
                <a:gd name="connsiteY1" fmla="*/ 2200812 h 4401624"/>
                <a:gd name="connsiteX2" fmla="*/ 6154875 w 6154875"/>
                <a:gd name="connsiteY2" fmla="*/ 4401624 h 4401624"/>
                <a:gd name="connsiteX3" fmla="*/ 696648 w 6154875"/>
                <a:gd name="connsiteY3" fmla="*/ 2835241 h 4401624"/>
                <a:gd name="connsiteX4" fmla="*/ 461978 w 6154875"/>
                <a:gd name="connsiteY4" fmla="*/ 2767640 h 4401624"/>
                <a:gd name="connsiteX5" fmla="*/ 0 w 6154875"/>
                <a:gd name="connsiteY5" fmla="*/ 2200813 h 4401624"/>
                <a:gd name="connsiteX6" fmla="*/ 461978 w 6154875"/>
                <a:gd name="connsiteY6" fmla="*/ 1633986 h 4401624"/>
                <a:gd name="connsiteX7" fmla="*/ 871120 w 6154875"/>
                <a:gd name="connsiteY7" fmla="*/ 1499648 h 4401624"/>
                <a:gd name="connsiteX8" fmla="*/ 6154875 w 6154875"/>
                <a:gd name="connsiteY8" fmla="*/ 0 h 44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4875" h="4401624">
                  <a:moveTo>
                    <a:pt x="6154875" y="0"/>
                  </a:moveTo>
                  <a:lnTo>
                    <a:pt x="6154875" y="2200812"/>
                  </a:lnTo>
                  <a:lnTo>
                    <a:pt x="6154875" y="4401624"/>
                  </a:lnTo>
                  <a:lnTo>
                    <a:pt x="696648" y="2835241"/>
                  </a:lnTo>
                  <a:lnTo>
                    <a:pt x="461978" y="2767640"/>
                  </a:lnTo>
                  <a:cubicBezTo>
                    <a:pt x="198328" y="2713690"/>
                    <a:pt x="0" y="2480412"/>
                    <a:pt x="0" y="2200813"/>
                  </a:cubicBezTo>
                  <a:cubicBezTo>
                    <a:pt x="0" y="1921214"/>
                    <a:pt x="198328" y="1687936"/>
                    <a:pt x="461978" y="1633986"/>
                  </a:cubicBezTo>
                  <a:lnTo>
                    <a:pt x="871120" y="1499648"/>
                  </a:lnTo>
                  <a:lnTo>
                    <a:pt x="6154875" y="0"/>
                  </a:lnTo>
                  <a:close/>
                </a:path>
              </a:pathLst>
            </a:custGeom>
            <a:gradFill flip="none" rotWithShape="1">
              <a:gsLst>
                <a:gs pos="80000">
                  <a:schemeClr val="accent1">
                    <a:lumMod val="40000"/>
                    <a:lumOff val="60000"/>
                    <a:alpha val="37000"/>
                  </a:schemeClr>
                </a:gs>
                <a:gs pos="56000">
                  <a:schemeClr val="bg1">
                    <a:alpha val="58000"/>
                  </a:schemeClr>
                </a:gs>
              </a:gsLst>
              <a:lin ang="0" scaled="1"/>
              <a:tileRect/>
            </a:gradFill>
            <a:ln w="12700">
              <a:miter lim="400000"/>
            </a:ln>
          </p:spPr>
          <p:txBody>
            <a:bodyPr wrap="square" lIns="38100" tIns="38100" rIns="38100" bIns="38100" anchor="ctr">
              <a:noAutofit/>
            </a:bodyPr>
            <a:lstStyle/>
            <a:p>
              <a:pPr algn="ctr">
                <a:defRPr sz="3000">
                  <a:solidFill>
                    <a:srgbClr val="FFFFFF"/>
                  </a:solidFill>
                </a:defRPr>
              </a:pPr>
              <a:endParaRPr lang="en-US" sz="2000" b="1" noProof="1">
                <a:solidFill>
                  <a:schemeClr val="bg1"/>
                </a:solidFill>
              </a:endParaRPr>
            </a:p>
          </p:txBody>
        </p:sp>
        <p:sp>
          <p:nvSpPr>
            <p:cNvPr id="85" name="Textfeld 84"/>
            <p:cNvSpPr txBox="1"/>
            <p:nvPr/>
          </p:nvSpPr>
          <p:spPr>
            <a:xfrm>
              <a:off x="2566604" y="3209126"/>
              <a:ext cx="2999174" cy="1200329"/>
            </a:xfrm>
            <a:prstGeom prst="rect">
              <a:avLst/>
            </a:prstGeom>
            <a:noFill/>
          </p:spPr>
          <p:txBody>
            <a:bodyPr wrap="square" rtlCol="0">
              <a:spAutoFit/>
            </a:bodyPr>
            <a:lstStyle/>
            <a:p>
              <a:pPr algn="ctr"/>
              <a:r>
                <a:rPr lang="de-DE" b="1" err="1">
                  <a:solidFill>
                    <a:srgbClr val="912419"/>
                  </a:solidFill>
                  <a:latin typeface="Roboto"/>
                  <a:cs typeface="Roboto"/>
                </a:rPr>
                <a:t>Corruption</a:t>
              </a:r>
              <a:r>
                <a:rPr lang="de-DE" b="1">
                  <a:solidFill>
                    <a:srgbClr val="912419"/>
                  </a:solidFill>
                  <a:latin typeface="Roboto"/>
                  <a:cs typeface="Roboto"/>
                </a:rPr>
                <a:t> </a:t>
              </a:r>
              <a:r>
                <a:rPr lang="de-DE" b="1" err="1">
                  <a:solidFill>
                    <a:srgbClr val="912419"/>
                  </a:solidFill>
                  <a:latin typeface="Roboto"/>
                  <a:cs typeface="Roboto"/>
                </a:rPr>
                <a:t>is</a:t>
              </a:r>
              <a:r>
                <a:rPr lang="de-DE" b="1">
                  <a:solidFill>
                    <a:srgbClr val="912419"/>
                  </a:solidFill>
                  <a:latin typeface="Roboto"/>
                  <a:cs typeface="Roboto"/>
                </a:rPr>
                <a:t> </a:t>
              </a:r>
              <a:r>
                <a:rPr lang="de-DE" b="1" err="1">
                  <a:solidFill>
                    <a:srgbClr val="912419"/>
                  </a:solidFill>
                  <a:latin typeface="Roboto"/>
                  <a:cs typeface="Roboto"/>
                </a:rPr>
                <a:t>the</a:t>
              </a:r>
              <a:r>
                <a:rPr lang="de-DE" b="1">
                  <a:solidFill>
                    <a:srgbClr val="912419"/>
                  </a:solidFill>
                  <a:latin typeface="Roboto"/>
                  <a:cs typeface="Roboto"/>
                </a:rPr>
                <a:t> </a:t>
              </a:r>
              <a:r>
                <a:rPr lang="de-DE" b="1" err="1">
                  <a:solidFill>
                    <a:srgbClr val="912419"/>
                  </a:solidFill>
                  <a:latin typeface="Roboto"/>
                  <a:cs typeface="Roboto"/>
                </a:rPr>
                <a:t>abuse</a:t>
              </a:r>
              <a:r>
                <a:rPr lang="de-DE" b="1">
                  <a:solidFill>
                    <a:srgbClr val="912419"/>
                  </a:solidFill>
                  <a:latin typeface="Roboto"/>
                  <a:cs typeface="Roboto"/>
                </a:rPr>
                <a:t> </a:t>
              </a:r>
              <a:r>
                <a:rPr lang="de-DE" b="1" err="1">
                  <a:solidFill>
                    <a:srgbClr val="912419"/>
                  </a:solidFill>
                  <a:latin typeface="Roboto"/>
                  <a:cs typeface="Roboto"/>
                </a:rPr>
                <a:t>or</a:t>
              </a:r>
              <a:r>
                <a:rPr lang="de-DE" b="1">
                  <a:solidFill>
                    <a:srgbClr val="912419"/>
                  </a:solidFill>
                  <a:latin typeface="Roboto"/>
                  <a:cs typeface="Roboto"/>
                </a:rPr>
                <a:t> </a:t>
              </a:r>
              <a:r>
                <a:rPr lang="de-DE" b="1" err="1">
                  <a:solidFill>
                    <a:srgbClr val="912419"/>
                  </a:solidFill>
                  <a:latin typeface="Roboto"/>
                  <a:cs typeface="Roboto"/>
                </a:rPr>
                <a:t>misuse</a:t>
              </a:r>
              <a:r>
                <a:rPr lang="de-DE" b="1">
                  <a:solidFill>
                    <a:srgbClr val="912419"/>
                  </a:solidFill>
                  <a:latin typeface="Roboto"/>
                  <a:cs typeface="Roboto"/>
                </a:rPr>
                <a:t> of </a:t>
              </a:r>
              <a:r>
                <a:rPr lang="de-DE" b="1" err="1">
                  <a:solidFill>
                    <a:srgbClr val="912419"/>
                  </a:solidFill>
                  <a:latin typeface="Roboto"/>
                  <a:cs typeface="Roboto"/>
                </a:rPr>
                <a:t>public</a:t>
              </a:r>
              <a:r>
                <a:rPr lang="de-DE" b="1">
                  <a:solidFill>
                    <a:srgbClr val="912419"/>
                  </a:solidFill>
                  <a:latin typeface="Roboto"/>
                  <a:cs typeface="Roboto"/>
                </a:rPr>
                <a:t> </a:t>
              </a:r>
              <a:r>
                <a:rPr lang="de-DE" b="1" err="1">
                  <a:solidFill>
                    <a:srgbClr val="912419"/>
                  </a:solidFill>
                  <a:latin typeface="Roboto"/>
                  <a:cs typeface="Roboto"/>
                </a:rPr>
                <a:t>office</a:t>
              </a:r>
              <a:r>
                <a:rPr lang="de-DE" b="1">
                  <a:solidFill>
                    <a:srgbClr val="912419"/>
                  </a:solidFill>
                  <a:latin typeface="Roboto"/>
                  <a:cs typeface="Roboto"/>
                </a:rPr>
                <a:t> </a:t>
              </a:r>
              <a:r>
                <a:rPr lang="de-DE" b="1" err="1">
                  <a:solidFill>
                    <a:srgbClr val="912419"/>
                  </a:solidFill>
                  <a:latin typeface="Roboto"/>
                  <a:cs typeface="Roboto"/>
                </a:rPr>
                <a:t>for</a:t>
              </a:r>
              <a:r>
                <a:rPr lang="de-DE" b="1">
                  <a:solidFill>
                    <a:srgbClr val="912419"/>
                  </a:solidFill>
                  <a:latin typeface="Roboto"/>
                  <a:cs typeface="Roboto"/>
                </a:rPr>
                <a:t> private </a:t>
              </a:r>
              <a:r>
                <a:rPr lang="de-DE" b="1" err="1">
                  <a:solidFill>
                    <a:srgbClr val="912419"/>
                  </a:solidFill>
                  <a:latin typeface="Roboto"/>
                  <a:cs typeface="Roboto"/>
                </a:rPr>
                <a:t>gain</a:t>
              </a:r>
              <a:r>
                <a:rPr lang="de-DE" b="1">
                  <a:solidFill>
                    <a:srgbClr val="912419"/>
                  </a:solidFill>
                  <a:latin typeface="Roboto"/>
                  <a:cs typeface="Roboto"/>
                </a:rPr>
                <a:t> (World Bank 1997).</a:t>
              </a:r>
              <a:endParaRPr lang="en" altLang="en-US">
                <a:solidFill>
                  <a:srgbClr val="912419"/>
                </a:solidFill>
                <a:latin typeface="Roboto"/>
                <a:cs typeface="Roboto"/>
              </a:endParaRPr>
            </a:p>
          </p:txBody>
        </p:sp>
      </p:grpSp>
      <p:sp>
        <p:nvSpPr>
          <p:cNvPr id="2" name="Fußzeilenplatzhalter 1"/>
          <p:cNvSpPr>
            <a:spLocks noGrp="1"/>
          </p:cNvSpPr>
          <p:nvPr>
            <p:ph type="ftr" sz="quarter" idx="3"/>
          </p:nvPr>
        </p:nvSpPr>
        <p:spPr/>
        <p:txBody>
          <a:bodyPr/>
          <a:lstStyle/>
          <a:p>
            <a:r>
              <a:rPr lang="en-US" b="1"/>
              <a:t>Module 4 – Understanding and assessing corruption</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7</a:t>
            </a:fld>
            <a:endParaRPr lang="en-US"/>
          </a:p>
        </p:txBody>
      </p:sp>
    </p:spTree>
    <p:extLst>
      <p:ext uri="{BB962C8B-B14F-4D97-AF65-F5344CB8AC3E}">
        <p14:creationId xmlns:p14="http://schemas.microsoft.com/office/powerpoint/2010/main" val="105179795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up)">
                                      <p:cBhvr>
                                        <p:cTn id="7" dur="500"/>
                                        <p:tgtEl>
                                          <p:spTgt spid="7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3554"/>
                                        </p:tgtEl>
                                        <p:attrNameLst>
                                          <p:attrName>style.visibility</p:attrName>
                                        </p:attrNameLst>
                                      </p:cBhvr>
                                      <p:to>
                                        <p:strVal val="visible"/>
                                      </p:to>
                                    </p:set>
                                    <p:animEffect transition="in" filter="wipe(up)">
                                      <p:cBhvr>
                                        <p:cTn id="10" dur="800"/>
                                        <p:tgtEl>
                                          <p:spTgt spid="2355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wipe(up)">
                                      <p:cBhvr>
                                        <p:cTn id="15" dur="500"/>
                                        <p:tgtEl>
                                          <p:spTgt spid="81"/>
                                        </p:tgtEl>
                                      </p:cBhvr>
                                    </p:animEffect>
                                  </p:childTnLst>
                                </p:cTn>
                              </p:par>
                              <p:par>
                                <p:cTn id="16" presetID="1" presetClass="exit" presetSubtype="0" fill="hold" grpId="1" nodeType="withEffect">
                                  <p:stCondLst>
                                    <p:cond delay="0"/>
                                  </p:stCondLst>
                                  <p:childTnLst>
                                    <p:set>
                                      <p:cBhvr>
                                        <p:cTn id="17" dur="1" fill="hold">
                                          <p:stCondLst>
                                            <p:cond delay="0"/>
                                          </p:stCondLst>
                                        </p:cTn>
                                        <p:tgtEl>
                                          <p:spTgt spid="77"/>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23554"/>
                                        </p:tgtEl>
                                        <p:attrNameLst>
                                          <p:attrName>style.visibility</p:attrName>
                                        </p:attrNameLst>
                                      </p:cBhvr>
                                      <p:to>
                                        <p:strVal val="hidden"/>
                                      </p:to>
                                    </p:set>
                                  </p:childTnLst>
                                </p:cTn>
                              </p:par>
                              <p:par>
                                <p:cTn id="20" presetID="22" presetClass="entr" presetSubtype="1" fill="hold" grpId="0" nodeType="with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wipe(up)">
                                      <p:cBhvr>
                                        <p:cTn id="22" dur="500"/>
                                        <p:tgtEl>
                                          <p:spTgt spid="7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wipe(up)">
                                      <p:cBhvr>
                                        <p:cTn id="27" dur="500"/>
                                        <p:tgtEl>
                                          <p:spTgt spid="83"/>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80"/>
                                        </p:tgtEl>
                                        <p:attrNameLst>
                                          <p:attrName>style.visibility</p:attrName>
                                        </p:attrNameLst>
                                      </p:cBhvr>
                                      <p:to>
                                        <p:strVal val="visible"/>
                                      </p:to>
                                    </p:set>
                                    <p:animEffect transition="in" filter="wipe(up)">
                                      <p:cBhvr>
                                        <p:cTn id="30" dur="500"/>
                                        <p:tgtEl>
                                          <p:spTgt spid="80"/>
                                        </p:tgtEl>
                                      </p:cBhvr>
                                    </p:animEffect>
                                  </p:childTnLst>
                                </p:cTn>
                              </p:par>
                              <p:par>
                                <p:cTn id="31" presetID="1" presetClass="exit" presetSubtype="0" fill="hold" grpId="1" nodeType="withEffect">
                                  <p:stCondLst>
                                    <p:cond delay="0"/>
                                  </p:stCondLst>
                                  <p:childTnLst>
                                    <p:set>
                                      <p:cBhvr>
                                        <p:cTn id="32" dur="1" fill="hold">
                                          <p:stCondLst>
                                            <p:cond delay="0"/>
                                          </p:stCondLst>
                                        </p:cTn>
                                        <p:tgtEl>
                                          <p:spTgt spid="79"/>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8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23556"/>
                                        </p:tgtEl>
                                        <p:attrNameLst>
                                          <p:attrName>style.visibility</p:attrName>
                                        </p:attrNameLst>
                                      </p:cBhvr>
                                      <p:to>
                                        <p:strVal val="visible"/>
                                      </p:to>
                                    </p:set>
                                    <p:animEffect transition="in" filter="wipe(up)">
                                      <p:cBhvr>
                                        <p:cTn id="39" dur="500"/>
                                        <p:tgtEl>
                                          <p:spTgt spid="23556"/>
                                        </p:tgtEl>
                                      </p:cBhvr>
                                    </p:animEffect>
                                  </p:childTnLst>
                                </p:cTn>
                              </p:par>
                              <p:par>
                                <p:cTn id="40" presetID="1" presetClass="exit" presetSubtype="0" fill="hold" grpId="1" nodeType="withEffect">
                                  <p:stCondLst>
                                    <p:cond delay="0"/>
                                  </p:stCondLst>
                                  <p:childTnLst>
                                    <p:set>
                                      <p:cBhvr>
                                        <p:cTn id="41" dur="1" fill="hold">
                                          <p:stCondLst>
                                            <p:cond delay="0"/>
                                          </p:stCondLst>
                                        </p:cTn>
                                        <p:tgtEl>
                                          <p:spTgt spid="83"/>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7" grpId="1" animBg="1"/>
      <p:bldP spid="23554" grpId="0"/>
      <p:bldP spid="23554" grpId="1"/>
      <p:bldP spid="81" grpId="0" animBg="1"/>
      <p:bldP spid="81" grpId="1" animBg="1"/>
      <p:bldP spid="79" grpId="0"/>
      <p:bldP spid="79" grpId="1"/>
      <p:bldP spid="83" grpId="0" animBg="1"/>
      <p:bldP spid="83" grpId="1" animBg="1"/>
      <p:bldP spid="80" grpId="0"/>
      <p:bldP spid="8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E14D6CD-E88F-2B4A-99DE-FCA9B339010C}"/>
              </a:ext>
            </a:extLst>
          </p:cNvPr>
          <p:cNvSpPr>
            <a:spLocks noGrp="1"/>
          </p:cNvSpPr>
          <p:nvPr>
            <p:ph idx="1"/>
          </p:nvPr>
        </p:nvSpPr>
        <p:spPr>
          <a:ln>
            <a:solidFill>
              <a:srgbClr val="4CC2EF"/>
            </a:solidFill>
          </a:ln>
        </p:spPr>
        <p:txBody>
          <a:bodyPr/>
          <a:lstStyle/>
          <a:p>
            <a:pPr marL="0" indent="0">
              <a:buNone/>
            </a:pPr>
            <a:endParaRPr lang="de-DE"/>
          </a:p>
        </p:txBody>
      </p:sp>
      <p:sp>
        <p:nvSpPr>
          <p:cNvPr id="3" name="Fußzeilenplatzhalter 2">
            <a:extLst>
              <a:ext uri="{FF2B5EF4-FFF2-40B4-BE49-F238E27FC236}">
                <a16:creationId xmlns:a16="http://schemas.microsoft.com/office/drawing/2014/main" id="{9361869F-6095-C549-BFBC-BB70D01D3498}"/>
              </a:ext>
            </a:extLst>
          </p:cNvPr>
          <p:cNvSpPr>
            <a:spLocks noGrp="1"/>
          </p:cNvSpPr>
          <p:nvPr>
            <p:ph type="ftr" sz="quarter" idx="3"/>
          </p:nvPr>
        </p:nvSpPr>
        <p:spPr/>
        <p:txBody>
          <a:bodyPr/>
          <a:lstStyle/>
          <a:p>
            <a:r>
              <a:rPr lang="en-US" b="1"/>
              <a:t>Module 4 – Understanding and assessing corruption</a:t>
            </a:r>
            <a:endParaRPr lang="en-US"/>
          </a:p>
        </p:txBody>
      </p:sp>
      <p:sp>
        <p:nvSpPr>
          <p:cNvPr id="4" name="Foliennummernplatzhalter 3">
            <a:extLst>
              <a:ext uri="{FF2B5EF4-FFF2-40B4-BE49-F238E27FC236}">
                <a16:creationId xmlns:a16="http://schemas.microsoft.com/office/drawing/2014/main" id="{19ED6A6C-18B6-EC47-A9D5-10AAE2F345FA}"/>
              </a:ext>
            </a:extLst>
          </p:cNvPr>
          <p:cNvSpPr>
            <a:spLocks noGrp="1"/>
          </p:cNvSpPr>
          <p:nvPr>
            <p:ph type="sldNum" sz="quarter" idx="4"/>
          </p:nvPr>
        </p:nvSpPr>
        <p:spPr/>
        <p:txBody>
          <a:bodyPr/>
          <a:lstStyle/>
          <a:p>
            <a:fld id="{961E0DA8-AC27-403E-90E8-404BCA9BAC80}" type="slidenum">
              <a:rPr lang="en-US" smtClean="0"/>
              <a:pPr/>
              <a:t>8</a:t>
            </a:fld>
            <a:endParaRPr lang="en-US"/>
          </a:p>
        </p:txBody>
      </p:sp>
      <p:sp>
        <p:nvSpPr>
          <p:cNvPr id="5" name="Titel 4">
            <a:extLst>
              <a:ext uri="{FF2B5EF4-FFF2-40B4-BE49-F238E27FC236}">
                <a16:creationId xmlns:a16="http://schemas.microsoft.com/office/drawing/2014/main" id="{B65B530F-F051-9A4D-8921-352EEC765FB9}"/>
              </a:ext>
            </a:extLst>
          </p:cNvPr>
          <p:cNvSpPr>
            <a:spLocks noGrp="1"/>
          </p:cNvSpPr>
          <p:nvPr>
            <p:ph type="title"/>
          </p:nvPr>
        </p:nvSpPr>
        <p:spPr/>
        <p:txBody>
          <a:bodyPr>
            <a:normAutofit fontScale="90000"/>
          </a:bodyPr>
          <a:lstStyle/>
          <a:p>
            <a:r>
              <a:rPr lang="de-DE" b="1"/>
              <a:t>A </a:t>
            </a:r>
            <a:r>
              <a:rPr lang="de-DE" b="1" err="1"/>
              <a:t>formula</a:t>
            </a:r>
            <a:r>
              <a:rPr lang="de-DE" b="1"/>
              <a:t> </a:t>
            </a:r>
            <a:r>
              <a:rPr lang="de-DE" b="1" err="1"/>
              <a:t>for</a:t>
            </a:r>
            <a:r>
              <a:rPr lang="de-DE" b="1"/>
              <a:t> </a:t>
            </a:r>
            <a:r>
              <a:rPr lang="de-DE" b="1" err="1"/>
              <a:t>corruption</a:t>
            </a:r>
            <a:endParaRPr lang="de-DE" b="1"/>
          </a:p>
        </p:txBody>
      </p:sp>
      <p:sp>
        <p:nvSpPr>
          <p:cNvPr id="6" name="Kreuz 5">
            <a:extLst>
              <a:ext uri="{FF2B5EF4-FFF2-40B4-BE49-F238E27FC236}">
                <a16:creationId xmlns:a16="http://schemas.microsoft.com/office/drawing/2014/main" id="{293DE3A8-5BCE-164F-8BD5-0B145844814B}"/>
              </a:ext>
            </a:extLst>
          </p:cNvPr>
          <p:cNvSpPr/>
          <p:nvPr/>
        </p:nvSpPr>
        <p:spPr>
          <a:xfrm>
            <a:off x="1990668" y="1966323"/>
            <a:ext cx="659666" cy="659666"/>
          </a:xfrm>
          <a:prstGeom prst="plus">
            <a:avLst>
              <a:gd name="adj" fmla="val 3721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de-DE" sz="1100"/>
          </a:p>
        </p:txBody>
      </p:sp>
      <p:sp>
        <p:nvSpPr>
          <p:cNvPr id="7" name="Explosion 1 6">
            <a:extLst>
              <a:ext uri="{FF2B5EF4-FFF2-40B4-BE49-F238E27FC236}">
                <a16:creationId xmlns:a16="http://schemas.microsoft.com/office/drawing/2014/main" id="{4C600B35-A2EC-1548-9277-09828F0F2206}"/>
              </a:ext>
            </a:extLst>
          </p:cNvPr>
          <p:cNvSpPr/>
          <p:nvPr/>
        </p:nvSpPr>
        <p:spPr>
          <a:xfrm>
            <a:off x="6873867" y="1501662"/>
            <a:ext cx="1425829" cy="1546663"/>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000" b="1" err="1">
                <a:latin typeface="Roboto"/>
              </a:rPr>
              <a:t>Corruption</a:t>
            </a:r>
            <a:endParaRPr lang="de-DE" sz="1000" b="1">
              <a:latin typeface="Roboto"/>
            </a:endParaRPr>
          </a:p>
        </p:txBody>
      </p:sp>
      <p:grpSp>
        <p:nvGrpSpPr>
          <p:cNvPr id="11" name="Gruppieren 10">
            <a:extLst>
              <a:ext uri="{FF2B5EF4-FFF2-40B4-BE49-F238E27FC236}">
                <a16:creationId xmlns:a16="http://schemas.microsoft.com/office/drawing/2014/main" id="{E7BE8918-B807-784F-9EEF-F11ACA7DBBA0}"/>
              </a:ext>
            </a:extLst>
          </p:cNvPr>
          <p:cNvGrpSpPr/>
          <p:nvPr/>
        </p:nvGrpSpPr>
        <p:grpSpPr>
          <a:xfrm>
            <a:off x="6010376" y="2039799"/>
            <a:ext cx="660555" cy="466050"/>
            <a:chOff x="4818185" y="2118462"/>
            <a:chExt cx="720970" cy="508676"/>
          </a:xfrm>
          <a:solidFill>
            <a:srgbClr val="4CC2EF"/>
          </a:solidFill>
        </p:grpSpPr>
        <p:sp>
          <p:nvSpPr>
            <p:cNvPr id="8" name="Rechteck 7">
              <a:extLst>
                <a:ext uri="{FF2B5EF4-FFF2-40B4-BE49-F238E27FC236}">
                  <a16:creationId xmlns:a16="http://schemas.microsoft.com/office/drawing/2014/main" id="{26CCC8AD-F0ED-4049-BB14-EBE8C3749801}"/>
                </a:ext>
              </a:extLst>
            </p:cNvPr>
            <p:cNvSpPr>
              <a:spLocks noChangeAspect="1"/>
            </p:cNvSpPr>
            <p:nvPr/>
          </p:nvSpPr>
          <p:spPr>
            <a:xfrm>
              <a:off x="4818185" y="2118462"/>
              <a:ext cx="720000" cy="1951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de-DE" sz="1100"/>
            </a:p>
          </p:txBody>
        </p:sp>
        <p:sp>
          <p:nvSpPr>
            <p:cNvPr id="9" name="Rechteck 8">
              <a:extLst>
                <a:ext uri="{FF2B5EF4-FFF2-40B4-BE49-F238E27FC236}">
                  <a16:creationId xmlns:a16="http://schemas.microsoft.com/office/drawing/2014/main" id="{225CE597-31AF-0849-8BFE-2C60323E4D8C}"/>
                </a:ext>
              </a:extLst>
            </p:cNvPr>
            <p:cNvSpPr>
              <a:spLocks noChangeAspect="1"/>
            </p:cNvSpPr>
            <p:nvPr/>
          </p:nvSpPr>
          <p:spPr>
            <a:xfrm>
              <a:off x="4819155" y="2431993"/>
              <a:ext cx="720000" cy="1951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de-DE" sz="1100"/>
            </a:p>
          </p:txBody>
        </p:sp>
      </p:grpSp>
      <p:sp>
        <p:nvSpPr>
          <p:cNvPr id="10" name="Rechteck 9">
            <a:extLst>
              <a:ext uri="{FF2B5EF4-FFF2-40B4-BE49-F238E27FC236}">
                <a16:creationId xmlns:a16="http://schemas.microsoft.com/office/drawing/2014/main" id="{C99929AD-09AB-B94C-BCDB-1D2ADA20F089}"/>
              </a:ext>
            </a:extLst>
          </p:cNvPr>
          <p:cNvSpPr>
            <a:spLocks noChangeAspect="1"/>
          </p:cNvSpPr>
          <p:nvPr/>
        </p:nvSpPr>
        <p:spPr>
          <a:xfrm>
            <a:off x="4012564" y="2183429"/>
            <a:ext cx="659666" cy="1787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de-DE" sz="1100"/>
          </a:p>
        </p:txBody>
      </p:sp>
      <p:sp>
        <p:nvSpPr>
          <p:cNvPr id="12" name="Rechteck 11">
            <a:extLst>
              <a:ext uri="{FF2B5EF4-FFF2-40B4-BE49-F238E27FC236}">
                <a16:creationId xmlns:a16="http://schemas.microsoft.com/office/drawing/2014/main" id="{BAD72CA4-4DD3-AE4B-9957-AD6951C9E0CD}"/>
              </a:ext>
            </a:extLst>
          </p:cNvPr>
          <p:cNvSpPr/>
          <p:nvPr/>
        </p:nvSpPr>
        <p:spPr>
          <a:xfrm>
            <a:off x="844304" y="1721465"/>
            <a:ext cx="954581" cy="1149382"/>
          </a:xfrm>
          <a:prstGeom prst="rect">
            <a:avLst/>
          </a:prstGeom>
          <a:solidFill>
            <a:srgbClr val="4CC2E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050" b="1">
                <a:latin typeface="Roboto"/>
              </a:rPr>
              <a:t>Monopoly</a:t>
            </a:r>
          </a:p>
        </p:txBody>
      </p:sp>
      <p:sp>
        <p:nvSpPr>
          <p:cNvPr id="13" name="Rechteck 12">
            <a:extLst>
              <a:ext uri="{FF2B5EF4-FFF2-40B4-BE49-F238E27FC236}">
                <a16:creationId xmlns:a16="http://schemas.microsoft.com/office/drawing/2014/main" id="{6079700B-E1CC-DA43-B2F8-B52FBA5D32F6}"/>
              </a:ext>
            </a:extLst>
          </p:cNvPr>
          <p:cNvSpPr/>
          <p:nvPr/>
        </p:nvSpPr>
        <p:spPr>
          <a:xfrm>
            <a:off x="2854158" y="1721465"/>
            <a:ext cx="954581" cy="1149382"/>
          </a:xfrm>
          <a:prstGeom prst="rect">
            <a:avLst/>
          </a:prstGeom>
          <a:solidFill>
            <a:srgbClr val="4CC2E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000" b="1" err="1">
                <a:latin typeface="Roboto"/>
              </a:rPr>
              <a:t>Discretion</a:t>
            </a:r>
            <a:endParaRPr lang="de-DE" sz="1100" b="1">
              <a:latin typeface="Roboto"/>
            </a:endParaRPr>
          </a:p>
        </p:txBody>
      </p:sp>
      <p:sp>
        <p:nvSpPr>
          <p:cNvPr id="14" name="Rechteck 13">
            <a:extLst>
              <a:ext uri="{FF2B5EF4-FFF2-40B4-BE49-F238E27FC236}">
                <a16:creationId xmlns:a16="http://schemas.microsoft.com/office/drawing/2014/main" id="{6DD81949-8412-B342-80B7-F55B8DFEDEC7}"/>
              </a:ext>
            </a:extLst>
          </p:cNvPr>
          <p:cNvSpPr/>
          <p:nvPr/>
        </p:nvSpPr>
        <p:spPr>
          <a:xfrm>
            <a:off x="4864013" y="1721465"/>
            <a:ext cx="954581" cy="1149382"/>
          </a:xfrm>
          <a:prstGeom prst="rect">
            <a:avLst/>
          </a:prstGeom>
          <a:solidFill>
            <a:srgbClr val="4CC2E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000" b="1" err="1">
                <a:latin typeface="Roboto"/>
              </a:rPr>
              <a:t>Accountability</a:t>
            </a:r>
            <a:endParaRPr lang="de-DE" sz="1000" b="1">
              <a:latin typeface="Roboto"/>
            </a:endParaRPr>
          </a:p>
        </p:txBody>
      </p:sp>
      <p:sp>
        <p:nvSpPr>
          <p:cNvPr id="16" name="TextBox 4">
            <a:extLst>
              <a:ext uri="{FF2B5EF4-FFF2-40B4-BE49-F238E27FC236}">
                <a16:creationId xmlns:a16="http://schemas.microsoft.com/office/drawing/2014/main" id="{50248A57-DF7E-CC4E-A81D-B5006F2C6F49}"/>
              </a:ext>
            </a:extLst>
          </p:cNvPr>
          <p:cNvSpPr txBox="1">
            <a:spLocks noChangeArrowheads="1"/>
          </p:cNvSpPr>
          <p:nvPr/>
        </p:nvSpPr>
        <p:spPr bwMode="auto">
          <a:xfrm>
            <a:off x="914582" y="3493137"/>
            <a:ext cx="7314836" cy="584775"/>
          </a:xfrm>
          <a:prstGeom prst="rect">
            <a:avLst/>
          </a:prstGeom>
          <a:solidFill>
            <a:schemeClr val="bg1"/>
          </a:solidFill>
          <a:ln w="57150" cmpd="sng">
            <a:solidFill>
              <a:srgbClr val="FF0000"/>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de-DE" sz="1600" b="1">
                <a:solidFill>
                  <a:srgbClr val="FF0000"/>
                </a:solidFill>
                <a:latin typeface="Roboto"/>
                <a:cs typeface="Roboto"/>
                <a:sym typeface="Wingdings" panose="05000000000000000000" pitchFamily="2" charset="2"/>
              </a:rPr>
              <a:t>Corruption can occur easily in situations where monopoly and discretion are combined without adequate accountability (</a:t>
            </a:r>
            <a:r>
              <a:rPr lang="en-US" altLang="de-DE" sz="1600" b="1" err="1">
                <a:solidFill>
                  <a:srgbClr val="FF0000"/>
                </a:solidFill>
                <a:latin typeface="Roboto"/>
                <a:cs typeface="Roboto"/>
                <a:sym typeface="Wingdings" panose="05000000000000000000" pitchFamily="2" charset="2"/>
              </a:rPr>
              <a:t>Klitgaard</a:t>
            </a:r>
            <a:r>
              <a:rPr lang="en-US" altLang="de-DE" sz="1600" b="1">
                <a:solidFill>
                  <a:srgbClr val="FF0000"/>
                </a:solidFill>
                <a:latin typeface="Roboto"/>
                <a:cs typeface="Roboto"/>
                <a:sym typeface="Wingdings" panose="05000000000000000000" pitchFamily="2" charset="2"/>
              </a:rPr>
              <a:t> 1988).</a:t>
            </a:r>
          </a:p>
        </p:txBody>
      </p:sp>
    </p:spTree>
    <p:extLst>
      <p:ext uri="{BB962C8B-B14F-4D97-AF65-F5344CB8AC3E}">
        <p14:creationId xmlns:p14="http://schemas.microsoft.com/office/powerpoint/2010/main" val="131606540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3" name="Foliennummernplatzhalter 2"/>
          <p:cNvSpPr>
            <a:spLocks noGrp="1"/>
          </p:cNvSpPr>
          <p:nvPr>
            <p:ph type="sldNum" sz="quarter" idx="12"/>
          </p:nvPr>
        </p:nvSpPr>
        <p:spPr/>
        <p:txBody>
          <a:bodyPr/>
          <a:lstStyle/>
          <a:p>
            <a:fld id="{961E0DA8-AC27-403E-90E8-404BCA9BAC80}" type="slidenum">
              <a:rPr lang="en-US" smtClean="0"/>
              <a:pPr/>
              <a:t>9</a:t>
            </a:fld>
            <a:endParaRPr lang="en-US"/>
          </a:p>
        </p:txBody>
      </p:sp>
      <p:sp>
        <p:nvSpPr>
          <p:cNvPr id="4" name="Fußzeilenplatzhalter 3"/>
          <p:cNvSpPr>
            <a:spLocks noGrp="1"/>
          </p:cNvSpPr>
          <p:nvPr>
            <p:ph type="ftr" sz="quarter" idx="3"/>
          </p:nvPr>
        </p:nvSpPr>
        <p:spPr/>
        <p:txBody>
          <a:bodyPr/>
          <a:lstStyle/>
          <a:p>
            <a:r>
              <a:rPr lang="en-US" b="1"/>
              <a:t>Module 4 – Understanding and assessing corruption</a:t>
            </a:r>
            <a:endParaRPr lang="en-US"/>
          </a:p>
        </p:txBody>
      </p:sp>
      <p:grpSp>
        <p:nvGrpSpPr>
          <p:cNvPr id="10" name="Gruppierung 9"/>
          <p:cNvGrpSpPr/>
          <p:nvPr/>
        </p:nvGrpSpPr>
        <p:grpSpPr>
          <a:xfrm>
            <a:off x="1593917" y="1816994"/>
            <a:ext cx="3472535" cy="592405"/>
            <a:chOff x="5055266" y="1809059"/>
            <a:chExt cx="3472535" cy="592405"/>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tIns="45720" rIns="108000" bIns="45720" rtlCol="0" anchor="t">
              <a:spAutoFit/>
            </a:bodyPr>
            <a:lstStyle/>
            <a:p>
              <a:r>
                <a:rPr lang="en-US" altLang="ko-KR" sz="2400" b="1" dirty="0">
                  <a:solidFill>
                    <a:schemeClr val="bg2">
                      <a:lumMod val="75000"/>
                    </a:schemeClr>
                  </a:solidFill>
                  <a:latin typeface="Roboto"/>
                  <a:ea typeface="맑은 고딕"/>
                  <a:cs typeface="Roboto"/>
                </a:rPr>
                <a:t>03</a:t>
              </a:r>
              <a:endParaRPr lang="ko-KR" altLang="en-US" sz="2400" b="1">
                <a:solidFill>
                  <a:schemeClr val="bg2">
                    <a:lumMod val="75000"/>
                  </a:schemeClr>
                </a:solidFill>
                <a:latin typeface="Roboto"/>
                <a:ea typeface="맑은 고딕"/>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584776"/>
            </a:xfrm>
            <a:prstGeom prst="rect">
              <a:avLst/>
            </a:prstGeom>
            <a:noFill/>
          </p:spPr>
          <p:txBody>
            <a:bodyPr wrap="square" lIns="91440" tIns="45720" rIns="91440" bIns="45720" rtlCol="0" anchor="t">
              <a:spAutoFit/>
            </a:bodyPr>
            <a:lstStyle/>
            <a:p>
              <a:r>
                <a:rPr lang="en-US" altLang="ko-KR" sz="1600" b="1" dirty="0">
                  <a:solidFill>
                    <a:schemeClr val="bg2">
                      <a:lumMod val="75000"/>
                    </a:schemeClr>
                  </a:solidFill>
                  <a:latin typeface="Roboto"/>
                  <a:ea typeface="맑은 고딕"/>
                  <a:cs typeface="Roboto"/>
                </a:rPr>
                <a:t>Why and how to assess corruption?</a:t>
              </a:r>
              <a:endParaRPr lang="ko-KR" altLang="en-US" sz="1600" b="1">
                <a:solidFill>
                  <a:schemeClr val="bg2">
                    <a:lumMod val="75000"/>
                  </a:schemeClr>
                </a:solidFill>
                <a:latin typeface="Roboto"/>
                <a:ea typeface="맑은 고딕"/>
                <a:cs typeface="Roboto"/>
              </a:endParaRPr>
            </a:p>
          </p:txBody>
        </p:sp>
      </p:grpSp>
      <p:grpSp>
        <p:nvGrpSpPr>
          <p:cNvPr id="5" name="Group 4">
            <a:extLst>
              <a:ext uri="{FF2B5EF4-FFF2-40B4-BE49-F238E27FC236}">
                <a16:creationId xmlns:a16="http://schemas.microsoft.com/office/drawing/2014/main" id="{3FCE1127-4075-49C6-9C6F-816C7EBB8A3D}"/>
              </a:ext>
            </a:extLst>
          </p:cNvPr>
          <p:cNvGrpSpPr/>
          <p:nvPr/>
        </p:nvGrpSpPr>
        <p:grpSpPr>
          <a:xfrm>
            <a:off x="5055269" y="630862"/>
            <a:ext cx="3472803" cy="595894"/>
            <a:chOff x="1593920" y="1719947"/>
            <a:chExt cx="3472803" cy="595894"/>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731066"/>
              <a:ext cx="2987989" cy="584775"/>
            </a:xfrm>
            <a:prstGeom prst="rect">
              <a:avLst/>
            </a:prstGeom>
            <a:noFill/>
          </p:spPr>
          <p:txBody>
            <a:bodyPr wrap="square" lIns="91440" tIns="45720" rIns="91440" bIns="45720" rtlCol="0" anchor="t">
              <a:spAutoFit/>
            </a:bodyPr>
            <a:lstStyle/>
            <a:p>
              <a:pPr lvl="0"/>
              <a:r>
                <a:rPr lang="en-US" altLang="ko-KR" sz="1600" b="1" dirty="0">
                  <a:solidFill>
                    <a:schemeClr val="bg1"/>
                  </a:solidFill>
                  <a:latin typeface="Roboto"/>
                  <a:ea typeface="맑은 고딕"/>
                  <a:cs typeface="Roboto"/>
                </a:rPr>
                <a:t>Administrative corruption: Types, risk areas and impact</a:t>
              </a:r>
              <a:endParaRPr lang="ko-KR" altLang="en-US" sz="1600" b="1" dirty="0">
                <a:solidFill>
                  <a:schemeClr val="bg1"/>
                </a:solidFill>
                <a:latin typeface="Roboto"/>
                <a:ea typeface="맑은 고딕"/>
                <a:cs typeface="Roboto"/>
              </a:endParaRPr>
            </a:p>
          </p:txBody>
        </p:sp>
        <p:sp>
          <p:nvSpPr>
            <p:cNvPr id="45" name="TextBox 161">
              <a:extLst>
                <a:ext uri="{FF2B5EF4-FFF2-40B4-BE49-F238E27FC236}">
                  <a16:creationId xmlns:a16="http://schemas.microsoft.com/office/drawing/2014/main" id="{778F9CD7-E3C1-4A1C-B8DB-B2C0738B37CF}"/>
                </a:ext>
              </a:extLst>
            </p:cNvPr>
            <p:cNvSpPr txBox="1"/>
            <p:nvPr/>
          </p:nvSpPr>
          <p:spPr>
            <a:xfrm>
              <a:off x="1593920" y="1719947"/>
              <a:ext cx="960159" cy="461665"/>
            </a:xfrm>
            <a:prstGeom prst="rect">
              <a:avLst/>
            </a:prstGeom>
            <a:noFill/>
          </p:spPr>
          <p:txBody>
            <a:bodyPr wrap="square" lIns="108000" tIns="45720" rIns="108000" bIns="45720" rtlCol="0" anchor="t">
              <a:spAutoFit/>
            </a:bodyPr>
            <a:lstStyle/>
            <a:p>
              <a:r>
                <a:rPr lang="en-US" altLang="ko-KR" sz="2400" b="1" dirty="0">
                  <a:solidFill>
                    <a:schemeClr val="bg1"/>
                  </a:solidFill>
                  <a:latin typeface="Roboto"/>
                  <a:ea typeface="맑은 고딕"/>
                  <a:cs typeface="Roboto"/>
                </a:rPr>
                <a:t>02</a:t>
              </a:r>
              <a:endParaRPr lang="ko-KR" altLang="en-US" sz="2400" b="1">
                <a:solidFill>
                  <a:schemeClr val="bg1"/>
                </a:solidFill>
                <a:latin typeface="Roboto"/>
                <a:ea typeface="맑은 고딕"/>
                <a:cs typeface="Roboto"/>
              </a:endParaRPr>
            </a:p>
          </p:txBody>
        </p:sp>
      </p:grpSp>
      <p:sp>
        <p:nvSpPr>
          <p:cNvPr id="37" name="TextBox 165">
            <a:extLst>
              <a:ext uri="{FF2B5EF4-FFF2-40B4-BE49-F238E27FC236}">
                <a16:creationId xmlns:a16="http://schemas.microsoft.com/office/drawing/2014/main" id="{F5C849C4-6466-4A2C-A634-E5C491129188}"/>
              </a:ext>
            </a:extLst>
          </p:cNvPr>
          <p:cNvSpPr txBox="1"/>
          <p:nvPr/>
        </p:nvSpPr>
        <p:spPr>
          <a:xfrm>
            <a:off x="2079538" y="638454"/>
            <a:ext cx="2988000" cy="338554"/>
          </a:xfrm>
          <a:prstGeom prst="rect">
            <a:avLst/>
          </a:prstGeom>
          <a:noFill/>
        </p:spPr>
        <p:txBody>
          <a:bodyPr wrap="square" lIns="91440" tIns="45720" rIns="91440" bIns="45720" rtlCol="0" anchor="t">
            <a:spAutoFit/>
          </a:bodyPr>
          <a:lstStyle/>
          <a:p>
            <a:r>
              <a:rPr lang="en-US" altLang="ko-KR" sz="1600" b="1" dirty="0">
                <a:solidFill>
                  <a:schemeClr val="bg2">
                    <a:lumMod val="75000"/>
                  </a:schemeClr>
                </a:solidFill>
                <a:latin typeface="Roboto"/>
                <a:ea typeface="맑은 고딕"/>
                <a:cs typeface="Roboto"/>
              </a:rPr>
              <a:t>What is corruption?</a:t>
            </a:r>
            <a:endParaRPr lang="ko-KR" altLang="en-US" sz="1600" b="1" dirty="0">
              <a:solidFill>
                <a:schemeClr val="bg2">
                  <a:lumMod val="75000"/>
                </a:schemeClr>
              </a:solidFill>
              <a:latin typeface="Roboto"/>
              <a:ea typeface="맑은 고딕"/>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338554"/>
          </a:xfrm>
          <a:prstGeom prst="rect">
            <a:avLst/>
          </a:prstGeom>
          <a:noFill/>
        </p:spPr>
        <p:txBody>
          <a:bodyPr wrap="square" lIns="91440" tIns="45720" rIns="91440" bIns="45720" rtlCol="0" anchor="t">
            <a:spAutoFit/>
          </a:bodyPr>
          <a:lstStyle/>
          <a:p>
            <a:endParaRPr lang="de-DE" altLang="ko-KR" sz="1600" b="1">
              <a:solidFill>
                <a:schemeClr val="bg1"/>
              </a:solidFill>
              <a:latin typeface="Roboto"/>
              <a:cs typeface="Roboto"/>
            </a:endParaRP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tIns="45720" rIns="108000" bIns="45720" rtlCol="0" anchor="t">
            <a:spAutoFit/>
          </a:bodyPr>
          <a:lstStyle/>
          <a:p>
            <a:r>
              <a:rPr lang="en-US" altLang="ko-KR" sz="2400" b="1" dirty="0">
                <a:solidFill>
                  <a:schemeClr val="bg2">
                    <a:lumMod val="75000"/>
                  </a:schemeClr>
                </a:solidFill>
                <a:latin typeface="Roboto"/>
                <a:ea typeface="맑은 고딕"/>
                <a:cs typeface="Roboto"/>
              </a:rPr>
              <a:t>01</a:t>
            </a:r>
            <a:endParaRPr lang="ko-KR" altLang="en-US" sz="2400" b="1" dirty="0">
              <a:solidFill>
                <a:schemeClr val="bg2">
                  <a:lumMod val="75000"/>
                </a:schemeClr>
              </a:solidFill>
              <a:latin typeface="Roboto"/>
              <a:ea typeface="맑은 고딕"/>
              <a:cs typeface="Roboto"/>
            </a:endParaRPr>
          </a:p>
        </p:txBody>
      </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29" name="Gruppierung 28"/>
          <p:cNvGrpSpPr/>
          <p:nvPr/>
        </p:nvGrpSpPr>
        <p:grpSpPr>
          <a:xfrm>
            <a:off x="5070207" y="1819522"/>
            <a:ext cx="3472535" cy="592405"/>
            <a:chOff x="5055266" y="1809059"/>
            <a:chExt cx="3472535" cy="592405"/>
          </a:xfrm>
        </p:grpSpPr>
        <p:sp>
          <p:nvSpPr>
            <p:cNvPr id="32"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tIns="45720" rIns="108000" bIns="45720" rtlCol="0" anchor="t">
              <a:spAutoFit/>
            </a:bodyPr>
            <a:lstStyle/>
            <a:p>
              <a:r>
                <a:rPr lang="en-US" altLang="ko-KR" sz="2400" b="1" dirty="0">
                  <a:solidFill>
                    <a:schemeClr val="bg2">
                      <a:lumMod val="75000"/>
                    </a:schemeClr>
                  </a:solidFill>
                  <a:latin typeface="Roboto"/>
                  <a:ea typeface="맑은 고딕"/>
                  <a:cs typeface="Roboto"/>
                </a:rPr>
                <a:t>04</a:t>
              </a:r>
              <a:endParaRPr lang="ko-KR" altLang="en-US" sz="2400" b="1" dirty="0">
                <a:solidFill>
                  <a:schemeClr val="bg2">
                    <a:lumMod val="75000"/>
                  </a:schemeClr>
                </a:solidFill>
                <a:latin typeface="Roboto"/>
                <a:ea typeface="맑은 고딕"/>
                <a:cs typeface="Roboto"/>
              </a:endParaRPr>
            </a:p>
          </p:txBody>
        </p:sp>
        <p:sp>
          <p:nvSpPr>
            <p:cNvPr id="35" name="TextBox 177">
              <a:extLst>
                <a:ext uri="{FF2B5EF4-FFF2-40B4-BE49-F238E27FC236}">
                  <a16:creationId xmlns:a16="http://schemas.microsoft.com/office/drawing/2014/main" id="{EB4A109D-FBFE-47D6-9A8F-D7BF7A3D0024}"/>
                </a:ext>
              </a:extLst>
            </p:cNvPr>
            <p:cNvSpPr txBox="1"/>
            <p:nvPr/>
          </p:nvSpPr>
          <p:spPr>
            <a:xfrm>
              <a:off x="5539801" y="1816688"/>
              <a:ext cx="2988000" cy="584776"/>
            </a:xfrm>
            <a:prstGeom prst="rect">
              <a:avLst/>
            </a:prstGeom>
            <a:noFill/>
          </p:spPr>
          <p:txBody>
            <a:bodyPr wrap="square" rtlCol="0" anchor="t">
              <a:spAutoFit/>
            </a:bodyPr>
            <a:lstStyle/>
            <a:p>
              <a:r>
                <a:rPr lang="de-DE" altLang="ko-KR" sz="1600" b="1" err="1">
                  <a:solidFill>
                    <a:srgbClr val="AEABAB"/>
                  </a:solidFill>
                  <a:latin typeface="Roboto"/>
                  <a:cs typeface="Roboto"/>
                </a:rPr>
                <a:t>Practical</a:t>
              </a:r>
              <a:r>
                <a:rPr lang="de-DE" altLang="ko-KR" sz="1600" b="1">
                  <a:solidFill>
                    <a:srgbClr val="AEABAB"/>
                  </a:solidFill>
                  <a:latin typeface="Roboto"/>
                  <a:cs typeface="Roboto"/>
                </a:rPr>
                <a:t> </a:t>
              </a:r>
              <a:r>
                <a:rPr lang="de-DE" altLang="ko-KR" sz="1600" b="1" err="1">
                  <a:solidFill>
                    <a:srgbClr val="AEABAB"/>
                  </a:solidFill>
                  <a:latin typeface="Roboto"/>
                  <a:cs typeface="Roboto"/>
                </a:rPr>
                <a:t>examples</a:t>
              </a:r>
              <a:r>
                <a:rPr lang="de-DE" altLang="ko-KR" sz="1600" b="1">
                  <a:solidFill>
                    <a:srgbClr val="AEABAB"/>
                  </a:solidFill>
                  <a:latin typeface="Roboto"/>
                  <a:cs typeface="Roboto"/>
                </a:rPr>
                <a:t> of assessment tools</a:t>
              </a:r>
              <a:endParaRPr lang="ko-KR" altLang="en-US" sz="1600" b="1">
                <a:solidFill>
                  <a:srgbClr val="AEABAB"/>
                </a:solidFill>
                <a:latin typeface="Roboto"/>
                <a:cs typeface="Roboto"/>
              </a:endParaRPr>
            </a:p>
          </p:txBody>
        </p:sp>
      </p:grpSp>
      <p:grpSp>
        <p:nvGrpSpPr>
          <p:cNvPr id="21" name="Gruppierung 20"/>
          <p:cNvGrpSpPr/>
          <p:nvPr/>
        </p:nvGrpSpPr>
        <p:grpSpPr>
          <a:xfrm>
            <a:off x="1593917" y="3010755"/>
            <a:ext cx="3472535" cy="592404"/>
            <a:chOff x="5055266" y="1809059"/>
            <a:chExt cx="3472535" cy="592404"/>
          </a:xfrm>
        </p:grpSpPr>
        <p:sp>
          <p:nvSpPr>
            <p:cNvPr id="22"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tIns="45720" rIns="108000" bIns="45720" rtlCol="0" anchor="t">
              <a:spAutoFit/>
            </a:bodyPr>
            <a:lstStyle/>
            <a:p>
              <a:r>
                <a:rPr lang="en-US" altLang="ko-KR" sz="2400" b="1" dirty="0">
                  <a:solidFill>
                    <a:schemeClr val="bg2">
                      <a:lumMod val="75000"/>
                    </a:schemeClr>
                  </a:solidFill>
                  <a:latin typeface="Roboto"/>
                  <a:ea typeface="맑은 고딕"/>
                  <a:cs typeface="Roboto"/>
                </a:rPr>
                <a:t>05</a:t>
              </a:r>
              <a:endParaRPr lang="ko-KR" altLang="en-US" sz="2400" b="1">
                <a:solidFill>
                  <a:schemeClr val="bg2">
                    <a:lumMod val="75000"/>
                  </a:schemeClr>
                </a:solidFill>
                <a:latin typeface="Roboto"/>
                <a:ea typeface="맑은 고딕"/>
                <a:cs typeface="Roboto"/>
              </a:endParaRPr>
            </a:p>
          </p:txBody>
        </p:sp>
        <p:sp>
          <p:nvSpPr>
            <p:cNvPr id="23" name="TextBox 177">
              <a:extLst>
                <a:ext uri="{FF2B5EF4-FFF2-40B4-BE49-F238E27FC236}">
                  <a16:creationId xmlns:a16="http://schemas.microsoft.com/office/drawing/2014/main" id="{EB4A109D-FBFE-47D6-9A8F-D7BF7A3D0024}"/>
                </a:ext>
              </a:extLst>
            </p:cNvPr>
            <p:cNvSpPr txBox="1"/>
            <p:nvPr/>
          </p:nvSpPr>
          <p:spPr>
            <a:xfrm>
              <a:off x="5539801" y="1816688"/>
              <a:ext cx="2988000" cy="584775"/>
            </a:xfrm>
            <a:prstGeom prst="rect">
              <a:avLst/>
            </a:prstGeom>
            <a:noFill/>
          </p:spPr>
          <p:txBody>
            <a:bodyPr wrap="square" lIns="91440" tIns="45720" rIns="91440" bIns="45720" rtlCol="0" anchor="t">
              <a:spAutoFit/>
            </a:bodyPr>
            <a:lstStyle/>
            <a:p>
              <a:r>
                <a:rPr lang="en-US" altLang="ko-KR" sz="1600" b="1" dirty="0">
                  <a:solidFill>
                    <a:schemeClr val="bg2">
                      <a:lumMod val="75000"/>
                    </a:schemeClr>
                  </a:solidFill>
                  <a:latin typeface="Roboto"/>
                  <a:ea typeface="맑은 고딕"/>
                  <a:cs typeface="+mn-lt"/>
                </a:rPr>
                <a:t>Activity</a:t>
              </a:r>
              <a:r>
                <a:rPr lang="en-US" altLang="ko-KR" sz="1600" b="1" dirty="0">
                  <a:solidFill>
                    <a:schemeClr val="bg2">
                      <a:lumMod val="75000"/>
                    </a:schemeClr>
                  </a:solidFill>
                  <a:latin typeface="Roboto"/>
                  <a:ea typeface="맑은 고딕"/>
                  <a:cs typeface="Calibri"/>
                </a:rPr>
                <a:t>:</a:t>
              </a:r>
              <a:r>
                <a:rPr lang="en-US" altLang="ko-KR" sz="1600" b="1" dirty="0">
                  <a:solidFill>
                    <a:schemeClr val="bg2">
                      <a:lumMod val="75000"/>
                    </a:schemeClr>
                  </a:solidFill>
                  <a:latin typeface="Roboto"/>
                  <a:ea typeface="맑은 고딕"/>
                  <a:cs typeface="Roboto"/>
                </a:rPr>
                <a:t> How does your country score and why so? </a:t>
              </a:r>
              <a:endParaRPr lang="ko-KR" altLang="en-US" sz="1600" b="1" dirty="0">
                <a:solidFill>
                  <a:schemeClr val="bg2">
                    <a:lumMod val="75000"/>
                  </a:schemeClr>
                </a:solidFill>
                <a:latin typeface="Roboto"/>
                <a:ea typeface="맑은 고딕"/>
                <a:cs typeface="Roboto"/>
              </a:endParaRPr>
            </a:p>
          </p:txBody>
        </p:sp>
      </p:grpSp>
    </p:spTree>
    <p:extLst>
      <p:ext uri="{BB962C8B-B14F-4D97-AF65-F5344CB8AC3E}">
        <p14:creationId xmlns:p14="http://schemas.microsoft.com/office/powerpoint/2010/main" val="273257043"/>
      </p:ext>
    </p:extLst>
  </p:cSld>
  <p:clrMapOvr>
    <a:masterClrMapping/>
  </p:clrMapOvr>
  <p:transition spd="slow">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10092</Words>
  <Application>Microsoft Macintosh PowerPoint</Application>
  <PresentationFormat>On-screen Show (16:9)</PresentationFormat>
  <Paragraphs>697</Paragraphs>
  <Slides>39</Slides>
  <Notes>29</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39</vt:i4>
      </vt:variant>
    </vt:vector>
  </HeadingPairs>
  <TitlesOfParts>
    <vt:vector size="53" baseType="lpstr">
      <vt:lpstr>Montserrat</vt:lpstr>
      <vt:lpstr>Roboton</vt:lpstr>
      <vt:lpstr>Abadi MT Condensed Light</vt:lpstr>
      <vt:lpstr>Arial</vt:lpstr>
      <vt:lpstr>Calibri</vt:lpstr>
      <vt:lpstr>Lucida Grande</vt:lpstr>
      <vt:lpstr>Lucida Handwriting</vt:lpstr>
      <vt:lpstr>Roboto</vt:lpstr>
      <vt:lpstr>Symbol</vt:lpstr>
      <vt:lpstr>Wingdings</vt:lpstr>
      <vt:lpstr>Office Theme</vt:lpstr>
      <vt:lpstr>Benutzerdefiniertes Design</vt:lpstr>
      <vt:lpstr>1_Benutzerdefiniertes Design</vt:lpstr>
      <vt:lpstr>2_Benutzerdefiniertes Design</vt:lpstr>
      <vt:lpstr>Module 4 –  Understanding and assessing corruption</vt:lpstr>
      <vt:lpstr>Training agenda</vt:lpstr>
      <vt:lpstr>Module agenda</vt:lpstr>
      <vt:lpstr>Learning objectives</vt:lpstr>
      <vt:lpstr>Module agenda</vt:lpstr>
      <vt:lpstr>Corruption in UNCAC</vt:lpstr>
      <vt:lpstr>A definition by the World Bank</vt:lpstr>
      <vt:lpstr>A formula for corruption</vt:lpstr>
      <vt:lpstr>Module agenda</vt:lpstr>
      <vt:lpstr>Types of administrative corruption</vt:lpstr>
      <vt:lpstr>Risk areas (1)</vt:lpstr>
      <vt:lpstr>Risk areas (2)</vt:lpstr>
      <vt:lpstr>Risk areas (3)</vt:lpstr>
      <vt:lpstr>Risk areas (4)</vt:lpstr>
      <vt:lpstr>Risk areas (5)</vt:lpstr>
      <vt:lpstr>Impact (1) - Overview</vt:lpstr>
      <vt:lpstr>Impact (2) - Waste of public money</vt:lpstr>
      <vt:lpstr>Impact (3) - Loss of people trust</vt:lpstr>
      <vt:lpstr>Impact (4) - SDGs at risk</vt:lpstr>
      <vt:lpstr>Module agenda</vt:lpstr>
      <vt:lpstr>Why is corruption assessed?</vt:lpstr>
      <vt:lpstr>Monitoring and evaluation</vt:lpstr>
      <vt:lpstr>Approaches to corruption measurement</vt:lpstr>
      <vt:lpstr>De jure versus de facto indicators</vt:lpstr>
      <vt:lpstr>Relevant SDG 16 indicators </vt:lpstr>
      <vt:lpstr>Corruption risk assessments</vt:lpstr>
      <vt:lpstr>Module agenda</vt:lpstr>
      <vt:lpstr>Three generations of assessment tools</vt:lpstr>
      <vt:lpstr>World Bank’s Worldwide Governance Indicators</vt:lpstr>
      <vt:lpstr>PowerPoint Presentation</vt:lpstr>
      <vt:lpstr>Transparency International‘s Global Corruption Barometer</vt:lpstr>
      <vt:lpstr>Challenges with ratings and rankings</vt:lpstr>
      <vt:lpstr>Module agenda</vt:lpstr>
      <vt:lpstr>Activity</vt:lpstr>
      <vt:lpstr>How does your country score and why so?</vt:lpstr>
      <vt:lpstr>Learning outcomes</vt:lpstr>
      <vt:lpstr>References (1)</vt:lpstr>
      <vt:lpstr>References (2)</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Jan-Willem Lammens</dc:creator>
  <cp:lastModifiedBy>Huiwen Tan</cp:lastModifiedBy>
  <cp:revision>75</cp:revision>
  <dcterms:created xsi:type="dcterms:W3CDTF">2019-04-05T03:01:40Z</dcterms:created>
  <dcterms:modified xsi:type="dcterms:W3CDTF">2021-04-20T03:16:12Z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7506979</vt:lpwstr>
  </property>
  <property fmtid="{D5CDD505-2E9C-101B-9397-08002B2CF9AE}" pid="3" name="NXPowerLiteSettings">
    <vt:lpwstr>C7000400038000</vt:lpwstr>
  </property>
  <property fmtid="{D5CDD505-2E9C-101B-9397-08002B2CF9AE}" pid="4" name="NXPowerLiteVersion">
    <vt:lpwstr>S9.0.3</vt:lpwstr>
  </property>
</Properties>
</file>