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 id="2147483674" r:id="rId3"/>
    <p:sldMasterId id="2147483687" r:id="rId4"/>
    <p:sldMasterId id="2147483700" r:id="rId5"/>
  </p:sldMasterIdLst>
  <p:notesMasterIdLst>
    <p:notesMasterId r:id="rId24"/>
  </p:notesMasterIdLst>
  <p:handoutMasterIdLst>
    <p:handoutMasterId r:id="rId25"/>
  </p:handoutMasterIdLst>
  <p:sldIdLst>
    <p:sldId id="258" r:id="rId6"/>
    <p:sldId id="288" r:id="rId7"/>
    <p:sldId id="284" r:id="rId8"/>
    <p:sldId id="293" r:id="rId9"/>
    <p:sldId id="567" r:id="rId10"/>
    <p:sldId id="573" r:id="rId11"/>
    <p:sldId id="569" r:id="rId12"/>
    <p:sldId id="565" r:id="rId13"/>
    <p:sldId id="566" r:id="rId14"/>
    <p:sldId id="571" r:id="rId15"/>
    <p:sldId id="574" r:id="rId16"/>
    <p:sldId id="576" r:id="rId17"/>
    <p:sldId id="577" r:id="rId18"/>
    <p:sldId id="578" r:id="rId19"/>
    <p:sldId id="579" r:id="rId20"/>
    <p:sldId id="563" r:id="rId21"/>
    <p:sldId id="296" r:id="rId22"/>
    <p:sldId id="475"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6fnRE/h3/sWc9apVp2pGg==" hashData="4Se+6j4bGD9/lq5B6WG6svcgECFzfktNAxriJ2b1kS5Ez0PuN75gn26JkuB6bSVAyEhyjYhOh19VnERGcy320Q=="/>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Anni Haataja-Beeri" initials="AH" lastIdx="32" clrIdx="1"/>
  <p:cmAuthor id="3" name="Markus Zock"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0C9C8"/>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5A572-92C0-2145-8184-066B0CF71490}" v="20" dt="2020-12-07T20:40:18.536"/>
    <p1510:client id="{0ECBB69F-709D-2000-BE6A-5A62165727F8}" v="43" dt="2021-03-22T15:18:54.796"/>
    <p1510:client id="{64B5DB8A-1245-9843-A306-57AAFF92199B}" v="1114" dt="2020-09-02T19:08:29.696"/>
    <p1510:client id="{7E70B99F-307E-2000-BE6A-5E23503D6529}" v="22" dt="2021-03-30T20:38:20.898"/>
    <p1510:client id="{E8C0B99F-B0D3-2000-BE6A-585CD15314C1}" v="59" dt="2021-03-31T20:03:45.779"/>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6" autoAdjust="0"/>
    <p:restoredTop sz="73913" autoAdjust="0"/>
  </p:normalViewPr>
  <p:slideViewPr>
    <p:cSldViewPr snapToGrid="0">
      <p:cViewPr varScale="1">
        <p:scale>
          <a:sx n="103" d="100"/>
          <a:sy n="103" d="100"/>
        </p:scale>
        <p:origin x="2216" y="168"/>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Johannes Zock" userId="S::markus.zock@un.org::a2b17c9c-a4d3-40bf-bdef-df4363d20581" providerId="AD" clId="Web-{0385A572-92C0-2145-8184-066B0CF71490}"/>
    <pc:docChg chg="modSld">
      <pc:chgData name="Markus Johannes Zock" userId="S::markus.zock@un.org::a2b17c9c-a4d3-40bf-bdef-df4363d20581" providerId="AD" clId="Web-{0385A572-92C0-2145-8184-066B0CF71490}" dt="2020-12-07T20:41:00.428" v="20"/>
      <pc:docMkLst>
        <pc:docMk/>
      </pc:docMkLst>
      <pc:sldChg chg="modSp modNotes">
        <pc:chgData name="Markus Johannes Zock" userId="S::markus.zock@un.org::a2b17c9c-a4d3-40bf-bdef-df4363d20581" providerId="AD" clId="Web-{0385A572-92C0-2145-8184-066B0CF71490}" dt="2020-12-07T20:41:00.428" v="20"/>
        <pc:sldMkLst>
          <pc:docMk/>
          <pc:sldMk cId="2567559026" sldId="293"/>
        </pc:sldMkLst>
        <pc:spChg chg="mod">
          <ac:chgData name="Markus Johannes Zock" userId="S::markus.zock@un.org::a2b17c9c-a4d3-40bf-bdef-df4363d20581" providerId="AD" clId="Web-{0385A572-92C0-2145-8184-066B0CF71490}" dt="2020-12-07T20:40:15.833" v="18" actId="20577"/>
          <ac:spMkLst>
            <pc:docMk/>
            <pc:sldMk cId="2567559026" sldId="293"/>
            <ac:spMk id="7" creationId="{C48D9765-0595-7B4C-A7EB-CA69039819EC}"/>
          </ac:spMkLst>
        </pc:spChg>
      </pc:sldChg>
    </pc:docChg>
  </pc:docChgLst>
  <pc:docChgLst>
    <pc:chgData name="Helen Rosengren" userId="bb73f277-ff46-441b-a2e2-cada0a60b087" providerId="ADAL" clId="{829A7C30-1415-481D-9DAA-8812F5F99536}"/>
    <pc:docChg chg="delSld modSld">
      <pc:chgData name="Helen Rosengren" userId="bb73f277-ff46-441b-a2e2-cada0a60b087" providerId="ADAL" clId="{829A7C30-1415-481D-9DAA-8812F5F99536}" dt="2019-07-17T21:10:38.271" v="3" actId="122"/>
      <pc:docMkLst>
        <pc:docMk/>
      </pc:docMkLst>
      <pc:sldChg chg="modSp">
        <pc:chgData name="Helen Rosengren" userId="bb73f277-ff46-441b-a2e2-cada0a60b087" providerId="ADAL" clId="{829A7C30-1415-481D-9DAA-8812F5F99536}" dt="2019-07-17T21:10:38.271" v="3" actId="122"/>
        <pc:sldMkLst>
          <pc:docMk/>
          <pc:sldMk cId="158500782" sldId="268"/>
        </pc:sldMkLst>
        <pc:spChg chg="mod">
          <ac:chgData name="Helen Rosengren" userId="bb73f277-ff46-441b-a2e2-cada0a60b087" providerId="ADAL" clId="{829A7C30-1415-481D-9DAA-8812F5F99536}" dt="2019-07-17T21:10:33.120" v="1" actId="122"/>
          <ac:spMkLst>
            <pc:docMk/>
            <pc:sldMk cId="158500782" sldId="268"/>
            <ac:spMk id="2" creationId="{61FCE90A-657C-42D8-83AA-7BC4B88FFDF9}"/>
          </ac:spMkLst>
        </pc:spChg>
        <pc:spChg chg="mod">
          <ac:chgData name="Helen Rosengren" userId="bb73f277-ff46-441b-a2e2-cada0a60b087" providerId="ADAL" clId="{829A7C30-1415-481D-9DAA-8812F5F99536}" dt="2019-07-17T21:10:38.271" v="3" actId="122"/>
          <ac:spMkLst>
            <pc:docMk/>
            <pc:sldMk cId="158500782" sldId="268"/>
            <ac:spMk id="3" creationId="{63A969F6-92BC-41CA-90D2-3C1FCB483468}"/>
          </ac:spMkLst>
        </pc:spChg>
      </pc:sldChg>
      <pc:sldChg chg="del">
        <pc:chgData name="Helen Rosengren" userId="bb73f277-ff46-441b-a2e2-cada0a60b087" providerId="ADAL" clId="{829A7C30-1415-481D-9DAA-8812F5F99536}" dt="2019-07-17T21:10:24.422" v="0" actId="2696"/>
        <pc:sldMkLst>
          <pc:docMk/>
          <pc:sldMk cId="153773454" sldId="269"/>
        </pc:sldMkLst>
      </pc:sldChg>
    </pc:docChg>
  </pc:docChgLst>
  <pc:docChgLst>
    <pc:chgData name="Markus Johannes Zock" userId="S::markus.zock@un.org::a2b17c9c-a4d3-40bf-bdef-df4363d20581" providerId="AD" clId="Web-{5EBD24E8-E1B1-5FE9-1E70-0B3620A426F5}"/>
    <pc:docChg chg="modSld">
      <pc:chgData name="Markus Johannes Zock" userId="S::markus.zock@un.org::a2b17c9c-a4d3-40bf-bdef-df4363d20581" providerId="AD" clId="Web-{5EBD24E8-E1B1-5FE9-1E70-0B3620A426F5}" dt="2020-08-13T15:09:26.727" v="3"/>
      <pc:docMkLst>
        <pc:docMk/>
      </pc:docMkLst>
      <pc:sldChg chg="delSp">
        <pc:chgData name="Markus Johannes Zock" userId="S::markus.zock@un.org::a2b17c9c-a4d3-40bf-bdef-df4363d20581" providerId="AD" clId="Web-{5EBD24E8-E1B1-5FE9-1E70-0B3620A426F5}" dt="2020-08-13T15:09:26.727" v="3"/>
        <pc:sldMkLst>
          <pc:docMk/>
          <pc:sldMk cId="535021357" sldId="554"/>
        </pc:sldMkLst>
        <pc:spChg chg="del">
          <ac:chgData name="Markus Johannes Zock" userId="S::markus.zock@un.org::a2b17c9c-a4d3-40bf-bdef-df4363d20581" providerId="AD" clId="Web-{5EBD24E8-E1B1-5FE9-1E70-0B3620A426F5}" dt="2020-08-13T15:09:26.727" v="3"/>
          <ac:spMkLst>
            <pc:docMk/>
            <pc:sldMk cId="535021357" sldId="554"/>
            <ac:spMk id="2" creationId="{8260479E-DC3E-E84F-9B2D-082B73652587}"/>
          </ac:spMkLst>
        </pc:spChg>
      </pc:sldChg>
      <pc:sldChg chg="delSp modSp">
        <pc:chgData name="Markus Johannes Zock" userId="S::markus.zock@un.org::a2b17c9c-a4d3-40bf-bdef-df4363d20581" providerId="AD" clId="Web-{5EBD24E8-E1B1-5FE9-1E70-0B3620A426F5}" dt="2020-08-13T15:09:13.914" v="2"/>
        <pc:sldMkLst>
          <pc:docMk/>
          <pc:sldMk cId="3349432693" sldId="555"/>
        </pc:sldMkLst>
        <pc:spChg chg="del mod">
          <ac:chgData name="Markus Johannes Zock" userId="S::markus.zock@un.org::a2b17c9c-a4d3-40bf-bdef-df4363d20581" providerId="AD" clId="Web-{5EBD24E8-E1B1-5FE9-1E70-0B3620A426F5}" dt="2020-08-13T15:09:13.914" v="2"/>
          <ac:spMkLst>
            <pc:docMk/>
            <pc:sldMk cId="3349432693" sldId="555"/>
            <ac:spMk id="2" creationId="{692B56F3-6378-AA4B-85DA-B5466B5DFFF0}"/>
          </ac:spMkLst>
        </pc:spChg>
      </pc:sldChg>
      <pc:sldChg chg="delSp">
        <pc:chgData name="Markus Johannes Zock" userId="S::markus.zock@un.org::a2b17c9c-a4d3-40bf-bdef-df4363d20581" providerId="AD" clId="Web-{5EBD24E8-E1B1-5FE9-1E70-0B3620A426F5}" dt="2020-08-13T15:09:00.539" v="0"/>
        <pc:sldMkLst>
          <pc:docMk/>
          <pc:sldMk cId="2376660837" sldId="557"/>
        </pc:sldMkLst>
        <pc:spChg chg="del">
          <ac:chgData name="Markus Johannes Zock" userId="S::markus.zock@un.org::a2b17c9c-a4d3-40bf-bdef-df4363d20581" providerId="AD" clId="Web-{5EBD24E8-E1B1-5FE9-1E70-0B3620A426F5}" dt="2020-08-13T15:09:00.539" v="0"/>
          <ac:spMkLst>
            <pc:docMk/>
            <pc:sldMk cId="2376660837" sldId="557"/>
            <ac:spMk id="3" creationId="{8151BE9E-818B-194A-BF6D-8E0326DC55DF}"/>
          </ac:spMkLst>
        </pc:spChg>
      </pc:sldChg>
    </pc:docChg>
  </pc:docChgLst>
  <pc:docChgLst>
    <pc:chgData name="Markus Johannes Zock" userId="S::markus.zock@un.org::a2b17c9c-a4d3-40bf-bdef-df4363d20581" providerId="AD" clId="Web-{F6E34A66-F38B-EDE4-9DC9-EA17D89438DB}"/>
    <pc:docChg chg="modSld">
      <pc:chgData name="Markus Johannes Zock" userId="S::markus.zock@un.org::a2b17c9c-a4d3-40bf-bdef-df4363d20581" providerId="AD" clId="Web-{F6E34A66-F38B-EDE4-9DC9-EA17D89438DB}" dt="2020-08-31T12:18:10.792" v="3" actId="20577"/>
      <pc:docMkLst>
        <pc:docMk/>
      </pc:docMkLst>
      <pc:sldChg chg="modSp">
        <pc:chgData name="Markus Johannes Zock" userId="S::markus.zock@un.org::a2b17c9c-a4d3-40bf-bdef-df4363d20581" providerId="AD" clId="Web-{F6E34A66-F38B-EDE4-9DC9-EA17D89438DB}" dt="2020-08-31T12:18:10.792" v="3" actId="20577"/>
        <pc:sldMkLst>
          <pc:docMk/>
          <pc:sldMk cId="1272378635" sldId="577"/>
        </pc:sldMkLst>
        <pc:spChg chg="mod">
          <ac:chgData name="Markus Johannes Zock" userId="S::markus.zock@un.org::a2b17c9c-a4d3-40bf-bdef-df4363d20581" providerId="AD" clId="Web-{F6E34A66-F38B-EDE4-9DC9-EA17D89438DB}" dt="2020-08-31T12:18:10.792" v="3" actId="20577"/>
          <ac:spMkLst>
            <pc:docMk/>
            <pc:sldMk cId="1272378635" sldId="577"/>
            <ac:spMk id="18" creationId="{2425B041-4928-FA42-8C5D-76C904C0ABBE}"/>
          </ac:spMkLst>
        </pc:spChg>
      </pc:sldChg>
    </pc:docChg>
  </pc:docChgLst>
  <pc:docChgLst>
    <pc:chgData name="Markus Johannes Zock" userId="S::markus.zock@un.org::a2b17c9c-a4d3-40bf-bdef-df4363d20581" providerId="AD" clId="Web-{7E70B99F-307E-2000-BE6A-5E23503D6529}"/>
    <pc:docChg chg="modSld">
      <pc:chgData name="Markus Johannes Zock" userId="S::markus.zock@un.org::a2b17c9c-a4d3-40bf-bdef-df4363d20581" providerId="AD" clId="Web-{7E70B99F-307E-2000-BE6A-5E23503D6529}" dt="2021-03-30T20:38:16.647" v="11"/>
      <pc:docMkLst>
        <pc:docMk/>
      </pc:docMkLst>
      <pc:sldChg chg="modSp">
        <pc:chgData name="Markus Johannes Zock" userId="S::markus.zock@un.org::a2b17c9c-a4d3-40bf-bdef-df4363d20581" providerId="AD" clId="Web-{7E70B99F-307E-2000-BE6A-5E23503D6529}" dt="2021-03-30T20:38:16.647" v="11"/>
        <pc:sldMkLst>
          <pc:docMk/>
          <pc:sldMk cId="2190741096" sldId="284"/>
        </pc:sldMkLst>
        <pc:graphicFrameChg chg="mod modGraphic">
          <ac:chgData name="Markus Johannes Zock" userId="S::markus.zock@un.org::a2b17c9c-a4d3-40bf-bdef-df4363d20581" providerId="AD" clId="Web-{7E70B99F-307E-2000-BE6A-5E23503D6529}" dt="2021-03-30T20:38:16.647" v="11"/>
          <ac:graphicFrameMkLst>
            <pc:docMk/>
            <pc:sldMk cId="2190741096" sldId="284"/>
            <ac:graphicFrameMk id="6" creationId="{28FAF25B-4C8D-F74A-B2BA-14636E816B31}"/>
          </ac:graphicFrameMkLst>
        </pc:graphicFrameChg>
      </pc:sldChg>
    </pc:docChg>
  </pc:docChgLst>
  <pc:docChgLst>
    <pc:chgData name="Markus Johannes Zock" userId="S::markus.zock@un.org::a2b17c9c-a4d3-40bf-bdef-df4363d20581" providerId="AD" clId="Web-{91BEDA99-9D3F-735B-71F8-C4002CE1E1EE}"/>
    <pc:docChg chg="modSld">
      <pc:chgData name="Markus Johannes Zock" userId="S::markus.zock@un.org::a2b17c9c-a4d3-40bf-bdef-df4363d20581" providerId="AD" clId="Web-{91BEDA99-9D3F-735B-71F8-C4002CE1E1EE}" dt="2020-08-14T08:01:52.167" v="92"/>
      <pc:docMkLst>
        <pc:docMk/>
      </pc:docMkLst>
      <pc:sldChg chg="modSp">
        <pc:chgData name="Markus Johannes Zock" userId="S::markus.zock@un.org::a2b17c9c-a4d3-40bf-bdef-df4363d20581" providerId="AD" clId="Web-{91BEDA99-9D3F-735B-71F8-C4002CE1E1EE}" dt="2020-08-14T08:01:52.167" v="92"/>
        <pc:sldMkLst>
          <pc:docMk/>
          <pc:sldMk cId="175723101" sldId="284"/>
        </pc:sldMkLst>
        <pc:graphicFrameChg chg="mod modGraphic">
          <ac:chgData name="Markus Johannes Zock" userId="S::markus.zock@un.org::a2b17c9c-a4d3-40bf-bdef-df4363d20581" providerId="AD" clId="Web-{91BEDA99-9D3F-735B-71F8-C4002CE1E1EE}" dt="2020-08-14T08:01:52.167" v="92"/>
          <ac:graphicFrameMkLst>
            <pc:docMk/>
            <pc:sldMk cId="175723101" sldId="284"/>
            <ac:graphicFrameMk id="67" creationId="{00000000-0000-0000-0000-000000000000}"/>
          </ac:graphicFrameMkLst>
        </pc:graphicFrameChg>
      </pc:sldChg>
    </pc:docChg>
  </pc:docChgLst>
  <pc:docChgLst>
    <pc:chgData name="Markus Johannes Zock" userId="S::markus.zock@un.org::a2b17c9c-a4d3-40bf-bdef-df4363d20581" providerId="AD" clId="Web-{E8C0B99F-B0D3-2000-BE6A-585CD15314C1}"/>
    <pc:docChg chg="modSld">
      <pc:chgData name="Markus Johannes Zock" userId="S::markus.zock@un.org::a2b17c9c-a4d3-40bf-bdef-df4363d20581" providerId="AD" clId="Web-{E8C0B99F-B0D3-2000-BE6A-585CD15314C1}" dt="2021-03-31T20:03:45.779" v="48"/>
      <pc:docMkLst>
        <pc:docMk/>
      </pc:docMkLst>
      <pc:sldChg chg="modSp">
        <pc:chgData name="Markus Johannes Zock" userId="S::markus.zock@un.org::a2b17c9c-a4d3-40bf-bdef-df4363d20581" providerId="AD" clId="Web-{E8C0B99F-B0D3-2000-BE6A-585CD15314C1}" dt="2021-03-31T20:03:45.779" v="48"/>
        <pc:sldMkLst>
          <pc:docMk/>
          <pc:sldMk cId="2190741096" sldId="284"/>
        </pc:sldMkLst>
        <pc:graphicFrameChg chg="mod modGraphic">
          <ac:chgData name="Markus Johannes Zock" userId="S::markus.zock@un.org::a2b17c9c-a4d3-40bf-bdef-df4363d20581" providerId="AD" clId="Web-{E8C0B99F-B0D3-2000-BE6A-585CD15314C1}" dt="2021-03-31T20:03:45.779" v="48"/>
          <ac:graphicFrameMkLst>
            <pc:docMk/>
            <pc:sldMk cId="2190741096" sldId="284"/>
            <ac:graphicFrameMk id="6" creationId="{28FAF25B-4C8D-F74A-B2BA-14636E816B31}"/>
          </ac:graphicFrameMkLst>
        </pc:graphicFrameChg>
      </pc:sldChg>
    </pc:docChg>
  </pc:docChgLst>
  <pc:docChgLst>
    <pc:chgData name="Markus Johannes Zock" userId="S::markus.zock@un.org::a2b17c9c-a4d3-40bf-bdef-df4363d20581" providerId="AD" clId="Web-{6B1C557C-961C-E883-40C1-DB534E220A33}"/>
    <pc:docChg chg="modSld">
      <pc:chgData name="Markus Johannes Zock" userId="S::markus.zock@un.org::a2b17c9c-a4d3-40bf-bdef-df4363d20581" providerId="AD" clId="Web-{6B1C557C-961C-E883-40C1-DB534E220A33}" dt="2020-08-13T14:58:33.990" v="14" actId="20577"/>
      <pc:docMkLst>
        <pc:docMk/>
      </pc:docMkLst>
      <pc:sldChg chg="modSp">
        <pc:chgData name="Markus Johannes Zock" userId="S::markus.zock@un.org::a2b17c9c-a4d3-40bf-bdef-df4363d20581" providerId="AD" clId="Web-{6B1C557C-961C-E883-40C1-DB534E220A33}" dt="2020-08-13T14:58:33.990" v="14" actId="20577"/>
        <pc:sldMkLst>
          <pc:docMk/>
          <pc:sldMk cId="1070562514" sldId="258"/>
        </pc:sldMkLst>
        <pc:spChg chg="mod">
          <ac:chgData name="Markus Johannes Zock" userId="S::markus.zock@un.org::a2b17c9c-a4d3-40bf-bdef-df4363d20581" providerId="AD" clId="Web-{6B1C557C-961C-E883-40C1-DB534E220A33}" dt="2020-08-13T14:58:33.990" v="14" actId="20577"/>
          <ac:spMkLst>
            <pc:docMk/>
            <pc:sldMk cId="1070562514" sldId="258"/>
            <ac:spMk id="5" creationId="{00000000-0000-0000-0000-000000000000}"/>
          </ac:spMkLst>
        </pc:spChg>
        <pc:spChg chg="mod">
          <ac:chgData name="Markus Johannes Zock" userId="S::markus.zock@un.org::a2b17c9c-a4d3-40bf-bdef-df4363d20581" providerId="AD" clId="Web-{6B1C557C-961C-E883-40C1-DB534E220A33}" dt="2020-08-13T14:58:02.490" v="10" actId="20577"/>
          <ac:spMkLst>
            <pc:docMk/>
            <pc:sldMk cId="1070562514" sldId="258"/>
            <ac:spMk id="6" creationId="{00000000-0000-0000-0000-000000000000}"/>
          </ac:spMkLst>
        </pc:spChg>
      </pc:sldChg>
    </pc:docChg>
  </pc:docChgLst>
  <pc:docChgLst>
    <pc:chgData name="Markus Johannes Zock" userId="S::markus.zock@un.org::a2b17c9c-a4d3-40bf-bdef-df4363d20581" providerId="AD" clId="Web-{68F28975-82E0-7616-FE4B-7E0B4511C255}"/>
    <pc:docChg chg="modSld">
      <pc:chgData name="Markus Johannes Zock" userId="S::markus.zock@un.org::a2b17c9c-a4d3-40bf-bdef-df4363d20581" providerId="AD" clId="Web-{68F28975-82E0-7616-FE4B-7E0B4511C255}" dt="2020-08-13T18:18:29.819" v="6" actId="20577"/>
      <pc:docMkLst>
        <pc:docMk/>
      </pc:docMkLst>
      <pc:sldChg chg="modSp">
        <pc:chgData name="Markus Johannes Zock" userId="S::markus.zock@un.org::a2b17c9c-a4d3-40bf-bdef-df4363d20581" providerId="AD" clId="Web-{68F28975-82E0-7616-FE4B-7E0B4511C255}" dt="2020-08-13T18:18:29.819" v="5" actId="20577"/>
        <pc:sldMkLst>
          <pc:docMk/>
          <pc:sldMk cId="2100452463" sldId="550"/>
        </pc:sldMkLst>
        <pc:spChg chg="mod">
          <ac:chgData name="Markus Johannes Zock" userId="S::markus.zock@un.org::a2b17c9c-a4d3-40bf-bdef-df4363d20581" providerId="AD" clId="Web-{68F28975-82E0-7616-FE4B-7E0B4511C255}" dt="2020-08-13T18:18:29.819" v="5" actId="20577"/>
          <ac:spMkLst>
            <pc:docMk/>
            <pc:sldMk cId="2100452463" sldId="550"/>
            <ac:spMk id="2" creationId="{00000000-0000-0000-0000-000000000000}"/>
          </ac:spMkLst>
        </pc:spChg>
      </pc:sldChg>
    </pc:docChg>
  </pc:docChgLst>
  <pc:docChgLst>
    <pc:chgData name="Markus Johannes Zock" userId="S::markus.zock@un.org::a2b17c9c-a4d3-40bf-bdef-df4363d20581" providerId="AD" clId="Web-{1F902115-C74B-4DD8-E9E2-4ABBAFA1E984}"/>
    <pc:docChg chg="modSld">
      <pc:chgData name="Markus Johannes Zock" userId="S::markus.zock@un.org::a2b17c9c-a4d3-40bf-bdef-df4363d20581" providerId="AD" clId="Web-{1F902115-C74B-4DD8-E9E2-4ABBAFA1E984}" dt="2020-08-31T12:14:37.959" v="17"/>
      <pc:docMkLst>
        <pc:docMk/>
      </pc:docMkLst>
      <pc:sldChg chg="modSp">
        <pc:chgData name="Markus Johannes Zock" userId="S::markus.zock@un.org::a2b17c9c-a4d3-40bf-bdef-df4363d20581" providerId="AD" clId="Web-{1F902115-C74B-4DD8-E9E2-4ABBAFA1E984}" dt="2020-08-31T12:13:59.270" v="9" actId="14100"/>
        <pc:sldMkLst>
          <pc:docMk/>
          <pc:sldMk cId="2567559026" sldId="293"/>
        </pc:sldMkLst>
        <pc:spChg chg="mod">
          <ac:chgData name="Markus Johannes Zock" userId="S::markus.zock@un.org::a2b17c9c-a4d3-40bf-bdef-df4363d20581" providerId="AD" clId="Web-{1F902115-C74B-4DD8-E9E2-4ABBAFA1E984}" dt="2020-08-31T12:13:59.270" v="9" actId="14100"/>
          <ac:spMkLst>
            <pc:docMk/>
            <pc:sldMk cId="2567559026" sldId="293"/>
            <ac:spMk id="15" creationId="{69413C10-9A88-E546-A7E9-99A2540291DB}"/>
          </ac:spMkLst>
        </pc:spChg>
      </pc:sldChg>
      <pc:sldChg chg="addSp delSp">
        <pc:chgData name="Markus Johannes Zock" userId="S::markus.zock@un.org::a2b17c9c-a4d3-40bf-bdef-df4363d20581" providerId="AD" clId="Web-{1F902115-C74B-4DD8-E9E2-4ABBAFA1E984}" dt="2020-08-31T12:14:37.959" v="17"/>
        <pc:sldMkLst>
          <pc:docMk/>
          <pc:sldMk cId="1470298655" sldId="563"/>
        </pc:sldMkLst>
        <pc:spChg chg="add">
          <ac:chgData name="Markus Johannes Zock" userId="S::markus.zock@un.org::a2b17c9c-a4d3-40bf-bdef-df4363d20581" providerId="AD" clId="Web-{1F902115-C74B-4DD8-E9E2-4ABBAFA1E984}" dt="2020-08-31T12:14:37.959" v="17"/>
          <ac:spMkLst>
            <pc:docMk/>
            <pc:sldMk cId="1470298655" sldId="563"/>
            <ac:spMk id="2" creationId="{3F8DC264-6F56-491C-B93E-95FB2809A5BD}"/>
          </ac:spMkLst>
        </pc:spChg>
        <pc:spChg chg="del">
          <ac:chgData name="Markus Johannes Zock" userId="S::markus.zock@un.org::a2b17c9c-a4d3-40bf-bdef-df4363d20581" providerId="AD" clId="Web-{1F902115-C74B-4DD8-E9E2-4ABBAFA1E984}" dt="2020-08-31T12:14:37.037" v="16"/>
          <ac:spMkLst>
            <pc:docMk/>
            <pc:sldMk cId="1470298655" sldId="563"/>
            <ac:spMk id="6" creationId="{3767FAF9-8BE4-B84C-AEAA-25CF68036693}"/>
          </ac:spMkLst>
        </pc:spChg>
      </pc:sldChg>
      <pc:sldChg chg="addSp delSp modSp">
        <pc:chgData name="Markus Johannes Zock" userId="S::markus.zock@un.org::a2b17c9c-a4d3-40bf-bdef-df4363d20581" providerId="AD" clId="Web-{1F902115-C74B-4DD8-E9E2-4ABBAFA1E984}" dt="2020-08-31T12:14:32.177" v="15"/>
        <pc:sldMkLst>
          <pc:docMk/>
          <pc:sldMk cId="304345667" sldId="571"/>
        </pc:sldMkLst>
        <pc:spChg chg="add del mod">
          <ac:chgData name="Markus Johannes Zock" userId="S::markus.zock@un.org::a2b17c9c-a4d3-40bf-bdef-df4363d20581" providerId="AD" clId="Web-{1F902115-C74B-4DD8-E9E2-4ABBAFA1E984}" dt="2020-08-31T12:14:20.458" v="14"/>
          <ac:spMkLst>
            <pc:docMk/>
            <pc:sldMk cId="304345667" sldId="571"/>
            <ac:spMk id="2" creationId="{2F5F5FA6-A771-43D9-97D4-590DFB355A0E}"/>
          </ac:spMkLst>
        </pc:spChg>
        <pc:spChg chg="del">
          <ac:chgData name="Markus Johannes Zock" userId="S::markus.zock@un.org::a2b17c9c-a4d3-40bf-bdef-df4363d20581" providerId="AD" clId="Web-{1F902115-C74B-4DD8-E9E2-4ABBAFA1E984}" dt="2020-08-31T12:14:12.349" v="10"/>
          <ac:spMkLst>
            <pc:docMk/>
            <pc:sldMk cId="304345667" sldId="571"/>
            <ac:spMk id="6" creationId="{28F4B52A-5248-5546-93DA-060BD7CBEFDD}"/>
          </ac:spMkLst>
        </pc:spChg>
        <pc:spChg chg="add">
          <ac:chgData name="Markus Johannes Zock" userId="S::markus.zock@un.org::a2b17c9c-a4d3-40bf-bdef-df4363d20581" providerId="AD" clId="Web-{1F902115-C74B-4DD8-E9E2-4ABBAFA1E984}" dt="2020-08-31T12:14:32.177" v="15"/>
          <ac:spMkLst>
            <pc:docMk/>
            <pc:sldMk cId="304345667" sldId="571"/>
            <ac:spMk id="8" creationId="{47FD07C4-B0F5-4C10-8677-78034B6CC1D4}"/>
          </ac:spMkLst>
        </pc:spChg>
      </pc:sldChg>
      <pc:sldChg chg="modSp">
        <pc:chgData name="Markus Johannes Zock" userId="S::markus.zock@un.org::a2b17c9c-a4d3-40bf-bdef-df4363d20581" providerId="AD" clId="Web-{1F902115-C74B-4DD8-E9E2-4ABBAFA1E984}" dt="2020-08-31T12:13:21.051" v="5" actId="20577"/>
        <pc:sldMkLst>
          <pc:docMk/>
          <pc:sldMk cId="593450003" sldId="573"/>
        </pc:sldMkLst>
        <pc:spChg chg="mod">
          <ac:chgData name="Markus Johannes Zock" userId="S::markus.zock@un.org::a2b17c9c-a4d3-40bf-bdef-df4363d20581" providerId="AD" clId="Web-{1F902115-C74B-4DD8-E9E2-4ABBAFA1E984}" dt="2020-08-31T12:13:21.051" v="5" actId="20577"/>
          <ac:spMkLst>
            <pc:docMk/>
            <pc:sldMk cId="593450003" sldId="573"/>
            <ac:spMk id="14" creationId="{C04C109E-6507-BD4A-8EEE-D7FC382F6564}"/>
          </ac:spMkLst>
        </pc:spChg>
      </pc:sldChg>
    </pc:docChg>
  </pc:docChgLst>
  <pc:docChgLst>
    <pc:chgData name="Markus Johannes Zock" userId="S::markus.zock@un.org::a2b17c9c-a4d3-40bf-bdef-df4363d20581" providerId="AD" clId="Web-{CBAEF27E-7E00-F7B8-B6F9-43E78EE81B9A}"/>
    <pc:docChg chg="modSld">
      <pc:chgData name="Markus Johannes Zock" userId="S::markus.zock@un.org::a2b17c9c-a4d3-40bf-bdef-df4363d20581" providerId="AD" clId="Web-{CBAEF27E-7E00-F7B8-B6F9-43E78EE81B9A}" dt="2020-08-31T08:57:40.882" v="83" actId="20577"/>
      <pc:docMkLst>
        <pc:docMk/>
      </pc:docMkLst>
      <pc:sldChg chg="modSp">
        <pc:chgData name="Markus Johannes Zock" userId="S::markus.zock@un.org::a2b17c9c-a4d3-40bf-bdef-df4363d20581" providerId="AD" clId="Web-{CBAEF27E-7E00-F7B8-B6F9-43E78EE81B9A}" dt="2020-08-31T08:57:40.882" v="83" actId="20577"/>
        <pc:sldMkLst>
          <pc:docMk/>
          <pc:sldMk cId="2567559026" sldId="293"/>
        </pc:sldMkLst>
        <pc:spChg chg="mod">
          <ac:chgData name="Markus Johannes Zock" userId="S::markus.zock@un.org::a2b17c9c-a4d3-40bf-bdef-df4363d20581" providerId="AD" clId="Web-{CBAEF27E-7E00-F7B8-B6F9-43E78EE81B9A}" dt="2020-08-31T08:52:34.987" v="60" actId="20577"/>
          <ac:spMkLst>
            <pc:docMk/>
            <pc:sldMk cId="2567559026" sldId="293"/>
            <ac:spMk id="7" creationId="{C48D9765-0595-7B4C-A7EB-CA69039819EC}"/>
          </ac:spMkLst>
        </pc:spChg>
        <pc:spChg chg="mod">
          <ac:chgData name="Markus Johannes Zock" userId="S::markus.zock@un.org::a2b17c9c-a4d3-40bf-bdef-df4363d20581" providerId="AD" clId="Web-{CBAEF27E-7E00-F7B8-B6F9-43E78EE81B9A}" dt="2020-08-31T08:52:30.831" v="59" actId="20577"/>
          <ac:spMkLst>
            <pc:docMk/>
            <pc:sldMk cId="2567559026" sldId="293"/>
            <ac:spMk id="9" creationId="{88D0AB38-85D3-7D44-A342-0418718DC41E}"/>
          </ac:spMkLst>
        </pc:spChg>
        <pc:spChg chg="mod">
          <ac:chgData name="Markus Johannes Zock" userId="S::markus.zock@un.org::a2b17c9c-a4d3-40bf-bdef-df4363d20581" providerId="AD" clId="Web-{CBAEF27E-7E00-F7B8-B6F9-43E78EE81B9A}" dt="2020-08-31T08:52:53.206" v="61" actId="20577"/>
          <ac:spMkLst>
            <pc:docMk/>
            <pc:sldMk cId="2567559026" sldId="293"/>
            <ac:spMk id="11" creationId="{C9275C8E-CD10-564E-942D-5CE6C8A1056C}"/>
          </ac:spMkLst>
        </pc:spChg>
        <pc:spChg chg="mod">
          <ac:chgData name="Markus Johannes Zock" userId="S::markus.zock@un.org::a2b17c9c-a4d3-40bf-bdef-df4363d20581" providerId="AD" clId="Web-{CBAEF27E-7E00-F7B8-B6F9-43E78EE81B9A}" dt="2020-08-31T08:57:40.882" v="83" actId="20577"/>
          <ac:spMkLst>
            <pc:docMk/>
            <pc:sldMk cId="2567559026" sldId="293"/>
            <ac:spMk id="13" creationId="{027E414D-DFE9-3142-AA98-31F0885FCC37}"/>
          </ac:spMkLst>
        </pc:spChg>
      </pc:sldChg>
    </pc:docChg>
  </pc:docChgLst>
  <pc:docChgLst>
    <pc:chgData name="Markus Johannes Zock" userId="S::markus.zock@un.org::a2b17c9c-a4d3-40bf-bdef-df4363d20581" providerId="AD" clId="Web-{0ECBB69F-709D-2000-BE6A-5A62165727F8}"/>
    <pc:docChg chg="modSld">
      <pc:chgData name="Markus Johannes Zock" userId="S::markus.zock@un.org::a2b17c9c-a4d3-40bf-bdef-df4363d20581" providerId="AD" clId="Web-{0ECBB69F-709D-2000-BE6A-5A62165727F8}" dt="2021-03-22T15:18:50.952" v="29"/>
      <pc:docMkLst>
        <pc:docMk/>
      </pc:docMkLst>
      <pc:sldChg chg="modSp">
        <pc:chgData name="Markus Johannes Zock" userId="S::markus.zock@un.org::a2b17c9c-a4d3-40bf-bdef-df4363d20581" providerId="AD" clId="Web-{0ECBB69F-709D-2000-BE6A-5A62165727F8}" dt="2021-03-22T15:18:50.952" v="29"/>
        <pc:sldMkLst>
          <pc:docMk/>
          <pc:sldMk cId="2190741096" sldId="284"/>
        </pc:sldMkLst>
        <pc:graphicFrameChg chg="mod modGraphic">
          <ac:chgData name="Markus Johannes Zock" userId="S::markus.zock@un.org::a2b17c9c-a4d3-40bf-bdef-df4363d20581" providerId="AD" clId="Web-{0ECBB69F-709D-2000-BE6A-5A62165727F8}" dt="2021-03-22T15:18:50.952" v="29"/>
          <ac:graphicFrameMkLst>
            <pc:docMk/>
            <pc:sldMk cId="2190741096" sldId="284"/>
            <ac:graphicFrameMk id="6" creationId="{28FAF25B-4C8D-F74A-B2BA-14636E816B31}"/>
          </ac:graphicFrameMkLst>
        </pc:graphicFrameChg>
      </pc:sldChg>
    </pc:docChg>
  </pc:docChgLst>
  <pc:docChgLst>
    <pc:chgData name="Markus Johannes Zock" userId="a2b17c9c-a4d3-40bf-bdef-df4363d20581" providerId="ADAL" clId="{ADA39D46-C2EF-F34E-A4BC-47556875BA25}"/>
    <pc:docChg chg="undo custSel modSld modMainMaster">
      <pc:chgData name="Markus Johannes Zock" userId="a2b17c9c-a4d3-40bf-bdef-df4363d20581" providerId="ADAL" clId="{ADA39D46-C2EF-F34E-A4BC-47556875BA25}" dt="2020-08-14T08:06:59.005" v="160" actId="207"/>
      <pc:docMkLst>
        <pc:docMk/>
      </pc:docMkLst>
      <pc:sldChg chg="modTransition">
        <pc:chgData name="Markus Johannes Zock" userId="a2b17c9c-a4d3-40bf-bdef-df4363d20581" providerId="ADAL" clId="{ADA39D46-C2EF-F34E-A4BC-47556875BA25}" dt="2020-08-13T15:02:37.954" v="2"/>
        <pc:sldMkLst>
          <pc:docMk/>
          <pc:sldMk cId="1070562514" sldId="258"/>
        </pc:sldMkLst>
      </pc:sldChg>
      <pc:sldChg chg="modSp mod modTransition">
        <pc:chgData name="Markus Johannes Zock" userId="a2b17c9c-a4d3-40bf-bdef-df4363d20581" providerId="ADAL" clId="{ADA39D46-C2EF-F34E-A4BC-47556875BA25}" dt="2020-08-14T08:06:59.005" v="160" actId="207"/>
        <pc:sldMkLst>
          <pc:docMk/>
          <pc:sldMk cId="175723101" sldId="284"/>
        </pc:sldMkLst>
        <pc:graphicFrameChg chg="mod modGraphic">
          <ac:chgData name="Markus Johannes Zock" userId="a2b17c9c-a4d3-40bf-bdef-df4363d20581" providerId="ADAL" clId="{ADA39D46-C2EF-F34E-A4BC-47556875BA25}" dt="2020-08-14T08:06:59.005" v="160" actId="207"/>
          <ac:graphicFrameMkLst>
            <pc:docMk/>
            <pc:sldMk cId="175723101" sldId="284"/>
            <ac:graphicFrameMk id="67" creationId="{00000000-0000-0000-0000-000000000000}"/>
          </ac:graphicFrameMkLst>
        </pc:graphicFrameChg>
      </pc:sldChg>
      <pc:sldChg chg="modTransition">
        <pc:chgData name="Markus Johannes Zock" userId="a2b17c9c-a4d3-40bf-bdef-df4363d20581" providerId="ADAL" clId="{ADA39D46-C2EF-F34E-A4BC-47556875BA25}" dt="2020-08-13T15:02:37.954" v="2"/>
        <pc:sldMkLst>
          <pc:docMk/>
          <pc:sldMk cId="2567559026" sldId="293"/>
        </pc:sldMkLst>
      </pc:sldChg>
      <pc:sldChg chg="modTransition">
        <pc:chgData name="Markus Johannes Zock" userId="a2b17c9c-a4d3-40bf-bdef-df4363d20581" providerId="ADAL" clId="{ADA39D46-C2EF-F34E-A4BC-47556875BA25}" dt="2020-08-13T15:02:37.954" v="2"/>
        <pc:sldMkLst>
          <pc:docMk/>
          <pc:sldMk cId="2490911425" sldId="296"/>
        </pc:sldMkLst>
      </pc:sldChg>
      <pc:sldChg chg="modTransition">
        <pc:chgData name="Markus Johannes Zock" userId="a2b17c9c-a4d3-40bf-bdef-df4363d20581" providerId="ADAL" clId="{ADA39D46-C2EF-F34E-A4BC-47556875BA25}" dt="2020-08-13T15:02:37.954" v="2"/>
        <pc:sldMkLst>
          <pc:docMk/>
          <pc:sldMk cId="2034467210" sldId="475"/>
        </pc:sldMkLst>
      </pc:sldChg>
      <pc:sldChg chg="modTransition">
        <pc:chgData name="Markus Johannes Zock" userId="a2b17c9c-a4d3-40bf-bdef-df4363d20581" providerId="ADAL" clId="{ADA39D46-C2EF-F34E-A4BC-47556875BA25}" dt="2020-08-13T15:02:37.954" v="2"/>
        <pc:sldMkLst>
          <pc:docMk/>
          <pc:sldMk cId="2100452463" sldId="550"/>
        </pc:sldMkLst>
      </pc:sldChg>
      <pc:sldChg chg="modTransition">
        <pc:chgData name="Markus Johannes Zock" userId="a2b17c9c-a4d3-40bf-bdef-df4363d20581" providerId="ADAL" clId="{ADA39D46-C2EF-F34E-A4BC-47556875BA25}" dt="2020-08-13T15:02:37.954" v="2"/>
        <pc:sldMkLst>
          <pc:docMk/>
          <pc:sldMk cId="2729497896" sldId="552"/>
        </pc:sldMkLst>
      </pc:sldChg>
      <pc:sldChg chg="addSp modSp modTransition">
        <pc:chgData name="Markus Johannes Zock" userId="a2b17c9c-a4d3-40bf-bdef-df4363d20581" providerId="ADAL" clId="{ADA39D46-C2EF-F34E-A4BC-47556875BA25}" dt="2020-08-13T15:04:44.906" v="19"/>
        <pc:sldMkLst>
          <pc:docMk/>
          <pc:sldMk cId="535021357" sldId="554"/>
        </pc:sldMkLst>
        <pc:spChg chg="add mod">
          <ac:chgData name="Markus Johannes Zock" userId="a2b17c9c-a4d3-40bf-bdef-df4363d20581" providerId="ADAL" clId="{ADA39D46-C2EF-F34E-A4BC-47556875BA25}" dt="2020-08-13T15:04:44.906" v="19"/>
          <ac:spMkLst>
            <pc:docMk/>
            <pc:sldMk cId="535021357" sldId="554"/>
            <ac:spMk id="2" creationId="{8260479E-DC3E-E84F-9B2D-082B73652587}"/>
          </ac:spMkLst>
        </pc:spChg>
        <pc:spChg chg="add mod">
          <ac:chgData name="Markus Johannes Zock" userId="a2b17c9c-a4d3-40bf-bdef-df4363d20581" providerId="ADAL" clId="{ADA39D46-C2EF-F34E-A4BC-47556875BA25}" dt="2020-08-13T15:04:44.906" v="19"/>
          <ac:spMkLst>
            <pc:docMk/>
            <pc:sldMk cId="535021357" sldId="554"/>
            <ac:spMk id="3" creationId="{FFDEF40A-BEAB-A349-8C02-545A7F30F7EC}"/>
          </ac:spMkLst>
        </pc:spChg>
      </pc:sldChg>
      <pc:sldChg chg="addSp delSp modSp mod modTransition">
        <pc:chgData name="Markus Johannes Zock" userId="a2b17c9c-a4d3-40bf-bdef-df4363d20581" providerId="ADAL" clId="{ADA39D46-C2EF-F34E-A4BC-47556875BA25}" dt="2020-08-13T15:07:35.716" v="25" actId="478"/>
        <pc:sldMkLst>
          <pc:docMk/>
          <pc:sldMk cId="3349432693" sldId="555"/>
        </pc:sldMkLst>
        <pc:spChg chg="add del mod">
          <ac:chgData name="Markus Johannes Zock" userId="a2b17c9c-a4d3-40bf-bdef-df4363d20581" providerId="ADAL" clId="{ADA39D46-C2EF-F34E-A4BC-47556875BA25}" dt="2020-08-13T15:07:16.204" v="23" actId="478"/>
          <ac:spMkLst>
            <pc:docMk/>
            <pc:sldMk cId="3349432693" sldId="555"/>
            <ac:spMk id="2" creationId="{692B56F3-6378-AA4B-85DA-B5466B5DFFF0}"/>
          </ac:spMkLst>
        </pc:spChg>
        <pc:spChg chg="add mod">
          <ac:chgData name="Markus Johannes Zock" userId="a2b17c9c-a4d3-40bf-bdef-df4363d20581" providerId="ADAL" clId="{ADA39D46-C2EF-F34E-A4BC-47556875BA25}" dt="2020-08-13T15:04:44.906" v="19"/>
          <ac:spMkLst>
            <pc:docMk/>
            <pc:sldMk cId="3349432693" sldId="555"/>
            <ac:spMk id="3" creationId="{6F572830-6C60-CF4E-B0D5-BD98B1178813}"/>
          </ac:spMkLst>
        </pc:spChg>
        <pc:spChg chg="add del mod">
          <ac:chgData name="Markus Johannes Zock" userId="a2b17c9c-a4d3-40bf-bdef-df4363d20581" providerId="ADAL" clId="{ADA39D46-C2EF-F34E-A4BC-47556875BA25}" dt="2020-08-13T15:07:35.716" v="25" actId="478"/>
          <ac:spMkLst>
            <pc:docMk/>
            <pc:sldMk cId="3349432693" sldId="555"/>
            <ac:spMk id="4" creationId="{0D127A02-E7DB-2A47-A41F-E55192D169AF}"/>
          </ac:spMkLst>
        </pc:spChg>
      </pc:sldChg>
      <pc:sldChg chg="addSp modSp modTransition">
        <pc:chgData name="Markus Johannes Zock" userId="a2b17c9c-a4d3-40bf-bdef-df4363d20581" providerId="ADAL" clId="{ADA39D46-C2EF-F34E-A4BC-47556875BA25}" dt="2020-08-13T15:04:44.906" v="19"/>
        <pc:sldMkLst>
          <pc:docMk/>
          <pc:sldMk cId="2376660837" sldId="557"/>
        </pc:sldMkLst>
        <pc:spChg chg="add mod">
          <ac:chgData name="Markus Johannes Zock" userId="a2b17c9c-a4d3-40bf-bdef-df4363d20581" providerId="ADAL" clId="{ADA39D46-C2EF-F34E-A4BC-47556875BA25}" dt="2020-08-13T15:04:44.906" v="19"/>
          <ac:spMkLst>
            <pc:docMk/>
            <pc:sldMk cId="2376660837" sldId="557"/>
            <ac:spMk id="3" creationId="{8151BE9E-818B-194A-BF6D-8E0326DC55DF}"/>
          </ac:spMkLst>
        </pc:spChg>
        <pc:spChg chg="add mod">
          <ac:chgData name="Markus Johannes Zock" userId="a2b17c9c-a4d3-40bf-bdef-df4363d20581" providerId="ADAL" clId="{ADA39D46-C2EF-F34E-A4BC-47556875BA25}" dt="2020-08-13T15:04:44.906" v="19"/>
          <ac:spMkLst>
            <pc:docMk/>
            <pc:sldMk cId="2376660837" sldId="557"/>
            <ac:spMk id="4" creationId="{404B5118-86D5-BF46-8F10-C4542A0D6C45}"/>
          </ac:spMkLst>
        </pc:spChg>
      </pc:sldChg>
      <pc:sldChg chg="modTransition">
        <pc:chgData name="Markus Johannes Zock" userId="a2b17c9c-a4d3-40bf-bdef-df4363d20581" providerId="ADAL" clId="{ADA39D46-C2EF-F34E-A4BC-47556875BA25}" dt="2020-08-13T15:02:37.954" v="2"/>
        <pc:sldMkLst>
          <pc:docMk/>
          <pc:sldMk cId="416503249" sldId="558"/>
        </pc:sldMkLst>
      </pc:sldChg>
      <pc:sldChg chg="modTransition">
        <pc:chgData name="Markus Johannes Zock" userId="a2b17c9c-a4d3-40bf-bdef-df4363d20581" providerId="ADAL" clId="{ADA39D46-C2EF-F34E-A4BC-47556875BA25}" dt="2020-08-13T15:02:37.954" v="2"/>
        <pc:sldMkLst>
          <pc:docMk/>
          <pc:sldMk cId="3933880816" sldId="559"/>
        </pc:sldMkLst>
      </pc:sldChg>
      <pc:sldMasterChg chg="modSp mod modTransition modSldLayout">
        <pc:chgData name="Markus Johannes Zock" userId="a2b17c9c-a4d3-40bf-bdef-df4363d20581" providerId="ADAL" clId="{ADA39D46-C2EF-F34E-A4BC-47556875BA25}" dt="2020-08-13T15:22:46.176" v="71" actId="478"/>
        <pc:sldMasterMkLst>
          <pc:docMk/>
          <pc:sldMasterMk cId="1655035539" sldId="2147483648"/>
        </pc:sldMasterMkLst>
        <pc:spChg chg="mod">
          <ac:chgData name="Markus Johannes Zock" userId="a2b17c9c-a4d3-40bf-bdef-df4363d20581" providerId="ADAL" clId="{ADA39D46-C2EF-F34E-A4BC-47556875BA25}" dt="2020-08-13T15:04:10.193" v="18" actId="20577"/>
          <ac:spMkLst>
            <pc:docMk/>
            <pc:sldMasterMk cId="1655035539" sldId="2147483648"/>
            <ac:spMk id="5" creationId="{8E5267ED-AE67-49DE-8C1F-22764F38AF1B}"/>
          </ac:spMkLst>
        </pc:spChg>
        <pc:spChg chg="mod">
          <ac:chgData name="Markus Johannes Zock" userId="a2b17c9c-a4d3-40bf-bdef-df4363d20581" providerId="ADAL" clId="{ADA39D46-C2EF-F34E-A4BC-47556875BA25}" dt="2020-08-13T15:03:37.088" v="9" actId="20577"/>
          <ac:spMkLst>
            <pc:docMk/>
            <pc:sldMasterMk cId="1655035539" sldId="2147483648"/>
            <ac:spMk id="10" creationId="{3C3D9F06-9E68-4223-B766-1669CC453D11}"/>
          </ac:spMkLst>
        </pc:spChg>
        <pc:grpChg chg="mod">
          <ac:chgData name="Markus Johannes Zock" userId="a2b17c9c-a4d3-40bf-bdef-df4363d20581" providerId="ADAL" clId="{ADA39D46-C2EF-F34E-A4BC-47556875BA25}" dt="2020-08-13T15:03:28.714" v="7"/>
          <ac:grpSpMkLst>
            <pc:docMk/>
            <pc:sldMasterMk cId="1655035539" sldId="2147483648"/>
            <ac:grpSpMk id="8" creationId="{EF68DE18-AB23-427D-9D16-FB6D405FA98F}"/>
          </ac:grpSpMkLst>
        </pc:grpChg>
        <pc:picChg chg="mod">
          <ac:chgData name="Markus Johannes Zock" userId="a2b17c9c-a4d3-40bf-bdef-df4363d20581" providerId="ADAL" clId="{ADA39D46-C2EF-F34E-A4BC-47556875BA25}" dt="2020-08-13T15:03:28.714" v="7"/>
          <ac:picMkLst>
            <pc:docMk/>
            <pc:sldMasterMk cId="1655035539" sldId="2147483648"/>
            <ac:picMk id="9" creationId="{1B9697E2-EEE3-484D-A5F1-3BA85BCE2746}"/>
          </ac:picMkLst>
        </pc:picChg>
        <pc:sldLayoutChg chg="modTransition">
          <pc:chgData name="Markus Johannes Zock" userId="a2b17c9c-a4d3-40bf-bdef-df4363d20581" providerId="ADAL" clId="{ADA39D46-C2EF-F34E-A4BC-47556875BA25}" dt="2020-08-13T15:02:37.954" v="2"/>
          <pc:sldLayoutMkLst>
            <pc:docMk/>
            <pc:sldMasterMk cId="1655035539" sldId="2147483648"/>
            <pc:sldLayoutMk cId="852605313" sldId="2147483649"/>
          </pc:sldLayoutMkLst>
        </pc:sldLayoutChg>
        <pc:sldLayoutChg chg="addSp delSp modSp mod modTransition">
          <pc:chgData name="Markus Johannes Zock" userId="a2b17c9c-a4d3-40bf-bdef-df4363d20581" providerId="ADAL" clId="{ADA39D46-C2EF-F34E-A4BC-47556875BA25}" dt="2020-08-13T15:22:46.176" v="71" actId="478"/>
          <pc:sldLayoutMkLst>
            <pc:docMk/>
            <pc:sldMasterMk cId="1655035539" sldId="2147483648"/>
            <pc:sldLayoutMk cId="2695662036" sldId="2147483650"/>
          </pc:sldLayoutMkLst>
          <pc:spChg chg="add del mod">
            <ac:chgData name="Markus Johannes Zock" userId="a2b17c9c-a4d3-40bf-bdef-df4363d20581" providerId="ADAL" clId="{ADA39D46-C2EF-F34E-A4BC-47556875BA25}" dt="2020-08-13T15:22:46.176" v="71" actId="478"/>
            <ac:spMkLst>
              <pc:docMk/>
              <pc:sldMasterMk cId="1655035539" sldId="2147483648"/>
              <pc:sldLayoutMk cId="2695662036" sldId="2147483650"/>
              <ac:spMk id="2" creationId="{9BD80E4B-9507-5F4C-A503-AFD8A1143AC7}"/>
            </ac:spMkLst>
          </pc:spChg>
          <pc:spChg chg="add del mod">
            <ac:chgData name="Markus Johannes Zock" userId="a2b17c9c-a4d3-40bf-bdef-df4363d20581" providerId="ADAL" clId="{ADA39D46-C2EF-F34E-A4BC-47556875BA25}" dt="2020-08-13T15:22:40.066" v="69" actId="478"/>
            <ac:spMkLst>
              <pc:docMk/>
              <pc:sldMasterMk cId="1655035539" sldId="2147483648"/>
              <pc:sldLayoutMk cId="2695662036" sldId="2147483650"/>
              <ac:spMk id="6" creationId="{0566BEF3-800B-E147-9FD0-B081F2E1F3CD}"/>
            </ac:spMkLst>
          </pc:spChg>
          <pc:spChg chg="del">
            <ac:chgData name="Markus Johannes Zock" userId="a2b17c9c-a4d3-40bf-bdef-df4363d20581" providerId="ADAL" clId="{ADA39D46-C2EF-F34E-A4BC-47556875BA25}" dt="2020-08-13T15:22:37.499" v="68" actId="478"/>
            <ac:spMkLst>
              <pc:docMk/>
              <pc:sldMasterMk cId="1655035539" sldId="2147483648"/>
              <pc:sldLayoutMk cId="2695662036" sldId="2147483650"/>
              <ac:spMk id="9" creationId="{4F761221-0CFF-4660-84D1-C51FAACEBB3C}"/>
            </ac:spMkLst>
          </pc:spChg>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156228529" sldId="2147483651"/>
          </pc:sldLayoutMkLst>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3913741906" sldId="2147483652"/>
          </pc:sldLayoutMkLst>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1659130555" sldId="2147483653"/>
          </pc:sldLayoutMkLst>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3104229485" sldId="2147483654"/>
          </pc:sldLayoutMkLst>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1784332757" sldId="2147483655"/>
          </pc:sldLayoutMkLst>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407209447" sldId="2147483656"/>
          </pc:sldLayoutMkLst>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246941388" sldId="2147483657"/>
          </pc:sldLayoutMkLst>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2599194630" sldId="2147483658"/>
          </pc:sldLayoutMkLst>
        </pc:sldLayoutChg>
        <pc:sldLayoutChg chg="addSp delSp modSp mod modTransition">
          <pc:chgData name="Markus Johannes Zock" userId="a2b17c9c-a4d3-40bf-bdef-df4363d20581" providerId="ADAL" clId="{ADA39D46-C2EF-F34E-A4BC-47556875BA25}" dt="2020-08-13T15:03:18.062" v="5"/>
          <pc:sldLayoutMkLst>
            <pc:docMk/>
            <pc:sldMasterMk cId="1655035539" sldId="2147483648"/>
            <pc:sldLayoutMk cId="623720885" sldId="2147483659"/>
          </pc:sldLayoutMkLst>
          <pc:spChg chg="add del mod">
            <ac:chgData name="Markus Johannes Zock" userId="a2b17c9c-a4d3-40bf-bdef-df4363d20581" providerId="ADAL" clId="{ADA39D46-C2EF-F34E-A4BC-47556875BA25}" dt="2020-08-13T15:03:18.062" v="5"/>
            <ac:spMkLst>
              <pc:docMk/>
              <pc:sldMasterMk cId="1655035539" sldId="2147483648"/>
              <pc:sldLayoutMk cId="623720885" sldId="2147483659"/>
              <ac:spMk id="3" creationId="{D14CD4CB-41CF-5A42-861D-4B2B757D2B76}"/>
            </ac:spMkLst>
          </pc:spChg>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2395606551" sldId="2147483672"/>
          </pc:sldLayoutMkLst>
        </pc:sldLayoutChg>
        <pc:sldLayoutChg chg="modTransition">
          <pc:chgData name="Markus Johannes Zock" userId="a2b17c9c-a4d3-40bf-bdef-df4363d20581" providerId="ADAL" clId="{ADA39D46-C2EF-F34E-A4BC-47556875BA25}" dt="2020-08-13T15:02:37.954" v="2"/>
          <pc:sldLayoutMkLst>
            <pc:docMk/>
            <pc:sldMasterMk cId="1655035539" sldId="2147483648"/>
            <pc:sldLayoutMk cId="418181924" sldId="2147483673"/>
          </pc:sldLayoutMkLst>
        </pc:sldLayoutChg>
      </pc:sldMasterChg>
      <pc:sldMasterChg chg="modTransition modSldLayout">
        <pc:chgData name="Markus Johannes Zock" userId="a2b17c9c-a4d3-40bf-bdef-df4363d20581" providerId="ADAL" clId="{ADA39D46-C2EF-F34E-A4BC-47556875BA25}" dt="2020-08-13T15:02:37.954" v="2"/>
        <pc:sldMasterMkLst>
          <pc:docMk/>
          <pc:sldMasterMk cId="4013660299" sldId="2147483674"/>
        </pc:sldMasterMkLst>
        <pc:sldLayoutChg chg="modTransition">
          <pc:chgData name="Markus Johannes Zock" userId="a2b17c9c-a4d3-40bf-bdef-df4363d20581" providerId="ADAL" clId="{ADA39D46-C2EF-F34E-A4BC-47556875BA25}" dt="2020-08-13T15:02:37.954" v="2"/>
          <pc:sldLayoutMkLst>
            <pc:docMk/>
            <pc:sldMasterMk cId="4013660299" sldId="2147483674"/>
            <pc:sldLayoutMk cId="1783607389" sldId="2147483686"/>
          </pc:sldLayoutMkLst>
        </pc:sldLayoutChg>
      </pc:sldMasterChg>
      <pc:sldMasterChg chg="modTransition modSldLayout">
        <pc:chgData name="Markus Johannes Zock" userId="a2b17c9c-a4d3-40bf-bdef-df4363d20581" providerId="ADAL" clId="{ADA39D46-C2EF-F34E-A4BC-47556875BA25}" dt="2020-08-13T15:02:37.954" v="2"/>
        <pc:sldMasterMkLst>
          <pc:docMk/>
          <pc:sldMasterMk cId="3513518140" sldId="2147483687"/>
        </pc:sldMasterMkLst>
        <pc:sldLayoutChg chg="modTransition">
          <pc:chgData name="Markus Johannes Zock" userId="a2b17c9c-a4d3-40bf-bdef-df4363d20581" providerId="ADAL" clId="{ADA39D46-C2EF-F34E-A4BC-47556875BA25}" dt="2020-08-13T15:02:37.954" v="2"/>
          <pc:sldLayoutMkLst>
            <pc:docMk/>
            <pc:sldMasterMk cId="3513518140" sldId="2147483687"/>
            <pc:sldLayoutMk cId="2614717233" sldId="2147483699"/>
          </pc:sldLayoutMkLst>
        </pc:sldLayoutChg>
      </pc:sldMasterChg>
      <pc:sldMasterChg chg="modTransition modSldLayout">
        <pc:chgData name="Markus Johannes Zock" userId="a2b17c9c-a4d3-40bf-bdef-df4363d20581" providerId="ADAL" clId="{ADA39D46-C2EF-F34E-A4BC-47556875BA25}" dt="2020-08-13T15:02:37.954" v="2"/>
        <pc:sldMasterMkLst>
          <pc:docMk/>
          <pc:sldMasterMk cId="3149944041" sldId="2147483700"/>
        </pc:sldMasterMkLst>
        <pc:sldLayoutChg chg="modTransition">
          <pc:chgData name="Markus Johannes Zock" userId="a2b17c9c-a4d3-40bf-bdef-df4363d20581" providerId="ADAL" clId="{ADA39D46-C2EF-F34E-A4BC-47556875BA25}" dt="2020-08-13T15:02:37.954" v="2"/>
          <pc:sldLayoutMkLst>
            <pc:docMk/>
            <pc:sldMasterMk cId="3149944041" sldId="2147483700"/>
            <pc:sldLayoutMk cId="697498394" sldId="2147483701"/>
          </pc:sldLayoutMkLst>
        </pc:sldLayoutChg>
      </pc:sldMasterChg>
      <pc:sldMasterChg chg="addSp delSp modSp mod modTransition modSldLayout">
        <pc:chgData name="Markus Johannes Zock" userId="a2b17c9c-a4d3-40bf-bdef-df4363d20581" providerId="ADAL" clId="{ADA39D46-C2EF-F34E-A4BC-47556875BA25}" dt="2020-08-13T15:23:03.134" v="73"/>
        <pc:sldMasterMkLst>
          <pc:docMk/>
          <pc:sldMasterMk cId="3343047239" sldId="2147483702"/>
        </pc:sldMasterMkLst>
        <pc:spChg chg="del">
          <ac:chgData name="Markus Johannes Zock" userId="a2b17c9c-a4d3-40bf-bdef-df4363d20581" providerId="ADAL" clId="{ADA39D46-C2EF-F34E-A4BC-47556875BA25}" dt="2020-08-13T15:12:33.637" v="31" actId="478"/>
          <ac:spMkLst>
            <pc:docMk/>
            <pc:sldMasterMk cId="3343047239" sldId="2147483702"/>
            <ac:spMk id="6" creationId="{00000000-0000-0000-0000-000000000000}"/>
          </ac:spMkLst>
        </pc:spChg>
        <pc:spChg chg="add del mod">
          <ac:chgData name="Markus Johannes Zock" userId="a2b17c9c-a4d3-40bf-bdef-df4363d20581" providerId="ADAL" clId="{ADA39D46-C2EF-F34E-A4BC-47556875BA25}" dt="2020-08-13T15:13:57.751" v="35" actId="478"/>
          <ac:spMkLst>
            <pc:docMk/>
            <pc:sldMasterMk cId="3343047239" sldId="2147483702"/>
            <ac:spMk id="7" creationId="{E442A165-ADAF-9F45-AD56-7DED5E98D206}"/>
          </ac:spMkLst>
        </pc:spChg>
        <pc:spChg chg="add del mod">
          <ac:chgData name="Markus Johannes Zock" userId="a2b17c9c-a4d3-40bf-bdef-df4363d20581" providerId="ADAL" clId="{ADA39D46-C2EF-F34E-A4BC-47556875BA25}" dt="2020-08-13T15:14:43.711" v="37" actId="478"/>
          <ac:spMkLst>
            <pc:docMk/>
            <pc:sldMasterMk cId="3343047239" sldId="2147483702"/>
            <ac:spMk id="8" creationId="{4C9E6034-4DD1-AA44-902C-EAA0D5CBC4CC}"/>
          </ac:spMkLst>
        </pc:spChg>
        <pc:spChg chg="add del mod">
          <ac:chgData name="Markus Johannes Zock" userId="a2b17c9c-a4d3-40bf-bdef-df4363d20581" providerId="ADAL" clId="{ADA39D46-C2EF-F34E-A4BC-47556875BA25}" dt="2020-08-13T15:17:40.296" v="47"/>
          <ac:spMkLst>
            <pc:docMk/>
            <pc:sldMasterMk cId="3343047239" sldId="2147483702"/>
            <ac:spMk id="9" creationId="{BD567B6B-06AF-3849-88F9-660DDC4CAF67}"/>
          </ac:spMkLst>
        </pc:spChg>
        <pc:spChg chg="add del mod">
          <ac:chgData name="Markus Johannes Zock" userId="a2b17c9c-a4d3-40bf-bdef-df4363d20581" providerId="ADAL" clId="{ADA39D46-C2EF-F34E-A4BC-47556875BA25}" dt="2020-08-13T15:20:08.548" v="57" actId="478"/>
          <ac:spMkLst>
            <pc:docMk/>
            <pc:sldMasterMk cId="3343047239" sldId="2147483702"/>
            <ac:spMk id="10" creationId="{284CFC86-3816-2649-8C6E-64E63061E20A}"/>
          </ac:spMkLst>
        </pc:spChg>
        <pc:spChg chg="add del mod">
          <ac:chgData name="Markus Johannes Zock" userId="a2b17c9c-a4d3-40bf-bdef-df4363d20581" providerId="ADAL" clId="{ADA39D46-C2EF-F34E-A4BC-47556875BA25}" dt="2020-08-13T15:23:02.149" v="72" actId="478"/>
          <ac:spMkLst>
            <pc:docMk/>
            <pc:sldMasterMk cId="3343047239" sldId="2147483702"/>
            <ac:spMk id="11" creationId="{9ECE0F24-EB8A-CB4E-A915-2F2BA28D9D18}"/>
          </ac:spMkLst>
        </pc:spChg>
        <pc:spChg chg="add mod">
          <ac:chgData name="Markus Johannes Zock" userId="a2b17c9c-a4d3-40bf-bdef-df4363d20581" providerId="ADAL" clId="{ADA39D46-C2EF-F34E-A4BC-47556875BA25}" dt="2020-08-13T15:23:03.134" v="73"/>
          <ac:spMkLst>
            <pc:docMk/>
            <pc:sldMasterMk cId="3343047239" sldId="2147483702"/>
            <ac:spMk id="12" creationId="{ADE062EF-B29D-724C-A648-27342E21BCF1}"/>
          </ac:spMkLst>
        </pc:spChg>
        <pc:sldLayoutChg chg="addSp delSp modSp mod modTransition">
          <pc:chgData name="Markus Johannes Zock" userId="a2b17c9c-a4d3-40bf-bdef-df4363d20581" providerId="ADAL" clId="{ADA39D46-C2EF-F34E-A4BC-47556875BA25}" dt="2020-08-13T15:20:06.277" v="56"/>
          <pc:sldLayoutMkLst>
            <pc:docMk/>
            <pc:sldMasterMk cId="3343047239" sldId="2147483702"/>
            <pc:sldLayoutMk cId="608382870" sldId="2147483703"/>
          </pc:sldLayoutMkLst>
          <pc:spChg chg="del">
            <ac:chgData name="Markus Johannes Zock" userId="a2b17c9c-a4d3-40bf-bdef-df4363d20581" providerId="ADAL" clId="{ADA39D46-C2EF-F34E-A4BC-47556875BA25}" dt="2020-08-13T15:16:00.694" v="40" actId="478"/>
            <ac:spMkLst>
              <pc:docMk/>
              <pc:sldMasterMk cId="3343047239" sldId="2147483702"/>
              <pc:sldLayoutMk cId="608382870" sldId="2147483703"/>
              <ac:spMk id="6" creationId="{00000000-0000-0000-0000-000000000000}"/>
            </ac:spMkLst>
          </pc:spChg>
          <pc:spChg chg="add del mod">
            <ac:chgData name="Markus Johannes Zock" userId="a2b17c9c-a4d3-40bf-bdef-df4363d20581" providerId="ADAL" clId="{ADA39D46-C2EF-F34E-A4BC-47556875BA25}" dt="2020-08-13T15:19:37.436" v="51"/>
            <ac:spMkLst>
              <pc:docMk/>
              <pc:sldMasterMk cId="3343047239" sldId="2147483702"/>
              <pc:sldLayoutMk cId="608382870" sldId="2147483703"/>
              <ac:spMk id="7" creationId="{7053DE2B-274E-7143-A736-856DA16AD76C}"/>
            </ac:spMkLst>
          </pc:spChg>
          <pc:spChg chg="add del mod">
            <ac:chgData name="Markus Johannes Zock" userId="a2b17c9c-a4d3-40bf-bdef-df4363d20581" providerId="ADAL" clId="{ADA39D46-C2EF-F34E-A4BC-47556875BA25}" dt="2020-08-13T15:20:06.277" v="56"/>
            <ac:spMkLst>
              <pc:docMk/>
              <pc:sldMasterMk cId="3343047239" sldId="2147483702"/>
              <pc:sldLayoutMk cId="608382870" sldId="2147483703"/>
              <ac:spMk id="8" creationId="{BA8255E4-E732-9F49-B265-3E36E060F10A}"/>
            </ac:spMkLst>
          </pc:spChg>
        </pc:sldLayoutChg>
        <pc:sldLayoutChg chg="addSp delSp modSp mod modTransition">
          <pc:chgData name="Markus Johannes Zock" userId="a2b17c9c-a4d3-40bf-bdef-df4363d20581" providerId="ADAL" clId="{ADA39D46-C2EF-F34E-A4BC-47556875BA25}" dt="2020-08-13T15:20:39.632" v="63" actId="478"/>
          <pc:sldLayoutMkLst>
            <pc:docMk/>
            <pc:sldMasterMk cId="3343047239" sldId="2147483702"/>
            <pc:sldLayoutMk cId="673297330" sldId="2147483704"/>
          </pc:sldLayoutMkLst>
          <pc:spChg chg="mod">
            <ac:chgData name="Markus Johannes Zock" userId="a2b17c9c-a4d3-40bf-bdef-df4363d20581" providerId="ADAL" clId="{ADA39D46-C2EF-F34E-A4BC-47556875BA25}" dt="2020-08-13T15:10:35.302" v="29" actId="20577"/>
            <ac:spMkLst>
              <pc:docMk/>
              <pc:sldMasterMk cId="3343047239" sldId="2147483702"/>
              <pc:sldLayoutMk cId="673297330" sldId="2147483704"/>
              <ac:spMk id="9" creationId="{3C3D9F06-9E68-4223-B766-1669CC453D11}"/>
            </ac:spMkLst>
          </pc:spChg>
          <pc:spChg chg="mod">
            <ac:chgData name="Markus Johannes Zock" userId="a2b17c9c-a4d3-40bf-bdef-df4363d20581" providerId="ADAL" clId="{ADA39D46-C2EF-F34E-A4BC-47556875BA25}" dt="2020-08-13T15:07:44.300" v="26"/>
            <ac:spMkLst>
              <pc:docMk/>
              <pc:sldMasterMk cId="3343047239" sldId="2147483702"/>
              <pc:sldLayoutMk cId="673297330" sldId="2147483704"/>
              <ac:spMk id="10" creationId="{8E5267ED-AE67-49DE-8C1F-22764F38AF1B}"/>
            </ac:spMkLst>
          </pc:spChg>
          <pc:spChg chg="del">
            <ac:chgData name="Markus Johannes Zock" userId="a2b17c9c-a4d3-40bf-bdef-df4363d20581" providerId="ADAL" clId="{ADA39D46-C2EF-F34E-A4BC-47556875BA25}" dt="2020-08-13T15:11:16.912" v="30" actId="478"/>
            <ac:spMkLst>
              <pc:docMk/>
              <pc:sldMasterMk cId="3343047239" sldId="2147483702"/>
              <pc:sldLayoutMk cId="673297330" sldId="2147483704"/>
              <ac:spMk id="11" creationId="{4F761221-0CFF-4660-84D1-C51FAACEBB3C}"/>
            </ac:spMkLst>
          </pc:spChg>
          <pc:spChg chg="add del mod">
            <ac:chgData name="Markus Johannes Zock" userId="a2b17c9c-a4d3-40bf-bdef-df4363d20581" providerId="ADAL" clId="{ADA39D46-C2EF-F34E-A4BC-47556875BA25}" dt="2020-08-13T15:13:10.926" v="34" actId="478"/>
            <ac:spMkLst>
              <pc:docMk/>
              <pc:sldMasterMk cId="3343047239" sldId="2147483702"/>
              <pc:sldLayoutMk cId="673297330" sldId="2147483704"/>
              <ac:spMk id="14" creationId="{418D2E3B-5F97-1447-8EB2-57599DCAB7C2}"/>
            </ac:spMkLst>
          </pc:spChg>
          <pc:spChg chg="add del mod">
            <ac:chgData name="Markus Johannes Zock" userId="a2b17c9c-a4d3-40bf-bdef-df4363d20581" providerId="ADAL" clId="{ADA39D46-C2EF-F34E-A4BC-47556875BA25}" dt="2020-08-13T15:15:37.472" v="39" actId="478"/>
            <ac:spMkLst>
              <pc:docMk/>
              <pc:sldMasterMk cId="3343047239" sldId="2147483702"/>
              <pc:sldLayoutMk cId="673297330" sldId="2147483704"/>
              <ac:spMk id="15" creationId="{D34BFF53-A0FD-0C45-84E6-7679D284F320}"/>
            </ac:spMkLst>
          </pc:spChg>
          <pc:spChg chg="add del mod">
            <ac:chgData name="Markus Johannes Zock" userId="a2b17c9c-a4d3-40bf-bdef-df4363d20581" providerId="ADAL" clId="{ADA39D46-C2EF-F34E-A4BC-47556875BA25}" dt="2020-08-13T15:20:39.632" v="63" actId="478"/>
            <ac:spMkLst>
              <pc:docMk/>
              <pc:sldMasterMk cId="3343047239" sldId="2147483702"/>
              <pc:sldLayoutMk cId="673297330" sldId="2147483704"/>
              <ac:spMk id="16" creationId="{F768415C-39D8-364E-87B1-E3BCE97DEBA1}"/>
            </ac:spMkLst>
          </pc:spChg>
          <pc:grpChg chg="mod">
            <ac:chgData name="Markus Johannes Zock" userId="a2b17c9c-a4d3-40bf-bdef-df4363d20581" providerId="ADAL" clId="{ADA39D46-C2EF-F34E-A4BC-47556875BA25}" dt="2020-08-13T15:10:23.596" v="27"/>
            <ac:grpSpMkLst>
              <pc:docMk/>
              <pc:sldMasterMk cId="3343047239" sldId="2147483702"/>
              <pc:sldLayoutMk cId="673297330" sldId="2147483704"/>
              <ac:grpSpMk id="7" creationId="{EF68DE18-AB23-427D-9D16-FB6D405FA98F}"/>
            </ac:grpSpMkLst>
          </pc:grpChg>
          <pc:picChg chg="mod">
            <ac:chgData name="Markus Johannes Zock" userId="a2b17c9c-a4d3-40bf-bdef-df4363d20581" providerId="ADAL" clId="{ADA39D46-C2EF-F34E-A4BC-47556875BA25}" dt="2020-08-13T15:10:23.596" v="27"/>
            <ac:picMkLst>
              <pc:docMk/>
              <pc:sldMasterMk cId="3343047239" sldId="2147483702"/>
              <pc:sldLayoutMk cId="673297330" sldId="2147483704"/>
              <ac:picMk id="8" creationId="{1B9697E2-EEE3-484D-A5F1-3BA85BCE2746}"/>
            </ac:picMkLst>
          </pc:picChg>
        </pc:sldLayoutChg>
        <pc:sldLayoutChg chg="delSp mod modTransition">
          <pc:chgData name="Markus Johannes Zock" userId="a2b17c9c-a4d3-40bf-bdef-df4363d20581" providerId="ADAL" clId="{ADA39D46-C2EF-F34E-A4BC-47556875BA25}" dt="2020-08-13T15:16:05.519" v="41" actId="478"/>
          <pc:sldLayoutMkLst>
            <pc:docMk/>
            <pc:sldMasterMk cId="3343047239" sldId="2147483702"/>
            <pc:sldLayoutMk cId="3609637886" sldId="2147483705"/>
          </pc:sldLayoutMkLst>
          <pc:spChg chg="del">
            <ac:chgData name="Markus Johannes Zock" userId="a2b17c9c-a4d3-40bf-bdef-df4363d20581" providerId="ADAL" clId="{ADA39D46-C2EF-F34E-A4BC-47556875BA25}" dt="2020-08-13T15:16:05.519" v="41" actId="478"/>
            <ac:spMkLst>
              <pc:docMk/>
              <pc:sldMasterMk cId="3343047239" sldId="2147483702"/>
              <pc:sldLayoutMk cId="3609637886" sldId="2147483705"/>
              <ac:spMk id="6" creationId="{00000000-0000-0000-0000-000000000000}"/>
            </ac:spMkLst>
          </pc:spChg>
        </pc:sldLayoutChg>
        <pc:sldLayoutChg chg="delSp mod modTransition">
          <pc:chgData name="Markus Johannes Zock" userId="a2b17c9c-a4d3-40bf-bdef-df4363d20581" providerId="ADAL" clId="{ADA39D46-C2EF-F34E-A4BC-47556875BA25}" dt="2020-08-13T15:16:08.915" v="42" actId="478"/>
          <pc:sldLayoutMkLst>
            <pc:docMk/>
            <pc:sldMasterMk cId="3343047239" sldId="2147483702"/>
            <pc:sldLayoutMk cId="2121548683" sldId="2147483706"/>
          </pc:sldLayoutMkLst>
          <pc:spChg chg="del">
            <ac:chgData name="Markus Johannes Zock" userId="a2b17c9c-a4d3-40bf-bdef-df4363d20581" providerId="ADAL" clId="{ADA39D46-C2EF-F34E-A4BC-47556875BA25}" dt="2020-08-13T15:16:08.915" v="42" actId="478"/>
            <ac:spMkLst>
              <pc:docMk/>
              <pc:sldMasterMk cId="3343047239" sldId="2147483702"/>
              <pc:sldLayoutMk cId="2121548683" sldId="2147483706"/>
              <ac:spMk id="7" creationId="{00000000-0000-0000-0000-000000000000}"/>
            </ac:spMkLst>
          </pc:spChg>
        </pc:sldLayoutChg>
        <pc:sldLayoutChg chg="delSp mod modTransition">
          <pc:chgData name="Markus Johannes Zock" userId="a2b17c9c-a4d3-40bf-bdef-df4363d20581" providerId="ADAL" clId="{ADA39D46-C2EF-F34E-A4BC-47556875BA25}" dt="2020-08-13T15:16:11.766" v="43" actId="478"/>
          <pc:sldLayoutMkLst>
            <pc:docMk/>
            <pc:sldMasterMk cId="3343047239" sldId="2147483702"/>
            <pc:sldLayoutMk cId="262172337" sldId="2147483707"/>
          </pc:sldLayoutMkLst>
          <pc:spChg chg="del">
            <ac:chgData name="Markus Johannes Zock" userId="a2b17c9c-a4d3-40bf-bdef-df4363d20581" providerId="ADAL" clId="{ADA39D46-C2EF-F34E-A4BC-47556875BA25}" dt="2020-08-13T15:16:11.766" v="43" actId="478"/>
            <ac:spMkLst>
              <pc:docMk/>
              <pc:sldMasterMk cId="3343047239" sldId="2147483702"/>
              <pc:sldLayoutMk cId="262172337" sldId="2147483707"/>
              <ac:spMk id="9" creationId="{00000000-0000-0000-0000-000000000000}"/>
            </ac:spMkLst>
          </pc:spChg>
        </pc:sldLayoutChg>
        <pc:sldLayoutChg chg="delSp mod modTransition">
          <pc:chgData name="Markus Johannes Zock" userId="a2b17c9c-a4d3-40bf-bdef-df4363d20581" providerId="ADAL" clId="{ADA39D46-C2EF-F34E-A4BC-47556875BA25}" dt="2020-08-13T15:16:14.258" v="44" actId="478"/>
          <pc:sldLayoutMkLst>
            <pc:docMk/>
            <pc:sldMasterMk cId="3343047239" sldId="2147483702"/>
            <pc:sldLayoutMk cId="3895407546" sldId="2147483708"/>
          </pc:sldLayoutMkLst>
          <pc:spChg chg="del">
            <ac:chgData name="Markus Johannes Zock" userId="a2b17c9c-a4d3-40bf-bdef-df4363d20581" providerId="ADAL" clId="{ADA39D46-C2EF-F34E-A4BC-47556875BA25}" dt="2020-08-13T15:16:14.258" v="44" actId="478"/>
            <ac:spMkLst>
              <pc:docMk/>
              <pc:sldMasterMk cId="3343047239" sldId="2147483702"/>
              <pc:sldLayoutMk cId="3895407546" sldId="2147483708"/>
              <ac:spMk id="5" creationId="{00000000-0000-0000-0000-000000000000}"/>
            </ac:spMkLst>
          </pc:spChg>
        </pc:sldLayoutChg>
        <pc:sldLayoutChg chg="delSp mod modTransition">
          <pc:chgData name="Markus Johannes Zock" userId="a2b17c9c-a4d3-40bf-bdef-df4363d20581" providerId="ADAL" clId="{ADA39D46-C2EF-F34E-A4BC-47556875BA25}" dt="2020-08-13T15:16:17.774" v="45" actId="478"/>
          <pc:sldLayoutMkLst>
            <pc:docMk/>
            <pc:sldMasterMk cId="3343047239" sldId="2147483702"/>
            <pc:sldLayoutMk cId="2827122248" sldId="2147483709"/>
          </pc:sldLayoutMkLst>
          <pc:spChg chg="del">
            <ac:chgData name="Markus Johannes Zock" userId="a2b17c9c-a4d3-40bf-bdef-df4363d20581" providerId="ADAL" clId="{ADA39D46-C2EF-F34E-A4BC-47556875BA25}" dt="2020-08-13T15:16:17.774" v="45" actId="478"/>
            <ac:spMkLst>
              <pc:docMk/>
              <pc:sldMasterMk cId="3343047239" sldId="2147483702"/>
              <pc:sldLayoutMk cId="2827122248" sldId="2147483709"/>
              <ac:spMk id="4" creationId="{00000000-0000-0000-0000-000000000000}"/>
            </ac:spMkLst>
          </pc:spChg>
        </pc:sldLayoutChg>
        <pc:sldLayoutChg chg="delSp mod modTransition">
          <pc:chgData name="Markus Johannes Zock" userId="a2b17c9c-a4d3-40bf-bdef-df4363d20581" providerId="ADAL" clId="{ADA39D46-C2EF-F34E-A4BC-47556875BA25}" dt="2020-08-13T15:20:16.707" v="58" actId="478"/>
          <pc:sldLayoutMkLst>
            <pc:docMk/>
            <pc:sldMasterMk cId="3343047239" sldId="2147483702"/>
            <pc:sldLayoutMk cId="634436983" sldId="2147483710"/>
          </pc:sldLayoutMkLst>
          <pc:spChg chg="del">
            <ac:chgData name="Markus Johannes Zock" userId="a2b17c9c-a4d3-40bf-bdef-df4363d20581" providerId="ADAL" clId="{ADA39D46-C2EF-F34E-A4BC-47556875BA25}" dt="2020-08-13T15:20:16.707" v="58" actId="478"/>
            <ac:spMkLst>
              <pc:docMk/>
              <pc:sldMasterMk cId="3343047239" sldId="2147483702"/>
              <pc:sldLayoutMk cId="634436983" sldId="2147483710"/>
              <ac:spMk id="7" creationId="{00000000-0000-0000-0000-000000000000}"/>
            </ac:spMkLst>
          </pc:spChg>
        </pc:sldLayoutChg>
        <pc:sldLayoutChg chg="delSp mod modTransition">
          <pc:chgData name="Markus Johannes Zock" userId="a2b17c9c-a4d3-40bf-bdef-df4363d20581" providerId="ADAL" clId="{ADA39D46-C2EF-F34E-A4BC-47556875BA25}" dt="2020-08-13T15:20:20.771" v="59" actId="478"/>
          <pc:sldLayoutMkLst>
            <pc:docMk/>
            <pc:sldMasterMk cId="3343047239" sldId="2147483702"/>
            <pc:sldLayoutMk cId="3017669705" sldId="2147483711"/>
          </pc:sldLayoutMkLst>
          <pc:spChg chg="del">
            <ac:chgData name="Markus Johannes Zock" userId="a2b17c9c-a4d3-40bf-bdef-df4363d20581" providerId="ADAL" clId="{ADA39D46-C2EF-F34E-A4BC-47556875BA25}" dt="2020-08-13T15:20:20.771" v="59" actId="478"/>
            <ac:spMkLst>
              <pc:docMk/>
              <pc:sldMasterMk cId="3343047239" sldId="2147483702"/>
              <pc:sldLayoutMk cId="3017669705" sldId="2147483711"/>
              <ac:spMk id="7" creationId="{00000000-0000-0000-0000-000000000000}"/>
            </ac:spMkLst>
          </pc:spChg>
        </pc:sldLayoutChg>
        <pc:sldLayoutChg chg="delSp mod modTransition">
          <pc:chgData name="Markus Johannes Zock" userId="a2b17c9c-a4d3-40bf-bdef-df4363d20581" providerId="ADAL" clId="{ADA39D46-C2EF-F34E-A4BC-47556875BA25}" dt="2020-08-13T15:20:24.321" v="60" actId="478"/>
          <pc:sldLayoutMkLst>
            <pc:docMk/>
            <pc:sldMasterMk cId="3343047239" sldId="2147483702"/>
            <pc:sldLayoutMk cId="1665706886" sldId="2147483712"/>
          </pc:sldLayoutMkLst>
          <pc:spChg chg="del">
            <ac:chgData name="Markus Johannes Zock" userId="a2b17c9c-a4d3-40bf-bdef-df4363d20581" providerId="ADAL" clId="{ADA39D46-C2EF-F34E-A4BC-47556875BA25}" dt="2020-08-13T15:20:24.321" v="60" actId="478"/>
            <ac:spMkLst>
              <pc:docMk/>
              <pc:sldMasterMk cId="3343047239" sldId="2147483702"/>
              <pc:sldLayoutMk cId="1665706886" sldId="2147483712"/>
              <ac:spMk id="6" creationId="{00000000-0000-0000-0000-000000000000}"/>
            </ac:spMkLst>
          </pc:spChg>
        </pc:sldLayoutChg>
        <pc:sldLayoutChg chg="delSp mod modTransition">
          <pc:chgData name="Markus Johannes Zock" userId="a2b17c9c-a4d3-40bf-bdef-df4363d20581" providerId="ADAL" clId="{ADA39D46-C2EF-F34E-A4BC-47556875BA25}" dt="2020-08-13T15:20:27.130" v="61" actId="478"/>
          <pc:sldLayoutMkLst>
            <pc:docMk/>
            <pc:sldMasterMk cId="3343047239" sldId="2147483702"/>
            <pc:sldLayoutMk cId="1013005582" sldId="2147483713"/>
          </pc:sldLayoutMkLst>
          <pc:spChg chg="del">
            <ac:chgData name="Markus Johannes Zock" userId="a2b17c9c-a4d3-40bf-bdef-df4363d20581" providerId="ADAL" clId="{ADA39D46-C2EF-F34E-A4BC-47556875BA25}" dt="2020-08-13T15:20:27.130" v="61" actId="478"/>
            <ac:spMkLst>
              <pc:docMk/>
              <pc:sldMasterMk cId="3343047239" sldId="2147483702"/>
              <pc:sldLayoutMk cId="1013005582" sldId="2147483713"/>
              <ac:spMk id="6" creationId="{00000000-0000-0000-0000-000000000000}"/>
            </ac:spMkLst>
          </pc:spChg>
        </pc:sldLayoutChg>
      </pc:sldMasterChg>
    </pc:docChg>
  </pc:docChgLst>
  <pc:docChgLst>
    <pc:chgData name="Markus Johannes Zock" userId="a2b17c9c-a4d3-40bf-bdef-df4363d20581" providerId="ADAL" clId="{64B5DB8A-1245-9843-A306-57AAFF92199B}"/>
    <pc:docChg chg="undo redo custSel addSld delSld modSld sldOrd">
      <pc:chgData name="Markus Johannes Zock" userId="a2b17c9c-a4d3-40bf-bdef-df4363d20581" providerId="ADAL" clId="{64B5DB8A-1245-9843-A306-57AAFF92199B}" dt="2020-09-02T19:09:22.025" v="2631" actId="20578"/>
      <pc:docMkLst>
        <pc:docMk/>
      </pc:docMkLst>
      <pc:sldChg chg="addSp delSp modSp del mod">
        <pc:chgData name="Markus Johannes Zock" userId="a2b17c9c-a4d3-40bf-bdef-df4363d20581" providerId="ADAL" clId="{64B5DB8A-1245-9843-A306-57AAFF92199B}" dt="2020-09-01T13:53:29.958" v="2621" actId="2696"/>
        <pc:sldMkLst>
          <pc:docMk/>
          <pc:sldMk cId="175723101" sldId="284"/>
        </pc:sldMkLst>
        <pc:spChg chg="add del mod">
          <ac:chgData name="Markus Johannes Zock" userId="a2b17c9c-a4d3-40bf-bdef-df4363d20581" providerId="ADAL" clId="{64B5DB8A-1245-9843-A306-57AAFF92199B}" dt="2020-08-31T12:05:53.581" v="2430" actId="21"/>
          <ac:spMkLst>
            <pc:docMk/>
            <pc:sldMk cId="175723101" sldId="284"/>
            <ac:spMk id="5" creationId="{F9DC02FB-C169-684B-807C-C8B28647C100}"/>
          </ac:spMkLst>
        </pc:spChg>
        <pc:picChg chg="add">
          <ac:chgData name="Markus Johannes Zock" userId="a2b17c9c-a4d3-40bf-bdef-df4363d20581" providerId="ADAL" clId="{64B5DB8A-1245-9843-A306-57AAFF92199B}" dt="2020-09-01T13:52:17.622" v="2620"/>
          <ac:picMkLst>
            <pc:docMk/>
            <pc:sldMk cId="175723101" sldId="284"/>
            <ac:picMk id="1026" creationId="{992F6A5B-2037-7545-BCCE-C1E8601F6A20}"/>
          </ac:picMkLst>
        </pc:picChg>
      </pc:sldChg>
      <pc:sldChg chg="modSp add mod ord">
        <pc:chgData name="Markus Johannes Zock" userId="a2b17c9c-a4d3-40bf-bdef-df4363d20581" providerId="ADAL" clId="{64B5DB8A-1245-9843-A306-57AAFF92199B}" dt="2020-09-02T19:09:22.025" v="2631" actId="20578"/>
        <pc:sldMkLst>
          <pc:docMk/>
          <pc:sldMk cId="2190741096" sldId="284"/>
        </pc:sldMkLst>
        <pc:graphicFrameChg chg="modGraphic">
          <ac:chgData name="Markus Johannes Zock" userId="a2b17c9c-a4d3-40bf-bdef-df4363d20581" providerId="ADAL" clId="{64B5DB8A-1245-9843-A306-57AAFF92199B}" dt="2020-09-02T19:09:13.490" v="2630" actId="207"/>
          <ac:graphicFrameMkLst>
            <pc:docMk/>
            <pc:sldMk cId="2190741096" sldId="284"/>
            <ac:graphicFrameMk id="6" creationId="{28FAF25B-4C8D-F74A-B2BA-14636E816B31}"/>
          </ac:graphicFrameMkLst>
        </pc:graphicFrameChg>
      </pc:sldChg>
      <pc:sldChg chg="add del">
        <pc:chgData name="Markus Johannes Zock" userId="a2b17c9c-a4d3-40bf-bdef-df4363d20581" providerId="ADAL" clId="{64B5DB8A-1245-9843-A306-57AAFF92199B}" dt="2020-09-02T19:08:23.763" v="2627"/>
        <pc:sldMkLst>
          <pc:docMk/>
          <pc:sldMk cId="2591613625" sldId="284"/>
        </pc:sldMkLst>
      </pc:sldChg>
      <pc:sldChg chg="add del">
        <pc:chgData name="Markus Johannes Zock" userId="a2b17c9c-a4d3-40bf-bdef-df4363d20581" providerId="ADAL" clId="{64B5DB8A-1245-9843-A306-57AAFF92199B}" dt="2020-09-01T18:01:17.451" v="2623"/>
        <pc:sldMkLst>
          <pc:docMk/>
          <pc:sldMk cId="903139829" sldId="288"/>
        </pc:sldMkLst>
      </pc:sldChg>
      <pc:sldChg chg="add ord">
        <pc:chgData name="Markus Johannes Zock" userId="a2b17c9c-a4d3-40bf-bdef-df4363d20581" providerId="ADAL" clId="{64B5DB8A-1245-9843-A306-57AAFF92199B}" dt="2020-09-01T18:01:31.123" v="2625" actId="20578"/>
        <pc:sldMkLst>
          <pc:docMk/>
          <pc:sldMk cId="1095005930" sldId="288"/>
        </pc:sldMkLst>
      </pc:sldChg>
      <pc:sldChg chg="addSp delSp modSp mod ord modNotesTx">
        <pc:chgData name="Markus Johannes Zock" userId="a2b17c9c-a4d3-40bf-bdef-df4363d20581" providerId="ADAL" clId="{64B5DB8A-1245-9843-A306-57AAFF92199B}" dt="2020-08-31T19:13:03.035" v="2608" actId="1076"/>
        <pc:sldMkLst>
          <pc:docMk/>
          <pc:sldMk cId="2567559026" sldId="293"/>
        </pc:sldMkLst>
        <pc:spChg chg="mod">
          <ac:chgData name="Markus Johannes Zock" userId="a2b17c9c-a4d3-40bf-bdef-df4363d20581" providerId="ADAL" clId="{64B5DB8A-1245-9843-A306-57AAFF92199B}" dt="2020-08-31T08:08:02.165" v="56" actId="403"/>
          <ac:spMkLst>
            <pc:docMk/>
            <pc:sldMk cId="2567559026" sldId="293"/>
            <ac:spMk id="5" creationId="{00000000-0000-0000-0000-000000000000}"/>
          </ac:spMkLst>
        </pc:spChg>
        <pc:spChg chg="mod">
          <ac:chgData name="Markus Johannes Zock" userId="a2b17c9c-a4d3-40bf-bdef-df4363d20581" providerId="ADAL" clId="{64B5DB8A-1245-9843-A306-57AAFF92199B}" dt="2020-08-31T08:47:56.105" v="1330" actId="18245"/>
          <ac:spMkLst>
            <pc:docMk/>
            <pc:sldMk cId="2567559026" sldId="293"/>
            <ac:spMk id="7" creationId="{C48D9765-0595-7B4C-A7EB-CA69039819EC}"/>
          </ac:spMkLst>
        </pc:spChg>
        <pc:spChg chg="mod">
          <ac:chgData name="Markus Johannes Zock" userId="a2b17c9c-a4d3-40bf-bdef-df4363d20581" providerId="ADAL" clId="{64B5DB8A-1245-9843-A306-57AAFF92199B}" dt="2020-08-31T08:47:56.105" v="1330" actId="18245"/>
          <ac:spMkLst>
            <pc:docMk/>
            <pc:sldMk cId="2567559026" sldId="293"/>
            <ac:spMk id="8" creationId="{FC7BA578-60E5-1E48-8945-D887F1FA2EE5}"/>
          </ac:spMkLst>
        </pc:spChg>
        <pc:spChg chg="mod">
          <ac:chgData name="Markus Johannes Zock" userId="a2b17c9c-a4d3-40bf-bdef-df4363d20581" providerId="ADAL" clId="{64B5DB8A-1245-9843-A306-57AAFF92199B}" dt="2020-08-31T08:47:56.105" v="1330" actId="18245"/>
          <ac:spMkLst>
            <pc:docMk/>
            <pc:sldMk cId="2567559026" sldId="293"/>
            <ac:spMk id="9" creationId="{88D0AB38-85D3-7D44-A342-0418718DC41E}"/>
          </ac:spMkLst>
        </pc:spChg>
        <pc:spChg chg="mod">
          <ac:chgData name="Markus Johannes Zock" userId="a2b17c9c-a4d3-40bf-bdef-df4363d20581" providerId="ADAL" clId="{64B5DB8A-1245-9843-A306-57AAFF92199B}" dt="2020-08-31T08:47:56.105" v="1330" actId="18245"/>
          <ac:spMkLst>
            <pc:docMk/>
            <pc:sldMk cId="2567559026" sldId="293"/>
            <ac:spMk id="10" creationId="{7B8233C6-90C1-324F-8BB1-A9F3F96BE17D}"/>
          </ac:spMkLst>
        </pc:spChg>
        <pc:spChg chg="mod">
          <ac:chgData name="Markus Johannes Zock" userId="a2b17c9c-a4d3-40bf-bdef-df4363d20581" providerId="ADAL" clId="{64B5DB8A-1245-9843-A306-57AAFF92199B}" dt="2020-08-31T08:47:56.105" v="1330" actId="18245"/>
          <ac:spMkLst>
            <pc:docMk/>
            <pc:sldMk cId="2567559026" sldId="293"/>
            <ac:spMk id="11" creationId="{C9275C8E-CD10-564E-942D-5CE6C8A1056C}"/>
          </ac:spMkLst>
        </pc:spChg>
        <pc:spChg chg="mod">
          <ac:chgData name="Markus Johannes Zock" userId="a2b17c9c-a4d3-40bf-bdef-df4363d20581" providerId="ADAL" clId="{64B5DB8A-1245-9843-A306-57AAFF92199B}" dt="2020-08-31T08:47:56.105" v="1330" actId="18245"/>
          <ac:spMkLst>
            <pc:docMk/>
            <pc:sldMk cId="2567559026" sldId="293"/>
            <ac:spMk id="12" creationId="{745C59BE-CB0D-AF43-A797-619F7A03E1E1}"/>
          </ac:spMkLst>
        </pc:spChg>
        <pc:spChg chg="mod">
          <ac:chgData name="Markus Johannes Zock" userId="a2b17c9c-a4d3-40bf-bdef-df4363d20581" providerId="ADAL" clId="{64B5DB8A-1245-9843-A306-57AAFF92199B}" dt="2020-08-31T12:28:48.822" v="2579" actId="20577"/>
          <ac:spMkLst>
            <pc:docMk/>
            <pc:sldMk cId="2567559026" sldId="293"/>
            <ac:spMk id="13" creationId="{027E414D-DFE9-3142-AA98-31F0885FCC37}"/>
          </ac:spMkLst>
        </pc:spChg>
        <pc:spChg chg="mod">
          <ac:chgData name="Markus Johannes Zock" userId="a2b17c9c-a4d3-40bf-bdef-df4363d20581" providerId="ADAL" clId="{64B5DB8A-1245-9843-A306-57AAFF92199B}" dt="2020-08-31T08:47:56.105" v="1330" actId="18245"/>
          <ac:spMkLst>
            <pc:docMk/>
            <pc:sldMk cId="2567559026" sldId="293"/>
            <ac:spMk id="14" creationId="{60947759-CAB2-7B44-A6BB-0CC8246AC940}"/>
          </ac:spMkLst>
        </pc:spChg>
        <pc:spChg chg="add mod">
          <ac:chgData name="Markus Johannes Zock" userId="a2b17c9c-a4d3-40bf-bdef-df4363d20581" providerId="ADAL" clId="{64B5DB8A-1245-9843-A306-57AAFF92199B}" dt="2020-08-31T19:13:03.035" v="2608" actId="1076"/>
          <ac:spMkLst>
            <pc:docMk/>
            <pc:sldMk cId="2567559026" sldId="293"/>
            <ac:spMk id="15" creationId="{69413C10-9A88-E546-A7E9-99A2540291DB}"/>
          </ac:spMkLst>
        </pc:spChg>
        <pc:grpChg chg="mod">
          <ac:chgData name="Markus Johannes Zock" userId="a2b17c9c-a4d3-40bf-bdef-df4363d20581" providerId="ADAL" clId="{64B5DB8A-1245-9843-A306-57AAFF92199B}" dt="2020-08-31T08:48:29.048" v="1332" actId="14100"/>
          <ac:grpSpMkLst>
            <pc:docMk/>
            <pc:sldMk cId="2567559026" sldId="293"/>
            <ac:grpSpMk id="2" creationId="{6C1673AF-6B92-DB43-BDD5-78613790838B}"/>
          </ac:grpSpMkLst>
        </pc:grpChg>
        <pc:graphicFrameChg chg="del mod">
          <ac:chgData name="Markus Johannes Zock" userId="a2b17c9c-a4d3-40bf-bdef-df4363d20581" providerId="ADAL" clId="{64B5DB8A-1245-9843-A306-57AAFF92199B}" dt="2020-08-31T08:47:56.105" v="1330" actId="18245"/>
          <ac:graphicFrameMkLst>
            <pc:docMk/>
            <pc:sldMk cId="2567559026" sldId="293"/>
            <ac:graphicFrameMk id="6" creationId="{00000000-0000-0000-0000-000000000000}"/>
          </ac:graphicFrameMkLst>
        </pc:graphicFrameChg>
      </pc:sldChg>
      <pc:sldChg chg="modSp mod">
        <pc:chgData name="Markus Johannes Zock" userId="a2b17c9c-a4d3-40bf-bdef-df4363d20581" providerId="ADAL" clId="{64B5DB8A-1245-9843-A306-57AAFF92199B}" dt="2020-08-31T12:04:24.021" v="2372" actId="20577"/>
        <pc:sldMkLst>
          <pc:docMk/>
          <pc:sldMk cId="2490911425" sldId="296"/>
        </pc:sldMkLst>
        <pc:spChg chg="mod">
          <ac:chgData name="Markus Johannes Zock" userId="a2b17c9c-a4d3-40bf-bdef-df4363d20581" providerId="ADAL" clId="{64B5DB8A-1245-9843-A306-57AAFF92199B}" dt="2020-08-31T12:04:24.021" v="2372" actId="20577"/>
          <ac:spMkLst>
            <pc:docMk/>
            <pc:sldMk cId="2490911425" sldId="296"/>
            <ac:spMk id="5" creationId="{00000000-0000-0000-0000-000000000000}"/>
          </ac:spMkLst>
        </pc:spChg>
      </pc:sldChg>
      <pc:sldChg chg="modSp del mod">
        <pc:chgData name="Markus Johannes Zock" userId="a2b17c9c-a4d3-40bf-bdef-df4363d20581" providerId="ADAL" clId="{64B5DB8A-1245-9843-A306-57AAFF92199B}" dt="2020-08-31T08:08:33.196" v="59" actId="2696"/>
        <pc:sldMkLst>
          <pc:docMk/>
          <pc:sldMk cId="1934988368" sldId="560"/>
        </pc:sldMkLst>
        <pc:spChg chg="mod">
          <ac:chgData name="Markus Johannes Zock" userId="a2b17c9c-a4d3-40bf-bdef-df4363d20581" providerId="ADAL" clId="{64B5DB8A-1245-9843-A306-57AAFF92199B}" dt="2020-08-31T08:08:11.583" v="57" actId="21"/>
          <ac:spMkLst>
            <pc:docMk/>
            <pc:sldMk cId="1934988368" sldId="560"/>
            <ac:spMk id="2" creationId="{2E80158F-BE89-E046-810E-73D476732EE1}"/>
          </ac:spMkLst>
        </pc:spChg>
      </pc:sldChg>
      <pc:sldChg chg="addSp delSp modSp del mod modClrScheme chgLayout">
        <pc:chgData name="Markus Johannes Zock" userId="a2b17c9c-a4d3-40bf-bdef-df4363d20581" providerId="ADAL" clId="{64B5DB8A-1245-9843-A306-57AAFF92199B}" dt="2020-08-31T09:49:29.857" v="1673" actId="2696"/>
        <pc:sldMkLst>
          <pc:docMk/>
          <pc:sldMk cId="604988671" sldId="561"/>
        </pc:sldMkLst>
        <pc:spChg chg="del mod ord">
          <ac:chgData name="Markus Johannes Zock" userId="a2b17c9c-a4d3-40bf-bdef-df4363d20581" providerId="ADAL" clId="{64B5DB8A-1245-9843-A306-57AAFF92199B}" dt="2020-08-31T09:16:11.628" v="1389"/>
          <ac:spMkLst>
            <pc:docMk/>
            <pc:sldMk cId="604988671" sldId="561"/>
            <ac:spMk id="2" creationId="{3125196B-73F7-9F48-9639-FDF565DF93D2}"/>
          </ac:spMkLst>
        </pc:spChg>
        <pc:spChg chg="mod ord">
          <ac:chgData name="Markus Johannes Zock" userId="a2b17c9c-a4d3-40bf-bdef-df4363d20581" providerId="ADAL" clId="{64B5DB8A-1245-9843-A306-57AAFF92199B}" dt="2020-08-31T09:08:23.332" v="1379" actId="700"/>
          <ac:spMkLst>
            <pc:docMk/>
            <pc:sldMk cId="604988671" sldId="561"/>
            <ac:spMk id="3" creationId="{1C36347D-66F9-CD45-A9C1-E9C3DD990E1C}"/>
          </ac:spMkLst>
        </pc:spChg>
        <pc:spChg chg="mod ord">
          <ac:chgData name="Markus Johannes Zock" userId="a2b17c9c-a4d3-40bf-bdef-df4363d20581" providerId="ADAL" clId="{64B5DB8A-1245-9843-A306-57AAFF92199B}" dt="2020-08-31T09:08:23.332" v="1379" actId="700"/>
          <ac:spMkLst>
            <pc:docMk/>
            <pc:sldMk cId="604988671" sldId="561"/>
            <ac:spMk id="4" creationId="{D8009AED-A662-2648-8DB1-3BCC3596E9DF}"/>
          </ac:spMkLst>
        </pc:spChg>
        <pc:spChg chg="add del mod ord">
          <ac:chgData name="Markus Johannes Zock" userId="a2b17c9c-a4d3-40bf-bdef-df4363d20581" providerId="ADAL" clId="{64B5DB8A-1245-9843-A306-57AAFF92199B}" dt="2020-08-31T09:08:23.332" v="1379" actId="700"/>
          <ac:spMkLst>
            <pc:docMk/>
            <pc:sldMk cId="604988671" sldId="561"/>
            <ac:spMk id="6" creationId="{6E0E0B2B-6753-D541-A66F-C719B1AAFA03}"/>
          </ac:spMkLst>
        </pc:spChg>
        <pc:spChg chg="add del mod ord">
          <ac:chgData name="Markus Johannes Zock" userId="a2b17c9c-a4d3-40bf-bdef-df4363d20581" providerId="ADAL" clId="{64B5DB8A-1245-9843-A306-57AAFF92199B}" dt="2020-08-31T09:08:23.332" v="1379" actId="700"/>
          <ac:spMkLst>
            <pc:docMk/>
            <pc:sldMk cId="604988671" sldId="561"/>
            <ac:spMk id="7" creationId="{F9A442A1-95C0-0E4A-9FE2-534DB33DCD2A}"/>
          </ac:spMkLst>
        </pc:spChg>
        <pc:spChg chg="add mod">
          <ac:chgData name="Markus Johannes Zock" userId="a2b17c9c-a4d3-40bf-bdef-df4363d20581" providerId="ADAL" clId="{64B5DB8A-1245-9843-A306-57AAFF92199B}" dt="2020-08-31T09:16:59.692" v="1393" actId="166"/>
          <ac:spMkLst>
            <pc:docMk/>
            <pc:sldMk cId="604988671" sldId="561"/>
            <ac:spMk id="8" creationId="{52EA5C64-52E3-1D41-B150-CD7FB472A9CD}"/>
          </ac:spMkLst>
        </pc:spChg>
        <pc:grpChg chg="add mod">
          <ac:chgData name="Markus Johannes Zock" userId="a2b17c9c-a4d3-40bf-bdef-df4363d20581" providerId="ADAL" clId="{64B5DB8A-1245-9843-A306-57AAFF92199B}" dt="2020-08-31T09:18:23.205" v="1394"/>
          <ac:grpSpMkLst>
            <pc:docMk/>
            <pc:sldMk cId="604988671" sldId="561"/>
            <ac:grpSpMk id="16" creationId="{24FD2A1F-FB65-8F40-960D-73FB90E69738}"/>
          </ac:grpSpMkLst>
        </pc:grpChg>
        <pc:grpChg chg="mod">
          <ac:chgData name="Markus Johannes Zock" userId="a2b17c9c-a4d3-40bf-bdef-df4363d20581" providerId="ADAL" clId="{64B5DB8A-1245-9843-A306-57AAFF92199B}" dt="2020-08-31T09:18:23.205" v="1394"/>
          <ac:grpSpMkLst>
            <pc:docMk/>
            <pc:sldMk cId="604988671" sldId="561"/>
            <ac:grpSpMk id="18" creationId="{DCA4ABA5-B746-A84D-80C3-BEE4FE0F32D6}"/>
          </ac:grpSpMkLst>
        </pc:grpChg>
        <pc:grpChg chg="add del mod">
          <ac:chgData name="Markus Johannes Zock" userId="a2b17c9c-a4d3-40bf-bdef-df4363d20581" providerId="ADAL" clId="{64B5DB8A-1245-9843-A306-57AAFF92199B}" dt="2020-08-31T09:41:16.587" v="1540" actId="478"/>
          <ac:grpSpMkLst>
            <pc:docMk/>
            <pc:sldMk cId="604988671" sldId="561"/>
            <ac:grpSpMk id="21" creationId="{E9037285-6900-174F-A5FB-D4FA450B62AE}"/>
          </ac:grpSpMkLst>
        </pc:grpChg>
        <pc:grpChg chg="add mod">
          <ac:chgData name="Markus Johannes Zock" userId="a2b17c9c-a4d3-40bf-bdef-df4363d20581" providerId="ADAL" clId="{64B5DB8A-1245-9843-A306-57AAFF92199B}" dt="2020-08-31T09:18:23.205" v="1394"/>
          <ac:grpSpMkLst>
            <pc:docMk/>
            <pc:sldMk cId="604988671" sldId="561"/>
            <ac:grpSpMk id="24" creationId="{0DDFF04E-76C6-DF4C-8C57-64E68925E6A5}"/>
          </ac:grpSpMkLst>
        </pc:grpChg>
        <pc:graphicFrameChg chg="add del mod modGraphic">
          <ac:chgData name="Markus Johannes Zock" userId="a2b17c9c-a4d3-40bf-bdef-df4363d20581" providerId="ADAL" clId="{64B5DB8A-1245-9843-A306-57AAFF92199B}" dt="2020-08-31T09:07:55.606" v="1377" actId="478"/>
          <ac:graphicFrameMkLst>
            <pc:docMk/>
            <pc:sldMk cId="604988671" sldId="561"/>
            <ac:graphicFrameMk id="5" creationId="{12CF4CFA-6061-5443-9897-0C7AFFCDD9B1}"/>
          </ac:graphicFrameMkLst>
        </pc:graphicFrameChg>
        <pc:picChg chg="add del mod">
          <ac:chgData name="Markus Johannes Zock" userId="a2b17c9c-a4d3-40bf-bdef-df4363d20581" providerId="ADAL" clId="{64B5DB8A-1245-9843-A306-57AAFF92199B}" dt="2020-08-31T09:15:20.579" v="1386" actId="478"/>
          <ac:picMkLst>
            <pc:docMk/>
            <pc:sldMk cId="604988671" sldId="561"/>
            <ac:picMk id="10" creationId="{B2B0ECB1-0801-934C-A89D-35928A16BF80}"/>
          </ac:picMkLst>
        </pc:picChg>
        <pc:picChg chg="add del mod">
          <ac:chgData name="Markus Johannes Zock" userId="a2b17c9c-a4d3-40bf-bdef-df4363d20581" providerId="ADAL" clId="{64B5DB8A-1245-9843-A306-57AAFF92199B}" dt="2020-08-31T09:15:20.579" v="1386" actId="478"/>
          <ac:picMkLst>
            <pc:docMk/>
            <pc:sldMk cId="604988671" sldId="561"/>
            <ac:picMk id="12" creationId="{AE7E86C5-6EF7-A74A-8FE0-CF73EF3EDC3A}"/>
          </ac:picMkLst>
        </pc:picChg>
        <pc:picChg chg="add del mod">
          <ac:chgData name="Markus Johannes Zock" userId="a2b17c9c-a4d3-40bf-bdef-df4363d20581" providerId="ADAL" clId="{64B5DB8A-1245-9843-A306-57AAFF92199B}" dt="2020-08-31T09:16:07.263" v="1388" actId="21"/>
          <ac:picMkLst>
            <pc:docMk/>
            <pc:sldMk cId="604988671" sldId="561"/>
            <ac:picMk id="14" creationId="{FF371E36-19B8-0845-B6B1-F1BDD7F54470}"/>
          </ac:picMkLst>
        </pc:picChg>
        <pc:picChg chg="add mod">
          <ac:chgData name="Markus Johannes Zock" userId="a2b17c9c-a4d3-40bf-bdef-df4363d20581" providerId="ADAL" clId="{64B5DB8A-1245-9843-A306-57AAFF92199B}" dt="2020-08-31T09:16:11.628" v="1389"/>
          <ac:picMkLst>
            <pc:docMk/>
            <pc:sldMk cId="604988671" sldId="561"/>
            <ac:picMk id="15" creationId="{56DBE489-6BB4-5244-83FC-D355A1ECA726}"/>
          </ac:picMkLst>
        </pc:picChg>
        <pc:picChg chg="mod">
          <ac:chgData name="Markus Johannes Zock" userId="a2b17c9c-a4d3-40bf-bdef-df4363d20581" providerId="ADAL" clId="{64B5DB8A-1245-9843-A306-57AAFF92199B}" dt="2020-08-31T09:18:23.205" v="1394"/>
          <ac:picMkLst>
            <pc:docMk/>
            <pc:sldMk cId="604988671" sldId="561"/>
            <ac:picMk id="17" creationId="{B6E92963-DE69-2D4C-8794-439314696135}"/>
          </ac:picMkLst>
        </pc:picChg>
        <pc:picChg chg="mod">
          <ac:chgData name="Markus Johannes Zock" userId="a2b17c9c-a4d3-40bf-bdef-df4363d20581" providerId="ADAL" clId="{64B5DB8A-1245-9843-A306-57AAFF92199B}" dt="2020-08-31T09:18:23.205" v="1394"/>
          <ac:picMkLst>
            <pc:docMk/>
            <pc:sldMk cId="604988671" sldId="561"/>
            <ac:picMk id="19" creationId="{F6AE6142-AE6E-A144-8AC1-213CEB4E8549}"/>
          </ac:picMkLst>
        </pc:picChg>
        <pc:picChg chg="mod">
          <ac:chgData name="Markus Johannes Zock" userId="a2b17c9c-a4d3-40bf-bdef-df4363d20581" providerId="ADAL" clId="{64B5DB8A-1245-9843-A306-57AAFF92199B}" dt="2020-08-31T09:18:23.205" v="1394"/>
          <ac:picMkLst>
            <pc:docMk/>
            <pc:sldMk cId="604988671" sldId="561"/>
            <ac:picMk id="20" creationId="{13A60ED9-14E2-8842-810B-ADBA3DCB4E20}"/>
          </ac:picMkLst>
        </pc:picChg>
        <pc:picChg chg="mod topLvl">
          <ac:chgData name="Markus Johannes Zock" userId="a2b17c9c-a4d3-40bf-bdef-df4363d20581" providerId="ADAL" clId="{64B5DB8A-1245-9843-A306-57AAFF92199B}" dt="2020-08-31T09:41:16.587" v="1540" actId="478"/>
          <ac:picMkLst>
            <pc:docMk/>
            <pc:sldMk cId="604988671" sldId="561"/>
            <ac:picMk id="22" creationId="{02F9028D-C2FF-E64D-8C42-CC10241F9805}"/>
          </ac:picMkLst>
        </pc:picChg>
        <pc:picChg chg="del mod topLvl">
          <ac:chgData name="Markus Johannes Zock" userId="a2b17c9c-a4d3-40bf-bdef-df4363d20581" providerId="ADAL" clId="{64B5DB8A-1245-9843-A306-57AAFF92199B}" dt="2020-08-31T09:41:16.587" v="1540" actId="478"/>
          <ac:picMkLst>
            <pc:docMk/>
            <pc:sldMk cId="604988671" sldId="561"/>
            <ac:picMk id="23" creationId="{0FDBB385-3DAF-5746-91E2-48F1A381FC52}"/>
          </ac:picMkLst>
        </pc:picChg>
        <pc:picChg chg="mod">
          <ac:chgData name="Markus Johannes Zock" userId="a2b17c9c-a4d3-40bf-bdef-df4363d20581" providerId="ADAL" clId="{64B5DB8A-1245-9843-A306-57AAFF92199B}" dt="2020-08-31T09:18:23.205" v="1394"/>
          <ac:picMkLst>
            <pc:docMk/>
            <pc:sldMk cId="604988671" sldId="561"/>
            <ac:picMk id="25" creationId="{099EB714-0170-B34F-9507-35DB8AB486F2}"/>
          </ac:picMkLst>
        </pc:picChg>
        <pc:picChg chg="mod">
          <ac:chgData name="Markus Johannes Zock" userId="a2b17c9c-a4d3-40bf-bdef-df4363d20581" providerId="ADAL" clId="{64B5DB8A-1245-9843-A306-57AAFF92199B}" dt="2020-08-31T09:18:23.205" v="1394"/>
          <ac:picMkLst>
            <pc:docMk/>
            <pc:sldMk cId="604988671" sldId="561"/>
            <ac:picMk id="26" creationId="{A4C66C01-BEE1-2049-9104-0E272D7287F9}"/>
          </ac:picMkLst>
        </pc:picChg>
      </pc:sldChg>
      <pc:sldChg chg="modSp del mod">
        <pc:chgData name="Markus Johannes Zock" userId="a2b17c9c-a4d3-40bf-bdef-df4363d20581" providerId="ADAL" clId="{64B5DB8A-1245-9843-A306-57AAFF92199B}" dt="2020-08-31T11:01:30.395" v="2177" actId="2696"/>
        <pc:sldMkLst>
          <pc:docMk/>
          <pc:sldMk cId="1525514119" sldId="562"/>
        </pc:sldMkLst>
        <pc:spChg chg="mod">
          <ac:chgData name="Markus Johannes Zock" userId="a2b17c9c-a4d3-40bf-bdef-df4363d20581" providerId="ADAL" clId="{64B5DB8A-1245-9843-A306-57AAFF92199B}" dt="2020-08-31T10:21:29.934" v="1878" actId="20577"/>
          <ac:spMkLst>
            <pc:docMk/>
            <pc:sldMk cId="1525514119" sldId="562"/>
            <ac:spMk id="2" creationId="{81EC5BBF-CDBB-E846-9272-4AC8B8EA2F75}"/>
          </ac:spMkLst>
        </pc:spChg>
        <pc:spChg chg="mod">
          <ac:chgData name="Markus Johannes Zock" userId="a2b17c9c-a4d3-40bf-bdef-df4363d20581" providerId="ADAL" clId="{64B5DB8A-1245-9843-A306-57AAFF92199B}" dt="2020-08-31T08:10:59.614" v="109" actId="20577"/>
          <ac:spMkLst>
            <pc:docMk/>
            <pc:sldMk cId="1525514119" sldId="562"/>
            <ac:spMk id="4" creationId="{4D5FB76F-9B52-DB43-A02E-17C2AA2C244E}"/>
          </ac:spMkLst>
        </pc:spChg>
      </pc:sldChg>
      <pc:sldChg chg="addSp delSp modSp mod modNotesTx">
        <pc:chgData name="Markus Johannes Zock" userId="a2b17c9c-a4d3-40bf-bdef-df4363d20581" providerId="ADAL" clId="{64B5DB8A-1245-9843-A306-57AAFF92199B}" dt="2020-08-31T19:15:56.491" v="2619"/>
        <pc:sldMkLst>
          <pc:docMk/>
          <pc:sldMk cId="1470298655" sldId="563"/>
        </pc:sldMkLst>
        <pc:spChg chg="del">
          <ac:chgData name="Markus Johannes Zock" userId="a2b17c9c-a4d3-40bf-bdef-df4363d20581" providerId="ADAL" clId="{64B5DB8A-1245-9843-A306-57AAFF92199B}" dt="2020-08-31T19:15:55.573" v="2618" actId="478"/>
          <ac:spMkLst>
            <pc:docMk/>
            <pc:sldMk cId="1470298655" sldId="563"/>
            <ac:spMk id="2" creationId="{3F8DC264-6F56-491C-B93E-95FB2809A5BD}"/>
          </ac:spMkLst>
        </pc:spChg>
        <pc:spChg chg="mod">
          <ac:chgData name="Markus Johannes Zock" userId="a2b17c9c-a4d3-40bf-bdef-df4363d20581" providerId="ADAL" clId="{64B5DB8A-1245-9843-A306-57AAFF92199B}" dt="2020-08-31T09:49:35.841" v="1675" actId="20577"/>
          <ac:spMkLst>
            <pc:docMk/>
            <pc:sldMk cId="1470298655" sldId="563"/>
            <ac:spMk id="4" creationId="{8556DBB0-7933-F943-BC80-16B342938513}"/>
          </ac:spMkLst>
        </pc:spChg>
        <pc:spChg chg="add mod">
          <ac:chgData name="Markus Johannes Zock" userId="a2b17c9c-a4d3-40bf-bdef-df4363d20581" providerId="ADAL" clId="{64B5DB8A-1245-9843-A306-57AAFF92199B}" dt="2020-08-31T12:06:25.137" v="2434"/>
          <ac:spMkLst>
            <pc:docMk/>
            <pc:sldMk cId="1470298655" sldId="563"/>
            <ac:spMk id="6" creationId="{3767FAF9-8BE4-B84C-AEAA-25CF68036693}"/>
          </ac:spMkLst>
        </pc:spChg>
        <pc:spChg chg="add mod">
          <ac:chgData name="Markus Johannes Zock" userId="a2b17c9c-a4d3-40bf-bdef-df4363d20581" providerId="ADAL" clId="{64B5DB8A-1245-9843-A306-57AAFF92199B}" dt="2020-08-31T19:15:56.491" v="2619"/>
          <ac:spMkLst>
            <pc:docMk/>
            <pc:sldMk cId="1470298655" sldId="563"/>
            <ac:spMk id="6" creationId="{8D4271E5-3214-2249-AA96-184C0F64C63B}"/>
          </ac:spMkLst>
        </pc:spChg>
        <pc:graphicFrameChg chg="modGraphic">
          <ac:chgData name="Markus Johannes Zock" userId="a2b17c9c-a4d3-40bf-bdef-df4363d20581" providerId="ADAL" clId="{64B5DB8A-1245-9843-A306-57AAFF92199B}" dt="2020-08-31T11:58:26.318" v="2198" actId="207"/>
          <ac:graphicFrameMkLst>
            <pc:docMk/>
            <pc:sldMk cId="1470298655" sldId="563"/>
            <ac:graphicFrameMk id="5" creationId="{E15EFAC4-3B2D-B245-BD66-28DF4A529A9E}"/>
          </ac:graphicFrameMkLst>
        </pc:graphicFrameChg>
      </pc:sldChg>
      <pc:sldChg chg="addSp delSp modSp add del mod">
        <pc:chgData name="Markus Johannes Zock" userId="a2b17c9c-a4d3-40bf-bdef-df4363d20581" providerId="ADAL" clId="{64B5DB8A-1245-9843-A306-57AAFF92199B}" dt="2020-08-31T10:01:39.467" v="1741" actId="2696"/>
        <pc:sldMkLst>
          <pc:docMk/>
          <pc:sldMk cId="897262392" sldId="564"/>
        </pc:sldMkLst>
        <pc:spChg chg="del mod">
          <ac:chgData name="Markus Johannes Zock" userId="a2b17c9c-a4d3-40bf-bdef-df4363d20581" providerId="ADAL" clId="{64B5DB8A-1245-9843-A306-57AAFF92199B}" dt="2020-08-31T09:24:57.339" v="1438"/>
          <ac:spMkLst>
            <pc:docMk/>
            <pc:sldMk cId="897262392" sldId="564"/>
            <ac:spMk id="2" creationId="{3125196B-73F7-9F48-9639-FDF565DF93D2}"/>
          </ac:spMkLst>
        </pc:spChg>
        <pc:spChg chg="mod">
          <ac:chgData name="Markus Johannes Zock" userId="a2b17c9c-a4d3-40bf-bdef-df4363d20581" providerId="ADAL" clId="{64B5DB8A-1245-9843-A306-57AAFF92199B}" dt="2020-08-31T09:27:14.787" v="1467" actId="20577"/>
          <ac:spMkLst>
            <pc:docMk/>
            <pc:sldMk cId="897262392" sldId="564"/>
            <ac:spMk id="4" creationId="{D8009AED-A662-2648-8DB1-3BCC3596E9DF}"/>
          </ac:spMkLst>
        </pc:spChg>
        <pc:spChg chg="add mod">
          <ac:chgData name="Markus Johannes Zock" userId="a2b17c9c-a4d3-40bf-bdef-df4363d20581" providerId="ADAL" clId="{64B5DB8A-1245-9843-A306-57AAFF92199B}" dt="2020-08-31T09:27:57.926" v="1471" actId="1076"/>
          <ac:spMkLst>
            <pc:docMk/>
            <pc:sldMk cId="897262392" sldId="564"/>
            <ac:spMk id="11" creationId="{A193DAD7-0AF3-0644-8C6C-471101BBA9FC}"/>
          </ac:spMkLst>
        </pc:spChg>
        <pc:grpChg chg="add del mod">
          <ac:chgData name="Markus Johannes Zock" userId="a2b17c9c-a4d3-40bf-bdef-df4363d20581" providerId="ADAL" clId="{64B5DB8A-1245-9843-A306-57AAFF92199B}" dt="2020-08-31T09:25:58.683" v="1443" actId="478"/>
          <ac:grpSpMkLst>
            <pc:docMk/>
            <pc:sldMk cId="897262392" sldId="564"/>
            <ac:grpSpMk id="8" creationId="{8A630EC5-8F50-D84E-8DF3-3A5F84131118}"/>
          </ac:grpSpMkLst>
        </pc:grpChg>
        <pc:grpChg chg="add mod">
          <ac:chgData name="Markus Johannes Zock" userId="a2b17c9c-a4d3-40bf-bdef-df4363d20581" providerId="ADAL" clId="{64B5DB8A-1245-9843-A306-57AAFF92199B}" dt="2020-08-31T09:38:38.609" v="1525" actId="14861"/>
          <ac:grpSpMkLst>
            <pc:docMk/>
            <pc:sldMk cId="897262392" sldId="564"/>
            <ac:grpSpMk id="12" creationId="{FC16DE60-A544-7343-B87B-EBE449AD81DC}"/>
          </ac:grpSpMkLst>
        </pc:grpChg>
        <pc:picChg chg="add del mod">
          <ac:chgData name="Markus Johannes Zock" userId="a2b17c9c-a4d3-40bf-bdef-df4363d20581" providerId="ADAL" clId="{64B5DB8A-1245-9843-A306-57AAFF92199B}" dt="2020-08-31T09:24:53.799" v="1437" actId="21"/>
          <ac:picMkLst>
            <pc:docMk/>
            <pc:sldMk cId="897262392" sldId="564"/>
            <ac:picMk id="6" creationId="{7EBC175E-40F8-3746-8DDE-8BB28550DC27}"/>
          </ac:picMkLst>
        </pc:picChg>
        <pc:picChg chg="add mod">
          <ac:chgData name="Markus Johannes Zock" userId="a2b17c9c-a4d3-40bf-bdef-df4363d20581" providerId="ADAL" clId="{64B5DB8A-1245-9843-A306-57AAFF92199B}" dt="2020-08-31T09:25:32.699" v="1441" actId="1076"/>
          <ac:picMkLst>
            <pc:docMk/>
            <pc:sldMk cId="897262392" sldId="564"/>
            <ac:picMk id="7" creationId="{7A406D03-368B-AD4A-9FE4-7B57BF675BF4}"/>
          </ac:picMkLst>
        </pc:picChg>
        <pc:picChg chg="mod topLvl">
          <ac:chgData name="Markus Johannes Zock" userId="a2b17c9c-a4d3-40bf-bdef-df4363d20581" providerId="ADAL" clId="{64B5DB8A-1245-9843-A306-57AAFF92199B}" dt="2020-08-31T09:27:48.780" v="1470" actId="14100"/>
          <ac:picMkLst>
            <pc:docMk/>
            <pc:sldMk cId="897262392" sldId="564"/>
            <ac:picMk id="9" creationId="{434BAFB2-3BEC-1342-B55A-9B441DE2B0C7}"/>
          </ac:picMkLst>
        </pc:picChg>
        <pc:picChg chg="del mod topLvl">
          <ac:chgData name="Markus Johannes Zock" userId="a2b17c9c-a4d3-40bf-bdef-df4363d20581" providerId="ADAL" clId="{64B5DB8A-1245-9843-A306-57AAFF92199B}" dt="2020-08-31T09:25:58.683" v="1443" actId="478"/>
          <ac:picMkLst>
            <pc:docMk/>
            <pc:sldMk cId="897262392" sldId="564"/>
            <ac:picMk id="10" creationId="{E6365A32-C8B6-DB43-8910-34F7BA1858F8}"/>
          </ac:picMkLst>
        </pc:picChg>
      </pc:sldChg>
      <pc:sldChg chg="addSp delSp modSp add mod ord modAnim">
        <pc:chgData name="Markus Johannes Zock" userId="a2b17c9c-a4d3-40bf-bdef-df4363d20581" providerId="ADAL" clId="{64B5DB8A-1245-9843-A306-57AAFF92199B}" dt="2020-08-31T12:22:26.465" v="2527"/>
        <pc:sldMkLst>
          <pc:docMk/>
          <pc:sldMk cId="292841477" sldId="565"/>
        </pc:sldMkLst>
        <pc:spChg chg="del mod">
          <ac:chgData name="Markus Johannes Zock" userId="a2b17c9c-a4d3-40bf-bdef-df4363d20581" providerId="ADAL" clId="{64B5DB8A-1245-9843-A306-57AAFF92199B}" dt="2020-08-31T09:28:54.076" v="1477"/>
          <ac:spMkLst>
            <pc:docMk/>
            <pc:sldMk cId="292841477" sldId="565"/>
            <ac:spMk id="2" creationId="{3125196B-73F7-9F48-9639-FDF565DF93D2}"/>
          </ac:spMkLst>
        </pc:spChg>
        <pc:spChg chg="mod">
          <ac:chgData name="Markus Johannes Zock" userId="a2b17c9c-a4d3-40bf-bdef-df4363d20581" providerId="ADAL" clId="{64B5DB8A-1245-9843-A306-57AAFF92199B}" dt="2020-08-31T09:44:05.412" v="1564" actId="20577"/>
          <ac:spMkLst>
            <pc:docMk/>
            <pc:sldMk cId="292841477" sldId="565"/>
            <ac:spMk id="4" creationId="{D8009AED-A662-2648-8DB1-3BCC3596E9DF}"/>
          </ac:spMkLst>
        </pc:spChg>
        <pc:spChg chg="add mod">
          <ac:chgData name="Markus Johannes Zock" userId="a2b17c9c-a4d3-40bf-bdef-df4363d20581" providerId="ADAL" clId="{64B5DB8A-1245-9843-A306-57AAFF92199B}" dt="2020-08-31T12:21:53.285" v="2521" actId="164"/>
          <ac:spMkLst>
            <pc:docMk/>
            <pc:sldMk cId="292841477" sldId="565"/>
            <ac:spMk id="9" creationId="{CC534102-CCEC-8541-B6F0-CF8D0CFE16D2}"/>
          </ac:spMkLst>
        </pc:spChg>
        <pc:spChg chg="add del mod">
          <ac:chgData name="Markus Johannes Zock" userId="a2b17c9c-a4d3-40bf-bdef-df4363d20581" providerId="ADAL" clId="{64B5DB8A-1245-9843-A306-57AAFF92199B}" dt="2020-08-31T10:14:37.385" v="1842" actId="478"/>
          <ac:spMkLst>
            <pc:docMk/>
            <pc:sldMk cId="292841477" sldId="565"/>
            <ac:spMk id="11" creationId="{8FFF3D83-17A5-1048-B3D4-C4A063F9F91C}"/>
          </ac:spMkLst>
        </pc:spChg>
        <pc:spChg chg="add mod">
          <ac:chgData name="Markus Johannes Zock" userId="a2b17c9c-a4d3-40bf-bdef-df4363d20581" providerId="ADAL" clId="{64B5DB8A-1245-9843-A306-57AAFF92199B}" dt="2020-08-31T12:22:17.510" v="2525" actId="164"/>
          <ac:spMkLst>
            <pc:docMk/>
            <pc:sldMk cId="292841477" sldId="565"/>
            <ac:spMk id="12" creationId="{21A11AE9-A181-D14B-A289-D17FEF6937D9}"/>
          </ac:spMkLst>
        </pc:spChg>
        <pc:grpChg chg="add mod">
          <ac:chgData name="Markus Johannes Zock" userId="a2b17c9c-a4d3-40bf-bdef-df4363d20581" providerId="ADAL" clId="{64B5DB8A-1245-9843-A306-57AAFF92199B}" dt="2020-08-31T12:21:53.285" v="2521" actId="164"/>
          <ac:grpSpMkLst>
            <pc:docMk/>
            <pc:sldMk cId="292841477" sldId="565"/>
            <ac:grpSpMk id="2" creationId="{9433C51C-7F63-2548-A23C-0A06A2DC23FE}"/>
          </ac:grpSpMkLst>
        </pc:grpChg>
        <pc:grpChg chg="add mod">
          <ac:chgData name="Markus Johannes Zock" userId="a2b17c9c-a4d3-40bf-bdef-df4363d20581" providerId="ADAL" clId="{64B5DB8A-1245-9843-A306-57AAFF92199B}" dt="2020-08-31T12:22:17.510" v="2525" actId="164"/>
          <ac:grpSpMkLst>
            <pc:docMk/>
            <pc:sldMk cId="292841477" sldId="565"/>
            <ac:grpSpMk id="5" creationId="{551EEA9D-3519-CF43-92F4-84D1531A3315}"/>
          </ac:grpSpMkLst>
        </pc:grpChg>
        <pc:picChg chg="add del mod">
          <ac:chgData name="Markus Johannes Zock" userId="a2b17c9c-a4d3-40bf-bdef-df4363d20581" providerId="ADAL" clId="{64B5DB8A-1245-9843-A306-57AAFF92199B}" dt="2020-08-31T09:28:51.688" v="1476" actId="21"/>
          <ac:picMkLst>
            <pc:docMk/>
            <pc:sldMk cId="292841477" sldId="565"/>
            <ac:picMk id="6" creationId="{9F2E7EB4-2F38-BB4F-85F2-12E211185E12}"/>
          </ac:picMkLst>
        </pc:picChg>
        <pc:picChg chg="add mod">
          <ac:chgData name="Markus Johannes Zock" userId="a2b17c9c-a4d3-40bf-bdef-df4363d20581" providerId="ADAL" clId="{64B5DB8A-1245-9843-A306-57AAFF92199B}" dt="2020-08-31T10:03:28.632" v="1762" actId="1076"/>
          <ac:picMkLst>
            <pc:docMk/>
            <pc:sldMk cId="292841477" sldId="565"/>
            <ac:picMk id="7" creationId="{6AC28431-3696-A84B-B084-D06AFD795271}"/>
          </ac:picMkLst>
        </pc:picChg>
        <pc:picChg chg="add mod">
          <ac:chgData name="Markus Johannes Zock" userId="a2b17c9c-a4d3-40bf-bdef-df4363d20581" providerId="ADAL" clId="{64B5DB8A-1245-9843-A306-57AAFF92199B}" dt="2020-08-31T12:21:53.285" v="2521" actId="164"/>
          <ac:picMkLst>
            <pc:docMk/>
            <pc:sldMk cId="292841477" sldId="565"/>
            <ac:picMk id="8" creationId="{76332F5C-8164-914B-9C1B-FF54F7DB4554}"/>
          </ac:picMkLst>
        </pc:picChg>
        <pc:picChg chg="add mod">
          <ac:chgData name="Markus Johannes Zock" userId="a2b17c9c-a4d3-40bf-bdef-df4363d20581" providerId="ADAL" clId="{64B5DB8A-1245-9843-A306-57AAFF92199B}" dt="2020-08-31T10:03:11.019" v="1758" actId="167"/>
          <ac:picMkLst>
            <pc:docMk/>
            <pc:sldMk cId="292841477" sldId="565"/>
            <ac:picMk id="10" creationId="{E1262BC3-44B0-9648-8339-543777BDA15E}"/>
          </ac:picMkLst>
        </pc:picChg>
        <pc:picChg chg="add mod">
          <ac:chgData name="Markus Johannes Zock" userId="a2b17c9c-a4d3-40bf-bdef-df4363d20581" providerId="ADAL" clId="{64B5DB8A-1245-9843-A306-57AAFF92199B}" dt="2020-08-31T12:22:17.510" v="2525" actId="164"/>
          <ac:picMkLst>
            <pc:docMk/>
            <pc:sldMk cId="292841477" sldId="565"/>
            <ac:picMk id="14" creationId="{A44AA909-9FDE-AB40-8F7A-D6E6FA9603D9}"/>
          </ac:picMkLst>
        </pc:picChg>
      </pc:sldChg>
      <pc:sldChg chg="addSp delSp modSp add mod modAnim">
        <pc:chgData name="Markus Johannes Zock" userId="a2b17c9c-a4d3-40bf-bdef-df4363d20581" providerId="ADAL" clId="{64B5DB8A-1245-9843-A306-57AAFF92199B}" dt="2020-08-31T12:23:14.125" v="2530"/>
        <pc:sldMkLst>
          <pc:docMk/>
          <pc:sldMk cId="2596382476" sldId="566"/>
        </pc:sldMkLst>
        <pc:spChg chg="del mod">
          <ac:chgData name="Markus Johannes Zock" userId="a2b17c9c-a4d3-40bf-bdef-df4363d20581" providerId="ADAL" clId="{64B5DB8A-1245-9843-A306-57AAFF92199B}" dt="2020-08-31T09:45:08.991" v="1569"/>
          <ac:spMkLst>
            <pc:docMk/>
            <pc:sldMk cId="2596382476" sldId="566"/>
            <ac:spMk id="2" creationId="{3125196B-73F7-9F48-9639-FDF565DF93D2}"/>
          </ac:spMkLst>
        </pc:spChg>
        <pc:spChg chg="mod">
          <ac:chgData name="Markus Johannes Zock" userId="a2b17c9c-a4d3-40bf-bdef-df4363d20581" providerId="ADAL" clId="{64B5DB8A-1245-9843-A306-57AAFF92199B}" dt="2020-08-31T09:46:20.594" v="1574" actId="20577"/>
          <ac:spMkLst>
            <pc:docMk/>
            <pc:sldMk cId="2596382476" sldId="566"/>
            <ac:spMk id="4" creationId="{D8009AED-A662-2648-8DB1-3BCC3596E9DF}"/>
          </ac:spMkLst>
        </pc:spChg>
        <pc:spChg chg="add mod">
          <ac:chgData name="Markus Johannes Zock" userId="a2b17c9c-a4d3-40bf-bdef-df4363d20581" providerId="ADAL" clId="{64B5DB8A-1245-9843-A306-57AAFF92199B}" dt="2020-08-31T10:04:36.485" v="1769" actId="1076"/>
          <ac:spMkLst>
            <pc:docMk/>
            <pc:sldMk cId="2596382476" sldId="566"/>
            <ac:spMk id="8" creationId="{FA15C922-9A82-934A-A991-7F0CAF0F9B3A}"/>
          </ac:spMkLst>
        </pc:spChg>
        <pc:spChg chg="add mod">
          <ac:chgData name="Markus Johannes Zock" userId="a2b17c9c-a4d3-40bf-bdef-df4363d20581" providerId="ADAL" clId="{64B5DB8A-1245-9843-A306-57AAFF92199B}" dt="2020-08-31T12:22:48.290" v="2528" actId="164"/>
          <ac:spMkLst>
            <pc:docMk/>
            <pc:sldMk cId="2596382476" sldId="566"/>
            <ac:spMk id="12" creationId="{803FC349-AA28-564F-B1DC-749D2944A6B7}"/>
          </ac:spMkLst>
        </pc:spChg>
        <pc:grpChg chg="add mod">
          <ac:chgData name="Markus Johannes Zock" userId="a2b17c9c-a4d3-40bf-bdef-df4363d20581" providerId="ADAL" clId="{64B5DB8A-1245-9843-A306-57AAFF92199B}" dt="2020-08-31T12:22:48.290" v="2528" actId="164"/>
          <ac:grpSpMkLst>
            <pc:docMk/>
            <pc:sldMk cId="2596382476" sldId="566"/>
            <ac:grpSpMk id="2" creationId="{311B4C48-E64A-574B-8DA8-7928452C17B2}"/>
          </ac:grpSpMkLst>
        </pc:grpChg>
        <pc:picChg chg="add del mod">
          <ac:chgData name="Markus Johannes Zock" userId="a2b17c9c-a4d3-40bf-bdef-df4363d20581" providerId="ADAL" clId="{64B5DB8A-1245-9843-A306-57AAFF92199B}" dt="2020-08-31T09:45:05.546" v="1568" actId="21"/>
          <ac:picMkLst>
            <pc:docMk/>
            <pc:sldMk cId="2596382476" sldId="566"/>
            <ac:picMk id="6" creationId="{CEC850B1-BF17-324C-B41B-8B9A6819F754}"/>
          </ac:picMkLst>
        </pc:picChg>
        <pc:picChg chg="add mod">
          <ac:chgData name="Markus Johannes Zock" userId="a2b17c9c-a4d3-40bf-bdef-df4363d20581" providerId="ADAL" clId="{64B5DB8A-1245-9843-A306-57AAFF92199B}" dt="2020-08-31T10:17:03.719" v="1863" actId="1076"/>
          <ac:picMkLst>
            <pc:docMk/>
            <pc:sldMk cId="2596382476" sldId="566"/>
            <ac:picMk id="7" creationId="{72595937-0B4A-2D40-AF3C-AD09F9AD2493}"/>
          </ac:picMkLst>
        </pc:picChg>
        <pc:picChg chg="add mod">
          <ac:chgData name="Markus Johannes Zock" userId="a2b17c9c-a4d3-40bf-bdef-df4363d20581" providerId="ADAL" clId="{64B5DB8A-1245-9843-A306-57AAFF92199B}" dt="2020-08-31T10:03:53.348" v="1764" actId="167"/>
          <ac:picMkLst>
            <pc:docMk/>
            <pc:sldMk cId="2596382476" sldId="566"/>
            <ac:picMk id="9" creationId="{E87E79BE-570B-0E44-AB18-DC9C3C959594}"/>
          </ac:picMkLst>
        </pc:picChg>
        <pc:picChg chg="add mod">
          <ac:chgData name="Markus Johannes Zock" userId="a2b17c9c-a4d3-40bf-bdef-df4363d20581" providerId="ADAL" clId="{64B5DB8A-1245-9843-A306-57AAFF92199B}" dt="2020-08-31T12:22:48.290" v="2528" actId="164"/>
          <ac:picMkLst>
            <pc:docMk/>
            <pc:sldMk cId="2596382476" sldId="566"/>
            <ac:picMk id="11" creationId="{8E9B4345-EC47-A64D-9BB6-2E8A2E572932}"/>
          </ac:picMkLst>
        </pc:picChg>
      </pc:sldChg>
      <pc:sldChg chg="addSp delSp modSp add mod modAnim modNotesTx">
        <pc:chgData name="Markus Johannes Zock" userId="a2b17c9c-a4d3-40bf-bdef-df4363d20581" providerId="ADAL" clId="{64B5DB8A-1245-9843-A306-57AAFF92199B}" dt="2020-08-31T19:13:46.138" v="2610" actId="20577"/>
        <pc:sldMkLst>
          <pc:docMk/>
          <pc:sldMk cId="2922291631" sldId="567"/>
        </pc:sldMkLst>
        <pc:spChg chg="mod">
          <ac:chgData name="Markus Johannes Zock" userId="a2b17c9c-a4d3-40bf-bdef-df4363d20581" providerId="ADAL" clId="{64B5DB8A-1245-9843-A306-57AAFF92199B}" dt="2020-08-31T09:27:08.604" v="1463" actId="20577"/>
          <ac:spMkLst>
            <pc:docMk/>
            <pc:sldMk cId="2922291631" sldId="567"/>
            <ac:spMk id="4" creationId="{D8009AED-A662-2648-8DB1-3BCC3596E9DF}"/>
          </ac:spMkLst>
        </pc:spChg>
        <pc:spChg chg="mod">
          <ac:chgData name="Markus Johannes Zock" userId="a2b17c9c-a4d3-40bf-bdef-df4363d20581" providerId="ADAL" clId="{64B5DB8A-1245-9843-A306-57AAFF92199B}" dt="2020-08-31T19:13:46.138" v="2610" actId="20577"/>
          <ac:spMkLst>
            <pc:docMk/>
            <pc:sldMk cId="2922291631" sldId="567"/>
            <ac:spMk id="8" creationId="{52EA5C64-52E3-1D41-B150-CD7FB472A9CD}"/>
          </ac:spMkLst>
        </pc:spChg>
        <pc:spChg chg="add del mod">
          <ac:chgData name="Markus Johannes Zock" userId="a2b17c9c-a4d3-40bf-bdef-df4363d20581" providerId="ADAL" clId="{64B5DB8A-1245-9843-A306-57AAFF92199B}" dt="2020-08-31T09:53:23.191" v="1697" actId="478"/>
          <ac:spMkLst>
            <pc:docMk/>
            <pc:sldMk cId="2922291631" sldId="567"/>
            <ac:spMk id="9" creationId="{D14CCF7C-3E5D-224E-A1C1-1E907E260297}"/>
          </ac:spMkLst>
        </pc:spChg>
        <pc:spChg chg="add del mod">
          <ac:chgData name="Markus Johannes Zock" userId="a2b17c9c-a4d3-40bf-bdef-df4363d20581" providerId="ADAL" clId="{64B5DB8A-1245-9843-A306-57AAFF92199B}" dt="2020-08-31T09:56:40.823" v="1720" actId="478"/>
          <ac:spMkLst>
            <pc:docMk/>
            <pc:sldMk cId="2922291631" sldId="567"/>
            <ac:spMk id="12" creationId="{A5ED2B41-3AD4-9A44-B174-DEDB659FB3DE}"/>
          </ac:spMkLst>
        </pc:spChg>
        <pc:spChg chg="add mod">
          <ac:chgData name="Markus Johannes Zock" userId="a2b17c9c-a4d3-40bf-bdef-df4363d20581" providerId="ADAL" clId="{64B5DB8A-1245-9843-A306-57AAFF92199B}" dt="2020-08-31T12:19:53.950" v="2503" actId="164"/>
          <ac:spMkLst>
            <pc:docMk/>
            <pc:sldMk cId="2922291631" sldId="567"/>
            <ac:spMk id="14" creationId="{B0026312-C445-5A46-9449-A430E1D49577}"/>
          </ac:spMkLst>
        </pc:spChg>
        <pc:grpChg chg="add mod">
          <ac:chgData name="Markus Johannes Zock" userId="a2b17c9c-a4d3-40bf-bdef-df4363d20581" providerId="ADAL" clId="{64B5DB8A-1245-9843-A306-57AAFF92199B}" dt="2020-08-31T09:38:09.221" v="1519" actId="14861"/>
          <ac:grpSpMkLst>
            <pc:docMk/>
            <pc:sldMk cId="2922291631" sldId="567"/>
            <ac:grpSpMk id="2" creationId="{828373EC-C3FC-AE4D-A649-A49A67B10746}"/>
          </ac:grpSpMkLst>
        </pc:grpChg>
        <pc:grpChg chg="add mod">
          <ac:chgData name="Markus Johannes Zock" userId="a2b17c9c-a4d3-40bf-bdef-df4363d20581" providerId="ADAL" clId="{64B5DB8A-1245-9843-A306-57AAFF92199B}" dt="2020-08-31T12:19:53.950" v="2503" actId="164"/>
          <ac:grpSpMkLst>
            <pc:docMk/>
            <pc:sldMk cId="2922291631" sldId="567"/>
            <ac:grpSpMk id="5" creationId="{7770AC19-B4EA-BE4E-AC0D-DB0C851207C5}"/>
          </ac:grpSpMkLst>
        </pc:grpChg>
        <pc:grpChg chg="del">
          <ac:chgData name="Markus Johannes Zock" userId="a2b17c9c-a4d3-40bf-bdef-df4363d20581" providerId="ADAL" clId="{64B5DB8A-1245-9843-A306-57AAFF92199B}" dt="2020-08-31T09:18:42.349" v="1398" actId="165"/>
          <ac:grpSpMkLst>
            <pc:docMk/>
            <pc:sldMk cId="2922291631" sldId="567"/>
            <ac:grpSpMk id="16" creationId="{24FD2A1F-FB65-8F40-960D-73FB90E69738}"/>
          </ac:grpSpMkLst>
        </pc:grpChg>
        <pc:grpChg chg="del mod topLvl">
          <ac:chgData name="Markus Johannes Zock" userId="a2b17c9c-a4d3-40bf-bdef-df4363d20581" providerId="ADAL" clId="{64B5DB8A-1245-9843-A306-57AAFF92199B}" dt="2020-08-31T09:18:45.633" v="1399" actId="478"/>
          <ac:grpSpMkLst>
            <pc:docMk/>
            <pc:sldMk cId="2922291631" sldId="567"/>
            <ac:grpSpMk id="18" creationId="{DCA4ABA5-B746-A84D-80C3-BEE4FE0F32D6}"/>
          </ac:grpSpMkLst>
        </pc:grpChg>
        <pc:grpChg chg="del">
          <ac:chgData name="Markus Johannes Zock" userId="a2b17c9c-a4d3-40bf-bdef-df4363d20581" providerId="ADAL" clId="{64B5DB8A-1245-9843-A306-57AAFF92199B}" dt="2020-08-31T09:18:36.166" v="1396" actId="478"/>
          <ac:grpSpMkLst>
            <pc:docMk/>
            <pc:sldMk cId="2922291631" sldId="567"/>
            <ac:grpSpMk id="21" creationId="{E9037285-6900-174F-A5FB-D4FA450B62AE}"/>
          </ac:grpSpMkLst>
        </pc:grpChg>
        <pc:grpChg chg="del">
          <ac:chgData name="Markus Johannes Zock" userId="a2b17c9c-a4d3-40bf-bdef-df4363d20581" providerId="ADAL" clId="{64B5DB8A-1245-9843-A306-57AAFF92199B}" dt="2020-08-31T09:18:38.041" v="1397" actId="478"/>
          <ac:grpSpMkLst>
            <pc:docMk/>
            <pc:sldMk cId="2922291631" sldId="567"/>
            <ac:grpSpMk id="24" creationId="{0DDFF04E-76C6-DF4C-8C57-64E68925E6A5}"/>
          </ac:grpSpMkLst>
        </pc:grpChg>
        <pc:picChg chg="add del mod">
          <ac:chgData name="Markus Johannes Zock" userId="a2b17c9c-a4d3-40bf-bdef-df4363d20581" providerId="ADAL" clId="{64B5DB8A-1245-9843-A306-57AAFF92199B}" dt="2020-08-31T10:05:43.479" v="1770" actId="478"/>
          <ac:picMkLst>
            <pc:docMk/>
            <pc:sldMk cId="2922291631" sldId="567"/>
            <ac:picMk id="6" creationId="{794B340E-E1B5-494E-8A36-6B22554F364D}"/>
          </ac:picMkLst>
        </pc:picChg>
        <pc:picChg chg="add del mod">
          <ac:chgData name="Markus Johannes Zock" userId="a2b17c9c-a4d3-40bf-bdef-df4363d20581" providerId="ADAL" clId="{64B5DB8A-1245-9843-A306-57AAFF92199B}" dt="2020-08-31T09:53:21.545" v="1695"/>
          <ac:picMkLst>
            <pc:docMk/>
            <pc:sldMk cId="2922291631" sldId="567"/>
            <ac:picMk id="10" creationId="{AC1AC581-9F60-FF41-B69F-556472F208B6}"/>
          </ac:picMkLst>
        </pc:picChg>
        <pc:picChg chg="add mod">
          <ac:chgData name="Markus Johannes Zock" userId="a2b17c9c-a4d3-40bf-bdef-df4363d20581" providerId="ADAL" clId="{64B5DB8A-1245-9843-A306-57AAFF92199B}" dt="2020-08-31T09:59:18.605" v="1731" actId="14100"/>
          <ac:picMkLst>
            <pc:docMk/>
            <pc:sldMk cId="2922291631" sldId="567"/>
            <ac:picMk id="13" creationId="{4A814159-A532-AF49-BBD5-EA56614D7ABD}"/>
          </ac:picMkLst>
        </pc:picChg>
        <pc:picChg chg="add del mod">
          <ac:chgData name="Markus Johannes Zock" userId="a2b17c9c-a4d3-40bf-bdef-df4363d20581" providerId="ADAL" clId="{64B5DB8A-1245-9843-A306-57AAFF92199B}" dt="2020-08-31T09:53:30.678" v="1699" actId="478"/>
          <ac:picMkLst>
            <pc:docMk/>
            <pc:sldMk cId="2922291631" sldId="567"/>
            <ac:picMk id="15" creationId="{56DBE489-6BB4-5244-83FC-D355A1ECA726}"/>
          </ac:picMkLst>
        </pc:picChg>
        <pc:picChg chg="mod topLvl">
          <ac:chgData name="Markus Johannes Zock" userId="a2b17c9c-a4d3-40bf-bdef-df4363d20581" providerId="ADAL" clId="{64B5DB8A-1245-9843-A306-57AAFF92199B}" dt="2020-08-31T09:20:53.071" v="1419" actId="164"/>
          <ac:picMkLst>
            <pc:docMk/>
            <pc:sldMk cId="2922291631" sldId="567"/>
            <ac:picMk id="17" creationId="{B6E92963-DE69-2D4C-8794-439314696135}"/>
          </ac:picMkLst>
        </pc:picChg>
        <pc:picChg chg="mod">
          <ac:chgData name="Markus Johannes Zock" userId="a2b17c9c-a4d3-40bf-bdef-df4363d20581" providerId="ADAL" clId="{64B5DB8A-1245-9843-A306-57AAFF92199B}" dt="2020-08-31T09:18:42.349" v="1398" actId="165"/>
          <ac:picMkLst>
            <pc:docMk/>
            <pc:sldMk cId="2922291631" sldId="567"/>
            <ac:picMk id="19" creationId="{F6AE6142-AE6E-A144-8AC1-213CEB4E8549}"/>
          </ac:picMkLst>
        </pc:picChg>
        <pc:picChg chg="mod">
          <ac:chgData name="Markus Johannes Zock" userId="a2b17c9c-a4d3-40bf-bdef-df4363d20581" providerId="ADAL" clId="{64B5DB8A-1245-9843-A306-57AAFF92199B}" dt="2020-08-31T09:18:42.349" v="1398" actId="165"/>
          <ac:picMkLst>
            <pc:docMk/>
            <pc:sldMk cId="2922291631" sldId="567"/>
            <ac:picMk id="20" creationId="{13A60ED9-14E2-8842-810B-ADBA3DCB4E20}"/>
          </ac:picMkLst>
        </pc:picChg>
        <pc:picChg chg="add mod">
          <ac:chgData name="Markus Johannes Zock" userId="a2b17c9c-a4d3-40bf-bdef-df4363d20581" providerId="ADAL" clId="{64B5DB8A-1245-9843-A306-57AAFF92199B}" dt="2020-08-31T10:06:34.129" v="1774" actId="1076"/>
          <ac:picMkLst>
            <pc:docMk/>
            <pc:sldMk cId="2922291631" sldId="567"/>
            <ac:picMk id="27" creationId="{5C734A73-96C3-3541-8402-617686449554}"/>
          </ac:picMkLst>
        </pc:picChg>
        <pc:picChg chg="add mod">
          <ac:chgData name="Markus Johannes Zock" userId="a2b17c9c-a4d3-40bf-bdef-df4363d20581" providerId="ADAL" clId="{64B5DB8A-1245-9843-A306-57AAFF92199B}" dt="2020-08-31T12:19:53.950" v="2503" actId="164"/>
          <ac:picMkLst>
            <pc:docMk/>
            <pc:sldMk cId="2922291631" sldId="567"/>
            <ac:picMk id="29" creationId="{FDB0BDC4-71DF-1F48-93D9-3F35502B858E}"/>
          </ac:picMkLst>
        </pc:picChg>
      </pc:sldChg>
      <pc:sldChg chg="add del">
        <pc:chgData name="Markus Johannes Zock" userId="a2b17c9c-a4d3-40bf-bdef-df4363d20581" providerId="ADAL" clId="{64B5DB8A-1245-9843-A306-57AAFF92199B}" dt="2020-08-31T09:28:09.322" v="1472" actId="2696"/>
        <pc:sldMkLst>
          <pc:docMk/>
          <pc:sldMk cId="1153658085" sldId="568"/>
        </pc:sldMkLst>
      </pc:sldChg>
      <pc:sldChg chg="modSp add del mod">
        <pc:chgData name="Markus Johannes Zock" userId="a2b17c9c-a4d3-40bf-bdef-df4363d20581" providerId="ADAL" clId="{64B5DB8A-1245-9843-A306-57AAFF92199B}" dt="2020-08-31T09:39:55.841" v="1537" actId="2696"/>
        <pc:sldMkLst>
          <pc:docMk/>
          <pc:sldMk cId="3299813876" sldId="568"/>
        </pc:sldMkLst>
        <pc:spChg chg="mod">
          <ac:chgData name="Markus Johannes Zock" userId="a2b17c9c-a4d3-40bf-bdef-df4363d20581" providerId="ADAL" clId="{64B5DB8A-1245-9843-A306-57AAFF92199B}" dt="2020-08-31T09:33:43.561" v="1494" actId="21"/>
          <ac:spMkLst>
            <pc:docMk/>
            <pc:sldMk cId="3299813876" sldId="568"/>
            <ac:spMk id="2" creationId="{3125196B-73F7-9F48-9639-FDF565DF93D2}"/>
          </ac:spMkLst>
        </pc:spChg>
      </pc:sldChg>
      <pc:sldChg chg="addSp delSp modSp add mod ord modAnim">
        <pc:chgData name="Markus Johannes Zock" userId="a2b17c9c-a4d3-40bf-bdef-df4363d20581" providerId="ADAL" clId="{64B5DB8A-1245-9843-A306-57AAFF92199B}" dt="2020-08-31T19:14:26.337" v="2612" actId="1035"/>
        <pc:sldMkLst>
          <pc:docMk/>
          <pc:sldMk cId="953157267" sldId="569"/>
        </pc:sldMkLst>
        <pc:spChg chg="mod">
          <ac:chgData name="Markus Johannes Zock" userId="a2b17c9c-a4d3-40bf-bdef-df4363d20581" providerId="ADAL" clId="{64B5DB8A-1245-9843-A306-57AAFF92199B}" dt="2020-08-31T09:32:18.236" v="1489" actId="20577"/>
          <ac:spMkLst>
            <pc:docMk/>
            <pc:sldMk cId="953157267" sldId="569"/>
            <ac:spMk id="4" creationId="{D8009AED-A662-2648-8DB1-3BCC3596E9DF}"/>
          </ac:spMkLst>
        </pc:spChg>
        <pc:spChg chg="mod">
          <ac:chgData name="Markus Johannes Zock" userId="a2b17c9c-a4d3-40bf-bdef-df4363d20581" providerId="ADAL" clId="{64B5DB8A-1245-9843-A306-57AAFF92199B}" dt="2020-08-31T09:35:36.277" v="1506" actId="1076"/>
          <ac:spMkLst>
            <pc:docMk/>
            <pc:sldMk cId="953157267" sldId="569"/>
            <ac:spMk id="8" creationId="{52EA5C64-52E3-1D41-B150-CD7FB472A9CD}"/>
          </ac:spMkLst>
        </pc:spChg>
        <pc:spChg chg="add mod">
          <ac:chgData name="Markus Johannes Zock" userId="a2b17c9c-a4d3-40bf-bdef-df4363d20581" providerId="ADAL" clId="{64B5DB8A-1245-9843-A306-57AAFF92199B}" dt="2020-08-31T12:26:31.197" v="2553" actId="571"/>
          <ac:spMkLst>
            <pc:docMk/>
            <pc:sldMk cId="953157267" sldId="569"/>
            <ac:spMk id="10" creationId="{AAB80080-D722-D044-B6E2-C84D7169276E}"/>
          </ac:spMkLst>
        </pc:spChg>
        <pc:grpChg chg="mod">
          <ac:chgData name="Markus Johannes Zock" userId="a2b17c9c-a4d3-40bf-bdef-df4363d20581" providerId="ADAL" clId="{64B5DB8A-1245-9843-A306-57AAFF92199B}" dt="2020-08-31T09:39:20.287" v="1536" actId="1076"/>
          <ac:grpSpMkLst>
            <pc:docMk/>
            <pc:sldMk cId="953157267" sldId="569"/>
            <ac:grpSpMk id="2" creationId="{828373EC-C3FC-AE4D-A649-A49A67B10746}"/>
          </ac:grpSpMkLst>
        </pc:grpChg>
        <pc:grpChg chg="add mod">
          <ac:chgData name="Markus Johannes Zock" userId="a2b17c9c-a4d3-40bf-bdef-df4363d20581" providerId="ADAL" clId="{64B5DB8A-1245-9843-A306-57AAFF92199B}" dt="2020-08-31T12:26:31.197" v="2553" actId="571"/>
          <ac:grpSpMkLst>
            <pc:docMk/>
            <pc:sldMk cId="953157267" sldId="569"/>
            <ac:grpSpMk id="5" creationId="{F7BAC4C3-D1C6-E142-BBBC-DA5F3F587D71}"/>
          </ac:grpSpMkLst>
        </pc:grpChg>
        <pc:picChg chg="del">
          <ac:chgData name="Markus Johannes Zock" userId="a2b17c9c-a4d3-40bf-bdef-df4363d20581" providerId="ADAL" clId="{64B5DB8A-1245-9843-A306-57AAFF92199B}" dt="2020-08-31T09:32:23.924" v="1490" actId="478"/>
          <ac:picMkLst>
            <pc:docMk/>
            <pc:sldMk cId="953157267" sldId="569"/>
            <ac:picMk id="6" creationId="{794B340E-E1B5-494E-8A36-6B22554F364D}"/>
          </ac:picMkLst>
        </pc:picChg>
        <pc:picChg chg="add del mod">
          <ac:chgData name="Markus Johannes Zock" userId="a2b17c9c-a4d3-40bf-bdef-df4363d20581" providerId="ADAL" clId="{64B5DB8A-1245-9843-A306-57AAFF92199B}" dt="2020-08-31T10:30:49.432" v="1964" actId="478"/>
          <ac:picMkLst>
            <pc:docMk/>
            <pc:sldMk cId="953157267" sldId="569"/>
            <ac:picMk id="7" creationId="{5343AC0A-B1FA-4141-B4A4-B2E7A1F3BF69}"/>
          </ac:picMkLst>
        </pc:picChg>
        <pc:picChg chg="add mod">
          <ac:chgData name="Markus Johannes Zock" userId="a2b17c9c-a4d3-40bf-bdef-df4363d20581" providerId="ADAL" clId="{64B5DB8A-1245-9843-A306-57AAFF92199B}" dt="2020-08-31T10:01:59.589" v="1743" actId="167"/>
          <ac:picMkLst>
            <pc:docMk/>
            <pc:sldMk cId="953157267" sldId="569"/>
            <ac:picMk id="9" creationId="{0942AA13-FCAE-DE48-A461-FF0CC3C0629D}"/>
          </ac:picMkLst>
        </pc:picChg>
        <pc:picChg chg="add del mod">
          <ac:chgData name="Markus Johannes Zock" userId="a2b17c9c-a4d3-40bf-bdef-df4363d20581" providerId="ADAL" clId="{64B5DB8A-1245-9843-A306-57AAFF92199B}" dt="2020-08-31T12:26:33.053" v="2554" actId="478"/>
          <ac:picMkLst>
            <pc:docMk/>
            <pc:sldMk cId="953157267" sldId="569"/>
            <ac:picMk id="12" creationId="{ACFA0F65-E18C-534F-A39C-19C3D3157942}"/>
          </ac:picMkLst>
        </pc:picChg>
        <pc:picChg chg="add mod">
          <ac:chgData name="Markus Johannes Zock" userId="a2b17c9c-a4d3-40bf-bdef-df4363d20581" providerId="ADAL" clId="{64B5DB8A-1245-9843-A306-57AAFF92199B}" dt="2020-08-31T19:14:26.337" v="2612" actId="1035"/>
          <ac:picMkLst>
            <pc:docMk/>
            <pc:sldMk cId="953157267" sldId="569"/>
            <ac:picMk id="13" creationId="{0FDE7628-B5A9-0343-B4B8-A7E587C7FF45}"/>
          </ac:picMkLst>
        </pc:picChg>
        <pc:picChg chg="add del mod">
          <ac:chgData name="Markus Johannes Zock" userId="a2b17c9c-a4d3-40bf-bdef-df4363d20581" providerId="ADAL" clId="{64B5DB8A-1245-9843-A306-57AAFF92199B}" dt="2020-08-31T10:13:40.346" v="1837" actId="478"/>
          <ac:picMkLst>
            <pc:docMk/>
            <pc:sldMk cId="953157267" sldId="569"/>
            <ac:picMk id="14" creationId="{AEED11E9-58AD-EF4C-8535-20E087469C83}"/>
          </ac:picMkLst>
        </pc:picChg>
        <pc:picChg chg="mod">
          <ac:chgData name="Markus Johannes Zock" userId="a2b17c9c-a4d3-40bf-bdef-df4363d20581" providerId="ADAL" clId="{64B5DB8A-1245-9843-A306-57AAFF92199B}" dt="2020-08-31T10:02:41.606" v="1756" actId="1038"/>
          <ac:picMkLst>
            <pc:docMk/>
            <pc:sldMk cId="953157267" sldId="569"/>
            <ac:picMk id="15" creationId="{56DBE489-6BB4-5244-83FC-D355A1ECA726}"/>
          </ac:picMkLst>
        </pc:picChg>
        <pc:picChg chg="mod">
          <ac:chgData name="Markus Johannes Zock" userId="a2b17c9c-a4d3-40bf-bdef-df4363d20581" providerId="ADAL" clId="{64B5DB8A-1245-9843-A306-57AAFF92199B}" dt="2020-08-31T09:35:07.193" v="1501" actId="14100"/>
          <ac:picMkLst>
            <pc:docMk/>
            <pc:sldMk cId="953157267" sldId="569"/>
            <ac:picMk id="17" creationId="{B6E92963-DE69-2D4C-8794-439314696135}"/>
          </ac:picMkLst>
        </pc:picChg>
      </pc:sldChg>
      <pc:sldChg chg="delSp modSp add del mod">
        <pc:chgData name="Markus Johannes Zock" userId="a2b17c9c-a4d3-40bf-bdef-df4363d20581" providerId="ADAL" clId="{64B5DB8A-1245-9843-A306-57AAFF92199B}" dt="2020-08-31T10:17:36.543" v="1865" actId="2696"/>
        <pc:sldMkLst>
          <pc:docMk/>
          <pc:sldMk cId="3241657253" sldId="570"/>
        </pc:sldMkLst>
        <pc:spChg chg="del mod">
          <ac:chgData name="Markus Johannes Zock" userId="a2b17c9c-a4d3-40bf-bdef-df4363d20581" providerId="ADAL" clId="{64B5DB8A-1245-9843-A306-57AAFF92199B}" dt="2020-08-31T09:52:38.990" v="1689" actId="21"/>
          <ac:spMkLst>
            <pc:docMk/>
            <pc:sldMk cId="3241657253" sldId="570"/>
            <ac:spMk id="2" creationId="{3125196B-73F7-9F48-9639-FDF565DF93D2}"/>
          </ac:spMkLst>
        </pc:spChg>
      </pc:sldChg>
      <pc:sldChg chg="addSp delSp modSp add mod modNotesTx">
        <pc:chgData name="Markus Johannes Zock" userId="a2b17c9c-a4d3-40bf-bdef-df4363d20581" providerId="ADAL" clId="{64B5DB8A-1245-9843-A306-57AAFF92199B}" dt="2020-08-31T19:15:49.699" v="2617" actId="1076"/>
        <pc:sldMkLst>
          <pc:docMk/>
          <pc:sldMk cId="304345667" sldId="571"/>
        </pc:sldMkLst>
        <pc:spChg chg="add mod">
          <ac:chgData name="Markus Johannes Zock" userId="a2b17c9c-a4d3-40bf-bdef-df4363d20581" providerId="ADAL" clId="{64B5DB8A-1245-9843-A306-57AAFF92199B}" dt="2020-08-31T12:06:19.701" v="2433"/>
          <ac:spMkLst>
            <pc:docMk/>
            <pc:sldMk cId="304345667" sldId="571"/>
            <ac:spMk id="6" creationId="{28F4B52A-5248-5546-93DA-060BD7CBEFDD}"/>
          </ac:spMkLst>
        </pc:spChg>
        <pc:spChg chg="add del mod">
          <ac:chgData name="Markus Johannes Zock" userId="a2b17c9c-a4d3-40bf-bdef-df4363d20581" providerId="ADAL" clId="{64B5DB8A-1245-9843-A306-57AAFF92199B}" dt="2020-08-31T12:29:45.323" v="2604"/>
          <ac:spMkLst>
            <pc:docMk/>
            <pc:sldMk cId="304345667" sldId="571"/>
            <ac:spMk id="7" creationId="{6ABB0582-657C-F149-9F36-35DAFD7B3EC1}"/>
          </ac:spMkLst>
        </pc:spChg>
        <pc:spChg chg="add del mod">
          <ac:chgData name="Markus Johannes Zock" userId="a2b17c9c-a4d3-40bf-bdef-df4363d20581" providerId="ADAL" clId="{64B5DB8A-1245-9843-A306-57AAFF92199B}" dt="2020-08-31T19:15:49.699" v="2617" actId="1076"/>
          <ac:spMkLst>
            <pc:docMk/>
            <pc:sldMk cId="304345667" sldId="571"/>
            <ac:spMk id="8" creationId="{47FD07C4-B0F5-4C10-8677-78034B6CC1D4}"/>
          </ac:spMkLst>
        </pc:spChg>
        <pc:graphicFrameChg chg="modGraphic">
          <ac:chgData name="Markus Johannes Zock" userId="a2b17c9c-a4d3-40bf-bdef-df4363d20581" providerId="ADAL" clId="{64B5DB8A-1245-9843-A306-57AAFF92199B}" dt="2020-08-31T11:57:57.790" v="2194" actId="207"/>
          <ac:graphicFrameMkLst>
            <pc:docMk/>
            <pc:sldMk cId="304345667" sldId="571"/>
            <ac:graphicFrameMk id="5" creationId="{E15EFAC4-3B2D-B245-BD66-28DF4A529A9E}"/>
          </ac:graphicFrameMkLst>
        </pc:graphicFrameChg>
      </pc:sldChg>
      <pc:sldChg chg="addSp delSp modSp add del mod">
        <pc:chgData name="Markus Johannes Zock" userId="a2b17c9c-a4d3-40bf-bdef-df4363d20581" providerId="ADAL" clId="{64B5DB8A-1245-9843-A306-57AAFF92199B}" dt="2020-08-31T09:58:54.585" v="1730" actId="2696"/>
        <pc:sldMkLst>
          <pc:docMk/>
          <pc:sldMk cId="1436705399" sldId="572"/>
        </pc:sldMkLst>
        <pc:spChg chg="add mod">
          <ac:chgData name="Markus Johannes Zock" userId="a2b17c9c-a4d3-40bf-bdef-df4363d20581" providerId="ADAL" clId="{64B5DB8A-1245-9843-A306-57AAFF92199B}" dt="2020-08-31T09:57:33.937" v="1722" actId="21"/>
          <ac:spMkLst>
            <pc:docMk/>
            <pc:sldMk cId="1436705399" sldId="572"/>
            <ac:spMk id="7" creationId="{4971DA26-8BE1-C54B-9EE5-F7EEF61BB08D}"/>
          </ac:spMkLst>
        </pc:spChg>
        <pc:picChg chg="del">
          <ac:chgData name="Markus Johannes Zock" userId="a2b17c9c-a4d3-40bf-bdef-df4363d20581" providerId="ADAL" clId="{64B5DB8A-1245-9843-A306-57AAFF92199B}" dt="2020-08-31T09:57:33.937" v="1722" actId="21"/>
          <ac:picMkLst>
            <pc:docMk/>
            <pc:sldMk cId="1436705399" sldId="572"/>
            <ac:picMk id="15" creationId="{56DBE489-6BB4-5244-83FC-D355A1ECA726}"/>
          </ac:picMkLst>
        </pc:picChg>
      </pc:sldChg>
      <pc:sldChg chg="addSp delSp modSp add mod modAnim">
        <pc:chgData name="Markus Johannes Zock" userId="a2b17c9c-a4d3-40bf-bdef-df4363d20581" providerId="ADAL" clId="{64B5DB8A-1245-9843-A306-57AAFF92199B}" dt="2020-08-31T12:20:34.346" v="2510"/>
        <pc:sldMkLst>
          <pc:docMk/>
          <pc:sldMk cId="593450003" sldId="573"/>
        </pc:sldMkLst>
        <pc:spChg chg="add del mod">
          <ac:chgData name="Markus Johannes Zock" userId="a2b17c9c-a4d3-40bf-bdef-df4363d20581" providerId="ADAL" clId="{64B5DB8A-1245-9843-A306-57AAFF92199B}" dt="2020-08-31T09:54:45.736" v="1707" actId="478"/>
          <ac:spMkLst>
            <pc:docMk/>
            <pc:sldMk cId="593450003" sldId="573"/>
            <ac:spMk id="5" creationId="{72AC79D4-764B-804B-B677-39E7BA760F43}"/>
          </ac:spMkLst>
        </pc:spChg>
        <pc:spChg chg="add del mod">
          <ac:chgData name="Markus Johannes Zock" userId="a2b17c9c-a4d3-40bf-bdef-df4363d20581" providerId="ADAL" clId="{64B5DB8A-1245-9843-A306-57AAFF92199B}" dt="2020-08-31T09:54:51.103" v="1709"/>
          <ac:spMkLst>
            <pc:docMk/>
            <pc:sldMk cId="593450003" sldId="573"/>
            <ac:spMk id="10" creationId="{E084B626-5973-8340-9802-81B7FC444FC4}"/>
          </ac:spMkLst>
        </pc:spChg>
        <pc:spChg chg="add mod">
          <ac:chgData name="Markus Johannes Zock" userId="a2b17c9c-a4d3-40bf-bdef-df4363d20581" providerId="ADAL" clId="{64B5DB8A-1245-9843-A306-57AAFF92199B}" dt="2020-08-31T10:11:46.899" v="1829" actId="14100"/>
          <ac:spMkLst>
            <pc:docMk/>
            <pc:sldMk cId="593450003" sldId="573"/>
            <ac:spMk id="14" creationId="{C04C109E-6507-BD4A-8EEE-D7FC382F6564}"/>
          </ac:spMkLst>
        </pc:spChg>
        <pc:picChg chg="add mod">
          <ac:chgData name="Markus Johannes Zock" userId="a2b17c9c-a4d3-40bf-bdef-df4363d20581" providerId="ADAL" clId="{64B5DB8A-1245-9843-A306-57AAFF92199B}" dt="2020-08-31T09:59:30.812" v="1732" actId="1076"/>
          <ac:picMkLst>
            <pc:docMk/>
            <pc:sldMk cId="593450003" sldId="573"/>
            <ac:picMk id="6" creationId="{1BEF66BB-4A98-5A41-B533-1D19D55B0823}"/>
          </ac:picMkLst>
        </pc:picChg>
        <pc:picChg chg="del">
          <ac:chgData name="Markus Johannes Zock" userId="a2b17c9c-a4d3-40bf-bdef-df4363d20581" providerId="ADAL" clId="{64B5DB8A-1245-9843-A306-57AAFF92199B}" dt="2020-08-31T09:54:25.565" v="1706" actId="478"/>
          <ac:picMkLst>
            <pc:docMk/>
            <pc:sldMk cId="593450003" sldId="573"/>
            <ac:picMk id="7" creationId="{7A406D03-368B-AD4A-9FE4-7B57BF675BF4}"/>
          </ac:picMkLst>
        </pc:picChg>
        <pc:picChg chg="add mod">
          <ac:chgData name="Markus Johannes Zock" userId="a2b17c9c-a4d3-40bf-bdef-df4363d20581" providerId="ADAL" clId="{64B5DB8A-1245-9843-A306-57AAFF92199B}" dt="2020-08-31T10:01:20.888" v="1740" actId="1076"/>
          <ac:picMkLst>
            <pc:docMk/>
            <pc:sldMk cId="593450003" sldId="573"/>
            <ac:picMk id="13" creationId="{92431CFE-0C51-1642-B413-0D0A6204E6B0}"/>
          </ac:picMkLst>
        </pc:picChg>
      </pc:sldChg>
      <pc:sldChg chg="addSp delSp modSp add mod modAnim chgLayout modNotesTx">
        <pc:chgData name="Markus Johannes Zock" userId="a2b17c9c-a4d3-40bf-bdef-df4363d20581" providerId="ADAL" clId="{64B5DB8A-1245-9843-A306-57AAFF92199B}" dt="2020-08-31T12:27:24.810" v="2560" actId="20577"/>
        <pc:sldMkLst>
          <pc:docMk/>
          <pc:sldMk cId="884843749" sldId="574"/>
        </pc:sldMkLst>
        <pc:spChg chg="mod ord">
          <ac:chgData name="Markus Johannes Zock" userId="a2b17c9c-a4d3-40bf-bdef-df4363d20581" providerId="ADAL" clId="{64B5DB8A-1245-9843-A306-57AAFF92199B}" dt="2020-08-31T10:23:16.165" v="1904" actId="700"/>
          <ac:spMkLst>
            <pc:docMk/>
            <pc:sldMk cId="884843749" sldId="574"/>
            <ac:spMk id="3" creationId="{1C36347D-66F9-CD45-A9C1-E9C3DD990E1C}"/>
          </ac:spMkLst>
        </pc:spChg>
        <pc:spChg chg="mod ord">
          <ac:chgData name="Markus Johannes Zock" userId="a2b17c9c-a4d3-40bf-bdef-df4363d20581" providerId="ADAL" clId="{64B5DB8A-1245-9843-A306-57AAFF92199B}" dt="2020-08-31T10:23:16.165" v="1904" actId="700"/>
          <ac:spMkLst>
            <pc:docMk/>
            <pc:sldMk cId="884843749" sldId="574"/>
            <ac:spMk id="4" creationId="{D8009AED-A662-2648-8DB1-3BCC3596E9DF}"/>
          </ac:spMkLst>
        </pc:spChg>
        <pc:spChg chg="add mod">
          <ac:chgData name="Markus Johannes Zock" userId="a2b17c9c-a4d3-40bf-bdef-df4363d20581" providerId="ADAL" clId="{64B5DB8A-1245-9843-A306-57AAFF92199B}" dt="2020-08-31T10:52:53.416" v="2126" actId="1076"/>
          <ac:spMkLst>
            <pc:docMk/>
            <pc:sldMk cId="884843749" sldId="574"/>
            <ac:spMk id="6" creationId="{89C2FF3D-BB54-C148-A488-B13C574A3219}"/>
          </ac:spMkLst>
        </pc:spChg>
        <pc:spChg chg="mod">
          <ac:chgData name="Markus Johannes Zock" userId="a2b17c9c-a4d3-40bf-bdef-df4363d20581" providerId="ADAL" clId="{64B5DB8A-1245-9843-A306-57AAFF92199B}" dt="2020-08-31T12:27:24.810" v="2560" actId="20577"/>
          <ac:spMkLst>
            <pc:docMk/>
            <pc:sldMk cId="884843749" sldId="574"/>
            <ac:spMk id="8" creationId="{52EA5C64-52E3-1D41-B150-CD7FB472A9CD}"/>
          </ac:spMkLst>
        </pc:spChg>
        <pc:spChg chg="del">
          <ac:chgData name="Markus Johannes Zock" userId="a2b17c9c-a4d3-40bf-bdef-df4363d20581" providerId="ADAL" clId="{64B5DB8A-1245-9843-A306-57AAFF92199B}" dt="2020-08-31T10:35:14.513" v="1996" actId="478"/>
          <ac:spMkLst>
            <pc:docMk/>
            <pc:sldMk cId="884843749" sldId="574"/>
            <ac:spMk id="14" creationId="{B0026312-C445-5A46-9449-A430E1D49577}"/>
          </ac:spMkLst>
        </pc:spChg>
        <pc:grpChg chg="mod">
          <ac:chgData name="Markus Johannes Zock" userId="a2b17c9c-a4d3-40bf-bdef-df4363d20581" providerId="ADAL" clId="{64B5DB8A-1245-9843-A306-57AAFF92199B}" dt="2020-08-31T10:35:39.116" v="1998" actId="1076"/>
          <ac:grpSpMkLst>
            <pc:docMk/>
            <pc:sldMk cId="884843749" sldId="574"/>
            <ac:grpSpMk id="2" creationId="{828373EC-C3FC-AE4D-A649-A49A67B10746}"/>
          </ac:grpSpMkLst>
        </pc:grpChg>
        <pc:picChg chg="add mod">
          <ac:chgData name="Markus Johannes Zock" userId="a2b17c9c-a4d3-40bf-bdef-df4363d20581" providerId="ADAL" clId="{64B5DB8A-1245-9843-A306-57AAFF92199B}" dt="2020-08-31T10:53:07.540" v="2127" actId="1076"/>
          <ac:picMkLst>
            <pc:docMk/>
            <pc:sldMk cId="884843749" sldId="574"/>
            <ac:picMk id="9" creationId="{F81A1B05-0BF8-F247-BEF3-BA54BCB5D313}"/>
          </ac:picMkLst>
        </pc:picChg>
        <pc:picChg chg="add del mod">
          <ac:chgData name="Markus Johannes Zock" userId="a2b17c9c-a4d3-40bf-bdef-df4363d20581" providerId="ADAL" clId="{64B5DB8A-1245-9843-A306-57AAFF92199B}" dt="2020-08-31T10:23:09.714" v="1901" actId="478"/>
          <ac:picMkLst>
            <pc:docMk/>
            <pc:sldMk cId="884843749" sldId="574"/>
            <ac:picMk id="11" creationId="{A310B737-8B21-E240-90B4-CA3A9952501A}"/>
          </ac:picMkLst>
        </pc:picChg>
        <pc:picChg chg="del mod">
          <ac:chgData name="Markus Johannes Zock" userId="a2b17c9c-a4d3-40bf-bdef-df4363d20581" providerId="ADAL" clId="{64B5DB8A-1245-9843-A306-57AAFF92199B}" dt="2020-08-31T10:23:10.866" v="1902" actId="478"/>
          <ac:picMkLst>
            <pc:docMk/>
            <pc:sldMk cId="884843749" sldId="574"/>
            <ac:picMk id="13" creationId="{4A814159-A532-AF49-BBD5-EA56614D7ABD}"/>
          </ac:picMkLst>
        </pc:picChg>
        <pc:picChg chg="mod">
          <ac:chgData name="Markus Johannes Zock" userId="a2b17c9c-a4d3-40bf-bdef-df4363d20581" providerId="ADAL" clId="{64B5DB8A-1245-9843-A306-57AAFF92199B}" dt="2020-08-31T10:35:28.024" v="1997" actId="14100"/>
          <ac:picMkLst>
            <pc:docMk/>
            <pc:sldMk cId="884843749" sldId="574"/>
            <ac:picMk id="17" creationId="{B6E92963-DE69-2D4C-8794-439314696135}"/>
          </ac:picMkLst>
        </pc:picChg>
        <pc:picChg chg="del mod ord">
          <ac:chgData name="Markus Johannes Zock" userId="a2b17c9c-a4d3-40bf-bdef-df4363d20581" providerId="ADAL" clId="{64B5DB8A-1245-9843-A306-57AAFF92199B}" dt="2020-08-31T10:23:26.227" v="1906" actId="478"/>
          <ac:picMkLst>
            <pc:docMk/>
            <pc:sldMk cId="884843749" sldId="574"/>
            <ac:picMk id="27" creationId="{5C734A73-96C3-3541-8402-617686449554}"/>
          </ac:picMkLst>
        </pc:picChg>
        <pc:picChg chg="del">
          <ac:chgData name="Markus Johannes Zock" userId="a2b17c9c-a4d3-40bf-bdef-df4363d20581" providerId="ADAL" clId="{64B5DB8A-1245-9843-A306-57AAFF92199B}" dt="2020-08-31T10:28:38.758" v="1943" actId="478"/>
          <ac:picMkLst>
            <pc:docMk/>
            <pc:sldMk cId="884843749" sldId="574"/>
            <ac:picMk id="29" creationId="{FDB0BDC4-71DF-1F48-93D9-3F35502B858E}"/>
          </ac:picMkLst>
        </pc:picChg>
      </pc:sldChg>
      <pc:sldChg chg="add del">
        <pc:chgData name="Markus Johannes Zock" userId="a2b17c9c-a4d3-40bf-bdef-df4363d20581" providerId="ADAL" clId="{64B5DB8A-1245-9843-A306-57AAFF92199B}" dt="2020-08-31T10:28:28.244" v="1942" actId="2696"/>
        <pc:sldMkLst>
          <pc:docMk/>
          <pc:sldMk cId="2909198548" sldId="575"/>
        </pc:sldMkLst>
      </pc:sldChg>
      <pc:sldChg chg="addSp delSp modSp add mod modAnim">
        <pc:chgData name="Markus Johannes Zock" userId="a2b17c9c-a4d3-40bf-bdef-df4363d20581" providerId="ADAL" clId="{64B5DB8A-1245-9843-A306-57AAFF92199B}" dt="2020-08-31T19:15:34.293" v="2616" actId="20577"/>
        <pc:sldMkLst>
          <pc:docMk/>
          <pc:sldMk cId="1983269688" sldId="576"/>
        </pc:sldMkLst>
        <pc:spChg chg="mod">
          <ac:chgData name="Markus Johannes Zock" userId="a2b17c9c-a4d3-40bf-bdef-df4363d20581" providerId="ADAL" clId="{64B5DB8A-1245-9843-A306-57AAFF92199B}" dt="2020-08-31T10:29:33.947" v="1955" actId="20577"/>
          <ac:spMkLst>
            <pc:docMk/>
            <pc:sldMk cId="1983269688" sldId="576"/>
            <ac:spMk id="4" creationId="{D8009AED-A662-2648-8DB1-3BCC3596E9DF}"/>
          </ac:spMkLst>
        </pc:spChg>
        <pc:spChg chg="mod">
          <ac:chgData name="Markus Johannes Zock" userId="a2b17c9c-a4d3-40bf-bdef-df4363d20581" providerId="ADAL" clId="{64B5DB8A-1245-9843-A306-57AAFF92199B}" dt="2020-08-31T10:54:36.717" v="2144" actId="1076"/>
          <ac:spMkLst>
            <pc:docMk/>
            <pc:sldMk cId="1983269688" sldId="576"/>
            <ac:spMk id="6" creationId="{89C2FF3D-BB54-C148-A488-B13C574A3219}"/>
          </ac:spMkLst>
        </pc:spChg>
        <pc:spChg chg="mod">
          <ac:chgData name="Markus Johannes Zock" userId="a2b17c9c-a4d3-40bf-bdef-df4363d20581" providerId="ADAL" clId="{64B5DB8A-1245-9843-A306-57AAFF92199B}" dt="2020-08-31T19:15:34.293" v="2616" actId="20577"/>
          <ac:spMkLst>
            <pc:docMk/>
            <pc:sldMk cId="1983269688" sldId="576"/>
            <ac:spMk id="12" creationId="{3C3BB742-4295-C045-802E-DCF95582280B}"/>
          </ac:spMkLst>
        </pc:spChg>
        <pc:spChg chg="mod">
          <ac:chgData name="Markus Johannes Zock" userId="a2b17c9c-a4d3-40bf-bdef-df4363d20581" providerId="ADAL" clId="{64B5DB8A-1245-9843-A306-57AAFF92199B}" dt="2020-08-31T12:24:11.495" v="2539" actId="164"/>
          <ac:spMkLst>
            <pc:docMk/>
            <pc:sldMk cId="1983269688" sldId="576"/>
            <ac:spMk id="14" creationId="{B0026312-C445-5A46-9449-A430E1D49577}"/>
          </ac:spMkLst>
        </pc:spChg>
        <pc:grpChg chg="del">
          <ac:chgData name="Markus Johannes Zock" userId="a2b17c9c-a4d3-40bf-bdef-df4363d20581" providerId="ADAL" clId="{64B5DB8A-1245-9843-A306-57AAFF92199B}" dt="2020-08-31T10:25:46.045" v="1918" actId="478"/>
          <ac:grpSpMkLst>
            <pc:docMk/>
            <pc:sldMk cId="1983269688" sldId="576"/>
            <ac:grpSpMk id="2" creationId="{828373EC-C3FC-AE4D-A649-A49A67B10746}"/>
          </ac:grpSpMkLst>
        </pc:grpChg>
        <pc:grpChg chg="add mod">
          <ac:chgData name="Markus Johannes Zock" userId="a2b17c9c-a4d3-40bf-bdef-df4363d20581" providerId="ADAL" clId="{64B5DB8A-1245-9843-A306-57AAFF92199B}" dt="2020-08-31T12:24:11.495" v="2539" actId="164"/>
          <ac:grpSpMkLst>
            <pc:docMk/>
            <pc:sldMk cId="1983269688" sldId="576"/>
            <ac:grpSpMk id="2" creationId="{F5089CC5-845D-EC43-AD0A-EE79DF96F542}"/>
          </ac:grpSpMkLst>
        </pc:grpChg>
        <pc:grpChg chg="add mod">
          <ac:chgData name="Markus Johannes Zock" userId="a2b17c9c-a4d3-40bf-bdef-df4363d20581" providerId="ADAL" clId="{64B5DB8A-1245-9843-A306-57AAFF92199B}" dt="2020-08-31T11:01:08.706" v="2176" actId="1076"/>
          <ac:grpSpMkLst>
            <pc:docMk/>
            <pc:sldMk cId="1983269688" sldId="576"/>
            <ac:grpSpMk id="10" creationId="{658D8C0C-B90A-0D4C-824C-7BE4DA98F4F0}"/>
          </ac:grpSpMkLst>
        </pc:grpChg>
        <pc:picChg chg="add mod">
          <ac:chgData name="Markus Johannes Zock" userId="a2b17c9c-a4d3-40bf-bdef-df4363d20581" providerId="ADAL" clId="{64B5DB8A-1245-9843-A306-57AAFF92199B}" dt="2020-08-31T10:54:42.817" v="2145" actId="1076"/>
          <ac:picMkLst>
            <pc:docMk/>
            <pc:sldMk cId="1983269688" sldId="576"/>
            <ac:picMk id="7" creationId="{87F9B817-EC39-3B4B-902E-9B4CFA2E0A38}"/>
          </ac:picMkLst>
        </pc:picChg>
        <pc:picChg chg="mod">
          <ac:chgData name="Markus Johannes Zock" userId="a2b17c9c-a4d3-40bf-bdef-df4363d20581" providerId="ADAL" clId="{64B5DB8A-1245-9843-A306-57AAFF92199B}" dt="2020-08-31T10:26:05.641" v="1921"/>
          <ac:picMkLst>
            <pc:docMk/>
            <pc:sldMk cId="1983269688" sldId="576"/>
            <ac:picMk id="11" creationId="{EC275E19-CD23-5D49-AAE7-93A2FB2DCBA4}"/>
          </ac:picMkLst>
        </pc:picChg>
        <pc:picChg chg="add mod">
          <ac:chgData name="Markus Johannes Zock" userId="a2b17c9c-a4d3-40bf-bdef-df4363d20581" providerId="ADAL" clId="{64B5DB8A-1245-9843-A306-57AAFF92199B}" dt="2020-08-31T12:24:11.495" v="2539" actId="164"/>
          <ac:picMkLst>
            <pc:docMk/>
            <pc:sldMk cId="1983269688" sldId="576"/>
            <ac:picMk id="13" creationId="{B2E20EE0-6075-A24C-AE33-F084BFB00C87}"/>
          </ac:picMkLst>
        </pc:picChg>
        <pc:picChg chg="del">
          <ac:chgData name="Markus Johannes Zock" userId="a2b17c9c-a4d3-40bf-bdef-df4363d20581" providerId="ADAL" clId="{64B5DB8A-1245-9843-A306-57AAFF92199B}" dt="2020-08-31T10:28:41.297" v="1944" actId="478"/>
          <ac:picMkLst>
            <pc:docMk/>
            <pc:sldMk cId="1983269688" sldId="576"/>
            <ac:picMk id="29" creationId="{FDB0BDC4-71DF-1F48-93D9-3F35502B858E}"/>
          </ac:picMkLst>
        </pc:picChg>
      </pc:sldChg>
      <pc:sldChg chg="addSp delSp modSp add mod modAnim">
        <pc:chgData name="Markus Johannes Zock" userId="a2b17c9c-a4d3-40bf-bdef-df4363d20581" providerId="ADAL" clId="{64B5DB8A-1245-9843-A306-57AAFF92199B}" dt="2020-08-31T12:24:47.929" v="2546"/>
        <pc:sldMkLst>
          <pc:docMk/>
          <pc:sldMk cId="1272378635" sldId="577"/>
        </pc:sldMkLst>
        <pc:spChg chg="mod">
          <ac:chgData name="Markus Johannes Zock" userId="a2b17c9c-a4d3-40bf-bdef-df4363d20581" providerId="ADAL" clId="{64B5DB8A-1245-9843-A306-57AAFF92199B}" dt="2020-08-31T10:29:36.533" v="1957" actId="20577"/>
          <ac:spMkLst>
            <pc:docMk/>
            <pc:sldMk cId="1272378635" sldId="577"/>
            <ac:spMk id="4" creationId="{D8009AED-A662-2648-8DB1-3BCC3596E9DF}"/>
          </ac:spMkLst>
        </pc:spChg>
        <pc:spChg chg="mod">
          <ac:chgData name="Markus Johannes Zock" userId="a2b17c9c-a4d3-40bf-bdef-df4363d20581" providerId="ADAL" clId="{64B5DB8A-1245-9843-A306-57AAFF92199B}" dt="2020-08-31T10:54:59.387" v="2146" actId="1076"/>
          <ac:spMkLst>
            <pc:docMk/>
            <pc:sldMk cId="1272378635" sldId="577"/>
            <ac:spMk id="6" creationId="{89C2FF3D-BB54-C148-A488-B13C574A3219}"/>
          </ac:spMkLst>
        </pc:spChg>
        <pc:spChg chg="del">
          <ac:chgData name="Markus Johannes Zock" userId="a2b17c9c-a4d3-40bf-bdef-df4363d20581" providerId="ADAL" clId="{64B5DB8A-1245-9843-A306-57AAFF92199B}" dt="2020-08-31T10:41:09.126" v="2023" actId="478"/>
          <ac:spMkLst>
            <pc:docMk/>
            <pc:sldMk cId="1272378635" sldId="577"/>
            <ac:spMk id="14" creationId="{B0026312-C445-5A46-9449-A430E1D49577}"/>
          </ac:spMkLst>
        </pc:spChg>
        <pc:spChg chg="mod">
          <ac:chgData name="Markus Johannes Zock" userId="a2b17c9c-a4d3-40bf-bdef-df4363d20581" providerId="ADAL" clId="{64B5DB8A-1245-9843-A306-57AAFF92199B}" dt="2020-08-31T10:41:04.262" v="2022" actId="14100"/>
          <ac:spMkLst>
            <pc:docMk/>
            <pc:sldMk cId="1272378635" sldId="577"/>
            <ac:spMk id="16" creationId="{F91BEBC2-46CF-4B4E-B9E3-F48B12ECEEDA}"/>
          </ac:spMkLst>
        </pc:spChg>
        <pc:spChg chg="add mod">
          <ac:chgData name="Markus Johannes Zock" userId="a2b17c9c-a4d3-40bf-bdef-df4363d20581" providerId="ADAL" clId="{64B5DB8A-1245-9843-A306-57AAFF92199B}" dt="2020-08-31T10:43:23.952" v="2095" actId="14100"/>
          <ac:spMkLst>
            <pc:docMk/>
            <pc:sldMk cId="1272378635" sldId="577"/>
            <ac:spMk id="18" creationId="{2425B041-4928-FA42-8C5D-76C904C0ABBE}"/>
          </ac:spMkLst>
        </pc:spChg>
        <pc:grpChg chg="del">
          <ac:chgData name="Markus Johannes Zock" userId="a2b17c9c-a4d3-40bf-bdef-df4363d20581" providerId="ADAL" clId="{64B5DB8A-1245-9843-A306-57AAFF92199B}" dt="2020-08-31T10:26:22.097" v="1925" actId="478"/>
          <ac:grpSpMkLst>
            <pc:docMk/>
            <pc:sldMk cId="1272378635" sldId="577"/>
            <ac:grpSpMk id="10" creationId="{658D8C0C-B90A-0D4C-824C-7BE4DA98F4F0}"/>
          </ac:grpSpMkLst>
        </pc:grpChg>
        <pc:grpChg chg="add mod">
          <ac:chgData name="Markus Johannes Zock" userId="a2b17c9c-a4d3-40bf-bdef-df4363d20581" providerId="ADAL" clId="{64B5DB8A-1245-9843-A306-57AAFF92199B}" dt="2020-08-31T10:58:14.720" v="2164" actId="14100"/>
          <ac:grpSpMkLst>
            <pc:docMk/>
            <pc:sldMk cId="1272378635" sldId="577"/>
            <ac:grpSpMk id="13" creationId="{B6C7FF01-622A-0141-9B24-CFFA2353F8FD}"/>
          </ac:grpSpMkLst>
        </pc:grpChg>
        <pc:picChg chg="add del mod">
          <ac:chgData name="Markus Johannes Zock" userId="a2b17c9c-a4d3-40bf-bdef-df4363d20581" providerId="ADAL" clId="{64B5DB8A-1245-9843-A306-57AAFF92199B}" dt="2020-08-31T10:38:30.304" v="2002" actId="478"/>
          <ac:picMkLst>
            <pc:docMk/>
            <pc:sldMk cId="1272378635" sldId="577"/>
            <ac:picMk id="5" creationId="{796BA1D3-A416-0A49-9F5D-9841CB1E98C3}"/>
          </ac:picMkLst>
        </pc:picChg>
        <pc:picChg chg="add del mod">
          <ac:chgData name="Markus Johannes Zock" userId="a2b17c9c-a4d3-40bf-bdef-df4363d20581" providerId="ADAL" clId="{64B5DB8A-1245-9843-A306-57AAFF92199B}" dt="2020-08-31T10:39:25.978" v="2006" actId="478"/>
          <ac:picMkLst>
            <pc:docMk/>
            <pc:sldMk cId="1272378635" sldId="577"/>
            <ac:picMk id="8" creationId="{1E22FBD5-4B1A-BD4E-8289-E19D620F854E}"/>
          </ac:picMkLst>
        </pc:picChg>
        <pc:picChg chg="mod">
          <ac:chgData name="Markus Johannes Zock" userId="a2b17c9c-a4d3-40bf-bdef-df4363d20581" providerId="ADAL" clId="{64B5DB8A-1245-9843-A306-57AAFF92199B}" dt="2020-08-31T10:58:19.072" v="2165" actId="14100"/>
          <ac:picMkLst>
            <pc:docMk/>
            <pc:sldMk cId="1272378635" sldId="577"/>
            <ac:picMk id="15" creationId="{A2BDC22C-455E-0D4B-B1E3-E9E0E887191E}"/>
          </ac:picMkLst>
        </pc:picChg>
        <pc:picChg chg="add mod">
          <ac:chgData name="Markus Johannes Zock" userId="a2b17c9c-a4d3-40bf-bdef-df4363d20581" providerId="ADAL" clId="{64B5DB8A-1245-9843-A306-57AAFF92199B}" dt="2020-08-31T10:54:16.335" v="2143" actId="1076"/>
          <ac:picMkLst>
            <pc:docMk/>
            <pc:sldMk cId="1272378635" sldId="577"/>
            <ac:picMk id="17" creationId="{CB42A655-3AF7-8241-92AE-2F42887252AC}"/>
          </ac:picMkLst>
        </pc:picChg>
        <pc:picChg chg="del">
          <ac:chgData name="Markus Johannes Zock" userId="a2b17c9c-a4d3-40bf-bdef-df4363d20581" providerId="ADAL" clId="{64B5DB8A-1245-9843-A306-57AAFF92199B}" dt="2020-08-31T10:28:44.117" v="1945" actId="478"/>
          <ac:picMkLst>
            <pc:docMk/>
            <pc:sldMk cId="1272378635" sldId="577"/>
            <ac:picMk id="29" creationId="{FDB0BDC4-71DF-1F48-93D9-3F35502B858E}"/>
          </ac:picMkLst>
        </pc:picChg>
      </pc:sldChg>
      <pc:sldChg chg="addSp delSp modSp add mod modAnim">
        <pc:chgData name="Markus Johannes Zock" userId="a2b17c9c-a4d3-40bf-bdef-df4363d20581" providerId="ADAL" clId="{64B5DB8A-1245-9843-A306-57AAFF92199B}" dt="2020-08-31T12:25:03.229" v="2549"/>
        <pc:sldMkLst>
          <pc:docMk/>
          <pc:sldMk cId="861294103" sldId="578"/>
        </pc:sldMkLst>
        <pc:spChg chg="add mod">
          <ac:chgData name="Markus Johannes Zock" userId="a2b17c9c-a4d3-40bf-bdef-df4363d20581" providerId="ADAL" clId="{64B5DB8A-1245-9843-A306-57AAFF92199B}" dt="2020-08-31T10:29:11.835" v="1949" actId="164"/>
          <ac:spMkLst>
            <pc:docMk/>
            <pc:sldMk cId="861294103" sldId="578"/>
            <ac:spMk id="2" creationId="{AC278742-B4A3-784D-B07C-FCF03AD50EC5}"/>
          </ac:spMkLst>
        </pc:spChg>
        <pc:spChg chg="mod">
          <ac:chgData name="Markus Johannes Zock" userId="a2b17c9c-a4d3-40bf-bdef-df4363d20581" providerId="ADAL" clId="{64B5DB8A-1245-9843-A306-57AAFF92199B}" dt="2020-08-31T10:29:39.412" v="1959" actId="20577"/>
          <ac:spMkLst>
            <pc:docMk/>
            <pc:sldMk cId="861294103" sldId="578"/>
            <ac:spMk id="4" creationId="{D8009AED-A662-2648-8DB1-3BCC3596E9DF}"/>
          </ac:spMkLst>
        </pc:spChg>
        <pc:spChg chg="mod">
          <ac:chgData name="Markus Johannes Zock" userId="a2b17c9c-a4d3-40bf-bdef-df4363d20581" providerId="ADAL" clId="{64B5DB8A-1245-9843-A306-57AAFF92199B}" dt="2020-08-31T10:55:34.836" v="2149" actId="1076"/>
          <ac:spMkLst>
            <pc:docMk/>
            <pc:sldMk cId="861294103" sldId="578"/>
            <ac:spMk id="6" creationId="{89C2FF3D-BB54-C148-A488-B13C574A3219}"/>
          </ac:spMkLst>
        </pc:spChg>
        <pc:spChg chg="del">
          <ac:chgData name="Markus Johannes Zock" userId="a2b17c9c-a4d3-40bf-bdef-df4363d20581" providerId="ADAL" clId="{64B5DB8A-1245-9843-A306-57AAFF92199B}" dt="2020-08-31T10:43:53.763" v="2096" actId="478"/>
          <ac:spMkLst>
            <pc:docMk/>
            <pc:sldMk cId="861294103" sldId="578"/>
            <ac:spMk id="14" creationId="{B0026312-C445-5A46-9449-A430E1D49577}"/>
          </ac:spMkLst>
        </pc:spChg>
        <pc:grpChg chg="add mod">
          <ac:chgData name="Markus Johannes Zock" userId="a2b17c9c-a4d3-40bf-bdef-df4363d20581" providerId="ADAL" clId="{64B5DB8A-1245-9843-A306-57AAFF92199B}" dt="2020-08-31T10:55:48.005" v="2157" actId="1035"/>
          <ac:grpSpMkLst>
            <pc:docMk/>
            <pc:sldMk cId="861294103" sldId="578"/>
            <ac:grpSpMk id="5" creationId="{9A572427-4198-5B48-AEF0-FE42C675F597}"/>
          </ac:grpSpMkLst>
        </pc:grpChg>
        <pc:grpChg chg="del">
          <ac:chgData name="Markus Johannes Zock" userId="a2b17c9c-a4d3-40bf-bdef-df4363d20581" providerId="ADAL" clId="{64B5DB8A-1245-9843-A306-57AAFF92199B}" dt="2020-08-31T10:26:55.427" v="1930" actId="478"/>
          <ac:grpSpMkLst>
            <pc:docMk/>
            <pc:sldMk cId="861294103" sldId="578"/>
            <ac:grpSpMk id="13" creationId="{B6C7FF01-622A-0141-9B24-CFFA2353F8FD}"/>
          </ac:grpSpMkLst>
        </pc:grpChg>
        <pc:picChg chg="add mod">
          <ac:chgData name="Markus Johannes Zock" userId="a2b17c9c-a4d3-40bf-bdef-df4363d20581" providerId="ADAL" clId="{64B5DB8A-1245-9843-A306-57AAFF92199B}" dt="2020-08-31T10:55:40.762" v="2150" actId="1076"/>
          <ac:picMkLst>
            <pc:docMk/>
            <pc:sldMk cId="861294103" sldId="578"/>
            <ac:picMk id="8" creationId="{50D29C90-1975-E647-8DA8-5F84E0D4485E}"/>
          </ac:picMkLst>
        </pc:picChg>
        <pc:picChg chg="add mod">
          <ac:chgData name="Markus Johannes Zock" userId="a2b17c9c-a4d3-40bf-bdef-df4363d20581" providerId="ADAL" clId="{64B5DB8A-1245-9843-A306-57AAFF92199B}" dt="2020-08-31T10:29:11.835" v="1949" actId="164"/>
          <ac:picMkLst>
            <pc:docMk/>
            <pc:sldMk cId="861294103" sldId="578"/>
            <ac:picMk id="10" creationId="{DDC12662-CDFF-3A4A-ABE6-2A561E4BF238}"/>
          </ac:picMkLst>
        </pc:picChg>
        <pc:picChg chg="del">
          <ac:chgData name="Markus Johannes Zock" userId="a2b17c9c-a4d3-40bf-bdef-df4363d20581" providerId="ADAL" clId="{64B5DB8A-1245-9843-A306-57AAFF92199B}" dt="2020-08-31T10:29:17.172" v="1950" actId="478"/>
          <ac:picMkLst>
            <pc:docMk/>
            <pc:sldMk cId="861294103" sldId="578"/>
            <ac:picMk id="29" creationId="{FDB0BDC4-71DF-1F48-93D9-3F35502B858E}"/>
          </ac:picMkLst>
        </pc:picChg>
      </pc:sldChg>
      <pc:sldChg chg="addSp delSp modSp add mod modAnim">
        <pc:chgData name="Markus Johannes Zock" userId="a2b17c9c-a4d3-40bf-bdef-df4363d20581" providerId="ADAL" clId="{64B5DB8A-1245-9843-A306-57AAFF92199B}" dt="2020-08-31T12:25:23.179" v="2552"/>
        <pc:sldMkLst>
          <pc:docMk/>
          <pc:sldMk cId="2230002975" sldId="579"/>
        </pc:sldMkLst>
        <pc:spChg chg="del">
          <ac:chgData name="Markus Johannes Zock" userId="a2b17c9c-a4d3-40bf-bdef-df4363d20581" providerId="ADAL" clId="{64B5DB8A-1245-9843-A306-57AAFF92199B}" dt="2020-08-31T10:29:27.343" v="1952" actId="478"/>
          <ac:spMkLst>
            <pc:docMk/>
            <pc:sldMk cId="2230002975" sldId="579"/>
            <ac:spMk id="2" creationId="{AC278742-B4A3-784D-B07C-FCF03AD50EC5}"/>
          </ac:spMkLst>
        </pc:spChg>
        <pc:spChg chg="mod">
          <ac:chgData name="Markus Johannes Zock" userId="a2b17c9c-a4d3-40bf-bdef-df4363d20581" providerId="ADAL" clId="{64B5DB8A-1245-9843-A306-57AAFF92199B}" dt="2020-08-31T10:29:42.588" v="1961" actId="20577"/>
          <ac:spMkLst>
            <pc:docMk/>
            <pc:sldMk cId="2230002975" sldId="579"/>
            <ac:spMk id="4" creationId="{D8009AED-A662-2648-8DB1-3BCC3596E9DF}"/>
          </ac:spMkLst>
        </pc:spChg>
        <pc:spChg chg="mod">
          <ac:chgData name="Markus Johannes Zock" userId="a2b17c9c-a4d3-40bf-bdef-df4363d20581" providerId="ADAL" clId="{64B5DB8A-1245-9843-A306-57AAFF92199B}" dt="2020-08-31T10:56:23.664" v="2161" actId="1076"/>
          <ac:spMkLst>
            <pc:docMk/>
            <pc:sldMk cId="2230002975" sldId="579"/>
            <ac:spMk id="6" creationId="{89C2FF3D-BB54-C148-A488-B13C574A3219}"/>
          </ac:spMkLst>
        </pc:spChg>
        <pc:spChg chg="add mod">
          <ac:chgData name="Markus Johannes Zock" userId="a2b17c9c-a4d3-40bf-bdef-df4363d20581" providerId="ADAL" clId="{64B5DB8A-1245-9843-A306-57AAFF92199B}" dt="2020-08-31T10:50:47.426" v="2121" actId="170"/>
          <ac:spMkLst>
            <pc:docMk/>
            <pc:sldMk cId="2230002975" sldId="579"/>
            <ac:spMk id="9" creationId="{540204E3-6185-BB45-9DF5-FF628389FE7F}"/>
          </ac:spMkLst>
        </pc:spChg>
        <pc:spChg chg="add mod">
          <ac:chgData name="Markus Johannes Zock" userId="a2b17c9c-a4d3-40bf-bdef-df4363d20581" providerId="ADAL" clId="{64B5DB8A-1245-9843-A306-57AAFF92199B}" dt="2020-08-31T12:25:16.054" v="2550" actId="164"/>
          <ac:spMkLst>
            <pc:docMk/>
            <pc:sldMk cId="2230002975" sldId="579"/>
            <ac:spMk id="18" creationId="{ACD4E211-292E-DB4C-BAB7-EEF2A96F7052}"/>
          </ac:spMkLst>
        </pc:spChg>
        <pc:grpChg chg="add mod">
          <ac:chgData name="Markus Johannes Zock" userId="a2b17c9c-a4d3-40bf-bdef-df4363d20581" providerId="ADAL" clId="{64B5DB8A-1245-9843-A306-57AAFF92199B}" dt="2020-08-31T12:25:16.054" v="2550" actId="164"/>
          <ac:grpSpMkLst>
            <pc:docMk/>
            <pc:sldMk cId="2230002975" sldId="579"/>
            <ac:grpSpMk id="2" creationId="{1F8B2523-EE51-B64A-AB69-3F429DF41816}"/>
          </ac:grpSpMkLst>
        </pc:grpChg>
        <pc:picChg chg="add del mod">
          <ac:chgData name="Markus Johannes Zock" userId="a2b17c9c-a4d3-40bf-bdef-df4363d20581" providerId="ADAL" clId="{64B5DB8A-1245-9843-A306-57AAFF92199B}" dt="2020-08-31T10:49:24.896" v="2115" actId="478"/>
          <ac:picMkLst>
            <pc:docMk/>
            <pc:sldMk cId="2230002975" sldId="579"/>
            <ac:picMk id="7" creationId="{BA929F05-D568-F94E-99AB-46EF7102AF0E}"/>
          </ac:picMkLst>
        </pc:picChg>
        <pc:picChg chg="del">
          <ac:chgData name="Markus Johannes Zock" userId="a2b17c9c-a4d3-40bf-bdef-df4363d20581" providerId="ADAL" clId="{64B5DB8A-1245-9843-A306-57AAFF92199B}" dt="2020-08-31T10:29:23.535" v="1951" actId="478"/>
          <ac:picMkLst>
            <pc:docMk/>
            <pc:sldMk cId="2230002975" sldId="579"/>
            <ac:picMk id="10" creationId="{DDC12662-CDFF-3A4A-ABE6-2A561E4BF238}"/>
          </ac:picMkLst>
        </pc:picChg>
        <pc:picChg chg="add del mod">
          <ac:chgData name="Markus Johannes Zock" userId="a2b17c9c-a4d3-40bf-bdef-df4363d20581" providerId="ADAL" clId="{64B5DB8A-1245-9843-A306-57AAFF92199B}" dt="2020-08-31T10:49:12.853" v="2113" actId="478"/>
          <ac:picMkLst>
            <pc:docMk/>
            <pc:sldMk cId="2230002975" sldId="579"/>
            <ac:picMk id="11" creationId="{558A6FD3-B452-DF4D-ACA0-A1D86C338D19}"/>
          </ac:picMkLst>
        </pc:picChg>
        <pc:picChg chg="add del mod">
          <ac:chgData name="Markus Johannes Zock" userId="a2b17c9c-a4d3-40bf-bdef-df4363d20581" providerId="ADAL" clId="{64B5DB8A-1245-9843-A306-57AAFF92199B}" dt="2020-08-31T10:49:09.154" v="2112" actId="478"/>
          <ac:picMkLst>
            <pc:docMk/>
            <pc:sldMk cId="2230002975" sldId="579"/>
            <ac:picMk id="13" creationId="{45DEBDDD-DA71-754C-B188-3C08F9B87D8E}"/>
          </ac:picMkLst>
        </pc:picChg>
        <pc:picChg chg="add mod">
          <ac:chgData name="Markus Johannes Zock" userId="a2b17c9c-a4d3-40bf-bdef-df4363d20581" providerId="ADAL" clId="{64B5DB8A-1245-9843-A306-57AAFF92199B}" dt="2020-08-31T10:57:26.898" v="2163" actId="1076"/>
          <ac:picMkLst>
            <pc:docMk/>
            <pc:sldMk cId="2230002975" sldId="579"/>
            <ac:picMk id="16" creationId="{5DB08469-DDAA-D445-B9E8-21A506C02C0A}"/>
          </ac:picMkLst>
        </pc:picChg>
        <pc:picChg chg="add mod">
          <ac:chgData name="Markus Johannes Zock" userId="a2b17c9c-a4d3-40bf-bdef-df4363d20581" providerId="ADAL" clId="{64B5DB8A-1245-9843-A306-57AAFF92199B}" dt="2020-08-31T11:48:15.942" v="2184" actId="1076"/>
          <ac:picMkLst>
            <pc:docMk/>
            <pc:sldMk cId="2230002975" sldId="579"/>
            <ac:picMk id="19" creationId="{BCDC4F7B-E122-6648-A6CD-2D0FCFED8AE4}"/>
          </ac:picMkLst>
        </pc:picChg>
        <pc:picChg chg="add mod">
          <ac:chgData name="Markus Johannes Zock" userId="a2b17c9c-a4d3-40bf-bdef-df4363d20581" providerId="ADAL" clId="{64B5DB8A-1245-9843-A306-57AAFF92199B}" dt="2020-08-31T12:25:16.054" v="2550" actId="164"/>
          <ac:picMkLst>
            <pc:docMk/>
            <pc:sldMk cId="2230002975" sldId="579"/>
            <ac:picMk id="21" creationId="{13C73854-C791-644C-94FE-FFD4DF4E1F0B}"/>
          </ac:picMkLst>
        </pc:picChg>
        <pc:picChg chg="add mod">
          <ac:chgData name="Markus Johannes Zock" userId="a2b17c9c-a4d3-40bf-bdef-df4363d20581" providerId="ADAL" clId="{64B5DB8A-1245-9843-A306-57AAFF92199B}" dt="2020-08-31T12:25:16.054" v="2550" actId="164"/>
          <ac:picMkLst>
            <pc:docMk/>
            <pc:sldMk cId="2230002975" sldId="579"/>
            <ac:picMk id="23" creationId="{B3554788-ECEF-5547-9228-64BD9355571F}"/>
          </ac:picMkLst>
        </pc:picChg>
        <pc:picChg chg="del">
          <ac:chgData name="Markus Johannes Zock" userId="a2b17c9c-a4d3-40bf-bdef-df4363d20581" providerId="ADAL" clId="{64B5DB8A-1245-9843-A306-57AAFF92199B}" dt="2020-08-31T10:29:28.679" v="1953" actId="478"/>
          <ac:picMkLst>
            <pc:docMk/>
            <pc:sldMk cId="2230002975" sldId="579"/>
            <ac:picMk id="29" creationId="{FDB0BDC4-71DF-1F48-93D9-3F35502B858E}"/>
          </ac:picMkLst>
        </pc:picChg>
      </pc:sldChg>
    </pc:docChg>
  </pc:docChgLst>
  <pc:docChgLst>
    <pc:chgData name="Markus Johannes Zock" userId="S::markus.zock@un.org::a2b17c9c-a4d3-40bf-bdef-df4363d20581" providerId="AD" clId="Web-{AC1933C5-5FB6-ADB5-1930-BADA5E6ECE48}"/>
    <pc:docChg chg="modSld">
      <pc:chgData name="Markus Johannes Zock" userId="S::markus.zock@un.org::a2b17c9c-a4d3-40bf-bdef-df4363d20581" providerId="AD" clId="Web-{AC1933C5-5FB6-ADB5-1930-BADA5E6ECE48}" dt="2020-08-28T15:00:11.724" v="69"/>
      <pc:docMkLst>
        <pc:docMk/>
      </pc:docMkLst>
      <pc:sldChg chg="modSp">
        <pc:chgData name="Markus Johannes Zock" userId="S::markus.zock@un.org::a2b17c9c-a4d3-40bf-bdef-df4363d20581" providerId="AD" clId="Web-{AC1933C5-5FB6-ADB5-1930-BADA5E6ECE48}" dt="2020-08-28T15:00:11.724" v="69"/>
        <pc:sldMkLst>
          <pc:docMk/>
          <pc:sldMk cId="175723101" sldId="284"/>
        </pc:sldMkLst>
        <pc:graphicFrameChg chg="mod modGraphic">
          <ac:chgData name="Markus Johannes Zock" userId="S::markus.zock@un.org::a2b17c9c-a4d3-40bf-bdef-df4363d20581" providerId="AD" clId="Web-{AC1933C5-5FB6-ADB5-1930-BADA5E6ECE48}" dt="2020-08-28T15:00:11.724" v="69"/>
          <ac:graphicFrameMkLst>
            <pc:docMk/>
            <pc:sldMk cId="175723101" sldId="284"/>
            <ac:graphicFrameMk id="67" creationId="{00000000-0000-0000-0000-000000000000}"/>
          </ac:graphicFrameMkLst>
        </pc:graphicFrameChg>
      </pc:sldChg>
    </pc:docChg>
  </pc:docChgLst>
  <pc:docChgLst>
    <pc:chgData name="Markus Johannes Zock" userId="S::markus.zock@un.org::a2b17c9c-a4d3-40bf-bdef-df4363d20581" providerId="AD" clId="Web-{55B27AA8-C04D-47F0-2098-7F755D2B314C}"/>
    <pc:docChg chg="modSld">
      <pc:chgData name="Markus Johannes Zock" userId="S::markus.zock@un.org::a2b17c9c-a4d3-40bf-bdef-df4363d20581" providerId="AD" clId="Web-{55B27AA8-C04D-47F0-2098-7F755D2B314C}" dt="2020-08-31T09:00:30.417" v="124"/>
      <pc:docMkLst>
        <pc:docMk/>
      </pc:docMkLst>
      <pc:sldChg chg="modNotes">
        <pc:chgData name="Markus Johannes Zock" userId="S::markus.zock@un.org::a2b17c9c-a4d3-40bf-bdef-df4363d20581" providerId="AD" clId="Web-{55B27AA8-C04D-47F0-2098-7F755D2B314C}" dt="2020-08-31T09:00:30.417" v="124"/>
        <pc:sldMkLst>
          <pc:docMk/>
          <pc:sldMk cId="2567559026" sldId="293"/>
        </pc:sldMkLst>
      </pc:sldChg>
      <pc:sldChg chg="modSp">
        <pc:chgData name="Markus Johannes Zock" userId="S::markus.zock@un.org::a2b17c9c-a4d3-40bf-bdef-df4363d20581" providerId="AD" clId="Web-{55B27AA8-C04D-47F0-2098-7F755D2B314C}" dt="2020-08-31T08:59:55.339" v="122" actId="20577"/>
        <pc:sldMkLst>
          <pc:docMk/>
          <pc:sldMk cId="1470298655" sldId="563"/>
        </pc:sldMkLst>
        <pc:spChg chg="mod">
          <ac:chgData name="Markus Johannes Zock" userId="S::markus.zock@un.org::a2b17c9c-a4d3-40bf-bdef-df4363d20581" providerId="AD" clId="Web-{55B27AA8-C04D-47F0-2098-7F755D2B314C}" dt="2020-08-31T08:59:55.339" v="122" actId="20577"/>
          <ac:spMkLst>
            <pc:docMk/>
            <pc:sldMk cId="1470298655" sldId="563"/>
            <ac:spMk id="4" creationId="{8556DBB0-7933-F943-BC80-16B342938513}"/>
          </ac:spMkLst>
        </pc:spChg>
        <pc:graphicFrameChg chg="mod modGraphic">
          <ac:chgData name="Markus Johannes Zock" userId="S::markus.zock@un.org::a2b17c9c-a4d3-40bf-bdef-df4363d20581" providerId="AD" clId="Web-{55B27AA8-C04D-47F0-2098-7F755D2B314C}" dt="2020-08-31T08:59:35.901" v="107"/>
          <ac:graphicFrameMkLst>
            <pc:docMk/>
            <pc:sldMk cId="1470298655" sldId="563"/>
            <ac:graphicFrameMk id="5" creationId="{E15EFAC4-3B2D-B245-BD66-28DF4A529A9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rcORqaFGM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prcORqaFGM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rcORqaFGM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1" dirty="0">
                <a:latin typeface="Calibri"/>
                <a:cs typeface="Calibri"/>
              </a:rPr>
              <a:t>Design </a:t>
            </a:r>
            <a:r>
              <a:rPr lang="de-DE" sz="1200" b="1" dirty="0" err="1">
                <a:latin typeface="Calibri"/>
                <a:cs typeface="Calibri"/>
              </a:rPr>
              <a:t>your</a:t>
            </a:r>
            <a:r>
              <a:rPr lang="de-DE" sz="1200" b="1" dirty="0">
                <a:latin typeface="Calibri"/>
                <a:cs typeface="Calibri"/>
              </a:rPr>
              <a:t> own </a:t>
            </a:r>
            <a:r>
              <a:rPr lang="de-DE" sz="1200" b="1" dirty="0" err="1">
                <a:latin typeface="Calibri"/>
                <a:cs typeface="Calibri"/>
              </a:rPr>
              <a:t>nudge</a:t>
            </a:r>
            <a:r>
              <a:rPr lang="de-DE" sz="1200" b="1" dirty="0">
                <a:latin typeface="Calibri"/>
                <a:cs typeface="Calibri"/>
              </a:rPr>
              <a:t>:</a:t>
            </a:r>
          </a:p>
          <a:p>
            <a:pPr marL="0" indent="0">
              <a:buNone/>
            </a:pPr>
            <a:endParaRPr lang="de-DE" sz="1200" b="1" dirty="0">
              <a:latin typeface="Calibri" panose="020F0502020204030204" pitchFamily="34" charset="0"/>
              <a:cs typeface="Calibri" panose="020F0502020204030204" pitchFamily="34" charset="0"/>
            </a:endParaRPr>
          </a:p>
          <a:p>
            <a:pPr marL="0" indent="0">
              <a:buNone/>
            </a:pPr>
            <a:r>
              <a:rPr lang="de-DE" sz="1200" b="1" dirty="0" err="1">
                <a:latin typeface="Calibri"/>
                <a:cs typeface="Calibri"/>
              </a:rPr>
              <a:t>Why</a:t>
            </a:r>
            <a:r>
              <a:rPr lang="de-DE" sz="1200" b="1" dirty="0">
                <a:latin typeface="Calibri"/>
                <a:cs typeface="Calibri"/>
              </a:rPr>
              <a:t>? </a:t>
            </a:r>
            <a:r>
              <a:rPr lang="de-DE" sz="1200" b="0" dirty="0">
                <a:latin typeface="Calibri"/>
                <a:cs typeface="Calibri"/>
              </a:rPr>
              <a:t>The </a:t>
            </a:r>
            <a:r>
              <a:rPr lang="de-DE" sz="1200" b="0" dirty="0" err="1">
                <a:latin typeface="Calibri"/>
                <a:cs typeface="Calibri"/>
              </a:rPr>
              <a:t>purpose</a:t>
            </a:r>
            <a:r>
              <a:rPr lang="de-DE" sz="1200" b="0" dirty="0">
                <a:latin typeface="Calibri"/>
                <a:cs typeface="Calibri"/>
              </a:rPr>
              <a:t> </a:t>
            </a:r>
            <a:r>
              <a:rPr lang="de-DE" sz="1200" b="0" dirty="0" err="1">
                <a:latin typeface="Calibri"/>
                <a:cs typeface="Calibri"/>
              </a:rPr>
              <a:t>of</a:t>
            </a:r>
            <a:r>
              <a:rPr lang="de-DE" sz="1200" b="0" dirty="0">
                <a:latin typeface="Calibri"/>
                <a:cs typeface="Calibri"/>
              </a:rPr>
              <a:t> </a:t>
            </a:r>
            <a:r>
              <a:rPr lang="de-DE" sz="1200" b="0" dirty="0" err="1">
                <a:latin typeface="Calibri"/>
                <a:cs typeface="Calibri"/>
              </a:rPr>
              <a:t>the</a:t>
            </a:r>
            <a:r>
              <a:rPr lang="de-DE" sz="1200" b="0" dirty="0">
                <a:latin typeface="Calibri"/>
                <a:cs typeface="Calibri"/>
              </a:rPr>
              <a:t> </a:t>
            </a:r>
            <a:r>
              <a:rPr lang="de-DE" dirty="0" err="1">
                <a:latin typeface="Calibri"/>
                <a:cs typeface="Calibri"/>
              </a:rPr>
              <a:t>activity</a:t>
            </a:r>
            <a:r>
              <a:rPr lang="de-DE" sz="1200" b="0" dirty="0">
                <a:latin typeface="Calibri"/>
                <a:cs typeface="Calibri"/>
              </a:rPr>
              <a:t> </a:t>
            </a:r>
            <a:r>
              <a:rPr lang="de-DE" sz="1200" b="0" dirty="0" err="1">
                <a:latin typeface="Calibri"/>
                <a:cs typeface="Calibri"/>
              </a:rPr>
              <a:t>is</a:t>
            </a:r>
            <a:r>
              <a:rPr lang="de-DE" sz="1200" b="0" dirty="0">
                <a:latin typeface="Calibri"/>
                <a:cs typeface="Calibri"/>
              </a:rPr>
              <a:t> </a:t>
            </a:r>
            <a:r>
              <a:rPr lang="de-DE" sz="1200" b="0" dirty="0" err="1">
                <a:latin typeface="Calibri"/>
                <a:cs typeface="Calibri"/>
              </a:rPr>
              <a:t>that</a:t>
            </a:r>
            <a:r>
              <a:rPr lang="de-DE" sz="1200" b="0" dirty="0">
                <a:latin typeface="Calibri"/>
                <a:cs typeface="Calibri"/>
              </a:rPr>
              <a:t> </a:t>
            </a:r>
            <a:r>
              <a:rPr lang="de-DE" sz="1200" b="0" dirty="0" err="1">
                <a:latin typeface="Calibri"/>
                <a:cs typeface="Calibri"/>
              </a:rPr>
              <a:t>participants</a:t>
            </a:r>
            <a:r>
              <a:rPr lang="de-DE" sz="1200" b="0" dirty="0">
                <a:latin typeface="Calibri"/>
                <a:cs typeface="Calibri"/>
              </a:rPr>
              <a:t> design </a:t>
            </a:r>
            <a:r>
              <a:rPr lang="de-DE" sz="1200" b="0" dirty="0" err="1">
                <a:latin typeface="Calibri"/>
                <a:cs typeface="Calibri"/>
              </a:rPr>
              <a:t>their</a:t>
            </a:r>
            <a:r>
              <a:rPr lang="de-DE" sz="1200" b="0" dirty="0">
                <a:latin typeface="Calibri"/>
                <a:cs typeface="Calibri"/>
              </a:rPr>
              <a:t> own </a:t>
            </a:r>
            <a:r>
              <a:rPr lang="de-DE" sz="1200" b="0" dirty="0" err="1">
                <a:latin typeface="Calibri"/>
                <a:cs typeface="Calibri"/>
              </a:rPr>
              <a:t>nudge</a:t>
            </a:r>
            <a:r>
              <a:rPr lang="de-DE" sz="1200" b="0" dirty="0">
                <a:latin typeface="Calibri"/>
                <a:cs typeface="Calibri"/>
              </a:rPr>
              <a:t> (an </a:t>
            </a:r>
            <a:r>
              <a:rPr lang="de-DE" sz="1200" b="0" dirty="0" err="1">
                <a:latin typeface="Calibri"/>
                <a:cs typeface="Calibri"/>
              </a:rPr>
              <a:t>intervention</a:t>
            </a:r>
            <a:r>
              <a:rPr lang="de-DE" sz="1200" b="0" dirty="0">
                <a:latin typeface="Calibri"/>
                <a:cs typeface="Calibri"/>
              </a:rPr>
              <a:t> </a:t>
            </a:r>
            <a:r>
              <a:rPr lang="de-DE" sz="1200" b="0" dirty="0" err="1">
                <a:latin typeface="Calibri"/>
                <a:cs typeface="Calibri"/>
              </a:rPr>
              <a:t>that</a:t>
            </a:r>
            <a:r>
              <a:rPr lang="de-DE" sz="1200" b="0" dirty="0">
                <a:latin typeface="Calibri"/>
                <a:cs typeface="Calibri"/>
              </a:rPr>
              <a:t> </a:t>
            </a:r>
            <a:r>
              <a:rPr lang="de-DE" sz="1200" b="0" dirty="0" err="1">
                <a:latin typeface="Calibri"/>
                <a:cs typeface="Calibri"/>
              </a:rPr>
              <a:t>gently</a:t>
            </a:r>
            <a:r>
              <a:rPr lang="de-DE" sz="1200" b="0" dirty="0">
                <a:latin typeface="Calibri"/>
                <a:cs typeface="Calibri"/>
              </a:rPr>
              <a:t> </a:t>
            </a:r>
            <a:r>
              <a:rPr lang="de-DE" sz="1200" b="0" dirty="0" err="1">
                <a:latin typeface="Calibri"/>
                <a:cs typeface="Calibri"/>
              </a:rPr>
              <a:t>steers</a:t>
            </a:r>
            <a:r>
              <a:rPr lang="de-DE" sz="1200" b="0" dirty="0">
                <a:latin typeface="Calibri"/>
                <a:cs typeface="Calibri"/>
              </a:rPr>
              <a:t> </a:t>
            </a:r>
            <a:r>
              <a:rPr lang="de-DE" sz="1200" b="0" dirty="0" err="1">
                <a:latin typeface="Calibri"/>
                <a:cs typeface="Calibri"/>
              </a:rPr>
              <a:t>individuals</a:t>
            </a:r>
            <a:r>
              <a:rPr lang="de-DE" sz="1200" b="0" dirty="0">
                <a:latin typeface="Calibri"/>
                <a:cs typeface="Calibri"/>
              </a:rPr>
              <a:t> </a:t>
            </a:r>
            <a:r>
              <a:rPr lang="de-DE" sz="1200" b="0" dirty="0" err="1">
                <a:latin typeface="Calibri"/>
                <a:cs typeface="Calibri"/>
              </a:rPr>
              <a:t>towards</a:t>
            </a:r>
            <a:r>
              <a:rPr lang="de-DE" sz="1200" b="0" dirty="0">
                <a:latin typeface="Calibri"/>
                <a:cs typeface="Calibri"/>
              </a:rPr>
              <a:t> a </a:t>
            </a:r>
            <a:r>
              <a:rPr lang="de-DE" sz="1200" b="0" dirty="0" err="1">
                <a:latin typeface="Calibri"/>
                <a:cs typeface="Calibri"/>
              </a:rPr>
              <a:t>desired</a:t>
            </a:r>
            <a:r>
              <a:rPr lang="de-DE" sz="1200" b="0" dirty="0">
                <a:latin typeface="Calibri"/>
                <a:cs typeface="Calibri"/>
              </a:rPr>
              <a:t> </a:t>
            </a:r>
            <a:r>
              <a:rPr lang="de-DE" sz="1200" b="0" dirty="0" err="1">
                <a:latin typeface="Calibri"/>
                <a:cs typeface="Calibri"/>
              </a:rPr>
              <a:t>action</a:t>
            </a:r>
            <a:r>
              <a:rPr lang="de-DE" sz="1200" b="0" dirty="0">
                <a:latin typeface="Calibri"/>
                <a:cs typeface="Calibri"/>
              </a:rPr>
              <a:t>) </a:t>
            </a:r>
            <a:r>
              <a:rPr lang="de-DE" sz="1200" b="0" dirty="0" err="1">
                <a:latin typeface="Calibri"/>
                <a:cs typeface="Calibri"/>
              </a:rPr>
              <a:t>to</a:t>
            </a:r>
            <a:r>
              <a:rPr lang="de-DE" sz="1200" b="0" dirty="0">
                <a:latin typeface="Calibri"/>
                <a:cs typeface="Calibri"/>
              </a:rPr>
              <a:t> fix an </a:t>
            </a:r>
            <a:r>
              <a:rPr lang="de-DE" sz="1200" b="0" dirty="0" err="1">
                <a:latin typeface="Calibri"/>
                <a:cs typeface="Calibri"/>
              </a:rPr>
              <a:t>integrity</a:t>
            </a:r>
            <a:r>
              <a:rPr lang="de-DE" sz="1200" b="0" dirty="0">
                <a:latin typeface="Calibri"/>
                <a:cs typeface="Calibri"/>
              </a:rPr>
              <a:t> </a:t>
            </a:r>
            <a:r>
              <a:rPr lang="de-DE" sz="1200" b="0" dirty="0" err="1">
                <a:latin typeface="Calibri"/>
                <a:cs typeface="Calibri"/>
              </a:rPr>
              <a:t>problem</a:t>
            </a:r>
            <a:r>
              <a:rPr lang="de-DE" sz="1200" b="0" dirty="0">
                <a:latin typeface="Calibri"/>
                <a:cs typeface="Calibri"/>
              </a:rPr>
              <a:t> </a:t>
            </a:r>
            <a:r>
              <a:rPr lang="de-DE" sz="1200" b="0" dirty="0" err="1">
                <a:latin typeface="Calibri"/>
                <a:cs typeface="Calibri"/>
              </a:rPr>
              <a:t>caused</a:t>
            </a:r>
            <a:r>
              <a:rPr lang="de-DE" sz="1200" b="0" dirty="0">
                <a:latin typeface="Calibri"/>
                <a:cs typeface="Calibri"/>
              </a:rPr>
              <a:t> </a:t>
            </a:r>
            <a:r>
              <a:rPr lang="de-DE" sz="1200" b="0" dirty="0" err="1">
                <a:latin typeface="Calibri"/>
                <a:cs typeface="Calibri"/>
              </a:rPr>
              <a:t>by</a:t>
            </a:r>
            <a:r>
              <a:rPr lang="de-DE" sz="1200" b="0" dirty="0">
                <a:latin typeface="Calibri"/>
                <a:cs typeface="Calibri"/>
              </a:rPr>
              <a:t> </a:t>
            </a:r>
            <a:r>
              <a:rPr lang="de-DE" sz="1200" b="0" dirty="0" err="1">
                <a:latin typeface="Calibri"/>
                <a:cs typeface="Calibri"/>
              </a:rPr>
              <a:t>unethical</a:t>
            </a:r>
            <a:r>
              <a:rPr lang="de-DE" sz="1200" b="0" dirty="0">
                <a:latin typeface="Calibri"/>
                <a:cs typeface="Calibri"/>
              </a:rPr>
              <a:t> </a:t>
            </a:r>
            <a:r>
              <a:rPr lang="de-DE" sz="1200" b="0" dirty="0" err="1">
                <a:latin typeface="Calibri"/>
                <a:cs typeface="Calibri"/>
              </a:rPr>
              <a:t>behavior</a:t>
            </a:r>
            <a:r>
              <a:rPr lang="de-DE" sz="1200" b="0" dirty="0">
                <a:latin typeface="Calibri"/>
                <a:cs typeface="Calibri"/>
              </a:rPr>
              <a:t>.</a:t>
            </a:r>
          </a:p>
          <a:p>
            <a:pPr marL="0" indent="0">
              <a:buNone/>
            </a:pPr>
            <a:r>
              <a:rPr lang="de-DE" sz="1200" b="1" dirty="0" err="1">
                <a:latin typeface="Calibri" panose="020F0502020204030204" pitchFamily="34" charset="0"/>
                <a:cs typeface="Calibri" panose="020F0502020204030204" pitchFamily="34" charset="0"/>
              </a:rPr>
              <a:t>What</a:t>
            </a:r>
            <a:r>
              <a:rPr lang="de-DE" sz="1200" b="1" dirty="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de-DE" sz="1200" dirty="0" err="1">
                <a:latin typeface="Calibri"/>
                <a:cs typeface="Calibri"/>
              </a:rPr>
              <a:t>Participants</a:t>
            </a:r>
            <a:r>
              <a:rPr lang="de-DE" sz="1200" dirty="0">
                <a:latin typeface="Calibri"/>
                <a:cs typeface="Calibri"/>
              </a:rPr>
              <a:t> </a:t>
            </a:r>
            <a:r>
              <a:rPr lang="de-DE" sz="1200" dirty="0" err="1">
                <a:latin typeface="Calibri"/>
                <a:cs typeface="Calibri"/>
              </a:rPr>
              <a:t>should</a:t>
            </a:r>
            <a:r>
              <a:rPr lang="de-DE" sz="1200" dirty="0">
                <a:latin typeface="Calibri"/>
                <a:cs typeface="Calibri"/>
              </a:rPr>
              <a:t> form </a:t>
            </a:r>
            <a:r>
              <a:rPr lang="de-DE" sz="1200" dirty="0" err="1">
                <a:latin typeface="Calibri"/>
                <a:cs typeface="Calibri"/>
              </a:rPr>
              <a:t>small</a:t>
            </a:r>
            <a:r>
              <a:rPr lang="de-DE" sz="1200" dirty="0">
                <a:latin typeface="Calibri"/>
                <a:cs typeface="Calibri"/>
              </a:rPr>
              <a:t> </a:t>
            </a:r>
            <a:r>
              <a:rPr lang="de-DE" sz="1200" dirty="0" err="1">
                <a:latin typeface="Calibri"/>
                <a:cs typeface="Calibri"/>
              </a:rPr>
              <a:t>groups</a:t>
            </a:r>
            <a:r>
              <a:rPr lang="de-DE" sz="1200" dirty="0">
                <a:latin typeface="Calibri"/>
                <a:cs typeface="Calibri"/>
              </a:rPr>
              <a:t>. </a:t>
            </a:r>
            <a:r>
              <a:rPr lang="de-DE" sz="1200" dirty="0" err="1">
                <a:latin typeface="Calibri"/>
                <a:cs typeface="Calibri"/>
              </a:rPr>
              <a:t>Each</a:t>
            </a:r>
            <a:r>
              <a:rPr lang="de-DE" sz="1200" dirty="0">
                <a:latin typeface="Calibri"/>
                <a:cs typeface="Calibri"/>
              </a:rPr>
              <a:t> </a:t>
            </a:r>
            <a:r>
              <a:rPr lang="de-DE" sz="1200" dirty="0" err="1">
                <a:latin typeface="Calibri"/>
                <a:cs typeface="Calibri"/>
              </a:rPr>
              <a:t>small</a:t>
            </a:r>
            <a:r>
              <a:rPr lang="de-DE" sz="1200" dirty="0">
                <a:latin typeface="Calibri"/>
                <a:cs typeface="Calibri"/>
              </a:rPr>
              <a:t> </a:t>
            </a:r>
            <a:r>
              <a:rPr lang="de-DE" sz="1200" dirty="0" err="1">
                <a:latin typeface="Calibri"/>
                <a:cs typeface="Calibri"/>
              </a:rPr>
              <a:t>group</a:t>
            </a:r>
            <a:r>
              <a:rPr lang="de-DE" sz="1200" dirty="0">
                <a:latin typeface="Calibri"/>
                <a:cs typeface="Calibri"/>
              </a:rPr>
              <a:t> </a:t>
            </a:r>
            <a:r>
              <a:rPr lang="de-DE" sz="1200" dirty="0" err="1">
                <a:latin typeface="Calibri"/>
                <a:cs typeface="Calibri"/>
              </a:rPr>
              <a:t>should</a:t>
            </a:r>
            <a:r>
              <a:rPr lang="de-DE" sz="1200" dirty="0">
                <a:latin typeface="Calibri"/>
                <a:cs typeface="Calibri"/>
              </a:rPr>
              <a:t> </a:t>
            </a:r>
            <a:r>
              <a:rPr lang="de-DE" sz="1200" dirty="0" err="1">
                <a:latin typeface="Calibri"/>
                <a:cs typeface="Calibri"/>
              </a:rPr>
              <a:t>select</a:t>
            </a:r>
            <a:r>
              <a:rPr lang="de-DE" sz="1200" dirty="0">
                <a:latin typeface="Calibri"/>
                <a:cs typeface="Calibri"/>
              </a:rPr>
              <a:t> a </a:t>
            </a:r>
            <a:r>
              <a:rPr lang="de-DE" sz="1200" dirty="0" err="1">
                <a:latin typeface="Calibri"/>
                <a:cs typeface="Calibri"/>
              </a:rPr>
              <a:t>note-taker</a:t>
            </a:r>
            <a:r>
              <a:rPr lang="de-DE" sz="1200" dirty="0">
                <a:latin typeface="Calibri"/>
                <a:cs typeface="Calibri"/>
              </a:rPr>
              <a:t> and </a:t>
            </a:r>
            <a:r>
              <a:rPr lang="de-DE" sz="1200" dirty="0" err="1">
                <a:latin typeface="Calibri"/>
                <a:cs typeface="Calibri"/>
              </a:rPr>
              <a:t>rapporteur</a:t>
            </a:r>
            <a:r>
              <a:rPr lang="de-DE" sz="1200" dirty="0">
                <a:latin typeface="Calibri"/>
                <a:cs typeface="Calibri"/>
              </a:rPr>
              <a:t>.</a:t>
            </a:r>
          </a:p>
          <a:p>
            <a:pPr marL="171450" indent="-171450">
              <a:buFont typeface="Arial" panose="020B0604020202020204" pitchFamily="34" charset="0"/>
              <a:buChar char="•"/>
            </a:pPr>
            <a:r>
              <a:rPr lang="de-DE" sz="1200" dirty="0" err="1">
                <a:latin typeface="Calibri" panose="020F0502020204030204" pitchFamily="34" charset="0"/>
                <a:cs typeface="Calibri" panose="020F0502020204030204" pitchFamily="34" charset="0"/>
              </a:rPr>
              <a:t>Each</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small</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group</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jointly</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selects</a:t>
            </a:r>
            <a:r>
              <a:rPr lang="de-DE" sz="1200" dirty="0">
                <a:latin typeface="Calibri" panose="020F0502020204030204" pitchFamily="34" charset="0"/>
                <a:cs typeface="Calibri" panose="020F0502020204030204" pitchFamily="34" charset="0"/>
              </a:rPr>
              <a:t> a </a:t>
            </a:r>
            <a:r>
              <a:rPr lang="de-DE" sz="1200" dirty="0" err="1">
                <a:latin typeface="Calibri" panose="020F0502020204030204" pitchFamily="34" charset="0"/>
                <a:cs typeface="Calibri" panose="020F0502020204030204" pitchFamily="34" charset="0"/>
              </a:rPr>
              <a:t>specific</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integrity</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problem</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that</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it</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deems</a:t>
            </a:r>
            <a:r>
              <a:rPr lang="de-DE" sz="1200" dirty="0">
                <a:latin typeface="Calibri" panose="020F0502020204030204" pitchFamily="34" charset="0"/>
                <a:cs typeface="Calibri" panose="020F0502020204030204" pitchFamily="34" charset="0"/>
              </a:rPr>
              <a:t> relevant </a:t>
            </a:r>
            <a:r>
              <a:rPr lang="de-DE" sz="1200" dirty="0" err="1">
                <a:latin typeface="Calibri" panose="020F0502020204030204" pitchFamily="34" charset="0"/>
                <a:cs typeface="Calibri" panose="020F0502020204030204" pitchFamily="34" charset="0"/>
              </a:rPr>
              <a:t>to</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be</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fixed</a:t>
            </a:r>
            <a:r>
              <a:rPr lang="de-DE" sz="1200" dirty="0">
                <a:latin typeface="Calibri" panose="020F0502020204030204" pitchFamily="34" charset="0"/>
                <a:cs typeface="Calibri" panose="020F0502020204030204" pitchFamily="34" charset="0"/>
              </a:rPr>
              <a:t> in </a:t>
            </a:r>
            <a:r>
              <a:rPr lang="de-DE" sz="1200" dirty="0" err="1">
                <a:latin typeface="Calibri" panose="020F0502020204030204" pitchFamily="34" charset="0"/>
                <a:cs typeface="Calibri" panose="020F0502020204030204" pitchFamily="34" charset="0"/>
              </a:rPr>
              <a:t>their</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organization</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or</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chooses</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one</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from</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the</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two</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options</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propsoed</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below</a:t>
            </a:r>
            <a:r>
              <a:rPr lang="de-DE" sz="1200" dirty="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de-DE" sz="1200" dirty="0" err="1">
                <a:latin typeface="Calibri"/>
                <a:cs typeface="Calibri"/>
              </a:rPr>
              <a:t>During</a:t>
            </a:r>
            <a:r>
              <a:rPr lang="de-DE" sz="1200" dirty="0">
                <a:latin typeface="Calibri"/>
                <a:cs typeface="Calibri"/>
              </a:rPr>
              <a:t> a 60-minute </a:t>
            </a:r>
            <a:r>
              <a:rPr lang="de-DE" sz="1200" dirty="0" err="1">
                <a:latin typeface="Calibri"/>
                <a:cs typeface="Calibri"/>
              </a:rPr>
              <a:t>discussion</a:t>
            </a:r>
            <a:r>
              <a:rPr lang="de-DE" sz="1200" dirty="0">
                <a:latin typeface="Calibri"/>
                <a:cs typeface="Calibri"/>
              </a:rPr>
              <a:t> </a:t>
            </a:r>
            <a:r>
              <a:rPr lang="de-DE" sz="1200" dirty="0" err="1">
                <a:latin typeface="Calibri"/>
                <a:cs typeface="Calibri"/>
              </a:rPr>
              <a:t>of</a:t>
            </a:r>
            <a:r>
              <a:rPr lang="de-DE" sz="1200" dirty="0">
                <a:latin typeface="Calibri"/>
                <a:cs typeface="Calibri"/>
              </a:rPr>
              <a:t> </a:t>
            </a:r>
            <a:r>
              <a:rPr lang="de-DE" sz="1200" dirty="0" err="1">
                <a:latin typeface="Calibri"/>
                <a:cs typeface="Calibri"/>
              </a:rPr>
              <a:t>the</a:t>
            </a:r>
            <a:r>
              <a:rPr lang="de-DE" sz="1200" dirty="0">
                <a:latin typeface="Calibri"/>
                <a:cs typeface="Calibri"/>
              </a:rPr>
              <a:t> </a:t>
            </a:r>
            <a:r>
              <a:rPr lang="de-DE" sz="1200" dirty="0" err="1">
                <a:latin typeface="Calibri"/>
                <a:cs typeface="Calibri"/>
              </a:rPr>
              <a:t>specific</a:t>
            </a:r>
            <a:r>
              <a:rPr lang="de-DE" sz="1200" dirty="0">
                <a:latin typeface="Calibri"/>
                <a:cs typeface="Calibri"/>
              </a:rPr>
              <a:t> </a:t>
            </a:r>
            <a:r>
              <a:rPr lang="de-DE" sz="1200" dirty="0" err="1">
                <a:latin typeface="Calibri"/>
                <a:cs typeface="Calibri"/>
              </a:rPr>
              <a:t>integrity</a:t>
            </a:r>
            <a:r>
              <a:rPr lang="de-DE" sz="1200" dirty="0">
                <a:latin typeface="Calibri"/>
                <a:cs typeface="Calibri"/>
              </a:rPr>
              <a:t> </a:t>
            </a:r>
            <a:r>
              <a:rPr lang="de-DE" sz="1200" dirty="0" err="1">
                <a:latin typeface="Calibri"/>
                <a:cs typeface="Calibri"/>
              </a:rPr>
              <a:t>problem</a:t>
            </a:r>
            <a:r>
              <a:rPr lang="de-DE" sz="1200" dirty="0">
                <a:latin typeface="Calibri"/>
                <a:cs typeface="Calibri"/>
              </a:rPr>
              <a:t> and </a:t>
            </a:r>
            <a:r>
              <a:rPr lang="de-DE" sz="1200" dirty="0" err="1">
                <a:latin typeface="Calibri"/>
                <a:cs typeface="Calibri"/>
              </a:rPr>
              <a:t>for</a:t>
            </a:r>
            <a:r>
              <a:rPr lang="de-DE" sz="1200" dirty="0">
                <a:latin typeface="Calibri"/>
                <a:cs typeface="Calibri"/>
              </a:rPr>
              <a:t> </a:t>
            </a:r>
            <a:r>
              <a:rPr lang="de-DE" sz="1200" dirty="0" err="1">
                <a:latin typeface="Calibri"/>
                <a:cs typeface="Calibri"/>
              </a:rPr>
              <a:t>the</a:t>
            </a:r>
            <a:r>
              <a:rPr lang="de-DE" sz="1200" dirty="0">
                <a:latin typeface="Calibri"/>
                <a:cs typeface="Calibri"/>
              </a:rPr>
              <a:t> </a:t>
            </a:r>
            <a:r>
              <a:rPr lang="de-DE" sz="1200" dirty="0" err="1">
                <a:latin typeface="Calibri"/>
                <a:cs typeface="Calibri"/>
              </a:rPr>
              <a:t>purpose</a:t>
            </a:r>
            <a:r>
              <a:rPr lang="de-DE" sz="1200" dirty="0">
                <a:latin typeface="Calibri"/>
                <a:cs typeface="Calibri"/>
              </a:rPr>
              <a:t> </a:t>
            </a:r>
            <a:r>
              <a:rPr lang="de-DE" sz="1200" dirty="0" err="1">
                <a:latin typeface="Calibri"/>
                <a:cs typeface="Calibri"/>
              </a:rPr>
              <a:t>of</a:t>
            </a:r>
            <a:r>
              <a:rPr lang="de-DE" sz="1200" dirty="0">
                <a:latin typeface="Calibri"/>
                <a:cs typeface="Calibri"/>
              </a:rPr>
              <a:t> </a:t>
            </a:r>
            <a:r>
              <a:rPr lang="de-DE" sz="1200" dirty="0" err="1">
                <a:latin typeface="Calibri"/>
                <a:cs typeface="Calibri"/>
              </a:rPr>
              <a:t>problem</a:t>
            </a:r>
            <a:r>
              <a:rPr lang="de-DE" sz="1200" dirty="0">
                <a:latin typeface="Calibri"/>
                <a:cs typeface="Calibri"/>
              </a:rPr>
              <a:t> </a:t>
            </a:r>
            <a:r>
              <a:rPr lang="de-DE" sz="1200" dirty="0" err="1">
                <a:latin typeface="Calibri"/>
                <a:cs typeface="Calibri"/>
              </a:rPr>
              <a:t>identification</a:t>
            </a:r>
            <a:r>
              <a:rPr lang="de-DE" sz="1200" dirty="0">
                <a:latin typeface="Calibri"/>
                <a:cs typeface="Calibri"/>
              </a:rPr>
              <a:t>, </a:t>
            </a:r>
            <a:r>
              <a:rPr lang="de-DE" sz="1200" dirty="0" err="1">
                <a:latin typeface="Calibri"/>
                <a:cs typeface="Calibri"/>
              </a:rPr>
              <a:t>structuring</a:t>
            </a:r>
            <a:r>
              <a:rPr lang="de-DE" sz="1200" dirty="0">
                <a:latin typeface="Calibri"/>
                <a:cs typeface="Calibri"/>
              </a:rPr>
              <a:t> and </a:t>
            </a:r>
            <a:r>
              <a:rPr lang="de-DE" sz="1200" dirty="0" err="1">
                <a:latin typeface="Calibri"/>
                <a:cs typeface="Calibri"/>
              </a:rPr>
              <a:t>brainstorming</a:t>
            </a:r>
            <a:r>
              <a:rPr lang="de-DE" sz="1200" dirty="0">
                <a:latin typeface="Calibri"/>
                <a:cs typeface="Calibri"/>
              </a:rPr>
              <a:t>, </a:t>
            </a:r>
            <a:r>
              <a:rPr lang="de-DE" sz="1200" dirty="0" err="1">
                <a:latin typeface="Calibri"/>
                <a:cs typeface="Calibri"/>
              </a:rPr>
              <a:t>the</a:t>
            </a:r>
            <a:r>
              <a:rPr lang="de-DE" sz="1200" dirty="0">
                <a:latin typeface="Calibri"/>
                <a:cs typeface="Calibri"/>
              </a:rPr>
              <a:t> </a:t>
            </a:r>
            <a:r>
              <a:rPr lang="de-DE" sz="1200" dirty="0" err="1">
                <a:latin typeface="Calibri"/>
                <a:cs typeface="Calibri"/>
              </a:rPr>
              <a:t>small</a:t>
            </a:r>
            <a:r>
              <a:rPr lang="de-DE" sz="1200" dirty="0">
                <a:latin typeface="Calibri"/>
                <a:cs typeface="Calibri"/>
              </a:rPr>
              <a:t> </a:t>
            </a:r>
            <a:r>
              <a:rPr lang="de-DE" sz="1200" dirty="0" err="1">
                <a:latin typeface="Calibri"/>
                <a:cs typeface="Calibri"/>
              </a:rPr>
              <a:t>groups</a:t>
            </a:r>
            <a:r>
              <a:rPr lang="de-DE" sz="1200" dirty="0">
                <a:latin typeface="Calibri"/>
                <a:cs typeface="Calibri"/>
              </a:rPr>
              <a:t> </a:t>
            </a:r>
            <a:r>
              <a:rPr lang="de-DE" sz="1200" dirty="0" err="1">
                <a:latin typeface="Calibri"/>
                <a:cs typeface="Calibri"/>
              </a:rPr>
              <a:t>are</a:t>
            </a:r>
            <a:r>
              <a:rPr lang="de-DE" sz="1200" dirty="0">
                <a:latin typeface="Calibri"/>
                <a:cs typeface="Calibri"/>
              </a:rPr>
              <a:t> </a:t>
            </a:r>
            <a:r>
              <a:rPr lang="de-DE" sz="1200" dirty="0" err="1">
                <a:latin typeface="Calibri"/>
                <a:cs typeface="Calibri"/>
              </a:rPr>
              <a:t>asked</a:t>
            </a:r>
            <a:r>
              <a:rPr lang="de-DE" sz="1200" dirty="0">
                <a:latin typeface="Calibri"/>
                <a:cs typeface="Calibri"/>
              </a:rPr>
              <a:t> </a:t>
            </a:r>
            <a:r>
              <a:rPr lang="de-DE" sz="1200" dirty="0" err="1">
                <a:latin typeface="Calibri"/>
                <a:cs typeface="Calibri"/>
              </a:rPr>
              <a:t>to</a:t>
            </a:r>
            <a:r>
              <a:rPr lang="de-DE" sz="1200" dirty="0">
                <a:latin typeface="Calibri"/>
                <a:cs typeface="Calibri"/>
              </a:rPr>
              <a:t> </a:t>
            </a:r>
            <a:r>
              <a:rPr lang="de-DE" sz="1200" dirty="0" err="1">
                <a:latin typeface="Calibri"/>
                <a:cs typeface="Calibri"/>
              </a:rPr>
              <a:t>fill</a:t>
            </a:r>
            <a:r>
              <a:rPr lang="de-DE" sz="1200" dirty="0">
                <a:latin typeface="Calibri"/>
                <a:cs typeface="Calibri"/>
              </a:rPr>
              <a:t> out a </a:t>
            </a:r>
            <a:r>
              <a:rPr lang="de-DE" sz="1200" dirty="0" err="1">
                <a:latin typeface="Calibri"/>
                <a:cs typeface="Calibri"/>
              </a:rPr>
              <a:t>table</a:t>
            </a:r>
            <a:r>
              <a:rPr lang="de-DE" sz="1200" dirty="0">
                <a:latin typeface="Calibri"/>
                <a:cs typeface="Calibri"/>
              </a:rPr>
              <a:t> </a:t>
            </a:r>
            <a:r>
              <a:rPr lang="de-DE" sz="1200" dirty="0" err="1">
                <a:latin typeface="Calibri"/>
                <a:cs typeface="Calibri"/>
              </a:rPr>
              <a:t>to</a:t>
            </a:r>
            <a:r>
              <a:rPr lang="de-DE" sz="1200" dirty="0">
                <a:latin typeface="Calibri"/>
                <a:cs typeface="Calibri"/>
              </a:rPr>
              <a:t> design </a:t>
            </a:r>
            <a:r>
              <a:rPr lang="de-DE" sz="1200" dirty="0" err="1">
                <a:latin typeface="Calibri"/>
                <a:cs typeface="Calibri"/>
              </a:rPr>
              <a:t>options</a:t>
            </a:r>
            <a:r>
              <a:rPr lang="de-DE" sz="1200" dirty="0">
                <a:latin typeface="Calibri"/>
                <a:cs typeface="Calibri"/>
              </a:rPr>
              <a:t> </a:t>
            </a:r>
            <a:r>
              <a:rPr lang="de-DE" sz="1200" dirty="0" err="1">
                <a:latin typeface="Calibri"/>
                <a:cs typeface="Calibri"/>
              </a:rPr>
              <a:t>of</a:t>
            </a:r>
            <a:r>
              <a:rPr lang="de-DE" sz="1200" dirty="0">
                <a:latin typeface="Calibri"/>
                <a:cs typeface="Calibri"/>
              </a:rPr>
              <a:t> </a:t>
            </a:r>
            <a:r>
              <a:rPr lang="de-DE" sz="1200" dirty="0" err="1">
                <a:latin typeface="Calibri"/>
                <a:cs typeface="Calibri"/>
              </a:rPr>
              <a:t>nudges</a:t>
            </a:r>
            <a:r>
              <a:rPr lang="de-DE" sz="1200" dirty="0">
                <a:latin typeface="Calibri"/>
                <a:cs typeface="Calibri"/>
              </a:rPr>
              <a:t> </a:t>
            </a:r>
            <a:r>
              <a:rPr lang="de-DE" sz="1200" dirty="0" err="1">
                <a:latin typeface="Calibri"/>
                <a:cs typeface="Calibri"/>
              </a:rPr>
              <a:t>that</a:t>
            </a:r>
            <a:r>
              <a:rPr lang="de-DE" sz="1200" dirty="0">
                <a:latin typeface="Calibri"/>
                <a:cs typeface="Calibri"/>
              </a:rPr>
              <a:t> </a:t>
            </a:r>
            <a:r>
              <a:rPr lang="de-DE" sz="1200" dirty="0" err="1">
                <a:latin typeface="Calibri"/>
                <a:cs typeface="Calibri"/>
              </a:rPr>
              <a:t>might</a:t>
            </a:r>
            <a:r>
              <a:rPr lang="de-DE" sz="1200" dirty="0">
                <a:latin typeface="Calibri"/>
                <a:cs typeface="Calibri"/>
              </a:rPr>
              <a:t> promote behavioral </a:t>
            </a:r>
            <a:r>
              <a:rPr lang="de-DE" sz="1200" dirty="0" err="1">
                <a:latin typeface="Calibri"/>
                <a:cs typeface="Calibri"/>
              </a:rPr>
              <a:t>change</a:t>
            </a:r>
            <a:r>
              <a:rPr lang="de-DE" sz="1200" dirty="0">
                <a:latin typeface="Calibri"/>
                <a:cs typeface="Calibri"/>
              </a:rPr>
              <a:t> </a:t>
            </a:r>
            <a:r>
              <a:rPr lang="de-DE" sz="1200" dirty="0" err="1">
                <a:latin typeface="Calibri"/>
                <a:cs typeface="Calibri"/>
              </a:rPr>
              <a:t>for</a:t>
            </a:r>
            <a:r>
              <a:rPr lang="de-DE" sz="1200" dirty="0">
                <a:latin typeface="Calibri"/>
                <a:cs typeface="Calibri"/>
              </a:rPr>
              <a:t> </a:t>
            </a:r>
            <a:r>
              <a:rPr lang="de-DE" sz="1200" dirty="0" err="1">
                <a:latin typeface="Calibri"/>
                <a:cs typeface="Calibri"/>
              </a:rPr>
              <a:t>integrity</a:t>
            </a:r>
            <a:r>
              <a:rPr lang="de-DE" sz="1200" dirty="0">
                <a:latin typeface="Calibri"/>
                <a:cs typeface="Calibri"/>
              </a:rPr>
              <a:t> at different </a:t>
            </a:r>
            <a:r>
              <a:rPr lang="de-DE" sz="1200" dirty="0" err="1">
                <a:latin typeface="Calibri"/>
                <a:cs typeface="Calibri"/>
              </a:rPr>
              <a:t>stages</a:t>
            </a:r>
            <a:r>
              <a:rPr lang="de-DE" sz="1200" dirty="0">
                <a:latin typeface="Calibri"/>
                <a:cs typeface="Calibri"/>
              </a:rPr>
              <a:t> </a:t>
            </a:r>
            <a:r>
              <a:rPr lang="de-DE" sz="1200" dirty="0" err="1">
                <a:latin typeface="Calibri"/>
                <a:cs typeface="Calibri"/>
              </a:rPr>
              <a:t>when</a:t>
            </a:r>
            <a:r>
              <a:rPr lang="de-DE" sz="1200" dirty="0">
                <a:latin typeface="Calibri"/>
                <a:cs typeface="Calibri"/>
              </a:rPr>
              <a:t> </a:t>
            </a:r>
            <a:r>
              <a:rPr lang="de-DE" sz="1200" dirty="0" err="1">
                <a:latin typeface="Calibri"/>
                <a:cs typeface="Calibri"/>
              </a:rPr>
              <a:t>aspects</a:t>
            </a:r>
            <a:r>
              <a:rPr lang="de-DE" sz="1200" dirty="0">
                <a:latin typeface="Calibri"/>
                <a:cs typeface="Calibri"/>
              </a:rPr>
              <a:t> </a:t>
            </a:r>
            <a:r>
              <a:rPr lang="de-DE" sz="1200" dirty="0" err="1">
                <a:latin typeface="Calibri"/>
                <a:cs typeface="Calibri"/>
              </a:rPr>
              <a:t>of</a:t>
            </a:r>
            <a:r>
              <a:rPr lang="de-DE" sz="1200" dirty="0">
                <a:latin typeface="Calibri"/>
                <a:cs typeface="Calibri"/>
              </a:rPr>
              <a:t> </a:t>
            </a:r>
            <a:r>
              <a:rPr lang="de-DE" sz="1200" dirty="0" err="1">
                <a:latin typeface="Calibri"/>
                <a:cs typeface="Calibri"/>
              </a:rPr>
              <a:t>the</a:t>
            </a:r>
            <a:r>
              <a:rPr lang="de-DE" sz="1200" dirty="0">
                <a:latin typeface="Calibri"/>
                <a:cs typeface="Calibri"/>
              </a:rPr>
              <a:t> </a:t>
            </a:r>
            <a:r>
              <a:rPr lang="de-DE" sz="1200" dirty="0" err="1">
                <a:latin typeface="Calibri"/>
                <a:cs typeface="Calibri"/>
              </a:rPr>
              <a:t>problem</a:t>
            </a:r>
            <a:r>
              <a:rPr lang="de-DE" sz="1200" dirty="0">
                <a:latin typeface="Calibri"/>
                <a:cs typeface="Calibri"/>
              </a:rPr>
              <a:t> </a:t>
            </a:r>
            <a:r>
              <a:rPr lang="de-DE" sz="1200" dirty="0" err="1">
                <a:latin typeface="Calibri"/>
                <a:cs typeface="Calibri"/>
              </a:rPr>
              <a:t>are</a:t>
            </a:r>
            <a:r>
              <a:rPr lang="de-DE" sz="1200" dirty="0">
                <a:latin typeface="Calibri"/>
                <a:cs typeface="Calibri"/>
              </a:rPr>
              <a:t> </a:t>
            </a:r>
            <a:r>
              <a:rPr lang="de-DE" sz="1200" dirty="0" err="1">
                <a:latin typeface="Calibri"/>
                <a:cs typeface="Calibri"/>
              </a:rPr>
              <a:t>occurring</a:t>
            </a:r>
            <a:r>
              <a:rPr lang="de-DE" sz="1200" dirty="0">
                <a:latin typeface="Calibri"/>
                <a:cs typeface="Calibri"/>
              </a:rPr>
              <a:t> (</a:t>
            </a:r>
            <a:r>
              <a:rPr lang="de-DE" sz="1200" dirty="0" err="1">
                <a:latin typeface="Calibri"/>
                <a:cs typeface="Calibri"/>
              </a:rPr>
              <a:t>see</a:t>
            </a:r>
            <a:r>
              <a:rPr lang="de-DE" sz="1200" dirty="0">
                <a:latin typeface="Calibri"/>
                <a:cs typeface="Calibri"/>
              </a:rPr>
              <a:t> </a:t>
            </a:r>
            <a:r>
              <a:rPr lang="de-DE" sz="1200" dirty="0" err="1">
                <a:latin typeface="Calibri"/>
                <a:cs typeface="Calibri"/>
              </a:rPr>
              <a:t>table</a:t>
            </a:r>
            <a:r>
              <a:rPr lang="de-DE" sz="1200" dirty="0">
                <a:latin typeface="Calibri"/>
                <a:cs typeface="Calibri"/>
              </a:rPr>
              <a:t> at </a:t>
            </a:r>
            <a:r>
              <a:rPr lang="de-DE" sz="1200" dirty="0" err="1">
                <a:latin typeface="Calibri"/>
                <a:cs typeface="Calibri"/>
              </a:rPr>
              <a:t>the</a:t>
            </a:r>
            <a:r>
              <a:rPr lang="de-DE" sz="1200" dirty="0">
                <a:latin typeface="Calibri"/>
                <a:cs typeface="Calibri"/>
              </a:rPr>
              <a:t> end).</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Once the table is completed, a rapporteur from each small group is asked to present her / his group’s analysis of the case and their idea(s) for potential nudge(s) to all.</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The presentations can be followed by discussion with all on the proposed nudge(s). Such discussion can also be about the utility, (cost-)effectiveness, practicability and fairness and other relevant criteria of the proposed nudge(s).</a:t>
            </a:r>
          </a:p>
          <a:p>
            <a:pPr marL="0" indent="0">
              <a:buFont typeface="+mj-lt"/>
              <a:buNone/>
            </a:pPr>
            <a:r>
              <a:rPr lang="en-US" sz="1200" b="1" dirty="0">
                <a:latin typeface="Calibri" panose="020F0502020204030204" pitchFamily="34" charset="0"/>
                <a:cs typeface="Calibri" panose="020F0502020204030204" pitchFamily="34" charset="0"/>
              </a:rPr>
              <a:t>Time:</a:t>
            </a:r>
          </a:p>
          <a:p>
            <a:pPr marL="171450" indent="-171450">
              <a:buFont typeface="Arial" panose="020B0604020202020204" pitchFamily="34" charset="0"/>
              <a:buChar char="•"/>
            </a:pPr>
            <a:r>
              <a:rPr lang="de-DE" sz="1200" dirty="0" err="1">
                <a:latin typeface="Calibri"/>
                <a:cs typeface="Calibri"/>
              </a:rPr>
              <a:t>Participants</a:t>
            </a:r>
            <a:r>
              <a:rPr lang="de-DE" sz="1200" dirty="0">
                <a:latin typeface="Calibri"/>
                <a:cs typeface="Calibri"/>
              </a:rPr>
              <a:t> </a:t>
            </a:r>
            <a:r>
              <a:rPr lang="de-DE" sz="1200" dirty="0" err="1">
                <a:latin typeface="Calibri"/>
                <a:cs typeface="Calibri"/>
              </a:rPr>
              <a:t>have</a:t>
            </a:r>
            <a:r>
              <a:rPr lang="de-DE" sz="1200" dirty="0">
                <a:latin typeface="Calibri"/>
                <a:cs typeface="Calibri"/>
              </a:rPr>
              <a:t> </a:t>
            </a:r>
            <a:r>
              <a:rPr lang="de-DE" sz="1200" b="1" dirty="0">
                <a:latin typeface="Calibri"/>
                <a:cs typeface="Calibri"/>
              </a:rPr>
              <a:t>60 </a:t>
            </a:r>
            <a:r>
              <a:rPr lang="de-DE" sz="1200" b="1" dirty="0" err="1">
                <a:latin typeface="Calibri"/>
                <a:cs typeface="Calibri"/>
              </a:rPr>
              <a:t>minutes</a:t>
            </a:r>
            <a:r>
              <a:rPr lang="de-DE" sz="1200" b="1" dirty="0">
                <a:latin typeface="Calibri"/>
                <a:cs typeface="Calibri"/>
              </a:rPr>
              <a:t> </a:t>
            </a:r>
            <a:r>
              <a:rPr lang="de-DE" sz="1200" dirty="0" err="1">
                <a:latin typeface="Calibri"/>
                <a:cs typeface="Calibri"/>
              </a:rPr>
              <a:t>to</a:t>
            </a:r>
            <a:r>
              <a:rPr lang="de-DE" sz="1200" dirty="0">
                <a:latin typeface="Calibri"/>
                <a:cs typeface="Calibri"/>
              </a:rPr>
              <a:t> </a:t>
            </a:r>
            <a:r>
              <a:rPr lang="de-DE" sz="1200" dirty="0" err="1">
                <a:latin typeface="Calibri"/>
                <a:cs typeface="Calibri"/>
              </a:rPr>
              <a:t>discuss</a:t>
            </a:r>
            <a:r>
              <a:rPr lang="de-DE" sz="1200" dirty="0">
                <a:latin typeface="Calibri"/>
                <a:cs typeface="Calibri"/>
              </a:rPr>
              <a:t> </a:t>
            </a:r>
            <a:r>
              <a:rPr lang="de-DE" sz="1200" dirty="0" err="1">
                <a:latin typeface="Calibri"/>
                <a:cs typeface="Calibri"/>
              </a:rPr>
              <a:t>the</a:t>
            </a:r>
            <a:r>
              <a:rPr lang="de-DE" sz="1200" dirty="0">
                <a:latin typeface="Calibri"/>
                <a:cs typeface="Calibri"/>
              </a:rPr>
              <a:t> </a:t>
            </a:r>
            <a:r>
              <a:rPr lang="de-DE" sz="1200" dirty="0" err="1">
                <a:latin typeface="Calibri"/>
                <a:cs typeface="Calibri"/>
              </a:rPr>
              <a:t>case</a:t>
            </a:r>
            <a:r>
              <a:rPr lang="de-DE" sz="1200" dirty="0">
                <a:latin typeface="Calibri"/>
                <a:cs typeface="Calibri"/>
              </a:rPr>
              <a:t> </a:t>
            </a:r>
            <a:r>
              <a:rPr lang="de-DE" sz="1200" dirty="0" err="1">
                <a:latin typeface="Calibri"/>
                <a:cs typeface="Calibri"/>
              </a:rPr>
              <a:t>they</a:t>
            </a:r>
            <a:r>
              <a:rPr lang="de-DE" sz="1200" dirty="0">
                <a:latin typeface="Calibri"/>
                <a:cs typeface="Calibri"/>
              </a:rPr>
              <a:t> </a:t>
            </a:r>
            <a:r>
              <a:rPr lang="de-DE" sz="1200" dirty="0" err="1">
                <a:latin typeface="Calibri"/>
                <a:cs typeface="Calibri"/>
              </a:rPr>
              <a:t>selected</a:t>
            </a:r>
            <a:r>
              <a:rPr lang="de-DE" sz="1200" dirty="0">
                <a:latin typeface="Calibri"/>
                <a:cs typeface="Calibri"/>
              </a:rPr>
              <a:t> and </a:t>
            </a:r>
            <a:r>
              <a:rPr lang="de-DE" sz="1200" dirty="0" err="1">
                <a:latin typeface="Calibri"/>
                <a:cs typeface="Calibri"/>
              </a:rPr>
              <a:t>analyze</a:t>
            </a:r>
            <a:r>
              <a:rPr lang="de-DE" sz="1200" dirty="0">
                <a:latin typeface="Calibri"/>
                <a:cs typeface="Calibri"/>
              </a:rPr>
              <a:t> </a:t>
            </a:r>
            <a:r>
              <a:rPr lang="de-DE" sz="1200" dirty="0" err="1">
                <a:latin typeface="Calibri"/>
                <a:cs typeface="Calibri"/>
              </a:rPr>
              <a:t>the</a:t>
            </a:r>
            <a:r>
              <a:rPr lang="de-DE" sz="1200" dirty="0">
                <a:latin typeface="Calibri"/>
                <a:cs typeface="Calibri"/>
              </a:rPr>
              <a:t> </a:t>
            </a:r>
            <a:r>
              <a:rPr lang="de-DE" sz="1200" dirty="0" err="1">
                <a:latin typeface="Calibri"/>
                <a:cs typeface="Calibri"/>
              </a:rPr>
              <a:t>problems</a:t>
            </a:r>
            <a:r>
              <a:rPr lang="de-DE" sz="1200" dirty="0">
                <a:latin typeface="Calibri"/>
                <a:cs typeface="Calibri"/>
              </a:rPr>
              <a:t> </a:t>
            </a:r>
            <a:r>
              <a:rPr lang="de-DE" sz="1200" dirty="0" err="1">
                <a:latin typeface="Calibri"/>
                <a:cs typeface="Calibri"/>
              </a:rPr>
              <a:t>therein</a:t>
            </a:r>
            <a:r>
              <a:rPr lang="de-DE" sz="1200" dirty="0">
                <a:latin typeface="Calibri"/>
                <a:cs typeface="Calibri"/>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Each rapporteur has </a:t>
            </a:r>
            <a:r>
              <a:rPr lang="en-US" sz="1200" b="1" dirty="0">
                <a:latin typeface="Calibri" panose="020F0502020204030204" pitchFamily="34" charset="0"/>
                <a:cs typeface="Calibri" panose="020F0502020204030204" pitchFamily="34" charset="0"/>
              </a:rPr>
              <a:t>5 minutes </a:t>
            </a:r>
            <a:r>
              <a:rPr lang="en-US" sz="1200" b="0" dirty="0">
                <a:latin typeface="Calibri" panose="020F0502020204030204" pitchFamily="34" charset="0"/>
                <a:cs typeface="Calibri" panose="020F0502020204030204" pitchFamily="34" charset="0"/>
              </a:rPr>
              <a:t>to present their analysis of the case and their idea(s) for potential nudge(s) to the group.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The presentations can be followed by a</a:t>
            </a:r>
            <a:r>
              <a:rPr lang="en-US" sz="1200" b="1" dirty="0">
                <a:latin typeface="Calibri" panose="020F0502020204030204" pitchFamily="34" charset="0"/>
                <a:cs typeface="Calibri" panose="020F0502020204030204" pitchFamily="34" charset="0"/>
              </a:rPr>
              <a:t> 15-minute </a:t>
            </a:r>
            <a:r>
              <a:rPr lang="en-US" sz="1200" b="0" dirty="0">
                <a:latin typeface="Calibri" panose="020F0502020204030204" pitchFamily="34" charset="0"/>
                <a:cs typeface="Calibri" panose="020F0502020204030204" pitchFamily="34" charset="0"/>
              </a:rPr>
              <a:t>discussion with all on the proposed nudge(s).</a:t>
            </a:r>
          </a:p>
          <a:p>
            <a:pPr lvl="0"/>
            <a:r>
              <a:rPr lang="de-DE" sz="1200" b="1" dirty="0">
                <a:latin typeface="Calibri" panose="020F0502020204030204" pitchFamily="34" charset="0"/>
                <a:cs typeface="Calibri" panose="020F0502020204030204" pitchFamily="34" charset="0"/>
              </a:rPr>
              <a:t>Resources:</a:t>
            </a:r>
          </a:p>
          <a:p>
            <a:pPr marL="171450" lvl="0" indent="-171450">
              <a:buFont typeface="Arial" panose="020B0604020202020204" pitchFamily="34" charset="0"/>
              <a:buChar char="•"/>
            </a:pPr>
            <a:r>
              <a:rPr lang="de-DE" sz="1200" b="0" dirty="0" err="1">
                <a:latin typeface="Calibri"/>
                <a:cs typeface="Calibri"/>
              </a:rPr>
              <a:t>Two</a:t>
            </a:r>
            <a:r>
              <a:rPr lang="de-DE" sz="1200" b="0" dirty="0">
                <a:latin typeface="Calibri"/>
                <a:cs typeface="Calibri"/>
              </a:rPr>
              <a:t> </a:t>
            </a:r>
            <a:r>
              <a:rPr lang="de-DE" sz="1200" b="0" dirty="0" err="1">
                <a:latin typeface="Calibri"/>
                <a:cs typeface="Calibri"/>
              </a:rPr>
              <a:t>cases</a:t>
            </a:r>
            <a:r>
              <a:rPr lang="de-DE" sz="1200" b="0" dirty="0">
                <a:latin typeface="Calibri"/>
                <a:cs typeface="Calibri"/>
              </a:rPr>
              <a:t> (Case A – The </a:t>
            </a:r>
            <a:r>
              <a:rPr lang="de-DE" sz="1200" b="0" dirty="0" err="1">
                <a:latin typeface="Calibri"/>
                <a:cs typeface="Calibri"/>
              </a:rPr>
              <a:t>application</a:t>
            </a:r>
            <a:r>
              <a:rPr lang="de-DE" sz="1200" b="0" dirty="0">
                <a:latin typeface="Calibri"/>
                <a:cs typeface="Calibri"/>
              </a:rPr>
              <a:t> and Case B – The </a:t>
            </a:r>
            <a:r>
              <a:rPr lang="de-DE" sz="1200" b="0" dirty="0" err="1">
                <a:latin typeface="Calibri"/>
                <a:cs typeface="Calibri"/>
              </a:rPr>
              <a:t>travel</a:t>
            </a:r>
            <a:r>
              <a:rPr lang="de-DE" sz="1200" b="0" dirty="0">
                <a:latin typeface="Calibri"/>
                <a:cs typeface="Calibri"/>
              </a:rPr>
              <a:t> </a:t>
            </a:r>
            <a:r>
              <a:rPr lang="de-DE" sz="1200" b="0" dirty="0" err="1">
                <a:latin typeface="Calibri"/>
                <a:cs typeface="Calibri"/>
              </a:rPr>
              <a:t>allowance</a:t>
            </a:r>
            <a:r>
              <a:rPr lang="de-DE" sz="1200" b="0" dirty="0">
                <a:latin typeface="Calibri"/>
                <a:cs typeface="Calibri"/>
              </a:rPr>
              <a:t>) plus a </a:t>
            </a:r>
            <a:r>
              <a:rPr lang="de-DE" sz="1200" b="0" dirty="0" err="1">
                <a:latin typeface="Calibri"/>
                <a:cs typeface="Calibri"/>
              </a:rPr>
              <a:t>matrix</a:t>
            </a:r>
            <a:r>
              <a:rPr lang="de-DE" sz="1200" b="0" dirty="0">
                <a:latin typeface="Calibri"/>
                <a:cs typeface="Calibri"/>
              </a:rPr>
              <a:t> </a:t>
            </a:r>
            <a:r>
              <a:rPr lang="de-DE" sz="1200" b="0" dirty="0" err="1">
                <a:latin typeface="Calibri"/>
                <a:cs typeface="Calibri"/>
              </a:rPr>
              <a:t>for</a:t>
            </a:r>
            <a:r>
              <a:rPr lang="de-DE" sz="1200" b="0" dirty="0">
                <a:latin typeface="Calibri"/>
                <a:cs typeface="Calibri"/>
              </a:rPr>
              <a:t> a </a:t>
            </a:r>
            <a:r>
              <a:rPr lang="de-DE" sz="1200" b="0" dirty="0" err="1">
                <a:latin typeface="Calibri"/>
                <a:cs typeface="Calibri"/>
              </a:rPr>
              <a:t>step-by-step</a:t>
            </a:r>
            <a:r>
              <a:rPr lang="de-DE" sz="1200" b="0" dirty="0">
                <a:latin typeface="Calibri"/>
                <a:cs typeface="Calibri"/>
              </a:rPr>
              <a:t> </a:t>
            </a:r>
            <a:r>
              <a:rPr lang="de-DE" sz="1200" b="0" dirty="0" err="1">
                <a:latin typeface="Calibri"/>
                <a:cs typeface="Calibri"/>
              </a:rPr>
              <a:t>case</a:t>
            </a:r>
            <a:r>
              <a:rPr lang="de-DE" sz="1200" b="0" dirty="0">
                <a:latin typeface="Calibri"/>
                <a:cs typeface="Calibri"/>
              </a:rPr>
              <a:t> </a:t>
            </a:r>
            <a:r>
              <a:rPr lang="de-DE" sz="1200" b="0" dirty="0" err="1">
                <a:latin typeface="Calibri"/>
                <a:cs typeface="Calibri"/>
              </a:rPr>
              <a:t>analysis</a:t>
            </a:r>
            <a:r>
              <a:rPr lang="de-DE" sz="1200" b="0" dirty="0">
                <a:latin typeface="Calibri"/>
                <a:cs typeface="Calibri"/>
              </a:rPr>
              <a:t> and </a:t>
            </a:r>
            <a:r>
              <a:rPr lang="de-DE" sz="1200" b="0" dirty="0" err="1">
                <a:latin typeface="Calibri"/>
                <a:cs typeface="Calibri"/>
              </a:rPr>
              <a:t>to</a:t>
            </a:r>
            <a:r>
              <a:rPr lang="de-DE" sz="1200" b="0" dirty="0">
                <a:latin typeface="Calibri"/>
                <a:cs typeface="Calibri"/>
              </a:rPr>
              <a:t> design </a:t>
            </a:r>
            <a:r>
              <a:rPr lang="de-DE" sz="1200" b="0" dirty="0" err="1">
                <a:latin typeface="Calibri"/>
                <a:cs typeface="Calibri"/>
              </a:rPr>
              <a:t>your</a:t>
            </a:r>
            <a:r>
              <a:rPr lang="de-DE" sz="1200" b="0" dirty="0">
                <a:latin typeface="Calibri"/>
                <a:cs typeface="Calibri"/>
              </a:rPr>
              <a:t> </a:t>
            </a:r>
            <a:r>
              <a:rPr lang="de-DE" sz="1200" b="0" dirty="0" err="1">
                <a:latin typeface="Calibri"/>
                <a:cs typeface="Calibri"/>
              </a:rPr>
              <a:t>nudge</a:t>
            </a:r>
            <a:r>
              <a:rPr lang="de-DE" sz="1200" b="0" dirty="0">
                <a:latin typeface="Calibri"/>
                <a:cs typeface="Calibri"/>
              </a:rPr>
              <a:t>(s) </a:t>
            </a:r>
            <a:r>
              <a:rPr lang="de-DE" sz="1200" b="0" dirty="0" err="1">
                <a:latin typeface="Calibri"/>
                <a:cs typeface="Calibri"/>
              </a:rPr>
              <a:t>are</a:t>
            </a:r>
            <a:r>
              <a:rPr lang="de-DE" sz="1200" b="0" dirty="0">
                <a:latin typeface="Calibri"/>
                <a:cs typeface="Calibri"/>
              </a:rPr>
              <a:t> </a:t>
            </a:r>
            <a:r>
              <a:rPr lang="de-DE" dirty="0" err="1">
                <a:latin typeface="Calibri"/>
                <a:cs typeface="Calibri"/>
              </a:rPr>
              <a:t>available</a:t>
            </a:r>
            <a:r>
              <a:rPr lang="de-DE" sz="1200" b="0" dirty="0">
                <a:latin typeface="Calibri"/>
                <a:cs typeface="Calibri"/>
              </a:rPr>
              <a:t> on </a:t>
            </a:r>
            <a:r>
              <a:rPr lang="de-DE" sz="1200" b="0" dirty="0" err="1">
                <a:latin typeface="Calibri"/>
                <a:cs typeface="Calibri"/>
              </a:rPr>
              <a:t>the</a:t>
            </a:r>
            <a:r>
              <a:rPr lang="de-DE" sz="1200" b="0" dirty="0">
                <a:latin typeface="Calibri"/>
                <a:cs typeface="Calibri"/>
              </a:rPr>
              <a:t> </a:t>
            </a:r>
            <a:r>
              <a:rPr lang="de-DE" sz="1200" b="0" dirty="0" err="1">
                <a:latin typeface="Calibri"/>
                <a:cs typeface="Calibri"/>
              </a:rPr>
              <a:t>following</a:t>
            </a:r>
            <a:r>
              <a:rPr lang="de-DE" sz="1200" b="0" dirty="0">
                <a:latin typeface="Calibri"/>
                <a:cs typeface="Calibri"/>
              </a:rPr>
              <a:t> </a:t>
            </a:r>
            <a:r>
              <a:rPr lang="de-DE" sz="1200" b="0" dirty="0" err="1">
                <a:latin typeface="Calibri"/>
                <a:cs typeface="Calibri"/>
              </a:rPr>
              <a:t>slides</a:t>
            </a:r>
            <a:r>
              <a:rPr lang="de-DE" sz="1200" b="0" dirty="0">
                <a:latin typeface="Calibri"/>
                <a:cs typeface="Calibri"/>
              </a:rPr>
              <a:t>.</a:t>
            </a:r>
          </a:p>
          <a:p>
            <a:pPr marL="171450" lvl="0" indent="-171450">
              <a:buFont typeface="Arial" panose="020B0604020202020204" pitchFamily="34" charset="0"/>
              <a:buChar char="•"/>
            </a:pPr>
            <a:endParaRPr lang="de-DE" sz="1200" b="0" dirty="0">
              <a:latin typeface="Calibri" panose="020F0502020204030204" pitchFamily="34" charset="0"/>
              <a:cs typeface="Calibri" panose="020F0502020204030204" pitchFamily="34" charset="0"/>
            </a:endParaRPr>
          </a:p>
          <a:p>
            <a:pPr marL="0" lvl="0" indent="0">
              <a:buFont typeface="Arial" panose="020B0604020202020204" pitchFamily="34" charset="0"/>
              <a:buNone/>
            </a:pPr>
            <a:r>
              <a:rPr lang="de-DE" sz="1200" b="1" dirty="0">
                <a:latin typeface="Calibri" panose="020F0502020204030204" pitchFamily="34" charset="0"/>
                <a:cs typeface="Calibri" panose="020F0502020204030204" pitchFamily="34" charset="0"/>
              </a:rPr>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800" b="0" dirty="0"/>
              <a:t>States </a:t>
            </a:r>
            <a:r>
              <a:rPr lang="de-DE" sz="800" b="0" dirty="0" err="1"/>
              <a:t>of</a:t>
            </a:r>
            <a:r>
              <a:rPr lang="de-DE" sz="800" b="0" dirty="0"/>
              <a:t> Change (June 11, 2020). </a:t>
            </a:r>
            <a:r>
              <a:rPr lang="de-DE" sz="800" b="0" dirty="0" err="1"/>
              <a:t>We</a:t>
            </a:r>
            <a:r>
              <a:rPr lang="de-DE" sz="800" b="0" dirty="0"/>
              <a:t> will </a:t>
            </a:r>
            <a:r>
              <a:rPr lang="de-DE" sz="800" b="0" dirty="0" err="1"/>
              <a:t>we</a:t>
            </a:r>
            <a:r>
              <a:rPr lang="de-DE" sz="800" b="0" dirty="0"/>
              <a:t> will </a:t>
            </a:r>
            <a:r>
              <a:rPr lang="de-DE" sz="800" b="0" dirty="0" err="1"/>
              <a:t>nudge</a:t>
            </a:r>
            <a:r>
              <a:rPr lang="de-DE" sz="800" b="0" dirty="0"/>
              <a:t> </a:t>
            </a:r>
            <a:r>
              <a:rPr lang="de-DE" sz="800" b="0" dirty="0" err="1"/>
              <a:t>you</a:t>
            </a:r>
            <a:r>
              <a:rPr lang="de-DE" sz="800" b="0" dirty="0"/>
              <a:t> [37:00 – 40:00]. YouTube. </a:t>
            </a:r>
            <a:r>
              <a:rPr lang="de-DE" sz="800" b="0" dirty="0" err="1"/>
              <a:t>Retrieved</a:t>
            </a:r>
            <a:r>
              <a:rPr lang="de-DE" sz="800" b="0" dirty="0"/>
              <a:t> </a:t>
            </a:r>
            <a:r>
              <a:rPr lang="de-DE" sz="800" b="0" dirty="0" err="1"/>
              <a:t>from</a:t>
            </a:r>
            <a:r>
              <a:rPr lang="de-DE" sz="800" b="0" dirty="0"/>
              <a:t> </a:t>
            </a:r>
            <a:r>
              <a:rPr lang="de-DE" sz="800" b="0" dirty="0">
                <a:hlinkClick r:id="rId3"/>
              </a:rPr>
              <a:t>https://www.youtube.com/watch?v=prcORqaFGMY</a:t>
            </a:r>
            <a:r>
              <a:rPr lang="de-DE" sz="800" b="0" dirty="0"/>
              <a:t> (last </a:t>
            </a:r>
            <a:r>
              <a:rPr lang="de-DE" sz="800" b="0" dirty="0" err="1"/>
              <a:t>accessed</a:t>
            </a:r>
            <a:r>
              <a:rPr lang="de-DE" sz="800" b="0" dirty="0"/>
              <a:t> on August 31, 2020).</a:t>
            </a:r>
          </a:p>
        </p:txBody>
      </p:sp>
      <p:sp>
        <p:nvSpPr>
          <p:cNvPr id="4" name="Foliennummernplatzhalter 3"/>
          <p:cNvSpPr>
            <a:spLocks noGrp="1"/>
          </p:cNvSpPr>
          <p:nvPr>
            <p:ph type="sldNum" sz="quarter" idx="10"/>
          </p:nvPr>
        </p:nvSpPr>
        <p:spPr/>
        <p:txBody>
          <a:bodyPr/>
          <a:lstStyle/>
          <a:p>
            <a:fld id="{E9032092-6271-034C-A373-FC28AFF6325A}" type="slidenum">
              <a:rPr lang="de-DE" smtClean="0"/>
              <a:t>4</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Case A – The </a:t>
            </a:r>
            <a:r>
              <a:rPr lang="de-DE" b="1" dirty="0" err="1"/>
              <a:t>application</a:t>
            </a:r>
            <a:r>
              <a:rPr lang="de-DE" b="1" dirty="0"/>
              <a:t>:</a:t>
            </a:r>
          </a:p>
          <a:p>
            <a:endParaRPr lang="de-DE"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Roboto"/>
              </a:rPr>
              <a:t>Melissa, a supervisor in a government agency, was in charge or recruiting a new office manager to her team. The vacancy was published in the agency’s website and in the national newspaper. Over 600 applications arrived by the deadline.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Roboto"/>
              </a:rPr>
              <a:t>However, two days after the deadline for applications Tina, a daughter of a former colleague called Melissa, saying that she had meant to apply for the office manager position but just as she was about to submit the application her computer crashed and there was no time to mail the application by regular mail. She wanted to know if she could still submit her application to Melissa.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Roboto"/>
              </a:rPr>
              <a:t>Melissa knew Tina well and knew she would be an excellent fit for the position. She told Tina that she could email her the application today and she would be considered for the position among the 600 applicants. She did not mention anything about Tina’s chances of getting the job.</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prstClr val="black"/>
                </a:solidFill>
                <a:latin typeface="Roboto"/>
              </a:rPr>
              <a:t>At the end of the call, Tina thanked Melissa and said that her mother, know a high-level public servant in another government agency, would give Melissa a thank you call.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C00000"/>
                </a:solidFill>
                <a:latin typeface="Roboto"/>
              </a:rPr>
              <a:t>Did Melissa act ethically? Why/why not? What should she have done? Which potential nudges could have influenced the process?</a:t>
            </a:r>
            <a:endParaRPr lang="en-US" sz="1200" b="0" dirty="0">
              <a:solidFill>
                <a:prstClr val="black"/>
              </a:solidFill>
              <a:latin typeface="Roboto"/>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5</a:t>
            </a:fld>
            <a:endParaRPr lang="de-DE"/>
          </a:p>
        </p:txBody>
      </p:sp>
    </p:spTree>
    <p:extLst>
      <p:ext uri="{BB962C8B-B14F-4D97-AF65-F5344CB8AC3E}">
        <p14:creationId xmlns:p14="http://schemas.microsoft.com/office/powerpoint/2010/main" val="288488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panose="020B0604020202020204" pitchFamily="34" charset="0"/>
              <a:buNone/>
            </a:pPr>
            <a:r>
              <a:rPr lang="de-DE" sz="2400" b="1" dirty="0">
                <a:latin typeface="Calibri" panose="020F0502020204030204" pitchFamily="34" charset="0"/>
                <a:cs typeface="Calibri" panose="020F0502020204030204" pitchFamily="34" charset="0"/>
              </a:rPr>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States </a:t>
            </a:r>
            <a:r>
              <a:rPr lang="de-DE" sz="1200" b="0" dirty="0" err="1"/>
              <a:t>of</a:t>
            </a:r>
            <a:r>
              <a:rPr lang="de-DE" sz="1200" b="0" dirty="0"/>
              <a:t> Change (June 11, 2020). </a:t>
            </a:r>
            <a:r>
              <a:rPr lang="de-DE" sz="1200" b="0" dirty="0" err="1"/>
              <a:t>We</a:t>
            </a:r>
            <a:r>
              <a:rPr lang="de-DE" sz="1200" b="0" dirty="0"/>
              <a:t> will </a:t>
            </a:r>
            <a:r>
              <a:rPr lang="de-DE" sz="1200" b="0" dirty="0" err="1"/>
              <a:t>we</a:t>
            </a:r>
            <a:r>
              <a:rPr lang="de-DE" sz="1200" b="0" dirty="0"/>
              <a:t> will </a:t>
            </a:r>
            <a:r>
              <a:rPr lang="de-DE" sz="1200" b="0" dirty="0" err="1"/>
              <a:t>nudge</a:t>
            </a:r>
            <a:r>
              <a:rPr lang="de-DE" sz="1200" b="0" dirty="0"/>
              <a:t> </a:t>
            </a:r>
            <a:r>
              <a:rPr lang="de-DE" sz="1200" b="0" dirty="0" err="1"/>
              <a:t>you</a:t>
            </a:r>
            <a:r>
              <a:rPr lang="de-DE" sz="1200" b="0" dirty="0"/>
              <a:t> [37:00 – 40:00]. YouTube. </a:t>
            </a:r>
            <a:r>
              <a:rPr lang="de-DE" sz="1200" b="0" dirty="0" err="1"/>
              <a:t>Retrieved</a:t>
            </a:r>
            <a:r>
              <a:rPr lang="de-DE" sz="1200" b="0" dirty="0"/>
              <a:t> </a:t>
            </a:r>
            <a:r>
              <a:rPr lang="de-DE" sz="1200" b="0" dirty="0" err="1"/>
              <a:t>from</a:t>
            </a:r>
            <a:r>
              <a:rPr lang="de-DE" sz="1200" b="0" dirty="0"/>
              <a:t> </a:t>
            </a:r>
            <a:r>
              <a:rPr lang="de-DE" sz="1200" b="0" dirty="0">
                <a:hlinkClick r:id="rId3"/>
              </a:rPr>
              <a:t>https://www.youtube.com/watch?v=prcORqaFGMY</a:t>
            </a:r>
            <a:r>
              <a:rPr lang="de-DE" sz="1200" b="0" dirty="0"/>
              <a:t> (last </a:t>
            </a:r>
            <a:r>
              <a:rPr lang="de-DE" sz="1200" b="0" dirty="0" err="1"/>
              <a:t>accessed</a:t>
            </a:r>
            <a:r>
              <a:rPr lang="de-DE" sz="1200" b="0" dirty="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190992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Case B – The </a:t>
            </a:r>
            <a:r>
              <a:rPr lang="de-DE" b="1" dirty="0" err="1"/>
              <a:t>travel</a:t>
            </a:r>
            <a:r>
              <a:rPr lang="de-DE" b="1" dirty="0"/>
              <a:t> </a:t>
            </a:r>
            <a:r>
              <a:rPr lang="de-DE" b="1" dirty="0" err="1"/>
              <a:t>allowance</a:t>
            </a:r>
            <a:r>
              <a:rPr lang="de-DE" b="1" dirty="0"/>
              <a:t>:</a:t>
            </a:r>
          </a:p>
          <a:p>
            <a:endParaRPr lang="de-DE" b="1"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prstClr val="black"/>
                </a:solidFill>
                <a:latin typeface="Roboto"/>
              </a:rPr>
              <a:t>Akhim</a:t>
            </a:r>
            <a:r>
              <a:rPr lang="en-US" sz="1200" dirty="0">
                <a:solidFill>
                  <a:prstClr val="black"/>
                </a:solidFill>
                <a:latin typeface="Roboto"/>
              </a:rPr>
              <a:t>, a recently promoted professional at an international organization, went to a mission to Bangladesh. He was entitled to $200 daily allowance to cover for accommodation and meals, with the organization’s rules specifying that this allowance can only be used for these purposes. </a:t>
            </a:r>
            <a:r>
              <a:rPr lang="en-US" sz="1200" dirty="0" err="1">
                <a:solidFill>
                  <a:prstClr val="black"/>
                </a:solidFill>
                <a:latin typeface="Roboto"/>
              </a:rPr>
              <a:t>Akhim</a:t>
            </a:r>
            <a:r>
              <a:rPr lang="en-US" sz="1200" dirty="0">
                <a:solidFill>
                  <a:prstClr val="black"/>
                </a:solidFill>
                <a:latin typeface="Roboto"/>
              </a:rPr>
              <a:t> booked a hotel in Dhaka with his credit card which would not be charged until his arrival to the hotel.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Roboto"/>
              </a:rPr>
              <a:t>At the last minute, a former colleague offered for </a:t>
            </a:r>
            <a:r>
              <a:rPr lang="en-US" sz="1200" dirty="0" err="1">
                <a:solidFill>
                  <a:prstClr val="black"/>
                </a:solidFill>
                <a:latin typeface="Roboto"/>
              </a:rPr>
              <a:t>Akhim</a:t>
            </a:r>
            <a:r>
              <a:rPr lang="en-US" sz="1200" dirty="0">
                <a:solidFill>
                  <a:prstClr val="black"/>
                </a:solidFill>
                <a:latin typeface="Roboto"/>
              </a:rPr>
              <a:t> to stay at his house in Dhaka for free for the duration of his mission. It would be a good opportunity to catch up.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prstClr val="black"/>
                </a:solidFill>
                <a:latin typeface="Roboto"/>
              </a:rPr>
              <a:t>Akhim</a:t>
            </a:r>
            <a:r>
              <a:rPr lang="en-US" sz="1200" dirty="0">
                <a:solidFill>
                  <a:prstClr val="black"/>
                </a:solidFill>
                <a:latin typeface="Roboto"/>
              </a:rPr>
              <a:t> hence did not check in to the hotel and stayed with his friend for free. He did however pay for his own meals. As </a:t>
            </a:r>
            <a:r>
              <a:rPr lang="en-US" sz="1200" dirty="0" err="1">
                <a:solidFill>
                  <a:prstClr val="black"/>
                </a:solidFill>
                <a:latin typeface="Roboto"/>
              </a:rPr>
              <a:t>Akhim</a:t>
            </a:r>
            <a:r>
              <a:rPr lang="en-US" sz="1200" dirty="0">
                <a:solidFill>
                  <a:prstClr val="black"/>
                </a:solidFill>
                <a:latin typeface="Roboto"/>
              </a:rPr>
              <a:t> had already marked in the organization’s travel reimbursement system that he would be staying in a hotel he was given $200 daily allowance.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prstClr val="black"/>
                </a:solidFill>
                <a:latin typeface="Roboto"/>
              </a:rPr>
              <a:t>Akhim</a:t>
            </a:r>
            <a:r>
              <a:rPr lang="en-US" sz="1200" dirty="0">
                <a:solidFill>
                  <a:prstClr val="black"/>
                </a:solidFill>
                <a:latin typeface="Roboto"/>
              </a:rPr>
              <a:t> did not return to daily allowance as he had spent some money on food and taxis and to buy necessary materials for the workshop. </a:t>
            </a:r>
            <a:endParaRPr lang="de-DE"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C00000"/>
                </a:solidFill>
                <a:latin typeface="Roboto"/>
              </a:rPr>
              <a:t>Did </a:t>
            </a:r>
            <a:r>
              <a:rPr lang="en-US" b="0" dirty="0" err="1">
                <a:solidFill>
                  <a:srgbClr val="C00000"/>
                </a:solidFill>
                <a:latin typeface="Roboto"/>
              </a:rPr>
              <a:t>Akhim</a:t>
            </a:r>
            <a:r>
              <a:rPr lang="en-US" b="0" dirty="0">
                <a:solidFill>
                  <a:srgbClr val="C00000"/>
                </a:solidFill>
                <a:latin typeface="Roboto"/>
              </a:rPr>
              <a:t> act ethically? Why/why not? What should he have done? Which potential nudges could have influenced the process?</a:t>
            </a:r>
            <a:endParaRPr lang="de-DE" b="0" dirty="0">
              <a:solidFill>
                <a:srgbClr val="C00000"/>
              </a:solidFill>
              <a:latin typeface="Roboto"/>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90192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panose="020B0604020202020204" pitchFamily="34" charset="0"/>
              <a:buNone/>
            </a:pPr>
            <a:r>
              <a:rPr lang="de-DE" sz="2400" b="1" dirty="0">
                <a:latin typeface="Calibri" panose="020F0502020204030204" pitchFamily="34" charset="0"/>
                <a:cs typeface="Calibri" panose="020F0502020204030204" pitchFamily="34" charset="0"/>
              </a:rPr>
              <a:t>Source: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a:t>States </a:t>
            </a:r>
            <a:r>
              <a:rPr lang="de-DE" sz="1200" b="0" dirty="0" err="1"/>
              <a:t>of</a:t>
            </a:r>
            <a:r>
              <a:rPr lang="de-DE" sz="1200" b="0" dirty="0"/>
              <a:t> Change (June 11, 2020). </a:t>
            </a:r>
            <a:r>
              <a:rPr lang="de-DE" sz="1200" b="0" dirty="0" err="1"/>
              <a:t>We</a:t>
            </a:r>
            <a:r>
              <a:rPr lang="de-DE" sz="1200" b="0" dirty="0"/>
              <a:t> will </a:t>
            </a:r>
            <a:r>
              <a:rPr lang="de-DE" sz="1200" b="0" dirty="0" err="1"/>
              <a:t>we</a:t>
            </a:r>
            <a:r>
              <a:rPr lang="de-DE" sz="1200" b="0" dirty="0"/>
              <a:t> will </a:t>
            </a:r>
            <a:r>
              <a:rPr lang="de-DE" sz="1200" b="0" dirty="0" err="1"/>
              <a:t>nudge</a:t>
            </a:r>
            <a:r>
              <a:rPr lang="de-DE" sz="1200" b="0" dirty="0"/>
              <a:t> </a:t>
            </a:r>
            <a:r>
              <a:rPr lang="de-DE" sz="1200" b="0" dirty="0" err="1"/>
              <a:t>you</a:t>
            </a:r>
            <a:r>
              <a:rPr lang="de-DE" sz="1200" b="0" dirty="0"/>
              <a:t> [37:00 – 40:00]. YouTube. </a:t>
            </a:r>
            <a:r>
              <a:rPr lang="de-DE" sz="1200" b="0" dirty="0" err="1"/>
              <a:t>Retrieved</a:t>
            </a:r>
            <a:r>
              <a:rPr lang="de-DE" sz="1200" b="0" dirty="0"/>
              <a:t> </a:t>
            </a:r>
            <a:r>
              <a:rPr lang="de-DE" sz="1200" b="0" dirty="0" err="1"/>
              <a:t>from</a:t>
            </a:r>
            <a:r>
              <a:rPr lang="de-DE" sz="1200" b="0" dirty="0"/>
              <a:t> </a:t>
            </a:r>
            <a:r>
              <a:rPr lang="de-DE" sz="1200" b="0" dirty="0">
                <a:hlinkClick r:id="rId3"/>
              </a:rPr>
              <a:t>https://www.youtube.com/watch?v=prcORqaFGMY</a:t>
            </a:r>
            <a:r>
              <a:rPr lang="de-DE" sz="1200" b="0" dirty="0"/>
              <a:t> (last </a:t>
            </a:r>
            <a:r>
              <a:rPr lang="de-DE" sz="1200" b="0" dirty="0" err="1"/>
              <a:t>accessed</a:t>
            </a:r>
            <a:r>
              <a:rPr lang="de-DE" sz="1200" b="0"/>
              <a:t> on August 31, 2020).</a:t>
            </a:r>
          </a:p>
        </p:txBody>
      </p:sp>
      <p:sp>
        <p:nvSpPr>
          <p:cNvPr id="4" name="Foliennummernplatzhalter 3"/>
          <p:cNvSpPr>
            <a:spLocks noGrp="1"/>
          </p:cNvSpPr>
          <p:nvPr>
            <p:ph type="sldNum" sz="quarter" idx="5"/>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289740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107545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dirty="0"/>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dirty="0"/>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dirty="0"/>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dirty="0"/>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
        <p:nvSpPr>
          <p:cNvPr id="4" name="Textplatzhalter 3"/>
          <p:cNvSpPr>
            <a:spLocks noGrp="1"/>
          </p:cNvSpPr>
          <p:nvPr>
            <p:ph type="body" sz="quarter" idx="13"/>
          </p:nvPr>
        </p:nvSpPr>
        <p:spPr>
          <a:xfrm>
            <a:off x="1724526" y="588211"/>
            <a:ext cx="6778124" cy="405046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dirty="0"/>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dirty="0"/>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dirty="0"/>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dirty="0"/>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8613"/>
            <a:ext cx="7772400" cy="1101725"/>
          </a:xfrm>
        </p:spPr>
        <p:txBody>
          <a:bodyPr/>
          <a:lstStyle/>
          <a:p>
            <a:r>
              <a:rPr lang="de-DE"/>
              <a:t>Mastertitelformat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608382870"/>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
        <p:nvSpPr>
          <p:cNvPr id="6" name="Foliennummernplatzhalter 5"/>
          <p:cNvSpPr>
            <a:spLocks noGrp="1"/>
          </p:cNvSpPr>
          <p:nvPr>
            <p:ph type="sldNum" sz="quarter" idx="12"/>
          </p:nvPr>
        </p:nvSpPr>
        <p:spPr>
          <a:xfrm>
            <a:off x="6553200" y="4767263"/>
            <a:ext cx="2133600" cy="274637"/>
          </a:xfrm>
          <a:prstGeom prst="rect">
            <a:avLst/>
          </a:prstGeom>
        </p:spPr>
        <p:txBody>
          <a:bodyPr/>
          <a:lstStyle/>
          <a:p>
            <a:fld id="{54D5CE32-EFD2-B34A-9AE1-B69D87CEEEFF}" type="slidenum">
              <a:rPr lang="de-DE" smtClean="0"/>
              <a:t>‹#›</a:t>
            </a:fld>
            <a:endParaRPr lang="de-DE"/>
          </a:p>
        </p:txBody>
      </p:sp>
      <p:grpSp>
        <p:nvGrpSpPr>
          <p:cNvPr id="7"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8"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9" name="TextBox 1">
              <a:extLst>
                <a:ext uri="{FF2B5EF4-FFF2-40B4-BE49-F238E27FC236}">
                  <a16:creationId xmlns:a16="http://schemas.microsoft.com/office/drawing/2014/main" id="{3C3D9F06-9E68-4223-B766-1669CC453D11}"/>
                </a:ext>
              </a:extLst>
            </p:cNvPr>
            <p:cNvSpPr txBox="1"/>
            <p:nvPr/>
          </p:nvSpPr>
          <p:spPr>
            <a:xfrm>
              <a:off x="2549412" y="6401062"/>
              <a:ext cx="8547948" cy="287259"/>
            </a:xfrm>
            <a:prstGeom prst="rect">
              <a:avLst/>
            </a:prstGeom>
            <a:solidFill>
              <a:srgbClr val="FFFFFF"/>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US" sz="800" b="1" dirty="0">
                  <a:latin typeface="Roboto"/>
                  <a:cs typeface="Roboto"/>
                </a:rPr>
                <a:t>Toolkit on Transparency, Accountability and Ethics in Public Institutions</a:t>
              </a:r>
            </a:p>
          </p:txBody>
        </p:sp>
      </p:grpSp>
      <p:sp>
        <p:nvSpPr>
          <p:cNvPr id="10" name="Footer Placeholder 4">
            <a:extLst>
              <a:ext uri="{FF2B5EF4-FFF2-40B4-BE49-F238E27FC236}">
                <a16:creationId xmlns:a16="http://schemas.microsoft.com/office/drawing/2014/main" id="{8E5267ED-AE67-49DE-8C1F-22764F38AF1B}"/>
              </a:ext>
            </a:extLst>
          </p:cNvPr>
          <p:cNvSpPr txBox="1">
            <a:spLocks/>
          </p:cNvSpPr>
          <p:nvPr userDrawn="1"/>
        </p:nvSpPr>
        <p:spPr>
          <a:xfrm>
            <a:off x="4878144" y="88098"/>
            <a:ext cx="3643162" cy="398916"/>
          </a:xfrm>
          <a:prstGeom prst="rect">
            <a:avLst/>
          </a:prstGeom>
        </p:spPr>
        <p:txBody>
          <a:bodyPr vert="horz" lIns="91440" tIns="45720" rIns="91440" bIns="45720" rtlCol="0" anchor="ctr"/>
          <a:lstStyle>
            <a:defPPr>
              <a:defRPr lang="en-US"/>
            </a:defPPr>
            <a:lvl1pPr marL="0" algn="l" defTabSz="914400" rtl="0" eaLnBrk="1" latinLnBrk="0" hangingPunct="1">
              <a:spcBef>
                <a:spcPts val="400"/>
              </a:spcBef>
              <a:defRPr sz="800" kern="1200">
                <a:solidFill>
                  <a:schemeClr val="tx1"/>
                </a:solidFill>
                <a:latin typeface="Roboto"/>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Module 15 - Assessing personal vis-à-vis organizational values</a:t>
            </a:r>
            <a:endParaRPr lang="en-US" dirty="0"/>
          </a:p>
        </p:txBody>
      </p:sp>
      <p:pic>
        <p:nvPicPr>
          <p:cNvPr id="12"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1929" y="116789"/>
            <a:ext cx="1937481" cy="351206"/>
          </a:xfrm>
          <a:prstGeom prst="rect">
            <a:avLst/>
          </a:prstGeom>
        </p:spPr>
      </p:pic>
      <p:sp>
        <p:nvSpPr>
          <p:cNvPr id="13" name="Rechteck 12"/>
          <p:cNvSpPr/>
          <p:nvPr userDrawn="1"/>
        </p:nvSpPr>
        <p:spPr>
          <a:xfrm>
            <a:off x="1192380" y="4799306"/>
            <a:ext cx="794919" cy="2133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673297330"/>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5"/>
            <a:ext cx="7772400" cy="1022350"/>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3609637886"/>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2121548683"/>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262172337"/>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3895407546"/>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2827122248"/>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8"/>
            <a:ext cx="3008313" cy="871537"/>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634436983"/>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3017669705"/>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1665706886"/>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5"/>
            <a:ext cx="2057400" cy="4387850"/>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6375"/>
            <a:ext cx="6019800" cy="43878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a:xfrm>
            <a:off x="3124200" y="4767263"/>
            <a:ext cx="2895600" cy="274637"/>
          </a:xfrm>
          <a:prstGeom prst="rect">
            <a:avLst/>
          </a:prstGeom>
        </p:spPr>
        <p:txBody>
          <a:bodyPr/>
          <a:lstStyle/>
          <a:p>
            <a:r>
              <a:rPr lang="de-DE"/>
              <a:t>Module 17 – How to promote desired behavioral change?</a:t>
            </a:r>
          </a:p>
        </p:txBody>
      </p:sp>
    </p:spTree>
    <p:extLst>
      <p:ext uri="{BB962C8B-B14F-4D97-AF65-F5344CB8AC3E}">
        <p14:creationId xmlns:p14="http://schemas.microsoft.com/office/powerpoint/2010/main" val="1013005582"/>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dirty="0"/>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697498394"/>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dirty="0"/>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17 – How to promote desired behavioral change?</a:t>
            </a:r>
            <a:endParaRPr lang="en-US" dirty="0"/>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26.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5.xml"/><Relationship Id="rId1" Type="http://schemas.openxmlformats.org/officeDocument/2006/relationships/slideLayout" Target="../slideLayouts/slideLayout27.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5"/>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8"/>
              <a:ext cx="8737567" cy="28725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US" sz="800" b="1" dirty="0">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17 – How to promote desired behavioral change?</a:t>
            </a:r>
            <a:endParaRPr lang="en-US" dirty="0"/>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dirty="0"/>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12" name="Slide Number Placeholder 5">
            <a:extLst>
              <a:ext uri="{FF2B5EF4-FFF2-40B4-BE49-F238E27FC236}">
                <a16:creationId xmlns:a16="http://schemas.microsoft.com/office/drawing/2014/main" id="{ADE062EF-B29D-724C-A648-27342E21BCF1}"/>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dirty="0"/>
          </a:p>
        </p:txBody>
      </p:sp>
    </p:spTree>
    <p:extLst>
      <p:ext uri="{BB962C8B-B14F-4D97-AF65-F5344CB8AC3E}">
        <p14:creationId xmlns:p14="http://schemas.microsoft.com/office/powerpoint/2010/main" val="33430472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push/>
  </p:transition>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dirty="0"/>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dirty="0">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dirty="0"/>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dirty="0"/>
          </a:p>
        </p:txBody>
      </p:sp>
    </p:spTree>
    <p:extLst>
      <p:ext uri="{BB962C8B-B14F-4D97-AF65-F5344CB8AC3E}">
        <p14:creationId xmlns:p14="http://schemas.microsoft.com/office/powerpoint/2010/main" val="3149944041"/>
      </p:ext>
    </p:extLst>
  </p:cSld>
  <p:clrMap bg1="lt1" tx1="dk1" bg2="lt2" tx2="dk2" accent1="accent1" accent2="accent2" accent3="accent3" accent4="accent4" accent5="accent5" accent6="accent6" hlink="hlink" folHlink="folHlink"/>
  <p:sldLayoutIdLst>
    <p:sldLayoutId id="2147483701"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sv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www.youtube.com/watch?v=prcORqaFGM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a:t>Module 17 – </a:t>
            </a:r>
            <a:r>
              <a:rPr lang="de-DE" dirty="0" err="1"/>
              <a:t>How</a:t>
            </a:r>
            <a:r>
              <a:rPr lang="de-DE" dirty="0"/>
              <a:t> </a:t>
            </a:r>
            <a:r>
              <a:rPr lang="de-DE" dirty="0" err="1"/>
              <a:t>to</a:t>
            </a:r>
            <a:r>
              <a:rPr lang="de-DE" dirty="0"/>
              <a:t> promote </a:t>
            </a:r>
            <a:r>
              <a:rPr lang="de-DE" dirty="0" err="1"/>
              <a:t>desired</a:t>
            </a:r>
            <a:r>
              <a:rPr lang="de-DE" dirty="0"/>
              <a:t> </a:t>
            </a:r>
            <a:r>
              <a:rPr lang="de-DE" dirty="0" err="1"/>
              <a:t>behavioral</a:t>
            </a:r>
            <a:r>
              <a:rPr lang="de-DE" dirty="0"/>
              <a:t> </a:t>
            </a:r>
            <a:r>
              <a:rPr lang="de-DE" dirty="0" err="1"/>
              <a:t>change</a:t>
            </a:r>
            <a:r>
              <a:rPr lang="de-DE" dirty="0"/>
              <a:t>?</a:t>
            </a:r>
          </a:p>
        </p:txBody>
      </p:sp>
      <p:sp>
        <p:nvSpPr>
          <p:cNvPr id="5" name="Textplatzhalter 4"/>
          <p:cNvSpPr>
            <a:spLocks noGrp="1"/>
          </p:cNvSpPr>
          <p:nvPr>
            <p:ph type="body" sz="quarter" idx="10"/>
          </p:nvPr>
        </p:nvSpPr>
        <p:spPr/>
        <p:txBody>
          <a:bodyPr vert="horz" lIns="91440" tIns="45720" rIns="91440" bIns="45720" anchor="t"/>
          <a:lstStyle/>
          <a:p>
            <a:r>
              <a:rPr lang="en-US" dirty="0">
                <a:ea typeface="ヒラギノ明朝 ProN W3"/>
              </a:rPr>
              <a:t>Toolkit on Transparency, Accountability and Ethics in Public Institutions</a:t>
            </a:r>
          </a:p>
          <a:p>
            <a:endParaRPr lang="de-DE" dirty="0">
              <a:ea typeface="ヒラギノ明朝 ProN W3" charset="-128"/>
            </a:endParaRPr>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E15EFAC4-3B2D-B245-BD66-28DF4A529A9E}"/>
              </a:ext>
            </a:extLst>
          </p:cNvPr>
          <p:cNvGraphicFramePr>
            <a:graphicFrameLocks noGrp="1"/>
          </p:cNvGraphicFramePr>
          <p:nvPr>
            <p:ph idx="1"/>
            <p:extLst>
              <p:ext uri="{D42A27DB-BD31-4B8C-83A1-F6EECF244321}">
                <p14:modId xmlns:p14="http://schemas.microsoft.com/office/powerpoint/2010/main" val="3602128387"/>
              </p:ext>
            </p:extLst>
          </p:nvPr>
        </p:nvGraphicFramePr>
        <p:xfrm>
          <a:off x="628650" y="1370013"/>
          <a:ext cx="7886700" cy="3086100"/>
        </p:xfrm>
        <a:graphic>
          <a:graphicData uri="http://schemas.openxmlformats.org/drawingml/2006/table">
            <a:tbl>
              <a:tblPr firstRow="1" bandRow="1">
                <a:tableStyleId>{5940675A-B579-460E-94D1-54222C63F5DA}</a:tableStyleId>
              </a:tblPr>
              <a:tblGrid>
                <a:gridCol w="2457450">
                  <a:extLst>
                    <a:ext uri="{9D8B030D-6E8A-4147-A177-3AD203B41FA5}">
                      <a16:colId xmlns:a16="http://schemas.microsoft.com/office/drawing/2014/main" val="2520777047"/>
                    </a:ext>
                  </a:extLst>
                </a:gridCol>
                <a:gridCol w="904875">
                  <a:extLst>
                    <a:ext uri="{9D8B030D-6E8A-4147-A177-3AD203B41FA5}">
                      <a16:colId xmlns:a16="http://schemas.microsoft.com/office/drawing/2014/main" val="4030648125"/>
                    </a:ext>
                  </a:extLst>
                </a:gridCol>
                <a:gridCol w="904875">
                  <a:extLst>
                    <a:ext uri="{9D8B030D-6E8A-4147-A177-3AD203B41FA5}">
                      <a16:colId xmlns:a16="http://schemas.microsoft.com/office/drawing/2014/main" val="1200041290"/>
                    </a:ext>
                  </a:extLst>
                </a:gridCol>
                <a:gridCol w="904875">
                  <a:extLst>
                    <a:ext uri="{9D8B030D-6E8A-4147-A177-3AD203B41FA5}">
                      <a16:colId xmlns:a16="http://schemas.microsoft.com/office/drawing/2014/main" val="4122226716"/>
                    </a:ext>
                  </a:extLst>
                </a:gridCol>
                <a:gridCol w="904875">
                  <a:extLst>
                    <a:ext uri="{9D8B030D-6E8A-4147-A177-3AD203B41FA5}">
                      <a16:colId xmlns:a16="http://schemas.microsoft.com/office/drawing/2014/main" val="3190684693"/>
                    </a:ext>
                  </a:extLst>
                </a:gridCol>
                <a:gridCol w="904875">
                  <a:extLst>
                    <a:ext uri="{9D8B030D-6E8A-4147-A177-3AD203B41FA5}">
                      <a16:colId xmlns:a16="http://schemas.microsoft.com/office/drawing/2014/main" val="3192999648"/>
                    </a:ext>
                  </a:extLst>
                </a:gridCol>
                <a:gridCol w="904875">
                  <a:extLst>
                    <a:ext uri="{9D8B030D-6E8A-4147-A177-3AD203B41FA5}">
                      <a16:colId xmlns:a16="http://schemas.microsoft.com/office/drawing/2014/main" val="49930608"/>
                    </a:ext>
                  </a:extLst>
                </a:gridCol>
              </a:tblGrid>
              <a:tr h="63133">
                <a:tc>
                  <a:txBody>
                    <a:bodyPr/>
                    <a:lstStyle/>
                    <a:p>
                      <a:endParaRPr lang="de-DE" sz="1350">
                        <a:solidFill>
                          <a:schemeClr val="bg1"/>
                        </a:solidFill>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1</a:t>
                      </a:r>
                      <a:endParaRPr lang="de-DE" sz="1350" b="1">
                        <a:solidFill>
                          <a:schemeClr val="bg1"/>
                        </a:solidFill>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2</a:t>
                      </a:r>
                      <a:endParaRPr lang="de-DE" sz="1350" b="1">
                        <a:solidFill>
                          <a:schemeClr val="bg1"/>
                        </a:solidFill>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3</a:t>
                      </a:r>
                      <a:endParaRPr lang="de-DE" sz="1350" b="1">
                        <a:solidFill>
                          <a:schemeClr val="bg1"/>
                        </a:solidFill>
                        <a:effectLst/>
                        <a:latin typeface="Roboto"/>
                        <a:ea typeface="Calibri" panose="020F0502020204030204" pitchFamily="34" charset="0"/>
                        <a:cs typeface="Times New Roman"/>
                      </a:endParaRPr>
                    </a:p>
                  </a:txBody>
                  <a:tcPr marL="68580" marR="68580" marT="0" marB="0">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4</a:t>
                      </a:r>
                      <a:endParaRPr lang="de-DE" sz="1350" b="1">
                        <a:solidFill>
                          <a:schemeClr val="bg1"/>
                        </a:solidFill>
                        <a:effectLst/>
                        <a:latin typeface="Roboto"/>
                        <a:ea typeface="Calibri" panose="020F0502020204030204" pitchFamily="34" charset="0"/>
                        <a:cs typeface="Times New Roman"/>
                      </a:endParaRPr>
                    </a:p>
                  </a:txBody>
                  <a:tcPr marL="68580" marR="68580" marT="0" marB="0">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5</a:t>
                      </a:r>
                      <a:endParaRPr lang="de-DE" sz="1350" b="1">
                        <a:solidFill>
                          <a:schemeClr val="bg1"/>
                        </a:solidFill>
                        <a:effectLst/>
                        <a:latin typeface="Roboto"/>
                        <a:ea typeface="Calibri" panose="020F0502020204030204" pitchFamily="34" charset="0"/>
                        <a:cs typeface="Times New Roman"/>
                      </a:endParaRPr>
                    </a:p>
                  </a:txBody>
                  <a:tcPr marL="68580" marR="68580" marT="0" marB="0">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X</a:t>
                      </a:r>
                      <a:endParaRPr lang="de-DE" sz="1350" b="1">
                        <a:solidFill>
                          <a:schemeClr val="bg1"/>
                        </a:solidFill>
                        <a:effectLst/>
                        <a:latin typeface="Roboto"/>
                        <a:ea typeface="Calibri" panose="020F0502020204030204" pitchFamily="34" charset="0"/>
                        <a:cs typeface="Times New Roman"/>
                      </a:endParaRPr>
                    </a:p>
                  </a:txBody>
                  <a:tcPr marL="68580" marR="68580" marT="0" marB="0">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47255126"/>
                  </a:ext>
                </a:extLst>
              </a:tr>
              <a:tr h="370840">
                <a:tc>
                  <a:txBody>
                    <a:bodyPr/>
                    <a:lstStyle/>
                    <a:p>
                      <a:r>
                        <a:rPr lang="en-US" sz="1350" b="1" dirty="0">
                          <a:effectLst/>
                          <a:latin typeface="Roboto"/>
                        </a:rPr>
                        <a:t>Ideal process</a:t>
                      </a:r>
                      <a:endParaRPr lang="de-DE" sz="1350" b="1" dirty="0">
                        <a:effectLst/>
                        <a:latin typeface="Roboto"/>
                      </a:endParaRPr>
                    </a:p>
                    <a:p>
                      <a:r>
                        <a:rPr lang="en-US" sz="1350" dirty="0">
                          <a:effectLst/>
                          <a:latin typeface="Roboto"/>
                        </a:rPr>
                        <a:t>How should proper ethical conduct be?</a:t>
                      </a:r>
                      <a:endParaRPr lang="de-DE" sz="1350" dirty="0">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T w="381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963269144"/>
                  </a:ext>
                </a:extLst>
              </a:tr>
              <a:tr h="370840">
                <a:tc>
                  <a:txBody>
                    <a:bodyPr/>
                    <a:lstStyle/>
                    <a:p>
                      <a:r>
                        <a:rPr lang="en-US" sz="1350" b="1" dirty="0">
                          <a:effectLst/>
                          <a:latin typeface="Roboto"/>
                        </a:rPr>
                        <a:t>Reality</a:t>
                      </a:r>
                      <a:endParaRPr lang="de-DE" sz="1350" b="1" dirty="0">
                        <a:effectLst/>
                        <a:latin typeface="Roboto"/>
                      </a:endParaRPr>
                    </a:p>
                    <a:p>
                      <a:r>
                        <a:rPr lang="en-US" sz="1350" dirty="0">
                          <a:effectLst/>
                          <a:latin typeface="Roboto"/>
                        </a:rPr>
                        <a:t>What happens actually in the case (or in the example from your organization)?</a:t>
                      </a:r>
                      <a:endParaRPr lang="de-DE" sz="1350" dirty="0">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endParaRPr lang="de-DE" sz="1350">
                        <a:effectLst/>
                        <a:latin typeface="Roboto"/>
                        <a:ea typeface="Calibri" panose="020F0502020204030204" pitchFamily="34" charset="0"/>
                        <a:cs typeface="Times New Roman"/>
                      </a:endParaRPr>
                    </a:p>
                  </a:txBody>
                  <a:tcPr marL="68580" marR="68580" marT="0" marB="0">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297834668"/>
                  </a:ext>
                </a:extLst>
              </a:tr>
              <a:tr h="370840">
                <a:tc>
                  <a:txBody>
                    <a:bodyPr/>
                    <a:lstStyle/>
                    <a:p>
                      <a:r>
                        <a:rPr lang="en-US" sz="1350" b="1" dirty="0">
                          <a:effectLst/>
                          <a:latin typeface="Roboto"/>
                        </a:rPr>
                        <a:t>Barriers</a:t>
                      </a:r>
                      <a:endParaRPr lang="de-DE" sz="1350" b="1" dirty="0">
                        <a:effectLst/>
                        <a:latin typeface="Roboto"/>
                      </a:endParaRPr>
                    </a:p>
                    <a:p>
                      <a:r>
                        <a:rPr lang="en-US" sz="1350" dirty="0">
                          <a:effectLst/>
                          <a:latin typeface="Roboto"/>
                        </a:rPr>
                        <a:t>Which barriers to ethical behavior can be identified?</a:t>
                      </a:r>
                      <a:endParaRPr lang="de-DE" sz="1350" dirty="0">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3464270175"/>
                  </a:ext>
                </a:extLst>
              </a:tr>
              <a:tr h="370840">
                <a:tc>
                  <a:txBody>
                    <a:bodyPr/>
                    <a:lstStyle/>
                    <a:p>
                      <a:r>
                        <a:rPr lang="en-US" sz="1350" b="1" dirty="0">
                          <a:effectLst/>
                          <a:latin typeface="Roboto"/>
                        </a:rPr>
                        <a:t>Potential nudges</a:t>
                      </a:r>
                      <a:endParaRPr lang="de-DE" sz="1350" b="1" dirty="0">
                        <a:effectLst/>
                        <a:latin typeface="Roboto"/>
                      </a:endParaRPr>
                    </a:p>
                    <a:p>
                      <a:r>
                        <a:rPr lang="en-US" sz="1350" dirty="0">
                          <a:effectLst/>
                          <a:latin typeface="Roboto"/>
                        </a:rPr>
                        <a:t>Which subtle interventions could have influenced choices towards ethical behavior?</a:t>
                      </a:r>
                      <a:endParaRPr lang="de-DE" sz="1350" dirty="0">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5">
                        <a:lumMod val="20000"/>
                        <a:lumOff val="80000"/>
                      </a:schemeClr>
                    </a:solidFill>
                  </a:tcPr>
                </a:tc>
                <a:extLst>
                  <a:ext uri="{0D108BD9-81ED-4DB2-BD59-A6C34878D82A}">
                    <a16:rowId xmlns:a16="http://schemas.microsoft.com/office/drawing/2014/main" val="1395282149"/>
                  </a:ext>
                </a:extLst>
              </a:tr>
            </a:tbl>
          </a:graphicData>
        </a:graphic>
      </p:graphicFrame>
      <p:sp>
        <p:nvSpPr>
          <p:cNvPr id="3" name="Fußzeilenplatzhalter 2">
            <a:extLst>
              <a:ext uri="{FF2B5EF4-FFF2-40B4-BE49-F238E27FC236}">
                <a16:creationId xmlns:a16="http://schemas.microsoft.com/office/drawing/2014/main" id="{CD1D7544-FB60-6E43-B62C-D512B6E4645E}"/>
              </a:ext>
            </a:extLst>
          </p:cNvPr>
          <p:cNvSpPr>
            <a:spLocks noGrp="1"/>
          </p:cNvSpPr>
          <p:nvPr>
            <p:ph type="ftr" sz="quarter" idx="3"/>
          </p:nvPr>
        </p:nvSpPr>
        <p:spPr/>
        <p:txBody>
          <a:bodyPr/>
          <a:lstStyle/>
          <a:p>
            <a:r>
              <a:rPr lang="en-US" b="1"/>
              <a:t>Module 17 – How to promote desired behavioral change?</a:t>
            </a:r>
            <a:endParaRPr lang="en-US" dirty="0"/>
          </a:p>
        </p:txBody>
      </p:sp>
      <p:sp>
        <p:nvSpPr>
          <p:cNvPr id="4" name="Titel 3">
            <a:extLst>
              <a:ext uri="{FF2B5EF4-FFF2-40B4-BE49-F238E27FC236}">
                <a16:creationId xmlns:a16="http://schemas.microsoft.com/office/drawing/2014/main" id="{8556DBB0-7933-F943-BC80-16B342938513}"/>
              </a:ext>
            </a:extLst>
          </p:cNvPr>
          <p:cNvSpPr>
            <a:spLocks noGrp="1"/>
          </p:cNvSpPr>
          <p:nvPr>
            <p:ph type="title"/>
          </p:nvPr>
        </p:nvSpPr>
        <p:spPr/>
        <p:txBody>
          <a:bodyPr>
            <a:noAutofit/>
          </a:bodyPr>
          <a:lstStyle/>
          <a:p>
            <a:r>
              <a:rPr lang="de-DE" sz="2800" b="1" dirty="0"/>
              <a:t>Matrix </a:t>
            </a:r>
            <a:r>
              <a:rPr lang="de-DE" sz="2800" b="1" dirty="0" err="1"/>
              <a:t>for</a:t>
            </a:r>
            <a:r>
              <a:rPr lang="de-DE" sz="2800" b="1" dirty="0"/>
              <a:t> a </a:t>
            </a:r>
            <a:r>
              <a:rPr lang="de-DE" sz="2800" b="1" dirty="0" err="1"/>
              <a:t>step-by-step</a:t>
            </a:r>
            <a:r>
              <a:rPr lang="de-DE" sz="2800" b="1" dirty="0"/>
              <a:t> </a:t>
            </a:r>
            <a:r>
              <a:rPr lang="de-DE" sz="2800" b="1" dirty="0" err="1"/>
              <a:t>case</a:t>
            </a:r>
            <a:r>
              <a:rPr lang="de-DE" sz="2800" b="1" dirty="0"/>
              <a:t> </a:t>
            </a:r>
            <a:r>
              <a:rPr lang="de-DE" sz="2800" b="1" dirty="0" err="1"/>
              <a:t>analysis</a:t>
            </a:r>
            <a:r>
              <a:rPr lang="de-DE" sz="2800" b="1" dirty="0"/>
              <a:t> </a:t>
            </a:r>
            <a:r>
              <a:rPr lang="de-DE" sz="2800" b="1" dirty="0" err="1"/>
              <a:t>and</a:t>
            </a:r>
            <a:r>
              <a:rPr lang="de-DE" sz="2800" b="1" dirty="0"/>
              <a:t> </a:t>
            </a:r>
            <a:r>
              <a:rPr lang="de-DE" sz="2800" b="1" dirty="0" err="1"/>
              <a:t>to</a:t>
            </a:r>
            <a:r>
              <a:rPr lang="de-DE" sz="2800" b="1" dirty="0"/>
              <a:t> design </a:t>
            </a:r>
            <a:r>
              <a:rPr lang="de-DE" sz="2800" b="1" dirty="0" err="1"/>
              <a:t>your</a:t>
            </a:r>
            <a:r>
              <a:rPr lang="de-DE" sz="2800" b="1" dirty="0"/>
              <a:t> </a:t>
            </a:r>
            <a:r>
              <a:rPr lang="de-DE" sz="2800" b="1" dirty="0" err="1"/>
              <a:t>nudge</a:t>
            </a:r>
            <a:r>
              <a:rPr lang="de-DE" sz="2800" b="1" dirty="0"/>
              <a:t>(s)</a:t>
            </a:r>
          </a:p>
        </p:txBody>
      </p:sp>
      <p:sp>
        <p:nvSpPr>
          <p:cNvPr id="8" name="Textfeld 14">
            <a:extLst>
              <a:ext uri="{FF2B5EF4-FFF2-40B4-BE49-F238E27FC236}">
                <a16:creationId xmlns:a16="http://schemas.microsoft.com/office/drawing/2014/main" id="{47FD07C4-B0F5-4C10-8677-78034B6CC1D4}"/>
              </a:ext>
            </a:extLst>
          </p:cNvPr>
          <p:cNvSpPr txBox="1"/>
          <p:nvPr/>
        </p:nvSpPr>
        <p:spPr>
          <a:xfrm>
            <a:off x="6369051" y="4492605"/>
            <a:ext cx="2146299" cy="200055"/>
          </a:xfrm>
          <a:prstGeom prst="rect">
            <a:avLst/>
          </a:prstGeom>
          <a:noFill/>
        </p:spPr>
        <p:txBody>
          <a:bodyPr wrap="square" lIns="91440" tIns="45720" rIns="91440" bIns="45720" rtlCol="0" anchor="t">
            <a:spAutoFit/>
          </a:bodyPr>
          <a:lstStyle/>
          <a:p>
            <a:r>
              <a:rPr lang="de-DE" sz="700" dirty="0" err="1">
                <a:latin typeface="Roboto"/>
              </a:rPr>
              <a:t>Activity</a:t>
            </a:r>
            <a:r>
              <a:rPr lang="de-DE" sz="700" dirty="0">
                <a:latin typeface="Roboto"/>
              </a:rPr>
              <a:t> </a:t>
            </a:r>
            <a:r>
              <a:rPr lang="de-DE" sz="700" dirty="0" err="1">
                <a:latin typeface="Roboto"/>
              </a:rPr>
              <a:t>inspired</a:t>
            </a:r>
            <a:r>
              <a:rPr lang="de-DE" sz="700" dirty="0">
                <a:latin typeface="Roboto"/>
              </a:rPr>
              <a:t> </a:t>
            </a:r>
            <a:r>
              <a:rPr lang="de-DE" sz="700" dirty="0" err="1">
                <a:latin typeface="Roboto"/>
              </a:rPr>
              <a:t>by</a:t>
            </a:r>
            <a:r>
              <a:rPr lang="de-DE" sz="700" dirty="0">
                <a:latin typeface="Roboto"/>
              </a:rPr>
              <a:t> States </a:t>
            </a:r>
            <a:r>
              <a:rPr lang="de-DE" sz="700" dirty="0" err="1">
                <a:latin typeface="Roboto"/>
              </a:rPr>
              <a:t>of</a:t>
            </a:r>
            <a:r>
              <a:rPr lang="de-DE" sz="700" dirty="0">
                <a:latin typeface="Roboto"/>
              </a:rPr>
              <a:t> Change / YouTube</a:t>
            </a:r>
          </a:p>
        </p:txBody>
      </p:sp>
    </p:spTree>
    <p:extLst>
      <p:ext uri="{BB962C8B-B14F-4D97-AF65-F5344CB8AC3E}">
        <p14:creationId xmlns:p14="http://schemas.microsoft.com/office/powerpoint/2010/main" val="30434566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89C2FF3D-BB54-C148-A488-B13C574A3219}"/>
              </a:ext>
            </a:extLst>
          </p:cNvPr>
          <p:cNvSpPr>
            <a:spLocks noGrp="1"/>
          </p:cNvSpPr>
          <p:nvPr>
            <p:ph idx="1"/>
          </p:nvPr>
        </p:nvSpPr>
        <p:spPr>
          <a:xfrm>
            <a:off x="628650" y="1268017"/>
            <a:ext cx="7902000" cy="3272400"/>
          </a:xfrm>
          <a:blipFill>
            <a:blip r:embed="rId3"/>
            <a:tile tx="0" ty="0" sx="100000" sy="100000" flip="none" algn="tl"/>
          </a:blipFill>
          <a:ln>
            <a:solidFill>
              <a:srgbClr val="00B0F0"/>
            </a:solidFill>
          </a:ln>
        </p:spPr>
        <p:txBody>
          <a:bodyPr/>
          <a:lstStyle/>
          <a:p>
            <a:endParaRPr lang="de-DE" dirty="0"/>
          </a:p>
        </p:txBody>
      </p:sp>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B – The </a:t>
            </a:r>
            <a:r>
              <a:rPr lang="de-DE" b="1" dirty="0" err="1"/>
              <a:t>travel</a:t>
            </a:r>
            <a:r>
              <a:rPr lang="de-DE" b="1" dirty="0"/>
              <a:t> </a:t>
            </a:r>
            <a:r>
              <a:rPr lang="de-DE" b="1" dirty="0" err="1"/>
              <a:t>allowance</a:t>
            </a:r>
            <a:r>
              <a:rPr lang="de-DE" b="1" dirty="0"/>
              <a:t> (1)</a:t>
            </a:r>
          </a:p>
        </p:txBody>
      </p:sp>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pic>
        <p:nvPicPr>
          <p:cNvPr id="9" name="Grafik 8" descr="Person, die Gepäck hinter sich herzieht">
            <a:extLst>
              <a:ext uri="{FF2B5EF4-FFF2-40B4-BE49-F238E27FC236}">
                <a16:creationId xmlns:a16="http://schemas.microsoft.com/office/drawing/2014/main" id="{F81A1B05-0BF8-F247-BEF3-BA54BCB5D31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703791" y="1340017"/>
            <a:ext cx="4683600" cy="3128400"/>
          </a:xfrm>
          <a:prstGeom prst="rect">
            <a:avLst/>
          </a:prstGeom>
          <a:ln>
            <a:solidFill>
              <a:schemeClr val="bg1"/>
            </a:solidFill>
          </a:ln>
        </p:spPr>
      </p:pic>
      <p:grpSp>
        <p:nvGrpSpPr>
          <p:cNvPr id="2" name="Gruppieren 1">
            <a:extLst>
              <a:ext uri="{FF2B5EF4-FFF2-40B4-BE49-F238E27FC236}">
                <a16:creationId xmlns:a16="http://schemas.microsoft.com/office/drawing/2014/main" id="{828373EC-C3FC-AE4D-A649-A49A67B10746}"/>
              </a:ext>
            </a:extLst>
          </p:cNvPr>
          <p:cNvGrpSpPr/>
          <p:nvPr/>
        </p:nvGrpSpPr>
        <p:grpSpPr>
          <a:xfrm>
            <a:off x="4310710" y="1436771"/>
            <a:ext cx="4833290" cy="2881562"/>
            <a:chOff x="3542105" y="2069432"/>
            <a:chExt cx="5316451" cy="2881562"/>
          </a:xfrm>
          <a:effectLst>
            <a:outerShdw blurRad="50800" dist="50800" dir="5400000" algn="ctr" rotWithShape="0">
              <a:srgbClr val="000000">
                <a:alpha val="60000"/>
              </a:srgbClr>
            </a:outerShdw>
          </a:effectLst>
        </p:grpSpPr>
        <p:pic>
          <p:nvPicPr>
            <p:cNvPr id="17" name="Bild 26" descr="196-1961184_6-scrap-of-paper-png.png">
              <a:extLst>
                <a:ext uri="{FF2B5EF4-FFF2-40B4-BE49-F238E27FC236}">
                  <a16:creationId xmlns:a16="http://schemas.microsoft.com/office/drawing/2014/main" id="{B6E92963-DE69-2D4C-8794-439314696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759550" y="851987"/>
              <a:ext cx="2881562" cy="5316451"/>
            </a:xfrm>
            <a:prstGeom prst="rect">
              <a:avLst/>
            </a:prstGeom>
          </p:spPr>
        </p:pic>
        <p:sp>
          <p:nvSpPr>
            <p:cNvPr id="8" name="Rechteck 7">
              <a:extLst>
                <a:ext uri="{FF2B5EF4-FFF2-40B4-BE49-F238E27FC236}">
                  <a16:creationId xmlns:a16="http://schemas.microsoft.com/office/drawing/2014/main" id="{52EA5C64-52E3-1D41-B150-CD7FB472A9CD}"/>
                </a:ext>
              </a:extLst>
            </p:cNvPr>
            <p:cNvSpPr/>
            <p:nvPr/>
          </p:nvSpPr>
          <p:spPr>
            <a:xfrm>
              <a:off x="4090736" y="3191833"/>
              <a:ext cx="4338789" cy="769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1600" dirty="0" err="1">
                  <a:solidFill>
                    <a:prstClr val="black"/>
                  </a:solidFill>
                  <a:latin typeface="Roboto"/>
                </a:rPr>
                <a:t>Akhim</a:t>
              </a:r>
              <a:r>
                <a:rPr lang="en-US" sz="1600" dirty="0">
                  <a:solidFill>
                    <a:prstClr val="black"/>
                  </a:solidFill>
                  <a:latin typeface="Roboto"/>
                </a:rPr>
                <a:t>, a recently promoted professional at an international organization, went to a mission to Bangladesh. He was entitled to $200 daily allowance to cover for accommodation and meals, with the organization’s rules specifying that this allowance can only be used for these purposes. </a:t>
              </a:r>
              <a:r>
                <a:rPr lang="en-US" sz="1600" dirty="0" err="1">
                  <a:solidFill>
                    <a:prstClr val="black"/>
                  </a:solidFill>
                  <a:latin typeface="Roboto"/>
                </a:rPr>
                <a:t>Akhim</a:t>
              </a:r>
              <a:r>
                <a:rPr lang="en-US" sz="1600" dirty="0">
                  <a:solidFill>
                    <a:prstClr val="black"/>
                  </a:solidFill>
                  <a:latin typeface="Roboto"/>
                </a:rPr>
                <a:t> booked a hotel in Dhaka with his credit card which would not be charged until his arrival to the hotel.</a:t>
              </a:r>
            </a:p>
          </p:txBody>
        </p:sp>
      </p:grpSp>
    </p:spTree>
    <p:extLst>
      <p:ext uri="{BB962C8B-B14F-4D97-AF65-F5344CB8AC3E}">
        <p14:creationId xmlns:p14="http://schemas.microsoft.com/office/powerpoint/2010/main" val="8848437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89C2FF3D-BB54-C148-A488-B13C574A3219}"/>
              </a:ext>
            </a:extLst>
          </p:cNvPr>
          <p:cNvSpPr>
            <a:spLocks noGrp="1"/>
          </p:cNvSpPr>
          <p:nvPr>
            <p:ph idx="1"/>
          </p:nvPr>
        </p:nvSpPr>
        <p:spPr>
          <a:xfrm>
            <a:off x="628650" y="1266785"/>
            <a:ext cx="7902000" cy="3272400"/>
          </a:xfrm>
          <a:blipFill>
            <a:blip r:embed="rId2"/>
            <a:tile tx="0" ty="0" sx="100000" sy="100000" flip="none" algn="tl"/>
          </a:blipFill>
          <a:ln>
            <a:solidFill>
              <a:srgbClr val="00B0F0"/>
            </a:solidFill>
          </a:ln>
        </p:spPr>
        <p:txBody>
          <a:bodyPr/>
          <a:lstStyle/>
          <a:p>
            <a:pPr marL="0" indent="0">
              <a:buNone/>
            </a:pPr>
            <a:endParaRPr lang="de-DE" dirty="0"/>
          </a:p>
        </p:txBody>
      </p:sp>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B – The </a:t>
            </a:r>
            <a:r>
              <a:rPr lang="de-DE" b="1" dirty="0" err="1"/>
              <a:t>travel</a:t>
            </a:r>
            <a:r>
              <a:rPr lang="de-DE" b="1" dirty="0"/>
              <a:t> </a:t>
            </a:r>
            <a:r>
              <a:rPr lang="de-DE" b="1" dirty="0" err="1"/>
              <a:t>allowance</a:t>
            </a:r>
            <a:r>
              <a:rPr lang="de-DE" b="1" dirty="0"/>
              <a:t> (2)</a:t>
            </a:r>
          </a:p>
        </p:txBody>
      </p:sp>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pic>
        <p:nvPicPr>
          <p:cNvPr id="7" name="Grafik 6" descr="Person, die in einem traditionellen japanischen Ryokan am Laptop arbeitet">
            <a:extLst>
              <a:ext uri="{FF2B5EF4-FFF2-40B4-BE49-F238E27FC236}">
                <a16:creationId xmlns:a16="http://schemas.microsoft.com/office/drawing/2014/main" id="{87F9B817-EC39-3B4B-902E-9B4CFA2E0A3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61675" y="1340314"/>
            <a:ext cx="4683600" cy="3128400"/>
          </a:xfrm>
          <a:prstGeom prst="rect">
            <a:avLst/>
          </a:prstGeom>
          <a:ln>
            <a:solidFill>
              <a:schemeClr val="bg1"/>
            </a:solidFill>
          </a:ln>
        </p:spPr>
      </p:pic>
      <p:grpSp>
        <p:nvGrpSpPr>
          <p:cNvPr id="10" name="Gruppieren 9">
            <a:extLst>
              <a:ext uri="{FF2B5EF4-FFF2-40B4-BE49-F238E27FC236}">
                <a16:creationId xmlns:a16="http://schemas.microsoft.com/office/drawing/2014/main" id="{658D8C0C-B90A-0D4C-824C-7BE4DA98F4F0}"/>
              </a:ext>
            </a:extLst>
          </p:cNvPr>
          <p:cNvGrpSpPr/>
          <p:nvPr/>
        </p:nvGrpSpPr>
        <p:grpSpPr>
          <a:xfrm>
            <a:off x="546637" y="2809334"/>
            <a:ext cx="4152363" cy="1538214"/>
            <a:chOff x="-137288" y="1106905"/>
            <a:chExt cx="4850868" cy="3137836"/>
          </a:xfrm>
          <a:effectLst>
            <a:outerShdw blurRad="50800" dist="50800" dir="5400000" algn="ctr" rotWithShape="0">
              <a:srgbClr val="000000">
                <a:alpha val="60000"/>
              </a:srgbClr>
            </a:outerShdw>
          </a:effectLst>
        </p:grpSpPr>
        <p:pic>
          <p:nvPicPr>
            <p:cNvPr id="11" name="Bild 21" descr="196-1961184_6-scrap-of-paper-png.png">
              <a:extLst>
                <a:ext uri="{FF2B5EF4-FFF2-40B4-BE49-F238E27FC236}">
                  <a16:creationId xmlns:a16="http://schemas.microsoft.com/office/drawing/2014/main" id="{EC275E19-CD23-5D49-AAE7-93A2FB2DC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37288" y="1106905"/>
              <a:ext cx="4850868" cy="3137836"/>
            </a:xfrm>
            <a:prstGeom prst="rect">
              <a:avLst/>
            </a:prstGeom>
          </p:spPr>
        </p:pic>
        <p:sp>
          <p:nvSpPr>
            <p:cNvPr id="12" name="Rechteck 11">
              <a:extLst>
                <a:ext uri="{FF2B5EF4-FFF2-40B4-BE49-F238E27FC236}">
                  <a16:creationId xmlns:a16="http://schemas.microsoft.com/office/drawing/2014/main" id="{3C3BB742-4295-C045-802E-DCF95582280B}"/>
                </a:ext>
              </a:extLst>
            </p:cNvPr>
            <p:cNvSpPr/>
            <p:nvPr/>
          </p:nvSpPr>
          <p:spPr>
            <a:xfrm>
              <a:off x="313321" y="1521662"/>
              <a:ext cx="3949647" cy="2448577"/>
            </a:xfrm>
            <a:prstGeom prst="rect">
              <a:avLst/>
            </a:prstGeom>
          </p:spPr>
          <p:txBody>
            <a:bodyPr wrap="square">
              <a:spAutoFit/>
            </a:bodyPr>
            <a:lstStyle/>
            <a:p>
              <a:pPr lvl="0">
                <a:lnSpc>
                  <a:spcPct val="90000"/>
                </a:lnSpc>
                <a:spcBef>
                  <a:spcPts val="1000"/>
                </a:spcBef>
              </a:pPr>
              <a:r>
                <a:rPr lang="en-US" sz="1600" dirty="0">
                  <a:solidFill>
                    <a:prstClr val="black"/>
                  </a:solidFill>
                  <a:latin typeface="Roboto"/>
                </a:rPr>
                <a:t>At the last minute, a former colleague offered </a:t>
              </a:r>
              <a:r>
                <a:rPr lang="en-US" sz="1600" dirty="0" err="1">
                  <a:solidFill>
                    <a:prstClr val="black"/>
                  </a:solidFill>
                  <a:latin typeface="Roboto"/>
                </a:rPr>
                <a:t>Akhim</a:t>
              </a:r>
              <a:r>
                <a:rPr lang="en-US" sz="1600" dirty="0">
                  <a:solidFill>
                    <a:prstClr val="black"/>
                  </a:solidFill>
                  <a:latin typeface="Roboto"/>
                </a:rPr>
                <a:t> to stay at his house in Dhaka for free for the duration of his mission. It would be a good opportunity to catch up.</a:t>
              </a:r>
            </a:p>
          </p:txBody>
        </p:sp>
      </p:grpSp>
      <p:grpSp>
        <p:nvGrpSpPr>
          <p:cNvPr id="2" name="Gruppieren 1">
            <a:extLst>
              <a:ext uri="{FF2B5EF4-FFF2-40B4-BE49-F238E27FC236}">
                <a16:creationId xmlns:a16="http://schemas.microsoft.com/office/drawing/2014/main" id="{F5089CC5-845D-EC43-AD0A-EE79DF96F542}"/>
              </a:ext>
            </a:extLst>
          </p:cNvPr>
          <p:cNvGrpSpPr/>
          <p:nvPr/>
        </p:nvGrpSpPr>
        <p:grpSpPr>
          <a:xfrm>
            <a:off x="2136702" y="1545711"/>
            <a:ext cx="2023534" cy="1071986"/>
            <a:chOff x="2136702" y="1545711"/>
            <a:chExt cx="2023534" cy="1071986"/>
          </a:xfrm>
        </p:grpSpPr>
        <p:sp>
          <p:nvSpPr>
            <p:cNvPr id="14" name="Wolkenförmige Legende 13">
              <a:extLst>
                <a:ext uri="{FF2B5EF4-FFF2-40B4-BE49-F238E27FC236}">
                  <a16:creationId xmlns:a16="http://schemas.microsoft.com/office/drawing/2014/main" id="{B0026312-C445-5A46-9449-A430E1D49577}"/>
                </a:ext>
              </a:extLst>
            </p:cNvPr>
            <p:cNvSpPr/>
            <p:nvPr/>
          </p:nvSpPr>
          <p:spPr>
            <a:xfrm>
              <a:off x="2136702" y="1545711"/>
              <a:ext cx="2023534" cy="1071986"/>
            </a:xfrm>
            <a:prstGeom prst="cloudCallout">
              <a:avLst>
                <a:gd name="adj1" fmla="val 99711"/>
                <a:gd name="adj2" fmla="val 759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Bett">
              <a:extLst>
                <a:ext uri="{FF2B5EF4-FFF2-40B4-BE49-F238E27FC236}">
                  <a16:creationId xmlns:a16="http://schemas.microsoft.com/office/drawing/2014/main" id="{B2E20EE0-6075-A24C-AE33-F084BFB00C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1269" y="1619335"/>
              <a:ext cx="914400" cy="914400"/>
            </a:xfrm>
            <a:prstGeom prst="rect">
              <a:avLst/>
            </a:prstGeom>
          </p:spPr>
        </p:pic>
      </p:grpSp>
    </p:spTree>
    <p:extLst>
      <p:ext uri="{BB962C8B-B14F-4D97-AF65-F5344CB8AC3E}">
        <p14:creationId xmlns:p14="http://schemas.microsoft.com/office/powerpoint/2010/main" val="19832696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89C2FF3D-BB54-C148-A488-B13C574A3219}"/>
              </a:ext>
            </a:extLst>
          </p:cNvPr>
          <p:cNvSpPr>
            <a:spLocks noGrp="1"/>
          </p:cNvSpPr>
          <p:nvPr>
            <p:ph idx="1"/>
          </p:nvPr>
        </p:nvSpPr>
        <p:spPr>
          <a:xfrm>
            <a:off x="628650" y="1268017"/>
            <a:ext cx="7902000" cy="3272400"/>
          </a:xfrm>
          <a:blipFill>
            <a:blip r:embed="rId2"/>
            <a:tile tx="0" ty="0" sx="100000" sy="100000" flip="none" algn="tl"/>
          </a:blipFill>
          <a:ln>
            <a:solidFill>
              <a:srgbClr val="00B0F0"/>
            </a:solidFill>
          </a:ln>
        </p:spPr>
        <p:txBody>
          <a:bodyPr/>
          <a:lstStyle/>
          <a:p>
            <a:endParaRPr lang="de-DE" dirty="0"/>
          </a:p>
        </p:txBody>
      </p:sp>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B – The </a:t>
            </a:r>
            <a:r>
              <a:rPr lang="de-DE" b="1" dirty="0" err="1"/>
              <a:t>travel</a:t>
            </a:r>
            <a:r>
              <a:rPr lang="de-DE" b="1" dirty="0"/>
              <a:t> </a:t>
            </a:r>
            <a:r>
              <a:rPr lang="de-DE" b="1" dirty="0" err="1"/>
              <a:t>allowance</a:t>
            </a:r>
            <a:r>
              <a:rPr lang="de-DE" b="1" dirty="0"/>
              <a:t> (3)</a:t>
            </a:r>
          </a:p>
        </p:txBody>
      </p:sp>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pic>
        <p:nvPicPr>
          <p:cNvPr id="17" name="Grafik 16" descr="Geschäftsleute, die sich die Hände schütteln.">
            <a:extLst>
              <a:ext uri="{FF2B5EF4-FFF2-40B4-BE49-F238E27FC236}">
                <a16:creationId xmlns:a16="http://schemas.microsoft.com/office/drawing/2014/main" id="{CB42A655-3AF7-8241-92AE-2F42887252A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03791" y="1331389"/>
            <a:ext cx="4683600" cy="3128400"/>
          </a:xfrm>
          <a:prstGeom prst="rect">
            <a:avLst/>
          </a:prstGeom>
          <a:ln>
            <a:solidFill>
              <a:schemeClr val="bg1"/>
            </a:solidFill>
          </a:ln>
        </p:spPr>
      </p:pic>
      <p:grpSp>
        <p:nvGrpSpPr>
          <p:cNvPr id="13" name="Gruppieren 12">
            <a:extLst>
              <a:ext uri="{FF2B5EF4-FFF2-40B4-BE49-F238E27FC236}">
                <a16:creationId xmlns:a16="http://schemas.microsoft.com/office/drawing/2014/main" id="{B6C7FF01-622A-0141-9B24-CFFA2353F8FD}"/>
              </a:ext>
            </a:extLst>
          </p:cNvPr>
          <p:cNvGrpSpPr/>
          <p:nvPr/>
        </p:nvGrpSpPr>
        <p:grpSpPr>
          <a:xfrm>
            <a:off x="4049055" y="2370666"/>
            <a:ext cx="4838971" cy="2169747"/>
            <a:chOff x="3542102" y="2818392"/>
            <a:chExt cx="5842534" cy="1664925"/>
          </a:xfrm>
          <a:effectLst>
            <a:outerShdw blurRad="50800" dist="50800" dir="5400000" algn="ctr" rotWithShape="0">
              <a:srgbClr val="000000">
                <a:alpha val="60000"/>
              </a:srgbClr>
            </a:outerShdw>
          </a:effectLst>
        </p:grpSpPr>
        <p:pic>
          <p:nvPicPr>
            <p:cNvPr id="15" name="Bild 26" descr="196-1961184_6-scrap-of-paper-png.png">
              <a:extLst>
                <a:ext uri="{FF2B5EF4-FFF2-40B4-BE49-F238E27FC236}">
                  <a16:creationId xmlns:a16="http://schemas.microsoft.com/office/drawing/2014/main" id="{A2BDC22C-455E-0D4B-B1E3-E9E0E8871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630906" y="729588"/>
              <a:ext cx="1664925" cy="5842534"/>
            </a:xfrm>
            <a:prstGeom prst="rect">
              <a:avLst/>
            </a:prstGeom>
          </p:spPr>
        </p:pic>
        <p:sp>
          <p:nvSpPr>
            <p:cNvPr id="16" name="Rechteck 15">
              <a:extLst>
                <a:ext uri="{FF2B5EF4-FFF2-40B4-BE49-F238E27FC236}">
                  <a16:creationId xmlns:a16="http://schemas.microsoft.com/office/drawing/2014/main" id="{F91BEBC2-46CF-4B4E-B9E3-F48B12ECEEDA}"/>
                </a:ext>
              </a:extLst>
            </p:cNvPr>
            <p:cNvSpPr/>
            <p:nvPr/>
          </p:nvSpPr>
          <p:spPr>
            <a:xfrm>
              <a:off x="4108095" y="3364253"/>
              <a:ext cx="4826575" cy="67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1600" dirty="0" err="1">
                  <a:solidFill>
                    <a:prstClr val="black"/>
                  </a:solidFill>
                  <a:latin typeface="Roboto"/>
                </a:rPr>
                <a:t>Akhim</a:t>
              </a:r>
              <a:r>
                <a:rPr lang="en-US" sz="1600" dirty="0">
                  <a:solidFill>
                    <a:prstClr val="black"/>
                  </a:solidFill>
                  <a:latin typeface="Roboto"/>
                </a:rPr>
                <a:t> hence did not check in to the hotel and stayed with his friend for free. He did however pay for his own meals. As </a:t>
              </a:r>
              <a:r>
                <a:rPr lang="en-US" sz="1600" dirty="0" err="1">
                  <a:solidFill>
                    <a:prstClr val="black"/>
                  </a:solidFill>
                  <a:latin typeface="Roboto"/>
                </a:rPr>
                <a:t>Akhim</a:t>
              </a:r>
              <a:r>
                <a:rPr lang="en-US" sz="1600" dirty="0">
                  <a:solidFill>
                    <a:prstClr val="black"/>
                  </a:solidFill>
                  <a:latin typeface="Roboto"/>
                </a:rPr>
                <a:t> had already marked in the organization’s travel reimbursement system that he would be staying in a hotel he was given $200 daily allowance.</a:t>
              </a:r>
            </a:p>
          </p:txBody>
        </p:sp>
      </p:grpSp>
      <p:sp>
        <p:nvSpPr>
          <p:cNvPr id="18" name="Ovale Legende 17">
            <a:extLst>
              <a:ext uri="{FF2B5EF4-FFF2-40B4-BE49-F238E27FC236}">
                <a16:creationId xmlns:a16="http://schemas.microsoft.com/office/drawing/2014/main" id="{2425B041-4928-FA42-8C5D-76C904C0ABBE}"/>
              </a:ext>
            </a:extLst>
          </p:cNvPr>
          <p:cNvSpPr/>
          <p:nvPr/>
        </p:nvSpPr>
        <p:spPr>
          <a:xfrm>
            <a:off x="1694985" y="1331389"/>
            <a:ext cx="1919170" cy="730825"/>
          </a:xfrm>
          <a:prstGeom prst="wedgeEllipseCallout">
            <a:avLst>
              <a:gd name="adj1" fmla="val 18914"/>
              <a:gd name="adj2" fmla="val 778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dirty="0">
                <a:solidFill>
                  <a:schemeClr val="tx1"/>
                </a:solidFill>
                <a:latin typeface="Roboto"/>
              </a:rPr>
              <a:t>Hi </a:t>
            </a:r>
            <a:r>
              <a:rPr lang="de-DE" sz="1400" dirty="0" err="1">
                <a:solidFill>
                  <a:schemeClr val="tx1"/>
                </a:solidFill>
                <a:latin typeface="Roboto"/>
              </a:rPr>
              <a:t>Akhim</a:t>
            </a:r>
            <a:r>
              <a:rPr lang="de-DE" sz="1400" dirty="0">
                <a:solidFill>
                  <a:schemeClr val="tx1"/>
                </a:solidFill>
                <a:latin typeface="Roboto"/>
              </a:rPr>
              <a:t>! Long time </a:t>
            </a:r>
            <a:r>
              <a:rPr lang="de-DE" sz="1400" dirty="0" err="1">
                <a:solidFill>
                  <a:schemeClr val="tx1"/>
                </a:solidFill>
                <a:latin typeface="Roboto"/>
              </a:rPr>
              <a:t>no</a:t>
            </a:r>
            <a:r>
              <a:rPr lang="de-DE" sz="1400" dirty="0">
                <a:solidFill>
                  <a:schemeClr val="tx1"/>
                </a:solidFill>
                <a:latin typeface="Roboto"/>
              </a:rPr>
              <a:t> </a:t>
            </a:r>
            <a:r>
              <a:rPr lang="de-DE" sz="1400" dirty="0" err="1">
                <a:solidFill>
                  <a:schemeClr val="tx1"/>
                </a:solidFill>
                <a:latin typeface="Roboto"/>
              </a:rPr>
              <a:t>see</a:t>
            </a:r>
            <a:r>
              <a:rPr lang="de-DE" sz="1400" dirty="0">
                <a:solidFill>
                  <a:schemeClr val="tx1"/>
                </a:solidFill>
                <a:latin typeface="Roboto"/>
              </a:rPr>
              <a:t>!</a:t>
            </a:r>
          </a:p>
        </p:txBody>
      </p:sp>
    </p:spTree>
    <p:extLst>
      <p:ext uri="{BB962C8B-B14F-4D97-AF65-F5344CB8AC3E}">
        <p14:creationId xmlns:p14="http://schemas.microsoft.com/office/powerpoint/2010/main" val="12723786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89C2FF3D-BB54-C148-A488-B13C574A3219}"/>
              </a:ext>
            </a:extLst>
          </p:cNvPr>
          <p:cNvSpPr>
            <a:spLocks noGrp="1"/>
          </p:cNvSpPr>
          <p:nvPr>
            <p:ph idx="1"/>
          </p:nvPr>
        </p:nvSpPr>
        <p:spPr>
          <a:xfrm>
            <a:off x="628650" y="1268017"/>
            <a:ext cx="7902000" cy="3272400"/>
          </a:xfrm>
          <a:blipFill>
            <a:blip r:embed="rId2"/>
            <a:tile tx="0" ty="0" sx="100000" sy="100000" flip="none" algn="tl"/>
          </a:blipFill>
          <a:ln>
            <a:solidFill>
              <a:srgbClr val="00B0F0"/>
            </a:solidFill>
          </a:ln>
        </p:spPr>
        <p:txBody>
          <a:bodyPr/>
          <a:lstStyle/>
          <a:p>
            <a:endParaRPr lang="de-DE" dirty="0"/>
          </a:p>
        </p:txBody>
      </p:sp>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B – The </a:t>
            </a:r>
            <a:r>
              <a:rPr lang="de-DE" b="1" dirty="0" err="1"/>
              <a:t>travel</a:t>
            </a:r>
            <a:r>
              <a:rPr lang="de-DE" b="1" dirty="0"/>
              <a:t> </a:t>
            </a:r>
            <a:r>
              <a:rPr lang="de-DE" b="1" dirty="0" err="1"/>
              <a:t>allowance</a:t>
            </a:r>
            <a:r>
              <a:rPr lang="de-DE" b="1" dirty="0"/>
              <a:t> (4)</a:t>
            </a:r>
          </a:p>
        </p:txBody>
      </p:sp>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pic>
        <p:nvPicPr>
          <p:cNvPr id="8" name="Grafik 7" descr="Diner-Restaurant Imbiss">
            <a:extLst>
              <a:ext uri="{FF2B5EF4-FFF2-40B4-BE49-F238E27FC236}">
                <a16:creationId xmlns:a16="http://schemas.microsoft.com/office/drawing/2014/main" id="{50D29C90-1975-E647-8DA8-5F84E0D4485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03791" y="1340017"/>
            <a:ext cx="4683600" cy="3128400"/>
          </a:xfrm>
          <a:prstGeom prst="rect">
            <a:avLst/>
          </a:prstGeom>
          <a:ln>
            <a:solidFill>
              <a:schemeClr val="bg1"/>
            </a:solidFill>
          </a:ln>
        </p:spPr>
      </p:pic>
      <p:grpSp>
        <p:nvGrpSpPr>
          <p:cNvPr id="5" name="Gruppieren 4">
            <a:extLst>
              <a:ext uri="{FF2B5EF4-FFF2-40B4-BE49-F238E27FC236}">
                <a16:creationId xmlns:a16="http://schemas.microsoft.com/office/drawing/2014/main" id="{9A572427-4198-5B48-AEF0-FE42C675F597}"/>
              </a:ext>
            </a:extLst>
          </p:cNvPr>
          <p:cNvGrpSpPr/>
          <p:nvPr/>
        </p:nvGrpSpPr>
        <p:grpSpPr>
          <a:xfrm>
            <a:off x="4610193" y="2794529"/>
            <a:ext cx="3980298" cy="1720300"/>
            <a:chOff x="4405419" y="2840692"/>
            <a:chExt cx="3980298" cy="1720300"/>
          </a:xfrm>
        </p:grpSpPr>
        <p:pic>
          <p:nvPicPr>
            <p:cNvPr id="10" name="Bild 17" descr="196-1961184_6-scrap-of-paper-png.png">
              <a:extLst>
                <a:ext uri="{FF2B5EF4-FFF2-40B4-BE49-F238E27FC236}">
                  <a16:creationId xmlns:a16="http://schemas.microsoft.com/office/drawing/2014/main" id="{DDC12662-CDFF-3A4A-ABE6-2A561E4BF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35418" y="1710693"/>
              <a:ext cx="1720300" cy="3980298"/>
            </a:xfrm>
            <a:prstGeom prst="rect">
              <a:avLst/>
            </a:prstGeom>
            <a:effectLst>
              <a:outerShdw blurRad="50800" dist="50800" dir="5400000" algn="ctr" rotWithShape="0">
                <a:srgbClr val="000000">
                  <a:alpha val="60000"/>
                </a:srgbClr>
              </a:outerShdw>
            </a:effectLst>
          </p:spPr>
        </p:pic>
        <p:sp>
          <p:nvSpPr>
            <p:cNvPr id="2" name="Rechteck 1">
              <a:extLst>
                <a:ext uri="{FF2B5EF4-FFF2-40B4-BE49-F238E27FC236}">
                  <a16:creationId xmlns:a16="http://schemas.microsoft.com/office/drawing/2014/main" id="{AC278742-B4A3-784D-B07C-FCF03AD50EC5}"/>
                </a:ext>
              </a:extLst>
            </p:cNvPr>
            <p:cNvSpPr/>
            <p:nvPr/>
          </p:nvSpPr>
          <p:spPr>
            <a:xfrm>
              <a:off x="4871450" y="3039121"/>
              <a:ext cx="3194178" cy="1323439"/>
            </a:xfrm>
            <a:prstGeom prst="rect">
              <a:avLst/>
            </a:prstGeom>
          </p:spPr>
          <p:txBody>
            <a:bodyPr wrap="square">
              <a:spAutoFit/>
            </a:bodyPr>
            <a:lstStyle/>
            <a:p>
              <a:r>
                <a:rPr lang="en-US" sz="1600" dirty="0" err="1">
                  <a:solidFill>
                    <a:prstClr val="black"/>
                  </a:solidFill>
                  <a:latin typeface="Roboto"/>
                </a:rPr>
                <a:t>Akhim</a:t>
              </a:r>
              <a:r>
                <a:rPr lang="en-US" sz="1600" dirty="0">
                  <a:solidFill>
                    <a:prstClr val="black"/>
                  </a:solidFill>
                  <a:latin typeface="Roboto"/>
                </a:rPr>
                <a:t> did not return to daily allowance as he had spent some money on food and taxis and to buy necessary materials for the workshop. </a:t>
              </a:r>
              <a:endParaRPr lang="de-DE" dirty="0"/>
            </a:p>
          </p:txBody>
        </p:sp>
      </p:grpSp>
    </p:spTree>
    <p:extLst>
      <p:ext uri="{BB962C8B-B14F-4D97-AF65-F5344CB8AC3E}">
        <p14:creationId xmlns:p14="http://schemas.microsoft.com/office/powerpoint/2010/main" val="8612941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89C2FF3D-BB54-C148-A488-B13C574A3219}"/>
              </a:ext>
            </a:extLst>
          </p:cNvPr>
          <p:cNvSpPr>
            <a:spLocks noGrp="1"/>
          </p:cNvSpPr>
          <p:nvPr>
            <p:ph idx="1"/>
          </p:nvPr>
        </p:nvSpPr>
        <p:spPr>
          <a:xfrm>
            <a:off x="628744" y="1268017"/>
            <a:ext cx="7902000" cy="3272400"/>
          </a:xfrm>
          <a:blipFill>
            <a:blip r:embed="rId2"/>
            <a:tile tx="0" ty="0" sx="100000" sy="100000" flip="none" algn="tl"/>
          </a:blipFill>
          <a:ln>
            <a:solidFill>
              <a:srgbClr val="00B0F0"/>
            </a:solidFill>
          </a:ln>
        </p:spPr>
        <p:txBody>
          <a:bodyPr/>
          <a:lstStyle/>
          <a:p>
            <a:pPr marL="0" indent="0">
              <a:buNone/>
            </a:pPr>
            <a:endParaRPr lang="de-DE" dirty="0"/>
          </a:p>
        </p:txBody>
      </p:sp>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B – The </a:t>
            </a:r>
            <a:r>
              <a:rPr lang="de-DE" b="1" dirty="0" err="1"/>
              <a:t>travel</a:t>
            </a:r>
            <a:r>
              <a:rPr lang="de-DE" b="1" dirty="0"/>
              <a:t> </a:t>
            </a:r>
            <a:r>
              <a:rPr lang="de-DE" b="1" dirty="0" err="1"/>
              <a:t>allowance</a:t>
            </a:r>
            <a:r>
              <a:rPr lang="de-DE" b="1" dirty="0"/>
              <a:t> (5)</a:t>
            </a:r>
          </a:p>
        </p:txBody>
      </p:sp>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sp>
        <p:nvSpPr>
          <p:cNvPr id="14" name="Wolkenförmige Legende 13">
            <a:extLst>
              <a:ext uri="{FF2B5EF4-FFF2-40B4-BE49-F238E27FC236}">
                <a16:creationId xmlns:a16="http://schemas.microsoft.com/office/drawing/2014/main" id="{B0026312-C445-5A46-9449-A430E1D49577}"/>
              </a:ext>
            </a:extLst>
          </p:cNvPr>
          <p:cNvSpPr/>
          <p:nvPr/>
        </p:nvSpPr>
        <p:spPr>
          <a:xfrm>
            <a:off x="4445005" y="1360779"/>
            <a:ext cx="2023534" cy="1071986"/>
          </a:xfrm>
          <a:prstGeom prst="cloudCallout">
            <a:avLst>
              <a:gd name="adj1" fmla="val -65061"/>
              <a:gd name="adj2" fmla="val 34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descr="Geschäftsleute im Büro">
            <a:extLst>
              <a:ext uri="{FF2B5EF4-FFF2-40B4-BE49-F238E27FC236}">
                <a16:creationId xmlns:a16="http://schemas.microsoft.com/office/drawing/2014/main" id="{5DB08469-DDAA-D445-B9E8-21A506C02C0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232000" y="1360800"/>
            <a:ext cx="4680000" cy="3128400"/>
          </a:xfrm>
          <a:prstGeom prst="rect">
            <a:avLst/>
          </a:prstGeom>
          <a:ln>
            <a:solidFill>
              <a:schemeClr val="bg1"/>
            </a:solidFill>
          </a:ln>
        </p:spPr>
      </p:pic>
      <p:sp>
        <p:nvSpPr>
          <p:cNvPr id="9" name="Rechteck 8">
            <a:extLst>
              <a:ext uri="{FF2B5EF4-FFF2-40B4-BE49-F238E27FC236}">
                <a16:creationId xmlns:a16="http://schemas.microsoft.com/office/drawing/2014/main" id="{540204E3-6185-BB45-9DF5-FF628389FE7F}"/>
              </a:ext>
            </a:extLst>
          </p:cNvPr>
          <p:cNvSpPr/>
          <p:nvPr/>
        </p:nvSpPr>
        <p:spPr>
          <a:xfrm>
            <a:off x="821073" y="3893860"/>
            <a:ext cx="7517342" cy="590931"/>
          </a:xfrm>
          <a:prstGeom prst="rect">
            <a:avLst/>
          </a:prstGeom>
          <a:solidFill>
            <a:schemeClr val="bg1"/>
          </a:solidFill>
          <a:ln w="38100">
            <a:solidFill>
              <a:srgbClr val="C00000"/>
            </a:solidFill>
          </a:ln>
        </p:spPr>
        <p:txBody>
          <a:bodyPr wrap="square">
            <a:spAutoFit/>
          </a:bodyPr>
          <a:lstStyle/>
          <a:p>
            <a:pPr>
              <a:lnSpc>
                <a:spcPct val="90000"/>
              </a:lnSpc>
              <a:spcBef>
                <a:spcPts val="1000"/>
              </a:spcBef>
            </a:pPr>
            <a:r>
              <a:rPr lang="en-US" b="1" dirty="0">
                <a:solidFill>
                  <a:srgbClr val="C00000"/>
                </a:solidFill>
                <a:latin typeface="Roboto"/>
              </a:rPr>
              <a:t>Did </a:t>
            </a:r>
            <a:r>
              <a:rPr lang="en-US" b="1" dirty="0" err="1">
                <a:solidFill>
                  <a:srgbClr val="C00000"/>
                </a:solidFill>
                <a:latin typeface="Roboto"/>
              </a:rPr>
              <a:t>Akhim</a:t>
            </a:r>
            <a:r>
              <a:rPr lang="en-US" b="1" dirty="0">
                <a:solidFill>
                  <a:srgbClr val="C00000"/>
                </a:solidFill>
                <a:latin typeface="Roboto"/>
              </a:rPr>
              <a:t> act ethically? Why/why not? What should he have done? Which potential nudges could have influenced the process?</a:t>
            </a:r>
            <a:endParaRPr lang="de-DE" dirty="0">
              <a:solidFill>
                <a:srgbClr val="C00000"/>
              </a:solidFill>
              <a:latin typeface="Roboto"/>
            </a:endParaRPr>
          </a:p>
        </p:txBody>
      </p:sp>
      <p:pic>
        <p:nvPicPr>
          <p:cNvPr id="19" name="Grafik 18" descr="Prüfliste">
            <a:extLst>
              <a:ext uri="{FF2B5EF4-FFF2-40B4-BE49-F238E27FC236}">
                <a16:creationId xmlns:a16="http://schemas.microsoft.com/office/drawing/2014/main" id="{BCDC4F7B-E122-6648-A6CD-2D0FCFED8A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8139" y="243035"/>
            <a:ext cx="822530" cy="822530"/>
          </a:xfrm>
          <a:prstGeom prst="rect">
            <a:avLst/>
          </a:prstGeom>
        </p:spPr>
      </p:pic>
      <p:grpSp>
        <p:nvGrpSpPr>
          <p:cNvPr id="2" name="Gruppieren 1">
            <a:extLst>
              <a:ext uri="{FF2B5EF4-FFF2-40B4-BE49-F238E27FC236}">
                <a16:creationId xmlns:a16="http://schemas.microsoft.com/office/drawing/2014/main" id="{1F8B2523-EE51-B64A-AB69-3F429DF41816}"/>
              </a:ext>
            </a:extLst>
          </p:cNvPr>
          <p:cNvGrpSpPr/>
          <p:nvPr/>
        </p:nvGrpSpPr>
        <p:grpSpPr>
          <a:xfrm>
            <a:off x="6339093" y="2388761"/>
            <a:ext cx="1736302" cy="1280378"/>
            <a:chOff x="6339093" y="2388761"/>
            <a:chExt cx="1736302" cy="1280378"/>
          </a:xfrm>
        </p:grpSpPr>
        <p:sp>
          <p:nvSpPr>
            <p:cNvPr id="18" name="Wolkenförmige Legende 17">
              <a:extLst>
                <a:ext uri="{FF2B5EF4-FFF2-40B4-BE49-F238E27FC236}">
                  <a16:creationId xmlns:a16="http://schemas.microsoft.com/office/drawing/2014/main" id="{ACD4E211-292E-DB4C-BAB7-EEF2A96F7052}"/>
                </a:ext>
              </a:extLst>
            </p:cNvPr>
            <p:cNvSpPr/>
            <p:nvPr/>
          </p:nvSpPr>
          <p:spPr>
            <a:xfrm>
              <a:off x="6339093" y="2388761"/>
              <a:ext cx="1736302" cy="1280378"/>
            </a:xfrm>
            <a:prstGeom prst="cloudCallout">
              <a:avLst>
                <a:gd name="adj1" fmla="val -102941"/>
                <a:gd name="adj2" fmla="val -410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tx1"/>
                </a:solidFill>
              </a:endParaRPr>
            </a:p>
          </p:txBody>
        </p:sp>
        <p:pic>
          <p:nvPicPr>
            <p:cNvPr id="21" name="Grafik 20" descr="Fragezeichen">
              <a:extLst>
                <a:ext uri="{FF2B5EF4-FFF2-40B4-BE49-F238E27FC236}">
                  <a16:creationId xmlns:a16="http://schemas.microsoft.com/office/drawing/2014/main" id="{13C73854-C791-644C-94FE-FFD4DF4E1F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4172" y="2791474"/>
              <a:ext cx="457200" cy="457200"/>
            </a:xfrm>
            <a:prstGeom prst="rect">
              <a:avLst/>
            </a:prstGeom>
          </p:spPr>
        </p:pic>
        <p:pic>
          <p:nvPicPr>
            <p:cNvPr id="23" name="Grafik 22" descr="Schulden">
              <a:extLst>
                <a:ext uri="{FF2B5EF4-FFF2-40B4-BE49-F238E27FC236}">
                  <a16:creationId xmlns:a16="http://schemas.microsoft.com/office/drawing/2014/main" id="{B3554788-ECEF-5547-9228-64BD935557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3967" y="2729112"/>
              <a:ext cx="605877" cy="605877"/>
            </a:xfrm>
            <a:prstGeom prst="rect">
              <a:avLst/>
            </a:prstGeom>
          </p:spPr>
        </p:pic>
      </p:grpSp>
    </p:spTree>
    <p:extLst>
      <p:ext uri="{BB962C8B-B14F-4D97-AF65-F5344CB8AC3E}">
        <p14:creationId xmlns:p14="http://schemas.microsoft.com/office/powerpoint/2010/main" val="22300029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E15EFAC4-3B2D-B245-BD66-28DF4A529A9E}"/>
              </a:ext>
            </a:extLst>
          </p:cNvPr>
          <p:cNvGraphicFramePr>
            <a:graphicFrameLocks noGrp="1"/>
          </p:cNvGraphicFramePr>
          <p:nvPr>
            <p:ph idx="1"/>
            <p:extLst>
              <p:ext uri="{D42A27DB-BD31-4B8C-83A1-F6EECF244321}">
                <p14:modId xmlns:p14="http://schemas.microsoft.com/office/powerpoint/2010/main" val="1366446087"/>
              </p:ext>
            </p:extLst>
          </p:nvPr>
        </p:nvGraphicFramePr>
        <p:xfrm>
          <a:off x="628650" y="1370013"/>
          <a:ext cx="7886700" cy="3086100"/>
        </p:xfrm>
        <a:graphic>
          <a:graphicData uri="http://schemas.openxmlformats.org/drawingml/2006/table">
            <a:tbl>
              <a:tblPr firstRow="1" bandRow="1">
                <a:tableStyleId>{5940675A-B579-460E-94D1-54222C63F5DA}</a:tableStyleId>
              </a:tblPr>
              <a:tblGrid>
                <a:gridCol w="2457450">
                  <a:extLst>
                    <a:ext uri="{9D8B030D-6E8A-4147-A177-3AD203B41FA5}">
                      <a16:colId xmlns:a16="http://schemas.microsoft.com/office/drawing/2014/main" val="2520777047"/>
                    </a:ext>
                  </a:extLst>
                </a:gridCol>
                <a:gridCol w="904875">
                  <a:extLst>
                    <a:ext uri="{9D8B030D-6E8A-4147-A177-3AD203B41FA5}">
                      <a16:colId xmlns:a16="http://schemas.microsoft.com/office/drawing/2014/main" val="4030648125"/>
                    </a:ext>
                  </a:extLst>
                </a:gridCol>
                <a:gridCol w="904875">
                  <a:extLst>
                    <a:ext uri="{9D8B030D-6E8A-4147-A177-3AD203B41FA5}">
                      <a16:colId xmlns:a16="http://schemas.microsoft.com/office/drawing/2014/main" val="1200041290"/>
                    </a:ext>
                  </a:extLst>
                </a:gridCol>
                <a:gridCol w="904875">
                  <a:extLst>
                    <a:ext uri="{9D8B030D-6E8A-4147-A177-3AD203B41FA5}">
                      <a16:colId xmlns:a16="http://schemas.microsoft.com/office/drawing/2014/main" val="4122226716"/>
                    </a:ext>
                  </a:extLst>
                </a:gridCol>
                <a:gridCol w="904875">
                  <a:extLst>
                    <a:ext uri="{9D8B030D-6E8A-4147-A177-3AD203B41FA5}">
                      <a16:colId xmlns:a16="http://schemas.microsoft.com/office/drawing/2014/main" val="3190684693"/>
                    </a:ext>
                  </a:extLst>
                </a:gridCol>
                <a:gridCol w="904875">
                  <a:extLst>
                    <a:ext uri="{9D8B030D-6E8A-4147-A177-3AD203B41FA5}">
                      <a16:colId xmlns:a16="http://schemas.microsoft.com/office/drawing/2014/main" val="3192999648"/>
                    </a:ext>
                  </a:extLst>
                </a:gridCol>
                <a:gridCol w="904875">
                  <a:extLst>
                    <a:ext uri="{9D8B030D-6E8A-4147-A177-3AD203B41FA5}">
                      <a16:colId xmlns:a16="http://schemas.microsoft.com/office/drawing/2014/main" val="49930608"/>
                    </a:ext>
                  </a:extLst>
                </a:gridCol>
              </a:tblGrid>
              <a:tr h="63133">
                <a:tc>
                  <a:txBody>
                    <a:bodyPr/>
                    <a:lstStyle/>
                    <a:p>
                      <a:endParaRPr lang="de-DE" sz="1350">
                        <a:solidFill>
                          <a:schemeClr val="bg1"/>
                        </a:solidFill>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1</a:t>
                      </a:r>
                      <a:endParaRPr lang="de-DE" sz="1350" b="1">
                        <a:solidFill>
                          <a:schemeClr val="bg1"/>
                        </a:solidFill>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2</a:t>
                      </a:r>
                      <a:endParaRPr lang="de-DE" sz="1350" b="1">
                        <a:solidFill>
                          <a:schemeClr val="bg1"/>
                        </a:solidFill>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3</a:t>
                      </a:r>
                      <a:endParaRPr lang="de-DE" sz="1350" b="1">
                        <a:solidFill>
                          <a:schemeClr val="bg1"/>
                        </a:solidFill>
                        <a:effectLst/>
                        <a:latin typeface="Roboto"/>
                        <a:ea typeface="Calibri" panose="020F0502020204030204" pitchFamily="34" charset="0"/>
                        <a:cs typeface="Times New Roman"/>
                      </a:endParaRPr>
                    </a:p>
                  </a:txBody>
                  <a:tcPr marL="68580" marR="68580" marT="0" marB="0">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4</a:t>
                      </a:r>
                      <a:endParaRPr lang="de-DE" sz="1350" b="1">
                        <a:solidFill>
                          <a:schemeClr val="bg1"/>
                        </a:solidFill>
                        <a:effectLst/>
                        <a:latin typeface="Roboto"/>
                        <a:ea typeface="Calibri" panose="020F0502020204030204" pitchFamily="34" charset="0"/>
                        <a:cs typeface="Times New Roman"/>
                      </a:endParaRPr>
                    </a:p>
                  </a:txBody>
                  <a:tcPr marL="68580" marR="68580" marT="0" marB="0">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5</a:t>
                      </a:r>
                      <a:endParaRPr lang="de-DE" sz="1350" b="1">
                        <a:solidFill>
                          <a:schemeClr val="bg1"/>
                        </a:solidFill>
                        <a:effectLst/>
                        <a:latin typeface="Roboto"/>
                        <a:ea typeface="Calibri" panose="020F0502020204030204" pitchFamily="34" charset="0"/>
                        <a:cs typeface="Times New Roman"/>
                      </a:endParaRPr>
                    </a:p>
                  </a:txBody>
                  <a:tcPr marL="68580" marR="68580" marT="0" marB="0">
                    <a:lnB w="38100" cap="flat" cmpd="sng" algn="ctr">
                      <a:solidFill>
                        <a:schemeClr val="tx1"/>
                      </a:solidFill>
                      <a:prstDash val="solid"/>
                      <a:round/>
                      <a:headEnd type="none" w="med" len="med"/>
                      <a:tailEnd type="none" w="med" len="med"/>
                    </a:lnB>
                    <a:solidFill>
                      <a:srgbClr val="00B0F0"/>
                    </a:solidFill>
                  </a:tcPr>
                </a:tc>
                <a:tc>
                  <a:txBody>
                    <a:bodyPr/>
                    <a:lstStyle/>
                    <a:p>
                      <a:r>
                        <a:rPr lang="en-US" sz="1350" b="1">
                          <a:solidFill>
                            <a:schemeClr val="bg1"/>
                          </a:solidFill>
                          <a:effectLst/>
                          <a:latin typeface="Roboto"/>
                        </a:rPr>
                        <a:t>Step X</a:t>
                      </a:r>
                      <a:endParaRPr lang="de-DE" sz="1350" b="1">
                        <a:solidFill>
                          <a:schemeClr val="bg1"/>
                        </a:solidFill>
                        <a:effectLst/>
                        <a:latin typeface="Roboto"/>
                        <a:ea typeface="Calibri" panose="020F0502020204030204" pitchFamily="34" charset="0"/>
                        <a:cs typeface="Times New Roman"/>
                      </a:endParaRPr>
                    </a:p>
                  </a:txBody>
                  <a:tcPr marL="68580" marR="68580" marT="0" marB="0">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47255126"/>
                  </a:ext>
                </a:extLst>
              </a:tr>
              <a:tr h="370840">
                <a:tc>
                  <a:txBody>
                    <a:bodyPr/>
                    <a:lstStyle/>
                    <a:p>
                      <a:r>
                        <a:rPr lang="en-US" sz="1350" b="1" dirty="0">
                          <a:effectLst/>
                          <a:latin typeface="Roboto"/>
                        </a:rPr>
                        <a:t>Ideal process</a:t>
                      </a:r>
                      <a:endParaRPr lang="de-DE" sz="1350" b="1" dirty="0">
                        <a:effectLst/>
                        <a:latin typeface="Roboto"/>
                      </a:endParaRPr>
                    </a:p>
                    <a:p>
                      <a:r>
                        <a:rPr lang="en-US" sz="1350" dirty="0">
                          <a:effectLst/>
                          <a:latin typeface="Roboto"/>
                        </a:rPr>
                        <a:t>How should proper ethical conduct be?</a:t>
                      </a:r>
                      <a:endParaRPr lang="de-DE" sz="1350" dirty="0">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a:effectLst/>
                        <a:latin typeface="Roboto"/>
                        <a:ea typeface="Calibri" panose="020F0502020204030204" pitchFamily="34" charset="0"/>
                        <a:cs typeface="Times New Roman"/>
                      </a:endParaRPr>
                    </a:p>
                  </a:txBody>
                  <a:tcPr marL="68580" marR="68580" marT="0" marB="0">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T w="381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963269144"/>
                  </a:ext>
                </a:extLst>
              </a:tr>
              <a:tr h="370840">
                <a:tc>
                  <a:txBody>
                    <a:bodyPr/>
                    <a:lstStyle/>
                    <a:p>
                      <a:r>
                        <a:rPr lang="en-US" sz="1350" b="1" dirty="0">
                          <a:effectLst/>
                          <a:latin typeface="Roboto"/>
                        </a:rPr>
                        <a:t>Reality</a:t>
                      </a:r>
                      <a:endParaRPr lang="de-DE" sz="1350" b="1" dirty="0">
                        <a:effectLst/>
                        <a:latin typeface="Roboto"/>
                      </a:endParaRPr>
                    </a:p>
                    <a:p>
                      <a:r>
                        <a:rPr lang="en-US" sz="1350" dirty="0">
                          <a:effectLst/>
                          <a:latin typeface="Roboto"/>
                        </a:rPr>
                        <a:t>What happens actually in the case (or in the example from your organization)?</a:t>
                      </a:r>
                      <a:endParaRPr lang="de-DE" sz="1350" dirty="0">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4">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297834668"/>
                  </a:ext>
                </a:extLst>
              </a:tr>
              <a:tr h="370840">
                <a:tc>
                  <a:txBody>
                    <a:bodyPr/>
                    <a:lstStyle/>
                    <a:p>
                      <a:r>
                        <a:rPr lang="en-US" sz="1350" b="1" dirty="0">
                          <a:effectLst/>
                          <a:latin typeface="Roboto"/>
                        </a:rPr>
                        <a:t>Barriers</a:t>
                      </a:r>
                      <a:endParaRPr lang="de-DE" sz="1350" b="1" dirty="0">
                        <a:effectLst/>
                        <a:latin typeface="Roboto"/>
                      </a:endParaRPr>
                    </a:p>
                    <a:p>
                      <a:r>
                        <a:rPr lang="en-US" sz="1350" dirty="0">
                          <a:effectLst/>
                          <a:latin typeface="Roboto"/>
                        </a:rPr>
                        <a:t>Which barriers to ethical behavior can be identified?</a:t>
                      </a:r>
                      <a:endParaRPr lang="de-DE" sz="1350" dirty="0">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2">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3464270175"/>
                  </a:ext>
                </a:extLst>
              </a:tr>
              <a:tr h="370840">
                <a:tc>
                  <a:txBody>
                    <a:bodyPr/>
                    <a:lstStyle/>
                    <a:p>
                      <a:r>
                        <a:rPr lang="en-US" sz="1350" b="1" dirty="0">
                          <a:effectLst/>
                          <a:latin typeface="Roboto"/>
                        </a:rPr>
                        <a:t>Potential nudges</a:t>
                      </a:r>
                      <a:endParaRPr lang="de-DE" sz="1350" b="1" dirty="0">
                        <a:effectLst/>
                        <a:latin typeface="Roboto"/>
                      </a:endParaRPr>
                    </a:p>
                    <a:p>
                      <a:r>
                        <a:rPr lang="en-US" sz="1350" dirty="0">
                          <a:effectLst/>
                          <a:latin typeface="Roboto"/>
                        </a:rPr>
                        <a:t>Which subtle interventions could have influenced choices towards ethical behavior?</a:t>
                      </a:r>
                      <a:endParaRPr lang="de-DE" sz="1350" dirty="0">
                        <a:effectLst/>
                        <a:latin typeface="Roboto"/>
                        <a:ea typeface="Calibri" panose="020F0502020204030204" pitchFamily="34" charset="0"/>
                        <a:cs typeface="Times New Roman"/>
                      </a:endParaRPr>
                    </a:p>
                  </a:txBody>
                  <a:tcPr marL="68580" marR="68580" marT="0" marB="0">
                    <a:lnR w="381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5">
                        <a:lumMod val="20000"/>
                        <a:lumOff val="80000"/>
                      </a:schemeClr>
                    </a:solidFill>
                  </a:tcPr>
                </a:tc>
                <a:tc>
                  <a:txBody>
                    <a:bodyPr/>
                    <a:lstStyle/>
                    <a:p>
                      <a:endParaRPr lang="de-DE" sz="1350" dirty="0">
                        <a:effectLst/>
                        <a:latin typeface="Roboto"/>
                        <a:ea typeface="Calibri" panose="020F0502020204030204" pitchFamily="34" charset="0"/>
                        <a:cs typeface="Times New Roman"/>
                      </a:endParaRPr>
                    </a:p>
                  </a:txBody>
                  <a:tcPr marL="68580" marR="68580" marT="0" marB="0">
                    <a:solidFill>
                      <a:schemeClr val="accent5">
                        <a:lumMod val="20000"/>
                        <a:lumOff val="80000"/>
                      </a:schemeClr>
                    </a:solidFill>
                  </a:tcPr>
                </a:tc>
                <a:extLst>
                  <a:ext uri="{0D108BD9-81ED-4DB2-BD59-A6C34878D82A}">
                    <a16:rowId xmlns:a16="http://schemas.microsoft.com/office/drawing/2014/main" val="1395282149"/>
                  </a:ext>
                </a:extLst>
              </a:tr>
            </a:tbl>
          </a:graphicData>
        </a:graphic>
      </p:graphicFrame>
      <p:sp>
        <p:nvSpPr>
          <p:cNvPr id="3" name="Fußzeilenplatzhalter 2">
            <a:extLst>
              <a:ext uri="{FF2B5EF4-FFF2-40B4-BE49-F238E27FC236}">
                <a16:creationId xmlns:a16="http://schemas.microsoft.com/office/drawing/2014/main" id="{CD1D7544-FB60-6E43-B62C-D512B6E4645E}"/>
              </a:ext>
            </a:extLst>
          </p:cNvPr>
          <p:cNvSpPr>
            <a:spLocks noGrp="1"/>
          </p:cNvSpPr>
          <p:nvPr>
            <p:ph type="ftr" sz="quarter" idx="3"/>
          </p:nvPr>
        </p:nvSpPr>
        <p:spPr/>
        <p:txBody>
          <a:bodyPr/>
          <a:lstStyle/>
          <a:p>
            <a:r>
              <a:rPr lang="en-US" b="1"/>
              <a:t>Module 17 – How to promote desired behavioral change?</a:t>
            </a:r>
            <a:endParaRPr lang="en-US" dirty="0"/>
          </a:p>
        </p:txBody>
      </p:sp>
      <p:sp>
        <p:nvSpPr>
          <p:cNvPr id="4" name="Titel 3">
            <a:extLst>
              <a:ext uri="{FF2B5EF4-FFF2-40B4-BE49-F238E27FC236}">
                <a16:creationId xmlns:a16="http://schemas.microsoft.com/office/drawing/2014/main" id="{8556DBB0-7933-F943-BC80-16B342938513}"/>
              </a:ext>
            </a:extLst>
          </p:cNvPr>
          <p:cNvSpPr>
            <a:spLocks noGrp="1"/>
          </p:cNvSpPr>
          <p:nvPr>
            <p:ph type="title"/>
          </p:nvPr>
        </p:nvSpPr>
        <p:spPr/>
        <p:txBody>
          <a:bodyPr>
            <a:noAutofit/>
          </a:bodyPr>
          <a:lstStyle/>
          <a:p>
            <a:r>
              <a:rPr lang="de-DE" sz="2800" b="1" dirty="0"/>
              <a:t>Matrix </a:t>
            </a:r>
            <a:r>
              <a:rPr lang="de-DE" sz="2800" b="1" dirty="0" err="1"/>
              <a:t>for</a:t>
            </a:r>
            <a:r>
              <a:rPr lang="de-DE" sz="2800" b="1" dirty="0"/>
              <a:t> a </a:t>
            </a:r>
            <a:r>
              <a:rPr lang="de-DE" sz="2800" b="1" dirty="0" err="1"/>
              <a:t>step-by-step</a:t>
            </a:r>
            <a:r>
              <a:rPr lang="de-DE" sz="2800" b="1" dirty="0"/>
              <a:t> </a:t>
            </a:r>
            <a:r>
              <a:rPr lang="de-DE" sz="2800" b="1" dirty="0" err="1"/>
              <a:t>case</a:t>
            </a:r>
            <a:r>
              <a:rPr lang="de-DE" sz="2800" b="1" dirty="0"/>
              <a:t> </a:t>
            </a:r>
            <a:r>
              <a:rPr lang="de-DE" sz="2800" b="1" dirty="0" err="1"/>
              <a:t>analysis</a:t>
            </a:r>
            <a:r>
              <a:rPr lang="de-DE" sz="2800" b="1" dirty="0"/>
              <a:t> </a:t>
            </a:r>
            <a:r>
              <a:rPr lang="de-DE" sz="2800" b="1" dirty="0" err="1"/>
              <a:t>and</a:t>
            </a:r>
            <a:r>
              <a:rPr lang="de-DE" sz="2800" b="1" dirty="0"/>
              <a:t> </a:t>
            </a:r>
            <a:r>
              <a:rPr lang="de-DE" sz="2800" b="1" dirty="0" err="1"/>
              <a:t>to</a:t>
            </a:r>
            <a:r>
              <a:rPr lang="de-DE" sz="2800" b="1" dirty="0"/>
              <a:t> design </a:t>
            </a:r>
            <a:r>
              <a:rPr lang="de-DE" sz="2800" b="1" dirty="0" err="1"/>
              <a:t>your</a:t>
            </a:r>
            <a:r>
              <a:rPr lang="de-DE" sz="2800" b="1" dirty="0"/>
              <a:t> </a:t>
            </a:r>
            <a:r>
              <a:rPr lang="de-DE" sz="2800" b="1" dirty="0" err="1"/>
              <a:t>nudge</a:t>
            </a:r>
            <a:r>
              <a:rPr lang="de-DE" sz="2800" b="1" dirty="0"/>
              <a:t>(s)</a:t>
            </a:r>
          </a:p>
        </p:txBody>
      </p:sp>
      <p:sp>
        <p:nvSpPr>
          <p:cNvPr id="6" name="Textfeld 14">
            <a:extLst>
              <a:ext uri="{FF2B5EF4-FFF2-40B4-BE49-F238E27FC236}">
                <a16:creationId xmlns:a16="http://schemas.microsoft.com/office/drawing/2014/main" id="{8D4271E5-3214-2249-AA96-184C0F64C63B}"/>
              </a:ext>
            </a:extLst>
          </p:cNvPr>
          <p:cNvSpPr txBox="1"/>
          <p:nvPr/>
        </p:nvSpPr>
        <p:spPr>
          <a:xfrm>
            <a:off x="6369051" y="4492605"/>
            <a:ext cx="2146299" cy="200055"/>
          </a:xfrm>
          <a:prstGeom prst="rect">
            <a:avLst/>
          </a:prstGeom>
          <a:noFill/>
        </p:spPr>
        <p:txBody>
          <a:bodyPr wrap="square" lIns="91440" tIns="45720" rIns="91440" bIns="45720" rtlCol="0" anchor="t">
            <a:spAutoFit/>
          </a:bodyPr>
          <a:lstStyle/>
          <a:p>
            <a:r>
              <a:rPr lang="de-DE" sz="700" dirty="0" err="1">
                <a:latin typeface="Roboto"/>
              </a:rPr>
              <a:t>Activity</a:t>
            </a:r>
            <a:r>
              <a:rPr lang="de-DE" sz="700" dirty="0">
                <a:latin typeface="Roboto"/>
              </a:rPr>
              <a:t> </a:t>
            </a:r>
            <a:r>
              <a:rPr lang="de-DE" sz="700" dirty="0" err="1">
                <a:latin typeface="Roboto"/>
              </a:rPr>
              <a:t>inspired</a:t>
            </a:r>
            <a:r>
              <a:rPr lang="de-DE" sz="700" dirty="0">
                <a:latin typeface="Roboto"/>
              </a:rPr>
              <a:t> </a:t>
            </a:r>
            <a:r>
              <a:rPr lang="de-DE" sz="700" dirty="0" err="1">
                <a:latin typeface="Roboto"/>
              </a:rPr>
              <a:t>by</a:t>
            </a:r>
            <a:r>
              <a:rPr lang="de-DE" sz="700" dirty="0">
                <a:latin typeface="Roboto"/>
              </a:rPr>
              <a:t> States </a:t>
            </a:r>
            <a:r>
              <a:rPr lang="de-DE" sz="700" dirty="0" err="1">
                <a:latin typeface="Roboto"/>
              </a:rPr>
              <a:t>of</a:t>
            </a:r>
            <a:r>
              <a:rPr lang="de-DE" sz="700" dirty="0">
                <a:latin typeface="Roboto"/>
              </a:rPr>
              <a:t> Change / YouTube</a:t>
            </a:r>
          </a:p>
        </p:txBody>
      </p:sp>
    </p:spTree>
    <p:extLst>
      <p:ext uri="{BB962C8B-B14F-4D97-AF65-F5344CB8AC3E}">
        <p14:creationId xmlns:p14="http://schemas.microsoft.com/office/powerpoint/2010/main" val="147029865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dirty="0"/>
              <a:t>References</a:t>
            </a:r>
          </a:p>
        </p:txBody>
      </p:sp>
      <p:sp>
        <p:nvSpPr>
          <p:cNvPr id="3" name="Foliennummernplatzhalter 2"/>
          <p:cNvSpPr>
            <a:spLocks noGrp="1"/>
          </p:cNvSpPr>
          <p:nvPr>
            <p:ph type="sldNum" sz="quarter" idx="12"/>
          </p:nvPr>
        </p:nvSpPr>
        <p:spPr/>
        <p:txBody>
          <a:bodyPr/>
          <a:lstStyle/>
          <a:p>
            <a:fld id="{961E0DA8-AC27-403E-90E8-404BCA9BAC80}" type="slidenum">
              <a:rPr lang="en-US" smtClean="0"/>
              <a:pPr/>
              <a:t>17</a:t>
            </a:fld>
            <a:endParaRPr lang="en-US" dirty="0"/>
          </a:p>
        </p:txBody>
      </p:sp>
      <p:sp>
        <p:nvSpPr>
          <p:cNvPr id="4" name="Fußzeilenplatzhalter 3"/>
          <p:cNvSpPr>
            <a:spLocks noGrp="1"/>
          </p:cNvSpPr>
          <p:nvPr>
            <p:ph type="ftr" sz="quarter" idx="3"/>
          </p:nvPr>
        </p:nvSpPr>
        <p:spPr/>
        <p:txBody>
          <a:bodyPr/>
          <a:lstStyle/>
          <a:p>
            <a:r>
              <a:rPr lang="en-US" b="1"/>
              <a:t>Module 17 – How to promote desired behavioral change?</a:t>
            </a:r>
            <a:endParaRPr lang="en-US" dirty="0"/>
          </a:p>
        </p:txBody>
      </p:sp>
      <p:sp>
        <p:nvSpPr>
          <p:cNvPr id="5" name="Textplatzhalter 4"/>
          <p:cNvSpPr>
            <a:spLocks noGrp="1"/>
          </p:cNvSpPr>
          <p:nvPr>
            <p:ph type="body" sz="quarter" idx="13"/>
          </p:nvPr>
        </p:nvSpPr>
        <p:spPr>
          <a:xfrm>
            <a:off x="2573638" y="667702"/>
            <a:ext cx="5776636" cy="3720292"/>
          </a:xfrm>
        </p:spPr>
        <p:txBody>
          <a:bodyPr>
            <a:noAutofit/>
          </a:bodyPr>
          <a:lstStyle/>
          <a:p>
            <a:pPr marL="360000" indent="-457200">
              <a:spcBef>
                <a:spcPts val="400"/>
              </a:spcBef>
              <a:buNone/>
            </a:pPr>
            <a:r>
              <a:rPr lang="de-DE" sz="600" b="1" dirty="0"/>
              <a:t>States </a:t>
            </a:r>
            <a:r>
              <a:rPr lang="de-DE" sz="600" b="1" dirty="0" err="1"/>
              <a:t>of</a:t>
            </a:r>
            <a:r>
              <a:rPr lang="de-DE" sz="600" b="1" dirty="0"/>
              <a:t> Change (June 11, 2020). </a:t>
            </a:r>
            <a:r>
              <a:rPr lang="de-DE" sz="600" dirty="0" err="1"/>
              <a:t>We</a:t>
            </a:r>
            <a:r>
              <a:rPr lang="de-DE" sz="600" dirty="0"/>
              <a:t> will </a:t>
            </a:r>
            <a:r>
              <a:rPr lang="de-DE" sz="600" dirty="0" err="1"/>
              <a:t>we</a:t>
            </a:r>
            <a:r>
              <a:rPr lang="de-DE" sz="600" dirty="0"/>
              <a:t> will </a:t>
            </a:r>
            <a:r>
              <a:rPr lang="de-DE" sz="600" dirty="0" err="1"/>
              <a:t>nudge</a:t>
            </a:r>
            <a:r>
              <a:rPr lang="de-DE" sz="600" dirty="0"/>
              <a:t> </a:t>
            </a:r>
            <a:r>
              <a:rPr lang="de-DE" sz="600" dirty="0" err="1"/>
              <a:t>you</a:t>
            </a:r>
            <a:r>
              <a:rPr lang="de-DE" sz="600" dirty="0"/>
              <a:t> [37:00 – 40:00]. YouTube. </a:t>
            </a:r>
            <a:r>
              <a:rPr lang="de-DE" sz="600" dirty="0" err="1"/>
              <a:t>Retrieved</a:t>
            </a:r>
            <a:r>
              <a:rPr lang="de-DE" sz="600" dirty="0"/>
              <a:t> </a:t>
            </a:r>
            <a:r>
              <a:rPr lang="de-DE" sz="600" dirty="0" err="1"/>
              <a:t>from</a:t>
            </a:r>
            <a:r>
              <a:rPr lang="de-DE" sz="600" dirty="0"/>
              <a:t> </a:t>
            </a:r>
            <a:r>
              <a:rPr lang="de-DE" sz="600" dirty="0">
                <a:hlinkClick r:id="rId4"/>
              </a:rPr>
              <a:t>https://www.youtube.com/watch?v=prcORqaFGMY</a:t>
            </a:r>
            <a:r>
              <a:rPr lang="de-DE" sz="600" dirty="0"/>
              <a:t> (last </a:t>
            </a:r>
            <a:r>
              <a:rPr lang="de-DE" sz="600" dirty="0" err="1"/>
              <a:t>accessed</a:t>
            </a:r>
            <a:r>
              <a:rPr lang="de-DE" sz="600" dirty="0"/>
              <a:t> on August 31, 2020).</a:t>
            </a:r>
          </a:p>
        </p:txBody>
      </p:sp>
    </p:spTree>
    <p:extLst>
      <p:ext uri="{BB962C8B-B14F-4D97-AF65-F5344CB8AC3E}">
        <p14:creationId xmlns:p14="http://schemas.microsoft.com/office/powerpoint/2010/main" val="249091142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dirty="0" err="1"/>
              <a:t>Thank</a:t>
            </a:r>
            <a:r>
              <a:rPr lang="de-DE" sz="5600" dirty="0"/>
              <a:t> </a:t>
            </a:r>
            <a:r>
              <a:rPr lang="de-DE" sz="5600" dirty="0" err="1"/>
              <a:t>you</a:t>
            </a:r>
            <a:r>
              <a:rPr lang="de-DE" sz="5600" dirty="0"/>
              <a:t>.</a:t>
            </a:r>
          </a:p>
        </p:txBody>
      </p:sp>
    </p:spTree>
    <p:extLst>
      <p:ext uri="{BB962C8B-B14F-4D97-AF65-F5344CB8AC3E}">
        <p14:creationId xmlns:p14="http://schemas.microsoft.com/office/powerpoint/2010/main" val="203446721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a:solidFill>
                  <a:srgbClr val="000000"/>
                </a:solidFill>
              </a:rPr>
              <a:t>Activity</a:t>
            </a:r>
            <a:endParaRPr lang="en-US"/>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a:t>Module 17 – How to promote desired behavioral change?</a:t>
            </a:r>
            <a:endParaRPr lang="en-US" dirty="0"/>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Tree>
    <p:extLst>
      <p:ext uri="{BB962C8B-B14F-4D97-AF65-F5344CB8AC3E}">
        <p14:creationId xmlns:p14="http://schemas.microsoft.com/office/powerpoint/2010/main" val="109500593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a:t>
            </a:fld>
            <a:endParaRPr lang="en-US"/>
          </a:p>
        </p:txBody>
      </p:sp>
      <p:sp>
        <p:nvSpPr>
          <p:cNvPr id="4" name="Fußzeilenplatzhalter 3"/>
          <p:cNvSpPr>
            <a:spLocks noGrp="1"/>
          </p:cNvSpPr>
          <p:nvPr>
            <p:ph type="ftr" sz="quarter" idx="3"/>
          </p:nvPr>
        </p:nvSpPr>
        <p:spPr/>
        <p:txBody>
          <a:bodyPr/>
          <a:lstStyle/>
          <a:p>
            <a:r>
              <a:rPr lang="en-US" b="1"/>
              <a:t>Module 10 – Whistleblowing</a:t>
            </a:r>
            <a:endParaRPr lang="en-US"/>
          </a:p>
        </p:txBody>
      </p:sp>
      <p:graphicFrame>
        <p:nvGraphicFramePr>
          <p:cNvPr id="6" name="Tabelle 5">
            <a:extLst>
              <a:ext uri="{FF2B5EF4-FFF2-40B4-BE49-F238E27FC236}">
                <a16:creationId xmlns:a16="http://schemas.microsoft.com/office/drawing/2014/main" id="{28FAF25B-4C8D-F74A-B2BA-14636E816B31}"/>
              </a:ext>
            </a:extLst>
          </p:cNvPr>
          <p:cNvGraphicFramePr>
            <a:graphicFrameLocks noGrp="1"/>
          </p:cNvGraphicFramePr>
          <p:nvPr>
            <p:extLst>
              <p:ext uri="{D42A27DB-BD31-4B8C-83A1-F6EECF244321}">
                <p14:modId xmlns:p14="http://schemas.microsoft.com/office/powerpoint/2010/main" val="2191584624"/>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dirty="0" err="1">
                          <a:solidFill>
                            <a:schemeClr val="bg1"/>
                          </a:solidFill>
                          <a:latin typeface="Roboto"/>
                          <a:cs typeface="Roboto"/>
                        </a:rPr>
                        <a:t>Fundamentals</a:t>
                      </a:r>
                      <a:r>
                        <a:rPr lang="de-DE" sz="800" b="1" dirty="0">
                          <a:solidFill>
                            <a:schemeClr val="bg1"/>
                          </a:solidFill>
                          <a:latin typeface="Roboto"/>
                          <a:cs typeface="Roboto"/>
                        </a:rPr>
                        <a:t> </a:t>
                      </a:r>
                      <a:r>
                        <a:rPr lang="de-DE" sz="800" b="1" dirty="0" err="1">
                          <a:solidFill>
                            <a:schemeClr val="bg1"/>
                          </a:solidFill>
                          <a:latin typeface="Roboto"/>
                          <a:cs typeface="Roboto"/>
                        </a:rPr>
                        <a:t>of</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r>
                        <a:rPr lang="de-DE" sz="800" b="1" dirty="0">
                          <a:solidFill>
                            <a:schemeClr val="bg1"/>
                          </a:solidFill>
                          <a:latin typeface="Roboto"/>
                          <a:cs typeface="Roboto"/>
                        </a:rPr>
                        <a:t> at </a:t>
                      </a:r>
                      <a:r>
                        <a:rPr lang="de-DE" sz="800" b="1" dirty="0" err="1">
                          <a:solidFill>
                            <a:schemeClr val="bg1"/>
                          </a:solidFill>
                          <a:latin typeface="Roboto"/>
                          <a:cs typeface="Roboto"/>
                        </a:rPr>
                        <a:t>the</a:t>
                      </a:r>
                      <a:r>
                        <a:rPr lang="de-DE" sz="800" b="1" dirty="0">
                          <a:solidFill>
                            <a:schemeClr val="bg1"/>
                          </a:solidFill>
                          <a:latin typeface="Roboto"/>
                          <a:cs typeface="Roboto"/>
                        </a:rPr>
                        <a:t> </a:t>
                      </a:r>
                      <a:r>
                        <a:rPr lang="de-DE" sz="800" b="1" dirty="0" err="1">
                          <a:solidFill>
                            <a:schemeClr val="bg1"/>
                          </a:solidFill>
                          <a:latin typeface="Roboto"/>
                          <a:cs typeface="Roboto"/>
                        </a:rPr>
                        <a:t>institutional</a:t>
                      </a:r>
                      <a:r>
                        <a:rPr lang="de-DE" sz="800" b="1" dirty="0">
                          <a:solidFill>
                            <a:schemeClr val="bg1"/>
                          </a:solidFill>
                          <a:latin typeface="Roboto"/>
                          <a:cs typeface="Roboto"/>
                        </a:rPr>
                        <a:t> and </a:t>
                      </a:r>
                      <a:r>
                        <a:rPr lang="de-DE" sz="800" b="1" dirty="0" err="1">
                          <a:solidFill>
                            <a:schemeClr val="bg1"/>
                          </a:solidFill>
                          <a:latin typeface="Roboto"/>
                          <a:cs typeface="Roboto"/>
                        </a:rPr>
                        <a:t>policy</a:t>
                      </a:r>
                      <a:r>
                        <a:rPr lang="de-DE" sz="800" b="1" dirty="0">
                          <a:solidFill>
                            <a:schemeClr val="bg1"/>
                          </a:solidFill>
                          <a:latin typeface="Roboto"/>
                          <a:cs typeface="Roboto"/>
                        </a:rPr>
                        <a:t> </a:t>
                      </a:r>
                      <a:r>
                        <a:rPr lang="de-DE" sz="800" b="1" dirty="0" err="1">
                          <a:solidFill>
                            <a:schemeClr val="bg1"/>
                          </a:solidFill>
                          <a:latin typeface="Roboto"/>
                          <a:cs typeface="Roboto"/>
                        </a:rPr>
                        <a:t>level</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dirty="0" err="1">
                          <a:solidFill>
                            <a:schemeClr val="bg1"/>
                          </a:solidFill>
                          <a:latin typeface="Roboto"/>
                          <a:cs typeface="Roboto"/>
                        </a:rPr>
                        <a:t>change</a:t>
                      </a:r>
                      <a:r>
                        <a:rPr lang="de-DE" sz="800" b="1" dirty="0">
                          <a:solidFill>
                            <a:schemeClr val="bg1"/>
                          </a:solidFill>
                          <a:latin typeface="Roboto"/>
                          <a:cs typeface="Roboto"/>
                        </a:rPr>
                        <a:t> </a:t>
                      </a:r>
                      <a:r>
                        <a:rPr lang="de-DE" sz="800" b="1" dirty="0" err="1">
                          <a:solidFill>
                            <a:schemeClr val="bg1"/>
                          </a:solidFill>
                          <a:latin typeface="Roboto"/>
                          <a:cs typeface="Roboto"/>
                        </a:rPr>
                        <a:t>for</a:t>
                      </a:r>
                      <a:r>
                        <a:rPr lang="de-DE" sz="800" b="1" dirty="0">
                          <a:solidFill>
                            <a:schemeClr val="bg1"/>
                          </a:solidFill>
                          <a:latin typeface="Roboto"/>
                          <a:cs typeface="Roboto"/>
                        </a:rPr>
                        <a:t> </a:t>
                      </a:r>
                      <a:r>
                        <a:rPr lang="de-DE" sz="800" b="1" dirty="0" err="1">
                          <a:solidFill>
                            <a:schemeClr val="bg1"/>
                          </a:solidFill>
                          <a:latin typeface="Roboto"/>
                          <a:cs typeface="Roboto"/>
                        </a:rPr>
                        <a:t>enhanced</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integrity</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dirty="0" err="1">
                          <a:solidFill>
                            <a:schemeClr val="bg1"/>
                          </a:solidFill>
                          <a:latin typeface="Roboto"/>
                          <a:cs typeface="Roboto"/>
                        </a:rPr>
                        <a:t>ethical</a:t>
                      </a:r>
                      <a:r>
                        <a:rPr lang="de-DE" sz="800" b="1" dirty="0">
                          <a:solidFill>
                            <a:schemeClr val="bg1"/>
                          </a:solidFill>
                          <a:latin typeface="Roboto"/>
                          <a:cs typeface="Roboto"/>
                        </a:rPr>
                        <a:t> </a:t>
                      </a:r>
                      <a:r>
                        <a:rPr lang="de-DE" sz="800" b="1" dirty="0" err="1">
                          <a:solidFill>
                            <a:schemeClr val="bg1"/>
                          </a:solidFill>
                          <a:latin typeface="Roboto"/>
                          <a:cs typeface="Roboto"/>
                        </a:rPr>
                        <a:t>behavior</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dirty="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dirty="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dirty="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integrity</a:t>
                      </a:r>
                      <a:endParaRPr lang="de-DE" sz="800" b="1" dirty="0">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dirty="0" err="1">
                          <a:latin typeface="Roboto"/>
                          <a:cs typeface="Roboto"/>
                        </a:rPr>
                        <a:t>How</a:t>
                      </a:r>
                      <a:r>
                        <a:rPr lang="de-DE" sz="800" dirty="0">
                          <a:latin typeface="Roboto"/>
                          <a:cs typeface="Roboto"/>
                        </a:rPr>
                        <a:t> </a:t>
                      </a:r>
                      <a:r>
                        <a:rPr lang="de-DE" sz="800" dirty="0" err="1">
                          <a:latin typeface="Roboto"/>
                          <a:cs typeface="Roboto"/>
                        </a:rPr>
                        <a:t>would</a:t>
                      </a:r>
                      <a:r>
                        <a:rPr lang="de-DE" sz="800" dirty="0">
                          <a:latin typeface="Roboto"/>
                          <a:cs typeface="Roboto"/>
                        </a:rPr>
                        <a:t> a </a:t>
                      </a:r>
                      <a:r>
                        <a:rPr lang="de-DE" sz="800" dirty="0" err="1">
                          <a:latin typeface="Roboto"/>
                          <a:cs typeface="Roboto"/>
                        </a:rPr>
                        <a:t>world</a:t>
                      </a:r>
                      <a:r>
                        <a:rPr lang="de-DE" sz="800" dirty="0">
                          <a:latin typeface="Roboto"/>
                          <a:cs typeface="Roboto"/>
                        </a:rPr>
                        <a:t> </a:t>
                      </a:r>
                      <a:r>
                        <a:rPr lang="de-DE" sz="800" dirty="0" err="1">
                          <a:latin typeface="Roboto"/>
                          <a:cs typeface="Roboto"/>
                        </a:rPr>
                        <a:t>without</a:t>
                      </a:r>
                      <a:r>
                        <a:rPr lang="de-DE" sz="800" dirty="0">
                          <a:latin typeface="Roboto"/>
                          <a:cs typeface="Roboto"/>
                        </a:rPr>
                        <a:t> </a:t>
                      </a:r>
                      <a:r>
                        <a:rPr lang="de-DE" sz="800" dirty="0" err="1">
                          <a:latin typeface="Roboto"/>
                          <a:cs typeface="Roboto"/>
                        </a:rPr>
                        <a:t>corruption</a:t>
                      </a:r>
                      <a:r>
                        <a:rPr lang="de-DE" sz="800" dirty="0">
                          <a:latin typeface="Roboto"/>
                          <a:cs typeface="Roboto"/>
                        </a:rPr>
                        <a:t> </a:t>
                      </a:r>
                      <a:r>
                        <a:rPr lang="de-DE" sz="800" dirty="0" err="1">
                          <a:latin typeface="Roboto"/>
                          <a:cs typeface="Roboto"/>
                        </a:rPr>
                        <a:t>look</a:t>
                      </a:r>
                      <a:r>
                        <a:rPr lang="de-DE" sz="800" dirty="0">
                          <a:latin typeface="Roboto"/>
                          <a:cs typeface="Roboto"/>
                        </a:rPr>
                        <a:t>?</a:t>
                      </a:r>
                      <a:endParaRPr lang="de-DE" sz="800" b="0" dirty="0">
                        <a:latin typeface="Roboto"/>
                        <a:cs typeface="Roboto"/>
                      </a:endParaRPr>
                    </a:p>
                  </a:txBody>
                  <a:tcPr>
                    <a:noFill/>
                  </a:tcPr>
                </a:tc>
                <a:tc>
                  <a:txBody>
                    <a:bodyPr/>
                    <a:lstStyle/>
                    <a:p>
                      <a:pPr marL="0" lvl="0" indent="0">
                        <a:spcBef>
                          <a:spcPts val="400"/>
                        </a:spcBef>
                        <a:buNone/>
                      </a:pPr>
                      <a:r>
                        <a:rPr lang="de-DE" sz="800" b="0" i="0" u="none" strike="noStrike" noProof="0" dirty="0">
                          <a:latin typeface="Roboto"/>
                        </a:rPr>
                        <a:t>Module 6 -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a:t>
                      </a:r>
                      <a:r>
                        <a:rPr lang="de-DE" sz="800" dirty="0" err="1">
                          <a:latin typeface="Roboto"/>
                          <a:cs typeface="Roboto"/>
                        </a:rPr>
                        <a:t>Staff</a:t>
                      </a:r>
                      <a:r>
                        <a:rPr lang="de-DE" sz="800" dirty="0">
                          <a:latin typeface="Roboto"/>
                          <a:cs typeface="Roboto"/>
                        </a:rPr>
                        <a:t> </a:t>
                      </a:r>
                      <a:r>
                        <a:rPr lang="de-DE" sz="800" dirty="0" err="1">
                          <a:latin typeface="Roboto"/>
                          <a:cs typeface="Roboto"/>
                        </a:rPr>
                        <a:t>management</a:t>
                      </a:r>
                      <a:r>
                        <a:rPr lang="de-DE" sz="800" dirty="0">
                          <a:latin typeface="Roboto"/>
                          <a:cs typeface="Roboto"/>
                        </a:rPr>
                        <a:t> and </a:t>
                      </a:r>
                      <a:r>
                        <a:rPr lang="de-DE" sz="800" dirty="0" err="1">
                          <a:latin typeface="Roboto"/>
                          <a:cs typeface="Roboto"/>
                        </a:rPr>
                        <a:t>developing</a:t>
                      </a:r>
                      <a:r>
                        <a:rPr lang="de-DE" sz="800" dirty="0">
                          <a:latin typeface="Roboto"/>
                          <a:cs typeface="Roboto"/>
                        </a:rPr>
                        <a:t> </a:t>
                      </a:r>
                      <a:r>
                        <a:rPr lang="de-DE" sz="800" dirty="0" err="1">
                          <a:latin typeface="Roboto"/>
                          <a:cs typeface="Roboto"/>
                        </a:rPr>
                        <a:t>capacities</a:t>
                      </a:r>
                      <a:r>
                        <a:rPr lang="de-DE" sz="800" dirty="0">
                          <a:latin typeface="Roboto"/>
                          <a:cs typeface="Roboto"/>
                        </a:rPr>
                        <a:t> </a:t>
                      </a:r>
                      <a:r>
                        <a:rPr lang="de-DE" sz="800" dirty="0" err="1">
                          <a:latin typeface="Roboto"/>
                          <a:cs typeface="Roboto"/>
                        </a:rPr>
                        <a:t>for</a:t>
                      </a:r>
                      <a:r>
                        <a:rPr lang="de-DE" sz="800" dirty="0">
                          <a:latin typeface="Roboto"/>
                          <a:cs typeface="Roboto"/>
                        </a:rPr>
                        <a:t> </a:t>
                      </a:r>
                      <a:r>
                        <a:rPr lang="de-DE" sz="800" dirty="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dirty="0">
                          <a:latin typeface="Roboto"/>
                          <a:cs typeface="Roboto"/>
                        </a:rPr>
                        <a:t>Module 14 - </a:t>
                      </a:r>
                      <a:r>
                        <a:rPr lang="de-DE" sz="800" dirty="0" err="1">
                          <a:latin typeface="Roboto"/>
                          <a:cs typeface="Roboto"/>
                        </a:rPr>
                        <a:t>Ethical</a:t>
                      </a:r>
                      <a:r>
                        <a:rPr lang="de-DE" sz="800" dirty="0">
                          <a:latin typeface="Roboto"/>
                          <a:cs typeface="Roboto"/>
                        </a:rPr>
                        <a:t> </a:t>
                      </a:r>
                      <a:r>
                        <a:rPr lang="de-DE" sz="800" dirty="0" err="1">
                          <a:latin typeface="Roboto"/>
                          <a:cs typeface="Roboto"/>
                        </a:rPr>
                        <a:t>leadership</a:t>
                      </a:r>
                      <a:endParaRPr lang="de-DE" sz="800" b="0" dirty="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dirty="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public</a:t>
                      </a:r>
                      <a:r>
                        <a:rPr lang="de-DE" sz="800" dirty="0">
                          <a:latin typeface="Roboto"/>
                          <a:cs typeface="Roboto"/>
                        </a:rPr>
                        <a:t> </a:t>
                      </a:r>
                      <a:r>
                        <a:rPr lang="de-DE" sz="800" dirty="0" err="1">
                          <a:latin typeface="Roboto"/>
                          <a:cs typeface="Roboto"/>
                        </a:rPr>
                        <a:t>integrity</a:t>
                      </a:r>
                      <a:endParaRPr lang="de-DE" sz="800" b="0" dirty="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dirty="0" err="1">
                          <a:latin typeface="Roboto"/>
                        </a:rPr>
                        <a:t>Social</a:t>
                      </a:r>
                      <a:r>
                        <a:rPr lang="de-DE" sz="800" b="0" i="0" u="none" strike="noStrike" noProof="0" dirty="0">
                          <a:latin typeface="Roboto"/>
                        </a:rPr>
                        <a:t>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dirty="0" err="1">
                          <a:latin typeface="Roboto"/>
                          <a:cs typeface="Roboto"/>
                        </a:rPr>
                        <a:t>Creating</a:t>
                      </a:r>
                      <a:r>
                        <a:rPr lang="de-DE" sz="800" dirty="0">
                          <a:latin typeface="Roboto"/>
                          <a:cs typeface="Roboto"/>
                        </a:rPr>
                        <a:t> an organizational </a:t>
                      </a:r>
                      <a:r>
                        <a:rPr lang="de-DE" sz="800" dirty="0" err="1">
                          <a:latin typeface="Roboto"/>
                          <a:cs typeface="Roboto"/>
                        </a:rPr>
                        <a:t>culture</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integrity</a:t>
                      </a:r>
                      <a:endParaRPr lang="de-DE" sz="800" b="0" dirty="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dirty="0" err="1">
                          <a:latin typeface="Roboto"/>
                        </a:rPr>
                        <a:t>Assessing</a:t>
                      </a:r>
                      <a:r>
                        <a:rPr lang="de-DE" sz="800" b="0" i="0" u="none" strike="noStrike" noProof="0" dirty="0">
                          <a:latin typeface="Roboto"/>
                        </a:rPr>
                        <a:t> personal vis-à-vis organizational </a:t>
                      </a:r>
                      <a:r>
                        <a:rPr lang="de-DE" sz="800" b="0" i="0" u="none" strike="noStrike" noProof="0" dirty="0" err="1">
                          <a:latin typeface="Roboto"/>
                        </a:rPr>
                        <a:t>values</a:t>
                      </a:r>
                      <a:endParaRPr lang="en-US" sz="800" b="0" i="0" u="none" strike="noStrike" noProof="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dirty="0" err="1">
                          <a:latin typeface="Roboto"/>
                        </a:rPr>
                        <a:t>Afternoon</a:t>
                      </a:r>
                      <a:endParaRPr lang="en-US" sz="80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dirty="0" err="1">
                          <a:latin typeface="Roboto"/>
                          <a:cs typeface="Roboto"/>
                        </a:rPr>
                        <a:t>accountability</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dirty="0" err="1">
                          <a:latin typeface="Roboto"/>
                          <a:cs typeface="Roboto"/>
                        </a:rPr>
                        <a:t>codes</a:t>
                      </a:r>
                      <a:endParaRPr lang="de-DE" sz="800" b="0" dirty="0">
                        <a:latin typeface="Roboto"/>
                        <a:cs typeface="Roboto"/>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dirty="0">
                          <a:latin typeface="Roboto"/>
                          <a:cs typeface="Roboto"/>
                        </a:rPr>
                        <a:t>Module 13 - Transparent </a:t>
                      </a:r>
                      <a:r>
                        <a:rPr lang="de-DE" sz="800" dirty="0" err="1">
                          <a:latin typeface="Roboto"/>
                          <a:cs typeface="Roboto"/>
                        </a:rPr>
                        <a:t>public</a:t>
                      </a:r>
                      <a:r>
                        <a:rPr lang="de-DE" sz="800" dirty="0">
                          <a:latin typeface="Roboto"/>
                          <a:cs typeface="Roboto"/>
                        </a:rPr>
                        <a:t> </a:t>
                      </a:r>
                      <a:r>
                        <a:rPr lang="de-DE" sz="800" dirty="0" err="1">
                          <a:latin typeface="Roboto"/>
                          <a:cs typeface="Roboto"/>
                        </a:rPr>
                        <a:t>procurement</a:t>
                      </a:r>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dirty="0" err="1">
                          <a:latin typeface="Roboto"/>
                          <a:cs typeface="Roboto"/>
                        </a:rPr>
                        <a:t>insights</a:t>
                      </a:r>
                      <a:r>
                        <a:rPr lang="de-DE" sz="800" dirty="0">
                          <a:latin typeface="Roboto"/>
                          <a:cs typeface="Roboto"/>
                        </a:rPr>
                        <a:t> and </a:t>
                      </a:r>
                      <a:r>
                        <a:rPr lang="de-DE" sz="800" dirty="0" err="1">
                          <a:latin typeface="Roboto"/>
                          <a:cs typeface="Roboto"/>
                        </a:rPr>
                        <a:t>staff</a:t>
                      </a:r>
                      <a:r>
                        <a:rPr lang="de-DE" sz="800" dirty="0">
                          <a:latin typeface="Roboto"/>
                          <a:cs typeface="Roboto"/>
                        </a:rPr>
                        <a:t> </a:t>
                      </a:r>
                      <a:r>
                        <a:rPr lang="de-DE" sz="800" dirty="0" err="1">
                          <a:latin typeface="Roboto"/>
                          <a:cs typeface="Roboto"/>
                        </a:rPr>
                        <a:t>incentives</a:t>
                      </a:r>
                      <a:endParaRPr lang="de-DE" sz="800" b="0" dirty="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dirty="0">
                          <a:ln>
                            <a:noFill/>
                          </a:ln>
                          <a:effectLst/>
                          <a:uLnTx/>
                          <a:uFillTx/>
                          <a:latin typeface="Roboto"/>
                          <a:cs typeface="Roboto"/>
                        </a:rPr>
                        <a:t>Module 18 -</a:t>
                      </a:r>
                      <a:r>
                        <a:rPr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and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dirty="0" err="1">
                          <a:latin typeface="Roboto"/>
                          <a:cs typeface="Roboto"/>
                        </a:rPr>
                        <a:t>assessing</a:t>
                      </a:r>
                      <a:r>
                        <a:rPr lang="de-DE" sz="800" dirty="0">
                          <a:latin typeface="Roboto"/>
                          <a:cs typeface="Roboto"/>
                        </a:rPr>
                        <a:t> </a:t>
                      </a:r>
                      <a:r>
                        <a:rPr lang="de-DE" sz="800" dirty="0" err="1">
                          <a:latin typeface="Roboto"/>
                          <a:cs typeface="Roboto"/>
                        </a:rPr>
                        <a:t>corruption</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dirty="0" err="1">
                          <a:latin typeface="Roboto"/>
                          <a:cs typeface="Roboto"/>
                        </a:rPr>
                        <a:t>conflict</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interest</a:t>
                      </a:r>
                      <a:endParaRPr lang="de-DE" sz="800" b="0" dirty="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dirty="0" err="1">
                          <a:latin typeface="Roboto"/>
                          <a:cs typeface="Roboto"/>
                        </a:rPr>
                        <a:t>How</a:t>
                      </a:r>
                      <a:r>
                        <a:rPr lang="de-DE" sz="800" dirty="0">
                          <a:latin typeface="Roboto"/>
                          <a:cs typeface="Roboto"/>
                        </a:rPr>
                        <a:t> </a:t>
                      </a:r>
                      <a:r>
                        <a:rPr lang="de-DE" sz="800" dirty="0" err="1">
                          <a:latin typeface="Roboto"/>
                          <a:cs typeface="Roboto"/>
                        </a:rPr>
                        <a:t>to</a:t>
                      </a:r>
                      <a:r>
                        <a:rPr lang="de-DE" sz="800" dirty="0">
                          <a:latin typeface="Roboto"/>
                          <a:cs typeface="Roboto"/>
                        </a:rPr>
                        <a:t> promote </a:t>
                      </a:r>
                      <a:r>
                        <a:rPr lang="de-DE" sz="800" dirty="0" err="1">
                          <a:latin typeface="Roboto"/>
                          <a:cs typeface="Roboto"/>
                        </a:rPr>
                        <a:t>desired</a:t>
                      </a:r>
                      <a:r>
                        <a:rPr lang="de-DE" sz="800" dirty="0">
                          <a:latin typeface="Roboto"/>
                          <a:cs typeface="Roboto"/>
                        </a:rPr>
                        <a:t> behavioral </a:t>
                      </a:r>
                      <a:r>
                        <a:rPr lang="de-DE" sz="800" dirty="0" err="1">
                          <a:latin typeface="Roboto"/>
                          <a:cs typeface="Roboto"/>
                        </a:rPr>
                        <a:t>change</a:t>
                      </a:r>
                      <a:r>
                        <a:rPr lang="de-DE" sz="800" dirty="0">
                          <a:latin typeface="Roboto"/>
                          <a:cs typeface="Roboto"/>
                        </a:rPr>
                        <a:t>?</a:t>
                      </a:r>
                      <a:endParaRPr lang="de-DE" sz="800" b="0" dirty="0">
                        <a:latin typeface="Roboto"/>
                        <a:cs typeface="Roboto"/>
                      </a:endParaRPr>
                    </a:p>
                  </a:txBody>
                  <a:tcPr>
                    <a:solidFill>
                      <a:schemeClr val="accent6">
                        <a:lumMod val="40000"/>
                        <a:lumOff val="60000"/>
                      </a:schemeClr>
                    </a:solidFill>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dirty="0" err="1">
                          <a:latin typeface="Roboto"/>
                        </a:rPr>
                        <a:t>frameworks</a:t>
                      </a:r>
                      <a:r>
                        <a:rPr lang="de-DE" sz="800" b="0" i="0" u="none" strike="noStrike" noProof="0" dirty="0">
                          <a:latin typeface="Roboto"/>
                        </a:rPr>
                        <a:t> </a:t>
                      </a:r>
                      <a:r>
                        <a:rPr lang="de-DE" sz="800" b="0" i="0" u="none" strike="noStrike" noProof="0" dirty="0" err="1">
                          <a:latin typeface="Roboto"/>
                        </a:rPr>
                        <a:t>for</a:t>
                      </a:r>
                      <a:r>
                        <a:rPr lang="de-DE" sz="800" b="0" i="0" u="none" strike="noStrike" noProof="0" dirty="0">
                          <a:latin typeface="Roboto"/>
                        </a:rPr>
                        <a:t> </a:t>
                      </a:r>
                      <a:r>
                        <a:rPr lang="de-DE" sz="800" b="0" i="0" u="none" strike="noStrike" noProof="0" dirty="0" err="1">
                          <a:latin typeface="Roboto"/>
                        </a:rPr>
                        <a:t>integrity</a:t>
                      </a:r>
                      <a:r>
                        <a:rPr lang="de-DE" sz="800" b="0" i="0" u="none" strike="noStrike" noProof="0" dirty="0">
                          <a:latin typeface="Roboto"/>
                        </a:rPr>
                        <a:t> and anti-</a:t>
                      </a:r>
                      <a:r>
                        <a:rPr lang="de-DE" sz="800" b="0" i="0" u="none" strike="noStrike" noProof="0" dirty="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endParaRPr lang="de-DE" sz="800" b="0" dirty="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90741096"/>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C1673AF-6B92-DB43-BDD5-78613790838B}"/>
              </a:ext>
            </a:extLst>
          </p:cNvPr>
          <p:cNvGrpSpPr/>
          <p:nvPr/>
        </p:nvGrpSpPr>
        <p:grpSpPr>
          <a:xfrm>
            <a:off x="312984" y="1310000"/>
            <a:ext cx="8255013" cy="3250993"/>
            <a:chOff x="312984" y="1309999"/>
            <a:chExt cx="8255013" cy="2885986"/>
          </a:xfrm>
        </p:grpSpPr>
        <p:sp>
          <p:nvSpPr>
            <p:cNvPr id="7" name="Freihandform 6">
              <a:extLst>
                <a:ext uri="{FF2B5EF4-FFF2-40B4-BE49-F238E27FC236}">
                  <a16:creationId xmlns:a16="http://schemas.microsoft.com/office/drawing/2014/main" id="{C48D9765-0595-7B4C-A7EB-CA69039819EC}"/>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solidFill>
                    <a:schemeClr val="tx1"/>
                  </a:solidFill>
                  <a:latin typeface="Roboto"/>
                  <a:cs typeface="Roboton"/>
                </a:rPr>
                <a:t>Why</a:t>
              </a:r>
              <a:r>
                <a:rPr lang="de-DE" sz="900" b="1" kern="1200" dirty="0">
                  <a:solidFill>
                    <a:schemeClr val="tx1"/>
                  </a:solidFill>
                  <a:latin typeface="Roboto"/>
                  <a:cs typeface="Roboton"/>
                </a:rPr>
                <a:t>?</a:t>
              </a:r>
            </a:p>
            <a:p>
              <a:pPr defTabSz="400050">
                <a:lnSpc>
                  <a:spcPct val="90000"/>
                </a:lnSpc>
                <a:spcBef>
                  <a:spcPct val="0"/>
                </a:spcBef>
                <a:spcAft>
                  <a:spcPct val="35000"/>
                </a:spcAft>
              </a:pPr>
              <a:r>
                <a:rPr lang="de-DE" sz="900" b="0" kern="1200" dirty="0">
                  <a:latin typeface="Roboto"/>
                </a:rPr>
                <a:t>The </a:t>
              </a:r>
              <a:r>
                <a:rPr lang="de-DE" sz="900" b="0" kern="1200" dirty="0" err="1">
                  <a:latin typeface="Roboto"/>
                </a:rPr>
                <a:t>purpose</a:t>
              </a:r>
              <a:r>
                <a:rPr lang="de-DE" sz="900" b="0" kern="1200" dirty="0">
                  <a:latin typeface="Roboto"/>
                </a:rPr>
                <a:t> </a:t>
              </a:r>
              <a:r>
                <a:rPr lang="de-DE" sz="900" b="0" kern="1200" dirty="0" err="1">
                  <a:latin typeface="Roboto"/>
                </a:rPr>
                <a:t>of</a:t>
              </a:r>
              <a:r>
                <a:rPr lang="de-DE" sz="900" b="0" kern="1200" dirty="0">
                  <a:latin typeface="Roboto"/>
                </a:rPr>
                <a:t> </a:t>
              </a:r>
              <a:r>
                <a:rPr lang="de-DE" sz="900" dirty="0" err="1">
                  <a:latin typeface="Roboto"/>
                </a:rPr>
                <a:t>the</a:t>
              </a:r>
              <a:r>
                <a:rPr lang="de-DE" sz="900" b="0" kern="1200" dirty="0">
                  <a:latin typeface="Roboto"/>
                </a:rPr>
                <a:t> </a:t>
              </a:r>
              <a:r>
                <a:rPr lang="de-DE" sz="900" dirty="0" err="1">
                  <a:latin typeface="Roboto"/>
                </a:rPr>
                <a:t>activity</a:t>
              </a:r>
              <a:r>
                <a:rPr lang="de-DE" sz="900" dirty="0">
                  <a:latin typeface="Roboto"/>
                </a:rPr>
                <a:t> </a:t>
              </a:r>
              <a:r>
                <a:rPr lang="de-DE" sz="900" b="0" kern="1200" dirty="0" err="1">
                  <a:latin typeface="Roboto"/>
                </a:rPr>
                <a:t>is</a:t>
              </a:r>
              <a:r>
                <a:rPr lang="de-DE" sz="900" b="0" kern="1200" dirty="0">
                  <a:latin typeface="Roboto"/>
                </a:rPr>
                <a:t> </a:t>
              </a:r>
              <a:r>
                <a:rPr lang="de-DE" sz="900" b="0" kern="1200" dirty="0" err="1">
                  <a:latin typeface="Roboto"/>
                </a:rPr>
                <a:t>that</a:t>
              </a:r>
              <a:r>
                <a:rPr lang="de-DE" sz="900" b="0" kern="1200" dirty="0">
                  <a:latin typeface="Roboto"/>
                </a:rPr>
                <a:t> </a:t>
              </a:r>
              <a:r>
                <a:rPr lang="de-DE" sz="900" b="0" kern="1200" dirty="0" err="1">
                  <a:latin typeface="Roboto"/>
                </a:rPr>
                <a:t>participants</a:t>
              </a:r>
              <a:r>
                <a:rPr lang="de-DE" sz="900" b="0" kern="1200" dirty="0">
                  <a:latin typeface="Roboto"/>
                </a:rPr>
                <a:t> design </a:t>
              </a:r>
              <a:r>
                <a:rPr lang="de-DE" sz="900" b="0" kern="1200" dirty="0" err="1">
                  <a:latin typeface="Roboto"/>
                </a:rPr>
                <a:t>their</a:t>
              </a:r>
              <a:r>
                <a:rPr lang="de-DE" sz="900" b="0" kern="1200" dirty="0">
                  <a:latin typeface="Roboto"/>
                </a:rPr>
                <a:t> own </a:t>
              </a:r>
              <a:r>
                <a:rPr lang="de-DE" sz="900" b="0" kern="1200" dirty="0" err="1">
                  <a:latin typeface="Roboto"/>
                </a:rPr>
                <a:t>nudge</a:t>
              </a:r>
              <a:r>
                <a:rPr lang="de-DE" sz="900" b="0" kern="1200" dirty="0">
                  <a:latin typeface="Roboto"/>
                </a:rPr>
                <a:t> </a:t>
              </a:r>
              <a:r>
                <a:rPr lang="de-DE" sz="900" kern="1200" dirty="0">
                  <a:latin typeface="Roboto"/>
                  <a:cs typeface="Roboto"/>
                </a:rPr>
                <a:t>–</a:t>
              </a:r>
              <a:r>
                <a:rPr lang="de-DE" sz="900" b="0" kern="1200" dirty="0">
                  <a:latin typeface="Roboto"/>
                </a:rPr>
                <a:t> an </a:t>
              </a:r>
              <a:r>
                <a:rPr lang="de-DE" sz="900" b="0" kern="1200" dirty="0" err="1">
                  <a:latin typeface="Roboto"/>
                </a:rPr>
                <a:t>intervention</a:t>
              </a:r>
              <a:r>
                <a:rPr lang="de-DE" sz="900" b="0" kern="1200" dirty="0">
                  <a:latin typeface="Roboto"/>
                </a:rPr>
                <a:t> </a:t>
              </a:r>
              <a:r>
                <a:rPr lang="de-DE" sz="900" b="0" kern="1200" dirty="0" err="1">
                  <a:latin typeface="Roboto"/>
                </a:rPr>
                <a:t>that</a:t>
              </a:r>
              <a:r>
                <a:rPr lang="de-DE" sz="900" b="0" kern="1200" dirty="0">
                  <a:latin typeface="Roboto"/>
                </a:rPr>
                <a:t> </a:t>
              </a:r>
              <a:r>
                <a:rPr lang="de-DE" sz="900" b="0" kern="1200" dirty="0" err="1">
                  <a:latin typeface="Roboto"/>
                </a:rPr>
                <a:t>gently</a:t>
              </a:r>
              <a:r>
                <a:rPr lang="de-DE" sz="900" b="0" kern="1200" dirty="0">
                  <a:latin typeface="Roboto"/>
                </a:rPr>
                <a:t> </a:t>
              </a:r>
              <a:r>
                <a:rPr lang="de-DE" sz="900" b="0" kern="1200" dirty="0" err="1">
                  <a:latin typeface="Roboto"/>
                </a:rPr>
                <a:t>steers</a:t>
              </a:r>
              <a:r>
                <a:rPr lang="de-DE" sz="900" b="0" kern="1200" dirty="0">
                  <a:latin typeface="Roboto"/>
                </a:rPr>
                <a:t> </a:t>
              </a:r>
              <a:r>
                <a:rPr lang="de-DE" sz="900" b="0" kern="1200" dirty="0" err="1">
                  <a:latin typeface="Roboto"/>
                </a:rPr>
                <a:t>individuals</a:t>
              </a:r>
              <a:r>
                <a:rPr lang="de-DE" sz="900" b="0" kern="1200" dirty="0">
                  <a:latin typeface="Roboto"/>
                </a:rPr>
                <a:t> </a:t>
              </a:r>
              <a:r>
                <a:rPr lang="de-DE" sz="900" b="0" kern="1200" dirty="0" err="1">
                  <a:latin typeface="Roboto"/>
                </a:rPr>
                <a:t>towards</a:t>
              </a:r>
              <a:r>
                <a:rPr lang="de-DE" sz="900" b="0" kern="1200" dirty="0">
                  <a:latin typeface="Roboto"/>
                </a:rPr>
                <a:t> a </a:t>
              </a:r>
              <a:r>
                <a:rPr lang="de-DE" sz="900" b="0" kern="1200" dirty="0" err="1">
                  <a:latin typeface="Roboto"/>
                </a:rPr>
                <a:t>desired</a:t>
              </a:r>
              <a:r>
                <a:rPr lang="de-DE" sz="900" b="0" kern="1200" dirty="0">
                  <a:latin typeface="Roboto"/>
                </a:rPr>
                <a:t> </a:t>
              </a:r>
              <a:r>
                <a:rPr lang="de-DE" sz="900" b="0" kern="1200" dirty="0" err="1">
                  <a:latin typeface="Roboto"/>
                </a:rPr>
                <a:t>action</a:t>
              </a:r>
              <a:r>
                <a:rPr lang="de-DE" sz="900" b="0" kern="1200" dirty="0">
                  <a:latin typeface="Roboto"/>
                </a:rPr>
                <a:t> </a:t>
              </a:r>
              <a:r>
                <a:rPr lang="de-DE" sz="900" kern="1200" dirty="0">
                  <a:latin typeface="Roboto"/>
                  <a:cs typeface="Roboto"/>
                </a:rPr>
                <a:t>–</a:t>
              </a:r>
              <a:r>
                <a:rPr lang="de-DE" sz="900" b="0" kern="1200" dirty="0">
                  <a:latin typeface="Roboto"/>
                </a:rPr>
                <a:t> </a:t>
              </a:r>
              <a:r>
                <a:rPr lang="de-DE" sz="900" b="0" kern="1200" dirty="0" err="1">
                  <a:latin typeface="Roboto"/>
                </a:rPr>
                <a:t>to</a:t>
              </a:r>
              <a:r>
                <a:rPr lang="de-DE" sz="900" b="0" kern="1200" dirty="0">
                  <a:latin typeface="Roboto"/>
                </a:rPr>
                <a:t> fix an </a:t>
              </a:r>
              <a:r>
                <a:rPr lang="de-DE" sz="900" b="0" kern="1200" dirty="0" err="1">
                  <a:latin typeface="Roboto"/>
                </a:rPr>
                <a:t>integrity</a:t>
              </a:r>
              <a:r>
                <a:rPr lang="de-DE" sz="900" b="0" kern="1200" dirty="0">
                  <a:latin typeface="Roboto"/>
                </a:rPr>
                <a:t> </a:t>
              </a:r>
              <a:r>
                <a:rPr lang="de-DE" sz="900" b="0" kern="1200" dirty="0" err="1">
                  <a:latin typeface="Roboto"/>
                </a:rPr>
                <a:t>problem</a:t>
              </a:r>
              <a:r>
                <a:rPr lang="de-DE" sz="900" b="0" kern="1200" dirty="0">
                  <a:latin typeface="Roboto"/>
                </a:rPr>
                <a:t> </a:t>
              </a:r>
              <a:r>
                <a:rPr lang="de-DE" sz="900" b="0" kern="1200" dirty="0" err="1">
                  <a:latin typeface="Roboto"/>
                </a:rPr>
                <a:t>caused</a:t>
              </a:r>
              <a:r>
                <a:rPr lang="de-DE" sz="900" b="0" kern="1200" dirty="0">
                  <a:latin typeface="Roboto"/>
                </a:rPr>
                <a:t> </a:t>
              </a:r>
              <a:r>
                <a:rPr lang="de-DE" sz="900" b="0" kern="1200" dirty="0" err="1">
                  <a:latin typeface="Roboto"/>
                </a:rPr>
                <a:t>by</a:t>
              </a:r>
              <a:r>
                <a:rPr lang="de-DE" sz="900" b="0" kern="1200" dirty="0">
                  <a:latin typeface="Roboto"/>
                </a:rPr>
                <a:t> </a:t>
              </a:r>
              <a:r>
                <a:rPr lang="de-DE" sz="900" b="0" kern="1200" dirty="0" err="1">
                  <a:latin typeface="Roboto"/>
                </a:rPr>
                <a:t>unethical</a:t>
              </a:r>
              <a:r>
                <a:rPr lang="de-DE" sz="900" b="0" kern="1200" dirty="0">
                  <a:latin typeface="Roboto"/>
                </a:rPr>
                <a:t> </a:t>
              </a:r>
              <a:r>
                <a:rPr lang="de-DE" sz="900" b="0" kern="1200" dirty="0" err="1">
                  <a:latin typeface="Roboto"/>
                </a:rPr>
                <a:t>behavior</a:t>
              </a:r>
              <a:r>
                <a:rPr lang="de-DE" sz="900" b="0" kern="1200" dirty="0">
                  <a:latin typeface="Roboto"/>
                </a:rPr>
                <a:t>.</a:t>
              </a:r>
              <a:endParaRPr lang="de-DE" sz="900" kern="1200" dirty="0">
                <a:latin typeface="Roboto"/>
                <a:cs typeface="Roboton"/>
              </a:endParaRPr>
            </a:p>
          </p:txBody>
        </p:sp>
        <p:sp>
          <p:nvSpPr>
            <p:cNvPr id="8" name="Rechteck 7">
              <a:extLst>
                <a:ext uri="{FF2B5EF4-FFF2-40B4-BE49-F238E27FC236}">
                  <a16:creationId xmlns:a16="http://schemas.microsoft.com/office/drawing/2014/main" id="{FC7BA578-60E5-1E48-8945-D887F1FA2EE5}"/>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reihandform 8">
              <a:extLst>
                <a:ext uri="{FF2B5EF4-FFF2-40B4-BE49-F238E27FC236}">
                  <a16:creationId xmlns:a16="http://schemas.microsoft.com/office/drawing/2014/main" id="{88D0AB38-85D3-7D44-A342-0418718DC41E}"/>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latin typeface="Roboto"/>
                  <a:cs typeface="Roboton"/>
                </a:rPr>
                <a:t>What</a:t>
              </a:r>
              <a:r>
                <a:rPr lang="de-DE" sz="900" b="1" kern="1200" dirty="0">
                  <a:latin typeface="Roboto"/>
                  <a:cs typeface="Roboton"/>
                </a:rPr>
                <a:t>?</a:t>
              </a:r>
            </a:p>
            <a:p>
              <a:pPr defTabSz="400050">
                <a:lnSpc>
                  <a:spcPct val="90000"/>
                </a:lnSpc>
                <a:spcBef>
                  <a:spcPct val="0"/>
                </a:spcBef>
                <a:spcAft>
                  <a:spcPct val="35000"/>
                </a:spcAft>
              </a:pPr>
              <a:r>
                <a:rPr lang="de-DE" sz="900" kern="1200" dirty="0">
                  <a:latin typeface="Roboto"/>
                </a:rPr>
                <a:t>- </a:t>
              </a:r>
              <a:r>
                <a:rPr lang="de-DE" sz="900" kern="1200" dirty="0" err="1">
                  <a:latin typeface="Roboto"/>
                </a:rPr>
                <a:t>Participants</a:t>
              </a:r>
              <a:r>
                <a:rPr lang="de-DE" sz="900" kern="1200" dirty="0">
                  <a:latin typeface="Roboto"/>
                </a:rPr>
                <a:t> form </a:t>
              </a:r>
              <a:r>
                <a:rPr lang="de-DE" sz="900" kern="1200" dirty="0" err="1">
                  <a:latin typeface="Roboto"/>
                </a:rPr>
                <a:t>small</a:t>
              </a:r>
              <a:r>
                <a:rPr lang="de-DE" sz="900" kern="1200" dirty="0">
                  <a:latin typeface="Roboto"/>
                </a:rPr>
                <a:t> </a:t>
              </a:r>
              <a:r>
                <a:rPr lang="de-DE" sz="900" kern="1200" dirty="0" err="1">
                  <a:latin typeface="Roboto"/>
                </a:rPr>
                <a:t>groups</a:t>
              </a:r>
              <a:r>
                <a:rPr lang="de-DE" sz="900" kern="1200" dirty="0">
                  <a:latin typeface="Roboto"/>
                </a:rPr>
                <a:t>, incl. a </a:t>
              </a:r>
              <a:r>
                <a:rPr lang="de-DE" sz="900" kern="1200" dirty="0" err="1">
                  <a:latin typeface="Roboto"/>
                </a:rPr>
                <a:t>rapporteur</a:t>
              </a:r>
              <a:r>
                <a:rPr lang="de-DE" sz="900" kern="1200" dirty="0">
                  <a:latin typeface="Roboto"/>
                </a:rPr>
                <a:t>. </a:t>
              </a:r>
              <a:r>
                <a:rPr lang="de-DE" sz="900" kern="1200" dirty="0" err="1">
                  <a:latin typeface="Roboto"/>
                </a:rPr>
                <a:t>Each</a:t>
              </a:r>
              <a:r>
                <a:rPr lang="de-DE" sz="900" kern="1200" dirty="0">
                  <a:latin typeface="Roboto"/>
                </a:rPr>
                <a:t> </a:t>
              </a:r>
              <a:r>
                <a:rPr lang="de-DE" sz="900" kern="1200" dirty="0" err="1">
                  <a:latin typeface="Roboto"/>
                </a:rPr>
                <a:t>group</a:t>
              </a:r>
              <a:r>
                <a:rPr lang="de-DE" sz="900" kern="1200" dirty="0">
                  <a:latin typeface="Roboto"/>
                </a:rPr>
                <a:t> </a:t>
              </a:r>
              <a:r>
                <a:rPr lang="de-DE" sz="900" kern="1200" dirty="0" err="1">
                  <a:latin typeface="Roboto"/>
                </a:rPr>
                <a:t>selects</a:t>
              </a:r>
              <a:r>
                <a:rPr lang="de-DE" sz="900" kern="1200" dirty="0">
                  <a:latin typeface="Roboto"/>
                </a:rPr>
                <a:t> </a:t>
              </a:r>
              <a:r>
                <a:rPr lang="de-DE" sz="900" dirty="0">
                  <a:latin typeface="Roboto"/>
                </a:rPr>
                <a:t>an </a:t>
              </a:r>
              <a:r>
                <a:rPr lang="de-DE" sz="900" kern="1200" dirty="0" err="1">
                  <a:latin typeface="Roboto"/>
                </a:rPr>
                <a:t>integrity</a:t>
              </a:r>
              <a:r>
                <a:rPr lang="de-DE" sz="900" kern="1200" dirty="0">
                  <a:latin typeface="Roboto"/>
                </a:rPr>
                <a:t> </a:t>
              </a:r>
              <a:r>
                <a:rPr lang="de-DE" sz="900" kern="1200" dirty="0" err="1">
                  <a:latin typeface="Roboto"/>
                </a:rPr>
                <a:t>problem</a:t>
              </a:r>
              <a:r>
                <a:rPr lang="de-DE" sz="900" kern="1200" dirty="0">
                  <a:latin typeface="Roboto"/>
                </a:rPr>
                <a:t> </a:t>
              </a:r>
              <a:r>
                <a:rPr lang="de-DE" sz="900" kern="1200" dirty="0" err="1">
                  <a:latin typeface="Roboto"/>
                </a:rPr>
                <a:t>that</a:t>
              </a:r>
              <a:r>
                <a:rPr lang="de-DE" sz="900" kern="1200" dirty="0">
                  <a:latin typeface="Roboto"/>
                </a:rPr>
                <a:t> </a:t>
              </a:r>
              <a:r>
                <a:rPr lang="de-DE" sz="900" kern="1200" dirty="0" err="1">
                  <a:latin typeface="Roboto"/>
                </a:rPr>
                <a:t>it</a:t>
              </a:r>
              <a:r>
                <a:rPr lang="de-DE" sz="900" kern="1200" dirty="0">
                  <a:latin typeface="Roboto"/>
                </a:rPr>
                <a:t> </a:t>
              </a:r>
              <a:r>
                <a:rPr lang="de-DE" sz="900" kern="1200" dirty="0" err="1">
                  <a:latin typeface="Roboto"/>
                </a:rPr>
                <a:t>deems</a:t>
              </a:r>
              <a:r>
                <a:rPr lang="de-DE" sz="900" kern="1200" dirty="0">
                  <a:latin typeface="Roboto"/>
                </a:rPr>
                <a:t> relevant </a:t>
              </a:r>
              <a:r>
                <a:rPr lang="de-DE" sz="900" kern="1200" dirty="0" err="1">
                  <a:latin typeface="Roboto"/>
                </a:rPr>
                <a:t>to</a:t>
              </a:r>
              <a:r>
                <a:rPr lang="de-DE" sz="900" kern="1200" dirty="0">
                  <a:latin typeface="Roboto"/>
                </a:rPr>
                <a:t> </a:t>
              </a:r>
              <a:r>
                <a:rPr lang="de-DE" sz="900" kern="1200" dirty="0" err="1">
                  <a:latin typeface="Roboto"/>
                </a:rPr>
                <a:t>be</a:t>
              </a:r>
              <a:r>
                <a:rPr lang="de-DE" sz="900" kern="1200" dirty="0">
                  <a:latin typeface="Roboto"/>
                </a:rPr>
                <a:t> </a:t>
              </a:r>
              <a:r>
                <a:rPr lang="de-DE" sz="900" kern="1200" dirty="0" err="1">
                  <a:latin typeface="Roboto"/>
                </a:rPr>
                <a:t>fixed</a:t>
              </a:r>
              <a:r>
                <a:rPr lang="de-DE" sz="900" kern="1200" dirty="0">
                  <a:latin typeface="Roboto"/>
                </a:rPr>
                <a:t> in </a:t>
              </a:r>
              <a:r>
                <a:rPr lang="de-DE" sz="900" kern="1200" dirty="0" err="1">
                  <a:latin typeface="Roboto"/>
                </a:rPr>
                <a:t>their</a:t>
              </a:r>
              <a:r>
                <a:rPr lang="de-DE" sz="900" kern="1200" dirty="0">
                  <a:latin typeface="Roboto"/>
                </a:rPr>
                <a:t> </a:t>
              </a:r>
              <a:r>
                <a:rPr lang="de-DE" sz="900" kern="1200" dirty="0" err="1">
                  <a:latin typeface="Roboto"/>
                </a:rPr>
                <a:t>organization</a:t>
              </a:r>
              <a:r>
                <a:rPr lang="de-DE" sz="900" kern="1200" dirty="0">
                  <a:latin typeface="Roboto"/>
                </a:rPr>
                <a:t> </a:t>
              </a:r>
              <a:r>
                <a:rPr lang="de-DE" sz="900" kern="1200" dirty="0" err="1">
                  <a:latin typeface="Roboto"/>
                </a:rPr>
                <a:t>or</a:t>
              </a:r>
              <a:r>
                <a:rPr lang="de-DE" sz="900" kern="1200" dirty="0">
                  <a:latin typeface="Roboto"/>
                </a:rPr>
                <a:t> </a:t>
              </a:r>
              <a:r>
                <a:rPr lang="de-DE" sz="900" kern="1200" dirty="0" err="1">
                  <a:latin typeface="Roboto"/>
                </a:rPr>
                <a:t>chooses</a:t>
              </a:r>
              <a:r>
                <a:rPr lang="de-DE" sz="900" kern="1200" dirty="0">
                  <a:latin typeface="Roboto"/>
                </a:rPr>
                <a:t> </a:t>
              </a:r>
              <a:r>
                <a:rPr lang="de-DE" sz="900" kern="1200" dirty="0" err="1">
                  <a:latin typeface="Roboto"/>
                </a:rPr>
                <a:t>one</a:t>
              </a:r>
              <a:r>
                <a:rPr lang="de-DE" sz="900" kern="1200" dirty="0">
                  <a:latin typeface="Roboto"/>
                </a:rPr>
                <a:t> </a:t>
              </a:r>
              <a:r>
                <a:rPr lang="de-DE" sz="900" kern="1200" dirty="0" err="1">
                  <a:latin typeface="Roboto"/>
                </a:rPr>
                <a:t>case</a:t>
              </a:r>
              <a:r>
                <a:rPr lang="de-DE" sz="900" kern="1200" dirty="0">
                  <a:latin typeface="Roboto"/>
                </a:rPr>
                <a:t>;</a:t>
              </a:r>
            </a:p>
            <a:p>
              <a:pPr defTabSz="400050">
                <a:lnSpc>
                  <a:spcPct val="90000"/>
                </a:lnSpc>
                <a:spcBef>
                  <a:spcPct val="0"/>
                </a:spcBef>
                <a:spcAft>
                  <a:spcPct val="35000"/>
                </a:spcAft>
              </a:pPr>
              <a:r>
                <a:rPr lang="de-DE" sz="900" kern="1200" dirty="0">
                  <a:latin typeface="Roboto"/>
                </a:rPr>
                <a:t>- Groups </a:t>
              </a:r>
              <a:r>
                <a:rPr lang="de-DE" sz="900" kern="1200" dirty="0" err="1">
                  <a:latin typeface="Roboto"/>
                </a:rPr>
                <a:t>discuss</a:t>
              </a:r>
              <a:r>
                <a:rPr lang="de-DE" sz="900" kern="1200" dirty="0">
                  <a:latin typeface="Roboto"/>
                </a:rPr>
                <a:t> </a:t>
              </a:r>
              <a:r>
                <a:rPr lang="de-DE" sz="900" kern="1200" dirty="0" err="1">
                  <a:latin typeface="Roboto"/>
                </a:rPr>
                <a:t>the</a:t>
              </a:r>
              <a:r>
                <a:rPr lang="de-DE" sz="900" kern="1200" dirty="0">
                  <a:latin typeface="Roboto"/>
                </a:rPr>
                <a:t> </a:t>
              </a:r>
              <a:r>
                <a:rPr lang="de-DE" sz="900" kern="1200" dirty="0" err="1">
                  <a:latin typeface="Roboto"/>
                </a:rPr>
                <a:t>chosen</a:t>
              </a:r>
              <a:r>
                <a:rPr lang="de-DE" sz="900" kern="1200" dirty="0">
                  <a:latin typeface="Roboto"/>
                </a:rPr>
                <a:t> </a:t>
              </a:r>
              <a:r>
                <a:rPr lang="de-DE" sz="900" kern="1200" dirty="0" err="1">
                  <a:latin typeface="Roboto"/>
                </a:rPr>
                <a:t>case</a:t>
              </a:r>
              <a:r>
                <a:rPr lang="de-DE" sz="900" kern="1200" dirty="0">
                  <a:latin typeface="Roboto"/>
                </a:rPr>
                <a:t> and </a:t>
              </a:r>
              <a:r>
                <a:rPr lang="de-DE" sz="900" kern="1200" dirty="0" err="1">
                  <a:latin typeface="Roboto"/>
                </a:rPr>
                <a:t>fill</a:t>
              </a:r>
              <a:r>
                <a:rPr lang="de-DE" sz="900" kern="1200" dirty="0">
                  <a:latin typeface="Roboto"/>
                </a:rPr>
                <a:t> out </a:t>
              </a:r>
              <a:r>
                <a:rPr lang="de-DE" sz="900" kern="1200" dirty="0" err="1">
                  <a:latin typeface="Roboto"/>
                </a:rPr>
                <a:t>the</a:t>
              </a:r>
              <a:r>
                <a:rPr lang="de-DE" sz="900" kern="1200" dirty="0">
                  <a:latin typeface="Roboto"/>
                </a:rPr>
                <a:t> </a:t>
              </a:r>
              <a:r>
                <a:rPr lang="de-DE" sz="900" kern="1200" dirty="0" err="1">
                  <a:latin typeface="Roboto"/>
                </a:rPr>
                <a:t>table</a:t>
              </a:r>
              <a:r>
                <a:rPr lang="de-DE" sz="900" kern="1200" dirty="0">
                  <a:latin typeface="Roboto"/>
                </a:rPr>
                <a:t> </a:t>
              </a:r>
              <a:r>
                <a:rPr lang="de-DE" sz="900" kern="1200" dirty="0" err="1">
                  <a:latin typeface="Roboto"/>
                </a:rPr>
                <a:t>to</a:t>
              </a:r>
              <a:r>
                <a:rPr lang="de-DE" sz="900" kern="1200" dirty="0">
                  <a:latin typeface="Roboto"/>
                </a:rPr>
                <a:t> design </a:t>
              </a:r>
              <a:r>
                <a:rPr lang="de-DE" sz="900" kern="1200" dirty="0" err="1">
                  <a:latin typeface="Roboto"/>
                </a:rPr>
                <a:t>nudges</a:t>
              </a:r>
              <a:r>
                <a:rPr lang="de-DE" sz="900" kern="1200" dirty="0">
                  <a:latin typeface="Roboto"/>
                </a:rPr>
                <a:t> </a:t>
              </a:r>
              <a:r>
                <a:rPr lang="de-DE" sz="900" dirty="0" err="1">
                  <a:latin typeface="Roboto"/>
                </a:rPr>
                <a:t>to</a:t>
              </a:r>
              <a:r>
                <a:rPr lang="de-DE" sz="900" dirty="0">
                  <a:latin typeface="Roboto"/>
                </a:rPr>
                <a:t> promote</a:t>
              </a:r>
              <a:r>
                <a:rPr lang="de-DE" sz="900" kern="1200" dirty="0">
                  <a:latin typeface="Roboto"/>
                </a:rPr>
                <a:t> behavioral </a:t>
              </a:r>
              <a:r>
                <a:rPr lang="de-DE" sz="900" kern="1200" dirty="0" err="1">
                  <a:latin typeface="Roboto"/>
                </a:rPr>
                <a:t>change</a:t>
              </a:r>
              <a:r>
                <a:rPr lang="de-DE" sz="900" kern="1200" dirty="0">
                  <a:latin typeface="Roboto"/>
                </a:rPr>
                <a:t> </a:t>
              </a:r>
              <a:r>
                <a:rPr lang="de-DE" sz="900" kern="1200" dirty="0" err="1">
                  <a:latin typeface="Roboto"/>
                </a:rPr>
                <a:t>for</a:t>
              </a:r>
              <a:r>
                <a:rPr lang="de-DE" sz="900" kern="1200" dirty="0">
                  <a:latin typeface="Roboto"/>
                </a:rPr>
                <a:t> </a:t>
              </a:r>
              <a:r>
                <a:rPr lang="de-DE" sz="900" kern="1200" dirty="0" err="1">
                  <a:latin typeface="Roboto"/>
                </a:rPr>
                <a:t>integrity</a:t>
              </a:r>
              <a:r>
                <a:rPr lang="de-DE" sz="900" kern="1200" dirty="0">
                  <a:latin typeface="Roboto"/>
                </a:rPr>
                <a:t>;</a:t>
              </a:r>
            </a:p>
            <a:p>
              <a:pPr defTabSz="400050">
                <a:lnSpc>
                  <a:spcPct val="90000"/>
                </a:lnSpc>
                <a:spcBef>
                  <a:spcPct val="0"/>
                </a:spcBef>
                <a:spcAft>
                  <a:spcPct val="35000"/>
                </a:spcAft>
              </a:pPr>
              <a:r>
                <a:rPr lang="en-US" sz="900" kern="1200" dirty="0">
                  <a:latin typeface="Roboto"/>
                </a:rPr>
                <a:t>- The rapporteur presents the group’s analysis of the </a:t>
              </a:r>
              <a:r>
                <a:rPr lang="en-US" sz="900" dirty="0">
                  <a:latin typeface="Roboto"/>
                </a:rPr>
                <a:t>case, followed by a discussion</a:t>
              </a:r>
              <a:r>
                <a:rPr lang="en-US" sz="900" kern="1200" dirty="0">
                  <a:latin typeface="Roboto"/>
                </a:rPr>
                <a:t> about the </a:t>
              </a:r>
              <a:r>
                <a:rPr lang="en-US" sz="900" dirty="0">
                  <a:latin typeface="Roboto"/>
                </a:rPr>
                <a:t>proposed nudges' utility</a:t>
              </a:r>
              <a:r>
                <a:rPr lang="en-US" sz="900" kern="1200" dirty="0">
                  <a:latin typeface="Roboto"/>
                </a:rPr>
                <a:t>, (cost-)effectiveness, practicability and fairness</a:t>
              </a:r>
              <a:r>
                <a:rPr lang="en-US" sz="900" dirty="0">
                  <a:latin typeface="Roboto"/>
                </a:rPr>
                <a:t>.</a:t>
              </a:r>
              <a:endParaRPr lang="de-DE" sz="900" kern="1200" dirty="0">
                <a:latin typeface="Roboto"/>
              </a:endParaRPr>
            </a:p>
          </p:txBody>
        </p:sp>
        <p:sp>
          <p:nvSpPr>
            <p:cNvPr id="10" name="Rechteck 9">
              <a:extLst>
                <a:ext uri="{FF2B5EF4-FFF2-40B4-BE49-F238E27FC236}">
                  <a16:creationId xmlns:a16="http://schemas.microsoft.com/office/drawing/2014/main" id="{7B8233C6-90C1-324F-8BB1-A9F3F96BE17D}"/>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C9275C8E-CD10-564E-942D-5CE6C8A1056C}"/>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a:latin typeface="Roboto"/>
                  <a:cs typeface="Roboto"/>
                </a:rPr>
                <a:t>Time</a:t>
              </a:r>
            </a:p>
            <a:p>
              <a:pPr marL="0" lvl="0" indent="0" algn="l" defTabSz="400050">
                <a:lnSpc>
                  <a:spcPct val="90000"/>
                </a:lnSpc>
                <a:spcBef>
                  <a:spcPct val="0"/>
                </a:spcBef>
                <a:spcAft>
                  <a:spcPct val="35000"/>
                </a:spcAft>
                <a:buNone/>
              </a:pPr>
              <a:r>
                <a:rPr lang="de-DE" sz="900" kern="1200" dirty="0">
                  <a:latin typeface="Roboto"/>
                  <a:cs typeface="Roboto"/>
                </a:rPr>
                <a:t>- </a:t>
              </a:r>
              <a:r>
                <a:rPr lang="de-DE" sz="900" kern="1200" dirty="0" err="1">
                  <a:latin typeface="Roboto"/>
                  <a:cs typeface="Roboto"/>
                </a:rPr>
                <a:t>P</a:t>
              </a:r>
              <a:r>
                <a:rPr lang="de-DE" sz="900" kern="1200" dirty="0" err="1">
                  <a:latin typeface="Roboto"/>
                </a:rPr>
                <a:t>articipants</a:t>
              </a:r>
              <a:r>
                <a:rPr lang="de-DE" sz="900" kern="1200" dirty="0">
                  <a:latin typeface="Roboto"/>
                </a:rPr>
                <a:t> </a:t>
              </a:r>
              <a:r>
                <a:rPr lang="de-DE" sz="900" kern="1200" dirty="0" err="1">
                  <a:latin typeface="Roboto"/>
                </a:rPr>
                <a:t>have</a:t>
              </a:r>
              <a:r>
                <a:rPr lang="de-DE" sz="900" kern="1200" dirty="0">
                  <a:latin typeface="Roboto"/>
                </a:rPr>
                <a:t> </a:t>
              </a:r>
              <a:r>
                <a:rPr lang="de-DE" sz="900" b="1" kern="1200" dirty="0">
                  <a:latin typeface="Roboto"/>
                </a:rPr>
                <a:t>60 </a:t>
              </a:r>
              <a:r>
                <a:rPr lang="de-DE" sz="900" b="1" kern="1200" dirty="0" err="1">
                  <a:latin typeface="Roboto"/>
                </a:rPr>
                <a:t>minutes</a:t>
              </a:r>
              <a:r>
                <a:rPr lang="de-DE" sz="900" b="1" kern="1200" dirty="0">
                  <a:latin typeface="Roboto"/>
                </a:rPr>
                <a:t> </a:t>
              </a:r>
              <a:r>
                <a:rPr lang="de-DE" sz="900" kern="1200" dirty="0" err="1">
                  <a:latin typeface="Roboto"/>
                </a:rPr>
                <a:t>to</a:t>
              </a:r>
              <a:r>
                <a:rPr lang="de-DE" sz="900" kern="1200" dirty="0">
                  <a:latin typeface="Roboto"/>
                </a:rPr>
                <a:t> </a:t>
              </a:r>
              <a:r>
                <a:rPr lang="de-DE" sz="900" kern="1200" dirty="0" err="1">
                  <a:latin typeface="Roboto"/>
                </a:rPr>
                <a:t>discuss</a:t>
              </a:r>
              <a:r>
                <a:rPr lang="de-DE" sz="900" kern="1200" dirty="0">
                  <a:latin typeface="Roboto"/>
                </a:rPr>
                <a:t> </a:t>
              </a:r>
              <a:r>
                <a:rPr lang="de-DE" sz="900" kern="1200" dirty="0" err="1">
                  <a:latin typeface="Roboto"/>
                </a:rPr>
                <a:t>the</a:t>
              </a:r>
              <a:r>
                <a:rPr lang="de-DE" sz="900" kern="1200" dirty="0">
                  <a:latin typeface="Roboto"/>
                </a:rPr>
                <a:t> </a:t>
              </a:r>
              <a:r>
                <a:rPr lang="de-DE" sz="900" kern="1200" dirty="0" err="1">
                  <a:latin typeface="Roboto"/>
                </a:rPr>
                <a:t>case</a:t>
              </a:r>
              <a:r>
                <a:rPr lang="de-DE" sz="900" kern="1200" dirty="0">
                  <a:latin typeface="Roboto"/>
                </a:rPr>
                <a:t> </a:t>
              </a:r>
              <a:r>
                <a:rPr lang="de-DE" sz="900" kern="1200" dirty="0" err="1">
                  <a:latin typeface="Roboto"/>
                </a:rPr>
                <a:t>they</a:t>
              </a:r>
              <a:r>
                <a:rPr lang="de-DE" sz="900" kern="1200" dirty="0">
                  <a:latin typeface="Roboto"/>
                </a:rPr>
                <a:t> </a:t>
              </a:r>
              <a:r>
                <a:rPr lang="de-DE" sz="900" kern="1200" dirty="0" err="1">
                  <a:latin typeface="Roboto"/>
                </a:rPr>
                <a:t>selected</a:t>
              </a:r>
              <a:r>
                <a:rPr lang="de-DE" sz="900" kern="1200" dirty="0">
                  <a:latin typeface="Roboto"/>
                </a:rPr>
                <a:t>;</a:t>
              </a:r>
            </a:p>
            <a:p>
              <a:pPr marL="0" lvl="0" indent="0" algn="l" defTabSz="400050">
                <a:lnSpc>
                  <a:spcPct val="90000"/>
                </a:lnSpc>
                <a:spcBef>
                  <a:spcPct val="0"/>
                </a:spcBef>
                <a:spcAft>
                  <a:spcPct val="35000"/>
                </a:spcAft>
                <a:buNone/>
              </a:pPr>
              <a:r>
                <a:rPr lang="de-DE" sz="900" kern="1200" dirty="0">
                  <a:latin typeface="Roboto"/>
                </a:rPr>
                <a:t>- </a:t>
              </a:r>
              <a:r>
                <a:rPr lang="en-US" sz="900" kern="1200" dirty="0">
                  <a:latin typeface="Roboto"/>
                </a:rPr>
                <a:t>Each rapporteur has </a:t>
              </a:r>
              <a:r>
                <a:rPr lang="en-US" sz="900" b="1" kern="1200" dirty="0">
                  <a:latin typeface="Roboto"/>
                </a:rPr>
                <a:t>5 minutes </a:t>
              </a:r>
              <a:r>
                <a:rPr lang="en-US" sz="900" kern="1200" dirty="0">
                  <a:latin typeface="Roboto"/>
                </a:rPr>
                <a:t>to present their analysis of the case and their idea(s) for potential nudge(s) to the group;</a:t>
              </a:r>
            </a:p>
            <a:p>
              <a:pPr marL="0" lvl="0" indent="0" algn="l" defTabSz="400050">
                <a:lnSpc>
                  <a:spcPct val="90000"/>
                </a:lnSpc>
                <a:spcBef>
                  <a:spcPct val="0"/>
                </a:spcBef>
                <a:spcAft>
                  <a:spcPct val="35000"/>
                </a:spcAft>
                <a:buNone/>
              </a:pPr>
              <a:r>
                <a:rPr lang="en-US" sz="900" kern="1200" dirty="0">
                  <a:latin typeface="Roboto"/>
                </a:rPr>
                <a:t>- The presentations are followed by </a:t>
              </a:r>
              <a:r>
                <a:rPr lang="en-US" sz="900" b="1" kern="1200" dirty="0">
                  <a:latin typeface="Roboto"/>
                </a:rPr>
                <a:t>15-minute</a:t>
              </a:r>
              <a:r>
                <a:rPr lang="en-US" sz="900" kern="1200" dirty="0">
                  <a:latin typeface="Roboto"/>
                </a:rPr>
                <a:t> discussion with the whole group on the proposed nudge(s).</a:t>
              </a:r>
              <a:endParaRPr lang="de-DE" sz="900" kern="1200" dirty="0">
                <a:latin typeface="Roboto"/>
              </a:endParaRPr>
            </a:p>
          </p:txBody>
        </p:sp>
        <p:sp>
          <p:nvSpPr>
            <p:cNvPr id="12" name="Rechteck 11">
              <a:extLst>
                <a:ext uri="{FF2B5EF4-FFF2-40B4-BE49-F238E27FC236}">
                  <a16:creationId xmlns:a16="http://schemas.microsoft.com/office/drawing/2014/main" id="{745C59BE-CB0D-AF43-A797-619F7A03E1E1}"/>
                </a:ext>
              </a:extLst>
            </p:cNvPr>
            <p:cNvSpPr/>
            <p:nvPr/>
          </p:nvSpPr>
          <p:spPr>
            <a:xfrm>
              <a:off x="312984" y="2821706"/>
              <a:ext cx="840578" cy="1260867"/>
            </a:xfrm>
            <a:prstGeom prst="rect">
              <a:avLst/>
            </a:prstGeom>
            <a:blipFill rotWithShape="1">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027E414D-DFE9-3142-AA98-31F0885FCC37}"/>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defTabSz="400050">
                <a:lnSpc>
                  <a:spcPct val="90000"/>
                </a:lnSpc>
                <a:spcBef>
                  <a:spcPct val="0"/>
                </a:spcBef>
                <a:spcAft>
                  <a:spcPct val="35000"/>
                </a:spcAft>
              </a:pPr>
              <a:r>
                <a:rPr lang="de-DE" sz="900" b="1" dirty="0">
                  <a:latin typeface="Roboto"/>
                </a:rPr>
                <a:t>Resources</a:t>
              </a:r>
              <a:endParaRPr lang="en-US" sz="900" dirty="0">
                <a:latin typeface="Roboto"/>
              </a:endParaRPr>
            </a:p>
            <a:p>
              <a:pPr defTabSz="400050">
                <a:lnSpc>
                  <a:spcPct val="90000"/>
                </a:lnSpc>
                <a:spcBef>
                  <a:spcPct val="0"/>
                </a:spcBef>
                <a:spcAft>
                  <a:spcPct val="35000"/>
                </a:spcAft>
              </a:pPr>
              <a:r>
                <a:rPr lang="de-DE" sz="900" dirty="0" err="1">
                  <a:latin typeface="Roboto"/>
                  <a:cs typeface="Calibri"/>
                </a:rPr>
                <a:t>Two</a:t>
              </a:r>
              <a:r>
                <a:rPr lang="de-DE" sz="900" dirty="0">
                  <a:latin typeface="Roboto"/>
                  <a:cs typeface="Calibri"/>
                </a:rPr>
                <a:t> </a:t>
              </a:r>
              <a:r>
                <a:rPr lang="de-DE" sz="900" dirty="0" err="1">
                  <a:latin typeface="Roboto"/>
                  <a:cs typeface="Calibri"/>
                </a:rPr>
                <a:t>cases</a:t>
              </a:r>
              <a:r>
                <a:rPr lang="de-DE" sz="900" dirty="0">
                  <a:latin typeface="Roboto"/>
                  <a:cs typeface="Calibri"/>
                </a:rPr>
                <a:t> (Case A – The </a:t>
              </a:r>
              <a:r>
                <a:rPr lang="de-DE" sz="900" dirty="0" err="1">
                  <a:latin typeface="Roboto"/>
                  <a:cs typeface="Calibri"/>
                </a:rPr>
                <a:t>application</a:t>
              </a:r>
              <a:r>
                <a:rPr lang="de-DE" sz="900" dirty="0">
                  <a:latin typeface="Roboto"/>
                  <a:cs typeface="Calibri"/>
                </a:rPr>
                <a:t> and Case B – The </a:t>
              </a:r>
              <a:r>
                <a:rPr lang="de-DE" sz="900" dirty="0" err="1">
                  <a:latin typeface="Roboto"/>
                  <a:cs typeface="Calibri"/>
                </a:rPr>
                <a:t>travel</a:t>
              </a:r>
              <a:r>
                <a:rPr lang="de-DE" sz="900" dirty="0">
                  <a:latin typeface="Roboto"/>
                  <a:cs typeface="Calibri"/>
                </a:rPr>
                <a:t> </a:t>
              </a:r>
              <a:r>
                <a:rPr lang="de-DE" sz="900" dirty="0" err="1">
                  <a:latin typeface="Roboto"/>
                  <a:cs typeface="Calibri"/>
                </a:rPr>
                <a:t>allowance</a:t>
              </a:r>
              <a:r>
                <a:rPr lang="de-DE" sz="900" dirty="0">
                  <a:latin typeface="Roboto"/>
                  <a:cs typeface="Calibri"/>
                </a:rPr>
                <a:t>) plus a </a:t>
              </a:r>
              <a:r>
                <a:rPr lang="de-DE" sz="900" dirty="0" err="1">
                  <a:latin typeface="Roboto"/>
                  <a:cs typeface="Calibri"/>
                </a:rPr>
                <a:t>matrix</a:t>
              </a:r>
              <a:r>
                <a:rPr lang="de-DE" sz="900" dirty="0">
                  <a:latin typeface="Roboto"/>
                  <a:cs typeface="Calibri"/>
                </a:rPr>
                <a:t> </a:t>
              </a:r>
              <a:r>
                <a:rPr lang="de-DE" sz="900" dirty="0" err="1">
                  <a:latin typeface="Roboto"/>
                  <a:cs typeface="Calibri"/>
                </a:rPr>
                <a:t>for</a:t>
              </a:r>
              <a:r>
                <a:rPr lang="de-DE" sz="900" dirty="0">
                  <a:latin typeface="Roboto"/>
                  <a:cs typeface="Calibri"/>
                </a:rPr>
                <a:t> a </a:t>
              </a:r>
              <a:r>
                <a:rPr lang="de-DE" sz="900" dirty="0" err="1">
                  <a:latin typeface="Roboto"/>
                  <a:cs typeface="Calibri"/>
                </a:rPr>
                <a:t>step-by-step</a:t>
              </a:r>
              <a:r>
                <a:rPr lang="de-DE" sz="900" dirty="0">
                  <a:latin typeface="Roboto"/>
                  <a:cs typeface="Calibri"/>
                </a:rPr>
                <a:t> </a:t>
              </a:r>
              <a:r>
                <a:rPr lang="de-DE" sz="900" dirty="0" err="1">
                  <a:latin typeface="Roboto"/>
                  <a:cs typeface="Calibri"/>
                </a:rPr>
                <a:t>case</a:t>
              </a:r>
              <a:r>
                <a:rPr lang="de-DE" sz="900" dirty="0">
                  <a:latin typeface="Roboto"/>
                  <a:cs typeface="Calibri"/>
                </a:rPr>
                <a:t> </a:t>
              </a:r>
              <a:r>
                <a:rPr lang="de-DE" sz="900" dirty="0" err="1">
                  <a:latin typeface="Roboto"/>
                  <a:cs typeface="Calibri"/>
                </a:rPr>
                <a:t>analysis</a:t>
              </a:r>
              <a:r>
                <a:rPr lang="de-DE" sz="900" dirty="0">
                  <a:latin typeface="Roboto"/>
                  <a:cs typeface="Calibri"/>
                </a:rPr>
                <a:t> and </a:t>
              </a:r>
              <a:r>
                <a:rPr lang="de-DE" sz="900" dirty="0" err="1">
                  <a:latin typeface="Roboto"/>
                  <a:cs typeface="Calibri"/>
                </a:rPr>
                <a:t>to</a:t>
              </a:r>
              <a:r>
                <a:rPr lang="de-DE" sz="900" dirty="0">
                  <a:latin typeface="Roboto"/>
                  <a:cs typeface="Calibri"/>
                </a:rPr>
                <a:t> design </a:t>
              </a:r>
              <a:r>
                <a:rPr lang="de-DE" sz="900" dirty="0" err="1">
                  <a:latin typeface="Roboto"/>
                  <a:cs typeface="Calibri"/>
                </a:rPr>
                <a:t>your</a:t>
              </a:r>
              <a:r>
                <a:rPr lang="de-DE" sz="900" dirty="0">
                  <a:latin typeface="Roboto"/>
                  <a:cs typeface="Calibri"/>
                </a:rPr>
                <a:t> </a:t>
              </a:r>
              <a:r>
                <a:rPr lang="de-DE" sz="900" dirty="0" err="1">
                  <a:latin typeface="Roboto"/>
                  <a:cs typeface="Calibri"/>
                </a:rPr>
                <a:t>nudge</a:t>
              </a:r>
              <a:r>
                <a:rPr lang="de-DE" sz="900" dirty="0">
                  <a:latin typeface="Roboto"/>
                  <a:cs typeface="Calibri"/>
                </a:rPr>
                <a:t>(s) </a:t>
              </a:r>
              <a:r>
                <a:rPr lang="de-DE" sz="900" dirty="0" err="1">
                  <a:latin typeface="Roboto"/>
                  <a:cs typeface="Calibri"/>
                </a:rPr>
                <a:t>are</a:t>
              </a:r>
              <a:r>
                <a:rPr lang="de-DE" sz="900" dirty="0">
                  <a:latin typeface="Roboto"/>
                  <a:cs typeface="Calibri"/>
                </a:rPr>
                <a:t> </a:t>
              </a:r>
              <a:r>
                <a:rPr lang="de-DE" sz="900" dirty="0" err="1">
                  <a:latin typeface="Roboto"/>
                  <a:cs typeface="Calibri"/>
                </a:rPr>
                <a:t>available</a:t>
              </a:r>
              <a:r>
                <a:rPr lang="de-DE" sz="900" dirty="0">
                  <a:latin typeface="Roboto"/>
                  <a:cs typeface="Calibri"/>
                </a:rPr>
                <a:t> on </a:t>
              </a:r>
              <a:r>
                <a:rPr lang="de-DE" sz="900" dirty="0" err="1">
                  <a:latin typeface="Roboto"/>
                  <a:cs typeface="Calibri"/>
                </a:rPr>
                <a:t>the</a:t>
              </a:r>
              <a:r>
                <a:rPr lang="de-DE" sz="900" dirty="0">
                  <a:latin typeface="Roboto"/>
                  <a:cs typeface="Calibri"/>
                </a:rPr>
                <a:t> </a:t>
              </a:r>
              <a:r>
                <a:rPr lang="de-DE" sz="900" dirty="0" err="1">
                  <a:latin typeface="Roboto"/>
                  <a:cs typeface="Calibri"/>
                </a:rPr>
                <a:t>following</a:t>
              </a:r>
              <a:r>
                <a:rPr lang="de-DE" sz="900" dirty="0">
                  <a:latin typeface="Roboto"/>
                  <a:cs typeface="Calibri"/>
                </a:rPr>
                <a:t> </a:t>
              </a:r>
              <a:r>
                <a:rPr lang="de-DE" sz="900" dirty="0" err="1">
                  <a:latin typeface="Roboto"/>
                  <a:cs typeface="Calibri"/>
                </a:rPr>
                <a:t>slides</a:t>
              </a:r>
              <a:r>
                <a:rPr lang="de-DE" sz="900" dirty="0">
                  <a:latin typeface="Roboto"/>
                  <a:cs typeface="Calibri"/>
                </a:rPr>
                <a:t>.</a:t>
              </a:r>
              <a:endParaRPr lang="de-DE" sz="900" dirty="0">
                <a:latin typeface="Roboto"/>
              </a:endParaRPr>
            </a:p>
          </p:txBody>
        </p:sp>
        <p:sp>
          <p:nvSpPr>
            <p:cNvPr id="14" name="Rechteck 13">
              <a:extLst>
                <a:ext uri="{FF2B5EF4-FFF2-40B4-BE49-F238E27FC236}">
                  <a16:creationId xmlns:a16="http://schemas.microsoft.com/office/drawing/2014/main" id="{60947759-CAB2-7B44-A6BB-0CC8246AC940}"/>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dirty="0"/>
              <a:t>Module 17 – How to promote desired behavioral change?</a:t>
            </a:r>
            <a:endParaRPr lang="en-US" dirty="0"/>
          </a:p>
        </p:txBody>
      </p:sp>
      <p:sp>
        <p:nvSpPr>
          <p:cNvPr id="4" name="Foliennummernplatzhalter 3"/>
          <p:cNvSpPr>
            <a:spLocks noGrp="1"/>
          </p:cNvSpPr>
          <p:nvPr>
            <p:ph type="sldNum" sz="quarter" idx="4294967295"/>
          </p:nvPr>
        </p:nvSpPr>
        <p:spPr>
          <a:xfrm>
            <a:off x="6457950" y="4767264"/>
            <a:ext cx="2057400" cy="273844"/>
          </a:xfrm>
        </p:spPr>
        <p:txBody>
          <a:bodyPr/>
          <a:lstStyle/>
          <a:p>
            <a:fld id="{961E0DA8-AC27-403E-90E8-404BCA9BAC80}" type="slidenum">
              <a:rPr lang="en-US" smtClean="0"/>
              <a:pPr/>
              <a:t>4</a:t>
            </a:fld>
            <a:endParaRPr lang="en-US" dirty="0"/>
          </a:p>
        </p:txBody>
      </p:sp>
      <p:sp>
        <p:nvSpPr>
          <p:cNvPr id="5" name="Titel 4"/>
          <p:cNvSpPr>
            <a:spLocks noGrp="1"/>
          </p:cNvSpPr>
          <p:nvPr>
            <p:ph type="title"/>
          </p:nvPr>
        </p:nvSpPr>
        <p:spPr/>
        <p:txBody>
          <a:bodyPr>
            <a:normAutofit/>
          </a:bodyPr>
          <a:lstStyle/>
          <a:p>
            <a:r>
              <a:rPr lang="de-DE" sz="4000" b="1" dirty="0"/>
              <a:t>Design </a:t>
            </a:r>
            <a:r>
              <a:rPr lang="de-DE" sz="4000" b="1" dirty="0" err="1"/>
              <a:t>your</a:t>
            </a:r>
            <a:r>
              <a:rPr lang="de-DE" sz="4000" b="1" dirty="0"/>
              <a:t> </a:t>
            </a:r>
            <a:r>
              <a:rPr lang="de-DE" sz="4000" b="1" dirty="0" err="1"/>
              <a:t>own</a:t>
            </a:r>
            <a:r>
              <a:rPr lang="de-DE" sz="4000" b="1" dirty="0"/>
              <a:t> </a:t>
            </a:r>
            <a:r>
              <a:rPr lang="de-DE" sz="4000" b="1" dirty="0" err="1"/>
              <a:t>nudge</a:t>
            </a:r>
            <a:endParaRPr lang="de-DE" sz="4000" b="1" dirty="0"/>
          </a:p>
        </p:txBody>
      </p:sp>
      <p:sp>
        <p:nvSpPr>
          <p:cNvPr id="15" name="Textfeld 14">
            <a:extLst>
              <a:ext uri="{FF2B5EF4-FFF2-40B4-BE49-F238E27FC236}">
                <a16:creationId xmlns:a16="http://schemas.microsoft.com/office/drawing/2014/main" id="{69413C10-9A88-E546-A7E9-99A2540291DB}"/>
              </a:ext>
            </a:extLst>
          </p:cNvPr>
          <p:cNvSpPr txBox="1"/>
          <p:nvPr/>
        </p:nvSpPr>
        <p:spPr>
          <a:xfrm>
            <a:off x="6524606" y="4360936"/>
            <a:ext cx="2146299" cy="200055"/>
          </a:xfrm>
          <a:prstGeom prst="rect">
            <a:avLst/>
          </a:prstGeom>
          <a:noFill/>
        </p:spPr>
        <p:txBody>
          <a:bodyPr wrap="square" lIns="91440" tIns="45720" rIns="91440" bIns="45720" rtlCol="0" anchor="t">
            <a:spAutoFit/>
          </a:bodyPr>
          <a:lstStyle/>
          <a:p>
            <a:r>
              <a:rPr lang="de-DE" sz="700" dirty="0" err="1">
                <a:latin typeface="Roboto"/>
              </a:rPr>
              <a:t>Activity</a:t>
            </a:r>
            <a:r>
              <a:rPr lang="de-DE" sz="700" dirty="0">
                <a:latin typeface="Roboto"/>
              </a:rPr>
              <a:t> </a:t>
            </a:r>
            <a:r>
              <a:rPr lang="de-DE" sz="700" dirty="0" err="1">
                <a:latin typeface="Roboto"/>
              </a:rPr>
              <a:t>inspired</a:t>
            </a:r>
            <a:r>
              <a:rPr lang="de-DE" sz="700" dirty="0">
                <a:latin typeface="Roboto"/>
              </a:rPr>
              <a:t> </a:t>
            </a:r>
            <a:r>
              <a:rPr lang="de-DE" sz="700" dirty="0" err="1">
                <a:latin typeface="Roboto"/>
              </a:rPr>
              <a:t>by</a:t>
            </a:r>
            <a:r>
              <a:rPr lang="de-DE" sz="700" dirty="0">
                <a:latin typeface="Roboto"/>
              </a:rPr>
              <a:t> States </a:t>
            </a:r>
            <a:r>
              <a:rPr lang="de-DE" sz="700" dirty="0" err="1">
                <a:latin typeface="Roboto"/>
              </a:rPr>
              <a:t>of</a:t>
            </a:r>
            <a:r>
              <a:rPr lang="de-DE" sz="700" dirty="0">
                <a:latin typeface="Roboto"/>
              </a:rPr>
              <a:t> Change / YouTube</a:t>
            </a:r>
          </a:p>
        </p:txBody>
      </p:sp>
    </p:spTree>
    <p:extLst>
      <p:ext uri="{BB962C8B-B14F-4D97-AF65-F5344CB8AC3E}">
        <p14:creationId xmlns:p14="http://schemas.microsoft.com/office/powerpoint/2010/main" val="256755902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4A814159-A532-AF49-BBD5-EA56614D7ABD}"/>
              </a:ext>
            </a:extLst>
          </p:cNvPr>
          <p:cNvPicPr>
            <a:picLocks noChangeAspect="1"/>
          </p:cNvPicPr>
          <p:nvPr/>
        </p:nvPicPr>
        <p:blipFill>
          <a:blip r:embed="rId3"/>
          <a:stretch>
            <a:fillRect/>
          </a:stretch>
        </p:blipFill>
        <p:spPr>
          <a:xfrm>
            <a:off x="630768" y="1284391"/>
            <a:ext cx="7897953" cy="3276000"/>
          </a:xfrm>
          <a:prstGeom prst="rect">
            <a:avLst/>
          </a:prstGeom>
        </p:spPr>
      </p:pic>
      <p:pic>
        <p:nvPicPr>
          <p:cNvPr id="27" name="Inhaltsplatzhalter 14" descr="Person, die auf einen Computerbildschirm schaut">
            <a:extLst>
              <a:ext uri="{FF2B5EF4-FFF2-40B4-BE49-F238E27FC236}">
                <a16:creationId xmlns:a16="http://schemas.microsoft.com/office/drawing/2014/main" id="{5C734A73-96C3-3541-8402-61768644955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7" b="-7"/>
          <a:stretch/>
        </p:blipFill>
        <p:spPr>
          <a:xfrm>
            <a:off x="717220" y="1360779"/>
            <a:ext cx="4681413" cy="3124800"/>
          </a:xfrm>
          <a:prstGeom prst="rect">
            <a:avLst/>
          </a:prstGeom>
          <a:ln>
            <a:solidFill>
              <a:schemeClr val="bg1"/>
            </a:solidFill>
          </a:ln>
        </p:spPr>
      </p:pic>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A – The </a:t>
            </a:r>
            <a:r>
              <a:rPr lang="de-DE" b="1" dirty="0" err="1"/>
              <a:t>application</a:t>
            </a:r>
            <a:r>
              <a:rPr lang="de-DE" b="1" dirty="0"/>
              <a:t> (1)</a:t>
            </a:r>
          </a:p>
        </p:txBody>
      </p:sp>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grpSp>
        <p:nvGrpSpPr>
          <p:cNvPr id="2" name="Gruppieren 1">
            <a:extLst>
              <a:ext uri="{FF2B5EF4-FFF2-40B4-BE49-F238E27FC236}">
                <a16:creationId xmlns:a16="http://schemas.microsoft.com/office/drawing/2014/main" id="{828373EC-C3FC-AE4D-A649-A49A67B10746}"/>
              </a:ext>
            </a:extLst>
          </p:cNvPr>
          <p:cNvGrpSpPr/>
          <p:nvPr/>
        </p:nvGrpSpPr>
        <p:grpSpPr>
          <a:xfrm>
            <a:off x="4109986" y="2764252"/>
            <a:ext cx="4964833" cy="2009925"/>
            <a:chOff x="3542100" y="2571747"/>
            <a:chExt cx="5426842" cy="2009925"/>
          </a:xfrm>
          <a:effectLst>
            <a:outerShdw blurRad="50800" dist="50800" dir="5400000" algn="ctr" rotWithShape="0">
              <a:srgbClr val="000000">
                <a:alpha val="60000"/>
              </a:srgbClr>
            </a:outerShdw>
          </a:effectLst>
        </p:grpSpPr>
        <p:pic>
          <p:nvPicPr>
            <p:cNvPr id="17" name="Bild 26" descr="196-1961184_6-scrap-of-paper-png.png">
              <a:extLst>
                <a:ext uri="{FF2B5EF4-FFF2-40B4-BE49-F238E27FC236}">
                  <a16:creationId xmlns:a16="http://schemas.microsoft.com/office/drawing/2014/main" id="{B6E92963-DE69-2D4C-8794-439314696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250558" y="863289"/>
              <a:ext cx="2009925" cy="5426842"/>
            </a:xfrm>
            <a:prstGeom prst="rect">
              <a:avLst/>
            </a:prstGeom>
          </p:spPr>
        </p:pic>
        <p:sp>
          <p:nvSpPr>
            <p:cNvPr id="8" name="Rechteck 7">
              <a:extLst>
                <a:ext uri="{FF2B5EF4-FFF2-40B4-BE49-F238E27FC236}">
                  <a16:creationId xmlns:a16="http://schemas.microsoft.com/office/drawing/2014/main" id="{52EA5C64-52E3-1D41-B150-CD7FB472A9CD}"/>
                </a:ext>
              </a:extLst>
            </p:cNvPr>
            <p:cNvSpPr/>
            <p:nvPr/>
          </p:nvSpPr>
          <p:spPr>
            <a:xfrm>
              <a:off x="4090736" y="3191833"/>
              <a:ext cx="4338789" cy="769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1600" dirty="0">
                  <a:solidFill>
                    <a:prstClr val="black"/>
                  </a:solidFill>
                  <a:latin typeface="Roboto"/>
                </a:rPr>
                <a:t>Melissa, a supervisor in a government agency, was in charge of recruiting a new office manager to her team. The vacancy was published in the agency’s website and in the national newspaper. Over 600 applications arrived by the deadline.</a:t>
              </a:r>
            </a:p>
          </p:txBody>
        </p:sp>
      </p:grpSp>
      <p:grpSp>
        <p:nvGrpSpPr>
          <p:cNvPr id="5" name="Gruppieren 4">
            <a:extLst>
              <a:ext uri="{FF2B5EF4-FFF2-40B4-BE49-F238E27FC236}">
                <a16:creationId xmlns:a16="http://schemas.microsoft.com/office/drawing/2014/main" id="{7770AC19-B4EA-BE4E-AC0D-DB0C851207C5}"/>
              </a:ext>
            </a:extLst>
          </p:cNvPr>
          <p:cNvGrpSpPr/>
          <p:nvPr/>
        </p:nvGrpSpPr>
        <p:grpSpPr>
          <a:xfrm>
            <a:off x="4445005" y="1360779"/>
            <a:ext cx="2023534" cy="1071986"/>
            <a:chOff x="4445005" y="1360779"/>
            <a:chExt cx="2023534" cy="1071986"/>
          </a:xfrm>
        </p:grpSpPr>
        <p:sp>
          <p:nvSpPr>
            <p:cNvPr id="14" name="Wolkenförmige Legende 13">
              <a:extLst>
                <a:ext uri="{FF2B5EF4-FFF2-40B4-BE49-F238E27FC236}">
                  <a16:creationId xmlns:a16="http://schemas.microsoft.com/office/drawing/2014/main" id="{B0026312-C445-5A46-9449-A430E1D49577}"/>
                </a:ext>
              </a:extLst>
            </p:cNvPr>
            <p:cNvSpPr/>
            <p:nvPr/>
          </p:nvSpPr>
          <p:spPr>
            <a:xfrm>
              <a:off x="4445005" y="1360779"/>
              <a:ext cx="2023534" cy="1071986"/>
            </a:xfrm>
            <a:prstGeom prst="cloudCallout">
              <a:avLst>
                <a:gd name="adj1" fmla="val -65061"/>
                <a:gd name="adj2" fmla="val 343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descr="Ordnersuche">
              <a:extLst>
                <a:ext uri="{FF2B5EF4-FFF2-40B4-BE49-F238E27FC236}">
                  <a16:creationId xmlns:a16="http://schemas.microsoft.com/office/drawing/2014/main" id="{FDB0BDC4-71DF-1F48-93D9-3F35502B85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9572" y="1439572"/>
              <a:ext cx="914400" cy="914400"/>
            </a:xfrm>
            <a:prstGeom prst="rect">
              <a:avLst/>
            </a:prstGeom>
          </p:spPr>
        </p:pic>
      </p:grpSp>
    </p:spTree>
    <p:extLst>
      <p:ext uri="{BB962C8B-B14F-4D97-AF65-F5344CB8AC3E}">
        <p14:creationId xmlns:p14="http://schemas.microsoft.com/office/powerpoint/2010/main" val="29222916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BEF66BB-4A98-5A41-B533-1D19D55B0823}"/>
              </a:ext>
            </a:extLst>
          </p:cNvPr>
          <p:cNvPicPr>
            <a:picLocks noChangeAspect="1"/>
          </p:cNvPicPr>
          <p:nvPr/>
        </p:nvPicPr>
        <p:blipFill>
          <a:blip r:embed="rId2"/>
          <a:stretch>
            <a:fillRect/>
          </a:stretch>
        </p:blipFill>
        <p:spPr>
          <a:xfrm>
            <a:off x="628650" y="1285200"/>
            <a:ext cx="7886700" cy="3263900"/>
          </a:xfrm>
          <a:prstGeom prst="rect">
            <a:avLst/>
          </a:prstGeom>
          <a:blipFill>
            <a:blip r:embed="rId3"/>
            <a:tile tx="0" ty="0" sx="100000" sy="100000" flip="none" algn="tl"/>
          </a:blipFill>
          <a:ln>
            <a:solidFill>
              <a:srgbClr val="00B0F0"/>
            </a:solidFill>
          </a:ln>
        </p:spPr>
      </p:pic>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A – The </a:t>
            </a:r>
            <a:r>
              <a:rPr lang="de-DE" b="1" dirty="0" err="1"/>
              <a:t>application</a:t>
            </a:r>
            <a:r>
              <a:rPr lang="de-DE" b="1" dirty="0"/>
              <a:t> (2)</a:t>
            </a:r>
          </a:p>
        </p:txBody>
      </p:sp>
      <p:pic>
        <p:nvPicPr>
          <p:cNvPr id="13" name="Inhaltsplatzhalter 6" descr="Geschäftsfrau beim Lesen von E-Mails auf einer Rolltreppe">
            <a:extLst>
              <a:ext uri="{FF2B5EF4-FFF2-40B4-BE49-F238E27FC236}">
                <a16:creationId xmlns:a16="http://schemas.microsoft.com/office/drawing/2014/main" id="{92431CFE-0C51-1642-B413-0D0A6204E6B0}"/>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3762600" y="1354750"/>
            <a:ext cx="4680000" cy="3124800"/>
          </a:xfrm>
          <a:prstGeom prst="rect">
            <a:avLst/>
          </a:prstGeom>
          <a:ln>
            <a:solidFill>
              <a:schemeClr val="bg1"/>
            </a:solidFill>
          </a:ln>
        </p:spPr>
      </p:pic>
      <p:grpSp>
        <p:nvGrpSpPr>
          <p:cNvPr id="12" name="Gruppieren 11">
            <a:extLst>
              <a:ext uri="{FF2B5EF4-FFF2-40B4-BE49-F238E27FC236}">
                <a16:creationId xmlns:a16="http://schemas.microsoft.com/office/drawing/2014/main" id="{FC16DE60-A544-7343-B87B-EBE449AD81DC}"/>
              </a:ext>
            </a:extLst>
          </p:cNvPr>
          <p:cNvGrpSpPr/>
          <p:nvPr/>
        </p:nvGrpSpPr>
        <p:grpSpPr>
          <a:xfrm>
            <a:off x="0" y="1172522"/>
            <a:ext cx="4603411" cy="3137836"/>
            <a:chOff x="-137288" y="1106905"/>
            <a:chExt cx="4850868" cy="3137836"/>
          </a:xfrm>
          <a:effectLst>
            <a:outerShdw blurRad="50800" dist="50800" dir="5400000" algn="ctr" rotWithShape="0">
              <a:srgbClr val="000000">
                <a:alpha val="60000"/>
              </a:srgbClr>
            </a:outerShdw>
          </a:effectLst>
        </p:grpSpPr>
        <p:pic>
          <p:nvPicPr>
            <p:cNvPr id="9" name="Bild 21" descr="196-1961184_6-scrap-of-paper-png.png">
              <a:extLst>
                <a:ext uri="{FF2B5EF4-FFF2-40B4-BE49-F238E27FC236}">
                  <a16:creationId xmlns:a16="http://schemas.microsoft.com/office/drawing/2014/main" id="{434BAFB2-3BEC-1342-B55A-9B441DE2B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37288" y="1106905"/>
              <a:ext cx="4850868" cy="3137836"/>
            </a:xfrm>
            <a:prstGeom prst="rect">
              <a:avLst/>
            </a:prstGeom>
          </p:spPr>
        </p:pic>
        <p:sp>
          <p:nvSpPr>
            <p:cNvPr id="11" name="Rechteck 10">
              <a:extLst>
                <a:ext uri="{FF2B5EF4-FFF2-40B4-BE49-F238E27FC236}">
                  <a16:creationId xmlns:a16="http://schemas.microsoft.com/office/drawing/2014/main" id="{A193DAD7-0AF3-0644-8C6C-471101BBA9FC}"/>
                </a:ext>
              </a:extLst>
            </p:cNvPr>
            <p:cNvSpPr/>
            <p:nvPr/>
          </p:nvSpPr>
          <p:spPr>
            <a:xfrm>
              <a:off x="313321" y="1521661"/>
              <a:ext cx="3949647" cy="2308324"/>
            </a:xfrm>
            <a:prstGeom prst="rect">
              <a:avLst/>
            </a:prstGeom>
          </p:spPr>
          <p:txBody>
            <a:bodyPr wrap="square">
              <a:spAutoFit/>
            </a:bodyPr>
            <a:lstStyle/>
            <a:p>
              <a:pPr lvl="0">
                <a:lnSpc>
                  <a:spcPct val="90000"/>
                </a:lnSpc>
                <a:spcBef>
                  <a:spcPts val="1000"/>
                </a:spcBef>
              </a:pPr>
              <a:r>
                <a:rPr lang="en-US" sz="1600" dirty="0">
                  <a:solidFill>
                    <a:prstClr val="black"/>
                  </a:solidFill>
                  <a:latin typeface="Roboto"/>
                </a:rPr>
                <a:t>However, two days after the deadline for applications Tina, a daughter of a former colleague called Melissa, saying that she had meant to apply for the office manager position but just as she was about to submit the application her computer crashed and there was no time to mail the application by regular mail. She wanted to know if she could still submit her application to Melissa.</a:t>
              </a:r>
            </a:p>
          </p:txBody>
        </p:sp>
      </p:grpSp>
      <p:sp>
        <p:nvSpPr>
          <p:cNvPr id="14" name="Wolkenförmige Legende 13">
            <a:extLst>
              <a:ext uri="{FF2B5EF4-FFF2-40B4-BE49-F238E27FC236}">
                <a16:creationId xmlns:a16="http://schemas.microsoft.com/office/drawing/2014/main" id="{C04C109E-6507-BD4A-8EEE-D7FC382F6564}"/>
              </a:ext>
            </a:extLst>
          </p:cNvPr>
          <p:cNvSpPr/>
          <p:nvPr/>
        </p:nvSpPr>
        <p:spPr>
          <a:xfrm>
            <a:off x="6793568" y="1285200"/>
            <a:ext cx="1291653" cy="959308"/>
          </a:xfrm>
          <a:prstGeom prst="cloudCallout">
            <a:avLst>
              <a:gd name="adj1" fmla="val -50791"/>
              <a:gd name="adj2" fmla="val 657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dirty="0">
                <a:solidFill>
                  <a:schemeClr val="tx1"/>
                </a:solidFill>
                <a:latin typeface="Roboto"/>
              </a:rPr>
              <a:t>"Error 404!"</a:t>
            </a:r>
          </a:p>
        </p:txBody>
      </p:sp>
    </p:spTree>
    <p:extLst>
      <p:ext uri="{BB962C8B-B14F-4D97-AF65-F5344CB8AC3E}">
        <p14:creationId xmlns:p14="http://schemas.microsoft.com/office/powerpoint/2010/main" val="5934500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942AA13-FCAE-DE48-A461-FF0CC3C0629D}"/>
              </a:ext>
            </a:extLst>
          </p:cNvPr>
          <p:cNvPicPr>
            <a:picLocks noChangeAspect="1"/>
          </p:cNvPicPr>
          <p:nvPr/>
        </p:nvPicPr>
        <p:blipFill>
          <a:blip r:embed="rId2"/>
          <a:stretch>
            <a:fillRect/>
          </a:stretch>
        </p:blipFill>
        <p:spPr>
          <a:xfrm>
            <a:off x="630768" y="1284391"/>
            <a:ext cx="7897953" cy="3276000"/>
          </a:xfrm>
          <a:prstGeom prst="rect">
            <a:avLst/>
          </a:prstGeom>
        </p:spPr>
      </p:pic>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A – The </a:t>
            </a:r>
            <a:r>
              <a:rPr lang="de-DE" b="1" dirty="0" err="1"/>
              <a:t>application</a:t>
            </a:r>
            <a:r>
              <a:rPr lang="de-DE" b="1" dirty="0"/>
              <a:t> (3)</a:t>
            </a:r>
          </a:p>
        </p:txBody>
      </p:sp>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pic>
        <p:nvPicPr>
          <p:cNvPr id="15" name="Inhaltsplatzhalter 14" descr="Person, die auf einen Computerbildschirm schaut">
            <a:extLst>
              <a:ext uri="{FF2B5EF4-FFF2-40B4-BE49-F238E27FC236}">
                <a16:creationId xmlns:a16="http://schemas.microsoft.com/office/drawing/2014/main" id="{56DBE489-6BB4-5244-83FC-D355A1ECA726}"/>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7" b="-7"/>
          <a:stretch/>
        </p:blipFill>
        <p:spPr>
          <a:xfrm flipH="1">
            <a:off x="3753733" y="1363512"/>
            <a:ext cx="4680000" cy="3124800"/>
          </a:xfrm>
          <a:prstGeom prst="rect">
            <a:avLst/>
          </a:prstGeom>
          <a:ln>
            <a:solidFill>
              <a:schemeClr val="bg1"/>
            </a:solidFill>
          </a:ln>
        </p:spPr>
      </p:pic>
      <p:grpSp>
        <p:nvGrpSpPr>
          <p:cNvPr id="2" name="Gruppieren 1">
            <a:extLst>
              <a:ext uri="{FF2B5EF4-FFF2-40B4-BE49-F238E27FC236}">
                <a16:creationId xmlns:a16="http://schemas.microsoft.com/office/drawing/2014/main" id="{828373EC-C3FC-AE4D-A649-A49A67B10746}"/>
              </a:ext>
            </a:extLst>
          </p:cNvPr>
          <p:cNvGrpSpPr/>
          <p:nvPr/>
        </p:nvGrpSpPr>
        <p:grpSpPr>
          <a:xfrm>
            <a:off x="164735" y="1953525"/>
            <a:ext cx="3927104" cy="2629954"/>
            <a:chOff x="3542100" y="2818393"/>
            <a:chExt cx="5842534" cy="1763278"/>
          </a:xfrm>
          <a:effectLst>
            <a:outerShdw blurRad="50800" dist="50800" dir="5400000" algn="ctr" rotWithShape="0">
              <a:srgbClr val="000000">
                <a:alpha val="60000"/>
              </a:srgbClr>
            </a:outerShdw>
          </a:effectLst>
        </p:grpSpPr>
        <p:pic>
          <p:nvPicPr>
            <p:cNvPr id="17" name="Bild 26" descr="196-1961184_6-scrap-of-paper-png.png">
              <a:extLst>
                <a:ext uri="{FF2B5EF4-FFF2-40B4-BE49-F238E27FC236}">
                  <a16:creationId xmlns:a16="http://schemas.microsoft.com/office/drawing/2014/main" id="{B6E92963-DE69-2D4C-8794-439314696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581728" y="778765"/>
              <a:ext cx="1763278" cy="5842534"/>
            </a:xfrm>
            <a:prstGeom prst="rect">
              <a:avLst/>
            </a:prstGeom>
          </p:spPr>
        </p:pic>
        <p:sp>
          <p:nvSpPr>
            <p:cNvPr id="8" name="Rechteck 7">
              <a:extLst>
                <a:ext uri="{FF2B5EF4-FFF2-40B4-BE49-F238E27FC236}">
                  <a16:creationId xmlns:a16="http://schemas.microsoft.com/office/drawing/2014/main" id="{52EA5C64-52E3-1D41-B150-CD7FB472A9CD}"/>
                </a:ext>
              </a:extLst>
            </p:cNvPr>
            <p:cNvSpPr/>
            <p:nvPr/>
          </p:nvSpPr>
          <p:spPr>
            <a:xfrm>
              <a:off x="4108095" y="3364253"/>
              <a:ext cx="4710540" cy="67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1600" dirty="0">
                  <a:solidFill>
                    <a:prstClr val="black"/>
                  </a:solidFill>
                  <a:latin typeface="Roboto"/>
                </a:rPr>
                <a:t>Melissa knew Tina well and knew she would be an excellent fit for the position. She told Tina that she could email her the application today and she would be considered for the position among the 600 applicants. She did not mention anything about Tina’s chances of getting the job.</a:t>
              </a:r>
            </a:p>
          </p:txBody>
        </p:sp>
      </p:grpSp>
      <p:grpSp>
        <p:nvGrpSpPr>
          <p:cNvPr id="5" name="Gruppieren 4">
            <a:extLst>
              <a:ext uri="{FF2B5EF4-FFF2-40B4-BE49-F238E27FC236}">
                <a16:creationId xmlns:a16="http://schemas.microsoft.com/office/drawing/2014/main" id="{F7BAC4C3-D1C6-E142-BBBC-DA5F3F587D71}"/>
              </a:ext>
            </a:extLst>
          </p:cNvPr>
          <p:cNvGrpSpPr/>
          <p:nvPr/>
        </p:nvGrpSpPr>
        <p:grpSpPr>
          <a:xfrm>
            <a:off x="7142080" y="1131117"/>
            <a:ext cx="1291653" cy="959308"/>
            <a:chOff x="7142080" y="1131117"/>
            <a:chExt cx="1291653" cy="959308"/>
          </a:xfrm>
        </p:grpSpPr>
        <p:sp>
          <p:nvSpPr>
            <p:cNvPr id="10" name="Wolkenförmige Legende 9">
              <a:extLst>
                <a:ext uri="{FF2B5EF4-FFF2-40B4-BE49-F238E27FC236}">
                  <a16:creationId xmlns:a16="http://schemas.microsoft.com/office/drawing/2014/main" id="{AAB80080-D722-D044-B6E2-C84D7169276E}"/>
                </a:ext>
              </a:extLst>
            </p:cNvPr>
            <p:cNvSpPr/>
            <p:nvPr/>
          </p:nvSpPr>
          <p:spPr>
            <a:xfrm>
              <a:off x="7142080" y="1131117"/>
              <a:ext cx="1291653" cy="959308"/>
            </a:xfrm>
            <a:prstGeom prst="cloudCallout">
              <a:avLst>
                <a:gd name="adj1" fmla="val -50791"/>
                <a:gd name="adj2" fmla="val 657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tx1"/>
                </a:solidFill>
              </a:endParaRPr>
            </a:p>
          </p:txBody>
        </p:sp>
        <p:pic>
          <p:nvPicPr>
            <p:cNvPr id="13" name="Grafik 12" descr="E-Mail">
              <a:extLst>
                <a:ext uri="{FF2B5EF4-FFF2-40B4-BE49-F238E27FC236}">
                  <a16:creationId xmlns:a16="http://schemas.microsoft.com/office/drawing/2014/main" id="{0FDE7628-B5A9-0343-B4B8-A7E587C7FF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6367" y="1305481"/>
              <a:ext cx="563078" cy="563078"/>
            </a:xfrm>
            <a:prstGeom prst="rect">
              <a:avLst/>
            </a:prstGeom>
          </p:spPr>
        </p:pic>
      </p:grpSp>
    </p:spTree>
    <p:extLst>
      <p:ext uri="{BB962C8B-B14F-4D97-AF65-F5344CB8AC3E}">
        <p14:creationId xmlns:p14="http://schemas.microsoft.com/office/powerpoint/2010/main" val="9531572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1262BC3-44B0-9648-8339-543777BDA15E}"/>
              </a:ext>
            </a:extLst>
          </p:cNvPr>
          <p:cNvPicPr>
            <a:picLocks noChangeAspect="1"/>
          </p:cNvPicPr>
          <p:nvPr/>
        </p:nvPicPr>
        <p:blipFill>
          <a:blip r:embed="rId2"/>
          <a:stretch>
            <a:fillRect/>
          </a:stretch>
        </p:blipFill>
        <p:spPr>
          <a:xfrm>
            <a:off x="630768" y="1284391"/>
            <a:ext cx="7897953" cy="3276000"/>
          </a:xfrm>
          <a:prstGeom prst="rect">
            <a:avLst/>
          </a:prstGeom>
        </p:spPr>
      </p:pic>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A – The </a:t>
            </a:r>
            <a:r>
              <a:rPr lang="de-DE" b="1" dirty="0" err="1"/>
              <a:t>application</a:t>
            </a:r>
            <a:r>
              <a:rPr lang="de-DE" b="1" dirty="0"/>
              <a:t> (4)</a:t>
            </a:r>
          </a:p>
        </p:txBody>
      </p:sp>
      <p:pic>
        <p:nvPicPr>
          <p:cNvPr id="7" name="Inhaltsplatzhalter 6" descr="Frau, die zu Hause ein Smartphone benutzt">
            <a:extLst>
              <a:ext uri="{FF2B5EF4-FFF2-40B4-BE49-F238E27FC236}">
                <a16:creationId xmlns:a16="http://schemas.microsoft.com/office/drawing/2014/main" id="{6AC28431-3696-A84B-B084-D06AFD795271}"/>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flipH="1">
            <a:off x="707696" y="1359991"/>
            <a:ext cx="4680000" cy="3124800"/>
          </a:xfrm>
          <a:prstGeom prst="rect">
            <a:avLst/>
          </a:prstGeom>
          <a:ln>
            <a:solidFill>
              <a:schemeClr val="bg1"/>
            </a:solidFill>
          </a:ln>
        </p:spPr>
      </p:pic>
      <p:grpSp>
        <p:nvGrpSpPr>
          <p:cNvPr id="2" name="Gruppieren 1">
            <a:extLst>
              <a:ext uri="{FF2B5EF4-FFF2-40B4-BE49-F238E27FC236}">
                <a16:creationId xmlns:a16="http://schemas.microsoft.com/office/drawing/2014/main" id="{9433C51C-7F63-2548-A23C-0A06A2DC23FE}"/>
              </a:ext>
            </a:extLst>
          </p:cNvPr>
          <p:cNvGrpSpPr/>
          <p:nvPr/>
        </p:nvGrpSpPr>
        <p:grpSpPr>
          <a:xfrm>
            <a:off x="4439770" y="1378818"/>
            <a:ext cx="4338469" cy="1720300"/>
            <a:chOff x="4439770" y="1378818"/>
            <a:chExt cx="4338469" cy="1720300"/>
          </a:xfrm>
        </p:grpSpPr>
        <p:pic>
          <p:nvPicPr>
            <p:cNvPr id="8" name="Bild 17" descr="196-1961184_6-scrap-of-paper-png.png">
              <a:extLst>
                <a:ext uri="{FF2B5EF4-FFF2-40B4-BE49-F238E27FC236}">
                  <a16:creationId xmlns:a16="http://schemas.microsoft.com/office/drawing/2014/main" id="{76332F5C-8164-914B-9C1B-FF54F7DB4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48855" y="69733"/>
              <a:ext cx="1720300" cy="4338469"/>
            </a:xfrm>
            <a:prstGeom prst="rect">
              <a:avLst/>
            </a:prstGeom>
            <a:effectLst>
              <a:outerShdw blurRad="50800" dist="50800" dir="5400000" algn="ctr" rotWithShape="0">
                <a:srgbClr val="000000">
                  <a:alpha val="60000"/>
                </a:srgbClr>
              </a:outerShdw>
            </a:effectLst>
          </p:spPr>
        </p:pic>
        <p:sp>
          <p:nvSpPr>
            <p:cNvPr id="9" name="Rechteck 8">
              <a:extLst>
                <a:ext uri="{FF2B5EF4-FFF2-40B4-BE49-F238E27FC236}">
                  <a16:creationId xmlns:a16="http://schemas.microsoft.com/office/drawing/2014/main" id="{CC534102-CCEC-8541-B6F0-CF8D0CFE16D2}"/>
                </a:ext>
              </a:extLst>
            </p:cNvPr>
            <p:cNvSpPr/>
            <p:nvPr/>
          </p:nvSpPr>
          <p:spPr>
            <a:xfrm>
              <a:off x="4952197" y="1638803"/>
              <a:ext cx="3681664" cy="1200329"/>
            </a:xfrm>
            <a:prstGeom prst="rect">
              <a:avLst/>
            </a:prstGeom>
          </p:spPr>
          <p:txBody>
            <a:bodyPr wrap="square">
              <a:spAutoFit/>
            </a:bodyPr>
            <a:lstStyle/>
            <a:p>
              <a:pPr lvl="0">
                <a:lnSpc>
                  <a:spcPct val="90000"/>
                </a:lnSpc>
                <a:spcBef>
                  <a:spcPts val="1000"/>
                </a:spcBef>
              </a:pPr>
              <a:r>
                <a:rPr lang="en-US" sz="1600" dirty="0">
                  <a:solidFill>
                    <a:prstClr val="black"/>
                  </a:solidFill>
                  <a:latin typeface="Roboto"/>
                </a:rPr>
                <a:t>At the end of the call, Tina thanked Melissa and said that her mother, know a high-level public servant in another government agency, would give Melissa a thank you call.</a:t>
              </a:r>
            </a:p>
          </p:txBody>
        </p:sp>
      </p:grpSp>
      <p:grpSp>
        <p:nvGrpSpPr>
          <p:cNvPr id="5" name="Gruppieren 4">
            <a:extLst>
              <a:ext uri="{FF2B5EF4-FFF2-40B4-BE49-F238E27FC236}">
                <a16:creationId xmlns:a16="http://schemas.microsoft.com/office/drawing/2014/main" id="{551EEA9D-3519-CF43-92F4-84D1531A3315}"/>
              </a:ext>
            </a:extLst>
          </p:cNvPr>
          <p:cNvGrpSpPr/>
          <p:nvPr/>
        </p:nvGrpSpPr>
        <p:grpSpPr>
          <a:xfrm>
            <a:off x="4866629" y="3099117"/>
            <a:ext cx="1736302" cy="1280378"/>
            <a:chOff x="4866629" y="3099117"/>
            <a:chExt cx="1736302" cy="1280378"/>
          </a:xfrm>
        </p:grpSpPr>
        <p:sp>
          <p:nvSpPr>
            <p:cNvPr id="12" name="Wolkenförmige Legende 11">
              <a:extLst>
                <a:ext uri="{FF2B5EF4-FFF2-40B4-BE49-F238E27FC236}">
                  <a16:creationId xmlns:a16="http://schemas.microsoft.com/office/drawing/2014/main" id="{21A11AE9-A181-D14B-A289-D17FEF6937D9}"/>
                </a:ext>
              </a:extLst>
            </p:cNvPr>
            <p:cNvSpPr/>
            <p:nvPr/>
          </p:nvSpPr>
          <p:spPr>
            <a:xfrm>
              <a:off x="4866629" y="3099117"/>
              <a:ext cx="1736302" cy="1280378"/>
            </a:xfrm>
            <a:prstGeom prst="cloudCallout">
              <a:avLst>
                <a:gd name="adj1" fmla="val -126055"/>
                <a:gd name="adj2" fmla="val -687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tx1"/>
                </a:solidFill>
              </a:endParaRPr>
            </a:p>
          </p:txBody>
        </p:sp>
        <p:pic>
          <p:nvPicPr>
            <p:cNvPr id="14" name="Grafik 13" descr="Winkegeste">
              <a:extLst>
                <a:ext uri="{FF2B5EF4-FFF2-40B4-BE49-F238E27FC236}">
                  <a16:creationId xmlns:a16="http://schemas.microsoft.com/office/drawing/2014/main" id="{A44AA909-9FDE-AB40-8F7A-D6E6FA9603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1084" y="3315610"/>
              <a:ext cx="847392" cy="847392"/>
            </a:xfrm>
            <a:prstGeom prst="rect">
              <a:avLst/>
            </a:prstGeom>
          </p:spPr>
        </p:pic>
      </p:grpSp>
    </p:spTree>
    <p:extLst>
      <p:ext uri="{BB962C8B-B14F-4D97-AF65-F5344CB8AC3E}">
        <p14:creationId xmlns:p14="http://schemas.microsoft.com/office/powerpoint/2010/main" val="2928414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87E79BE-570B-0E44-AB18-DC9C3C959594}"/>
              </a:ext>
            </a:extLst>
          </p:cNvPr>
          <p:cNvPicPr>
            <a:picLocks noChangeAspect="1"/>
          </p:cNvPicPr>
          <p:nvPr/>
        </p:nvPicPr>
        <p:blipFill>
          <a:blip r:embed="rId2"/>
          <a:stretch>
            <a:fillRect/>
          </a:stretch>
        </p:blipFill>
        <p:spPr>
          <a:xfrm>
            <a:off x="630768" y="1284391"/>
            <a:ext cx="7897953" cy="3276000"/>
          </a:xfrm>
          <a:prstGeom prst="rect">
            <a:avLst/>
          </a:prstGeom>
        </p:spPr>
      </p:pic>
      <p:sp>
        <p:nvSpPr>
          <p:cNvPr id="3" name="Fußzeilenplatzhalter 2">
            <a:extLst>
              <a:ext uri="{FF2B5EF4-FFF2-40B4-BE49-F238E27FC236}">
                <a16:creationId xmlns:a16="http://schemas.microsoft.com/office/drawing/2014/main" id="{1C36347D-66F9-CD45-A9C1-E9C3DD990E1C}"/>
              </a:ext>
            </a:extLst>
          </p:cNvPr>
          <p:cNvSpPr>
            <a:spLocks noGrp="1"/>
          </p:cNvSpPr>
          <p:nvPr>
            <p:ph type="ftr" sz="quarter" idx="3"/>
          </p:nvPr>
        </p:nvSpPr>
        <p:spPr/>
        <p:txBody>
          <a:bodyPr/>
          <a:lstStyle/>
          <a:p>
            <a:r>
              <a:rPr lang="en-US" b="1"/>
              <a:t>Module 17 – How to promote desired behavioral change?</a:t>
            </a:r>
            <a:endParaRPr lang="en-US" dirty="0"/>
          </a:p>
        </p:txBody>
      </p:sp>
      <p:sp>
        <p:nvSpPr>
          <p:cNvPr id="4" name="Titel 3">
            <a:extLst>
              <a:ext uri="{FF2B5EF4-FFF2-40B4-BE49-F238E27FC236}">
                <a16:creationId xmlns:a16="http://schemas.microsoft.com/office/drawing/2014/main" id="{D8009AED-A662-2648-8DB1-3BCC3596E9DF}"/>
              </a:ext>
            </a:extLst>
          </p:cNvPr>
          <p:cNvSpPr>
            <a:spLocks noGrp="1"/>
          </p:cNvSpPr>
          <p:nvPr>
            <p:ph type="title"/>
          </p:nvPr>
        </p:nvSpPr>
        <p:spPr/>
        <p:txBody>
          <a:bodyPr>
            <a:normAutofit fontScale="90000"/>
          </a:bodyPr>
          <a:lstStyle/>
          <a:p>
            <a:r>
              <a:rPr lang="de-DE" b="1" dirty="0"/>
              <a:t>Case A – The </a:t>
            </a:r>
            <a:r>
              <a:rPr lang="de-DE" b="1" dirty="0" err="1"/>
              <a:t>application</a:t>
            </a:r>
            <a:r>
              <a:rPr lang="de-DE" b="1" dirty="0"/>
              <a:t> (5)</a:t>
            </a:r>
          </a:p>
        </p:txBody>
      </p:sp>
      <p:pic>
        <p:nvPicPr>
          <p:cNvPr id="7" name="Inhaltsplatzhalter 6" descr="Person, die auf einen Computerbildschirm schaut">
            <a:extLst>
              <a:ext uri="{FF2B5EF4-FFF2-40B4-BE49-F238E27FC236}">
                <a16:creationId xmlns:a16="http://schemas.microsoft.com/office/drawing/2014/main" id="{72595937-0B4A-2D40-AF3C-AD09F9AD2493}"/>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232000" y="1359991"/>
            <a:ext cx="4680000" cy="3124800"/>
          </a:xfrm>
          <a:prstGeom prst="rect">
            <a:avLst/>
          </a:prstGeom>
          <a:ln>
            <a:solidFill>
              <a:schemeClr val="bg1"/>
            </a:solidFill>
          </a:ln>
        </p:spPr>
      </p:pic>
      <p:sp>
        <p:nvSpPr>
          <p:cNvPr id="8" name="Rechteck 7">
            <a:extLst>
              <a:ext uri="{FF2B5EF4-FFF2-40B4-BE49-F238E27FC236}">
                <a16:creationId xmlns:a16="http://schemas.microsoft.com/office/drawing/2014/main" id="{FA15C922-9A82-934A-A991-7F0CAF0F9B3A}"/>
              </a:ext>
            </a:extLst>
          </p:cNvPr>
          <p:cNvSpPr/>
          <p:nvPr/>
        </p:nvSpPr>
        <p:spPr>
          <a:xfrm>
            <a:off x="821073" y="3893860"/>
            <a:ext cx="7517342" cy="590931"/>
          </a:xfrm>
          <a:prstGeom prst="rect">
            <a:avLst/>
          </a:prstGeom>
          <a:solidFill>
            <a:schemeClr val="bg1"/>
          </a:solidFill>
          <a:ln w="38100">
            <a:solidFill>
              <a:srgbClr val="C00000"/>
            </a:solidFill>
          </a:ln>
        </p:spPr>
        <p:txBody>
          <a:bodyPr wrap="square">
            <a:spAutoFit/>
          </a:bodyPr>
          <a:lstStyle/>
          <a:p>
            <a:pPr lvl="0">
              <a:lnSpc>
                <a:spcPct val="90000"/>
              </a:lnSpc>
              <a:spcBef>
                <a:spcPts val="1000"/>
              </a:spcBef>
            </a:pPr>
            <a:r>
              <a:rPr lang="en-US" b="1" dirty="0">
                <a:solidFill>
                  <a:srgbClr val="C00000"/>
                </a:solidFill>
                <a:latin typeface="Roboto"/>
              </a:rPr>
              <a:t>Did Melissa act ethically? Why/why not? What should she have done? Which potential nudges could have influenced the process?</a:t>
            </a:r>
            <a:endParaRPr lang="de-DE" dirty="0">
              <a:solidFill>
                <a:srgbClr val="C00000"/>
              </a:solidFill>
              <a:latin typeface="Roboto"/>
            </a:endParaRPr>
          </a:p>
        </p:txBody>
      </p:sp>
      <p:grpSp>
        <p:nvGrpSpPr>
          <p:cNvPr id="2" name="Gruppieren 1">
            <a:extLst>
              <a:ext uri="{FF2B5EF4-FFF2-40B4-BE49-F238E27FC236}">
                <a16:creationId xmlns:a16="http://schemas.microsoft.com/office/drawing/2014/main" id="{311B4C48-E64A-574B-8DA8-7928452C17B2}"/>
              </a:ext>
            </a:extLst>
          </p:cNvPr>
          <p:cNvGrpSpPr/>
          <p:nvPr/>
        </p:nvGrpSpPr>
        <p:grpSpPr>
          <a:xfrm>
            <a:off x="6339093" y="2388761"/>
            <a:ext cx="1736302" cy="1280378"/>
            <a:chOff x="6339093" y="2388761"/>
            <a:chExt cx="1736302" cy="1280378"/>
          </a:xfrm>
        </p:grpSpPr>
        <p:sp>
          <p:nvSpPr>
            <p:cNvPr id="12" name="Wolkenförmige Legende 11">
              <a:extLst>
                <a:ext uri="{FF2B5EF4-FFF2-40B4-BE49-F238E27FC236}">
                  <a16:creationId xmlns:a16="http://schemas.microsoft.com/office/drawing/2014/main" id="{803FC349-AA28-564F-B1DC-749D2944A6B7}"/>
                </a:ext>
              </a:extLst>
            </p:cNvPr>
            <p:cNvSpPr/>
            <p:nvPr/>
          </p:nvSpPr>
          <p:spPr>
            <a:xfrm>
              <a:off x="6339093" y="2388761"/>
              <a:ext cx="1736302" cy="1280378"/>
            </a:xfrm>
            <a:prstGeom prst="cloudCallout">
              <a:avLst>
                <a:gd name="adj1" fmla="val -83924"/>
                <a:gd name="adj2" fmla="val -311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tx1"/>
                </a:solidFill>
              </a:endParaRPr>
            </a:p>
          </p:txBody>
        </p:sp>
        <p:pic>
          <p:nvPicPr>
            <p:cNvPr id="11" name="Grafik 10" descr="Frau schulterzuckend">
              <a:extLst>
                <a:ext uri="{FF2B5EF4-FFF2-40B4-BE49-F238E27FC236}">
                  <a16:creationId xmlns:a16="http://schemas.microsoft.com/office/drawing/2014/main" id="{8E9B4345-EC47-A64D-9BB6-2E8A2E5729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2947" y="2614653"/>
              <a:ext cx="828593" cy="828593"/>
            </a:xfrm>
            <a:prstGeom prst="rect">
              <a:avLst/>
            </a:prstGeom>
          </p:spPr>
        </p:pic>
      </p:grpSp>
    </p:spTree>
    <p:extLst>
      <p:ext uri="{BB962C8B-B14F-4D97-AF65-F5344CB8AC3E}">
        <p14:creationId xmlns:p14="http://schemas.microsoft.com/office/powerpoint/2010/main" val="25963824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2309</Words>
  <Application>Microsoft Macintosh PowerPoint</Application>
  <PresentationFormat>On-screen Show (16:9)</PresentationFormat>
  <Paragraphs>166</Paragraphs>
  <Slides>18</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Montserrat</vt:lpstr>
      <vt:lpstr>Arial</vt:lpstr>
      <vt:lpstr>Calibri</vt:lpstr>
      <vt:lpstr>Roboto</vt:lpstr>
      <vt:lpstr>Office Theme</vt:lpstr>
      <vt:lpstr>3_Benutzerdefiniertes Design</vt:lpstr>
      <vt:lpstr>Benutzerdefiniertes Design</vt:lpstr>
      <vt:lpstr>1_Benutzerdefiniertes Design</vt:lpstr>
      <vt:lpstr>2_Benutzerdefiniertes Design</vt:lpstr>
      <vt:lpstr>Module 17 – How to promote desired behavioral change?</vt:lpstr>
      <vt:lpstr>Activity</vt:lpstr>
      <vt:lpstr>Training agenda</vt:lpstr>
      <vt:lpstr>Design your own nudge</vt:lpstr>
      <vt:lpstr>Case A – The application (1)</vt:lpstr>
      <vt:lpstr>Case A – The application (2)</vt:lpstr>
      <vt:lpstr>Case A – The application (3)</vt:lpstr>
      <vt:lpstr>Case A – The application (4)</vt:lpstr>
      <vt:lpstr>Case A – The application (5)</vt:lpstr>
      <vt:lpstr>Matrix for a step-by-step case analysis and to design your nudge(s)</vt:lpstr>
      <vt:lpstr>Case B – The travel allowance (1)</vt:lpstr>
      <vt:lpstr>Case B – The travel allowance (2)</vt:lpstr>
      <vt:lpstr>Case B – The travel allowance (3)</vt:lpstr>
      <vt:lpstr>Case B – The travel allowance (4)</vt:lpstr>
      <vt:lpstr>Case B – The travel allowance (5)</vt:lpstr>
      <vt:lpstr>Matrix for a step-by-step case analysis and to design your nudge(s)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771</cp:revision>
  <cp:lastPrinted>2020-06-15T10:58:46Z</cp:lastPrinted>
  <dcterms:created xsi:type="dcterms:W3CDTF">2019-04-05T03:01:40Z</dcterms:created>
  <dcterms:modified xsi:type="dcterms:W3CDTF">2021-04-20T04:15:29Z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2042002</vt:lpwstr>
  </property>
  <property fmtid="{D5CDD505-2E9C-101B-9397-08002B2CF9AE}" pid="3" name="NXPowerLiteSettings">
    <vt:lpwstr>C7000400038000</vt:lpwstr>
  </property>
  <property fmtid="{D5CDD505-2E9C-101B-9397-08002B2CF9AE}" pid="4" name="NXPowerLiteVersion">
    <vt:lpwstr>S9.0.3</vt:lpwstr>
  </property>
</Properties>
</file>