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674" r:id="rId3"/>
    <p:sldMasterId id="2147483687" r:id="rId4"/>
    <p:sldMasterId id="2147483700" r:id="rId5"/>
  </p:sldMasterIdLst>
  <p:notesMasterIdLst>
    <p:notesMasterId r:id="rId17"/>
  </p:notesMasterIdLst>
  <p:handoutMasterIdLst>
    <p:handoutMasterId r:id="rId18"/>
  </p:handoutMasterIdLst>
  <p:sldIdLst>
    <p:sldId id="258" r:id="rId6"/>
    <p:sldId id="284" r:id="rId7"/>
    <p:sldId id="288" r:id="rId8"/>
    <p:sldId id="293" r:id="rId9"/>
    <p:sldId id="569" r:id="rId10"/>
    <p:sldId id="566" r:id="rId11"/>
    <p:sldId id="567" r:id="rId12"/>
    <p:sldId id="568" r:id="rId13"/>
    <p:sldId id="570" r:id="rId14"/>
    <p:sldId id="296" r:id="rId15"/>
    <p:sldId id="475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rWOh+c7rwaOUc2i/ajJUQ==" hashData="6NC+yuTdjh5LWfT4ELpHmL/AGwbp44dus0MYW8RrEEmEit9978LK1t4+QPFtXsdDhU9EfqqYIEYX2lEQ22e6R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Rosengren" initials="HR" lastIdx="1" clrIdx="0">
    <p:extLst>
      <p:ext uri="{19B8F6BF-5375-455C-9EA6-DF929625EA0E}">
        <p15:presenceInfo xmlns:p15="http://schemas.microsoft.com/office/powerpoint/2012/main" userId="Helen Rosengren" providerId="None"/>
      </p:ext>
    </p:extLst>
  </p:cmAuthor>
  <p:cmAuthor id="2" name="Anni Haataja-Beeri" initials="AH" lastIdx="32" clrIdx="1"/>
  <p:cmAuthor id="3" name="Markus Zock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0C9C8"/>
    <a:srgbClr val="3A9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BC6F9-5E30-F44D-9CD6-7403B478D6A9}" v="5" dt="2021-04-16T14:27:00.0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 autoAdjust="0"/>
    <p:restoredTop sz="62238" autoAdjust="0"/>
  </p:normalViewPr>
  <p:slideViewPr>
    <p:cSldViewPr snapToGrid="0">
      <p:cViewPr varScale="1">
        <p:scale>
          <a:sx n="85" d="100"/>
          <a:sy n="85" d="100"/>
        </p:scale>
        <p:origin x="2736" y="176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us Johannes Zock" userId="S::markus.zock@un.org::a2b17c9c-a4d3-40bf-bdef-df4363d20581" providerId="AD" clId="Web-{5EBD24E8-E1B1-5FE9-1E70-0B3620A426F5}"/>
    <pc:docChg chg="modSld">
      <pc:chgData name="Markus Johannes Zock" userId="S::markus.zock@un.org::a2b17c9c-a4d3-40bf-bdef-df4363d20581" providerId="AD" clId="Web-{5EBD24E8-E1B1-5FE9-1E70-0B3620A426F5}" dt="2020-08-13T15:09:26.727" v="3"/>
      <pc:docMkLst>
        <pc:docMk/>
      </pc:docMkLst>
      <pc:sldChg chg="delSp">
        <pc:chgData name="Markus Johannes Zock" userId="S::markus.zock@un.org::a2b17c9c-a4d3-40bf-bdef-df4363d20581" providerId="AD" clId="Web-{5EBD24E8-E1B1-5FE9-1E70-0B3620A426F5}" dt="2020-08-13T15:09:26.727" v="3"/>
        <pc:sldMkLst>
          <pc:docMk/>
          <pc:sldMk cId="535021357" sldId="554"/>
        </pc:sldMkLst>
        <pc:spChg chg="del">
          <ac:chgData name="Markus Johannes Zock" userId="S::markus.zock@un.org::a2b17c9c-a4d3-40bf-bdef-df4363d20581" providerId="AD" clId="Web-{5EBD24E8-E1B1-5FE9-1E70-0B3620A426F5}" dt="2020-08-13T15:09:26.727" v="3"/>
          <ac:spMkLst>
            <pc:docMk/>
            <pc:sldMk cId="535021357" sldId="554"/>
            <ac:spMk id="2" creationId="{8260479E-DC3E-E84F-9B2D-082B73652587}"/>
          </ac:spMkLst>
        </pc:spChg>
      </pc:sldChg>
      <pc:sldChg chg="delSp modSp">
        <pc:chgData name="Markus Johannes Zock" userId="S::markus.zock@un.org::a2b17c9c-a4d3-40bf-bdef-df4363d20581" providerId="AD" clId="Web-{5EBD24E8-E1B1-5FE9-1E70-0B3620A426F5}" dt="2020-08-13T15:09:13.914" v="2"/>
        <pc:sldMkLst>
          <pc:docMk/>
          <pc:sldMk cId="3349432693" sldId="555"/>
        </pc:sldMkLst>
        <pc:spChg chg="del mod">
          <ac:chgData name="Markus Johannes Zock" userId="S::markus.zock@un.org::a2b17c9c-a4d3-40bf-bdef-df4363d20581" providerId="AD" clId="Web-{5EBD24E8-E1B1-5FE9-1E70-0B3620A426F5}" dt="2020-08-13T15:09:13.914" v="2"/>
          <ac:spMkLst>
            <pc:docMk/>
            <pc:sldMk cId="3349432693" sldId="555"/>
            <ac:spMk id="2" creationId="{692B56F3-6378-AA4B-85DA-B5466B5DFFF0}"/>
          </ac:spMkLst>
        </pc:spChg>
      </pc:sldChg>
      <pc:sldChg chg="delSp">
        <pc:chgData name="Markus Johannes Zock" userId="S::markus.zock@un.org::a2b17c9c-a4d3-40bf-bdef-df4363d20581" providerId="AD" clId="Web-{5EBD24E8-E1B1-5FE9-1E70-0B3620A426F5}" dt="2020-08-13T15:09:00.539" v="0"/>
        <pc:sldMkLst>
          <pc:docMk/>
          <pc:sldMk cId="2376660837" sldId="557"/>
        </pc:sldMkLst>
        <pc:spChg chg="del">
          <ac:chgData name="Markus Johannes Zock" userId="S::markus.zock@un.org::a2b17c9c-a4d3-40bf-bdef-df4363d20581" providerId="AD" clId="Web-{5EBD24E8-E1B1-5FE9-1E70-0B3620A426F5}" dt="2020-08-13T15:09:00.539" v="0"/>
          <ac:spMkLst>
            <pc:docMk/>
            <pc:sldMk cId="2376660837" sldId="557"/>
            <ac:spMk id="3" creationId="{8151BE9E-818B-194A-BF6D-8E0326DC55DF}"/>
          </ac:spMkLst>
        </pc:spChg>
      </pc:sldChg>
    </pc:docChg>
  </pc:docChgLst>
  <pc:docChgLst>
    <pc:chgData name="Markus Johannes Zock" userId="a2b17c9c-a4d3-40bf-bdef-df4363d20581" providerId="ADAL" clId="{850BC6F9-5E30-F44D-9CD6-7403B478D6A9}"/>
    <pc:docChg chg="modSld">
      <pc:chgData name="Markus Johannes Zock" userId="a2b17c9c-a4d3-40bf-bdef-df4363d20581" providerId="ADAL" clId="{850BC6F9-5E30-F44D-9CD6-7403B478D6A9}" dt="2021-04-16T14:27:00.094" v="27"/>
      <pc:docMkLst>
        <pc:docMk/>
      </pc:docMkLst>
      <pc:sldChg chg="modSp mod modAnim">
        <pc:chgData name="Markus Johannes Zock" userId="a2b17c9c-a4d3-40bf-bdef-df4363d20581" providerId="ADAL" clId="{850BC6F9-5E30-F44D-9CD6-7403B478D6A9}" dt="2021-04-16T14:26:41.416" v="25" actId="1036"/>
        <pc:sldMkLst>
          <pc:docMk/>
          <pc:sldMk cId="3936479282" sldId="566"/>
        </pc:sldMkLst>
        <pc:spChg chg="mod">
          <ac:chgData name="Markus Johannes Zock" userId="a2b17c9c-a4d3-40bf-bdef-df4363d20581" providerId="ADAL" clId="{850BC6F9-5E30-F44D-9CD6-7403B478D6A9}" dt="2021-04-16T14:26:38.851" v="23" actId="1036"/>
          <ac:spMkLst>
            <pc:docMk/>
            <pc:sldMk cId="3936479282" sldId="566"/>
            <ac:spMk id="14" creationId="{3A25B038-D438-4A45-BC79-43A7B29BD875}"/>
          </ac:spMkLst>
        </pc:spChg>
        <pc:spChg chg="mod">
          <ac:chgData name="Markus Johannes Zock" userId="a2b17c9c-a4d3-40bf-bdef-df4363d20581" providerId="ADAL" clId="{850BC6F9-5E30-F44D-9CD6-7403B478D6A9}" dt="2021-04-16T14:26:41.416" v="25" actId="1036"/>
          <ac:spMkLst>
            <pc:docMk/>
            <pc:sldMk cId="3936479282" sldId="566"/>
            <ac:spMk id="16" creationId="{C8600BA0-704D-314E-91CB-37F021A42DAD}"/>
          </ac:spMkLst>
        </pc:spChg>
      </pc:sldChg>
      <pc:sldChg chg="modAnim">
        <pc:chgData name="Markus Johannes Zock" userId="a2b17c9c-a4d3-40bf-bdef-df4363d20581" providerId="ADAL" clId="{850BC6F9-5E30-F44D-9CD6-7403B478D6A9}" dt="2021-04-16T14:27:00.094" v="27"/>
        <pc:sldMkLst>
          <pc:docMk/>
          <pc:sldMk cId="3246966203" sldId="568"/>
        </pc:sldMkLst>
      </pc:sldChg>
      <pc:sldChg chg="modAnim modNotesTx">
        <pc:chgData name="Markus Johannes Zock" userId="a2b17c9c-a4d3-40bf-bdef-df4363d20581" providerId="ADAL" clId="{850BC6F9-5E30-F44D-9CD6-7403B478D6A9}" dt="2021-04-16T14:24:01.120" v="2" actId="20577"/>
        <pc:sldMkLst>
          <pc:docMk/>
          <pc:sldMk cId="2107413200" sldId="569"/>
        </pc:sldMkLst>
      </pc:sldChg>
    </pc:docChg>
  </pc:docChgLst>
  <pc:docChgLst>
    <pc:chgData name="Markus Johannes Zock" userId="S::markus.zock@un.org::a2b17c9c-a4d3-40bf-bdef-df4363d20581" providerId="AD" clId="Web-{00CBB69F-502D-2000-B465-A3E2C4462386}"/>
    <pc:docChg chg="modSld">
      <pc:chgData name="Markus Johannes Zock" userId="S::markus.zock@un.org::a2b17c9c-a4d3-40bf-bdef-df4363d20581" providerId="AD" clId="Web-{00CBB69F-502D-2000-B465-A3E2C4462386}" dt="2021-03-22T15:17:50.534" v="25"/>
      <pc:docMkLst>
        <pc:docMk/>
      </pc:docMkLst>
      <pc:sldChg chg="modSp">
        <pc:chgData name="Markus Johannes Zock" userId="S::markus.zock@un.org::a2b17c9c-a4d3-40bf-bdef-df4363d20581" providerId="AD" clId="Web-{00CBB69F-502D-2000-B465-A3E2C4462386}" dt="2021-03-22T15:17:50.534" v="25"/>
        <pc:sldMkLst>
          <pc:docMk/>
          <pc:sldMk cId="175723101" sldId="284"/>
        </pc:sldMkLst>
        <pc:graphicFrameChg chg="mod modGraphic">
          <ac:chgData name="Markus Johannes Zock" userId="S::markus.zock@un.org::a2b17c9c-a4d3-40bf-bdef-df4363d20581" providerId="AD" clId="Web-{00CBB69F-502D-2000-B465-A3E2C4462386}" dt="2021-03-22T15:17:50.534" v="25"/>
          <ac:graphicFrameMkLst>
            <pc:docMk/>
            <pc:sldMk cId="175723101" sldId="284"/>
            <ac:graphicFrameMk id="67" creationId="{00000000-0000-0000-0000-000000000000}"/>
          </ac:graphicFrameMkLst>
        </pc:graphicFrameChg>
      </pc:sldChg>
    </pc:docChg>
  </pc:docChgLst>
  <pc:docChgLst>
    <pc:chgData name="Markus Johannes Zock" userId="S::markus.zock@un.org::a2b17c9c-a4d3-40bf-bdef-df4363d20581" providerId="AD" clId="Web-{472AAC8B-F44F-63A6-53E4-659ECC94B6B0}"/>
    <pc:docChg chg="modSld">
      <pc:chgData name="Markus Johannes Zock" userId="S::markus.zock@un.org::a2b17c9c-a4d3-40bf-bdef-df4363d20581" providerId="AD" clId="Web-{472AAC8B-F44F-63A6-53E4-659ECC94B6B0}" dt="2020-09-02T18:49:53.844" v="7" actId="20577"/>
      <pc:docMkLst>
        <pc:docMk/>
      </pc:docMkLst>
      <pc:sldChg chg="modSp">
        <pc:chgData name="Markus Johannes Zock" userId="S::markus.zock@un.org::a2b17c9c-a4d3-40bf-bdef-df4363d20581" providerId="AD" clId="Web-{472AAC8B-F44F-63A6-53E4-659ECC94B6B0}" dt="2020-09-02T18:49:53.844" v="6" actId="20577"/>
        <pc:sldMkLst>
          <pc:docMk/>
          <pc:sldMk cId="1070562514" sldId="258"/>
        </pc:sldMkLst>
        <pc:spChg chg="mod">
          <ac:chgData name="Markus Johannes Zock" userId="S::markus.zock@un.org::a2b17c9c-a4d3-40bf-bdef-df4363d20581" providerId="AD" clId="Web-{472AAC8B-F44F-63A6-53E4-659ECC94B6B0}" dt="2020-09-02T18:49:53.844" v="6" actId="20577"/>
          <ac:spMkLst>
            <pc:docMk/>
            <pc:sldMk cId="1070562514" sldId="258"/>
            <ac:spMk id="6" creationId="{00000000-0000-0000-0000-000000000000}"/>
          </ac:spMkLst>
        </pc:spChg>
      </pc:sldChg>
    </pc:docChg>
  </pc:docChgLst>
  <pc:docChgLst>
    <pc:chgData name="Markus Johannes Zock" userId="S::markus.zock@un.org::a2b17c9c-a4d3-40bf-bdef-df4363d20581" providerId="AD" clId="Web-{3774BDC4-541E-84D1-8381-7F1D1D08A357}"/>
    <pc:docChg chg="modSld">
      <pc:chgData name="Markus Johannes Zock" userId="S::markus.zock@un.org::a2b17c9c-a4d3-40bf-bdef-df4363d20581" providerId="AD" clId="Web-{3774BDC4-541E-84D1-8381-7F1D1D08A357}" dt="2020-09-01T10:20:40.776" v="198" actId="20577"/>
      <pc:docMkLst>
        <pc:docMk/>
      </pc:docMkLst>
      <pc:sldChg chg="modSp">
        <pc:chgData name="Markus Johannes Zock" userId="S::markus.zock@un.org::a2b17c9c-a4d3-40bf-bdef-df4363d20581" providerId="AD" clId="Web-{3774BDC4-541E-84D1-8381-7F1D1D08A357}" dt="2020-09-01T10:15:28.132" v="32" actId="20577"/>
        <pc:sldMkLst>
          <pc:docMk/>
          <pc:sldMk cId="2567559026" sldId="293"/>
        </pc:sldMkLst>
        <pc:spChg chg="mod">
          <ac:chgData name="Markus Johannes Zock" userId="S::markus.zock@un.org::a2b17c9c-a4d3-40bf-bdef-df4363d20581" providerId="AD" clId="Web-{3774BDC4-541E-84D1-8381-7F1D1D08A357}" dt="2020-09-01T10:15:28.132" v="32" actId="20577"/>
          <ac:spMkLst>
            <pc:docMk/>
            <pc:sldMk cId="2567559026" sldId="293"/>
            <ac:spMk id="18" creationId="{D2A1B12C-8505-DF42-B1BA-4F1967D7770F}"/>
          </ac:spMkLst>
        </pc:spChg>
      </pc:sldChg>
      <pc:sldChg chg="modSp">
        <pc:chgData name="Markus Johannes Zock" userId="S::markus.zock@un.org::a2b17c9c-a4d3-40bf-bdef-df4363d20581" providerId="AD" clId="Web-{3774BDC4-541E-84D1-8381-7F1D1D08A357}" dt="2020-09-01T10:17:12.102" v="156"/>
        <pc:sldMkLst>
          <pc:docMk/>
          <pc:sldMk cId="3936479282" sldId="566"/>
        </pc:sldMkLst>
        <pc:spChg chg="mod">
          <ac:chgData name="Markus Johannes Zock" userId="S::markus.zock@un.org::a2b17c9c-a4d3-40bf-bdef-df4363d20581" providerId="AD" clId="Web-{3774BDC4-541E-84D1-8381-7F1D1D08A357}" dt="2020-09-01T10:13:28.646" v="14" actId="1076"/>
          <ac:spMkLst>
            <pc:docMk/>
            <pc:sldMk cId="3936479282" sldId="566"/>
            <ac:spMk id="18" creationId="{EA52A7C2-12D8-0D4B-9910-A862440B7208}"/>
          </ac:spMkLst>
        </pc:spChg>
        <pc:graphicFrameChg chg="mod modGraphic">
          <ac:chgData name="Markus Johannes Zock" userId="S::markus.zock@un.org::a2b17c9c-a4d3-40bf-bdef-df4363d20581" providerId="AD" clId="Web-{3774BDC4-541E-84D1-8381-7F1D1D08A357}" dt="2020-09-01T10:17:02.149" v="136"/>
          <ac:graphicFrameMkLst>
            <pc:docMk/>
            <pc:sldMk cId="3936479282" sldId="566"/>
            <ac:graphicFrameMk id="8" creationId="{F1D7E5EE-5623-5D48-B16C-B6C18162D876}"/>
          </ac:graphicFrameMkLst>
        </pc:graphicFrameChg>
        <pc:graphicFrameChg chg="mod modGraphic">
          <ac:chgData name="Markus Johannes Zock" userId="S::markus.zock@un.org::a2b17c9c-a4d3-40bf-bdef-df4363d20581" providerId="AD" clId="Web-{3774BDC4-541E-84D1-8381-7F1D1D08A357}" dt="2020-09-01T10:17:12.102" v="156"/>
          <ac:graphicFrameMkLst>
            <pc:docMk/>
            <pc:sldMk cId="3936479282" sldId="566"/>
            <ac:graphicFrameMk id="11" creationId="{B4D8C701-8C12-AA48-9750-9369C34DF327}"/>
          </ac:graphicFrameMkLst>
        </pc:graphicFrameChg>
      </pc:sldChg>
      <pc:sldChg chg="modSp">
        <pc:chgData name="Markus Johannes Zock" userId="S::markus.zock@un.org::a2b17c9c-a4d3-40bf-bdef-df4363d20581" providerId="AD" clId="Web-{3774BDC4-541E-84D1-8381-7F1D1D08A357}" dt="2020-09-01T10:16:49.242" v="116"/>
        <pc:sldMkLst>
          <pc:docMk/>
          <pc:sldMk cId="751384185" sldId="567"/>
        </pc:sldMkLst>
        <pc:graphicFrameChg chg="mod modGraphic">
          <ac:chgData name="Markus Johannes Zock" userId="S::markus.zock@un.org::a2b17c9c-a4d3-40bf-bdef-df4363d20581" providerId="AD" clId="Web-{3774BDC4-541E-84D1-8381-7F1D1D08A357}" dt="2020-09-01T10:16:40.867" v="78"/>
          <ac:graphicFrameMkLst>
            <pc:docMk/>
            <pc:sldMk cId="751384185" sldId="567"/>
            <ac:graphicFrameMk id="7" creationId="{008C8C3A-FFA5-2A4D-B9E2-365C5543E934}"/>
          </ac:graphicFrameMkLst>
        </pc:graphicFrameChg>
        <pc:graphicFrameChg chg="mod modGraphic">
          <ac:chgData name="Markus Johannes Zock" userId="S::markus.zock@un.org::a2b17c9c-a4d3-40bf-bdef-df4363d20581" providerId="AD" clId="Web-{3774BDC4-541E-84D1-8381-7F1D1D08A357}" dt="2020-09-01T10:16:49.242" v="116"/>
          <ac:graphicFrameMkLst>
            <pc:docMk/>
            <pc:sldMk cId="751384185" sldId="567"/>
            <ac:graphicFrameMk id="8" creationId="{4ACEF5BD-A154-ED46-B7AB-C88253746B8B}"/>
          </ac:graphicFrameMkLst>
        </pc:graphicFrameChg>
      </pc:sldChg>
      <pc:sldChg chg="modSp">
        <pc:chgData name="Markus Johannes Zock" userId="S::markus.zock@un.org::a2b17c9c-a4d3-40bf-bdef-df4363d20581" providerId="AD" clId="Web-{3774BDC4-541E-84D1-8381-7F1D1D08A357}" dt="2020-09-01T10:16:13.257" v="40" actId="1076"/>
        <pc:sldMkLst>
          <pc:docMk/>
          <pc:sldMk cId="3246966203" sldId="568"/>
        </pc:sldMkLst>
        <pc:spChg chg="mod">
          <ac:chgData name="Markus Johannes Zock" userId="S::markus.zock@un.org::a2b17c9c-a4d3-40bf-bdef-df4363d20581" providerId="AD" clId="Web-{3774BDC4-541E-84D1-8381-7F1D1D08A357}" dt="2020-09-01T10:16:13.257" v="40" actId="1076"/>
          <ac:spMkLst>
            <pc:docMk/>
            <pc:sldMk cId="3246966203" sldId="568"/>
            <ac:spMk id="7" creationId="{263CF16B-593A-C742-9324-1068C31A928B}"/>
          </ac:spMkLst>
        </pc:spChg>
      </pc:sldChg>
      <pc:sldChg chg="modSp">
        <pc:chgData name="Markus Johannes Zock" userId="S::markus.zock@un.org::a2b17c9c-a4d3-40bf-bdef-df4363d20581" providerId="AD" clId="Web-{3774BDC4-541E-84D1-8381-7F1D1D08A357}" dt="2020-09-01T10:20:40.776" v="198" actId="20577"/>
        <pc:sldMkLst>
          <pc:docMk/>
          <pc:sldMk cId="2107413200" sldId="569"/>
        </pc:sldMkLst>
        <pc:spChg chg="mod">
          <ac:chgData name="Markus Johannes Zock" userId="S::markus.zock@un.org::a2b17c9c-a4d3-40bf-bdef-df4363d20581" providerId="AD" clId="Web-{3774BDC4-541E-84D1-8381-7F1D1D08A357}" dt="2020-09-01T10:20:40.776" v="198" actId="20577"/>
          <ac:spMkLst>
            <pc:docMk/>
            <pc:sldMk cId="2107413200" sldId="569"/>
            <ac:spMk id="6" creationId="{0AD3E9EE-7FCC-2049-87F2-3EEFDD15E701}"/>
          </ac:spMkLst>
        </pc:spChg>
      </pc:sldChg>
    </pc:docChg>
  </pc:docChgLst>
  <pc:docChgLst>
    <pc:chgData name="Markus Johannes Zock" userId="S::markus.zock@un.org::a2b17c9c-a4d3-40bf-bdef-df4363d20581" providerId="AD" clId="Web-{E5985064-029D-530B-12D7-103DAFA14B00}"/>
    <pc:docChg chg="modSld">
      <pc:chgData name="Markus Johannes Zock" userId="S::markus.zock@un.org::a2b17c9c-a4d3-40bf-bdef-df4363d20581" providerId="AD" clId="Web-{E5985064-029D-530B-12D7-103DAFA14B00}" dt="2020-08-28T14:59:19.128" v="73"/>
      <pc:docMkLst>
        <pc:docMk/>
      </pc:docMkLst>
      <pc:sldChg chg="modSp">
        <pc:chgData name="Markus Johannes Zock" userId="S::markus.zock@un.org::a2b17c9c-a4d3-40bf-bdef-df4363d20581" providerId="AD" clId="Web-{E5985064-029D-530B-12D7-103DAFA14B00}" dt="2020-08-28T14:59:19.128" v="73"/>
        <pc:sldMkLst>
          <pc:docMk/>
          <pc:sldMk cId="175723101" sldId="284"/>
        </pc:sldMkLst>
        <pc:graphicFrameChg chg="mod modGraphic">
          <ac:chgData name="Markus Johannes Zock" userId="S::markus.zock@un.org::a2b17c9c-a4d3-40bf-bdef-df4363d20581" providerId="AD" clId="Web-{E5985064-029D-530B-12D7-103DAFA14B00}" dt="2020-08-28T14:59:19.128" v="73"/>
          <ac:graphicFrameMkLst>
            <pc:docMk/>
            <pc:sldMk cId="175723101" sldId="284"/>
            <ac:graphicFrameMk id="67" creationId="{00000000-0000-0000-0000-000000000000}"/>
          </ac:graphicFrameMkLst>
        </pc:graphicFrameChg>
      </pc:sldChg>
    </pc:docChg>
  </pc:docChgLst>
  <pc:docChgLst>
    <pc:chgData name="Markus Johannes Zock" userId="S::markus.zock@un.org::a2b17c9c-a4d3-40bf-bdef-df4363d20581" providerId="AD" clId="Web-{4E4C59C4-6AEB-830B-FDC2-07E0EF4F58DC}"/>
    <pc:docChg chg="modSld">
      <pc:chgData name="Markus Johannes Zock" userId="S::markus.zock@un.org::a2b17c9c-a4d3-40bf-bdef-df4363d20581" providerId="AD" clId="Web-{4E4C59C4-6AEB-830B-FDC2-07E0EF4F58DC}" dt="2021-03-31T19:58:25.391" v="29"/>
      <pc:docMkLst>
        <pc:docMk/>
      </pc:docMkLst>
      <pc:sldChg chg="modSp">
        <pc:chgData name="Markus Johannes Zock" userId="S::markus.zock@un.org::a2b17c9c-a4d3-40bf-bdef-df4363d20581" providerId="AD" clId="Web-{4E4C59C4-6AEB-830B-FDC2-07E0EF4F58DC}" dt="2021-03-31T19:58:25.391" v="29"/>
        <pc:sldMkLst>
          <pc:docMk/>
          <pc:sldMk cId="175723101" sldId="284"/>
        </pc:sldMkLst>
        <pc:graphicFrameChg chg="mod modGraphic">
          <ac:chgData name="Markus Johannes Zock" userId="S::markus.zock@un.org::a2b17c9c-a4d3-40bf-bdef-df4363d20581" providerId="AD" clId="Web-{4E4C59C4-6AEB-830B-FDC2-07E0EF4F58DC}" dt="2021-03-31T19:58:25.391" v="29"/>
          <ac:graphicFrameMkLst>
            <pc:docMk/>
            <pc:sldMk cId="175723101" sldId="284"/>
            <ac:graphicFrameMk id="67" creationId="{00000000-0000-0000-0000-000000000000}"/>
          </ac:graphicFrameMkLst>
        </pc:graphicFrameChg>
      </pc:sldChg>
    </pc:docChg>
  </pc:docChgLst>
  <pc:docChgLst>
    <pc:chgData name="Markus Johannes Zock" userId="S::markus.zock@un.org::a2b17c9c-a4d3-40bf-bdef-df4363d20581" providerId="AD" clId="Web-{A8710CD2-F9F8-346C-3E54-A9FE35CFDD67}"/>
    <pc:docChg chg="modSld">
      <pc:chgData name="Markus Johannes Zock" userId="S::markus.zock@un.org::a2b17c9c-a4d3-40bf-bdef-df4363d20581" providerId="AD" clId="Web-{A8710CD2-F9F8-346C-3E54-A9FE35CFDD67}" dt="2020-09-01T17:02:15.040" v="1"/>
      <pc:docMkLst>
        <pc:docMk/>
      </pc:docMkLst>
      <pc:sldChg chg="delSp modSp">
        <pc:chgData name="Markus Johannes Zock" userId="S::markus.zock@un.org::a2b17c9c-a4d3-40bf-bdef-df4363d20581" providerId="AD" clId="Web-{A8710CD2-F9F8-346C-3E54-A9FE35CFDD67}" dt="2020-09-01T17:02:15.040" v="1"/>
        <pc:sldMkLst>
          <pc:docMk/>
          <pc:sldMk cId="175723101" sldId="284"/>
        </pc:sldMkLst>
        <pc:picChg chg="del mod">
          <ac:chgData name="Markus Johannes Zock" userId="S::markus.zock@un.org::a2b17c9c-a4d3-40bf-bdef-df4363d20581" providerId="AD" clId="Web-{A8710CD2-F9F8-346C-3E54-A9FE35CFDD67}" dt="2020-09-01T17:02:15.040" v="1"/>
          <ac:picMkLst>
            <pc:docMk/>
            <pc:sldMk cId="175723101" sldId="284"/>
            <ac:picMk id="1026" creationId="{838521ED-0F92-0745-ABF5-9B673ACB606A}"/>
          </ac:picMkLst>
        </pc:picChg>
      </pc:sldChg>
    </pc:docChg>
  </pc:docChgLst>
  <pc:docChgLst>
    <pc:chgData name="Markus Johannes Zock" userId="S::markus.zock@un.org::a2b17c9c-a4d3-40bf-bdef-df4363d20581" providerId="AD" clId="Web-{68F28975-82E0-7616-FE4B-7E0B4511C255}"/>
    <pc:docChg chg="modSld">
      <pc:chgData name="Markus Johannes Zock" userId="S::markus.zock@un.org::a2b17c9c-a4d3-40bf-bdef-df4363d20581" providerId="AD" clId="Web-{68F28975-82E0-7616-FE4B-7E0B4511C255}" dt="2020-08-13T18:18:29.819" v="6" actId="20577"/>
      <pc:docMkLst>
        <pc:docMk/>
      </pc:docMkLst>
      <pc:sldChg chg="modSp">
        <pc:chgData name="Markus Johannes Zock" userId="S::markus.zock@un.org::a2b17c9c-a4d3-40bf-bdef-df4363d20581" providerId="AD" clId="Web-{68F28975-82E0-7616-FE4B-7E0B4511C255}" dt="2020-08-13T18:18:29.819" v="5" actId="20577"/>
        <pc:sldMkLst>
          <pc:docMk/>
          <pc:sldMk cId="2100452463" sldId="550"/>
        </pc:sldMkLst>
        <pc:spChg chg="mod">
          <ac:chgData name="Markus Johannes Zock" userId="S::markus.zock@un.org::a2b17c9c-a4d3-40bf-bdef-df4363d20581" providerId="AD" clId="Web-{68F28975-82E0-7616-FE4B-7E0B4511C255}" dt="2020-08-13T18:18:29.819" v="5" actId="20577"/>
          <ac:spMkLst>
            <pc:docMk/>
            <pc:sldMk cId="2100452463" sldId="550"/>
            <ac:spMk id="2" creationId="{00000000-0000-0000-0000-000000000000}"/>
          </ac:spMkLst>
        </pc:spChg>
      </pc:sldChg>
    </pc:docChg>
  </pc:docChgLst>
  <pc:docChgLst>
    <pc:chgData name="Markus Johannes Zock" userId="S::markus.zock@un.org::a2b17c9c-a4d3-40bf-bdef-df4363d20581" providerId="AD" clId="Web-{EB7DDC03-7B02-0C45-4673-23901D7A9B6B}"/>
    <pc:docChg chg="modSld sldOrd">
      <pc:chgData name="Markus Johannes Zock" userId="S::markus.zock@un.org::a2b17c9c-a4d3-40bf-bdef-df4363d20581" providerId="AD" clId="Web-{EB7DDC03-7B02-0C45-4673-23901D7A9B6B}" dt="2020-08-31T13:15:44.704" v="34" actId="20577"/>
      <pc:docMkLst>
        <pc:docMk/>
      </pc:docMkLst>
      <pc:sldChg chg="modSp ord">
        <pc:chgData name="Markus Johannes Zock" userId="S::markus.zock@un.org::a2b17c9c-a4d3-40bf-bdef-df4363d20581" providerId="AD" clId="Web-{EB7DDC03-7B02-0C45-4673-23901D7A9B6B}" dt="2020-08-31T13:15:38.673" v="32" actId="20577"/>
        <pc:sldMkLst>
          <pc:docMk/>
          <pc:sldMk cId="2567559026" sldId="293"/>
        </pc:sldMkLst>
        <pc:spChg chg="mod">
          <ac:chgData name="Markus Johannes Zock" userId="S::markus.zock@un.org::a2b17c9c-a4d3-40bf-bdef-df4363d20581" providerId="AD" clId="Web-{EB7DDC03-7B02-0C45-4673-23901D7A9B6B}" dt="2020-08-31T13:15:38.673" v="32" actId="20577"/>
          <ac:spMkLst>
            <pc:docMk/>
            <pc:sldMk cId="2567559026" sldId="293"/>
            <ac:spMk id="5" creationId="{00000000-0000-0000-0000-000000000000}"/>
          </ac:spMkLst>
        </pc:spChg>
      </pc:sldChg>
    </pc:docChg>
  </pc:docChgLst>
  <pc:docChgLst>
    <pc:chgData name="Markus Johannes Zock" userId="S::markus.zock@un.org::a2b17c9c-a4d3-40bf-bdef-df4363d20581" providerId="AD" clId="Web-{91BEDA99-9D3F-735B-71F8-C4002CE1E1EE}"/>
    <pc:docChg chg="modSld">
      <pc:chgData name="Markus Johannes Zock" userId="S::markus.zock@un.org::a2b17c9c-a4d3-40bf-bdef-df4363d20581" providerId="AD" clId="Web-{91BEDA99-9D3F-735B-71F8-C4002CE1E1EE}" dt="2020-08-14T08:01:52.167" v="92"/>
      <pc:docMkLst>
        <pc:docMk/>
      </pc:docMkLst>
      <pc:sldChg chg="modSp">
        <pc:chgData name="Markus Johannes Zock" userId="S::markus.zock@un.org::a2b17c9c-a4d3-40bf-bdef-df4363d20581" providerId="AD" clId="Web-{91BEDA99-9D3F-735B-71F8-C4002CE1E1EE}" dt="2020-08-14T08:01:52.167" v="92"/>
        <pc:sldMkLst>
          <pc:docMk/>
          <pc:sldMk cId="175723101" sldId="284"/>
        </pc:sldMkLst>
        <pc:graphicFrameChg chg="mod modGraphic">
          <ac:chgData name="Markus Johannes Zock" userId="S::markus.zock@un.org::a2b17c9c-a4d3-40bf-bdef-df4363d20581" providerId="AD" clId="Web-{91BEDA99-9D3F-735B-71F8-C4002CE1E1EE}" dt="2020-08-14T08:01:52.167" v="92"/>
          <ac:graphicFrameMkLst>
            <pc:docMk/>
            <pc:sldMk cId="175723101" sldId="284"/>
            <ac:graphicFrameMk id="67" creationId="{00000000-0000-0000-0000-000000000000}"/>
          </ac:graphicFrameMkLst>
        </pc:graphicFrameChg>
      </pc:sldChg>
    </pc:docChg>
  </pc:docChgLst>
  <pc:docChgLst>
    <pc:chgData name="Markus Johannes Zock" userId="S::markus.zock@un.org::a2b17c9c-a4d3-40bf-bdef-df4363d20581" providerId="AD" clId="Web-{637D7E62-BE06-5FCC-54E5-616EBB6613D2}"/>
    <pc:docChg chg="modSld">
      <pc:chgData name="Markus Johannes Zock" userId="S::markus.zock@un.org::a2b17c9c-a4d3-40bf-bdef-df4363d20581" providerId="AD" clId="Web-{637D7E62-BE06-5FCC-54E5-616EBB6613D2}" dt="2020-09-04T18:08:20.224" v="2"/>
      <pc:docMkLst>
        <pc:docMk/>
      </pc:docMkLst>
      <pc:sldChg chg="modNotes">
        <pc:chgData name="Markus Johannes Zock" userId="S::markus.zock@un.org::a2b17c9c-a4d3-40bf-bdef-df4363d20581" providerId="AD" clId="Web-{637D7E62-BE06-5FCC-54E5-616EBB6613D2}" dt="2020-09-04T18:08:20.224" v="2"/>
        <pc:sldMkLst>
          <pc:docMk/>
          <pc:sldMk cId="3246966203" sldId="568"/>
        </pc:sldMkLst>
      </pc:sldChg>
    </pc:docChg>
  </pc:docChgLst>
  <pc:docChgLst>
    <pc:chgData name="Helen Rosengren" userId="bb73f277-ff46-441b-a2e2-cada0a60b087" providerId="ADAL" clId="{829A7C30-1415-481D-9DAA-8812F5F99536}"/>
    <pc:docChg chg="delSld modSld">
      <pc:chgData name="Helen Rosengren" userId="bb73f277-ff46-441b-a2e2-cada0a60b087" providerId="ADAL" clId="{829A7C30-1415-481D-9DAA-8812F5F99536}" dt="2019-07-17T21:10:38.271" v="3" actId="122"/>
      <pc:docMkLst>
        <pc:docMk/>
      </pc:docMkLst>
      <pc:sldChg chg="modSp">
        <pc:chgData name="Helen Rosengren" userId="bb73f277-ff46-441b-a2e2-cada0a60b087" providerId="ADAL" clId="{829A7C30-1415-481D-9DAA-8812F5F99536}" dt="2019-07-17T21:10:38.271" v="3" actId="122"/>
        <pc:sldMkLst>
          <pc:docMk/>
          <pc:sldMk cId="158500782" sldId="268"/>
        </pc:sldMkLst>
        <pc:spChg chg="mod">
          <ac:chgData name="Helen Rosengren" userId="bb73f277-ff46-441b-a2e2-cada0a60b087" providerId="ADAL" clId="{829A7C30-1415-481D-9DAA-8812F5F99536}" dt="2019-07-17T21:10:33.120" v="1" actId="122"/>
          <ac:spMkLst>
            <pc:docMk/>
            <pc:sldMk cId="158500782" sldId="268"/>
            <ac:spMk id="2" creationId="{61FCE90A-657C-42D8-83AA-7BC4B88FFDF9}"/>
          </ac:spMkLst>
        </pc:spChg>
        <pc:spChg chg="mod">
          <ac:chgData name="Helen Rosengren" userId="bb73f277-ff46-441b-a2e2-cada0a60b087" providerId="ADAL" clId="{829A7C30-1415-481D-9DAA-8812F5F99536}" dt="2019-07-17T21:10:38.271" v="3" actId="122"/>
          <ac:spMkLst>
            <pc:docMk/>
            <pc:sldMk cId="158500782" sldId="268"/>
            <ac:spMk id="3" creationId="{63A969F6-92BC-41CA-90D2-3C1FCB483468}"/>
          </ac:spMkLst>
        </pc:spChg>
      </pc:sldChg>
      <pc:sldChg chg="del">
        <pc:chgData name="Helen Rosengren" userId="bb73f277-ff46-441b-a2e2-cada0a60b087" providerId="ADAL" clId="{829A7C30-1415-481D-9DAA-8812F5F99536}" dt="2019-07-17T21:10:24.422" v="0" actId="2696"/>
        <pc:sldMkLst>
          <pc:docMk/>
          <pc:sldMk cId="153773454" sldId="269"/>
        </pc:sldMkLst>
      </pc:sldChg>
    </pc:docChg>
  </pc:docChgLst>
  <pc:docChgLst>
    <pc:chgData name="Markus Johannes Zock" userId="a2b17c9c-a4d3-40bf-bdef-df4363d20581" providerId="ADAL" clId="{ADA39D46-C2EF-F34E-A4BC-47556875BA25}"/>
    <pc:docChg chg="undo custSel modSld modMainMaster">
      <pc:chgData name="Markus Johannes Zock" userId="a2b17c9c-a4d3-40bf-bdef-df4363d20581" providerId="ADAL" clId="{ADA39D46-C2EF-F34E-A4BC-47556875BA25}" dt="2020-08-14T08:06:59.005" v="160" actId="207"/>
      <pc:docMkLst>
        <pc:docMk/>
      </pc:docMkLst>
      <pc:sldChg chg="modTransition">
        <pc:chgData name="Markus Johannes Zock" userId="a2b17c9c-a4d3-40bf-bdef-df4363d20581" providerId="ADAL" clId="{ADA39D46-C2EF-F34E-A4BC-47556875BA25}" dt="2020-08-13T15:02:37.954" v="2"/>
        <pc:sldMkLst>
          <pc:docMk/>
          <pc:sldMk cId="1070562514" sldId="258"/>
        </pc:sldMkLst>
      </pc:sldChg>
      <pc:sldChg chg="modSp mod modTransition">
        <pc:chgData name="Markus Johannes Zock" userId="a2b17c9c-a4d3-40bf-bdef-df4363d20581" providerId="ADAL" clId="{ADA39D46-C2EF-F34E-A4BC-47556875BA25}" dt="2020-08-14T08:06:59.005" v="160" actId="207"/>
        <pc:sldMkLst>
          <pc:docMk/>
          <pc:sldMk cId="175723101" sldId="284"/>
        </pc:sldMkLst>
        <pc:graphicFrameChg chg="mod modGraphic">
          <ac:chgData name="Markus Johannes Zock" userId="a2b17c9c-a4d3-40bf-bdef-df4363d20581" providerId="ADAL" clId="{ADA39D46-C2EF-F34E-A4BC-47556875BA25}" dt="2020-08-14T08:06:59.005" v="160" actId="207"/>
          <ac:graphicFrameMkLst>
            <pc:docMk/>
            <pc:sldMk cId="175723101" sldId="284"/>
            <ac:graphicFrameMk id="67" creationId="{00000000-0000-0000-0000-000000000000}"/>
          </ac:graphicFrameMkLst>
        </pc:graphicFrameChg>
      </pc:sldChg>
      <pc:sldChg chg="modTransition">
        <pc:chgData name="Markus Johannes Zock" userId="a2b17c9c-a4d3-40bf-bdef-df4363d20581" providerId="ADAL" clId="{ADA39D46-C2EF-F34E-A4BC-47556875BA25}" dt="2020-08-13T15:02:37.954" v="2"/>
        <pc:sldMkLst>
          <pc:docMk/>
          <pc:sldMk cId="2567559026" sldId="293"/>
        </pc:sldMkLst>
      </pc:sldChg>
      <pc:sldChg chg="modTransition">
        <pc:chgData name="Markus Johannes Zock" userId="a2b17c9c-a4d3-40bf-bdef-df4363d20581" providerId="ADAL" clId="{ADA39D46-C2EF-F34E-A4BC-47556875BA25}" dt="2020-08-13T15:02:37.954" v="2"/>
        <pc:sldMkLst>
          <pc:docMk/>
          <pc:sldMk cId="2490911425" sldId="296"/>
        </pc:sldMkLst>
      </pc:sldChg>
      <pc:sldChg chg="modTransition">
        <pc:chgData name="Markus Johannes Zock" userId="a2b17c9c-a4d3-40bf-bdef-df4363d20581" providerId="ADAL" clId="{ADA39D46-C2EF-F34E-A4BC-47556875BA25}" dt="2020-08-13T15:02:37.954" v="2"/>
        <pc:sldMkLst>
          <pc:docMk/>
          <pc:sldMk cId="2034467210" sldId="475"/>
        </pc:sldMkLst>
      </pc:sldChg>
      <pc:sldChg chg="modTransition">
        <pc:chgData name="Markus Johannes Zock" userId="a2b17c9c-a4d3-40bf-bdef-df4363d20581" providerId="ADAL" clId="{ADA39D46-C2EF-F34E-A4BC-47556875BA25}" dt="2020-08-13T15:02:37.954" v="2"/>
        <pc:sldMkLst>
          <pc:docMk/>
          <pc:sldMk cId="2100452463" sldId="550"/>
        </pc:sldMkLst>
      </pc:sldChg>
      <pc:sldChg chg="modTransition">
        <pc:chgData name="Markus Johannes Zock" userId="a2b17c9c-a4d3-40bf-bdef-df4363d20581" providerId="ADAL" clId="{ADA39D46-C2EF-F34E-A4BC-47556875BA25}" dt="2020-08-13T15:02:37.954" v="2"/>
        <pc:sldMkLst>
          <pc:docMk/>
          <pc:sldMk cId="2729497896" sldId="552"/>
        </pc:sldMkLst>
      </pc:sldChg>
      <pc:sldChg chg="addSp modSp modTransition">
        <pc:chgData name="Markus Johannes Zock" userId="a2b17c9c-a4d3-40bf-bdef-df4363d20581" providerId="ADAL" clId="{ADA39D46-C2EF-F34E-A4BC-47556875BA25}" dt="2020-08-13T15:04:44.906" v="19"/>
        <pc:sldMkLst>
          <pc:docMk/>
          <pc:sldMk cId="535021357" sldId="554"/>
        </pc:sldMkLst>
        <pc:spChg chg="add mod">
          <ac:chgData name="Markus Johannes Zock" userId="a2b17c9c-a4d3-40bf-bdef-df4363d20581" providerId="ADAL" clId="{ADA39D46-C2EF-F34E-A4BC-47556875BA25}" dt="2020-08-13T15:04:44.906" v="19"/>
          <ac:spMkLst>
            <pc:docMk/>
            <pc:sldMk cId="535021357" sldId="554"/>
            <ac:spMk id="2" creationId="{8260479E-DC3E-E84F-9B2D-082B73652587}"/>
          </ac:spMkLst>
        </pc:spChg>
        <pc:spChg chg="add mod">
          <ac:chgData name="Markus Johannes Zock" userId="a2b17c9c-a4d3-40bf-bdef-df4363d20581" providerId="ADAL" clId="{ADA39D46-C2EF-F34E-A4BC-47556875BA25}" dt="2020-08-13T15:04:44.906" v="19"/>
          <ac:spMkLst>
            <pc:docMk/>
            <pc:sldMk cId="535021357" sldId="554"/>
            <ac:spMk id="3" creationId="{FFDEF40A-BEAB-A349-8C02-545A7F30F7EC}"/>
          </ac:spMkLst>
        </pc:spChg>
      </pc:sldChg>
      <pc:sldChg chg="addSp delSp modSp mod modTransition">
        <pc:chgData name="Markus Johannes Zock" userId="a2b17c9c-a4d3-40bf-bdef-df4363d20581" providerId="ADAL" clId="{ADA39D46-C2EF-F34E-A4BC-47556875BA25}" dt="2020-08-13T15:07:35.716" v="25" actId="478"/>
        <pc:sldMkLst>
          <pc:docMk/>
          <pc:sldMk cId="3349432693" sldId="555"/>
        </pc:sldMkLst>
        <pc:spChg chg="add del mod">
          <ac:chgData name="Markus Johannes Zock" userId="a2b17c9c-a4d3-40bf-bdef-df4363d20581" providerId="ADAL" clId="{ADA39D46-C2EF-F34E-A4BC-47556875BA25}" dt="2020-08-13T15:07:16.204" v="23" actId="478"/>
          <ac:spMkLst>
            <pc:docMk/>
            <pc:sldMk cId="3349432693" sldId="555"/>
            <ac:spMk id="2" creationId="{692B56F3-6378-AA4B-85DA-B5466B5DFFF0}"/>
          </ac:spMkLst>
        </pc:spChg>
        <pc:spChg chg="add mod">
          <ac:chgData name="Markus Johannes Zock" userId="a2b17c9c-a4d3-40bf-bdef-df4363d20581" providerId="ADAL" clId="{ADA39D46-C2EF-F34E-A4BC-47556875BA25}" dt="2020-08-13T15:04:44.906" v="19"/>
          <ac:spMkLst>
            <pc:docMk/>
            <pc:sldMk cId="3349432693" sldId="555"/>
            <ac:spMk id="3" creationId="{6F572830-6C60-CF4E-B0D5-BD98B1178813}"/>
          </ac:spMkLst>
        </pc:spChg>
        <pc:spChg chg="add del mod">
          <ac:chgData name="Markus Johannes Zock" userId="a2b17c9c-a4d3-40bf-bdef-df4363d20581" providerId="ADAL" clId="{ADA39D46-C2EF-F34E-A4BC-47556875BA25}" dt="2020-08-13T15:07:35.716" v="25" actId="478"/>
          <ac:spMkLst>
            <pc:docMk/>
            <pc:sldMk cId="3349432693" sldId="555"/>
            <ac:spMk id="4" creationId="{0D127A02-E7DB-2A47-A41F-E55192D169AF}"/>
          </ac:spMkLst>
        </pc:spChg>
      </pc:sldChg>
      <pc:sldChg chg="addSp modSp modTransition">
        <pc:chgData name="Markus Johannes Zock" userId="a2b17c9c-a4d3-40bf-bdef-df4363d20581" providerId="ADAL" clId="{ADA39D46-C2EF-F34E-A4BC-47556875BA25}" dt="2020-08-13T15:04:44.906" v="19"/>
        <pc:sldMkLst>
          <pc:docMk/>
          <pc:sldMk cId="2376660837" sldId="557"/>
        </pc:sldMkLst>
        <pc:spChg chg="add mod">
          <ac:chgData name="Markus Johannes Zock" userId="a2b17c9c-a4d3-40bf-bdef-df4363d20581" providerId="ADAL" clId="{ADA39D46-C2EF-F34E-A4BC-47556875BA25}" dt="2020-08-13T15:04:44.906" v="19"/>
          <ac:spMkLst>
            <pc:docMk/>
            <pc:sldMk cId="2376660837" sldId="557"/>
            <ac:spMk id="3" creationId="{8151BE9E-818B-194A-BF6D-8E0326DC55DF}"/>
          </ac:spMkLst>
        </pc:spChg>
        <pc:spChg chg="add mod">
          <ac:chgData name="Markus Johannes Zock" userId="a2b17c9c-a4d3-40bf-bdef-df4363d20581" providerId="ADAL" clId="{ADA39D46-C2EF-F34E-A4BC-47556875BA25}" dt="2020-08-13T15:04:44.906" v="19"/>
          <ac:spMkLst>
            <pc:docMk/>
            <pc:sldMk cId="2376660837" sldId="557"/>
            <ac:spMk id="4" creationId="{404B5118-86D5-BF46-8F10-C4542A0D6C45}"/>
          </ac:spMkLst>
        </pc:spChg>
      </pc:sldChg>
      <pc:sldChg chg="modTransition">
        <pc:chgData name="Markus Johannes Zock" userId="a2b17c9c-a4d3-40bf-bdef-df4363d20581" providerId="ADAL" clId="{ADA39D46-C2EF-F34E-A4BC-47556875BA25}" dt="2020-08-13T15:02:37.954" v="2"/>
        <pc:sldMkLst>
          <pc:docMk/>
          <pc:sldMk cId="416503249" sldId="558"/>
        </pc:sldMkLst>
      </pc:sldChg>
      <pc:sldChg chg="modTransition">
        <pc:chgData name="Markus Johannes Zock" userId="a2b17c9c-a4d3-40bf-bdef-df4363d20581" providerId="ADAL" clId="{ADA39D46-C2EF-F34E-A4BC-47556875BA25}" dt="2020-08-13T15:02:37.954" v="2"/>
        <pc:sldMkLst>
          <pc:docMk/>
          <pc:sldMk cId="3933880816" sldId="559"/>
        </pc:sldMkLst>
      </pc:sldChg>
      <pc:sldMasterChg chg="modSp mod modTransition modSldLayout">
        <pc:chgData name="Markus Johannes Zock" userId="a2b17c9c-a4d3-40bf-bdef-df4363d20581" providerId="ADAL" clId="{ADA39D46-C2EF-F34E-A4BC-47556875BA25}" dt="2020-08-13T15:22:46.176" v="71" actId="478"/>
        <pc:sldMasterMkLst>
          <pc:docMk/>
          <pc:sldMasterMk cId="1655035539" sldId="2147483648"/>
        </pc:sldMasterMkLst>
        <pc:spChg chg="mod">
          <ac:chgData name="Markus Johannes Zock" userId="a2b17c9c-a4d3-40bf-bdef-df4363d20581" providerId="ADAL" clId="{ADA39D46-C2EF-F34E-A4BC-47556875BA25}" dt="2020-08-13T15:04:10.193" v="18" actId="20577"/>
          <ac:spMkLst>
            <pc:docMk/>
            <pc:sldMasterMk cId="1655035539" sldId="2147483648"/>
            <ac:spMk id="5" creationId="{8E5267ED-AE67-49DE-8C1F-22764F38AF1B}"/>
          </ac:spMkLst>
        </pc:spChg>
        <pc:spChg chg="mod">
          <ac:chgData name="Markus Johannes Zock" userId="a2b17c9c-a4d3-40bf-bdef-df4363d20581" providerId="ADAL" clId="{ADA39D46-C2EF-F34E-A4BC-47556875BA25}" dt="2020-08-13T15:03:37.088" v="9" actId="20577"/>
          <ac:spMkLst>
            <pc:docMk/>
            <pc:sldMasterMk cId="1655035539" sldId="2147483648"/>
            <ac:spMk id="10" creationId="{3C3D9F06-9E68-4223-B766-1669CC453D11}"/>
          </ac:spMkLst>
        </pc:spChg>
        <pc:grpChg chg="mod">
          <ac:chgData name="Markus Johannes Zock" userId="a2b17c9c-a4d3-40bf-bdef-df4363d20581" providerId="ADAL" clId="{ADA39D46-C2EF-F34E-A4BC-47556875BA25}" dt="2020-08-13T15:03:28.714" v="7"/>
          <ac:grpSpMkLst>
            <pc:docMk/>
            <pc:sldMasterMk cId="1655035539" sldId="2147483648"/>
            <ac:grpSpMk id="8" creationId="{EF68DE18-AB23-427D-9D16-FB6D405FA98F}"/>
          </ac:grpSpMkLst>
        </pc:grpChg>
        <pc:picChg chg="mod">
          <ac:chgData name="Markus Johannes Zock" userId="a2b17c9c-a4d3-40bf-bdef-df4363d20581" providerId="ADAL" clId="{ADA39D46-C2EF-F34E-A4BC-47556875BA25}" dt="2020-08-13T15:03:28.714" v="7"/>
          <ac:picMkLst>
            <pc:docMk/>
            <pc:sldMasterMk cId="1655035539" sldId="2147483648"/>
            <ac:picMk id="9" creationId="{1B9697E2-EEE3-484D-A5F1-3BA85BCE2746}"/>
          </ac:picMkLst>
        </pc:picChg>
        <pc:sldLayoutChg chg="modTransition">
          <pc:chgData name="Markus Johannes Zock" userId="a2b17c9c-a4d3-40bf-bdef-df4363d20581" providerId="ADAL" clId="{ADA39D46-C2EF-F34E-A4BC-47556875BA25}" dt="2020-08-13T15:02:37.954" v="2"/>
          <pc:sldLayoutMkLst>
            <pc:docMk/>
            <pc:sldMasterMk cId="1655035539" sldId="2147483648"/>
            <pc:sldLayoutMk cId="852605313" sldId="2147483649"/>
          </pc:sldLayoutMkLst>
        </pc:sldLayoutChg>
        <pc:sldLayoutChg chg="addSp delSp modSp mod modTransition">
          <pc:chgData name="Markus Johannes Zock" userId="a2b17c9c-a4d3-40bf-bdef-df4363d20581" providerId="ADAL" clId="{ADA39D46-C2EF-F34E-A4BC-47556875BA25}" dt="2020-08-13T15:22:46.176" v="71" actId="478"/>
          <pc:sldLayoutMkLst>
            <pc:docMk/>
            <pc:sldMasterMk cId="1655035539" sldId="2147483648"/>
            <pc:sldLayoutMk cId="2695662036" sldId="2147483650"/>
          </pc:sldLayoutMkLst>
          <pc:spChg chg="add del mod">
            <ac:chgData name="Markus Johannes Zock" userId="a2b17c9c-a4d3-40bf-bdef-df4363d20581" providerId="ADAL" clId="{ADA39D46-C2EF-F34E-A4BC-47556875BA25}" dt="2020-08-13T15:22:46.176" v="71" actId="478"/>
            <ac:spMkLst>
              <pc:docMk/>
              <pc:sldMasterMk cId="1655035539" sldId="2147483648"/>
              <pc:sldLayoutMk cId="2695662036" sldId="2147483650"/>
              <ac:spMk id="2" creationId="{9BD80E4B-9507-5F4C-A503-AFD8A1143AC7}"/>
            </ac:spMkLst>
          </pc:spChg>
          <pc:spChg chg="add del mod">
            <ac:chgData name="Markus Johannes Zock" userId="a2b17c9c-a4d3-40bf-bdef-df4363d20581" providerId="ADAL" clId="{ADA39D46-C2EF-F34E-A4BC-47556875BA25}" dt="2020-08-13T15:22:40.066" v="69" actId="478"/>
            <ac:spMkLst>
              <pc:docMk/>
              <pc:sldMasterMk cId="1655035539" sldId="2147483648"/>
              <pc:sldLayoutMk cId="2695662036" sldId="2147483650"/>
              <ac:spMk id="6" creationId="{0566BEF3-800B-E147-9FD0-B081F2E1F3CD}"/>
            </ac:spMkLst>
          </pc:spChg>
          <pc:spChg chg="del">
            <ac:chgData name="Markus Johannes Zock" userId="a2b17c9c-a4d3-40bf-bdef-df4363d20581" providerId="ADAL" clId="{ADA39D46-C2EF-F34E-A4BC-47556875BA25}" dt="2020-08-13T15:22:37.499" v="68" actId="478"/>
            <ac:spMkLst>
              <pc:docMk/>
              <pc:sldMasterMk cId="1655035539" sldId="2147483648"/>
              <pc:sldLayoutMk cId="2695662036" sldId="2147483650"/>
              <ac:spMk id="9" creationId="{4F761221-0CFF-4660-84D1-C51FAACEBB3C}"/>
            </ac:spMkLst>
          </pc:spChg>
        </pc:sldLayoutChg>
        <pc:sldLayoutChg chg="modTransition">
          <pc:chgData name="Markus Johannes Zock" userId="a2b17c9c-a4d3-40bf-bdef-df4363d20581" providerId="ADAL" clId="{ADA39D46-C2EF-F34E-A4BC-47556875BA25}" dt="2020-08-13T15:02:37.954" v="2"/>
          <pc:sldLayoutMkLst>
            <pc:docMk/>
            <pc:sldMasterMk cId="1655035539" sldId="2147483648"/>
            <pc:sldLayoutMk cId="156228529" sldId="2147483651"/>
          </pc:sldLayoutMkLst>
        </pc:sldLayoutChg>
        <pc:sldLayoutChg chg="modTransition">
          <pc:chgData name="Markus Johannes Zock" userId="a2b17c9c-a4d3-40bf-bdef-df4363d20581" providerId="ADAL" clId="{ADA39D46-C2EF-F34E-A4BC-47556875BA25}" dt="2020-08-13T15:02:37.954" v="2"/>
          <pc:sldLayoutMkLst>
            <pc:docMk/>
            <pc:sldMasterMk cId="1655035539" sldId="2147483648"/>
            <pc:sldLayoutMk cId="3913741906" sldId="2147483652"/>
          </pc:sldLayoutMkLst>
        </pc:sldLayoutChg>
        <pc:sldLayoutChg chg="modTransition">
          <pc:chgData name="Markus Johannes Zock" userId="a2b17c9c-a4d3-40bf-bdef-df4363d20581" providerId="ADAL" clId="{ADA39D46-C2EF-F34E-A4BC-47556875BA25}" dt="2020-08-13T15:02:37.954" v="2"/>
          <pc:sldLayoutMkLst>
            <pc:docMk/>
            <pc:sldMasterMk cId="1655035539" sldId="2147483648"/>
            <pc:sldLayoutMk cId="1659130555" sldId="2147483653"/>
          </pc:sldLayoutMkLst>
        </pc:sldLayoutChg>
        <pc:sldLayoutChg chg="modTransition">
          <pc:chgData name="Markus Johannes Zock" userId="a2b17c9c-a4d3-40bf-bdef-df4363d20581" providerId="ADAL" clId="{ADA39D46-C2EF-F34E-A4BC-47556875BA25}" dt="2020-08-13T15:02:37.954" v="2"/>
          <pc:sldLayoutMkLst>
            <pc:docMk/>
            <pc:sldMasterMk cId="1655035539" sldId="2147483648"/>
            <pc:sldLayoutMk cId="3104229485" sldId="2147483654"/>
          </pc:sldLayoutMkLst>
        </pc:sldLayoutChg>
        <pc:sldLayoutChg chg="modTransition">
          <pc:chgData name="Markus Johannes Zock" userId="a2b17c9c-a4d3-40bf-bdef-df4363d20581" providerId="ADAL" clId="{ADA39D46-C2EF-F34E-A4BC-47556875BA25}" dt="2020-08-13T15:02:37.954" v="2"/>
          <pc:sldLayoutMkLst>
            <pc:docMk/>
            <pc:sldMasterMk cId="1655035539" sldId="2147483648"/>
            <pc:sldLayoutMk cId="1784332757" sldId="2147483655"/>
          </pc:sldLayoutMkLst>
        </pc:sldLayoutChg>
        <pc:sldLayoutChg chg="modTransition">
          <pc:chgData name="Markus Johannes Zock" userId="a2b17c9c-a4d3-40bf-bdef-df4363d20581" providerId="ADAL" clId="{ADA39D46-C2EF-F34E-A4BC-47556875BA25}" dt="2020-08-13T15:02:37.954" v="2"/>
          <pc:sldLayoutMkLst>
            <pc:docMk/>
            <pc:sldMasterMk cId="1655035539" sldId="2147483648"/>
            <pc:sldLayoutMk cId="407209447" sldId="2147483656"/>
          </pc:sldLayoutMkLst>
        </pc:sldLayoutChg>
        <pc:sldLayoutChg chg="modTransition">
          <pc:chgData name="Markus Johannes Zock" userId="a2b17c9c-a4d3-40bf-bdef-df4363d20581" providerId="ADAL" clId="{ADA39D46-C2EF-F34E-A4BC-47556875BA25}" dt="2020-08-13T15:02:37.954" v="2"/>
          <pc:sldLayoutMkLst>
            <pc:docMk/>
            <pc:sldMasterMk cId="1655035539" sldId="2147483648"/>
            <pc:sldLayoutMk cId="246941388" sldId="2147483657"/>
          </pc:sldLayoutMkLst>
        </pc:sldLayoutChg>
        <pc:sldLayoutChg chg="modTransition">
          <pc:chgData name="Markus Johannes Zock" userId="a2b17c9c-a4d3-40bf-bdef-df4363d20581" providerId="ADAL" clId="{ADA39D46-C2EF-F34E-A4BC-47556875BA25}" dt="2020-08-13T15:02:37.954" v="2"/>
          <pc:sldLayoutMkLst>
            <pc:docMk/>
            <pc:sldMasterMk cId="1655035539" sldId="2147483648"/>
            <pc:sldLayoutMk cId="2599194630" sldId="2147483658"/>
          </pc:sldLayoutMkLst>
        </pc:sldLayoutChg>
        <pc:sldLayoutChg chg="addSp delSp modSp mod modTransition">
          <pc:chgData name="Markus Johannes Zock" userId="a2b17c9c-a4d3-40bf-bdef-df4363d20581" providerId="ADAL" clId="{ADA39D46-C2EF-F34E-A4BC-47556875BA25}" dt="2020-08-13T15:03:18.062" v="5"/>
          <pc:sldLayoutMkLst>
            <pc:docMk/>
            <pc:sldMasterMk cId="1655035539" sldId="2147483648"/>
            <pc:sldLayoutMk cId="623720885" sldId="2147483659"/>
          </pc:sldLayoutMkLst>
          <pc:spChg chg="add del mod">
            <ac:chgData name="Markus Johannes Zock" userId="a2b17c9c-a4d3-40bf-bdef-df4363d20581" providerId="ADAL" clId="{ADA39D46-C2EF-F34E-A4BC-47556875BA25}" dt="2020-08-13T15:03:18.062" v="5"/>
            <ac:spMkLst>
              <pc:docMk/>
              <pc:sldMasterMk cId="1655035539" sldId="2147483648"/>
              <pc:sldLayoutMk cId="623720885" sldId="2147483659"/>
              <ac:spMk id="3" creationId="{D14CD4CB-41CF-5A42-861D-4B2B757D2B76}"/>
            </ac:spMkLst>
          </pc:spChg>
        </pc:sldLayoutChg>
        <pc:sldLayoutChg chg="modTransition">
          <pc:chgData name="Markus Johannes Zock" userId="a2b17c9c-a4d3-40bf-bdef-df4363d20581" providerId="ADAL" clId="{ADA39D46-C2EF-F34E-A4BC-47556875BA25}" dt="2020-08-13T15:02:37.954" v="2"/>
          <pc:sldLayoutMkLst>
            <pc:docMk/>
            <pc:sldMasterMk cId="1655035539" sldId="2147483648"/>
            <pc:sldLayoutMk cId="2395606551" sldId="2147483672"/>
          </pc:sldLayoutMkLst>
        </pc:sldLayoutChg>
        <pc:sldLayoutChg chg="modTransition">
          <pc:chgData name="Markus Johannes Zock" userId="a2b17c9c-a4d3-40bf-bdef-df4363d20581" providerId="ADAL" clId="{ADA39D46-C2EF-F34E-A4BC-47556875BA25}" dt="2020-08-13T15:02:37.954" v="2"/>
          <pc:sldLayoutMkLst>
            <pc:docMk/>
            <pc:sldMasterMk cId="1655035539" sldId="2147483648"/>
            <pc:sldLayoutMk cId="418181924" sldId="2147483673"/>
          </pc:sldLayoutMkLst>
        </pc:sldLayoutChg>
      </pc:sldMasterChg>
      <pc:sldMasterChg chg="modTransition modSldLayout">
        <pc:chgData name="Markus Johannes Zock" userId="a2b17c9c-a4d3-40bf-bdef-df4363d20581" providerId="ADAL" clId="{ADA39D46-C2EF-F34E-A4BC-47556875BA25}" dt="2020-08-13T15:02:37.954" v="2"/>
        <pc:sldMasterMkLst>
          <pc:docMk/>
          <pc:sldMasterMk cId="4013660299" sldId="2147483674"/>
        </pc:sldMasterMkLst>
        <pc:sldLayoutChg chg="modTransition">
          <pc:chgData name="Markus Johannes Zock" userId="a2b17c9c-a4d3-40bf-bdef-df4363d20581" providerId="ADAL" clId="{ADA39D46-C2EF-F34E-A4BC-47556875BA25}" dt="2020-08-13T15:02:37.954" v="2"/>
          <pc:sldLayoutMkLst>
            <pc:docMk/>
            <pc:sldMasterMk cId="4013660299" sldId="2147483674"/>
            <pc:sldLayoutMk cId="1783607389" sldId="2147483686"/>
          </pc:sldLayoutMkLst>
        </pc:sldLayoutChg>
      </pc:sldMasterChg>
      <pc:sldMasterChg chg="modTransition modSldLayout">
        <pc:chgData name="Markus Johannes Zock" userId="a2b17c9c-a4d3-40bf-bdef-df4363d20581" providerId="ADAL" clId="{ADA39D46-C2EF-F34E-A4BC-47556875BA25}" dt="2020-08-13T15:02:37.954" v="2"/>
        <pc:sldMasterMkLst>
          <pc:docMk/>
          <pc:sldMasterMk cId="3513518140" sldId="2147483687"/>
        </pc:sldMasterMkLst>
        <pc:sldLayoutChg chg="modTransition">
          <pc:chgData name="Markus Johannes Zock" userId="a2b17c9c-a4d3-40bf-bdef-df4363d20581" providerId="ADAL" clId="{ADA39D46-C2EF-F34E-A4BC-47556875BA25}" dt="2020-08-13T15:02:37.954" v="2"/>
          <pc:sldLayoutMkLst>
            <pc:docMk/>
            <pc:sldMasterMk cId="3513518140" sldId="2147483687"/>
            <pc:sldLayoutMk cId="2614717233" sldId="2147483699"/>
          </pc:sldLayoutMkLst>
        </pc:sldLayoutChg>
      </pc:sldMasterChg>
      <pc:sldMasterChg chg="modTransition modSldLayout">
        <pc:chgData name="Markus Johannes Zock" userId="a2b17c9c-a4d3-40bf-bdef-df4363d20581" providerId="ADAL" clId="{ADA39D46-C2EF-F34E-A4BC-47556875BA25}" dt="2020-08-13T15:02:37.954" v="2"/>
        <pc:sldMasterMkLst>
          <pc:docMk/>
          <pc:sldMasterMk cId="3149944041" sldId="2147483700"/>
        </pc:sldMasterMkLst>
        <pc:sldLayoutChg chg="modTransition">
          <pc:chgData name="Markus Johannes Zock" userId="a2b17c9c-a4d3-40bf-bdef-df4363d20581" providerId="ADAL" clId="{ADA39D46-C2EF-F34E-A4BC-47556875BA25}" dt="2020-08-13T15:02:37.954" v="2"/>
          <pc:sldLayoutMkLst>
            <pc:docMk/>
            <pc:sldMasterMk cId="3149944041" sldId="2147483700"/>
            <pc:sldLayoutMk cId="697498394" sldId="2147483701"/>
          </pc:sldLayoutMkLst>
        </pc:sldLayoutChg>
      </pc:sldMasterChg>
      <pc:sldMasterChg chg="addSp delSp modSp mod modTransition modSldLayout">
        <pc:chgData name="Markus Johannes Zock" userId="a2b17c9c-a4d3-40bf-bdef-df4363d20581" providerId="ADAL" clId="{ADA39D46-C2EF-F34E-A4BC-47556875BA25}" dt="2020-08-13T15:23:03.134" v="73"/>
        <pc:sldMasterMkLst>
          <pc:docMk/>
          <pc:sldMasterMk cId="3343047239" sldId="2147483702"/>
        </pc:sldMasterMkLst>
        <pc:spChg chg="del">
          <ac:chgData name="Markus Johannes Zock" userId="a2b17c9c-a4d3-40bf-bdef-df4363d20581" providerId="ADAL" clId="{ADA39D46-C2EF-F34E-A4BC-47556875BA25}" dt="2020-08-13T15:12:33.637" v="31" actId="478"/>
          <ac:spMkLst>
            <pc:docMk/>
            <pc:sldMasterMk cId="3343047239" sldId="2147483702"/>
            <ac:spMk id="6" creationId="{00000000-0000-0000-0000-000000000000}"/>
          </ac:spMkLst>
        </pc:spChg>
        <pc:spChg chg="add del mod">
          <ac:chgData name="Markus Johannes Zock" userId="a2b17c9c-a4d3-40bf-bdef-df4363d20581" providerId="ADAL" clId="{ADA39D46-C2EF-F34E-A4BC-47556875BA25}" dt="2020-08-13T15:13:57.751" v="35" actId="478"/>
          <ac:spMkLst>
            <pc:docMk/>
            <pc:sldMasterMk cId="3343047239" sldId="2147483702"/>
            <ac:spMk id="7" creationId="{E442A165-ADAF-9F45-AD56-7DED5E98D206}"/>
          </ac:spMkLst>
        </pc:spChg>
        <pc:spChg chg="add del mod">
          <ac:chgData name="Markus Johannes Zock" userId="a2b17c9c-a4d3-40bf-bdef-df4363d20581" providerId="ADAL" clId="{ADA39D46-C2EF-F34E-A4BC-47556875BA25}" dt="2020-08-13T15:14:43.711" v="37" actId="478"/>
          <ac:spMkLst>
            <pc:docMk/>
            <pc:sldMasterMk cId="3343047239" sldId="2147483702"/>
            <ac:spMk id="8" creationId="{4C9E6034-4DD1-AA44-902C-EAA0D5CBC4CC}"/>
          </ac:spMkLst>
        </pc:spChg>
        <pc:spChg chg="add del mod">
          <ac:chgData name="Markus Johannes Zock" userId="a2b17c9c-a4d3-40bf-bdef-df4363d20581" providerId="ADAL" clId="{ADA39D46-C2EF-F34E-A4BC-47556875BA25}" dt="2020-08-13T15:17:40.296" v="47"/>
          <ac:spMkLst>
            <pc:docMk/>
            <pc:sldMasterMk cId="3343047239" sldId="2147483702"/>
            <ac:spMk id="9" creationId="{BD567B6B-06AF-3849-88F9-660DDC4CAF67}"/>
          </ac:spMkLst>
        </pc:spChg>
        <pc:spChg chg="add del mod">
          <ac:chgData name="Markus Johannes Zock" userId="a2b17c9c-a4d3-40bf-bdef-df4363d20581" providerId="ADAL" clId="{ADA39D46-C2EF-F34E-A4BC-47556875BA25}" dt="2020-08-13T15:20:08.548" v="57" actId="478"/>
          <ac:spMkLst>
            <pc:docMk/>
            <pc:sldMasterMk cId="3343047239" sldId="2147483702"/>
            <ac:spMk id="10" creationId="{284CFC86-3816-2649-8C6E-64E63061E20A}"/>
          </ac:spMkLst>
        </pc:spChg>
        <pc:spChg chg="add del mod">
          <ac:chgData name="Markus Johannes Zock" userId="a2b17c9c-a4d3-40bf-bdef-df4363d20581" providerId="ADAL" clId="{ADA39D46-C2EF-F34E-A4BC-47556875BA25}" dt="2020-08-13T15:23:02.149" v="72" actId="478"/>
          <ac:spMkLst>
            <pc:docMk/>
            <pc:sldMasterMk cId="3343047239" sldId="2147483702"/>
            <ac:spMk id="11" creationId="{9ECE0F24-EB8A-CB4E-A915-2F2BA28D9D18}"/>
          </ac:spMkLst>
        </pc:spChg>
        <pc:spChg chg="add mod">
          <ac:chgData name="Markus Johannes Zock" userId="a2b17c9c-a4d3-40bf-bdef-df4363d20581" providerId="ADAL" clId="{ADA39D46-C2EF-F34E-A4BC-47556875BA25}" dt="2020-08-13T15:23:03.134" v="73"/>
          <ac:spMkLst>
            <pc:docMk/>
            <pc:sldMasterMk cId="3343047239" sldId="2147483702"/>
            <ac:spMk id="12" creationId="{ADE062EF-B29D-724C-A648-27342E21BCF1}"/>
          </ac:spMkLst>
        </pc:spChg>
        <pc:sldLayoutChg chg="addSp delSp modSp mod modTransition">
          <pc:chgData name="Markus Johannes Zock" userId="a2b17c9c-a4d3-40bf-bdef-df4363d20581" providerId="ADAL" clId="{ADA39D46-C2EF-F34E-A4BC-47556875BA25}" dt="2020-08-13T15:20:06.277" v="56"/>
          <pc:sldLayoutMkLst>
            <pc:docMk/>
            <pc:sldMasterMk cId="3343047239" sldId="2147483702"/>
            <pc:sldLayoutMk cId="608382870" sldId="2147483703"/>
          </pc:sldLayoutMkLst>
          <pc:spChg chg="del">
            <ac:chgData name="Markus Johannes Zock" userId="a2b17c9c-a4d3-40bf-bdef-df4363d20581" providerId="ADAL" clId="{ADA39D46-C2EF-F34E-A4BC-47556875BA25}" dt="2020-08-13T15:16:00.694" v="40" actId="478"/>
            <ac:spMkLst>
              <pc:docMk/>
              <pc:sldMasterMk cId="3343047239" sldId="2147483702"/>
              <pc:sldLayoutMk cId="608382870" sldId="2147483703"/>
              <ac:spMk id="6" creationId="{00000000-0000-0000-0000-000000000000}"/>
            </ac:spMkLst>
          </pc:spChg>
          <pc:spChg chg="add del mod">
            <ac:chgData name="Markus Johannes Zock" userId="a2b17c9c-a4d3-40bf-bdef-df4363d20581" providerId="ADAL" clId="{ADA39D46-C2EF-F34E-A4BC-47556875BA25}" dt="2020-08-13T15:19:37.436" v="51"/>
            <ac:spMkLst>
              <pc:docMk/>
              <pc:sldMasterMk cId="3343047239" sldId="2147483702"/>
              <pc:sldLayoutMk cId="608382870" sldId="2147483703"/>
              <ac:spMk id="7" creationId="{7053DE2B-274E-7143-A736-856DA16AD76C}"/>
            </ac:spMkLst>
          </pc:spChg>
          <pc:spChg chg="add del mod">
            <ac:chgData name="Markus Johannes Zock" userId="a2b17c9c-a4d3-40bf-bdef-df4363d20581" providerId="ADAL" clId="{ADA39D46-C2EF-F34E-A4BC-47556875BA25}" dt="2020-08-13T15:20:06.277" v="56"/>
            <ac:spMkLst>
              <pc:docMk/>
              <pc:sldMasterMk cId="3343047239" sldId="2147483702"/>
              <pc:sldLayoutMk cId="608382870" sldId="2147483703"/>
              <ac:spMk id="8" creationId="{BA8255E4-E732-9F49-B265-3E36E060F10A}"/>
            </ac:spMkLst>
          </pc:spChg>
        </pc:sldLayoutChg>
        <pc:sldLayoutChg chg="addSp delSp modSp mod modTransition">
          <pc:chgData name="Markus Johannes Zock" userId="a2b17c9c-a4d3-40bf-bdef-df4363d20581" providerId="ADAL" clId="{ADA39D46-C2EF-F34E-A4BC-47556875BA25}" dt="2020-08-13T15:20:39.632" v="63" actId="478"/>
          <pc:sldLayoutMkLst>
            <pc:docMk/>
            <pc:sldMasterMk cId="3343047239" sldId="2147483702"/>
            <pc:sldLayoutMk cId="673297330" sldId="2147483704"/>
          </pc:sldLayoutMkLst>
          <pc:spChg chg="mod">
            <ac:chgData name="Markus Johannes Zock" userId="a2b17c9c-a4d3-40bf-bdef-df4363d20581" providerId="ADAL" clId="{ADA39D46-C2EF-F34E-A4BC-47556875BA25}" dt="2020-08-13T15:10:35.302" v="29" actId="20577"/>
            <ac:spMkLst>
              <pc:docMk/>
              <pc:sldMasterMk cId="3343047239" sldId="2147483702"/>
              <pc:sldLayoutMk cId="673297330" sldId="2147483704"/>
              <ac:spMk id="9" creationId="{3C3D9F06-9E68-4223-B766-1669CC453D11}"/>
            </ac:spMkLst>
          </pc:spChg>
          <pc:spChg chg="mod">
            <ac:chgData name="Markus Johannes Zock" userId="a2b17c9c-a4d3-40bf-bdef-df4363d20581" providerId="ADAL" clId="{ADA39D46-C2EF-F34E-A4BC-47556875BA25}" dt="2020-08-13T15:07:44.300" v="26"/>
            <ac:spMkLst>
              <pc:docMk/>
              <pc:sldMasterMk cId="3343047239" sldId="2147483702"/>
              <pc:sldLayoutMk cId="673297330" sldId="2147483704"/>
              <ac:spMk id="10" creationId="{8E5267ED-AE67-49DE-8C1F-22764F38AF1B}"/>
            </ac:spMkLst>
          </pc:spChg>
          <pc:spChg chg="del">
            <ac:chgData name="Markus Johannes Zock" userId="a2b17c9c-a4d3-40bf-bdef-df4363d20581" providerId="ADAL" clId="{ADA39D46-C2EF-F34E-A4BC-47556875BA25}" dt="2020-08-13T15:11:16.912" v="30" actId="478"/>
            <ac:spMkLst>
              <pc:docMk/>
              <pc:sldMasterMk cId="3343047239" sldId="2147483702"/>
              <pc:sldLayoutMk cId="673297330" sldId="2147483704"/>
              <ac:spMk id="11" creationId="{4F761221-0CFF-4660-84D1-C51FAACEBB3C}"/>
            </ac:spMkLst>
          </pc:spChg>
          <pc:spChg chg="add del mod">
            <ac:chgData name="Markus Johannes Zock" userId="a2b17c9c-a4d3-40bf-bdef-df4363d20581" providerId="ADAL" clId="{ADA39D46-C2EF-F34E-A4BC-47556875BA25}" dt="2020-08-13T15:13:10.926" v="34" actId="478"/>
            <ac:spMkLst>
              <pc:docMk/>
              <pc:sldMasterMk cId="3343047239" sldId="2147483702"/>
              <pc:sldLayoutMk cId="673297330" sldId="2147483704"/>
              <ac:spMk id="14" creationId="{418D2E3B-5F97-1447-8EB2-57599DCAB7C2}"/>
            </ac:spMkLst>
          </pc:spChg>
          <pc:spChg chg="add del mod">
            <ac:chgData name="Markus Johannes Zock" userId="a2b17c9c-a4d3-40bf-bdef-df4363d20581" providerId="ADAL" clId="{ADA39D46-C2EF-F34E-A4BC-47556875BA25}" dt="2020-08-13T15:15:37.472" v="39" actId="478"/>
            <ac:spMkLst>
              <pc:docMk/>
              <pc:sldMasterMk cId="3343047239" sldId="2147483702"/>
              <pc:sldLayoutMk cId="673297330" sldId="2147483704"/>
              <ac:spMk id="15" creationId="{D34BFF53-A0FD-0C45-84E6-7679D284F320}"/>
            </ac:spMkLst>
          </pc:spChg>
          <pc:spChg chg="add del mod">
            <ac:chgData name="Markus Johannes Zock" userId="a2b17c9c-a4d3-40bf-bdef-df4363d20581" providerId="ADAL" clId="{ADA39D46-C2EF-F34E-A4BC-47556875BA25}" dt="2020-08-13T15:20:39.632" v="63" actId="478"/>
            <ac:spMkLst>
              <pc:docMk/>
              <pc:sldMasterMk cId="3343047239" sldId="2147483702"/>
              <pc:sldLayoutMk cId="673297330" sldId="2147483704"/>
              <ac:spMk id="16" creationId="{F768415C-39D8-364E-87B1-E3BCE97DEBA1}"/>
            </ac:spMkLst>
          </pc:spChg>
          <pc:grpChg chg="mod">
            <ac:chgData name="Markus Johannes Zock" userId="a2b17c9c-a4d3-40bf-bdef-df4363d20581" providerId="ADAL" clId="{ADA39D46-C2EF-F34E-A4BC-47556875BA25}" dt="2020-08-13T15:10:23.596" v="27"/>
            <ac:grpSpMkLst>
              <pc:docMk/>
              <pc:sldMasterMk cId="3343047239" sldId="2147483702"/>
              <pc:sldLayoutMk cId="673297330" sldId="2147483704"/>
              <ac:grpSpMk id="7" creationId="{EF68DE18-AB23-427D-9D16-FB6D405FA98F}"/>
            </ac:grpSpMkLst>
          </pc:grpChg>
          <pc:picChg chg="mod">
            <ac:chgData name="Markus Johannes Zock" userId="a2b17c9c-a4d3-40bf-bdef-df4363d20581" providerId="ADAL" clId="{ADA39D46-C2EF-F34E-A4BC-47556875BA25}" dt="2020-08-13T15:10:23.596" v="27"/>
            <ac:picMkLst>
              <pc:docMk/>
              <pc:sldMasterMk cId="3343047239" sldId="2147483702"/>
              <pc:sldLayoutMk cId="673297330" sldId="2147483704"/>
              <ac:picMk id="8" creationId="{1B9697E2-EEE3-484D-A5F1-3BA85BCE2746}"/>
            </ac:picMkLst>
          </pc:picChg>
        </pc:sldLayoutChg>
        <pc:sldLayoutChg chg="delSp mod modTransition">
          <pc:chgData name="Markus Johannes Zock" userId="a2b17c9c-a4d3-40bf-bdef-df4363d20581" providerId="ADAL" clId="{ADA39D46-C2EF-F34E-A4BC-47556875BA25}" dt="2020-08-13T15:16:05.519" v="41" actId="478"/>
          <pc:sldLayoutMkLst>
            <pc:docMk/>
            <pc:sldMasterMk cId="3343047239" sldId="2147483702"/>
            <pc:sldLayoutMk cId="3609637886" sldId="2147483705"/>
          </pc:sldLayoutMkLst>
          <pc:spChg chg="del">
            <ac:chgData name="Markus Johannes Zock" userId="a2b17c9c-a4d3-40bf-bdef-df4363d20581" providerId="ADAL" clId="{ADA39D46-C2EF-F34E-A4BC-47556875BA25}" dt="2020-08-13T15:16:05.519" v="41" actId="478"/>
            <ac:spMkLst>
              <pc:docMk/>
              <pc:sldMasterMk cId="3343047239" sldId="2147483702"/>
              <pc:sldLayoutMk cId="3609637886" sldId="2147483705"/>
              <ac:spMk id="6" creationId="{00000000-0000-0000-0000-000000000000}"/>
            </ac:spMkLst>
          </pc:spChg>
        </pc:sldLayoutChg>
        <pc:sldLayoutChg chg="delSp mod modTransition">
          <pc:chgData name="Markus Johannes Zock" userId="a2b17c9c-a4d3-40bf-bdef-df4363d20581" providerId="ADAL" clId="{ADA39D46-C2EF-F34E-A4BC-47556875BA25}" dt="2020-08-13T15:16:08.915" v="42" actId="478"/>
          <pc:sldLayoutMkLst>
            <pc:docMk/>
            <pc:sldMasterMk cId="3343047239" sldId="2147483702"/>
            <pc:sldLayoutMk cId="2121548683" sldId="2147483706"/>
          </pc:sldLayoutMkLst>
          <pc:spChg chg="del">
            <ac:chgData name="Markus Johannes Zock" userId="a2b17c9c-a4d3-40bf-bdef-df4363d20581" providerId="ADAL" clId="{ADA39D46-C2EF-F34E-A4BC-47556875BA25}" dt="2020-08-13T15:16:08.915" v="42" actId="478"/>
            <ac:spMkLst>
              <pc:docMk/>
              <pc:sldMasterMk cId="3343047239" sldId="2147483702"/>
              <pc:sldLayoutMk cId="2121548683" sldId="2147483706"/>
              <ac:spMk id="7" creationId="{00000000-0000-0000-0000-000000000000}"/>
            </ac:spMkLst>
          </pc:spChg>
        </pc:sldLayoutChg>
        <pc:sldLayoutChg chg="delSp mod modTransition">
          <pc:chgData name="Markus Johannes Zock" userId="a2b17c9c-a4d3-40bf-bdef-df4363d20581" providerId="ADAL" clId="{ADA39D46-C2EF-F34E-A4BC-47556875BA25}" dt="2020-08-13T15:16:11.766" v="43" actId="478"/>
          <pc:sldLayoutMkLst>
            <pc:docMk/>
            <pc:sldMasterMk cId="3343047239" sldId="2147483702"/>
            <pc:sldLayoutMk cId="262172337" sldId="2147483707"/>
          </pc:sldLayoutMkLst>
          <pc:spChg chg="del">
            <ac:chgData name="Markus Johannes Zock" userId="a2b17c9c-a4d3-40bf-bdef-df4363d20581" providerId="ADAL" clId="{ADA39D46-C2EF-F34E-A4BC-47556875BA25}" dt="2020-08-13T15:16:11.766" v="43" actId="478"/>
            <ac:spMkLst>
              <pc:docMk/>
              <pc:sldMasterMk cId="3343047239" sldId="2147483702"/>
              <pc:sldLayoutMk cId="262172337" sldId="2147483707"/>
              <ac:spMk id="9" creationId="{00000000-0000-0000-0000-000000000000}"/>
            </ac:spMkLst>
          </pc:spChg>
        </pc:sldLayoutChg>
        <pc:sldLayoutChg chg="delSp mod modTransition">
          <pc:chgData name="Markus Johannes Zock" userId="a2b17c9c-a4d3-40bf-bdef-df4363d20581" providerId="ADAL" clId="{ADA39D46-C2EF-F34E-A4BC-47556875BA25}" dt="2020-08-13T15:16:14.258" v="44" actId="478"/>
          <pc:sldLayoutMkLst>
            <pc:docMk/>
            <pc:sldMasterMk cId="3343047239" sldId="2147483702"/>
            <pc:sldLayoutMk cId="3895407546" sldId="2147483708"/>
          </pc:sldLayoutMkLst>
          <pc:spChg chg="del">
            <ac:chgData name="Markus Johannes Zock" userId="a2b17c9c-a4d3-40bf-bdef-df4363d20581" providerId="ADAL" clId="{ADA39D46-C2EF-F34E-A4BC-47556875BA25}" dt="2020-08-13T15:16:14.258" v="44" actId="478"/>
            <ac:spMkLst>
              <pc:docMk/>
              <pc:sldMasterMk cId="3343047239" sldId="2147483702"/>
              <pc:sldLayoutMk cId="3895407546" sldId="2147483708"/>
              <ac:spMk id="5" creationId="{00000000-0000-0000-0000-000000000000}"/>
            </ac:spMkLst>
          </pc:spChg>
        </pc:sldLayoutChg>
        <pc:sldLayoutChg chg="delSp mod modTransition">
          <pc:chgData name="Markus Johannes Zock" userId="a2b17c9c-a4d3-40bf-bdef-df4363d20581" providerId="ADAL" clId="{ADA39D46-C2EF-F34E-A4BC-47556875BA25}" dt="2020-08-13T15:16:17.774" v="45" actId="478"/>
          <pc:sldLayoutMkLst>
            <pc:docMk/>
            <pc:sldMasterMk cId="3343047239" sldId="2147483702"/>
            <pc:sldLayoutMk cId="2827122248" sldId="2147483709"/>
          </pc:sldLayoutMkLst>
          <pc:spChg chg="del">
            <ac:chgData name="Markus Johannes Zock" userId="a2b17c9c-a4d3-40bf-bdef-df4363d20581" providerId="ADAL" clId="{ADA39D46-C2EF-F34E-A4BC-47556875BA25}" dt="2020-08-13T15:16:17.774" v="45" actId="478"/>
            <ac:spMkLst>
              <pc:docMk/>
              <pc:sldMasterMk cId="3343047239" sldId="2147483702"/>
              <pc:sldLayoutMk cId="2827122248" sldId="2147483709"/>
              <ac:spMk id="4" creationId="{00000000-0000-0000-0000-000000000000}"/>
            </ac:spMkLst>
          </pc:spChg>
        </pc:sldLayoutChg>
        <pc:sldLayoutChg chg="delSp mod modTransition">
          <pc:chgData name="Markus Johannes Zock" userId="a2b17c9c-a4d3-40bf-bdef-df4363d20581" providerId="ADAL" clId="{ADA39D46-C2EF-F34E-A4BC-47556875BA25}" dt="2020-08-13T15:20:16.707" v="58" actId="478"/>
          <pc:sldLayoutMkLst>
            <pc:docMk/>
            <pc:sldMasterMk cId="3343047239" sldId="2147483702"/>
            <pc:sldLayoutMk cId="634436983" sldId="2147483710"/>
          </pc:sldLayoutMkLst>
          <pc:spChg chg="del">
            <ac:chgData name="Markus Johannes Zock" userId="a2b17c9c-a4d3-40bf-bdef-df4363d20581" providerId="ADAL" clId="{ADA39D46-C2EF-F34E-A4BC-47556875BA25}" dt="2020-08-13T15:20:16.707" v="58" actId="478"/>
            <ac:spMkLst>
              <pc:docMk/>
              <pc:sldMasterMk cId="3343047239" sldId="2147483702"/>
              <pc:sldLayoutMk cId="634436983" sldId="2147483710"/>
              <ac:spMk id="7" creationId="{00000000-0000-0000-0000-000000000000}"/>
            </ac:spMkLst>
          </pc:spChg>
        </pc:sldLayoutChg>
        <pc:sldLayoutChg chg="delSp mod modTransition">
          <pc:chgData name="Markus Johannes Zock" userId="a2b17c9c-a4d3-40bf-bdef-df4363d20581" providerId="ADAL" clId="{ADA39D46-C2EF-F34E-A4BC-47556875BA25}" dt="2020-08-13T15:20:20.771" v="59" actId="478"/>
          <pc:sldLayoutMkLst>
            <pc:docMk/>
            <pc:sldMasterMk cId="3343047239" sldId="2147483702"/>
            <pc:sldLayoutMk cId="3017669705" sldId="2147483711"/>
          </pc:sldLayoutMkLst>
          <pc:spChg chg="del">
            <ac:chgData name="Markus Johannes Zock" userId="a2b17c9c-a4d3-40bf-bdef-df4363d20581" providerId="ADAL" clId="{ADA39D46-C2EF-F34E-A4BC-47556875BA25}" dt="2020-08-13T15:20:20.771" v="59" actId="478"/>
            <ac:spMkLst>
              <pc:docMk/>
              <pc:sldMasterMk cId="3343047239" sldId="2147483702"/>
              <pc:sldLayoutMk cId="3017669705" sldId="2147483711"/>
              <ac:spMk id="7" creationId="{00000000-0000-0000-0000-000000000000}"/>
            </ac:spMkLst>
          </pc:spChg>
        </pc:sldLayoutChg>
        <pc:sldLayoutChg chg="delSp mod modTransition">
          <pc:chgData name="Markus Johannes Zock" userId="a2b17c9c-a4d3-40bf-bdef-df4363d20581" providerId="ADAL" clId="{ADA39D46-C2EF-F34E-A4BC-47556875BA25}" dt="2020-08-13T15:20:24.321" v="60" actId="478"/>
          <pc:sldLayoutMkLst>
            <pc:docMk/>
            <pc:sldMasterMk cId="3343047239" sldId="2147483702"/>
            <pc:sldLayoutMk cId="1665706886" sldId="2147483712"/>
          </pc:sldLayoutMkLst>
          <pc:spChg chg="del">
            <ac:chgData name="Markus Johannes Zock" userId="a2b17c9c-a4d3-40bf-bdef-df4363d20581" providerId="ADAL" clId="{ADA39D46-C2EF-F34E-A4BC-47556875BA25}" dt="2020-08-13T15:20:24.321" v="60" actId="478"/>
            <ac:spMkLst>
              <pc:docMk/>
              <pc:sldMasterMk cId="3343047239" sldId="2147483702"/>
              <pc:sldLayoutMk cId="1665706886" sldId="2147483712"/>
              <ac:spMk id="6" creationId="{00000000-0000-0000-0000-000000000000}"/>
            </ac:spMkLst>
          </pc:spChg>
        </pc:sldLayoutChg>
        <pc:sldLayoutChg chg="delSp mod modTransition">
          <pc:chgData name="Markus Johannes Zock" userId="a2b17c9c-a4d3-40bf-bdef-df4363d20581" providerId="ADAL" clId="{ADA39D46-C2EF-F34E-A4BC-47556875BA25}" dt="2020-08-13T15:20:27.130" v="61" actId="478"/>
          <pc:sldLayoutMkLst>
            <pc:docMk/>
            <pc:sldMasterMk cId="3343047239" sldId="2147483702"/>
            <pc:sldLayoutMk cId="1013005582" sldId="2147483713"/>
          </pc:sldLayoutMkLst>
          <pc:spChg chg="del">
            <ac:chgData name="Markus Johannes Zock" userId="a2b17c9c-a4d3-40bf-bdef-df4363d20581" providerId="ADAL" clId="{ADA39D46-C2EF-F34E-A4BC-47556875BA25}" dt="2020-08-13T15:20:27.130" v="61" actId="478"/>
            <ac:spMkLst>
              <pc:docMk/>
              <pc:sldMasterMk cId="3343047239" sldId="2147483702"/>
              <pc:sldLayoutMk cId="1013005582" sldId="2147483713"/>
              <ac:spMk id="6" creationId="{00000000-0000-0000-0000-000000000000}"/>
            </ac:spMkLst>
          </pc:spChg>
        </pc:sldLayoutChg>
      </pc:sldMasterChg>
    </pc:docChg>
  </pc:docChgLst>
  <pc:docChgLst>
    <pc:chgData name="Markus Johannes Zock" userId="a2b17c9c-a4d3-40bf-bdef-df4363d20581" providerId="ADAL" clId="{FC08E099-2D21-234D-973D-50284418057B}"/>
    <pc:docChg chg="undo redo custSel addSld delSld modSld">
      <pc:chgData name="Markus Johannes Zock" userId="a2b17c9c-a4d3-40bf-bdef-df4363d20581" providerId="ADAL" clId="{FC08E099-2D21-234D-973D-50284418057B}" dt="2020-09-01T17:59:46.314" v="5583"/>
      <pc:docMkLst>
        <pc:docMk/>
      </pc:docMkLst>
      <pc:sldChg chg="modSp mod">
        <pc:chgData name="Markus Johannes Zock" userId="a2b17c9c-a4d3-40bf-bdef-df4363d20581" providerId="ADAL" clId="{FC08E099-2D21-234D-973D-50284418057B}" dt="2020-09-01T17:59:28.018" v="5582"/>
        <pc:sldMkLst>
          <pc:docMk/>
          <pc:sldMk cId="1070562514" sldId="258"/>
        </pc:sldMkLst>
        <pc:spChg chg="mod">
          <ac:chgData name="Markus Johannes Zock" userId="a2b17c9c-a4d3-40bf-bdef-df4363d20581" providerId="ADAL" clId="{FC08E099-2D21-234D-973D-50284418057B}" dt="2020-09-01T17:59:28.018" v="5582"/>
          <ac:spMkLst>
            <pc:docMk/>
            <pc:sldMk cId="1070562514" sldId="258"/>
            <ac:spMk id="6" creationId="{00000000-0000-0000-0000-000000000000}"/>
          </ac:spMkLst>
        </pc:spChg>
      </pc:sldChg>
      <pc:sldChg chg="addSp">
        <pc:chgData name="Markus Johannes Zock" userId="a2b17c9c-a4d3-40bf-bdef-df4363d20581" providerId="ADAL" clId="{FC08E099-2D21-234D-973D-50284418057B}" dt="2020-09-01T13:51:17.400" v="5579"/>
        <pc:sldMkLst>
          <pc:docMk/>
          <pc:sldMk cId="175723101" sldId="284"/>
        </pc:sldMkLst>
        <pc:picChg chg="add">
          <ac:chgData name="Markus Johannes Zock" userId="a2b17c9c-a4d3-40bf-bdef-df4363d20581" providerId="ADAL" clId="{FC08E099-2D21-234D-973D-50284418057B}" dt="2020-09-01T13:51:17.400" v="5579"/>
          <ac:picMkLst>
            <pc:docMk/>
            <pc:sldMk cId="175723101" sldId="284"/>
            <ac:picMk id="1026" creationId="{838521ED-0F92-0745-ABF5-9B673ACB606A}"/>
          </ac:picMkLst>
        </pc:picChg>
      </pc:sldChg>
      <pc:sldChg chg="add">
        <pc:chgData name="Markus Johannes Zock" userId="a2b17c9c-a4d3-40bf-bdef-df4363d20581" providerId="ADAL" clId="{FC08E099-2D21-234D-973D-50284418057B}" dt="2020-09-01T17:58:41.752" v="5580"/>
        <pc:sldMkLst>
          <pc:docMk/>
          <pc:sldMk cId="3911593587" sldId="288"/>
        </pc:sldMkLst>
      </pc:sldChg>
      <pc:sldChg chg="addSp delSp modSp mod modNotesTx">
        <pc:chgData name="Markus Johannes Zock" userId="a2b17c9c-a4d3-40bf-bdef-df4363d20581" providerId="ADAL" clId="{FC08E099-2D21-234D-973D-50284418057B}" dt="2020-09-01T12:21:20.914" v="5535" actId="20577"/>
        <pc:sldMkLst>
          <pc:docMk/>
          <pc:sldMk cId="2567559026" sldId="293"/>
        </pc:sldMkLst>
        <pc:spChg chg="mod">
          <ac:chgData name="Markus Johannes Zock" userId="a2b17c9c-a4d3-40bf-bdef-df4363d20581" providerId="ADAL" clId="{FC08E099-2D21-234D-973D-50284418057B}" dt="2020-08-31T14:08:21.534" v="214" actId="20577"/>
          <ac:spMkLst>
            <pc:docMk/>
            <pc:sldMk cId="2567559026" sldId="293"/>
            <ac:spMk id="5" creationId="{00000000-0000-0000-0000-000000000000}"/>
          </ac:spMkLst>
        </pc:spChg>
        <pc:spChg chg="mod">
          <ac:chgData name="Markus Johannes Zock" userId="a2b17c9c-a4d3-40bf-bdef-df4363d20581" providerId="ADAL" clId="{FC08E099-2D21-234D-973D-50284418057B}" dt="2020-08-31T13:16:51.391" v="4" actId="18245"/>
          <ac:spMkLst>
            <pc:docMk/>
            <pc:sldMk cId="2567559026" sldId="293"/>
            <ac:spMk id="7" creationId="{D392E065-BB75-2147-9EDE-70CD4CADB275}"/>
          </ac:spMkLst>
        </pc:spChg>
        <pc:spChg chg="mod">
          <ac:chgData name="Markus Johannes Zock" userId="a2b17c9c-a4d3-40bf-bdef-df4363d20581" providerId="ADAL" clId="{FC08E099-2D21-234D-973D-50284418057B}" dt="2020-08-31T13:16:51.391" v="4" actId="18245"/>
          <ac:spMkLst>
            <pc:docMk/>
            <pc:sldMk cId="2567559026" sldId="293"/>
            <ac:spMk id="8" creationId="{F5C79BEE-3F11-0240-AC80-3A1FA2422F22}"/>
          </ac:spMkLst>
        </pc:spChg>
        <pc:spChg chg="mod">
          <ac:chgData name="Markus Johannes Zock" userId="a2b17c9c-a4d3-40bf-bdef-df4363d20581" providerId="ADAL" clId="{FC08E099-2D21-234D-973D-50284418057B}" dt="2020-08-31T13:16:51.391" v="4" actId="18245"/>
          <ac:spMkLst>
            <pc:docMk/>
            <pc:sldMk cId="2567559026" sldId="293"/>
            <ac:spMk id="9" creationId="{21B936AE-3D81-8F44-8326-BD2E98A6FE8D}"/>
          </ac:spMkLst>
        </pc:spChg>
        <pc:spChg chg="mod">
          <ac:chgData name="Markus Johannes Zock" userId="a2b17c9c-a4d3-40bf-bdef-df4363d20581" providerId="ADAL" clId="{FC08E099-2D21-234D-973D-50284418057B}" dt="2020-08-31T13:16:51.391" v="4" actId="18245"/>
          <ac:spMkLst>
            <pc:docMk/>
            <pc:sldMk cId="2567559026" sldId="293"/>
            <ac:spMk id="10" creationId="{C63469FE-0CC9-8141-AB8D-8DEFA742DE62}"/>
          </ac:spMkLst>
        </pc:spChg>
        <pc:spChg chg="mod">
          <ac:chgData name="Markus Johannes Zock" userId="a2b17c9c-a4d3-40bf-bdef-df4363d20581" providerId="ADAL" clId="{FC08E099-2D21-234D-973D-50284418057B}" dt="2020-08-31T13:16:51.391" v="4" actId="18245"/>
          <ac:spMkLst>
            <pc:docMk/>
            <pc:sldMk cId="2567559026" sldId="293"/>
            <ac:spMk id="11" creationId="{E4224734-918E-6E44-A996-C85B0CF37AD7}"/>
          </ac:spMkLst>
        </pc:spChg>
        <pc:spChg chg="mod">
          <ac:chgData name="Markus Johannes Zock" userId="a2b17c9c-a4d3-40bf-bdef-df4363d20581" providerId="ADAL" clId="{FC08E099-2D21-234D-973D-50284418057B}" dt="2020-08-31T13:16:51.391" v="4" actId="18245"/>
          <ac:spMkLst>
            <pc:docMk/>
            <pc:sldMk cId="2567559026" sldId="293"/>
            <ac:spMk id="12" creationId="{5429A920-857C-EB47-8DFE-35F6D80F192C}"/>
          </ac:spMkLst>
        </pc:spChg>
        <pc:spChg chg="mod">
          <ac:chgData name="Markus Johannes Zock" userId="a2b17c9c-a4d3-40bf-bdef-df4363d20581" providerId="ADAL" clId="{FC08E099-2D21-234D-973D-50284418057B}" dt="2020-08-31T13:16:51.391" v="4" actId="18245"/>
          <ac:spMkLst>
            <pc:docMk/>
            <pc:sldMk cId="2567559026" sldId="293"/>
            <ac:spMk id="13" creationId="{6FAB4742-6372-E84F-BD99-B9E7BD9C8EBB}"/>
          </ac:spMkLst>
        </pc:spChg>
        <pc:spChg chg="mod">
          <ac:chgData name="Markus Johannes Zock" userId="a2b17c9c-a4d3-40bf-bdef-df4363d20581" providerId="ADAL" clId="{FC08E099-2D21-234D-973D-50284418057B}" dt="2020-08-31T13:16:25.131" v="1" actId="18245"/>
          <ac:spMkLst>
            <pc:docMk/>
            <pc:sldMk cId="2567559026" sldId="293"/>
            <ac:spMk id="14" creationId="{0B0D48D3-2A9C-C142-8DE0-309ED2FDED10}"/>
          </ac:spMkLst>
        </pc:spChg>
        <pc:spChg chg="add mod">
          <ac:chgData name="Markus Johannes Zock" userId="a2b17c9c-a4d3-40bf-bdef-df4363d20581" providerId="ADAL" clId="{FC08E099-2D21-234D-973D-50284418057B}" dt="2020-09-01T12:20:06.503" v="5525" actId="121"/>
          <ac:spMkLst>
            <pc:docMk/>
            <pc:sldMk cId="2567559026" sldId="293"/>
            <ac:spMk id="14" creationId="{29F1DEC6-8BA2-F74D-A4B0-BDD8C827EF30}"/>
          </ac:spMkLst>
        </pc:spChg>
        <pc:spChg chg="mod">
          <ac:chgData name="Markus Johannes Zock" userId="a2b17c9c-a4d3-40bf-bdef-df4363d20581" providerId="ADAL" clId="{FC08E099-2D21-234D-973D-50284418057B}" dt="2020-09-01T12:21:20.914" v="5535" actId="20577"/>
          <ac:spMkLst>
            <pc:docMk/>
            <pc:sldMk cId="2567559026" sldId="293"/>
            <ac:spMk id="16" creationId="{81B98D27-DA4A-1348-AD63-BD9D8A88C62B}"/>
          </ac:spMkLst>
        </pc:spChg>
        <pc:spChg chg="mod">
          <ac:chgData name="Markus Johannes Zock" userId="a2b17c9c-a4d3-40bf-bdef-df4363d20581" providerId="ADAL" clId="{FC08E099-2D21-234D-973D-50284418057B}" dt="2020-08-31T13:17:01.529" v="5" actId="18245"/>
          <ac:spMkLst>
            <pc:docMk/>
            <pc:sldMk cId="2567559026" sldId="293"/>
            <ac:spMk id="17" creationId="{62F7689F-B909-ED4A-A088-EA736DA34D5F}"/>
          </ac:spMkLst>
        </pc:spChg>
        <pc:spChg chg="mod">
          <ac:chgData name="Markus Johannes Zock" userId="a2b17c9c-a4d3-40bf-bdef-df4363d20581" providerId="ADAL" clId="{FC08E099-2D21-234D-973D-50284418057B}" dt="2020-09-01T11:58:56.650" v="4922" actId="20577"/>
          <ac:spMkLst>
            <pc:docMk/>
            <pc:sldMk cId="2567559026" sldId="293"/>
            <ac:spMk id="18" creationId="{D2A1B12C-8505-DF42-B1BA-4F1967D7770F}"/>
          </ac:spMkLst>
        </pc:spChg>
        <pc:spChg chg="mod">
          <ac:chgData name="Markus Johannes Zock" userId="a2b17c9c-a4d3-40bf-bdef-df4363d20581" providerId="ADAL" clId="{FC08E099-2D21-234D-973D-50284418057B}" dt="2020-08-31T13:17:01.529" v="5" actId="18245"/>
          <ac:spMkLst>
            <pc:docMk/>
            <pc:sldMk cId="2567559026" sldId="293"/>
            <ac:spMk id="19" creationId="{3B43E24C-515B-A741-A3D2-71CBEF37C247}"/>
          </ac:spMkLst>
        </pc:spChg>
        <pc:spChg chg="mod">
          <ac:chgData name="Markus Johannes Zock" userId="a2b17c9c-a4d3-40bf-bdef-df4363d20581" providerId="ADAL" clId="{FC08E099-2D21-234D-973D-50284418057B}" dt="2020-09-01T08:38:25.620" v="822" actId="20577"/>
          <ac:spMkLst>
            <pc:docMk/>
            <pc:sldMk cId="2567559026" sldId="293"/>
            <ac:spMk id="20" creationId="{18158168-3F36-F74D-9C35-63E2F9408529}"/>
          </ac:spMkLst>
        </pc:spChg>
        <pc:spChg chg="mod">
          <ac:chgData name="Markus Johannes Zock" userId="a2b17c9c-a4d3-40bf-bdef-df4363d20581" providerId="ADAL" clId="{FC08E099-2D21-234D-973D-50284418057B}" dt="2020-08-31T13:17:01.529" v="5" actId="18245"/>
          <ac:spMkLst>
            <pc:docMk/>
            <pc:sldMk cId="2567559026" sldId="293"/>
            <ac:spMk id="21" creationId="{B2D1272C-F118-2D4D-AF36-7333D350D672}"/>
          </ac:spMkLst>
        </pc:spChg>
        <pc:spChg chg="mod">
          <ac:chgData name="Markus Johannes Zock" userId="a2b17c9c-a4d3-40bf-bdef-df4363d20581" providerId="ADAL" clId="{FC08E099-2D21-234D-973D-50284418057B}" dt="2020-09-01T08:39:13.181" v="974" actId="20577"/>
          <ac:spMkLst>
            <pc:docMk/>
            <pc:sldMk cId="2567559026" sldId="293"/>
            <ac:spMk id="22" creationId="{2435570C-2AFA-E547-A1AB-DF4390868C87}"/>
          </ac:spMkLst>
        </pc:spChg>
        <pc:spChg chg="mod">
          <ac:chgData name="Markus Johannes Zock" userId="a2b17c9c-a4d3-40bf-bdef-df4363d20581" providerId="ADAL" clId="{FC08E099-2D21-234D-973D-50284418057B}" dt="2020-08-31T13:17:01.529" v="5" actId="18245"/>
          <ac:spMkLst>
            <pc:docMk/>
            <pc:sldMk cId="2567559026" sldId="293"/>
            <ac:spMk id="23" creationId="{2278F7B4-EE09-2747-8703-2DE28AFFF4DF}"/>
          </ac:spMkLst>
        </pc:spChg>
        <pc:grpChg chg="mod">
          <ac:chgData name="Markus Johannes Zock" userId="a2b17c9c-a4d3-40bf-bdef-df4363d20581" providerId="ADAL" clId="{FC08E099-2D21-234D-973D-50284418057B}" dt="2020-08-31T13:16:51.391" v="4" actId="18245"/>
          <ac:grpSpMkLst>
            <pc:docMk/>
            <pc:sldMk cId="2567559026" sldId="293"/>
            <ac:grpSpMk id="2" creationId="{7C5658A4-2D2D-2943-8F04-0B36C4A099BF}"/>
          </ac:grpSpMkLst>
        </pc:grpChg>
        <pc:grpChg chg="mod">
          <ac:chgData name="Markus Johannes Zock" userId="a2b17c9c-a4d3-40bf-bdef-df4363d20581" providerId="ADAL" clId="{FC08E099-2D21-234D-973D-50284418057B}" dt="2020-08-31T13:17:08.459" v="6" actId="14100"/>
          <ac:grpSpMkLst>
            <pc:docMk/>
            <pc:sldMk cId="2567559026" sldId="293"/>
            <ac:grpSpMk id="15" creationId="{7A9B03AC-D6F5-E04D-A920-A6216D4F16DF}"/>
          </ac:grpSpMkLst>
        </pc:grpChg>
        <pc:graphicFrameChg chg="add del mod">
          <ac:chgData name="Markus Johannes Zock" userId="a2b17c9c-a4d3-40bf-bdef-df4363d20581" providerId="ADAL" clId="{FC08E099-2D21-234D-973D-50284418057B}" dt="2020-08-31T13:17:01.529" v="5" actId="18245"/>
          <ac:graphicFrameMkLst>
            <pc:docMk/>
            <pc:sldMk cId="2567559026" sldId="293"/>
            <ac:graphicFrameMk id="6" creationId="{00000000-0000-0000-0000-000000000000}"/>
          </ac:graphicFrameMkLst>
        </pc:graphicFrameChg>
      </pc:sldChg>
      <pc:sldChg chg="modSp mod">
        <pc:chgData name="Markus Johannes Zock" userId="a2b17c9c-a4d3-40bf-bdef-df4363d20581" providerId="ADAL" clId="{FC08E099-2D21-234D-973D-50284418057B}" dt="2020-09-01T11:01:11.033" v="4166" actId="113"/>
        <pc:sldMkLst>
          <pc:docMk/>
          <pc:sldMk cId="2490911425" sldId="296"/>
        </pc:sldMkLst>
        <pc:spChg chg="mod">
          <ac:chgData name="Markus Johannes Zock" userId="a2b17c9c-a4d3-40bf-bdef-df4363d20581" providerId="ADAL" clId="{FC08E099-2D21-234D-973D-50284418057B}" dt="2020-09-01T11:01:11.033" v="4166" actId="113"/>
          <ac:spMkLst>
            <pc:docMk/>
            <pc:sldMk cId="2490911425" sldId="296"/>
            <ac:spMk id="5" creationId="{00000000-0000-0000-0000-000000000000}"/>
          </ac:spMkLst>
        </pc:spChg>
      </pc:sldChg>
      <pc:sldChg chg="modSp del mod">
        <pc:chgData name="Markus Johannes Zock" userId="a2b17c9c-a4d3-40bf-bdef-df4363d20581" providerId="ADAL" clId="{FC08E099-2D21-234D-973D-50284418057B}" dt="2020-08-31T14:03:27.755" v="26" actId="2696"/>
        <pc:sldMkLst>
          <pc:docMk/>
          <pc:sldMk cId="1934988368" sldId="560"/>
        </pc:sldMkLst>
        <pc:spChg chg="mod">
          <ac:chgData name="Markus Johannes Zock" userId="a2b17c9c-a4d3-40bf-bdef-df4363d20581" providerId="ADAL" clId="{FC08E099-2D21-234D-973D-50284418057B}" dt="2020-08-31T14:03:10.272" v="25" actId="27636"/>
          <ac:spMkLst>
            <pc:docMk/>
            <pc:sldMk cId="1934988368" sldId="560"/>
            <ac:spMk id="2" creationId="{2E80158F-BE89-E046-810E-73D476732EE1}"/>
          </ac:spMkLst>
        </pc:spChg>
      </pc:sldChg>
      <pc:sldChg chg="addSp delSp modSp del mod">
        <pc:chgData name="Markus Johannes Zock" userId="a2b17c9c-a4d3-40bf-bdef-df4363d20581" providerId="ADAL" clId="{FC08E099-2D21-234D-973D-50284418057B}" dt="2020-09-01T09:43:56.977" v="3459" actId="2696"/>
        <pc:sldMkLst>
          <pc:docMk/>
          <pc:sldMk cId="604988671" sldId="561"/>
        </pc:sldMkLst>
        <pc:picChg chg="add del mod">
          <ac:chgData name="Markus Johannes Zock" userId="a2b17c9c-a4d3-40bf-bdef-df4363d20581" providerId="ADAL" clId="{FC08E099-2D21-234D-973D-50284418057B}" dt="2020-09-01T09:38:26.983" v="3402" actId="478"/>
          <ac:picMkLst>
            <pc:docMk/>
            <pc:sldMk cId="604988671" sldId="561"/>
            <ac:picMk id="6" creationId="{5880DB1B-5F4C-9A47-B08F-3C6010FE4040}"/>
          </ac:picMkLst>
        </pc:picChg>
        <pc:picChg chg="add del mod">
          <ac:chgData name="Markus Johannes Zock" userId="a2b17c9c-a4d3-40bf-bdef-df4363d20581" providerId="ADAL" clId="{FC08E099-2D21-234D-973D-50284418057B}" dt="2020-09-01T09:41:43.261" v="3440" actId="478"/>
          <ac:picMkLst>
            <pc:docMk/>
            <pc:sldMk cId="604988671" sldId="561"/>
            <ac:picMk id="8" creationId="{284073FE-A1F7-2640-85A0-DE5676DD593B}"/>
          </ac:picMkLst>
        </pc:picChg>
        <pc:picChg chg="add del mod">
          <ac:chgData name="Markus Johannes Zock" userId="a2b17c9c-a4d3-40bf-bdef-df4363d20581" providerId="ADAL" clId="{FC08E099-2D21-234D-973D-50284418057B}" dt="2020-09-01T09:41:42.095" v="3439" actId="478"/>
          <ac:picMkLst>
            <pc:docMk/>
            <pc:sldMk cId="604988671" sldId="561"/>
            <ac:picMk id="10" creationId="{04448699-C4DE-CD49-88A9-41143563BE5B}"/>
          </ac:picMkLst>
        </pc:picChg>
        <pc:picChg chg="add del mod">
          <ac:chgData name="Markus Johannes Zock" userId="a2b17c9c-a4d3-40bf-bdef-df4363d20581" providerId="ADAL" clId="{FC08E099-2D21-234D-973D-50284418057B}" dt="2020-09-01T09:43:38.523" v="3456" actId="21"/>
          <ac:picMkLst>
            <pc:docMk/>
            <pc:sldMk cId="604988671" sldId="561"/>
            <ac:picMk id="12" creationId="{71143472-9B3E-CA49-A19F-76F0A4C420FB}"/>
          </ac:picMkLst>
        </pc:picChg>
        <pc:picChg chg="add del mod">
          <ac:chgData name="Markus Johannes Zock" userId="a2b17c9c-a4d3-40bf-bdef-df4363d20581" providerId="ADAL" clId="{FC08E099-2D21-234D-973D-50284418057B}" dt="2020-09-01T09:41:36.276" v="3437" actId="478"/>
          <ac:picMkLst>
            <pc:docMk/>
            <pc:sldMk cId="604988671" sldId="561"/>
            <ac:picMk id="14" creationId="{754F237E-C67A-F043-85AF-1EE51EB63424}"/>
          </ac:picMkLst>
        </pc:picChg>
        <pc:picChg chg="add del mod">
          <ac:chgData name="Markus Johannes Zock" userId="a2b17c9c-a4d3-40bf-bdef-df4363d20581" providerId="ADAL" clId="{FC08E099-2D21-234D-973D-50284418057B}" dt="2020-09-01T09:23:09.430" v="3234" actId="21"/>
          <ac:picMkLst>
            <pc:docMk/>
            <pc:sldMk cId="604988671" sldId="561"/>
            <ac:picMk id="16" creationId="{1DA2197E-B2E7-9C4C-B39E-71AF5935A45B}"/>
          </ac:picMkLst>
        </pc:picChg>
      </pc:sldChg>
      <pc:sldChg chg="addSp delSp modSp del mod">
        <pc:chgData name="Markus Johannes Zock" userId="a2b17c9c-a4d3-40bf-bdef-df4363d20581" providerId="ADAL" clId="{FC08E099-2D21-234D-973D-50284418057B}" dt="2020-09-01T09:09:46.572" v="2776" actId="2696"/>
        <pc:sldMkLst>
          <pc:docMk/>
          <pc:sldMk cId="308299023" sldId="562"/>
        </pc:sldMkLst>
        <pc:spChg chg="add mod">
          <ac:chgData name="Markus Johannes Zock" userId="a2b17c9c-a4d3-40bf-bdef-df4363d20581" providerId="ADAL" clId="{FC08E099-2D21-234D-973D-50284418057B}" dt="2020-09-01T08:41:29.647" v="986" actId="21"/>
          <ac:spMkLst>
            <pc:docMk/>
            <pc:sldMk cId="308299023" sldId="562"/>
            <ac:spMk id="5" creationId="{25503670-3783-DE47-BCC5-B771A9A0028E}"/>
          </ac:spMkLst>
        </pc:spChg>
        <pc:picChg chg="del">
          <ac:chgData name="Markus Johannes Zock" userId="a2b17c9c-a4d3-40bf-bdef-df4363d20581" providerId="ADAL" clId="{FC08E099-2D21-234D-973D-50284418057B}" dt="2020-09-01T08:41:29.647" v="986" actId="21"/>
          <ac:picMkLst>
            <pc:docMk/>
            <pc:sldMk cId="308299023" sldId="562"/>
            <ac:picMk id="10" creationId="{561F6FE5-C0EA-CE4A-892B-F3466E3D43D0}"/>
          </ac:picMkLst>
        </pc:picChg>
      </pc:sldChg>
      <pc:sldChg chg="modSp del mod modClrScheme chgLayout">
        <pc:chgData name="Markus Johannes Zock" userId="a2b17c9c-a4d3-40bf-bdef-df4363d20581" providerId="ADAL" clId="{FC08E099-2D21-234D-973D-50284418057B}" dt="2020-09-01T09:13:33.085" v="2885" actId="2696"/>
        <pc:sldMkLst>
          <pc:docMk/>
          <pc:sldMk cId="3897413354" sldId="563"/>
        </pc:sldMkLst>
        <pc:spChg chg="mod ord">
          <ac:chgData name="Markus Johannes Zock" userId="a2b17c9c-a4d3-40bf-bdef-df4363d20581" providerId="ADAL" clId="{FC08E099-2D21-234D-973D-50284418057B}" dt="2020-09-01T09:10:01.939" v="2778" actId="700"/>
          <ac:spMkLst>
            <pc:docMk/>
            <pc:sldMk cId="3897413354" sldId="563"/>
            <ac:spMk id="2" creationId="{1E8987C8-20E9-1A40-B01A-C422195E59DA}"/>
          </ac:spMkLst>
        </pc:spChg>
        <pc:spChg chg="mod ord">
          <ac:chgData name="Markus Johannes Zock" userId="a2b17c9c-a4d3-40bf-bdef-df4363d20581" providerId="ADAL" clId="{FC08E099-2D21-234D-973D-50284418057B}" dt="2020-09-01T09:10:01.939" v="2778" actId="700"/>
          <ac:spMkLst>
            <pc:docMk/>
            <pc:sldMk cId="3897413354" sldId="563"/>
            <ac:spMk id="4" creationId="{129477CF-DBA8-624E-94D5-02276315A2FC}"/>
          </ac:spMkLst>
        </pc:spChg>
        <pc:spChg chg="mod ord">
          <ac:chgData name="Markus Johannes Zock" userId="a2b17c9c-a4d3-40bf-bdef-df4363d20581" providerId="ADAL" clId="{FC08E099-2D21-234D-973D-50284418057B}" dt="2020-09-01T09:10:01.939" v="2778" actId="700"/>
          <ac:spMkLst>
            <pc:docMk/>
            <pc:sldMk cId="3897413354" sldId="563"/>
            <ac:spMk id="6" creationId="{3673EE66-38B0-7A42-B4B0-36136402B639}"/>
          </ac:spMkLst>
        </pc:spChg>
        <pc:spChg chg="mod ord">
          <ac:chgData name="Markus Johannes Zock" userId="a2b17c9c-a4d3-40bf-bdef-df4363d20581" providerId="ADAL" clId="{FC08E099-2D21-234D-973D-50284418057B}" dt="2020-09-01T09:10:01.939" v="2778" actId="700"/>
          <ac:spMkLst>
            <pc:docMk/>
            <pc:sldMk cId="3897413354" sldId="563"/>
            <ac:spMk id="7" creationId="{82AB00AC-077E-8240-866E-09AB50357CFB}"/>
          </ac:spMkLst>
        </pc:spChg>
        <pc:spChg chg="mod ord">
          <ac:chgData name="Markus Johannes Zock" userId="a2b17c9c-a4d3-40bf-bdef-df4363d20581" providerId="ADAL" clId="{FC08E099-2D21-234D-973D-50284418057B}" dt="2020-09-01T09:10:01.939" v="2778" actId="700"/>
          <ac:spMkLst>
            <pc:docMk/>
            <pc:sldMk cId="3897413354" sldId="563"/>
            <ac:spMk id="8" creationId="{5CD84F0E-08B1-5B41-8079-1B861B818C56}"/>
          </ac:spMkLst>
        </pc:spChg>
        <pc:picChg chg="mod ord">
          <ac:chgData name="Markus Johannes Zock" userId="a2b17c9c-a4d3-40bf-bdef-df4363d20581" providerId="ADAL" clId="{FC08E099-2D21-234D-973D-50284418057B}" dt="2020-09-01T09:10:01.939" v="2778" actId="700"/>
          <ac:picMkLst>
            <pc:docMk/>
            <pc:sldMk cId="3897413354" sldId="563"/>
            <ac:picMk id="14" creationId="{1678982E-E387-6C43-A837-6051A4780958}"/>
          </ac:picMkLst>
        </pc:picChg>
        <pc:picChg chg="mod ord">
          <ac:chgData name="Markus Johannes Zock" userId="a2b17c9c-a4d3-40bf-bdef-df4363d20581" providerId="ADAL" clId="{FC08E099-2D21-234D-973D-50284418057B}" dt="2020-09-01T09:10:01.939" v="2778" actId="700"/>
          <ac:picMkLst>
            <pc:docMk/>
            <pc:sldMk cId="3897413354" sldId="563"/>
            <ac:picMk id="16" creationId="{3DED4E58-15C1-284A-93DB-E8D7F346681F}"/>
          </ac:picMkLst>
        </pc:picChg>
      </pc:sldChg>
      <pc:sldChg chg="addSp delSp modSp add del mod">
        <pc:chgData name="Markus Johannes Zock" userId="a2b17c9c-a4d3-40bf-bdef-df4363d20581" providerId="ADAL" clId="{FC08E099-2D21-234D-973D-50284418057B}" dt="2020-09-01T09:35:37.806" v="3388" actId="2696"/>
        <pc:sldMkLst>
          <pc:docMk/>
          <pc:sldMk cId="3474190129" sldId="564"/>
        </pc:sldMkLst>
        <pc:spChg chg="del mod">
          <ac:chgData name="Markus Johannes Zock" userId="a2b17c9c-a4d3-40bf-bdef-df4363d20581" providerId="ADAL" clId="{FC08E099-2D21-234D-973D-50284418057B}" dt="2020-09-01T09:24:06.609" v="3242" actId="21"/>
          <ac:spMkLst>
            <pc:docMk/>
            <pc:sldMk cId="3474190129" sldId="564"/>
            <ac:spMk id="2" creationId="{3125196B-73F7-9F48-9639-FDF565DF93D2}"/>
          </ac:spMkLst>
        </pc:spChg>
        <pc:spChg chg="mod">
          <ac:chgData name="Markus Johannes Zock" userId="a2b17c9c-a4d3-40bf-bdef-df4363d20581" providerId="ADAL" clId="{FC08E099-2D21-234D-973D-50284418057B}" dt="2020-09-01T09:15:26.022" v="2927" actId="404"/>
          <ac:spMkLst>
            <pc:docMk/>
            <pc:sldMk cId="3474190129" sldId="564"/>
            <ac:spMk id="4" creationId="{D8009AED-A662-2648-8DB1-3BCC3596E9DF}"/>
          </ac:spMkLst>
        </pc:spChg>
        <pc:spChg chg="add mod">
          <ac:chgData name="Markus Johannes Zock" userId="a2b17c9c-a4d3-40bf-bdef-df4363d20581" providerId="ADAL" clId="{FC08E099-2D21-234D-973D-50284418057B}" dt="2020-09-01T09:24:06.609" v="3242" actId="21"/>
          <ac:spMkLst>
            <pc:docMk/>
            <pc:sldMk cId="3474190129" sldId="564"/>
            <ac:spMk id="6" creationId="{F3915E93-E473-3C4A-8546-D4119268AF1C}"/>
          </ac:spMkLst>
        </pc:spChg>
        <pc:picChg chg="del">
          <ac:chgData name="Markus Johannes Zock" userId="a2b17c9c-a4d3-40bf-bdef-df4363d20581" providerId="ADAL" clId="{FC08E099-2D21-234D-973D-50284418057B}" dt="2020-08-31T13:22:58.306" v="16" actId="478"/>
          <ac:picMkLst>
            <pc:docMk/>
            <pc:sldMk cId="3474190129" sldId="564"/>
            <ac:picMk id="6" creationId="{5880DB1B-5F4C-9A47-B08F-3C6010FE4040}"/>
          </ac:picMkLst>
        </pc:picChg>
        <pc:picChg chg="del">
          <ac:chgData name="Markus Johannes Zock" userId="a2b17c9c-a4d3-40bf-bdef-df4363d20581" providerId="ADAL" clId="{FC08E099-2D21-234D-973D-50284418057B}" dt="2020-08-31T13:22:56.854" v="15" actId="478"/>
          <ac:picMkLst>
            <pc:docMk/>
            <pc:sldMk cId="3474190129" sldId="564"/>
            <ac:picMk id="8" creationId="{284073FE-A1F7-2640-85A0-DE5676DD593B}"/>
          </ac:picMkLst>
        </pc:picChg>
        <pc:picChg chg="del">
          <ac:chgData name="Markus Johannes Zock" userId="a2b17c9c-a4d3-40bf-bdef-df4363d20581" providerId="ADAL" clId="{FC08E099-2D21-234D-973D-50284418057B}" dt="2020-08-31T13:22:55.013" v="14" actId="478"/>
          <ac:picMkLst>
            <pc:docMk/>
            <pc:sldMk cId="3474190129" sldId="564"/>
            <ac:picMk id="10" creationId="{04448699-C4DE-CD49-88A9-41143563BE5B}"/>
          </ac:picMkLst>
        </pc:picChg>
        <pc:picChg chg="del">
          <ac:chgData name="Markus Johannes Zock" userId="a2b17c9c-a4d3-40bf-bdef-df4363d20581" providerId="ADAL" clId="{FC08E099-2D21-234D-973D-50284418057B}" dt="2020-08-31T13:23:03.475" v="19" actId="478"/>
          <ac:picMkLst>
            <pc:docMk/>
            <pc:sldMk cId="3474190129" sldId="564"/>
            <ac:picMk id="12" creationId="{71143472-9B3E-CA49-A19F-76F0A4C420FB}"/>
          </ac:picMkLst>
        </pc:picChg>
        <pc:picChg chg="del">
          <ac:chgData name="Markus Johannes Zock" userId="a2b17c9c-a4d3-40bf-bdef-df4363d20581" providerId="ADAL" clId="{FC08E099-2D21-234D-973D-50284418057B}" dt="2020-08-31T13:23:02.403" v="18" actId="478"/>
          <ac:picMkLst>
            <pc:docMk/>
            <pc:sldMk cId="3474190129" sldId="564"/>
            <ac:picMk id="14" creationId="{754F237E-C67A-F043-85AF-1EE51EB63424}"/>
          </ac:picMkLst>
        </pc:picChg>
        <pc:picChg chg="del">
          <ac:chgData name="Markus Johannes Zock" userId="a2b17c9c-a4d3-40bf-bdef-df4363d20581" providerId="ADAL" clId="{FC08E099-2D21-234D-973D-50284418057B}" dt="2020-08-31T13:23:01.245" v="17" actId="478"/>
          <ac:picMkLst>
            <pc:docMk/>
            <pc:sldMk cId="3474190129" sldId="564"/>
            <ac:picMk id="16" creationId="{1DA2197E-B2E7-9C4C-B39E-71AF5935A45B}"/>
          </ac:picMkLst>
        </pc:picChg>
      </pc:sldChg>
      <pc:sldChg chg="addSp delSp modSp add del mod modClrScheme chgLayout">
        <pc:chgData name="Markus Johannes Zock" userId="a2b17c9c-a4d3-40bf-bdef-df4363d20581" providerId="ADAL" clId="{FC08E099-2D21-234D-973D-50284418057B}" dt="2020-09-01T09:09:43.707" v="2775" actId="2696"/>
        <pc:sldMkLst>
          <pc:docMk/>
          <pc:sldMk cId="3695706774" sldId="565"/>
        </pc:sldMkLst>
        <pc:spChg chg="del mod ord">
          <ac:chgData name="Markus Johannes Zock" userId="a2b17c9c-a4d3-40bf-bdef-df4363d20581" providerId="ADAL" clId="{FC08E099-2D21-234D-973D-50284418057B}" dt="2020-09-01T08:39:51.801" v="979" actId="478"/>
          <ac:spMkLst>
            <pc:docMk/>
            <pc:sldMk cId="3695706774" sldId="565"/>
            <ac:spMk id="2" creationId="{1E8987C8-20E9-1A40-B01A-C422195E59DA}"/>
          </ac:spMkLst>
        </pc:spChg>
        <pc:spChg chg="mod ord">
          <ac:chgData name="Markus Johannes Zock" userId="a2b17c9c-a4d3-40bf-bdef-df4363d20581" providerId="ADAL" clId="{FC08E099-2D21-234D-973D-50284418057B}" dt="2020-09-01T08:40:11.885" v="980" actId="700"/>
          <ac:spMkLst>
            <pc:docMk/>
            <pc:sldMk cId="3695706774" sldId="565"/>
            <ac:spMk id="4" creationId="{129477CF-DBA8-624E-94D5-02276315A2FC}"/>
          </ac:spMkLst>
        </pc:spChg>
        <pc:spChg chg="add del mod">
          <ac:chgData name="Markus Johannes Zock" userId="a2b17c9c-a4d3-40bf-bdef-df4363d20581" providerId="ADAL" clId="{FC08E099-2D21-234D-973D-50284418057B}" dt="2020-09-01T08:40:11.885" v="980" actId="700"/>
          <ac:spMkLst>
            <pc:docMk/>
            <pc:sldMk cId="3695706774" sldId="565"/>
            <ac:spMk id="5" creationId="{8248A3FC-BC39-2F40-971A-D680FF814EBD}"/>
          </ac:spMkLst>
        </pc:spChg>
        <pc:spChg chg="mod ord">
          <ac:chgData name="Markus Johannes Zock" userId="a2b17c9c-a4d3-40bf-bdef-df4363d20581" providerId="ADAL" clId="{FC08E099-2D21-234D-973D-50284418057B}" dt="2020-09-01T08:40:11.885" v="980" actId="700"/>
          <ac:spMkLst>
            <pc:docMk/>
            <pc:sldMk cId="3695706774" sldId="565"/>
            <ac:spMk id="6" creationId="{3673EE66-38B0-7A42-B4B0-36136402B639}"/>
          </ac:spMkLst>
        </pc:spChg>
        <pc:spChg chg="mod ord">
          <ac:chgData name="Markus Johannes Zock" userId="a2b17c9c-a4d3-40bf-bdef-df4363d20581" providerId="ADAL" clId="{FC08E099-2D21-234D-973D-50284418057B}" dt="2020-09-01T08:40:11.885" v="980" actId="700"/>
          <ac:spMkLst>
            <pc:docMk/>
            <pc:sldMk cId="3695706774" sldId="565"/>
            <ac:spMk id="7" creationId="{82AB00AC-077E-8240-866E-09AB50357CFB}"/>
          </ac:spMkLst>
        </pc:spChg>
        <pc:spChg chg="mod ord">
          <ac:chgData name="Markus Johannes Zock" userId="a2b17c9c-a4d3-40bf-bdef-df4363d20581" providerId="ADAL" clId="{FC08E099-2D21-234D-973D-50284418057B}" dt="2020-09-01T08:40:11.885" v="980" actId="700"/>
          <ac:spMkLst>
            <pc:docMk/>
            <pc:sldMk cId="3695706774" sldId="565"/>
            <ac:spMk id="8" creationId="{5CD84F0E-08B1-5B41-8079-1B861B818C56}"/>
          </ac:spMkLst>
        </pc:spChg>
        <pc:spChg chg="add mod">
          <ac:chgData name="Markus Johannes Zock" userId="a2b17c9c-a4d3-40bf-bdef-df4363d20581" providerId="ADAL" clId="{FC08E099-2D21-234D-973D-50284418057B}" dt="2020-09-01T08:58:20.849" v="1947" actId="21"/>
          <ac:spMkLst>
            <pc:docMk/>
            <pc:sldMk cId="3695706774" sldId="565"/>
            <ac:spMk id="11" creationId="{58FB333A-EC3C-F94E-B136-0D94485552DF}"/>
          </ac:spMkLst>
        </pc:spChg>
        <pc:picChg chg="del mod ord">
          <ac:chgData name="Markus Johannes Zock" userId="a2b17c9c-a4d3-40bf-bdef-df4363d20581" providerId="ADAL" clId="{FC08E099-2D21-234D-973D-50284418057B}" dt="2020-09-01T08:39:47.889" v="977" actId="478"/>
          <ac:picMkLst>
            <pc:docMk/>
            <pc:sldMk cId="3695706774" sldId="565"/>
            <ac:picMk id="10" creationId="{561F6FE5-C0EA-CE4A-892B-F3466E3D43D0}"/>
          </ac:picMkLst>
        </pc:picChg>
        <pc:picChg chg="del mod ord">
          <ac:chgData name="Markus Johannes Zock" userId="a2b17c9c-a4d3-40bf-bdef-df4363d20581" providerId="ADAL" clId="{FC08E099-2D21-234D-973D-50284418057B}" dt="2020-09-01T08:58:20.849" v="1947" actId="21"/>
          <ac:picMkLst>
            <pc:docMk/>
            <pc:sldMk cId="3695706774" sldId="565"/>
            <ac:picMk id="12" creationId="{51DEE177-F69A-314F-9ECC-376F2ABA9A70}"/>
          </ac:picMkLst>
        </pc:picChg>
      </pc:sldChg>
      <pc:sldChg chg="addSp delSp modSp add mod modAnim modNotesTx">
        <pc:chgData name="Markus Johannes Zock" userId="a2b17c9c-a4d3-40bf-bdef-df4363d20581" providerId="ADAL" clId="{FC08E099-2D21-234D-973D-50284418057B}" dt="2020-09-01T12:15:53.266" v="5450" actId="20577"/>
        <pc:sldMkLst>
          <pc:docMk/>
          <pc:sldMk cId="3936479282" sldId="566"/>
        </pc:sldMkLst>
        <pc:spChg chg="mod">
          <ac:chgData name="Markus Johannes Zock" userId="a2b17c9c-a4d3-40bf-bdef-df4363d20581" providerId="ADAL" clId="{FC08E099-2D21-234D-973D-50284418057B}" dt="2020-09-01T08:58:00.998" v="1946"/>
          <ac:spMkLst>
            <pc:docMk/>
            <pc:sldMk cId="3936479282" sldId="566"/>
            <ac:spMk id="2" creationId="{9A560ABE-B3F0-4B4B-95EC-F68E834B4F9E}"/>
          </ac:spMkLst>
        </pc:spChg>
        <pc:spChg chg="add del">
          <ac:chgData name="Markus Johannes Zock" userId="a2b17c9c-a4d3-40bf-bdef-df4363d20581" providerId="ADAL" clId="{FC08E099-2D21-234D-973D-50284418057B}" dt="2020-09-01T08:41:11.943" v="985" actId="3680"/>
          <ac:spMkLst>
            <pc:docMk/>
            <pc:sldMk cId="3936479282" sldId="566"/>
            <ac:spMk id="3" creationId="{16EC9C52-2F49-BA4A-B1EC-A20622C7CB97}"/>
          </ac:spMkLst>
        </pc:spChg>
        <pc:spChg chg="del">
          <ac:chgData name="Markus Johannes Zock" userId="a2b17c9c-a4d3-40bf-bdef-df4363d20581" providerId="ADAL" clId="{FC08E099-2D21-234D-973D-50284418057B}" dt="2020-09-01T08:58:42.934" v="1950" actId="3680"/>
          <ac:spMkLst>
            <pc:docMk/>
            <pc:sldMk cId="3936479282" sldId="566"/>
            <ac:spMk id="4" creationId="{14B19298-5A63-7D43-8CF5-A0EC5AE91A75}"/>
          </ac:spMkLst>
        </pc:spChg>
        <pc:spChg chg="add del mod topLvl">
          <ac:chgData name="Markus Johannes Zock" userId="a2b17c9c-a4d3-40bf-bdef-df4363d20581" providerId="ADAL" clId="{FC08E099-2D21-234D-973D-50284418057B}" dt="2020-09-01T09:41:00.303" v="3435" actId="14861"/>
          <ac:spMkLst>
            <pc:docMk/>
            <pc:sldMk cId="3936479282" sldId="566"/>
            <ac:spMk id="14" creationId="{3A25B038-D438-4A45-BC79-43A7B29BD875}"/>
          </ac:spMkLst>
        </pc:spChg>
        <pc:spChg chg="add del mod topLvl">
          <ac:chgData name="Markus Johannes Zock" userId="a2b17c9c-a4d3-40bf-bdef-df4363d20581" providerId="ADAL" clId="{FC08E099-2D21-234D-973D-50284418057B}" dt="2020-09-01T09:40:21.715" v="3432" actId="478"/>
          <ac:spMkLst>
            <pc:docMk/>
            <pc:sldMk cId="3936479282" sldId="566"/>
            <ac:spMk id="15" creationId="{4B76791B-A6B3-1545-A835-8E2D5ACA800F}"/>
          </ac:spMkLst>
        </pc:spChg>
        <pc:spChg chg="add del mod topLvl">
          <ac:chgData name="Markus Johannes Zock" userId="a2b17c9c-a4d3-40bf-bdef-df4363d20581" providerId="ADAL" clId="{FC08E099-2D21-234D-973D-50284418057B}" dt="2020-09-01T09:41:00.303" v="3435" actId="14861"/>
          <ac:spMkLst>
            <pc:docMk/>
            <pc:sldMk cId="3936479282" sldId="566"/>
            <ac:spMk id="16" creationId="{C8600BA0-704D-314E-91CB-37F021A42DAD}"/>
          </ac:spMkLst>
        </pc:spChg>
        <pc:spChg chg="add del mod topLvl">
          <ac:chgData name="Markus Johannes Zock" userId="a2b17c9c-a4d3-40bf-bdef-df4363d20581" providerId="ADAL" clId="{FC08E099-2D21-234D-973D-50284418057B}" dt="2020-09-01T09:40:21.715" v="3432" actId="478"/>
          <ac:spMkLst>
            <pc:docMk/>
            <pc:sldMk cId="3936479282" sldId="566"/>
            <ac:spMk id="17" creationId="{5D18AF30-5239-0242-896A-0707FC78F0D6}"/>
          </ac:spMkLst>
        </pc:spChg>
        <pc:spChg chg="add mod">
          <ac:chgData name="Markus Johannes Zock" userId="a2b17c9c-a4d3-40bf-bdef-df4363d20581" providerId="ADAL" clId="{FC08E099-2D21-234D-973D-50284418057B}" dt="2020-09-01T10:11:22.934" v="4002" actId="20577"/>
          <ac:spMkLst>
            <pc:docMk/>
            <pc:sldMk cId="3936479282" sldId="566"/>
            <ac:spMk id="18" creationId="{EA52A7C2-12D8-0D4B-9910-A862440B7208}"/>
          </ac:spMkLst>
        </pc:spChg>
        <pc:grpChg chg="del mod">
          <ac:chgData name="Markus Johannes Zock" userId="a2b17c9c-a4d3-40bf-bdef-df4363d20581" providerId="ADAL" clId="{FC08E099-2D21-234D-973D-50284418057B}" dt="2020-09-01T09:40:17.549" v="3430" actId="165"/>
          <ac:grpSpMkLst>
            <pc:docMk/>
            <pc:sldMk cId="3936479282" sldId="566"/>
            <ac:grpSpMk id="13" creationId="{52B4B410-C73A-B546-BE50-90B14D1E5D08}"/>
          </ac:grpSpMkLst>
        </pc:grpChg>
        <pc:graphicFrameChg chg="add del mod ord modGraphic">
          <ac:chgData name="Markus Johannes Zock" userId="a2b17c9c-a4d3-40bf-bdef-df4363d20581" providerId="ADAL" clId="{FC08E099-2D21-234D-973D-50284418057B}" dt="2020-09-01T08:40:58.939" v="984" actId="3680"/>
          <ac:graphicFrameMkLst>
            <pc:docMk/>
            <pc:sldMk cId="3936479282" sldId="566"/>
            <ac:graphicFrameMk id="7" creationId="{F4066585-03DE-6C4D-BF72-43D0C5D85F31}"/>
          </ac:graphicFrameMkLst>
        </pc:graphicFrameChg>
        <pc:graphicFrameChg chg="add mod ord modGraphic">
          <ac:chgData name="Markus Johannes Zock" userId="a2b17c9c-a4d3-40bf-bdef-df4363d20581" providerId="ADAL" clId="{FC08E099-2D21-234D-973D-50284418057B}" dt="2020-09-01T09:09:37.383" v="2774" actId="403"/>
          <ac:graphicFrameMkLst>
            <pc:docMk/>
            <pc:sldMk cId="3936479282" sldId="566"/>
            <ac:graphicFrameMk id="8" creationId="{F1D7E5EE-5623-5D48-B16C-B6C18162D876}"/>
          </ac:graphicFrameMkLst>
        </pc:graphicFrameChg>
        <pc:graphicFrameChg chg="add mod ord modGraphic">
          <ac:chgData name="Markus Johannes Zock" userId="a2b17c9c-a4d3-40bf-bdef-df4363d20581" providerId="ADAL" clId="{FC08E099-2D21-234D-973D-50284418057B}" dt="2020-09-01T09:08:51.385" v="2771" actId="404"/>
          <ac:graphicFrameMkLst>
            <pc:docMk/>
            <pc:sldMk cId="3936479282" sldId="566"/>
            <ac:graphicFrameMk id="11" creationId="{B4D8C701-8C12-AA48-9750-9369C34DF327}"/>
          </ac:graphicFrameMkLst>
        </pc:graphicFrameChg>
        <pc:graphicFrameChg chg="add del mod modGraphic">
          <ac:chgData name="Markus Johannes Zock" userId="a2b17c9c-a4d3-40bf-bdef-df4363d20581" providerId="ADAL" clId="{FC08E099-2D21-234D-973D-50284418057B}" dt="2020-09-01T09:38:56.989" v="3407" actId="18245"/>
          <ac:graphicFrameMkLst>
            <pc:docMk/>
            <pc:sldMk cId="3936479282" sldId="566"/>
            <ac:graphicFrameMk id="12" creationId="{20E77A5D-F896-0146-9288-272FF4104CD8}"/>
          </ac:graphicFrameMkLst>
        </pc:graphicFrameChg>
        <pc:picChg chg="add del mod">
          <ac:chgData name="Markus Johannes Zock" userId="a2b17c9c-a4d3-40bf-bdef-df4363d20581" providerId="ADAL" clId="{FC08E099-2D21-234D-973D-50284418057B}" dt="2020-09-01T08:57:42.701" v="1945" actId="478"/>
          <ac:picMkLst>
            <pc:docMk/>
            <pc:sldMk cId="3936479282" sldId="566"/>
            <ac:picMk id="9" creationId="{2D7F60FD-E7D5-304F-A156-C4A5CFE0AA08}"/>
          </ac:picMkLst>
        </pc:picChg>
        <pc:picChg chg="add del mod">
          <ac:chgData name="Markus Johannes Zock" userId="a2b17c9c-a4d3-40bf-bdef-df4363d20581" providerId="ADAL" clId="{FC08E099-2D21-234D-973D-50284418057B}" dt="2020-09-01T09:04:24.875" v="2660" actId="478"/>
          <ac:picMkLst>
            <pc:docMk/>
            <pc:sldMk cId="3936479282" sldId="566"/>
            <ac:picMk id="10" creationId="{700216E9-7F49-8B44-A4B4-DA1A0261F44D}"/>
          </ac:picMkLst>
        </pc:picChg>
      </pc:sldChg>
      <pc:sldChg chg="addSp delSp modSp add mod">
        <pc:chgData name="Markus Johannes Zock" userId="a2b17c9c-a4d3-40bf-bdef-df4363d20581" providerId="ADAL" clId="{FC08E099-2D21-234D-973D-50284418057B}" dt="2020-09-01T09:44:59.999" v="3485" actId="20577"/>
        <pc:sldMkLst>
          <pc:docMk/>
          <pc:sldMk cId="751384185" sldId="567"/>
        </pc:sldMkLst>
        <pc:spChg chg="mod">
          <ac:chgData name="Markus Johannes Zock" userId="a2b17c9c-a4d3-40bf-bdef-df4363d20581" providerId="ADAL" clId="{FC08E099-2D21-234D-973D-50284418057B}" dt="2020-09-01T09:44:59.999" v="3485" actId="20577"/>
          <ac:spMkLst>
            <pc:docMk/>
            <pc:sldMk cId="751384185" sldId="567"/>
            <ac:spMk id="2" creationId="{EFACD6AE-0355-9E4B-A789-E868FA83A35F}"/>
          </ac:spMkLst>
        </pc:spChg>
        <pc:spChg chg="del">
          <ac:chgData name="Markus Johannes Zock" userId="a2b17c9c-a4d3-40bf-bdef-df4363d20581" providerId="ADAL" clId="{FC08E099-2D21-234D-973D-50284418057B}" dt="2020-09-01T09:10:29.298" v="2782" actId="3680"/>
          <ac:spMkLst>
            <pc:docMk/>
            <pc:sldMk cId="751384185" sldId="567"/>
            <ac:spMk id="3" creationId="{ABDBDB10-660B-4E41-99AF-7E536DE25305}"/>
          </ac:spMkLst>
        </pc:spChg>
        <pc:spChg chg="del">
          <ac:chgData name="Markus Johannes Zock" userId="a2b17c9c-a4d3-40bf-bdef-df4363d20581" providerId="ADAL" clId="{FC08E099-2D21-234D-973D-50284418057B}" dt="2020-09-01T09:13:00.655" v="2870"/>
          <ac:spMkLst>
            <pc:docMk/>
            <pc:sldMk cId="751384185" sldId="567"/>
            <ac:spMk id="4" creationId="{E67D3936-48BF-AB4F-A420-9330FF708864}"/>
          </ac:spMkLst>
        </pc:spChg>
        <pc:graphicFrameChg chg="add mod ord modGraphic">
          <ac:chgData name="Markus Johannes Zock" userId="a2b17c9c-a4d3-40bf-bdef-df4363d20581" providerId="ADAL" clId="{FC08E099-2D21-234D-973D-50284418057B}" dt="2020-09-01T09:12:42.612" v="2869" actId="14100"/>
          <ac:graphicFrameMkLst>
            <pc:docMk/>
            <pc:sldMk cId="751384185" sldId="567"/>
            <ac:graphicFrameMk id="7" creationId="{008C8C3A-FFA5-2A4D-B9E2-365C5543E934}"/>
          </ac:graphicFrameMkLst>
        </pc:graphicFrameChg>
        <pc:graphicFrameChg chg="add mod modGraphic">
          <ac:chgData name="Markus Johannes Zock" userId="a2b17c9c-a4d3-40bf-bdef-df4363d20581" providerId="ADAL" clId="{FC08E099-2D21-234D-973D-50284418057B}" dt="2020-09-01T09:13:12.562" v="2884" actId="20577"/>
          <ac:graphicFrameMkLst>
            <pc:docMk/>
            <pc:sldMk cId="751384185" sldId="567"/>
            <ac:graphicFrameMk id="8" creationId="{4ACEF5BD-A154-ED46-B7AB-C88253746B8B}"/>
          </ac:graphicFrameMkLst>
        </pc:graphicFrameChg>
      </pc:sldChg>
      <pc:sldChg chg="addSp delSp modSp add mod modAnim modNotesTx">
        <pc:chgData name="Markus Johannes Zock" userId="a2b17c9c-a4d3-40bf-bdef-df4363d20581" providerId="ADAL" clId="{FC08E099-2D21-234D-973D-50284418057B}" dt="2020-09-01T11:50:15.251" v="4786" actId="20577"/>
        <pc:sldMkLst>
          <pc:docMk/>
          <pc:sldMk cId="3246966203" sldId="568"/>
        </pc:sldMkLst>
        <pc:spChg chg="del mod">
          <ac:chgData name="Markus Johannes Zock" userId="a2b17c9c-a4d3-40bf-bdef-df4363d20581" providerId="ADAL" clId="{FC08E099-2D21-234D-973D-50284418057B}" dt="2020-09-01T09:23:13.484" v="3235"/>
          <ac:spMkLst>
            <pc:docMk/>
            <pc:sldMk cId="3246966203" sldId="568"/>
            <ac:spMk id="2" creationId="{3125196B-73F7-9F48-9639-FDF565DF93D2}"/>
          </ac:spMkLst>
        </pc:spChg>
        <pc:spChg chg="add mod">
          <ac:chgData name="Markus Johannes Zock" userId="a2b17c9c-a4d3-40bf-bdef-df4363d20581" providerId="ADAL" clId="{FC08E099-2D21-234D-973D-50284418057B}" dt="2020-09-01T10:09:00.088" v="3898" actId="1035"/>
          <ac:spMkLst>
            <pc:docMk/>
            <pc:sldMk cId="3246966203" sldId="568"/>
            <ac:spMk id="6" creationId="{0D434F50-D61B-7540-9577-9AC51F2E5E6D}"/>
          </ac:spMkLst>
        </pc:spChg>
        <pc:spChg chg="add mod">
          <ac:chgData name="Markus Johannes Zock" userId="a2b17c9c-a4d3-40bf-bdef-df4363d20581" providerId="ADAL" clId="{FC08E099-2D21-234D-973D-50284418057B}" dt="2020-09-01T10:10:57.294" v="3983" actId="1076"/>
          <ac:spMkLst>
            <pc:docMk/>
            <pc:sldMk cId="3246966203" sldId="568"/>
            <ac:spMk id="7" creationId="{263CF16B-593A-C742-9324-1068C31A928B}"/>
          </ac:spMkLst>
        </pc:spChg>
        <pc:picChg chg="add mod">
          <ac:chgData name="Markus Johannes Zock" userId="a2b17c9c-a4d3-40bf-bdef-df4363d20581" providerId="ADAL" clId="{FC08E099-2D21-234D-973D-50284418057B}" dt="2020-09-01T09:26:04.995" v="3294" actId="1076"/>
          <ac:picMkLst>
            <pc:docMk/>
            <pc:sldMk cId="3246966203" sldId="568"/>
            <ac:picMk id="5" creationId="{7B76FBD4-E094-2F4F-B81D-C4B496458E49}"/>
          </ac:picMkLst>
        </pc:picChg>
      </pc:sldChg>
      <pc:sldChg chg="addSp delSp modSp add mod modClrScheme modAnim chgLayout modNotesTx">
        <pc:chgData name="Markus Johannes Zock" userId="a2b17c9c-a4d3-40bf-bdef-df4363d20581" providerId="ADAL" clId="{FC08E099-2D21-234D-973D-50284418057B}" dt="2020-09-01T17:59:46.314" v="5583"/>
        <pc:sldMkLst>
          <pc:docMk/>
          <pc:sldMk cId="2107413200" sldId="569"/>
        </pc:sldMkLst>
        <pc:spChg chg="del mod ord">
          <ac:chgData name="Markus Johannes Zock" userId="a2b17c9c-a4d3-40bf-bdef-df4363d20581" providerId="ADAL" clId="{FC08E099-2D21-234D-973D-50284418057B}" dt="2020-09-01T09:43:22.414" v="3443" actId="700"/>
          <ac:spMkLst>
            <pc:docMk/>
            <pc:sldMk cId="2107413200" sldId="569"/>
            <ac:spMk id="2" creationId="{3811EF05-71ED-7542-B0DE-B9D8F4FE7D51}"/>
          </ac:spMkLst>
        </pc:spChg>
        <pc:spChg chg="add mod">
          <ac:chgData name="Markus Johannes Zock" userId="a2b17c9c-a4d3-40bf-bdef-df4363d20581" providerId="ADAL" clId="{FC08E099-2D21-234D-973D-50284418057B}" dt="2020-09-01T17:59:46.314" v="5583"/>
          <ac:spMkLst>
            <pc:docMk/>
            <pc:sldMk cId="2107413200" sldId="569"/>
            <ac:spMk id="2" creationId="{CCD5D637-FE60-194D-A273-0EA7EC5D419D}"/>
          </ac:spMkLst>
        </pc:spChg>
        <pc:spChg chg="mod ord">
          <ac:chgData name="Markus Johannes Zock" userId="a2b17c9c-a4d3-40bf-bdef-df4363d20581" providerId="ADAL" clId="{FC08E099-2D21-234D-973D-50284418057B}" dt="2020-09-01T09:43:22.414" v="3443" actId="700"/>
          <ac:spMkLst>
            <pc:docMk/>
            <pc:sldMk cId="2107413200" sldId="569"/>
            <ac:spMk id="3" creationId="{9E34696F-0E11-7043-926B-E017C3BE68D0}"/>
          </ac:spMkLst>
        </pc:spChg>
        <pc:spChg chg="del mod ord">
          <ac:chgData name="Markus Johannes Zock" userId="a2b17c9c-a4d3-40bf-bdef-df4363d20581" providerId="ADAL" clId="{FC08E099-2D21-234D-973D-50284418057B}" dt="2020-09-01T09:43:22.414" v="3443" actId="700"/>
          <ac:spMkLst>
            <pc:docMk/>
            <pc:sldMk cId="2107413200" sldId="569"/>
            <ac:spMk id="4" creationId="{76016362-9AEF-CC48-8656-155D5CCC667B}"/>
          </ac:spMkLst>
        </pc:spChg>
        <pc:spChg chg="add mod ord">
          <ac:chgData name="Markus Johannes Zock" userId="a2b17c9c-a4d3-40bf-bdef-df4363d20581" providerId="ADAL" clId="{FC08E099-2D21-234D-973D-50284418057B}" dt="2020-09-01T09:43:28.821" v="3455" actId="113"/>
          <ac:spMkLst>
            <pc:docMk/>
            <pc:sldMk cId="2107413200" sldId="569"/>
            <ac:spMk id="5" creationId="{7A4409E3-1890-0449-8D00-DC2A86A4E3A2}"/>
          </ac:spMkLst>
        </pc:spChg>
        <pc:spChg chg="add mod ord">
          <ac:chgData name="Markus Johannes Zock" userId="a2b17c9c-a4d3-40bf-bdef-df4363d20581" providerId="ADAL" clId="{FC08E099-2D21-234D-973D-50284418057B}" dt="2020-09-01T12:28:13.108" v="5577" actId="20577"/>
          <ac:spMkLst>
            <pc:docMk/>
            <pc:sldMk cId="2107413200" sldId="569"/>
            <ac:spMk id="6" creationId="{0AD3E9EE-7FCC-2049-87F2-3EEFDD15E701}"/>
          </ac:spMkLst>
        </pc:spChg>
        <pc:spChg chg="add del mod ord">
          <ac:chgData name="Markus Johannes Zock" userId="a2b17c9c-a4d3-40bf-bdef-df4363d20581" providerId="ADAL" clId="{FC08E099-2D21-234D-973D-50284418057B}" dt="2020-09-01T09:43:45.208" v="3457"/>
          <ac:spMkLst>
            <pc:docMk/>
            <pc:sldMk cId="2107413200" sldId="569"/>
            <ac:spMk id="7" creationId="{22C4BF58-3E43-7846-A0B3-1CD08EA24FCC}"/>
          </ac:spMkLst>
        </pc:spChg>
        <pc:picChg chg="add mod modCrop">
          <ac:chgData name="Markus Johannes Zock" userId="a2b17c9c-a4d3-40bf-bdef-df4363d20581" providerId="ADAL" clId="{FC08E099-2D21-234D-973D-50284418057B}" dt="2020-09-01T12:27:33.836" v="5576" actId="18131"/>
          <ac:picMkLst>
            <pc:docMk/>
            <pc:sldMk cId="2107413200" sldId="569"/>
            <ac:picMk id="8" creationId="{6C8E3CF1-52D0-A446-A2EA-A9B19E094382}"/>
          </ac:picMkLst>
        </pc:picChg>
      </pc:sldChg>
      <pc:sldChg chg="addSp delSp modSp add mod modNotesTx">
        <pc:chgData name="Markus Johannes Zock" userId="a2b17c9c-a4d3-40bf-bdef-df4363d20581" providerId="ADAL" clId="{FC08E099-2D21-234D-973D-50284418057B}" dt="2020-09-01T11:41:17.604" v="4553" actId="12"/>
        <pc:sldMkLst>
          <pc:docMk/>
          <pc:sldMk cId="3552990884" sldId="570"/>
        </pc:sldMkLst>
        <pc:spChg chg="del">
          <ac:chgData name="Markus Johannes Zock" userId="a2b17c9c-a4d3-40bf-bdef-df4363d20581" providerId="ADAL" clId="{FC08E099-2D21-234D-973D-50284418057B}" dt="2020-09-01T11:05:56.379" v="4169" actId="931"/>
          <ac:spMkLst>
            <pc:docMk/>
            <pc:sldMk cId="3552990884" sldId="570"/>
            <ac:spMk id="2" creationId="{44C34CF2-A4F1-644D-8407-35BB67C3F3A1}"/>
          </ac:spMkLst>
        </pc:spChg>
        <pc:spChg chg="mod">
          <ac:chgData name="Markus Johannes Zock" userId="a2b17c9c-a4d3-40bf-bdef-df4363d20581" providerId="ADAL" clId="{FC08E099-2D21-234D-973D-50284418057B}" dt="2020-09-01T11:06:46.462" v="4191" actId="20577"/>
          <ac:spMkLst>
            <pc:docMk/>
            <pc:sldMk cId="3552990884" sldId="570"/>
            <ac:spMk id="4" creationId="{8BCF2D89-FF77-5246-BFBB-7441EED7F6D7}"/>
          </ac:spMkLst>
        </pc:spChg>
        <pc:spChg chg="add mod">
          <ac:chgData name="Markus Johannes Zock" userId="a2b17c9c-a4d3-40bf-bdef-df4363d20581" providerId="ADAL" clId="{FC08E099-2D21-234D-973D-50284418057B}" dt="2020-09-01T11:08:09.882" v="4212" actId="121"/>
          <ac:spMkLst>
            <pc:docMk/>
            <pc:sldMk cId="3552990884" sldId="570"/>
            <ac:spMk id="7" creationId="{6BDF0F2F-089F-4042-9588-38FFBE10630E}"/>
          </ac:spMkLst>
        </pc:spChg>
        <pc:picChg chg="add mod">
          <ac:chgData name="Markus Johannes Zock" userId="a2b17c9c-a4d3-40bf-bdef-df4363d20581" providerId="ADAL" clId="{FC08E099-2D21-234D-973D-50284418057B}" dt="2020-09-01T11:07:44.125" v="4208" actId="14100"/>
          <ac:picMkLst>
            <pc:docMk/>
            <pc:sldMk cId="3552990884" sldId="570"/>
            <ac:picMk id="6" creationId="{4FC345C0-3809-C140-8A59-50A482CA91EF}"/>
          </ac:picMkLst>
        </pc:picChg>
      </pc:sldChg>
    </pc:docChg>
  </pc:docChgLst>
  <pc:docChgLst>
    <pc:chgData name="Markus Johannes Zock" userId="S::markus.zock@un.org::a2b17c9c-a4d3-40bf-bdef-df4363d20581" providerId="AD" clId="Web-{6B1C557C-961C-E883-40C1-DB534E220A33}"/>
    <pc:docChg chg="modSld">
      <pc:chgData name="Markus Johannes Zock" userId="S::markus.zock@un.org::a2b17c9c-a4d3-40bf-bdef-df4363d20581" providerId="AD" clId="Web-{6B1C557C-961C-E883-40C1-DB534E220A33}" dt="2020-08-13T14:58:33.990" v="14" actId="20577"/>
      <pc:docMkLst>
        <pc:docMk/>
      </pc:docMkLst>
      <pc:sldChg chg="modSp">
        <pc:chgData name="Markus Johannes Zock" userId="S::markus.zock@un.org::a2b17c9c-a4d3-40bf-bdef-df4363d20581" providerId="AD" clId="Web-{6B1C557C-961C-E883-40C1-DB534E220A33}" dt="2020-08-13T14:58:33.990" v="14" actId="20577"/>
        <pc:sldMkLst>
          <pc:docMk/>
          <pc:sldMk cId="1070562514" sldId="258"/>
        </pc:sldMkLst>
        <pc:spChg chg="mod">
          <ac:chgData name="Markus Johannes Zock" userId="S::markus.zock@un.org::a2b17c9c-a4d3-40bf-bdef-df4363d20581" providerId="AD" clId="Web-{6B1C557C-961C-E883-40C1-DB534E220A33}" dt="2020-08-13T14:58:33.990" v="14" actId="20577"/>
          <ac:spMkLst>
            <pc:docMk/>
            <pc:sldMk cId="1070562514" sldId="258"/>
            <ac:spMk id="5" creationId="{00000000-0000-0000-0000-000000000000}"/>
          </ac:spMkLst>
        </pc:spChg>
        <pc:spChg chg="mod">
          <ac:chgData name="Markus Johannes Zock" userId="S::markus.zock@un.org::a2b17c9c-a4d3-40bf-bdef-df4363d20581" providerId="AD" clId="Web-{6B1C557C-961C-E883-40C1-DB534E220A33}" dt="2020-08-13T14:58:02.490" v="10" actId="20577"/>
          <ac:spMkLst>
            <pc:docMk/>
            <pc:sldMk cId="1070562514" sldId="258"/>
            <ac:spMk id="6" creationId="{00000000-0000-0000-0000-000000000000}"/>
          </ac:spMkLst>
        </pc:spChg>
      </pc:sldChg>
    </pc:docChg>
  </pc:docChgLst>
  <pc:docChgLst>
    <pc:chgData name="Markus Johannes Zock" userId="S::markus.zock@un.org::a2b17c9c-a4d3-40bf-bdef-df4363d20581" providerId="AD" clId="Web-{6E70B99F-8075-2000-BE6A-58609D891FAB}"/>
    <pc:docChg chg="modSld">
      <pc:chgData name="Markus Johannes Zock" userId="S::markus.zock@un.org::a2b17c9c-a4d3-40bf-bdef-df4363d20581" providerId="AD" clId="Web-{6E70B99F-8075-2000-BE6A-58609D891FAB}" dt="2021-03-30T20:36:58.360" v="13"/>
      <pc:docMkLst>
        <pc:docMk/>
      </pc:docMkLst>
      <pc:sldChg chg="modSp">
        <pc:chgData name="Markus Johannes Zock" userId="S::markus.zock@un.org::a2b17c9c-a4d3-40bf-bdef-df4363d20581" providerId="AD" clId="Web-{6E70B99F-8075-2000-BE6A-58609D891FAB}" dt="2021-03-30T20:36:58.360" v="13"/>
        <pc:sldMkLst>
          <pc:docMk/>
          <pc:sldMk cId="175723101" sldId="284"/>
        </pc:sldMkLst>
        <pc:graphicFrameChg chg="mod modGraphic">
          <ac:chgData name="Markus Johannes Zock" userId="S::markus.zock@un.org::a2b17c9c-a4d3-40bf-bdef-df4363d20581" providerId="AD" clId="Web-{6E70B99F-8075-2000-BE6A-58609D891FAB}" dt="2021-03-30T20:36:58.360" v="13"/>
          <ac:graphicFrameMkLst>
            <pc:docMk/>
            <pc:sldMk cId="175723101" sldId="284"/>
            <ac:graphicFrameMk id="67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3CF1-1758-FA4F-BD8C-221FB92747B7}" type="datetimeFigureOut">
              <a:rPr lang="de-DE" smtClean="0"/>
              <a:t>19.04.21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D8217-F482-FE4E-B064-BCC27D63116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4063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2BEAA-4829-AA44-97D1-AAFA9B9A2914}" type="datetimeFigureOut">
              <a:rPr lang="de-DE" smtClean="0"/>
              <a:t>19.04.21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32092-6271-034C-A373-FC28AFF632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1014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/>
              <a:t>Rokeach</a:t>
            </a:r>
            <a:r>
              <a:rPr lang="de-DE" b="1" dirty="0"/>
              <a:t> </a:t>
            </a:r>
            <a:r>
              <a:rPr lang="de-DE" b="1" dirty="0" err="1"/>
              <a:t>values</a:t>
            </a:r>
            <a:r>
              <a:rPr lang="de-DE" b="1" dirty="0"/>
              <a:t> </a:t>
            </a:r>
            <a:r>
              <a:rPr lang="de-DE" b="1" dirty="0" err="1"/>
              <a:t>survey</a:t>
            </a:r>
            <a:r>
              <a:rPr lang="de-DE" b="1" dirty="0"/>
              <a:t> (RVS):</a:t>
            </a:r>
          </a:p>
          <a:p>
            <a:endParaRPr lang="de-DE" dirty="0"/>
          </a:p>
          <a:p>
            <a:r>
              <a:rPr lang="de-DE" b="1" dirty="0" err="1"/>
              <a:t>Why</a:t>
            </a:r>
            <a:r>
              <a:rPr lang="de-DE" b="1" dirty="0"/>
              <a:t>?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/>
              <a:t>Values </a:t>
            </a:r>
            <a:r>
              <a:rPr lang="de-DE" sz="1200" dirty="0" err="1"/>
              <a:t>can</a:t>
            </a:r>
            <a:r>
              <a:rPr lang="de-DE" sz="1200" dirty="0"/>
              <a:t> </a:t>
            </a:r>
            <a:r>
              <a:rPr lang="de-DE" sz="1200" dirty="0" err="1"/>
              <a:t>be</a:t>
            </a:r>
            <a:r>
              <a:rPr lang="de-DE" sz="1200" dirty="0"/>
              <a:t> </a:t>
            </a:r>
            <a:r>
              <a:rPr lang="de-DE" sz="1200" dirty="0" err="1"/>
              <a:t>conceptualized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learned</a:t>
            </a:r>
            <a:r>
              <a:rPr lang="de-DE" sz="1200" dirty="0"/>
              <a:t> </a:t>
            </a:r>
            <a:r>
              <a:rPr lang="de-DE" sz="1200" dirty="0" err="1"/>
              <a:t>beliefs</a:t>
            </a:r>
            <a:r>
              <a:rPr lang="de-DE" sz="1200" dirty="0"/>
              <a:t> about </a:t>
            </a:r>
            <a:r>
              <a:rPr lang="de-DE" sz="1200" dirty="0" err="1"/>
              <a:t>preferred</a:t>
            </a:r>
            <a:r>
              <a:rPr lang="de-DE" sz="1200" dirty="0"/>
              <a:t> </a:t>
            </a:r>
            <a:r>
              <a:rPr lang="de-DE" sz="1200" dirty="0" err="1"/>
              <a:t>ways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behaving</a:t>
            </a:r>
            <a:r>
              <a:rPr lang="de-DE" sz="1200" dirty="0"/>
              <a:t> </a:t>
            </a:r>
            <a:r>
              <a:rPr lang="de-DE" sz="1200" dirty="0" err="1"/>
              <a:t>or</a:t>
            </a:r>
            <a:r>
              <a:rPr lang="de-DE" sz="1200" dirty="0"/>
              <a:t> </a:t>
            </a:r>
            <a:r>
              <a:rPr lang="de-DE" sz="1200" dirty="0" err="1"/>
              <a:t>being</a:t>
            </a:r>
            <a:r>
              <a:rPr lang="de-DE" sz="1200" dirty="0"/>
              <a:t>, </a:t>
            </a:r>
            <a:r>
              <a:rPr lang="de-DE" sz="1200" dirty="0" err="1"/>
              <a:t>which</a:t>
            </a:r>
            <a:r>
              <a:rPr lang="de-DE" sz="1200" dirty="0"/>
              <a:t> </a:t>
            </a:r>
            <a:r>
              <a:rPr lang="de-DE" sz="1200" dirty="0" err="1"/>
              <a:t>act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guiding</a:t>
            </a:r>
            <a:r>
              <a:rPr lang="de-DE" sz="1200" dirty="0"/>
              <a:t> </a:t>
            </a:r>
            <a:r>
              <a:rPr lang="de-DE" sz="1200" dirty="0" err="1"/>
              <a:t>principles</a:t>
            </a:r>
            <a:r>
              <a:rPr lang="de-DE" sz="1200" dirty="0"/>
              <a:t> in </a:t>
            </a:r>
            <a:r>
              <a:rPr lang="de-DE" sz="1200" dirty="0" err="1"/>
              <a:t>one’s</a:t>
            </a:r>
            <a:r>
              <a:rPr lang="de-DE" sz="1200" dirty="0"/>
              <a:t> </a:t>
            </a:r>
            <a:r>
              <a:rPr lang="de-DE" sz="1200" dirty="0" err="1"/>
              <a:t>life</a:t>
            </a:r>
            <a:r>
              <a:rPr lang="de-DE" sz="1200" dirty="0"/>
              <a:t>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/>
              <a:t>Understanding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structure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personal </a:t>
            </a:r>
            <a:r>
              <a:rPr lang="de-DE" sz="1200" dirty="0" err="1"/>
              <a:t>values</a:t>
            </a:r>
            <a:r>
              <a:rPr lang="de-DE" sz="1200" dirty="0"/>
              <a:t> </a:t>
            </a:r>
            <a:r>
              <a:rPr lang="de-DE" sz="1200" dirty="0" err="1"/>
              <a:t>systems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a vital </a:t>
            </a:r>
            <a:r>
              <a:rPr lang="de-DE" sz="1200" dirty="0" err="1"/>
              <a:t>part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comprehending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motivational </a:t>
            </a:r>
            <a:r>
              <a:rPr lang="de-DE" sz="1200" dirty="0" err="1"/>
              <a:t>foundation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all </a:t>
            </a:r>
            <a:r>
              <a:rPr lang="de-DE" sz="1200" dirty="0" err="1"/>
              <a:t>behavior</a:t>
            </a:r>
            <a:r>
              <a:rPr lang="de-DE" sz="1200" dirty="0"/>
              <a:t>, </a:t>
            </a:r>
            <a:r>
              <a:rPr lang="de-DE" sz="1200" dirty="0" err="1"/>
              <a:t>including</a:t>
            </a:r>
            <a:r>
              <a:rPr lang="de-DE" sz="1200" dirty="0"/>
              <a:t> </a:t>
            </a:r>
            <a:r>
              <a:rPr lang="de-DE" sz="1200" dirty="0" err="1"/>
              <a:t>work-related</a:t>
            </a:r>
            <a:r>
              <a:rPr lang="de-DE" sz="1200" dirty="0"/>
              <a:t> </a:t>
            </a:r>
            <a:r>
              <a:rPr lang="de-DE" sz="1200" dirty="0" err="1"/>
              <a:t>behavior</a:t>
            </a:r>
            <a:r>
              <a:rPr lang="de-DE" sz="1200" dirty="0"/>
              <a:t>.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this</a:t>
            </a:r>
            <a:r>
              <a:rPr lang="de-DE" sz="1200" dirty="0"/>
              <a:t> end, </a:t>
            </a:r>
            <a:r>
              <a:rPr lang="de-DE" sz="1200" dirty="0" err="1"/>
              <a:t>the</a:t>
            </a:r>
            <a:r>
              <a:rPr lang="de-DE" sz="1200" dirty="0"/>
              <a:t> RVS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used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</a:t>
            </a:r>
            <a:r>
              <a:rPr lang="de-DE" sz="1200" dirty="0" err="1"/>
              <a:t>career</a:t>
            </a:r>
            <a:r>
              <a:rPr lang="de-DE" sz="1200" dirty="0"/>
              <a:t> </a:t>
            </a:r>
            <a:r>
              <a:rPr lang="de-DE" sz="1200" dirty="0" err="1"/>
              <a:t>counselors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access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bring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awareness</a:t>
            </a:r>
            <a:r>
              <a:rPr lang="de-DE" sz="1200" dirty="0"/>
              <a:t> a </a:t>
            </a:r>
            <a:r>
              <a:rPr lang="de-DE" sz="1200" dirty="0" err="1"/>
              <a:t>staff</a:t>
            </a:r>
            <a:r>
              <a:rPr lang="de-DE" sz="1200" dirty="0"/>
              <a:t> </a:t>
            </a:r>
            <a:r>
              <a:rPr lang="de-DE" sz="1200" dirty="0" err="1"/>
              <a:t>member’s</a:t>
            </a:r>
            <a:r>
              <a:rPr lang="de-DE" sz="1200" dirty="0"/>
              <a:t> </a:t>
            </a:r>
            <a:r>
              <a:rPr lang="de-DE" sz="1200" dirty="0" err="1"/>
              <a:t>hierarchical</a:t>
            </a:r>
            <a:r>
              <a:rPr lang="de-DE" sz="1200" dirty="0"/>
              <a:t> </a:t>
            </a:r>
            <a:r>
              <a:rPr lang="de-DE" sz="1200" dirty="0" err="1"/>
              <a:t>organization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work-related</a:t>
            </a:r>
            <a:r>
              <a:rPr lang="de-DE" sz="1200" dirty="0"/>
              <a:t> </a:t>
            </a:r>
            <a:r>
              <a:rPr lang="de-DE" sz="1200" dirty="0" err="1"/>
              <a:t>needs</a:t>
            </a:r>
            <a:r>
              <a:rPr lang="de-DE" sz="1200" dirty="0"/>
              <a:t>, </a:t>
            </a:r>
            <a:r>
              <a:rPr lang="de-DE" sz="1200" dirty="0" err="1"/>
              <a:t>desires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goals</a:t>
            </a:r>
            <a:r>
              <a:rPr lang="de-DE" sz="1200" dirty="0"/>
              <a:t>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instance</a:t>
            </a:r>
            <a:r>
              <a:rPr lang="de-DE" sz="1200" dirty="0"/>
              <a:t>, </a:t>
            </a:r>
            <a:r>
              <a:rPr lang="de-DE" sz="1200" dirty="0" err="1"/>
              <a:t>people</a:t>
            </a:r>
            <a:r>
              <a:rPr lang="de-DE" sz="1200" dirty="0"/>
              <a:t> </a:t>
            </a:r>
            <a:r>
              <a:rPr lang="de-DE" sz="1200" dirty="0" err="1"/>
              <a:t>tend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try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accomplish</a:t>
            </a:r>
            <a:r>
              <a:rPr lang="de-DE" sz="1200" dirty="0"/>
              <a:t> </a:t>
            </a:r>
            <a:r>
              <a:rPr lang="de-DE" sz="1200" dirty="0" err="1"/>
              <a:t>similar</a:t>
            </a:r>
            <a:r>
              <a:rPr lang="de-DE" sz="1200" dirty="0"/>
              <a:t> </a:t>
            </a:r>
            <a:r>
              <a:rPr lang="de-DE" sz="1200" dirty="0" err="1"/>
              <a:t>results</a:t>
            </a:r>
            <a:r>
              <a:rPr lang="de-DE" sz="1200" dirty="0"/>
              <a:t> </a:t>
            </a:r>
            <a:r>
              <a:rPr lang="de-DE" sz="1200" dirty="0" err="1"/>
              <a:t>using</a:t>
            </a:r>
            <a:r>
              <a:rPr lang="de-DE" sz="1200" dirty="0"/>
              <a:t> </a:t>
            </a:r>
            <a:r>
              <a:rPr lang="de-DE" sz="1200" dirty="0" err="1"/>
              <a:t>similar</a:t>
            </a:r>
            <a:r>
              <a:rPr lang="de-DE" sz="1200" dirty="0"/>
              <a:t> </a:t>
            </a:r>
            <a:r>
              <a:rPr lang="de-DE" sz="1200" dirty="0" err="1"/>
              <a:t>means</a:t>
            </a:r>
            <a:r>
              <a:rPr lang="de-DE" sz="1200" dirty="0"/>
              <a:t> in a </a:t>
            </a:r>
            <a:r>
              <a:rPr lang="de-DE" sz="1200" dirty="0" err="1"/>
              <a:t>variety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situations</a:t>
            </a:r>
            <a:r>
              <a:rPr lang="de-DE" sz="1200" dirty="0"/>
              <a:t> in </a:t>
            </a:r>
            <a:r>
              <a:rPr lang="de-DE" sz="1200" dirty="0" err="1"/>
              <a:t>their</a:t>
            </a:r>
            <a:r>
              <a:rPr lang="de-DE" sz="1200" dirty="0"/>
              <a:t> </a:t>
            </a:r>
            <a:r>
              <a:rPr lang="de-DE" sz="1200" dirty="0" err="1"/>
              <a:t>lives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relationships</a:t>
            </a:r>
            <a:r>
              <a:rPr lang="de-DE" sz="1200" dirty="0"/>
              <a:t>. </a:t>
            </a:r>
            <a:r>
              <a:rPr lang="de-DE" sz="1200" dirty="0" err="1"/>
              <a:t>Sometimes</a:t>
            </a:r>
            <a:r>
              <a:rPr lang="de-DE" sz="1200" dirty="0"/>
              <a:t> </a:t>
            </a:r>
            <a:r>
              <a:rPr lang="de-DE" sz="1200" dirty="0" err="1"/>
              <a:t>its</a:t>
            </a:r>
            <a:r>
              <a:rPr lang="de-DE" sz="1200" dirty="0"/>
              <a:t> </a:t>
            </a:r>
            <a:r>
              <a:rPr lang="de-DE" sz="1200" dirty="0" err="1"/>
              <a:t>helpful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step</a:t>
            </a:r>
            <a:r>
              <a:rPr lang="de-DE" sz="1200" dirty="0"/>
              <a:t> back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see</a:t>
            </a:r>
            <a:r>
              <a:rPr lang="de-DE" sz="1200" dirty="0"/>
              <a:t> </a:t>
            </a:r>
            <a:r>
              <a:rPr lang="de-DE" sz="1200" dirty="0" err="1"/>
              <a:t>oneself</a:t>
            </a:r>
            <a:r>
              <a:rPr lang="de-DE" sz="1200" dirty="0"/>
              <a:t> </a:t>
            </a:r>
            <a:r>
              <a:rPr lang="de-DE" sz="1200" dirty="0" err="1"/>
              <a:t>through</a:t>
            </a:r>
            <a:r>
              <a:rPr lang="de-DE" sz="1200" dirty="0"/>
              <a:t> </a:t>
            </a:r>
            <a:r>
              <a:rPr lang="de-DE" sz="1200" dirty="0" err="1"/>
              <a:t>new</a:t>
            </a:r>
            <a:r>
              <a:rPr lang="de-DE" sz="1200" dirty="0"/>
              <a:t> </a:t>
            </a:r>
            <a:r>
              <a:rPr lang="de-DE" sz="1200" dirty="0" err="1"/>
              <a:t>eyes</a:t>
            </a:r>
            <a:r>
              <a:rPr lang="de-DE" sz="1200" dirty="0"/>
              <a:t>. At </a:t>
            </a:r>
            <a:r>
              <a:rPr lang="de-DE" sz="1200" dirty="0" err="1"/>
              <a:t>the</a:t>
            </a:r>
            <a:r>
              <a:rPr lang="de-DE" sz="1200" dirty="0"/>
              <a:t> same time, not </a:t>
            </a:r>
            <a:r>
              <a:rPr lang="de-DE" sz="1200" dirty="0" err="1"/>
              <a:t>everyone</a:t>
            </a:r>
            <a:r>
              <a:rPr lang="de-DE" sz="1200" dirty="0"/>
              <a:t> </a:t>
            </a:r>
            <a:r>
              <a:rPr lang="de-DE" sz="1200" dirty="0" err="1"/>
              <a:t>sees</a:t>
            </a:r>
            <a:r>
              <a:rPr lang="de-DE" sz="1200" dirty="0"/>
              <a:t> </a:t>
            </a:r>
            <a:r>
              <a:rPr lang="de-DE" sz="1200" dirty="0" err="1"/>
              <a:t>things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same </a:t>
            </a:r>
            <a:r>
              <a:rPr lang="de-DE" sz="1200" dirty="0" err="1"/>
              <a:t>way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another</a:t>
            </a:r>
            <a:r>
              <a:rPr lang="de-DE" sz="1200" dirty="0"/>
              <a:t> </a:t>
            </a:r>
            <a:r>
              <a:rPr lang="de-DE" sz="1200" dirty="0" err="1"/>
              <a:t>person</a:t>
            </a:r>
            <a:r>
              <a:rPr lang="de-DE" sz="1200" dirty="0"/>
              <a:t> </a:t>
            </a:r>
            <a:r>
              <a:rPr lang="de-DE" sz="1200" dirty="0" err="1"/>
              <a:t>does</a:t>
            </a:r>
            <a:r>
              <a:rPr lang="de-DE" sz="1200" dirty="0"/>
              <a:t>. </a:t>
            </a:r>
            <a:r>
              <a:rPr lang="de-DE" sz="1200" dirty="0" err="1"/>
              <a:t>Conflicts</a:t>
            </a:r>
            <a:r>
              <a:rPr lang="de-DE" sz="1200" dirty="0"/>
              <a:t> </a:t>
            </a:r>
            <a:r>
              <a:rPr lang="de-DE" sz="1200" dirty="0" err="1"/>
              <a:t>can</a:t>
            </a:r>
            <a:r>
              <a:rPr lang="de-DE" sz="1200" dirty="0"/>
              <a:t> </a:t>
            </a:r>
            <a:r>
              <a:rPr lang="de-DE" sz="1200" dirty="0" err="1"/>
              <a:t>arise</a:t>
            </a:r>
            <a:r>
              <a:rPr lang="de-DE" sz="1200" dirty="0"/>
              <a:t> </a:t>
            </a:r>
            <a:r>
              <a:rPr lang="de-DE" sz="1200" dirty="0" err="1"/>
              <a:t>when</a:t>
            </a:r>
            <a:r>
              <a:rPr lang="de-DE" sz="1200" dirty="0"/>
              <a:t> </a:t>
            </a:r>
            <a:r>
              <a:rPr lang="de-DE" sz="1200" dirty="0" err="1"/>
              <a:t>people</a:t>
            </a:r>
            <a:r>
              <a:rPr lang="de-DE" sz="1200" dirty="0"/>
              <a:t> hold different </a:t>
            </a:r>
            <a:r>
              <a:rPr lang="de-DE" sz="1200" dirty="0" err="1"/>
              <a:t>values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means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accomplishing</a:t>
            </a:r>
            <a:r>
              <a:rPr lang="de-DE" sz="1200" dirty="0"/>
              <a:t> </a:t>
            </a:r>
            <a:r>
              <a:rPr lang="de-DE" sz="1200" dirty="0" err="1"/>
              <a:t>their</a:t>
            </a:r>
            <a:r>
              <a:rPr lang="de-DE" sz="1200" dirty="0"/>
              <a:t> </a:t>
            </a:r>
            <a:r>
              <a:rPr lang="de-DE" sz="1200" dirty="0" err="1"/>
              <a:t>values</a:t>
            </a:r>
            <a:r>
              <a:rPr lang="de-DE" sz="1200" dirty="0"/>
              <a:t>. Understanding (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more</a:t>
            </a:r>
            <a:r>
              <a:rPr lang="de-DE" sz="1200" dirty="0"/>
              <a:t> </a:t>
            </a:r>
            <a:r>
              <a:rPr lang="de-DE" sz="1200" dirty="0" err="1"/>
              <a:t>importantly</a:t>
            </a:r>
            <a:r>
              <a:rPr lang="de-DE" sz="1200" dirty="0"/>
              <a:t>, </a:t>
            </a:r>
            <a:r>
              <a:rPr lang="de-DE" sz="1200" dirty="0" err="1"/>
              <a:t>accepting</a:t>
            </a:r>
            <a:r>
              <a:rPr lang="de-DE" sz="1200" dirty="0"/>
              <a:t>!) </a:t>
            </a:r>
            <a:r>
              <a:rPr lang="de-DE" sz="1200" dirty="0" err="1"/>
              <a:t>this</a:t>
            </a:r>
            <a:r>
              <a:rPr lang="de-DE" sz="1200" dirty="0"/>
              <a:t> </a:t>
            </a:r>
            <a:r>
              <a:rPr lang="de-DE" sz="1200" dirty="0" err="1"/>
              <a:t>may</a:t>
            </a:r>
            <a:r>
              <a:rPr lang="de-DE" sz="1200" dirty="0"/>
              <a:t> </a:t>
            </a:r>
            <a:r>
              <a:rPr lang="de-DE" sz="1200" dirty="0" err="1"/>
              <a:t>help</a:t>
            </a:r>
            <a:r>
              <a:rPr lang="de-DE" sz="1200" dirty="0"/>
              <a:t> </a:t>
            </a:r>
            <a:r>
              <a:rPr lang="de-DE" sz="1200" dirty="0" err="1"/>
              <a:t>you</a:t>
            </a:r>
            <a:r>
              <a:rPr lang="de-DE" sz="1200" dirty="0"/>
              <a:t> </a:t>
            </a:r>
            <a:r>
              <a:rPr lang="de-DE" sz="1200" dirty="0" err="1"/>
              <a:t>work</a:t>
            </a:r>
            <a:r>
              <a:rPr lang="de-DE" sz="1200" dirty="0"/>
              <a:t> </a:t>
            </a:r>
            <a:r>
              <a:rPr lang="de-DE" sz="1200" dirty="0" err="1"/>
              <a:t>more</a:t>
            </a:r>
            <a:r>
              <a:rPr lang="de-DE" sz="1200" dirty="0"/>
              <a:t> </a:t>
            </a:r>
            <a:r>
              <a:rPr lang="de-DE" sz="1200" dirty="0" err="1"/>
              <a:t>effectively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others</a:t>
            </a:r>
            <a:r>
              <a:rPr lang="de-DE" sz="1200" dirty="0"/>
              <a:t> </a:t>
            </a:r>
            <a:r>
              <a:rPr lang="de-DE" sz="1200" dirty="0" err="1"/>
              <a:t>who</a:t>
            </a:r>
            <a:r>
              <a:rPr lang="de-DE" sz="1200" dirty="0"/>
              <a:t> </a:t>
            </a:r>
            <a:r>
              <a:rPr lang="de-DE" sz="1200" dirty="0" err="1"/>
              <a:t>have</a:t>
            </a:r>
            <a:r>
              <a:rPr lang="de-DE" sz="1200" dirty="0"/>
              <a:t> </a:t>
            </a:r>
            <a:r>
              <a:rPr lang="de-DE" sz="1200" dirty="0" err="1"/>
              <a:t>very</a:t>
            </a:r>
            <a:r>
              <a:rPr lang="de-DE" sz="1200" dirty="0"/>
              <a:t> different terminal </a:t>
            </a:r>
            <a:r>
              <a:rPr lang="de-DE" sz="1200" dirty="0" err="1"/>
              <a:t>and</a:t>
            </a:r>
            <a:r>
              <a:rPr lang="de-DE" sz="1200" dirty="0"/>
              <a:t> instrumental </a:t>
            </a:r>
            <a:r>
              <a:rPr lang="de-DE" sz="1200" dirty="0" err="1"/>
              <a:t>values</a:t>
            </a:r>
            <a:r>
              <a:rPr lang="de-DE" sz="1200" dirty="0"/>
              <a:t>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/>
              <a:t>The </a:t>
            </a:r>
            <a:r>
              <a:rPr lang="de-DE" sz="1200" dirty="0" err="1"/>
              <a:t>importance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assessing</a:t>
            </a:r>
            <a:r>
              <a:rPr lang="de-DE" sz="1200" dirty="0"/>
              <a:t> </a:t>
            </a:r>
            <a:r>
              <a:rPr lang="de-DE" sz="1200" dirty="0" err="1"/>
              <a:t>values</a:t>
            </a:r>
            <a:r>
              <a:rPr lang="de-DE" sz="1200" dirty="0"/>
              <a:t> lies in </a:t>
            </a:r>
            <a:r>
              <a:rPr lang="de-DE" sz="1200" dirty="0" err="1"/>
              <a:t>deepening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self-awareness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staff</a:t>
            </a:r>
            <a:r>
              <a:rPr lang="de-DE" sz="1200" dirty="0"/>
              <a:t> </a:t>
            </a:r>
            <a:r>
              <a:rPr lang="de-DE" sz="1200" dirty="0" err="1"/>
              <a:t>member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allowing</a:t>
            </a:r>
            <a:r>
              <a:rPr lang="de-DE" sz="1200" dirty="0"/>
              <a:t> her </a:t>
            </a:r>
            <a:r>
              <a:rPr lang="de-DE" sz="1200" dirty="0" err="1"/>
              <a:t>or</a:t>
            </a:r>
            <a:r>
              <a:rPr lang="de-DE" sz="1200" dirty="0"/>
              <a:t> </a:t>
            </a:r>
            <a:r>
              <a:rPr lang="de-DE" sz="1200" dirty="0" err="1"/>
              <a:t>him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access</a:t>
            </a:r>
            <a:r>
              <a:rPr lang="de-DE" sz="1200" dirty="0"/>
              <a:t> </a:t>
            </a:r>
            <a:r>
              <a:rPr lang="de-DE" sz="1200" dirty="0" err="1"/>
              <a:t>underlying</a:t>
            </a:r>
            <a:r>
              <a:rPr lang="de-DE" sz="1200" dirty="0"/>
              <a:t> </a:t>
            </a:r>
            <a:r>
              <a:rPr lang="de-DE" sz="1200" dirty="0" err="1"/>
              <a:t>motivations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career-related</a:t>
            </a:r>
            <a:r>
              <a:rPr lang="de-DE" sz="1200" dirty="0"/>
              <a:t> </a:t>
            </a:r>
            <a:r>
              <a:rPr lang="de-DE" sz="1200" dirty="0" err="1"/>
              <a:t>decisions</a:t>
            </a:r>
            <a:r>
              <a:rPr lang="de-DE" sz="1200" dirty="0"/>
              <a:t>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/>
              <a:t>In </a:t>
            </a:r>
            <a:r>
              <a:rPr lang="de-DE" sz="1200" dirty="0" err="1"/>
              <a:t>addition</a:t>
            </a:r>
            <a:r>
              <a:rPr lang="de-DE" sz="1200" dirty="0"/>
              <a:t>, </a:t>
            </a:r>
            <a:r>
              <a:rPr lang="de-DE" sz="1200" dirty="0" err="1"/>
              <a:t>when</a:t>
            </a:r>
            <a:r>
              <a:rPr lang="de-DE" sz="1200" dirty="0"/>
              <a:t> </a:t>
            </a:r>
            <a:r>
              <a:rPr lang="de-DE" sz="1200" dirty="0" err="1"/>
              <a:t>this</a:t>
            </a:r>
            <a:r>
              <a:rPr lang="de-DE" sz="1200" dirty="0"/>
              <a:t> </a:t>
            </a:r>
            <a:r>
              <a:rPr lang="de-DE" sz="1200" dirty="0" err="1"/>
              <a:t>information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considered</a:t>
            </a:r>
            <a:r>
              <a:rPr lang="de-DE" sz="1200" dirty="0"/>
              <a:t> in </a:t>
            </a:r>
            <a:r>
              <a:rPr lang="de-DE" sz="1200" dirty="0" err="1"/>
              <a:t>conjunction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other</a:t>
            </a:r>
            <a:r>
              <a:rPr lang="de-DE" sz="1200" dirty="0"/>
              <a:t> </a:t>
            </a:r>
            <a:r>
              <a:rPr lang="de-DE" sz="1200" dirty="0" err="1"/>
              <a:t>work-related</a:t>
            </a:r>
            <a:r>
              <a:rPr lang="de-DE" sz="1200" dirty="0"/>
              <a:t> variables such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interests</a:t>
            </a:r>
            <a:r>
              <a:rPr lang="de-DE" sz="1200" dirty="0"/>
              <a:t>, </a:t>
            </a:r>
            <a:r>
              <a:rPr lang="de-DE" sz="1200" dirty="0" err="1"/>
              <a:t>self-efficacy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abilities</a:t>
            </a:r>
            <a:r>
              <a:rPr lang="de-DE" sz="1200" dirty="0"/>
              <a:t>,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result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a </a:t>
            </a:r>
            <a:r>
              <a:rPr lang="de-DE" sz="1200" dirty="0" err="1"/>
              <a:t>more</a:t>
            </a:r>
            <a:r>
              <a:rPr lang="de-DE" sz="1200" dirty="0"/>
              <a:t> </a:t>
            </a:r>
            <a:r>
              <a:rPr lang="de-DE" sz="1200" dirty="0" err="1"/>
              <a:t>complete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multidimensional </a:t>
            </a:r>
            <a:r>
              <a:rPr lang="de-DE" sz="1200" dirty="0" err="1"/>
              <a:t>view</a:t>
            </a:r>
            <a:r>
              <a:rPr lang="de-DE" sz="1200" dirty="0"/>
              <a:t> on relevant </a:t>
            </a:r>
            <a:r>
              <a:rPr lang="de-DE" sz="1200" dirty="0" err="1"/>
              <a:t>career</a:t>
            </a:r>
            <a:r>
              <a:rPr lang="de-DE" sz="1200" dirty="0"/>
              <a:t> </a:t>
            </a:r>
            <a:r>
              <a:rPr lang="de-DE" sz="1200" dirty="0" err="1"/>
              <a:t>choices</a:t>
            </a:r>
            <a:r>
              <a:rPr lang="de-DE" sz="1200" dirty="0"/>
              <a:t>.</a:t>
            </a:r>
          </a:p>
          <a:p>
            <a:endParaRPr lang="de-DE" dirty="0"/>
          </a:p>
          <a:p>
            <a:r>
              <a:rPr lang="de-DE" b="1" dirty="0"/>
              <a:t>What?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On a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lists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: 18 terminal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18 instrumental </a:t>
            </a:r>
            <a:r>
              <a:rPr lang="de-DE" dirty="0" err="1"/>
              <a:t>values</a:t>
            </a:r>
            <a:r>
              <a:rPr lang="de-DE" dirty="0"/>
              <a:t>. Terminal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“end </a:t>
            </a:r>
            <a:r>
              <a:rPr lang="de-DE" dirty="0" err="1"/>
              <a:t>result</a:t>
            </a:r>
            <a:r>
              <a:rPr lang="de-DE" dirty="0"/>
              <a:t>”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describing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. Instrumental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ways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seek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accomplish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terminal </a:t>
            </a:r>
            <a:r>
              <a:rPr lang="de-DE" dirty="0" err="1"/>
              <a:t>values</a:t>
            </a:r>
            <a:r>
              <a:rPr lang="de-DE" dirty="0"/>
              <a:t>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The </a:t>
            </a:r>
            <a:r>
              <a:rPr lang="de-DE" dirty="0" err="1"/>
              <a:t>task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sz="1200" kern="1200" dirty="0">
                <a:latin typeface="Roboton"/>
                <a:cs typeface="Roboton"/>
              </a:rPr>
              <a:t>rank </a:t>
            </a:r>
            <a:r>
              <a:rPr lang="de-DE" sz="1200" kern="1200" dirty="0" err="1">
                <a:latin typeface="Roboton"/>
                <a:cs typeface="Roboton"/>
              </a:rPr>
              <a:t>one‘s</a:t>
            </a:r>
            <a:r>
              <a:rPr lang="de-DE" sz="1200" kern="1200" dirty="0">
                <a:latin typeface="Roboton"/>
                <a:cs typeface="Roboton"/>
              </a:rPr>
              <a:t> </a:t>
            </a:r>
            <a:r>
              <a:rPr lang="de-DE" sz="1200" kern="1200" dirty="0" err="1">
                <a:latin typeface="Roboton"/>
                <a:cs typeface="Roboton"/>
              </a:rPr>
              <a:t>own</a:t>
            </a:r>
            <a:r>
              <a:rPr lang="de-DE" sz="1200" kern="1200" dirty="0">
                <a:latin typeface="Roboton"/>
                <a:cs typeface="Roboton"/>
              </a:rPr>
              <a:t> top </a:t>
            </a:r>
            <a:r>
              <a:rPr lang="de-DE" sz="1200" kern="1200" dirty="0" err="1">
                <a:latin typeface="Roboton"/>
                <a:cs typeface="Roboton"/>
              </a:rPr>
              <a:t>five</a:t>
            </a:r>
            <a:r>
              <a:rPr lang="de-DE" sz="1200" kern="1200" dirty="0">
                <a:latin typeface="Roboton"/>
                <a:cs typeface="Roboton"/>
              </a:rPr>
              <a:t> terminal </a:t>
            </a:r>
            <a:r>
              <a:rPr lang="de-DE" sz="1200" kern="1200" dirty="0" err="1">
                <a:latin typeface="Roboton"/>
                <a:cs typeface="Roboton"/>
              </a:rPr>
              <a:t>values</a:t>
            </a:r>
            <a:r>
              <a:rPr lang="de-DE" sz="1200" kern="1200" dirty="0">
                <a:latin typeface="Roboton"/>
                <a:cs typeface="Roboton"/>
              </a:rPr>
              <a:t> </a:t>
            </a:r>
            <a:r>
              <a:rPr lang="de-DE" sz="1200" kern="1200" dirty="0" err="1">
                <a:latin typeface="Roboton"/>
                <a:cs typeface="Roboton"/>
              </a:rPr>
              <a:t>and</a:t>
            </a:r>
            <a:r>
              <a:rPr lang="de-DE" sz="1200" kern="1200" dirty="0">
                <a:latin typeface="Roboton"/>
                <a:cs typeface="Roboton"/>
              </a:rPr>
              <a:t> top </a:t>
            </a:r>
            <a:r>
              <a:rPr lang="de-DE" sz="1200" kern="1200" dirty="0" err="1">
                <a:latin typeface="Roboton"/>
                <a:cs typeface="Roboton"/>
              </a:rPr>
              <a:t>five</a:t>
            </a:r>
            <a:r>
              <a:rPr lang="de-DE" sz="1200" kern="1200" dirty="0">
                <a:latin typeface="Roboton"/>
                <a:cs typeface="Roboton"/>
              </a:rPr>
              <a:t> instrumental </a:t>
            </a:r>
            <a:r>
              <a:rPr lang="de-DE" sz="1200" kern="1200" dirty="0" err="1">
                <a:latin typeface="Roboton"/>
                <a:cs typeface="Roboton"/>
              </a:rPr>
              <a:t>values</a:t>
            </a:r>
            <a:r>
              <a:rPr lang="de-DE" sz="1200" kern="1200" dirty="0">
                <a:latin typeface="Roboton"/>
                <a:cs typeface="Roboton"/>
              </a:rPr>
              <a:t> </a:t>
            </a:r>
            <a:r>
              <a:rPr lang="de-DE" sz="1200" kern="1200" dirty="0" err="1">
                <a:latin typeface="Roboton"/>
                <a:cs typeface="Roboton"/>
              </a:rPr>
              <a:t>and</a:t>
            </a:r>
            <a:r>
              <a:rPr lang="de-DE" sz="1200" kern="1200" dirty="0">
                <a:latin typeface="Roboton"/>
                <a:cs typeface="Roboton"/>
              </a:rPr>
              <a:t> </a:t>
            </a:r>
            <a:r>
              <a:rPr lang="de-DE" sz="1200" kern="1200" dirty="0" err="1">
                <a:latin typeface="Roboton"/>
                <a:cs typeface="Roboton"/>
              </a:rPr>
              <a:t>to</a:t>
            </a:r>
            <a:r>
              <a:rPr lang="de-DE" sz="1200" kern="1200" dirty="0">
                <a:latin typeface="Roboton"/>
                <a:cs typeface="Roboton"/>
              </a:rPr>
              <a:t> </a:t>
            </a:r>
            <a:r>
              <a:rPr lang="de-DE" sz="1200" kern="1200" dirty="0" err="1">
                <a:latin typeface="Roboton"/>
                <a:cs typeface="Roboton"/>
              </a:rPr>
              <a:t>reason</a:t>
            </a:r>
            <a:r>
              <a:rPr lang="de-DE" sz="1200" kern="1200" dirty="0">
                <a:latin typeface="Roboton"/>
                <a:cs typeface="Roboton"/>
              </a:rPr>
              <a:t> </a:t>
            </a:r>
            <a:r>
              <a:rPr lang="de-DE" sz="1200" kern="1200" dirty="0" err="1">
                <a:latin typeface="Roboton"/>
                <a:cs typeface="Roboton"/>
              </a:rPr>
              <a:t>for</a:t>
            </a:r>
            <a:r>
              <a:rPr lang="de-DE" sz="1200" kern="1200" dirty="0">
                <a:latin typeface="Roboton"/>
                <a:cs typeface="Roboton"/>
              </a:rPr>
              <a:t> </a:t>
            </a:r>
            <a:r>
              <a:rPr lang="de-DE" sz="1200" kern="1200" dirty="0" err="1">
                <a:latin typeface="Roboton"/>
                <a:cs typeface="Roboton"/>
              </a:rPr>
              <a:t>each</a:t>
            </a:r>
            <a:r>
              <a:rPr lang="de-DE" sz="1200" kern="1200" dirty="0">
                <a:latin typeface="Roboton"/>
                <a:cs typeface="Roboton"/>
              </a:rPr>
              <a:t> </a:t>
            </a:r>
            <a:r>
              <a:rPr lang="de-DE" sz="1200" kern="1200" dirty="0" err="1">
                <a:latin typeface="Roboton"/>
                <a:cs typeface="Roboton"/>
              </a:rPr>
              <a:t>chosen</a:t>
            </a:r>
            <a:r>
              <a:rPr lang="de-DE" sz="1200" kern="1200" dirty="0">
                <a:latin typeface="Roboton"/>
                <a:cs typeface="Roboton"/>
              </a:rPr>
              <a:t> </a:t>
            </a:r>
            <a:r>
              <a:rPr lang="de-DE" sz="1200" kern="1200" dirty="0" err="1">
                <a:latin typeface="Roboton"/>
                <a:cs typeface="Roboton"/>
              </a:rPr>
              <a:t>value</a:t>
            </a:r>
            <a:r>
              <a:rPr lang="de-DE" sz="1200" kern="1200" dirty="0">
                <a:latin typeface="Roboton"/>
                <a:cs typeface="Roboton"/>
              </a:rPr>
              <a:t> </a:t>
            </a:r>
            <a:r>
              <a:rPr lang="de-DE" sz="1200" kern="1200" dirty="0" err="1">
                <a:latin typeface="Roboton"/>
                <a:cs typeface="Roboton"/>
              </a:rPr>
              <a:t>why</a:t>
            </a:r>
            <a:r>
              <a:rPr lang="de-DE" sz="1200" kern="1200" dirty="0">
                <a:latin typeface="Roboton"/>
                <a:cs typeface="Roboton"/>
              </a:rPr>
              <a:t> ist </a:t>
            </a:r>
            <a:r>
              <a:rPr lang="de-DE" sz="1200" kern="1200" dirty="0" err="1">
                <a:latin typeface="Roboton"/>
                <a:cs typeface="Roboton"/>
              </a:rPr>
              <a:t>meaning</a:t>
            </a:r>
            <a:r>
              <a:rPr lang="de-DE" sz="1200" kern="1200" dirty="0">
                <a:latin typeface="Roboton"/>
                <a:cs typeface="Roboton"/>
              </a:rPr>
              <a:t> </a:t>
            </a:r>
            <a:r>
              <a:rPr lang="de-DE" sz="1200" kern="1200" dirty="0" err="1">
                <a:latin typeface="Roboton"/>
                <a:cs typeface="Roboton"/>
              </a:rPr>
              <a:t>matters</a:t>
            </a:r>
            <a:r>
              <a:rPr lang="de-DE" sz="1200" kern="1200" dirty="0">
                <a:latin typeface="Roboton"/>
                <a:cs typeface="Roboton"/>
              </a:rPr>
              <a:t> </a:t>
            </a:r>
            <a:r>
              <a:rPr lang="de-DE" sz="1200" kern="1200" dirty="0" err="1">
                <a:latin typeface="Roboton"/>
                <a:cs typeface="Roboton"/>
              </a:rPr>
              <a:t>to</a:t>
            </a:r>
            <a:r>
              <a:rPr lang="de-DE" sz="1200" kern="1200" dirty="0">
                <a:latin typeface="Roboton"/>
                <a:cs typeface="Roboton"/>
              </a:rPr>
              <a:t> </a:t>
            </a:r>
            <a:r>
              <a:rPr lang="de-DE" sz="1200" kern="1200" dirty="0" err="1">
                <a:latin typeface="Roboton"/>
                <a:cs typeface="Roboton"/>
              </a:rPr>
              <a:t>oneself</a:t>
            </a:r>
            <a:r>
              <a:rPr lang="de-DE" sz="1200" kern="1200" dirty="0">
                <a:latin typeface="Roboton"/>
                <a:cs typeface="Roboton"/>
              </a:rPr>
              <a:t>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“National Security”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(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yourself</a:t>
            </a:r>
            <a:r>
              <a:rPr lang="de-DE" dirty="0"/>
              <a:t>!)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identifying</a:t>
            </a:r>
            <a:r>
              <a:rPr lang="de-DE" dirty="0"/>
              <a:t> </a:t>
            </a:r>
            <a:r>
              <a:rPr lang="de-DE" b="0" i="0" dirty="0" err="1"/>
              <a:t>why</a:t>
            </a:r>
            <a:r>
              <a:rPr lang="de-DE" b="1" i="1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priority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latin typeface="Roboton"/>
              </a:rPr>
              <a:t>Ranking </a:t>
            </a:r>
            <a:r>
              <a:rPr lang="de-DE" sz="1200" dirty="0" err="1">
                <a:latin typeface="Roboton"/>
              </a:rPr>
              <a:t>should</a:t>
            </a:r>
            <a:r>
              <a:rPr lang="de-DE" sz="1200" dirty="0">
                <a:latin typeface="Roboton"/>
              </a:rPr>
              <a:t> </a:t>
            </a:r>
            <a:r>
              <a:rPr lang="de-DE" sz="1200" dirty="0" err="1">
                <a:latin typeface="Roboton"/>
              </a:rPr>
              <a:t>be</a:t>
            </a:r>
            <a:r>
              <a:rPr lang="de-DE" sz="1200" dirty="0">
                <a:latin typeface="Roboton"/>
              </a:rPr>
              <a:t> </a:t>
            </a:r>
            <a:r>
              <a:rPr lang="de-DE" sz="1200" dirty="0" err="1">
                <a:latin typeface="Roboton"/>
              </a:rPr>
              <a:t>based</a:t>
            </a:r>
            <a:r>
              <a:rPr lang="de-DE" sz="1200" dirty="0">
                <a:latin typeface="Roboton"/>
              </a:rPr>
              <a:t> on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sees</a:t>
            </a:r>
            <a:r>
              <a:rPr lang="de-DE" dirty="0"/>
              <a:t> a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“</a:t>
            </a:r>
            <a:r>
              <a:rPr lang="de-DE" dirty="0" err="1"/>
              <a:t>guiding</a:t>
            </a:r>
            <a:r>
              <a:rPr lang="de-DE" dirty="0"/>
              <a:t> </a:t>
            </a:r>
            <a:r>
              <a:rPr lang="de-DE" dirty="0" err="1"/>
              <a:t>principle</a:t>
            </a:r>
            <a:r>
              <a:rPr lang="de-DE" dirty="0"/>
              <a:t>” in </a:t>
            </a:r>
            <a:r>
              <a:rPr lang="de-DE" dirty="0" err="1"/>
              <a:t>life</a:t>
            </a:r>
            <a:r>
              <a:rPr lang="de-DE" dirty="0"/>
              <a:t>. </a:t>
            </a:r>
            <a:r>
              <a:rPr lang="de-DE" dirty="0" err="1"/>
              <a:t>Prioritization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personal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not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influenced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beliefs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others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but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things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prioritization</a:t>
            </a:r>
            <a:r>
              <a:rPr lang="de-DE" dirty="0"/>
              <a:t>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 </a:t>
            </a:r>
            <a:r>
              <a:rPr lang="de-DE" dirty="0" err="1"/>
              <a:t>couple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ways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activity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: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arrange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in a “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thought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comes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mind</a:t>
            </a:r>
            <a:r>
              <a:rPr lang="de-DE" dirty="0"/>
              <a:t>” </a:t>
            </a:r>
            <a:r>
              <a:rPr lang="de-DE" dirty="0" err="1"/>
              <a:t>manner</a:t>
            </a:r>
            <a:r>
              <a:rPr lang="de-DE" dirty="0"/>
              <a:t>.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believe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closely</a:t>
            </a:r>
            <a:r>
              <a:rPr lang="de-DE" dirty="0"/>
              <a:t> </a:t>
            </a:r>
            <a:r>
              <a:rPr lang="de-DE" dirty="0" err="1"/>
              <a:t>reflects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sees</a:t>
            </a:r>
            <a:r>
              <a:rPr lang="de-DE" dirty="0"/>
              <a:t> </a:t>
            </a:r>
            <a:r>
              <a:rPr lang="de-DE" dirty="0" err="1"/>
              <a:t>oneself</a:t>
            </a:r>
            <a:r>
              <a:rPr lang="de-DE" dirty="0"/>
              <a:t>. The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spend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time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, </a:t>
            </a:r>
            <a:r>
              <a:rPr lang="de-DE" dirty="0" err="1"/>
              <a:t>thinking</a:t>
            </a:r>
            <a:r>
              <a:rPr lang="de-DE" dirty="0"/>
              <a:t> </a:t>
            </a:r>
            <a:r>
              <a:rPr lang="de-DE" dirty="0" err="1"/>
              <a:t>carefully</a:t>
            </a:r>
            <a:r>
              <a:rPr lang="de-DE" dirty="0"/>
              <a:t> about </a:t>
            </a:r>
            <a:r>
              <a:rPr lang="de-DE" dirty="0" err="1"/>
              <a:t>choices</a:t>
            </a:r>
            <a:r>
              <a:rPr lang="de-DE" dirty="0"/>
              <a:t>. Other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believe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a </a:t>
            </a:r>
            <a:r>
              <a:rPr lang="de-DE" dirty="0" err="1"/>
              <a:t>carefully</a:t>
            </a:r>
            <a:r>
              <a:rPr lang="de-DE" dirty="0"/>
              <a:t> </a:t>
            </a:r>
            <a:r>
              <a:rPr lang="de-DE" dirty="0" err="1"/>
              <a:t>thought</a:t>
            </a:r>
            <a:r>
              <a:rPr lang="de-DE" dirty="0"/>
              <a:t>-out </a:t>
            </a:r>
            <a:r>
              <a:rPr lang="de-DE" dirty="0" err="1"/>
              <a:t>response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accurately</a:t>
            </a:r>
            <a:r>
              <a:rPr lang="de-DE" dirty="0"/>
              <a:t> </a:t>
            </a:r>
            <a:r>
              <a:rPr lang="de-DE" dirty="0" err="1"/>
              <a:t>reflects</a:t>
            </a:r>
            <a:r>
              <a:rPr lang="de-DE" dirty="0"/>
              <a:t> </a:t>
            </a:r>
            <a:r>
              <a:rPr lang="de-DE" dirty="0" err="1"/>
              <a:t>one‘s</a:t>
            </a:r>
            <a:r>
              <a:rPr lang="de-DE" dirty="0"/>
              <a:t> personal </a:t>
            </a:r>
            <a:r>
              <a:rPr lang="de-DE" dirty="0" err="1"/>
              <a:t>view</a:t>
            </a:r>
            <a:r>
              <a:rPr lang="de-DE" dirty="0"/>
              <a:t>. </a:t>
            </a:r>
            <a:r>
              <a:rPr lang="de-DE" dirty="0" err="1"/>
              <a:t>Either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sees</a:t>
            </a:r>
            <a:r>
              <a:rPr lang="de-DE" dirty="0"/>
              <a:t> </a:t>
            </a:r>
            <a:r>
              <a:rPr lang="de-DE" dirty="0" err="1"/>
              <a:t>oneself</a:t>
            </a:r>
            <a:r>
              <a:rPr lang="de-DE" dirty="0"/>
              <a:t>. </a:t>
            </a:r>
            <a:r>
              <a:rPr lang="de-DE" dirty="0" err="1"/>
              <a:t>Nothing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in </a:t>
            </a:r>
            <a:r>
              <a:rPr lang="de-DE" dirty="0" err="1"/>
              <a:t>stone</a:t>
            </a:r>
            <a:r>
              <a:rPr lang="de-DE" dirty="0"/>
              <a:t>: at </a:t>
            </a:r>
            <a:r>
              <a:rPr lang="de-DE" dirty="0" err="1"/>
              <a:t>any</a:t>
            </a:r>
            <a:r>
              <a:rPr lang="de-DE" dirty="0"/>
              <a:t> time,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back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ranked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either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ifone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thoughts</a:t>
            </a:r>
            <a:r>
              <a:rPr lang="de-DE" dirty="0"/>
              <a:t> about </a:t>
            </a:r>
            <a:r>
              <a:rPr lang="de-DE" dirty="0" err="1"/>
              <a:t>answers</a:t>
            </a:r>
            <a:r>
              <a:rPr lang="de-DE" dirty="0"/>
              <a:t>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facilitator’s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constraints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Facilitators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Furthermore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facilitators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time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constraints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err="1">
                <a:latin typeface="Roboton"/>
                <a:cs typeface="Roboton"/>
              </a:rPr>
              <a:t>Finally</a:t>
            </a:r>
            <a:r>
              <a:rPr lang="de-DE" sz="1200" dirty="0">
                <a:latin typeface="Roboton"/>
                <a:cs typeface="Roboton"/>
              </a:rPr>
              <a:t>, </a:t>
            </a:r>
            <a:r>
              <a:rPr lang="de-DE" sz="1200" dirty="0" err="1">
                <a:latin typeface="Roboton"/>
                <a:cs typeface="Roboton"/>
              </a:rPr>
              <a:t>participants</a:t>
            </a:r>
            <a:r>
              <a:rPr lang="de-DE" sz="1200" dirty="0">
                <a:latin typeface="Roboton"/>
                <a:cs typeface="Roboton"/>
              </a:rPr>
              <a:t> </a:t>
            </a:r>
            <a:r>
              <a:rPr lang="de-DE" sz="1200" dirty="0" err="1">
                <a:latin typeface="Roboton"/>
                <a:cs typeface="Roboton"/>
              </a:rPr>
              <a:t>get</a:t>
            </a:r>
            <a:r>
              <a:rPr lang="de-DE" sz="1200" dirty="0">
                <a:latin typeface="Roboton"/>
                <a:cs typeface="Roboton"/>
              </a:rPr>
              <a:t> </a:t>
            </a:r>
            <a:r>
              <a:rPr lang="de-DE" sz="1200" dirty="0" err="1">
                <a:latin typeface="Roboton"/>
                <a:cs typeface="Roboton"/>
              </a:rPr>
              <a:t>together</a:t>
            </a:r>
            <a:r>
              <a:rPr lang="de-DE" sz="1200" dirty="0">
                <a:latin typeface="Roboton"/>
                <a:cs typeface="Roboton"/>
              </a:rPr>
              <a:t> in </a:t>
            </a:r>
            <a:r>
              <a:rPr lang="de-DE" sz="1200" dirty="0" err="1">
                <a:latin typeface="Roboton"/>
                <a:cs typeface="Roboton"/>
              </a:rPr>
              <a:t>small</a:t>
            </a:r>
            <a:r>
              <a:rPr lang="de-DE" sz="1200" dirty="0">
                <a:latin typeface="Roboton"/>
                <a:cs typeface="Roboton"/>
              </a:rPr>
              <a:t> </a:t>
            </a:r>
            <a:r>
              <a:rPr lang="de-DE" sz="1200" dirty="0" err="1">
                <a:latin typeface="Roboton"/>
                <a:cs typeface="Roboton"/>
              </a:rPr>
              <a:t>groups</a:t>
            </a:r>
            <a:r>
              <a:rPr lang="de-DE" sz="1200" dirty="0">
                <a:latin typeface="Roboton"/>
                <a:cs typeface="Roboton"/>
              </a:rPr>
              <a:t> </a:t>
            </a:r>
            <a:r>
              <a:rPr lang="de-DE" sz="1200" dirty="0" err="1">
                <a:latin typeface="Roboton"/>
                <a:cs typeface="Roboton"/>
              </a:rPr>
              <a:t>and</a:t>
            </a:r>
            <a:r>
              <a:rPr lang="de-DE" sz="1200" dirty="0">
                <a:latin typeface="Roboton"/>
                <a:cs typeface="Roboton"/>
              </a:rPr>
              <a:t> </a:t>
            </a:r>
            <a:r>
              <a:rPr lang="de-DE" sz="1200" dirty="0" err="1">
                <a:latin typeface="Roboton"/>
                <a:cs typeface="Roboton"/>
              </a:rPr>
              <a:t>discuss</a:t>
            </a:r>
            <a:r>
              <a:rPr lang="de-DE" sz="1200" dirty="0">
                <a:latin typeface="Roboton"/>
                <a:cs typeface="Roboton"/>
              </a:rPr>
              <a:t> </a:t>
            </a:r>
            <a:r>
              <a:rPr lang="de-DE" sz="1200" dirty="0" err="1">
                <a:latin typeface="Roboton"/>
                <a:cs typeface="Roboton"/>
              </a:rPr>
              <a:t>their</a:t>
            </a:r>
            <a:r>
              <a:rPr lang="de-DE" sz="1200" dirty="0">
                <a:latin typeface="Roboton"/>
                <a:cs typeface="Roboton"/>
              </a:rPr>
              <a:t> personal </a:t>
            </a:r>
            <a:r>
              <a:rPr lang="de-DE" sz="1200" dirty="0" err="1">
                <a:latin typeface="Roboton"/>
                <a:cs typeface="Roboton"/>
              </a:rPr>
              <a:t>rankings</a:t>
            </a:r>
            <a:r>
              <a:rPr lang="de-DE" sz="1200" dirty="0">
                <a:latin typeface="Roboton"/>
                <a:cs typeface="Roboton"/>
              </a:rPr>
              <a:t> </a:t>
            </a:r>
            <a:r>
              <a:rPr lang="de-DE" sz="1200" dirty="0" err="1">
                <a:latin typeface="Roboton"/>
                <a:cs typeface="Roboton"/>
              </a:rPr>
              <a:t>of</a:t>
            </a:r>
            <a:r>
              <a:rPr lang="de-DE" sz="1200" dirty="0">
                <a:latin typeface="Roboton"/>
                <a:cs typeface="Roboton"/>
              </a:rPr>
              <a:t> terminal </a:t>
            </a:r>
            <a:r>
              <a:rPr lang="de-DE" sz="1200" dirty="0" err="1">
                <a:latin typeface="Roboton"/>
                <a:cs typeface="Roboton"/>
              </a:rPr>
              <a:t>and</a:t>
            </a:r>
            <a:r>
              <a:rPr lang="de-DE" sz="1200" dirty="0">
                <a:latin typeface="Roboton"/>
                <a:cs typeface="Roboton"/>
              </a:rPr>
              <a:t> instrumental </a:t>
            </a:r>
            <a:r>
              <a:rPr lang="de-DE" sz="1200" dirty="0" err="1">
                <a:latin typeface="Roboton"/>
                <a:cs typeface="Roboton"/>
              </a:rPr>
              <a:t>values</a:t>
            </a:r>
            <a:r>
              <a:rPr lang="de-DE" sz="1200" dirty="0">
                <a:latin typeface="Roboton"/>
                <a:cs typeface="Roboton"/>
              </a:rPr>
              <a:t> in light </a:t>
            </a:r>
            <a:r>
              <a:rPr lang="de-DE" sz="1200" dirty="0" err="1">
                <a:latin typeface="Roboton"/>
                <a:cs typeface="Roboton"/>
              </a:rPr>
              <a:t>of</a:t>
            </a:r>
            <a:r>
              <a:rPr lang="de-DE" sz="1200" dirty="0">
                <a:latin typeface="Roboton"/>
                <a:cs typeface="Roboton"/>
              </a:rPr>
              <a:t> </a:t>
            </a:r>
            <a:r>
              <a:rPr lang="de-DE" sz="1200" dirty="0" err="1">
                <a:latin typeface="Roboton"/>
                <a:cs typeface="Roboton"/>
              </a:rPr>
              <a:t>guiding</a:t>
            </a:r>
            <a:r>
              <a:rPr lang="de-DE" sz="1200" dirty="0">
                <a:latin typeface="Roboton"/>
                <a:cs typeface="Roboton"/>
              </a:rPr>
              <a:t> </a:t>
            </a:r>
            <a:r>
              <a:rPr lang="de-DE" sz="1200" dirty="0" err="1">
                <a:latin typeface="Roboton"/>
                <a:cs typeface="Roboton"/>
              </a:rPr>
              <a:t>questions</a:t>
            </a:r>
            <a:r>
              <a:rPr lang="de-DE" sz="1200" dirty="0">
                <a:latin typeface="Roboton"/>
                <a:cs typeface="Roboton"/>
              </a:rPr>
              <a:t>.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Time: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latin typeface="Roboto"/>
                <a:cs typeface="Roboto"/>
              </a:rPr>
              <a:t>Reserve ca. 1</a:t>
            </a:r>
            <a:r>
              <a:rPr lang="de-DE" sz="1200" dirty="0">
                <a:latin typeface="Roboto"/>
                <a:cs typeface="Roboto"/>
              </a:rPr>
              <a:t>5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minutes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for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the</a:t>
            </a:r>
            <a:r>
              <a:rPr lang="de-DE" sz="1200" kern="1200" dirty="0">
                <a:latin typeface="Roboto"/>
                <a:cs typeface="Roboto"/>
              </a:rPr>
              <a:t> personal </a:t>
            </a:r>
            <a:r>
              <a:rPr lang="de-DE" sz="1200" kern="1200" dirty="0" err="1">
                <a:latin typeface="Roboto"/>
                <a:cs typeface="Roboto"/>
              </a:rPr>
              <a:t>rankings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of</a:t>
            </a:r>
            <a:r>
              <a:rPr lang="de-DE" sz="1200" kern="1200" dirty="0">
                <a:latin typeface="Roboto"/>
                <a:cs typeface="Roboto"/>
              </a:rPr>
              <a:t> terminal </a:t>
            </a:r>
            <a:r>
              <a:rPr lang="de-DE" sz="1200" kern="1200" dirty="0" err="1">
                <a:latin typeface="Roboto"/>
                <a:cs typeface="Roboto"/>
              </a:rPr>
              <a:t>and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dirty="0">
                <a:latin typeface="Roboto"/>
                <a:cs typeface="Roboto"/>
              </a:rPr>
              <a:t>instrumental </a:t>
            </a:r>
            <a:r>
              <a:rPr lang="de-DE" sz="1200" dirty="0" err="1">
                <a:latin typeface="Roboto"/>
                <a:cs typeface="Roboto"/>
              </a:rPr>
              <a:t>values</a:t>
            </a:r>
            <a:r>
              <a:rPr lang="de-DE" sz="1200" dirty="0">
                <a:latin typeface="Roboto"/>
                <a:cs typeface="Roboto"/>
              </a:rPr>
              <a:t> </a:t>
            </a:r>
            <a:r>
              <a:rPr lang="de-DE" sz="1200" dirty="0" err="1">
                <a:latin typeface="Roboto"/>
                <a:cs typeface="Roboto"/>
              </a:rPr>
              <a:t>and</a:t>
            </a:r>
            <a:r>
              <a:rPr lang="de-DE" sz="1200" dirty="0">
                <a:latin typeface="Roboto"/>
                <a:cs typeface="Roboto"/>
              </a:rPr>
              <a:t> </a:t>
            </a:r>
            <a:r>
              <a:rPr lang="de-DE" sz="1200" kern="1200" dirty="0">
                <a:latin typeface="Roboto"/>
                <a:cs typeface="Roboto"/>
              </a:rPr>
              <a:t>ca. 15 </a:t>
            </a:r>
            <a:r>
              <a:rPr lang="de-DE" sz="1200" kern="1200" dirty="0" err="1">
                <a:latin typeface="Roboto"/>
                <a:cs typeface="Roboto"/>
              </a:rPr>
              <a:t>minutes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for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dirty="0" err="1">
                <a:latin typeface="Roboto"/>
                <a:cs typeface="Roboto"/>
              </a:rPr>
              <a:t>the</a:t>
            </a:r>
            <a:r>
              <a:rPr lang="de-DE" sz="1200" dirty="0">
                <a:latin typeface="Roboto"/>
                <a:cs typeface="Roboto"/>
              </a:rPr>
              <a:t> </a:t>
            </a:r>
            <a:r>
              <a:rPr lang="de-DE" sz="1200" dirty="0" err="1">
                <a:latin typeface="Roboto"/>
                <a:cs typeface="Roboto"/>
              </a:rPr>
              <a:t>discussions</a:t>
            </a:r>
            <a:r>
              <a:rPr lang="de-DE" sz="1200" dirty="0">
                <a:latin typeface="Roboto"/>
                <a:cs typeface="Roboto"/>
              </a:rPr>
              <a:t> in </a:t>
            </a:r>
            <a:r>
              <a:rPr lang="de-DE" sz="1200" dirty="0" err="1">
                <a:latin typeface="Roboto"/>
                <a:cs typeface="Roboto"/>
              </a:rPr>
              <a:t>small</a:t>
            </a:r>
            <a:r>
              <a:rPr lang="de-DE" sz="1200" dirty="0">
                <a:latin typeface="Roboto"/>
                <a:cs typeface="Roboto"/>
              </a:rPr>
              <a:t> </a:t>
            </a:r>
            <a:r>
              <a:rPr lang="de-DE" sz="1200" dirty="0" err="1">
                <a:latin typeface="Roboto"/>
                <a:cs typeface="Roboto"/>
              </a:rPr>
              <a:t>groups</a:t>
            </a:r>
            <a:r>
              <a:rPr lang="de-DE" sz="1200" dirty="0">
                <a:latin typeface="Roboto"/>
                <a:cs typeface="Roboto"/>
              </a:rPr>
              <a:t> </a:t>
            </a:r>
            <a:r>
              <a:rPr lang="de-DE" sz="1200" dirty="0" err="1">
                <a:latin typeface="Roboto"/>
                <a:cs typeface="Roboto"/>
              </a:rPr>
              <a:t>based</a:t>
            </a:r>
            <a:r>
              <a:rPr lang="de-DE" sz="1200" dirty="0">
                <a:latin typeface="Roboto"/>
                <a:cs typeface="Roboto"/>
              </a:rPr>
              <a:t> on </a:t>
            </a:r>
            <a:r>
              <a:rPr lang="de-DE" sz="1200" dirty="0" err="1">
                <a:latin typeface="Roboto"/>
                <a:cs typeface="Roboto"/>
              </a:rPr>
              <a:t>guiding</a:t>
            </a:r>
            <a:r>
              <a:rPr lang="de-DE" sz="1200" dirty="0">
                <a:latin typeface="Roboto"/>
                <a:cs typeface="Roboto"/>
              </a:rPr>
              <a:t> </a:t>
            </a:r>
            <a:r>
              <a:rPr lang="de-DE" sz="1200" dirty="0" err="1">
                <a:latin typeface="Roboto"/>
                <a:cs typeface="Roboto"/>
              </a:rPr>
              <a:t>questions</a:t>
            </a:r>
            <a:r>
              <a:rPr lang="de-DE" sz="1200" dirty="0">
                <a:latin typeface="Roboto"/>
                <a:cs typeface="Roboto"/>
              </a:rPr>
              <a:t>.</a:t>
            </a:r>
            <a:endParaRPr lang="de-DE" sz="1200" kern="1200" dirty="0">
              <a:latin typeface="Roboto"/>
              <a:cs typeface="Roboto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r>
              <a:rPr lang="de-DE" b="1" dirty="0"/>
              <a:t>Resources: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latin typeface="Roboto"/>
                <a:cs typeface="Roboto"/>
              </a:rPr>
              <a:t>List </a:t>
            </a:r>
            <a:r>
              <a:rPr lang="de-DE" sz="1200" kern="1200" dirty="0" err="1">
                <a:latin typeface="Roboto"/>
                <a:cs typeface="Roboto"/>
              </a:rPr>
              <a:t>of</a:t>
            </a:r>
            <a:r>
              <a:rPr lang="de-DE" sz="1200" kern="1200" dirty="0">
                <a:latin typeface="Roboto"/>
                <a:cs typeface="Roboto"/>
              </a:rPr>
              <a:t> terminal </a:t>
            </a:r>
            <a:r>
              <a:rPr lang="de-DE" sz="1200" kern="1200" dirty="0" err="1">
                <a:latin typeface="Roboto"/>
                <a:cs typeface="Roboto"/>
              </a:rPr>
              <a:t>and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instumental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values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as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well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as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guding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questions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are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available</a:t>
            </a:r>
            <a:r>
              <a:rPr lang="de-DE" sz="1200" kern="1200" dirty="0">
                <a:latin typeface="Roboto"/>
                <a:cs typeface="Roboto"/>
              </a:rPr>
              <a:t> on </a:t>
            </a:r>
            <a:r>
              <a:rPr lang="de-DE" sz="1200" kern="1200" dirty="0" err="1">
                <a:latin typeface="Roboto"/>
                <a:cs typeface="Roboto"/>
              </a:rPr>
              <a:t>the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following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sldies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and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can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be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printed</a:t>
            </a:r>
            <a:r>
              <a:rPr lang="de-DE" sz="1200" kern="1200" dirty="0">
                <a:latin typeface="Roboto"/>
                <a:cs typeface="Roboto"/>
              </a:rPr>
              <a:t>, </a:t>
            </a:r>
            <a:r>
              <a:rPr lang="de-DE" sz="1200" kern="1200" dirty="0" err="1">
                <a:latin typeface="Roboto"/>
                <a:cs typeface="Roboto"/>
              </a:rPr>
              <a:t>if</a:t>
            </a:r>
            <a:r>
              <a:rPr lang="de-DE" sz="1200" kern="1200" dirty="0">
                <a:latin typeface="Roboto"/>
                <a:cs typeface="Roboto"/>
              </a:rPr>
              <a:t> </a:t>
            </a:r>
            <a:r>
              <a:rPr lang="de-DE" sz="1200" kern="1200" dirty="0" err="1">
                <a:latin typeface="Roboto"/>
                <a:cs typeface="Roboto"/>
              </a:rPr>
              <a:t>needed</a:t>
            </a:r>
            <a:r>
              <a:rPr lang="de-DE" sz="1200" kern="1200" dirty="0">
                <a:latin typeface="Roboto"/>
                <a:cs typeface="Roboto"/>
              </a:rPr>
              <a:t>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latin typeface="Roboto"/>
              <a:cs typeface="Roboto"/>
            </a:endParaRPr>
          </a:p>
          <a:p>
            <a:r>
              <a:rPr lang="de-DE" sz="1200" b="1" dirty="0"/>
              <a:t>Source:</a:t>
            </a:r>
          </a:p>
          <a:p>
            <a:r>
              <a:rPr lang="de-DE" sz="1200" b="0" dirty="0"/>
              <a:t>Career Research (n. y.). </a:t>
            </a:r>
            <a:r>
              <a:rPr lang="de-DE" sz="1200" b="0" dirty="0" err="1"/>
              <a:t>Rokeach</a:t>
            </a:r>
            <a:r>
              <a:rPr lang="de-DE" sz="1200" b="0" dirty="0"/>
              <a:t> Values Survey. </a:t>
            </a:r>
            <a:r>
              <a:rPr lang="de-DE" sz="1200" b="0" dirty="0" err="1"/>
              <a:t>Retrieved</a:t>
            </a:r>
            <a:r>
              <a:rPr lang="de-DE" sz="1200" b="0" dirty="0"/>
              <a:t> </a:t>
            </a:r>
            <a:r>
              <a:rPr lang="de-DE" sz="1200" b="0" dirty="0" err="1"/>
              <a:t>from</a:t>
            </a:r>
            <a:r>
              <a:rPr lang="de-DE" sz="1200" b="0" dirty="0"/>
              <a:t> http://</a:t>
            </a:r>
            <a:r>
              <a:rPr lang="de-DE" sz="1200" b="0" dirty="0" err="1"/>
              <a:t>career.iresearchnet.com</a:t>
            </a:r>
            <a:r>
              <a:rPr lang="de-DE" sz="1200" b="0" dirty="0"/>
              <a:t>/</a:t>
            </a:r>
            <a:r>
              <a:rPr lang="de-DE" sz="1200" b="0" dirty="0" err="1"/>
              <a:t>career-assessment</a:t>
            </a:r>
            <a:r>
              <a:rPr lang="de-DE" sz="1200" b="0" dirty="0"/>
              <a:t>/</a:t>
            </a:r>
            <a:r>
              <a:rPr lang="de-DE" sz="1200" b="0" dirty="0" err="1"/>
              <a:t>rokeach</a:t>
            </a:r>
            <a:r>
              <a:rPr lang="de-DE" sz="1200" b="0" dirty="0"/>
              <a:t>-</a:t>
            </a:r>
            <a:r>
              <a:rPr lang="de-DE" sz="1200" b="0" dirty="0" err="1"/>
              <a:t>values</a:t>
            </a:r>
            <a:r>
              <a:rPr lang="de-DE" sz="1200" b="0" dirty="0"/>
              <a:t>-survey/ (last </a:t>
            </a:r>
            <a:r>
              <a:rPr lang="de-DE" sz="1200" b="0" dirty="0" err="1"/>
              <a:t>accessed</a:t>
            </a:r>
            <a:r>
              <a:rPr lang="de-DE" sz="1200" b="0" dirty="0"/>
              <a:t> on August 31, 2020).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2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/>
              <a:t>Background: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RVS was </a:t>
            </a:r>
            <a:r>
              <a:rPr lang="de-DE" sz="1200" dirty="0" err="1"/>
              <a:t>originally</a:t>
            </a:r>
            <a:r>
              <a:rPr lang="de-DE" sz="1200" dirty="0"/>
              <a:t> </a:t>
            </a:r>
            <a:r>
              <a:rPr lang="de-DE" sz="1200" dirty="0" err="1"/>
              <a:t>developed</a:t>
            </a:r>
            <a:r>
              <a:rPr lang="de-DE" sz="1200" dirty="0"/>
              <a:t> in 1973 </a:t>
            </a:r>
            <a:r>
              <a:rPr lang="de-DE" sz="1200" dirty="0" err="1"/>
              <a:t>by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Polish</a:t>
            </a:r>
            <a:r>
              <a:rPr lang="de-DE" sz="1200" dirty="0"/>
              <a:t>-American </a:t>
            </a:r>
            <a:r>
              <a:rPr lang="de-DE" sz="1200" dirty="0" err="1"/>
              <a:t>social</a:t>
            </a:r>
            <a:r>
              <a:rPr lang="de-DE" sz="1200" dirty="0"/>
              <a:t> </a:t>
            </a:r>
            <a:r>
              <a:rPr lang="de-DE" sz="1200" dirty="0" err="1"/>
              <a:t>psychologist</a:t>
            </a:r>
            <a:r>
              <a:rPr lang="de-DE" sz="1200" dirty="0"/>
              <a:t> Milton </a:t>
            </a:r>
            <a:r>
              <a:rPr lang="de-DE" sz="1200" dirty="0" err="1"/>
              <a:t>Rokeach</a:t>
            </a:r>
            <a:r>
              <a:rPr lang="de-DE" sz="1200" dirty="0"/>
              <a:t>. </a:t>
            </a:r>
            <a:r>
              <a:rPr lang="de-DE" sz="1200" dirty="0" err="1"/>
              <a:t>Rokeach</a:t>
            </a:r>
            <a:r>
              <a:rPr lang="de-DE" sz="1200" dirty="0"/>
              <a:t> </a:t>
            </a:r>
            <a:r>
              <a:rPr lang="de-DE" sz="1200" dirty="0" err="1"/>
              <a:t>developed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RVS </a:t>
            </a:r>
            <a:r>
              <a:rPr lang="de-DE" sz="1200" dirty="0" err="1"/>
              <a:t>based</a:t>
            </a:r>
            <a:r>
              <a:rPr lang="de-DE" sz="1200" dirty="0"/>
              <a:t> on </a:t>
            </a:r>
            <a:r>
              <a:rPr lang="de-DE" sz="1200" dirty="0" err="1"/>
              <a:t>interviews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in-</a:t>
            </a:r>
            <a:r>
              <a:rPr lang="de-DE" sz="1200" dirty="0" err="1"/>
              <a:t>depth</a:t>
            </a:r>
            <a:r>
              <a:rPr lang="de-DE" sz="1200" dirty="0"/>
              <a:t> </a:t>
            </a:r>
            <a:r>
              <a:rPr lang="de-DE" sz="1200" dirty="0" err="1"/>
              <a:t>reviews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language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existing</a:t>
            </a:r>
            <a:r>
              <a:rPr lang="de-DE" sz="1200" dirty="0"/>
              <a:t> </a:t>
            </a:r>
            <a:r>
              <a:rPr lang="de-DE" sz="1200" dirty="0" err="1"/>
              <a:t>literature</a:t>
            </a:r>
            <a:r>
              <a:rPr lang="de-DE" sz="1200" dirty="0"/>
              <a:t> on </a:t>
            </a:r>
            <a:r>
              <a:rPr lang="de-DE" sz="1200" dirty="0" err="1"/>
              <a:t>values</a:t>
            </a:r>
            <a:r>
              <a:rPr lang="de-DE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RVS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one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most</a:t>
            </a:r>
            <a:r>
              <a:rPr lang="de-DE" sz="1200" dirty="0"/>
              <a:t> </a:t>
            </a:r>
            <a:r>
              <a:rPr lang="de-DE" sz="1200" dirty="0" err="1"/>
              <a:t>extensively</a:t>
            </a:r>
            <a:r>
              <a:rPr lang="de-DE" sz="1200" dirty="0"/>
              <a:t> </a:t>
            </a:r>
            <a:r>
              <a:rPr lang="de-DE" sz="1200" dirty="0" err="1"/>
              <a:t>used</a:t>
            </a:r>
            <a:r>
              <a:rPr lang="de-DE" sz="1200" dirty="0"/>
              <a:t> </a:t>
            </a:r>
            <a:r>
              <a:rPr lang="de-DE" sz="1200" dirty="0" err="1"/>
              <a:t>measures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human </a:t>
            </a:r>
            <a:r>
              <a:rPr lang="de-DE" sz="1200" dirty="0" err="1"/>
              <a:t>values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utilized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</a:t>
            </a:r>
            <a:r>
              <a:rPr lang="de-DE" sz="1200" dirty="0" err="1"/>
              <a:t>career</a:t>
            </a:r>
            <a:r>
              <a:rPr lang="de-DE" sz="1200" dirty="0"/>
              <a:t> </a:t>
            </a:r>
            <a:r>
              <a:rPr lang="de-DE" sz="1200" dirty="0" err="1"/>
              <a:t>counselors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assess</a:t>
            </a:r>
            <a:r>
              <a:rPr lang="de-DE" sz="1200" dirty="0"/>
              <a:t> </a:t>
            </a:r>
            <a:r>
              <a:rPr lang="de-DE" sz="1200" dirty="0" err="1"/>
              <a:t>clients</a:t>
            </a:r>
            <a:r>
              <a:rPr lang="de-DE" sz="1200" dirty="0"/>
              <a:t>’ </a:t>
            </a:r>
            <a:r>
              <a:rPr lang="de-DE" sz="1200" dirty="0" err="1"/>
              <a:t>values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they</a:t>
            </a:r>
            <a:r>
              <a:rPr lang="de-DE" sz="1200" dirty="0"/>
              <a:t> </a:t>
            </a:r>
            <a:r>
              <a:rPr lang="de-DE" sz="1200" dirty="0" err="1"/>
              <a:t>relate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world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work</a:t>
            </a:r>
            <a:r>
              <a:rPr lang="de-DE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RVS </a:t>
            </a:r>
            <a:r>
              <a:rPr lang="de-DE" sz="1200" dirty="0" err="1"/>
              <a:t>is</a:t>
            </a:r>
            <a:r>
              <a:rPr lang="de-DE" sz="1200" dirty="0"/>
              <a:t> a 36-item </a:t>
            </a:r>
            <a:r>
              <a:rPr lang="de-DE" sz="1200" dirty="0" err="1"/>
              <a:t>inventory</a:t>
            </a:r>
            <a:r>
              <a:rPr lang="de-DE" sz="1200" dirty="0"/>
              <a:t> </a:t>
            </a:r>
            <a:r>
              <a:rPr lang="de-DE" sz="1200" dirty="0" err="1"/>
              <a:t>consisting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18 terminal </a:t>
            </a:r>
            <a:r>
              <a:rPr lang="de-DE" sz="1200" dirty="0" err="1"/>
              <a:t>values</a:t>
            </a:r>
            <a:r>
              <a:rPr lang="de-DE" sz="1200" dirty="0"/>
              <a:t> </a:t>
            </a:r>
            <a:r>
              <a:rPr lang="de-DE" sz="1200" dirty="0" err="1"/>
              <a:t>or</a:t>
            </a:r>
            <a:r>
              <a:rPr lang="de-DE" sz="1200" dirty="0"/>
              <a:t> end </a:t>
            </a:r>
            <a:r>
              <a:rPr lang="de-DE" sz="1200" dirty="0" err="1"/>
              <a:t>states</a:t>
            </a:r>
            <a:r>
              <a:rPr lang="de-DE" sz="1200" dirty="0"/>
              <a:t> (e.g. </a:t>
            </a:r>
            <a:r>
              <a:rPr lang="de-DE" sz="1200" dirty="0" err="1"/>
              <a:t>happiness</a:t>
            </a:r>
            <a:r>
              <a:rPr lang="de-DE" sz="1200" dirty="0"/>
              <a:t>, an </a:t>
            </a:r>
            <a:r>
              <a:rPr lang="de-DE" sz="1200" dirty="0" err="1"/>
              <a:t>exciting</a:t>
            </a:r>
            <a:r>
              <a:rPr lang="de-DE" sz="1200" dirty="0"/>
              <a:t> </a:t>
            </a:r>
            <a:r>
              <a:rPr lang="de-DE" sz="1200" dirty="0" err="1"/>
              <a:t>life</a:t>
            </a:r>
            <a:r>
              <a:rPr lang="de-DE" sz="1200" dirty="0"/>
              <a:t>, </a:t>
            </a:r>
            <a:r>
              <a:rPr lang="de-DE" sz="1200" dirty="0" err="1"/>
              <a:t>world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peace</a:t>
            </a:r>
            <a:r>
              <a:rPr lang="de-DE" sz="1200" dirty="0"/>
              <a:t>, national </a:t>
            </a:r>
            <a:r>
              <a:rPr lang="de-DE" sz="1200" dirty="0" err="1"/>
              <a:t>security</a:t>
            </a:r>
            <a:r>
              <a:rPr lang="de-DE" sz="1200" dirty="0"/>
              <a:t>, </a:t>
            </a:r>
            <a:r>
              <a:rPr lang="de-DE" sz="1200" dirty="0" err="1"/>
              <a:t>social</a:t>
            </a:r>
            <a:r>
              <a:rPr lang="de-DE" sz="1200" dirty="0"/>
              <a:t> </a:t>
            </a:r>
            <a:r>
              <a:rPr lang="de-DE" sz="1200" dirty="0" err="1"/>
              <a:t>recognition</a:t>
            </a:r>
            <a:r>
              <a:rPr lang="de-DE" sz="1200" dirty="0"/>
              <a:t>) </a:t>
            </a:r>
            <a:r>
              <a:rPr lang="de-DE" sz="1200" dirty="0" err="1"/>
              <a:t>and</a:t>
            </a:r>
            <a:r>
              <a:rPr lang="de-DE" sz="1200" dirty="0"/>
              <a:t> 18 instrumental </a:t>
            </a:r>
            <a:r>
              <a:rPr lang="de-DE" sz="1200" dirty="0" err="1"/>
              <a:t>values</a:t>
            </a:r>
            <a:r>
              <a:rPr lang="de-DE" sz="1200" dirty="0"/>
              <a:t> (e.g. </a:t>
            </a:r>
            <a:r>
              <a:rPr lang="de-DE" sz="1200" dirty="0" err="1"/>
              <a:t>logical</a:t>
            </a:r>
            <a:r>
              <a:rPr lang="de-DE" sz="1200" dirty="0"/>
              <a:t>, imaginative, honest, </a:t>
            </a:r>
            <a:r>
              <a:rPr lang="de-DE" sz="1200" dirty="0" err="1"/>
              <a:t>broad-minded</a:t>
            </a:r>
            <a:r>
              <a:rPr lang="de-DE" sz="1200" dirty="0"/>
              <a:t>, </a:t>
            </a:r>
            <a:r>
              <a:rPr lang="de-DE" sz="1200" dirty="0" err="1"/>
              <a:t>ambitious</a:t>
            </a:r>
            <a:r>
              <a:rPr lang="de-DE" sz="1200" dirty="0"/>
              <a:t>, clean). This </a:t>
            </a:r>
            <a:r>
              <a:rPr lang="de-DE" sz="1200" dirty="0" err="1"/>
              <a:t>instrument</a:t>
            </a:r>
            <a:r>
              <a:rPr lang="de-DE" sz="1200" dirty="0"/>
              <a:t> was </a:t>
            </a:r>
            <a:r>
              <a:rPr lang="de-DE" sz="1200" dirty="0" err="1"/>
              <a:t>initially</a:t>
            </a:r>
            <a:r>
              <a:rPr lang="de-DE" sz="1200" dirty="0"/>
              <a:t> </a:t>
            </a:r>
            <a:r>
              <a:rPr lang="de-DE" sz="1200" dirty="0" err="1"/>
              <a:t>designed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rank-order </a:t>
            </a:r>
            <a:r>
              <a:rPr lang="de-DE" sz="1200" dirty="0" err="1"/>
              <a:t>scaling</a:t>
            </a:r>
            <a:r>
              <a:rPr lang="de-DE" sz="1200" dirty="0"/>
              <a:t>, but </a:t>
            </a:r>
            <a:r>
              <a:rPr lang="de-DE" sz="1200" dirty="0" err="1"/>
              <a:t>more</a:t>
            </a:r>
            <a:r>
              <a:rPr lang="de-DE" sz="1200" dirty="0"/>
              <a:t> </a:t>
            </a:r>
            <a:r>
              <a:rPr lang="de-DE" sz="1200" dirty="0" err="1"/>
              <a:t>recent</a:t>
            </a:r>
            <a:r>
              <a:rPr lang="de-DE" sz="1200" dirty="0"/>
              <a:t> </a:t>
            </a:r>
            <a:r>
              <a:rPr lang="de-DE" sz="1200" dirty="0" err="1"/>
              <a:t>studies</a:t>
            </a:r>
            <a:r>
              <a:rPr lang="de-DE" sz="1200" dirty="0"/>
              <a:t> </a:t>
            </a:r>
            <a:r>
              <a:rPr lang="de-DE" sz="1200" dirty="0" err="1"/>
              <a:t>have</a:t>
            </a:r>
            <a:r>
              <a:rPr lang="de-DE" sz="1200" dirty="0"/>
              <a:t> </a:t>
            </a:r>
            <a:r>
              <a:rPr lang="de-DE" sz="1200" dirty="0" err="1"/>
              <a:t>provided</a:t>
            </a:r>
            <a:r>
              <a:rPr lang="de-DE" sz="1200" dirty="0"/>
              <a:t> </a:t>
            </a:r>
            <a:r>
              <a:rPr lang="de-DE" sz="1200" dirty="0" err="1"/>
              <a:t>evidence</a:t>
            </a:r>
            <a:r>
              <a:rPr lang="de-DE" sz="1200" dirty="0"/>
              <a:t> </a:t>
            </a:r>
            <a:r>
              <a:rPr lang="de-DE" sz="1200" dirty="0" err="1"/>
              <a:t>that</a:t>
            </a:r>
            <a:r>
              <a:rPr lang="de-DE" sz="1200" dirty="0"/>
              <a:t> </a:t>
            </a:r>
            <a:r>
              <a:rPr lang="de-DE" sz="1200" dirty="0" err="1"/>
              <a:t>ratings</a:t>
            </a:r>
            <a:r>
              <a:rPr lang="de-DE" sz="1200" dirty="0"/>
              <a:t> on a </a:t>
            </a:r>
            <a:r>
              <a:rPr lang="de-DE" sz="1200" dirty="0" err="1"/>
              <a:t>five</a:t>
            </a:r>
            <a:r>
              <a:rPr lang="de-DE" sz="1200" dirty="0"/>
              <a:t>-point </a:t>
            </a:r>
            <a:r>
              <a:rPr lang="de-DE" sz="1200" dirty="0" err="1"/>
              <a:t>scale</a:t>
            </a:r>
            <a:r>
              <a:rPr lang="de-DE" sz="1200" dirty="0"/>
              <a:t> </a:t>
            </a:r>
            <a:r>
              <a:rPr lang="de-DE" sz="1200" dirty="0" err="1"/>
              <a:t>yield</a:t>
            </a:r>
            <a:r>
              <a:rPr lang="de-DE" sz="1200" dirty="0"/>
              <a:t> </a:t>
            </a:r>
            <a:r>
              <a:rPr lang="de-DE" sz="1200" dirty="0" err="1"/>
              <a:t>similar</a:t>
            </a:r>
            <a:r>
              <a:rPr lang="de-DE" sz="1200" dirty="0"/>
              <a:t> </a:t>
            </a:r>
            <a:r>
              <a:rPr lang="de-DE" sz="1200" dirty="0" err="1"/>
              <a:t>results</a:t>
            </a:r>
            <a:r>
              <a:rPr lang="de-DE" sz="1200" dirty="0"/>
              <a:t>, </a:t>
            </a:r>
            <a:r>
              <a:rPr lang="de-DE" sz="1200" dirty="0" err="1"/>
              <a:t>if</a:t>
            </a:r>
            <a:r>
              <a:rPr lang="de-DE" sz="1200" dirty="0"/>
              <a:t> </a:t>
            </a:r>
            <a:r>
              <a:rPr lang="de-DE" sz="1200" dirty="0" err="1"/>
              <a:t>higher</a:t>
            </a:r>
            <a:r>
              <a:rPr lang="de-DE" sz="1200" dirty="0"/>
              <a:t> </a:t>
            </a:r>
            <a:r>
              <a:rPr lang="de-DE" sz="1200" dirty="0" err="1"/>
              <a:t>ratings</a:t>
            </a:r>
            <a:r>
              <a:rPr lang="de-DE" sz="1200" dirty="0"/>
              <a:t> </a:t>
            </a:r>
            <a:r>
              <a:rPr lang="de-DE" sz="1200" dirty="0" err="1"/>
              <a:t>are</a:t>
            </a:r>
            <a:r>
              <a:rPr lang="de-DE" sz="1200" dirty="0"/>
              <a:t> limited </a:t>
            </a:r>
            <a:r>
              <a:rPr lang="de-DE" sz="1200" dirty="0" err="1"/>
              <a:t>to</a:t>
            </a:r>
            <a:r>
              <a:rPr lang="de-DE" sz="1200" dirty="0"/>
              <a:t> a </a:t>
            </a:r>
            <a:r>
              <a:rPr lang="de-DE" sz="1200" dirty="0" err="1"/>
              <a:t>small</a:t>
            </a:r>
            <a:r>
              <a:rPr lang="de-DE" sz="1200" dirty="0"/>
              <a:t> </a:t>
            </a:r>
            <a:r>
              <a:rPr lang="de-DE" sz="1200" dirty="0" err="1"/>
              <a:t>number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values</a:t>
            </a:r>
            <a:r>
              <a:rPr lang="de-DE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Unfortunately</a:t>
            </a:r>
            <a:r>
              <a:rPr lang="de-DE" sz="1200" dirty="0"/>
              <a:t>, </a:t>
            </a:r>
            <a:r>
              <a:rPr lang="de-DE" sz="1200" dirty="0" err="1"/>
              <a:t>Rokeach</a:t>
            </a:r>
            <a:r>
              <a:rPr lang="de-DE" sz="1200" dirty="0"/>
              <a:t> was </a:t>
            </a:r>
            <a:r>
              <a:rPr lang="de-DE" sz="1200" dirty="0" err="1"/>
              <a:t>unable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identify</a:t>
            </a:r>
            <a:r>
              <a:rPr lang="de-DE" sz="1200" dirty="0"/>
              <a:t> an </a:t>
            </a:r>
            <a:r>
              <a:rPr lang="de-DE" sz="1200" dirty="0" err="1"/>
              <a:t>underlying</a:t>
            </a:r>
            <a:r>
              <a:rPr lang="de-DE" sz="1200" dirty="0"/>
              <a:t> </a:t>
            </a:r>
            <a:r>
              <a:rPr lang="de-DE" sz="1200" dirty="0" err="1"/>
              <a:t>structure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his</a:t>
            </a:r>
            <a:r>
              <a:rPr lang="de-DE" sz="1200" dirty="0"/>
              <a:t> </a:t>
            </a:r>
            <a:r>
              <a:rPr lang="de-DE" sz="1200" dirty="0" err="1"/>
              <a:t>value</a:t>
            </a:r>
            <a:r>
              <a:rPr lang="de-DE" sz="1200" dirty="0"/>
              <a:t> </a:t>
            </a:r>
            <a:r>
              <a:rPr lang="de-DE" sz="1200" dirty="0" err="1"/>
              <a:t>system</a:t>
            </a:r>
            <a:r>
              <a:rPr lang="de-DE" sz="1200" dirty="0"/>
              <a:t> but </a:t>
            </a:r>
            <a:r>
              <a:rPr lang="de-DE" sz="1200" dirty="0" err="1"/>
              <a:t>his</a:t>
            </a:r>
            <a:r>
              <a:rPr lang="de-DE" sz="1200" dirty="0"/>
              <a:t> </a:t>
            </a:r>
            <a:r>
              <a:rPr lang="de-DE" sz="1200" dirty="0" err="1"/>
              <a:t>ideas</a:t>
            </a:r>
            <a:r>
              <a:rPr lang="de-DE" sz="1200" dirty="0"/>
              <a:t> </a:t>
            </a:r>
            <a:r>
              <a:rPr lang="de-DE" sz="1200" dirty="0" err="1"/>
              <a:t>were</a:t>
            </a:r>
            <a:r>
              <a:rPr lang="de-DE" sz="1200" dirty="0"/>
              <a:t> </a:t>
            </a:r>
            <a:r>
              <a:rPr lang="de-DE" sz="1200" dirty="0" err="1"/>
              <a:t>extended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</a:t>
            </a:r>
            <a:r>
              <a:rPr lang="de-DE" sz="1200" dirty="0" err="1"/>
              <a:t>Shalom</a:t>
            </a:r>
            <a:r>
              <a:rPr lang="de-DE" sz="1200" dirty="0"/>
              <a:t> H. Schwartz (</a:t>
            </a:r>
            <a:r>
              <a:rPr lang="de-DE" sz="1200" dirty="0" err="1"/>
              <a:t>Theory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Basic Human Values (</a:t>
            </a:r>
            <a:r>
              <a:rPr lang="de-DE" sz="1200" dirty="0" err="1"/>
              <a:t>see</a:t>
            </a:r>
            <a:r>
              <a:rPr lang="de-DE" sz="1200" dirty="0"/>
              <a:t> also </a:t>
            </a:r>
            <a:r>
              <a:rPr lang="de-DE" sz="1200" dirty="0" err="1"/>
              <a:t>slide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circumplex</a:t>
            </a:r>
            <a:r>
              <a:rPr lang="de-DE" sz="1200" dirty="0"/>
              <a:t> </a:t>
            </a:r>
            <a:r>
              <a:rPr lang="de-DE" sz="1200" dirty="0" err="1"/>
              <a:t>below</a:t>
            </a:r>
            <a:r>
              <a:rPr lang="de-DE" sz="1200" dirty="0"/>
              <a:t>)).</a:t>
            </a:r>
          </a:p>
          <a:p>
            <a:endParaRPr lang="de-DE" sz="1200" dirty="0"/>
          </a:p>
          <a:p>
            <a:r>
              <a:rPr lang="de-DE" sz="1200" b="1" dirty="0"/>
              <a:t>Source:</a:t>
            </a:r>
          </a:p>
          <a:p>
            <a:r>
              <a:rPr lang="de-DE" sz="1200" b="0" dirty="0"/>
              <a:t>Career Research (n. y.). </a:t>
            </a:r>
            <a:r>
              <a:rPr lang="de-DE" sz="1200" b="0" dirty="0" err="1"/>
              <a:t>Rokeach</a:t>
            </a:r>
            <a:r>
              <a:rPr lang="de-DE" sz="1200" b="0" dirty="0"/>
              <a:t> Values Survey. </a:t>
            </a:r>
            <a:r>
              <a:rPr lang="de-DE" sz="1200" b="0" dirty="0" err="1"/>
              <a:t>Retrieved</a:t>
            </a:r>
            <a:r>
              <a:rPr lang="de-DE" sz="1200" b="0" dirty="0"/>
              <a:t> </a:t>
            </a:r>
            <a:r>
              <a:rPr lang="de-DE" sz="1200" b="0" dirty="0" err="1"/>
              <a:t>from</a:t>
            </a:r>
            <a:r>
              <a:rPr lang="de-DE" sz="1200" b="0" dirty="0"/>
              <a:t> http://</a:t>
            </a:r>
            <a:r>
              <a:rPr lang="de-DE" sz="1200" b="0" dirty="0" err="1"/>
              <a:t>career.iresearchnet.com</a:t>
            </a:r>
            <a:r>
              <a:rPr lang="de-DE" sz="1200" b="0" dirty="0"/>
              <a:t>/</a:t>
            </a:r>
            <a:r>
              <a:rPr lang="de-DE" sz="1200" b="0" dirty="0" err="1"/>
              <a:t>career-assessment</a:t>
            </a:r>
            <a:r>
              <a:rPr lang="de-DE" sz="1200" b="0" dirty="0"/>
              <a:t>/</a:t>
            </a:r>
            <a:r>
              <a:rPr lang="de-DE" sz="1200" b="0" dirty="0" err="1"/>
              <a:t>rokeach</a:t>
            </a:r>
            <a:r>
              <a:rPr lang="de-DE" sz="1200" b="0" dirty="0"/>
              <a:t>-</a:t>
            </a:r>
            <a:r>
              <a:rPr lang="de-DE" sz="1200" b="0" dirty="0" err="1"/>
              <a:t>values</a:t>
            </a:r>
            <a:r>
              <a:rPr lang="de-DE" sz="1200" b="0" dirty="0"/>
              <a:t>-survey/ (last </a:t>
            </a:r>
            <a:r>
              <a:rPr lang="de-DE" sz="1200" b="0" dirty="0" err="1"/>
              <a:t>accessed</a:t>
            </a:r>
            <a:r>
              <a:rPr lang="de-DE" sz="1200" b="0" dirty="0"/>
              <a:t> on August 31, 2020).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69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/>
              <a:t>Rokeach‘s</a:t>
            </a:r>
            <a:r>
              <a:rPr lang="de-DE" b="1" dirty="0"/>
              <a:t> </a:t>
            </a:r>
            <a:r>
              <a:rPr lang="de-DE" b="1" dirty="0" err="1"/>
              <a:t>two</a:t>
            </a:r>
            <a:r>
              <a:rPr lang="de-DE" b="1" dirty="0"/>
              <a:t> </a:t>
            </a:r>
            <a:r>
              <a:rPr lang="de-DE" b="1" dirty="0" err="1"/>
              <a:t>types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values</a:t>
            </a:r>
            <a:r>
              <a:rPr lang="de-DE" b="1" dirty="0"/>
              <a:t>:</a:t>
            </a:r>
          </a:p>
          <a:p>
            <a:endParaRPr lang="de-D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his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, </a:t>
            </a:r>
            <a:r>
              <a:rPr lang="de-DE" dirty="0" err="1"/>
              <a:t>Rokeach</a:t>
            </a:r>
            <a:r>
              <a:rPr lang="de-DE" dirty="0"/>
              <a:t> </a:t>
            </a:r>
            <a:r>
              <a:rPr lang="de-DE" dirty="0" err="1"/>
              <a:t>segregated</a:t>
            </a:r>
            <a:r>
              <a:rPr lang="de-DE" dirty="0"/>
              <a:t> personal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: terminal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instrumental </a:t>
            </a:r>
            <a:r>
              <a:rPr lang="de-DE" dirty="0" err="1"/>
              <a:t>values</a:t>
            </a:r>
            <a:r>
              <a:rPr lang="de-DE" dirty="0"/>
              <a:t>.</a:t>
            </a:r>
            <a:endParaRPr lang="de-D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/>
              <a:t>Terminal </a:t>
            </a:r>
            <a:r>
              <a:rPr lang="de-DE" b="0" dirty="0" err="1"/>
              <a:t>values</a:t>
            </a:r>
            <a:r>
              <a:rPr lang="de-DE" b="0" dirty="0"/>
              <a:t> </a:t>
            </a:r>
            <a:r>
              <a:rPr lang="de-DE" b="0" dirty="0" err="1"/>
              <a:t>are</a:t>
            </a:r>
            <a:r>
              <a:rPr lang="de-DE" b="0" dirty="0"/>
              <a:t> </a:t>
            </a:r>
            <a:r>
              <a:rPr lang="de-DE" b="0" dirty="0" err="1"/>
              <a:t>values</a:t>
            </a:r>
            <a:r>
              <a:rPr lang="de-DE" b="0" dirty="0"/>
              <a:t> </a:t>
            </a:r>
            <a:r>
              <a:rPr lang="de-DE" b="0" dirty="0" err="1"/>
              <a:t>that</a:t>
            </a:r>
            <a:r>
              <a:rPr lang="de-DE" b="0" dirty="0"/>
              <a:t> </a:t>
            </a:r>
            <a:r>
              <a:rPr lang="de-DE" b="0" dirty="0" err="1"/>
              <a:t>reflect</a:t>
            </a:r>
            <a:r>
              <a:rPr lang="de-DE" b="0" dirty="0"/>
              <a:t> an </a:t>
            </a:r>
            <a:r>
              <a:rPr lang="de-DE" b="0" dirty="0" err="1"/>
              <a:t>individual’s</a:t>
            </a:r>
            <a:r>
              <a:rPr lang="de-DE" b="0" dirty="0"/>
              <a:t> </a:t>
            </a:r>
            <a:r>
              <a:rPr lang="de-DE" b="0" dirty="0" err="1"/>
              <a:t>desired</a:t>
            </a:r>
            <a:r>
              <a:rPr lang="de-DE" b="0" dirty="0"/>
              <a:t> </a:t>
            </a:r>
            <a:r>
              <a:rPr lang="de-DE" b="0" dirty="0" err="1"/>
              <a:t>stated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existence</a:t>
            </a:r>
            <a:r>
              <a:rPr lang="de-DE" b="0" dirty="0"/>
              <a:t> (</a:t>
            </a:r>
            <a:r>
              <a:rPr lang="de-DE" b="0" dirty="0" err="1"/>
              <a:t>where</a:t>
            </a:r>
            <a:r>
              <a:rPr lang="de-DE" b="0" dirty="0"/>
              <a:t> </a:t>
            </a:r>
            <a:r>
              <a:rPr lang="de-DE" b="0" dirty="0" err="1"/>
              <a:t>you</a:t>
            </a:r>
            <a:r>
              <a:rPr lang="de-DE" b="0" dirty="0"/>
              <a:t> </a:t>
            </a:r>
            <a:r>
              <a:rPr lang="de-DE" b="0" dirty="0" err="1"/>
              <a:t>want</a:t>
            </a:r>
            <a:r>
              <a:rPr lang="de-DE" b="0" dirty="0"/>
              <a:t> </a:t>
            </a:r>
            <a:r>
              <a:rPr lang="de-DE" b="0" dirty="0" err="1"/>
              <a:t>to</a:t>
            </a:r>
            <a:r>
              <a:rPr lang="de-DE" b="0" dirty="0"/>
              <a:t> end </a:t>
            </a:r>
            <a:r>
              <a:rPr lang="de-DE" b="0" dirty="0" err="1"/>
              <a:t>up</a:t>
            </a:r>
            <a:r>
              <a:rPr lang="de-DE" b="0" dirty="0"/>
              <a:t>). These </a:t>
            </a:r>
            <a:r>
              <a:rPr lang="de-DE" b="0" dirty="0" err="1"/>
              <a:t>are</a:t>
            </a:r>
            <a:r>
              <a:rPr lang="de-DE" b="0" dirty="0"/>
              <a:t> end </a:t>
            </a:r>
            <a:r>
              <a:rPr lang="de-DE" b="0" dirty="0" err="1"/>
              <a:t>state</a:t>
            </a:r>
            <a:r>
              <a:rPr lang="de-DE" b="0" dirty="0"/>
              <a:t> </a:t>
            </a:r>
            <a:r>
              <a:rPr lang="de-DE" b="0" dirty="0" err="1"/>
              <a:t>values</a:t>
            </a:r>
            <a:r>
              <a:rPr lang="de-DE" b="0" dirty="0"/>
              <a:t>, </a:t>
            </a:r>
            <a:r>
              <a:rPr lang="de-DE" b="0" dirty="0" err="1"/>
              <a:t>reflections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how</a:t>
            </a:r>
            <a:r>
              <a:rPr lang="de-DE" b="0" dirty="0"/>
              <a:t> </a:t>
            </a:r>
            <a:r>
              <a:rPr lang="de-DE" b="0" dirty="0" err="1"/>
              <a:t>we</a:t>
            </a:r>
            <a:r>
              <a:rPr lang="de-DE" b="0" dirty="0"/>
              <a:t> </a:t>
            </a:r>
            <a:r>
              <a:rPr lang="de-DE" b="0" dirty="0" err="1"/>
              <a:t>would</a:t>
            </a:r>
            <a:r>
              <a:rPr lang="de-DE" b="0" dirty="0"/>
              <a:t> like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world</a:t>
            </a:r>
            <a:r>
              <a:rPr lang="de-DE" b="0" dirty="0"/>
              <a:t> </a:t>
            </a:r>
            <a:r>
              <a:rPr lang="de-DE" b="0" dirty="0" err="1"/>
              <a:t>to</a:t>
            </a:r>
            <a:r>
              <a:rPr lang="de-DE" b="0" dirty="0"/>
              <a:t> </a:t>
            </a:r>
            <a:r>
              <a:rPr lang="de-DE" b="0" dirty="0" err="1"/>
              <a:t>be</a:t>
            </a:r>
            <a:r>
              <a:rPr lang="de-DE" b="0" dirty="0"/>
              <a:t> </a:t>
            </a:r>
            <a:r>
              <a:rPr lang="de-DE" b="0" dirty="0" err="1"/>
              <a:t>and</a:t>
            </a:r>
            <a:r>
              <a:rPr lang="de-DE" b="0" dirty="0"/>
              <a:t> </a:t>
            </a:r>
            <a:r>
              <a:rPr lang="de-DE" b="0" dirty="0" err="1"/>
              <a:t>where</a:t>
            </a:r>
            <a:r>
              <a:rPr lang="de-DE" b="0" dirty="0"/>
              <a:t> </a:t>
            </a:r>
            <a:r>
              <a:rPr lang="de-DE" b="0" dirty="0" err="1"/>
              <a:t>we</a:t>
            </a:r>
            <a:r>
              <a:rPr lang="de-DE" b="0" dirty="0"/>
              <a:t> </a:t>
            </a:r>
            <a:r>
              <a:rPr lang="de-DE" b="0" dirty="0" err="1"/>
              <a:t>would</a:t>
            </a:r>
            <a:r>
              <a:rPr lang="de-DE" b="0" dirty="0"/>
              <a:t> like </a:t>
            </a:r>
            <a:r>
              <a:rPr lang="de-DE" b="0" dirty="0" err="1"/>
              <a:t>to</a:t>
            </a:r>
            <a:r>
              <a:rPr lang="de-DE" b="0" dirty="0"/>
              <a:t> end </a:t>
            </a:r>
            <a:r>
              <a:rPr lang="de-DE" b="0" dirty="0" err="1"/>
              <a:t>up</a:t>
            </a:r>
            <a:r>
              <a:rPr lang="de-DE" b="0" dirty="0"/>
              <a:t>. </a:t>
            </a:r>
            <a:r>
              <a:rPr lang="de-DE" b="0" dirty="0" err="1"/>
              <a:t>They</a:t>
            </a:r>
            <a:r>
              <a:rPr lang="de-DE" b="0" dirty="0"/>
              <a:t> </a:t>
            </a:r>
            <a:r>
              <a:rPr lang="de-DE" b="0" dirty="0" err="1"/>
              <a:t>are</a:t>
            </a:r>
            <a:r>
              <a:rPr lang="de-DE" b="0" dirty="0"/>
              <a:t> </a:t>
            </a:r>
            <a:r>
              <a:rPr lang="de-DE" b="0" dirty="0" err="1"/>
              <a:t>goals</a:t>
            </a:r>
            <a:r>
              <a:rPr lang="de-DE" b="0" dirty="0"/>
              <a:t> </a:t>
            </a:r>
            <a:r>
              <a:rPr lang="de-DE" b="0" dirty="0" err="1"/>
              <a:t>that</a:t>
            </a:r>
            <a:r>
              <a:rPr lang="de-DE" b="0" dirty="0"/>
              <a:t> </a:t>
            </a:r>
            <a:r>
              <a:rPr lang="de-DE" b="0" dirty="0" err="1"/>
              <a:t>we</a:t>
            </a:r>
            <a:r>
              <a:rPr lang="de-DE" b="0" dirty="0"/>
              <a:t> </a:t>
            </a:r>
            <a:r>
              <a:rPr lang="de-DE" b="0" dirty="0" err="1"/>
              <a:t>would</a:t>
            </a:r>
            <a:r>
              <a:rPr lang="de-DE" b="0" dirty="0"/>
              <a:t> like </a:t>
            </a:r>
            <a:r>
              <a:rPr lang="de-DE" b="0" dirty="0" err="1"/>
              <a:t>to</a:t>
            </a:r>
            <a:r>
              <a:rPr lang="de-DE" b="0" dirty="0"/>
              <a:t> </a:t>
            </a:r>
            <a:r>
              <a:rPr lang="de-DE" b="0" dirty="0" err="1"/>
              <a:t>see</a:t>
            </a:r>
            <a:r>
              <a:rPr lang="de-DE" b="0" dirty="0"/>
              <a:t> </a:t>
            </a:r>
            <a:r>
              <a:rPr lang="de-DE" b="0" dirty="0" err="1"/>
              <a:t>achieved</a:t>
            </a:r>
            <a:r>
              <a:rPr lang="de-DE" b="0" dirty="0"/>
              <a:t>. </a:t>
            </a:r>
            <a:r>
              <a:rPr lang="de-DE" b="0" dirty="0" err="1"/>
              <a:t>Their</a:t>
            </a:r>
            <a:r>
              <a:rPr lang="de-DE" b="0" dirty="0"/>
              <a:t> </a:t>
            </a:r>
            <a:r>
              <a:rPr lang="de-DE" b="0" dirty="0" err="1"/>
              <a:t>meaning</a:t>
            </a:r>
            <a:r>
              <a:rPr lang="de-DE" b="0" dirty="0"/>
              <a:t> </a:t>
            </a:r>
            <a:r>
              <a:rPr lang="de-DE" b="0" dirty="0" err="1"/>
              <a:t>could</a:t>
            </a:r>
            <a:r>
              <a:rPr lang="de-DE" b="0" dirty="0"/>
              <a:t> </a:t>
            </a:r>
            <a:r>
              <a:rPr lang="de-DE" b="0" dirty="0" err="1"/>
              <a:t>be</a:t>
            </a:r>
            <a:r>
              <a:rPr lang="de-DE" b="0" dirty="0"/>
              <a:t> </a:t>
            </a:r>
            <a:r>
              <a:rPr lang="de-DE" b="0" dirty="0" err="1"/>
              <a:t>illustrated</a:t>
            </a:r>
            <a:r>
              <a:rPr lang="de-DE" b="0" dirty="0"/>
              <a:t> </a:t>
            </a:r>
            <a:r>
              <a:rPr lang="de-DE" b="0" dirty="0" err="1"/>
              <a:t>by</a:t>
            </a:r>
            <a:r>
              <a:rPr lang="de-DE" b="0" dirty="0"/>
              <a:t> </a:t>
            </a:r>
            <a:r>
              <a:rPr lang="de-DE" b="0" dirty="0" err="1"/>
              <a:t>fields</a:t>
            </a:r>
            <a:r>
              <a:rPr lang="de-DE" b="0" dirty="0"/>
              <a:t> on a </a:t>
            </a:r>
            <a:r>
              <a:rPr lang="de-DE" b="0" dirty="0" err="1"/>
              <a:t>dart</a:t>
            </a:r>
            <a:r>
              <a:rPr lang="de-DE" b="0" dirty="0"/>
              <a:t> </a:t>
            </a:r>
            <a:r>
              <a:rPr lang="de-DE" b="0" dirty="0" err="1"/>
              <a:t>board</a:t>
            </a:r>
            <a:r>
              <a:rPr lang="de-DE" b="0" dirty="0"/>
              <a:t>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dirty="0"/>
              <a:t>Instrumental </a:t>
            </a:r>
            <a:r>
              <a:rPr lang="de-DE" b="0" dirty="0" err="1"/>
              <a:t>values</a:t>
            </a:r>
            <a:r>
              <a:rPr lang="de-DE" b="0" dirty="0"/>
              <a:t> </a:t>
            </a:r>
            <a:r>
              <a:rPr lang="de-DE" b="0" dirty="0" err="1"/>
              <a:t>are</a:t>
            </a:r>
            <a:r>
              <a:rPr lang="de-DE" b="0" dirty="0"/>
              <a:t> </a:t>
            </a:r>
            <a:r>
              <a:rPr lang="de-DE" b="0" dirty="0" err="1"/>
              <a:t>values</a:t>
            </a:r>
            <a:r>
              <a:rPr lang="de-DE" b="0" dirty="0"/>
              <a:t> </a:t>
            </a:r>
            <a:r>
              <a:rPr lang="de-DE" b="0" dirty="0" err="1"/>
              <a:t>that</a:t>
            </a:r>
            <a:r>
              <a:rPr lang="de-DE" b="0" dirty="0"/>
              <a:t> </a:t>
            </a:r>
            <a:r>
              <a:rPr lang="de-DE" b="0" dirty="0" err="1"/>
              <a:t>reflect</a:t>
            </a:r>
            <a:r>
              <a:rPr lang="de-DE" b="0" dirty="0"/>
              <a:t> </a:t>
            </a:r>
            <a:r>
              <a:rPr lang="de-DE" b="0" dirty="0" err="1"/>
              <a:t>how</a:t>
            </a:r>
            <a:r>
              <a:rPr lang="de-DE" b="0" dirty="0"/>
              <a:t> an individual </a:t>
            </a:r>
            <a:r>
              <a:rPr lang="de-DE" b="0" dirty="0" err="1"/>
              <a:t>wants</a:t>
            </a:r>
            <a:r>
              <a:rPr lang="de-DE" b="0" dirty="0"/>
              <a:t> </a:t>
            </a:r>
            <a:r>
              <a:rPr lang="de-DE" b="0" dirty="0" err="1"/>
              <a:t>to</a:t>
            </a:r>
            <a:r>
              <a:rPr lang="de-DE" b="0" dirty="0"/>
              <a:t> live </a:t>
            </a:r>
            <a:r>
              <a:rPr lang="de-DE" b="0" dirty="0" err="1"/>
              <a:t>their</a:t>
            </a:r>
            <a:r>
              <a:rPr lang="de-DE" b="0" dirty="0"/>
              <a:t> </a:t>
            </a:r>
            <a:r>
              <a:rPr lang="de-DE" b="0" dirty="0" err="1"/>
              <a:t>life</a:t>
            </a:r>
            <a:r>
              <a:rPr lang="de-DE" b="0" dirty="0"/>
              <a:t> (</a:t>
            </a:r>
            <a:r>
              <a:rPr lang="de-DE" b="0" dirty="0" err="1"/>
              <a:t>how</a:t>
            </a:r>
            <a:r>
              <a:rPr lang="de-DE" b="0" dirty="0"/>
              <a:t> </a:t>
            </a:r>
            <a:r>
              <a:rPr lang="de-DE" b="0" dirty="0" err="1"/>
              <a:t>you</a:t>
            </a:r>
            <a:r>
              <a:rPr lang="de-DE" b="0" dirty="0"/>
              <a:t> </a:t>
            </a:r>
            <a:r>
              <a:rPr lang="de-DE" b="0" dirty="0" err="1"/>
              <a:t>want</a:t>
            </a:r>
            <a:r>
              <a:rPr lang="de-DE" b="0" dirty="0"/>
              <a:t> </a:t>
            </a:r>
            <a:r>
              <a:rPr lang="de-DE" b="0" dirty="0" err="1"/>
              <a:t>to</a:t>
            </a:r>
            <a:r>
              <a:rPr lang="de-DE" b="0" dirty="0"/>
              <a:t> </a:t>
            </a:r>
            <a:r>
              <a:rPr lang="de-DE" b="0" dirty="0" err="1"/>
              <a:t>get</a:t>
            </a:r>
            <a:r>
              <a:rPr lang="de-DE" b="0" dirty="0"/>
              <a:t> </a:t>
            </a:r>
            <a:r>
              <a:rPr lang="de-DE" b="0" dirty="0" err="1"/>
              <a:t>there</a:t>
            </a:r>
            <a:r>
              <a:rPr lang="de-DE" b="0" dirty="0"/>
              <a:t>). </a:t>
            </a:r>
            <a:r>
              <a:rPr lang="de-DE" b="0" dirty="0" err="1"/>
              <a:t>They</a:t>
            </a:r>
            <a:r>
              <a:rPr lang="de-DE" b="0" dirty="0"/>
              <a:t> </a:t>
            </a:r>
            <a:r>
              <a:rPr lang="de-DE" b="0" dirty="0" err="1"/>
              <a:t>capture</a:t>
            </a:r>
            <a:r>
              <a:rPr lang="de-DE" b="0" dirty="0"/>
              <a:t> a sense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behaviors</a:t>
            </a:r>
            <a:r>
              <a:rPr lang="de-DE" b="0" dirty="0"/>
              <a:t> </a:t>
            </a:r>
            <a:r>
              <a:rPr lang="de-DE" b="0" dirty="0" err="1"/>
              <a:t>and</a:t>
            </a:r>
            <a:r>
              <a:rPr lang="de-DE" b="0" dirty="0"/>
              <a:t> </a:t>
            </a:r>
            <a:r>
              <a:rPr lang="de-DE" b="0" dirty="0" err="1"/>
              <a:t>ways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interacting</a:t>
            </a:r>
            <a:r>
              <a:rPr lang="de-DE" b="0" dirty="0"/>
              <a:t> </a:t>
            </a:r>
            <a:r>
              <a:rPr lang="de-DE" b="0" dirty="0" err="1"/>
              <a:t>with</a:t>
            </a:r>
            <a:r>
              <a:rPr lang="de-DE" b="0" dirty="0"/>
              <a:t> </a:t>
            </a:r>
            <a:r>
              <a:rPr lang="de-DE" b="0" dirty="0" err="1"/>
              <a:t>and</a:t>
            </a:r>
            <a:r>
              <a:rPr lang="de-DE" b="0" dirty="0"/>
              <a:t> </a:t>
            </a:r>
            <a:r>
              <a:rPr lang="de-DE" b="0" dirty="0" err="1"/>
              <a:t>treating</a:t>
            </a:r>
            <a:r>
              <a:rPr lang="de-DE" b="0" dirty="0"/>
              <a:t> </a:t>
            </a:r>
            <a:r>
              <a:rPr lang="de-DE" b="0" dirty="0" err="1"/>
              <a:t>others</a:t>
            </a:r>
            <a:r>
              <a:rPr lang="de-DE" b="0" dirty="0"/>
              <a:t> </a:t>
            </a:r>
            <a:r>
              <a:rPr lang="de-DE" b="0" dirty="0" err="1"/>
              <a:t>throughout</a:t>
            </a:r>
            <a:r>
              <a:rPr lang="de-DE" b="0" dirty="0"/>
              <a:t> </a:t>
            </a:r>
            <a:r>
              <a:rPr lang="de-DE" b="0" dirty="0" err="1"/>
              <a:t>your</a:t>
            </a:r>
            <a:r>
              <a:rPr lang="de-DE" b="0" dirty="0"/>
              <a:t> </a:t>
            </a:r>
            <a:r>
              <a:rPr lang="de-DE" b="0" dirty="0" err="1"/>
              <a:t>life</a:t>
            </a:r>
            <a:r>
              <a:rPr lang="de-DE" b="0" dirty="0"/>
              <a:t>. </a:t>
            </a:r>
            <a:r>
              <a:rPr lang="de-DE" b="0" dirty="0" err="1"/>
              <a:t>Their</a:t>
            </a:r>
            <a:r>
              <a:rPr lang="de-DE" b="0" dirty="0"/>
              <a:t> </a:t>
            </a:r>
            <a:r>
              <a:rPr lang="de-DE" b="0" dirty="0" err="1"/>
              <a:t>meaning</a:t>
            </a:r>
            <a:r>
              <a:rPr lang="de-DE" b="0" dirty="0"/>
              <a:t> </a:t>
            </a:r>
            <a:r>
              <a:rPr lang="de-DE" b="0" dirty="0" err="1"/>
              <a:t>could</a:t>
            </a:r>
            <a:r>
              <a:rPr lang="de-DE" b="0" dirty="0"/>
              <a:t> </a:t>
            </a:r>
            <a:r>
              <a:rPr lang="de-DE" b="0" dirty="0" err="1"/>
              <a:t>be</a:t>
            </a:r>
            <a:r>
              <a:rPr lang="de-DE" b="0" dirty="0"/>
              <a:t> </a:t>
            </a:r>
            <a:r>
              <a:rPr lang="de-DE" b="0" dirty="0" err="1"/>
              <a:t>illustrated</a:t>
            </a:r>
            <a:r>
              <a:rPr lang="de-DE" b="0" dirty="0"/>
              <a:t> </a:t>
            </a:r>
            <a:r>
              <a:rPr lang="de-DE" b="0" dirty="0" err="1"/>
              <a:t>by</a:t>
            </a:r>
            <a:r>
              <a:rPr lang="de-DE" b="0" dirty="0"/>
              <a:t> </a:t>
            </a:r>
            <a:r>
              <a:rPr lang="de-DE" b="0" dirty="0" err="1"/>
              <a:t>dart</a:t>
            </a:r>
            <a:r>
              <a:rPr lang="de-DE" b="0" dirty="0"/>
              <a:t> </a:t>
            </a:r>
            <a:r>
              <a:rPr lang="de-DE" b="0" dirty="0" err="1"/>
              <a:t>arrows</a:t>
            </a:r>
            <a:r>
              <a:rPr lang="de-DE" dirty="0"/>
              <a:t>.</a:t>
            </a:r>
          </a:p>
          <a:p>
            <a:endParaRPr lang="de-DE" b="1" dirty="0"/>
          </a:p>
          <a:p>
            <a:r>
              <a:rPr lang="de-DE" b="1" dirty="0" err="1"/>
              <a:t>Sources</a:t>
            </a:r>
            <a:r>
              <a:rPr lang="de-DE" b="1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err="1"/>
              <a:t>Rokeach</a:t>
            </a:r>
            <a:r>
              <a:rPr lang="de-DE" b="0" dirty="0"/>
              <a:t>, M. (1973). The Nature </a:t>
            </a:r>
            <a:r>
              <a:rPr lang="de-DE" b="0" dirty="0" err="1"/>
              <a:t>of</a:t>
            </a:r>
            <a:r>
              <a:rPr lang="de-DE" b="0" dirty="0"/>
              <a:t> Human Values. New York: The Free Press.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/>
              <a:t>The World </a:t>
            </a:r>
            <a:r>
              <a:rPr lang="de-DE" b="0" dirty="0" err="1"/>
              <a:t>of</a:t>
            </a:r>
            <a:r>
              <a:rPr lang="de-DE" b="0" dirty="0"/>
              <a:t> Work Project (2019). Personal Values: </a:t>
            </a:r>
            <a:r>
              <a:rPr lang="de-DE" b="0" dirty="0" err="1"/>
              <a:t>Rokeach’s</a:t>
            </a:r>
            <a:r>
              <a:rPr lang="de-DE" b="0" dirty="0"/>
              <a:t> Values Survey. </a:t>
            </a:r>
            <a:r>
              <a:rPr lang="de-DE" b="0" dirty="0" err="1"/>
              <a:t>Retrieved</a:t>
            </a:r>
            <a:r>
              <a:rPr lang="de-DE" b="0" dirty="0"/>
              <a:t> </a:t>
            </a:r>
            <a:r>
              <a:rPr lang="de-DE" b="0" dirty="0" err="1"/>
              <a:t>from</a:t>
            </a:r>
            <a:r>
              <a:rPr lang="de-DE" b="0" dirty="0"/>
              <a:t> https://</a:t>
            </a:r>
            <a:r>
              <a:rPr lang="de-DE" b="0" dirty="0" err="1"/>
              <a:t>worldofwork.io</a:t>
            </a:r>
            <a:r>
              <a:rPr lang="de-DE" b="0" dirty="0"/>
              <a:t>/2019/03/personal-</a:t>
            </a:r>
            <a:r>
              <a:rPr lang="de-DE" b="0" dirty="0" err="1"/>
              <a:t>values</a:t>
            </a:r>
            <a:r>
              <a:rPr lang="de-DE" b="0" dirty="0"/>
              <a:t>-</a:t>
            </a:r>
            <a:r>
              <a:rPr lang="de-DE" b="0" dirty="0" err="1"/>
              <a:t>rokeachs</a:t>
            </a:r>
            <a:r>
              <a:rPr lang="de-DE" b="0" dirty="0"/>
              <a:t>-</a:t>
            </a:r>
            <a:r>
              <a:rPr lang="de-DE" b="0" dirty="0" err="1"/>
              <a:t>values</a:t>
            </a:r>
            <a:r>
              <a:rPr lang="de-DE" b="0" dirty="0"/>
              <a:t>-survey/ (last </a:t>
            </a:r>
            <a:r>
              <a:rPr lang="de-DE" b="0" dirty="0" err="1"/>
              <a:t>accessed</a:t>
            </a:r>
            <a:r>
              <a:rPr lang="de-DE" b="0" dirty="0"/>
              <a:t> on August 31, 2020).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833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So </a:t>
            </a:r>
            <a:r>
              <a:rPr lang="de-DE" b="1" dirty="0" err="1"/>
              <a:t>what</a:t>
            </a:r>
            <a:r>
              <a:rPr lang="de-DE" b="1" dirty="0"/>
              <a:t> </a:t>
            </a:r>
            <a:r>
              <a:rPr lang="de-DE" b="1" dirty="0" err="1"/>
              <a:t>difference</a:t>
            </a:r>
            <a:r>
              <a:rPr lang="de-DE" b="1" dirty="0"/>
              <a:t> </a:t>
            </a:r>
            <a:r>
              <a:rPr lang="de-DE" b="1" dirty="0" err="1"/>
              <a:t>does</a:t>
            </a:r>
            <a:r>
              <a:rPr lang="de-DE" b="1" dirty="0"/>
              <a:t> </a:t>
            </a:r>
            <a:r>
              <a:rPr lang="de-DE" b="1" dirty="0" err="1"/>
              <a:t>this</a:t>
            </a:r>
            <a:r>
              <a:rPr lang="de-DE" b="1" dirty="0"/>
              <a:t> </a:t>
            </a:r>
            <a:r>
              <a:rPr lang="de-DE" b="1" dirty="0" err="1"/>
              <a:t>activity</a:t>
            </a:r>
            <a:r>
              <a:rPr lang="de-DE" b="1" dirty="0"/>
              <a:t> </a:t>
            </a:r>
            <a:r>
              <a:rPr lang="de-DE" b="1" dirty="0" err="1"/>
              <a:t>make</a:t>
            </a:r>
            <a:r>
              <a:rPr lang="de-DE" b="1" dirty="0"/>
              <a:t>?</a:t>
            </a:r>
          </a:p>
          <a:p>
            <a:endParaRPr lang="de-DE" b="1" dirty="0"/>
          </a:p>
          <a:p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e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and </a:t>
            </a:r>
            <a:r>
              <a:rPr lang="de-DE" dirty="0" err="1"/>
              <a:t>identified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five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per </a:t>
            </a:r>
            <a:r>
              <a:rPr lang="de-DE" dirty="0" err="1"/>
              <a:t>category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spend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time </a:t>
            </a:r>
            <a:r>
              <a:rPr lang="de-DE" dirty="0" err="1"/>
              <a:t>reflecting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activity</a:t>
            </a:r>
            <a:r>
              <a:rPr lang="de-DE" dirty="0"/>
              <a:t> and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learned</a:t>
            </a:r>
            <a:r>
              <a:rPr lang="de-DE" dirty="0"/>
              <a:t>. The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reflection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, and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form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discussion</a:t>
            </a:r>
            <a:r>
              <a:rPr lang="de-DE" dirty="0"/>
              <a:t>.</a:t>
            </a:r>
            <a:endParaRPr lang="de-DE" b="1" dirty="0">
              <a:cs typeface="Calibri"/>
            </a:endParaRPr>
          </a:p>
          <a:p>
            <a:endParaRPr lang="de-DE" b="1" dirty="0"/>
          </a:p>
          <a:p>
            <a:r>
              <a:rPr lang="de-DE" b="1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/>
              <a:t>Career Research (n. y.). </a:t>
            </a:r>
            <a:r>
              <a:rPr lang="de-DE" b="0" dirty="0" err="1"/>
              <a:t>Rokeach</a:t>
            </a:r>
            <a:r>
              <a:rPr lang="de-DE" b="0" dirty="0"/>
              <a:t> Values Survey. </a:t>
            </a:r>
            <a:r>
              <a:rPr lang="de-DE" b="0" dirty="0" err="1"/>
              <a:t>Retrieved</a:t>
            </a:r>
            <a:r>
              <a:rPr lang="de-DE" b="0" dirty="0"/>
              <a:t> </a:t>
            </a:r>
            <a:r>
              <a:rPr lang="de-DE" b="0" dirty="0" err="1"/>
              <a:t>from</a:t>
            </a:r>
            <a:r>
              <a:rPr lang="de-DE" b="0" dirty="0"/>
              <a:t> http://career.iresearchnet.com/career-assessment/rokeach-values-survey/ (last </a:t>
            </a:r>
            <a:r>
              <a:rPr lang="de-DE" b="0" dirty="0" err="1"/>
              <a:t>accessed</a:t>
            </a:r>
            <a:r>
              <a:rPr lang="de-DE" b="0" dirty="0"/>
              <a:t> on August 31, 2020).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/>
              <a:t>The World </a:t>
            </a:r>
            <a:r>
              <a:rPr lang="de-DE" b="0" dirty="0" err="1"/>
              <a:t>of</a:t>
            </a:r>
            <a:r>
              <a:rPr lang="de-DE" b="0" dirty="0"/>
              <a:t> Work Project (2019). Personal Values: </a:t>
            </a:r>
            <a:r>
              <a:rPr lang="de-DE" b="0" dirty="0" err="1"/>
              <a:t>Rokeach’s</a:t>
            </a:r>
            <a:r>
              <a:rPr lang="de-DE" b="0" dirty="0"/>
              <a:t> Values Survey. </a:t>
            </a:r>
            <a:r>
              <a:rPr lang="de-DE" b="0" dirty="0" err="1"/>
              <a:t>Retrieved</a:t>
            </a:r>
            <a:r>
              <a:rPr lang="de-DE" b="0" dirty="0"/>
              <a:t> </a:t>
            </a:r>
            <a:r>
              <a:rPr lang="de-DE" b="0" dirty="0" err="1"/>
              <a:t>from</a:t>
            </a:r>
            <a:r>
              <a:rPr lang="de-DE" b="0" dirty="0"/>
              <a:t> https://worldofwork.io/2019/03/personal-values-rokeachs-values-survey/ (last </a:t>
            </a:r>
            <a:r>
              <a:rPr lang="de-DE" b="0" dirty="0" err="1"/>
              <a:t>accessed</a:t>
            </a:r>
            <a:r>
              <a:rPr lang="de-DE" b="0" dirty="0"/>
              <a:t> on August 31, 2020).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67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/>
              <a:t>Schwartz‘ </a:t>
            </a:r>
            <a:r>
              <a:rPr lang="de-DE" sz="1200" b="1" dirty="0" err="1"/>
              <a:t>theoretical</a:t>
            </a:r>
            <a:r>
              <a:rPr lang="de-DE" sz="1200" b="1" dirty="0"/>
              <a:t> </a:t>
            </a:r>
            <a:r>
              <a:rPr lang="de-DE" sz="1200" b="1" dirty="0" err="1"/>
              <a:t>model</a:t>
            </a:r>
            <a:r>
              <a:rPr lang="de-DE" sz="1200" b="1" dirty="0"/>
              <a:t> </a:t>
            </a:r>
            <a:r>
              <a:rPr lang="de-DE" sz="1200" b="1" dirty="0" err="1"/>
              <a:t>of</a:t>
            </a:r>
            <a:r>
              <a:rPr lang="de-DE" sz="1200" b="1" dirty="0"/>
              <a:t> </a:t>
            </a:r>
            <a:r>
              <a:rPr lang="de-DE" sz="1200" b="1" dirty="0" err="1"/>
              <a:t>relations</a:t>
            </a:r>
            <a:r>
              <a:rPr lang="de-DE" sz="1200" b="1" dirty="0"/>
              <a:t> </a:t>
            </a:r>
            <a:r>
              <a:rPr lang="de-DE" sz="1200" b="1" dirty="0" err="1"/>
              <a:t>among</a:t>
            </a:r>
            <a:r>
              <a:rPr lang="de-DE" sz="1200" b="1" dirty="0"/>
              <a:t> </a:t>
            </a:r>
            <a:r>
              <a:rPr lang="de-DE" sz="1200" b="1" dirty="0" err="1"/>
              <a:t>ten</a:t>
            </a:r>
            <a:r>
              <a:rPr lang="de-DE" sz="1200" b="1" dirty="0"/>
              <a:t> motivational </a:t>
            </a:r>
            <a:r>
              <a:rPr lang="de-DE" sz="1200" b="1" dirty="0" err="1"/>
              <a:t>types</a:t>
            </a:r>
            <a:r>
              <a:rPr lang="de-DE" sz="1200" b="1" dirty="0"/>
              <a:t> </a:t>
            </a:r>
            <a:r>
              <a:rPr lang="de-DE" sz="1200" b="1" dirty="0" err="1"/>
              <a:t>of</a:t>
            </a:r>
            <a:r>
              <a:rPr lang="de-DE" sz="1200" b="1" dirty="0"/>
              <a:t> </a:t>
            </a:r>
            <a:r>
              <a:rPr lang="de-DE" sz="1200" b="1" dirty="0" err="1"/>
              <a:t>values</a:t>
            </a:r>
            <a:r>
              <a:rPr lang="de-DE" sz="1200" b="1" dirty="0"/>
              <a:t>:</a:t>
            </a:r>
          </a:p>
          <a:p>
            <a:endParaRPr lang="de-D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Later</a:t>
            </a:r>
            <a:r>
              <a:rPr lang="de-DE" sz="1200" dirty="0"/>
              <a:t> </a:t>
            </a:r>
            <a:r>
              <a:rPr lang="de-DE" sz="1200" dirty="0" err="1"/>
              <a:t>research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</a:t>
            </a:r>
            <a:r>
              <a:rPr lang="de-DE" sz="1200" dirty="0" err="1"/>
              <a:t>Shalom</a:t>
            </a:r>
            <a:r>
              <a:rPr lang="de-DE" sz="1200" dirty="0"/>
              <a:t> H. Schwartz (</a:t>
            </a:r>
            <a:r>
              <a:rPr lang="de-DE" sz="1200" dirty="0" err="1"/>
              <a:t>Theory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Basic Human Values) on </a:t>
            </a:r>
            <a:r>
              <a:rPr lang="de-DE" sz="1200" dirty="0" err="1"/>
              <a:t>values</a:t>
            </a:r>
            <a:r>
              <a:rPr lang="de-DE" sz="1200" dirty="0"/>
              <a:t> </a:t>
            </a:r>
            <a:r>
              <a:rPr lang="de-DE" sz="1200" dirty="0" err="1"/>
              <a:t>provided</a:t>
            </a:r>
            <a:r>
              <a:rPr lang="de-DE" sz="1200" dirty="0"/>
              <a:t> </a:t>
            </a:r>
            <a:r>
              <a:rPr lang="de-DE" sz="1200" dirty="0" err="1"/>
              <a:t>evidence</a:t>
            </a:r>
            <a:r>
              <a:rPr lang="de-DE" sz="1200" dirty="0"/>
              <a:t> </a:t>
            </a:r>
            <a:r>
              <a:rPr lang="de-DE" sz="1200" dirty="0" err="1"/>
              <a:t>that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RVS </a:t>
            </a:r>
            <a:r>
              <a:rPr lang="de-DE" sz="1200" dirty="0" err="1"/>
              <a:t>contains</a:t>
            </a:r>
            <a:r>
              <a:rPr lang="de-DE" sz="1200" dirty="0"/>
              <a:t> 10 motivational </a:t>
            </a:r>
            <a:r>
              <a:rPr lang="de-DE" sz="1200" dirty="0" err="1"/>
              <a:t>types</a:t>
            </a:r>
            <a:r>
              <a:rPr lang="de-DE" sz="1200" dirty="0"/>
              <a:t>, </a:t>
            </a:r>
            <a:r>
              <a:rPr lang="de-DE" sz="1200" dirty="0" err="1"/>
              <a:t>each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which</a:t>
            </a:r>
            <a:r>
              <a:rPr lang="de-DE" sz="1200" dirty="0"/>
              <a:t> </a:t>
            </a:r>
            <a:r>
              <a:rPr lang="de-DE" sz="1200" dirty="0" err="1"/>
              <a:t>incorporates</a:t>
            </a:r>
            <a:r>
              <a:rPr lang="de-DE" sz="1200" dirty="0"/>
              <a:t> </a:t>
            </a:r>
            <a:r>
              <a:rPr lang="de-DE" sz="1200" dirty="0" err="1"/>
              <a:t>two</a:t>
            </a:r>
            <a:r>
              <a:rPr lang="de-DE" sz="1200" dirty="0"/>
              <a:t> </a:t>
            </a:r>
            <a:r>
              <a:rPr lang="de-DE" sz="1200" dirty="0" err="1"/>
              <a:t>or</a:t>
            </a:r>
            <a:r>
              <a:rPr lang="de-DE" sz="1200" dirty="0"/>
              <a:t> </a:t>
            </a:r>
            <a:r>
              <a:rPr lang="de-DE" sz="1200" dirty="0" err="1"/>
              <a:t>more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terminal </a:t>
            </a:r>
            <a:r>
              <a:rPr lang="de-DE" sz="1200" dirty="0" err="1"/>
              <a:t>and</a:t>
            </a:r>
            <a:r>
              <a:rPr lang="de-DE" sz="1200" dirty="0"/>
              <a:t>/</a:t>
            </a:r>
            <a:r>
              <a:rPr lang="de-DE" sz="1200" dirty="0" err="1"/>
              <a:t>or</a:t>
            </a:r>
            <a:r>
              <a:rPr lang="de-DE" sz="1200" dirty="0"/>
              <a:t> instrumental </a:t>
            </a:r>
            <a:r>
              <a:rPr lang="de-DE" sz="1200" dirty="0" err="1"/>
              <a:t>values</a:t>
            </a:r>
            <a:r>
              <a:rPr lang="de-DE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example</a:t>
            </a:r>
            <a:r>
              <a:rPr lang="de-DE" sz="1200" dirty="0"/>
              <a:t>, </a:t>
            </a:r>
            <a:r>
              <a:rPr lang="de-DE" sz="1200" dirty="0" err="1"/>
              <a:t>the</a:t>
            </a:r>
            <a:r>
              <a:rPr lang="de-DE" sz="1200" dirty="0"/>
              <a:t> motivational type Power </a:t>
            </a:r>
            <a:r>
              <a:rPr lang="de-DE" sz="1200" dirty="0" err="1"/>
              <a:t>includes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end </a:t>
            </a:r>
            <a:r>
              <a:rPr lang="de-DE" sz="1200" dirty="0" err="1"/>
              <a:t>states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social</a:t>
            </a:r>
            <a:r>
              <a:rPr lang="de-DE" sz="1200" dirty="0"/>
              <a:t> power, </a:t>
            </a:r>
            <a:r>
              <a:rPr lang="de-DE" sz="1200" dirty="0" err="1"/>
              <a:t>wealth</a:t>
            </a:r>
            <a:r>
              <a:rPr lang="de-DE" sz="1200" dirty="0"/>
              <a:t>, </a:t>
            </a:r>
            <a:r>
              <a:rPr lang="de-DE" sz="1200" dirty="0" err="1"/>
              <a:t>authority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instrumental </a:t>
            </a:r>
            <a:r>
              <a:rPr lang="de-DE" sz="1200" dirty="0" err="1"/>
              <a:t>value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preserving</a:t>
            </a:r>
            <a:r>
              <a:rPr lang="de-DE" sz="1200" dirty="0"/>
              <a:t> </a:t>
            </a:r>
            <a:r>
              <a:rPr lang="de-DE" sz="1200" dirty="0" err="1"/>
              <a:t>public</a:t>
            </a:r>
            <a:r>
              <a:rPr lang="de-DE" sz="1200" dirty="0"/>
              <a:t> </a:t>
            </a:r>
            <a:r>
              <a:rPr lang="de-DE" sz="1200" dirty="0" err="1"/>
              <a:t>image</a:t>
            </a:r>
            <a:r>
              <a:rPr lang="de-DE" sz="1200" dirty="0"/>
              <a:t>. The motivational type </a:t>
            </a:r>
            <a:r>
              <a:rPr lang="de-DE" sz="1200" dirty="0" err="1"/>
              <a:t>Achievement</a:t>
            </a:r>
            <a:r>
              <a:rPr lang="de-DE" sz="1200" dirty="0"/>
              <a:t> </a:t>
            </a:r>
            <a:r>
              <a:rPr lang="de-DE" sz="1200" dirty="0" err="1"/>
              <a:t>contains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instrumental </a:t>
            </a:r>
            <a:r>
              <a:rPr lang="de-DE" sz="1200" dirty="0" err="1"/>
              <a:t>values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successful</a:t>
            </a:r>
            <a:r>
              <a:rPr lang="de-DE" sz="1200" dirty="0"/>
              <a:t>, </a:t>
            </a:r>
            <a:r>
              <a:rPr lang="de-DE" sz="1200" dirty="0" err="1"/>
              <a:t>capable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ambitious</a:t>
            </a:r>
            <a:r>
              <a:rPr lang="de-DE" sz="1200" dirty="0"/>
              <a:t>. The motivational type </a:t>
            </a:r>
            <a:r>
              <a:rPr lang="de-DE" sz="1200" dirty="0" err="1"/>
              <a:t>Universalism</a:t>
            </a:r>
            <a:r>
              <a:rPr lang="de-DE" sz="1200" dirty="0"/>
              <a:t> </a:t>
            </a:r>
            <a:r>
              <a:rPr lang="de-DE" sz="1200" dirty="0" err="1"/>
              <a:t>incorporates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instrumental </a:t>
            </a:r>
            <a:r>
              <a:rPr lang="de-DE" sz="1200" dirty="0" err="1"/>
              <a:t>values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broad-minded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protecting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environment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terminal </a:t>
            </a:r>
            <a:r>
              <a:rPr lang="de-DE" sz="1200" dirty="0" err="1"/>
              <a:t>values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social</a:t>
            </a:r>
            <a:r>
              <a:rPr lang="de-DE" sz="1200" dirty="0"/>
              <a:t> </a:t>
            </a:r>
            <a:r>
              <a:rPr lang="de-DE" sz="1200" dirty="0" err="1"/>
              <a:t>justice</a:t>
            </a:r>
            <a:r>
              <a:rPr lang="de-DE" sz="1200" dirty="0"/>
              <a:t>, </a:t>
            </a:r>
            <a:r>
              <a:rPr lang="de-DE" sz="1200" dirty="0" err="1"/>
              <a:t>wisdom</a:t>
            </a:r>
            <a:r>
              <a:rPr lang="de-DE" sz="1200" dirty="0"/>
              <a:t>, </a:t>
            </a:r>
            <a:r>
              <a:rPr lang="de-DE" sz="1200" dirty="0" err="1"/>
              <a:t>world</a:t>
            </a:r>
            <a:r>
              <a:rPr lang="de-DE" sz="1200" dirty="0"/>
              <a:t> at </a:t>
            </a:r>
            <a:r>
              <a:rPr lang="de-DE" sz="1200" dirty="0" err="1"/>
              <a:t>peace</a:t>
            </a:r>
            <a:r>
              <a:rPr lang="de-DE" sz="1200" dirty="0"/>
              <a:t>, a </a:t>
            </a:r>
            <a:r>
              <a:rPr lang="de-DE" sz="1200" dirty="0" err="1"/>
              <a:t>world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beauty</a:t>
            </a:r>
            <a:r>
              <a:rPr lang="de-DE" sz="1200" dirty="0"/>
              <a:t>, </a:t>
            </a:r>
            <a:r>
              <a:rPr lang="de-DE" sz="1200" dirty="0" err="1"/>
              <a:t>unity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nature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equality</a:t>
            </a:r>
            <a:r>
              <a:rPr lang="de-DE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Schwartz </a:t>
            </a:r>
            <a:r>
              <a:rPr lang="de-DE" sz="1200" dirty="0" err="1"/>
              <a:t>presented</a:t>
            </a:r>
            <a:r>
              <a:rPr lang="de-DE" sz="1200" dirty="0"/>
              <a:t> </a:t>
            </a:r>
            <a:r>
              <a:rPr lang="de-DE" sz="1200" dirty="0" err="1"/>
              <a:t>evidence</a:t>
            </a:r>
            <a:r>
              <a:rPr lang="de-DE" sz="1200" dirty="0"/>
              <a:t> </a:t>
            </a:r>
            <a:r>
              <a:rPr lang="de-DE" sz="1200" dirty="0" err="1"/>
              <a:t>that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10 motivational </a:t>
            </a:r>
            <a:r>
              <a:rPr lang="de-DE" sz="1200" dirty="0" err="1"/>
              <a:t>types</a:t>
            </a:r>
            <a:r>
              <a:rPr lang="de-DE" sz="1200" dirty="0"/>
              <a:t> </a:t>
            </a:r>
            <a:r>
              <a:rPr lang="de-DE" sz="1200" dirty="0" err="1"/>
              <a:t>are</a:t>
            </a:r>
            <a:r>
              <a:rPr lang="de-DE" sz="1200" dirty="0"/>
              <a:t> </a:t>
            </a:r>
            <a:r>
              <a:rPr lang="de-DE" sz="1200" dirty="0" err="1"/>
              <a:t>arranged</a:t>
            </a:r>
            <a:r>
              <a:rPr lang="de-DE" sz="1200" dirty="0"/>
              <a:t> in a </a:t>
            </a:r>
            <a:r>
              <a:rPr lang="de-DE" sz="1200" dirty="0" err="1"/>
              <a:t>circumplex</a:t>
            </a:r>
            <a:r>
              <a:rPr lang="de-DE" sz="1200" dirty="0"/>
              <a:t>,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more</a:t>
            </a:r>
            <a:r>
              <a:rPr lang="de-DE" sz="1200" dirty="0"/>
              <a:t> </a:t>
            </a:r>
            <a:r>
              <a:rPr lang="de-DE" sz="1200" dirty="0" err="1"/>
              <a:t>highly</a:t>
            </a:r>
            <a:r>
              <a:rPr lang="de-DE" sz="1200" dirty="0"/>
              <a:t> </a:t>
            </a:r>
            <a:r>
              <a:rPr lang="de-DE" sz="1200" dirty="0" err="1"/>
              <a:t>related</a:t>
            </a:r>
            <a:r>
              <a:rPr lang="de-DE" sz="1200" dirty="0"/>
              <a:t> </a:t>
            </a:r>
            <a:r>
              <a:rPr lang="de-DE" sz="1200" dirty="0" err="1"/>
              <a:t>values</a:t>
            </a:r>
            <a:r>
              <a:rPr lang="de-DE" sz="1200" dirty="0"/>
              <a:t> </a:t>
            </a:r>
            <a:r>
              <a:rPr lang="de-DE" sz="1200" dirty="0" err="1"/>
              <a:t>placed</a:t>
            </a:r>
            <a:r>
              <a:rPr lang="de-DE" sz="1200" dirty="0"/>
              <a:t> </a:t>
            </a:r>
            <a:r>
              <a:rPr lang="de-DE" sz="1200" dirty="0" err="1"/>
              <a:t>contiguously</a:t>
            </a:r>
            <a:r>
              <a:rPr lang="de-DE" sz="1200" dirty="0"/>
              <a:t>.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top </a:t>
            </a:r>
            <a:r>
              <a:rPr lang="de-DE" sz="1200" dirty="0" err="1"/>
              <a:t>right</a:t>
            </a:r>
            <a:r>
              <a:rPr lang="de-DE" sz="1200" dirty="0"/>
              <a:t> </a:t>
            </a:r>
            <a:r>
              <a:rPr lang="de-DE" sz="1200" dirty="0" err="1"/>
              <a:t>position</a:t>
            </a:r>
            <a:r>
              <a:rPr lang="de-DE" sz="1200" dirty="0"/>
              <a:t>, </a:t>
            </a:r>
            <a:r>
              <a:rPr lang="de-DE" sz="1200" dirty="0" err="1"/>
              <a:t>moving</a:t>
            </a:r>
            <a:r>
              <a:rPr lang="de-DE" sz="1200" dirty="0"/>
              <a:t> </a:t>
            </a:r>
            <a:r>
              <a:rPr lang="de-DE" sz="1200" dirty="0" err="1"/>
              <a:t>clockwise</a:t>
            </a:r>
            <a:r>
              <a:rPr lang="de-DE" sz="1200" dirty="0"/>
              <a:t>, </a:t>
            </a:r>
            <a:r>
              <a:rPr lang="de-DE" sz="1200" dirty="0" err="1"/>
              <a:t>the</a:t>
            </a:r>
            <a:r>
              <a:rPr lang="de-DE" sz="1200" dirty="0"/>
              <a:t> motivational </a:t>
            </a:r>
            <a:r>
              <a:rPr lang="de-DE" sz="1200" dirty="0" err="1"/>
              <a:t>types</a:t>
            </a:r>
            <a:r>
              <a:rPr lang="de-DE" sz="1200" dirty="0"/>
              <a:t> </a:t>
            </a:r>
            <a:r>
              <a:rPr lang="de-DE" sz="1200" dirty="0" err="1"/>
              <a:t>are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follows</a:t>
            </a:r>
            <a:r>
              <a:rPr lang="de-DE" sz="1200" dirty="0"/>
              <a:t>: </a:t>
            </a:r>
            <a:r>
              <a:rPr lang="de-DE" sz="1200" dirty="0" err="1"/>
              <a:t>Universalism</a:t>
            </a:r>
            <a:r>
              <a:rPr lang="de-DE" sz="1200" dirty="0"/>
              <a:t>, </a:t>
            </a:r>
            <a:r>
              <a:rPr lang="de-DE" sz="1200" dirty="0" err="1"/>
              <a:t>Benevolence</a:t>
            </a:r>
            <a:r>
              <a:rPr lang="de-DE" sz="1200" dirty="0"/>
              <a:t>, </a:t>
            </a:r>
            <a:r>
              <a:rPr lang="de-DE" sz="1200" dirty="0" err="1"/>
              <a:t>Conformity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Tradition (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preceding</a:t>
            </a:r>
            <a:r>
              <a:rPr lang="de-DE" sz="1200" dirty="0"/>
              <a:t> </a:t>
            </a:r>
            <a:r>
              <a:rPr lang="de-DE" sz="1200" dirty="0" err="1"/>
              <a:t>two</a:t>
            </a:r>
            <a:r>
              <a:rPr lang="de-DE" sz="1200" dirty="0"/>
              <a:t> motivational </a:t>
            </a:r>
            <a:r>
              <a:rPr lang="de-DE" sz="1200" dirty="0" err="1"/>
              <a:t>types</a:t>
            </a:r>
            <a:r>
              <a:rPr lang="de-DE" sz="1200" dirty="0"/>
              <a:t> </a:t>
            </a:r>
            <a:r>
              <a:rPr lang="de-DE" sz="1200" dirty="0" err="1"/>
              <a:t>occupying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same </a:t>
            </a:r>
            <a:r>
              <a:rPr lang="de-DE" sz="1200" dirty="0" err="1"/>
              <a:t>wedge</a:t>
            </a:r>
            <a:r>
              <a:rPr lang="de-DE" sz="1200" dirty="0"/>
              <a:t>), Security, Power, </a:t>
            </a:r>
            <a:r>
              <a:rPr lang="de-DE" sz="1200" dirty="0" err="1"/>
              <a:t>Achievement</a:t>
            </a:r>
            <a:r>
              <a:rPr lang="de-DE" sz="1200" dirty="0"/>
              <a:t>, </a:t>
            </a:r>
            <a:r>
              <a:rPr lang="de-DE" sz="1200" dirty="0" err="1"/>
              <a:t>Hedonism</a:t>
            </a:r>
            <a:r>
              <a:rPr lang="de-DE" sz="1200" dirty="0"/>
              <a:t>, Stimulation,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Self-direction</a:t>
            </a:r>
            <a:r>
              <a:rPr lang="de-DE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Furthermore</a:t>
            </a:r>
            <a:r>
              <a:rPr lang="de-DE" sz="1200" dirty="0"/>
              <a:t>, </a:t>
            </a:r>
            <a:r>
              <a:rPr lang="de-DE" sz="1200" dirty="0" err="1"/>
              <a:t>the</a:t>
            </a:r>
            <a:r>
              <a:rPr lang="de-DE" sz="1200" dirty="0"/>
              <a:t> motivational </a:t>
            </a:r>
            <a:r>
              <a:rPr lang="de-DE" sz="1200" dirty="0" err="1"/>
              <a:t>types</a:t>
            </a:r>
            <a:r>
              <a:rPr lang="de-DE" sz="1200" dirty="0"/>
              <a:t> </a:t>
            </a:r>
            <a:r>
              <a:rPr lang="de-DE" sz="1200" dirty="0" err="1"/>
              <a:t>located</a:t>
            </a:r>
            <a:r>
              <a:rPr lang="de-DE" sz="1200" dirty="0"/>
              <a:t> on </a:t>
            </a:r>
            <a:r>
              <a:rPr lang="de-DE" sz="1200" dirty="0" err="1"/>
              <a:t>opposite</a:t>
            </a:r>
            <a:r>
              <a:rPr lang="de-DE" sz="1200" dirty="0"/>
              <a:t> </a:t>
            </a:r>
            <a:r>
              <a:rPr lang="de-DE" sz="1200" dirty="0" err="1"/>
              <a:t>sides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circumplex</a:t>
            </a:r>
            <a:r>
              <a:rPr lang="de-DE" sz="1200" dirty="0"/>
              <a:t> </a:t>
            </a:r>
            <a:r>
              <a:rPr lang="de-DE" sz="1200" dirty="0" err="1"/>
              <a:t>represent</a:t>
            </a:r>
            <a:r>
              <a:rPr lang="de-DE" sz="1200" dirty="0"/>
              <a:t> </a:t>
            </a:r>
            <a:r>
              <a:rPr lang="de-DE" sz="1200" dirty="0" err="1"/>
              <a:t>opposing</a:t>
            </a:r>
            <a:r>
              <a:rPr lang="de-DE" sz="1200" dirty="0"/>
              <a:t> </a:t>
            </a:r>
            <a:r>
              <a:rPr lang="de-DE" sz="1200" dirty="0" err="1"/>
              <a:t>values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thus</a:t>
            </a:r>
            <a:r>
              <a:rPr lang="de-DE" sz="1200" dirty="0"/>
              <a:t> </a:t>
            </a:r>
            <a:r>
              <a:rPr lang="de-DE" sz="1200" dirty="0" err="1"/>
              <a:t>can</a:t>
            </a:r>
            <a:r>
              <a:rPr lang="de-DE" sz="1200" dirty="0"/>
              <a:t> </a:t>
            </a:r>
            <a:r>
              <a:rPr lang="de-DE" sz="1200" dirty="0" err="1"/>
              <a:t>be</a:t>
            </a:r>
            <a:r>
              <a:rPr lang="de-DE" sz="1200" dirty="0"/>
              <a:t> </a:t>
            </a:r>
            <a:r>
              <a:rPr lang="de-DE" sz="1200" dirty="0" err="1"/>
              <a:t>conceptualized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being</a:t>
            </a:r>
            <a:r>
              <a:rPr lang="de-DE" sz="1200" dirty="0"/>
              <a:t> </a:t>
            </a:r>
            <a:r>
              <a:rPr lang="de-DE" sz="1200" dirty="0" err="1"/>
              <a:t>positioned</a:t>
            </a:r>
            <a:r>
              <a:rPr lang="de-DE" sz="1200" dirty="0"/>
              <a:t> </a:t>
            </a:r>
            <a:r>
              <a:rPr lang="de-DE" sz="1200" dirty="0" err="1"/>
              <a:t>along</a:t>
            </a:r>
            <a:r>
              <a:rPr lang="de-DE" sz="1200" dirty="0"/>
              <a:t> </a:t>
            </a:r>
            <a:r>
              <a:rPr lang="de-DE" sz="1200" dirty="0" err="1"/>
              <a:t>two</a:t>
            </a:r>
            <a:r>
              <a:rPr lang="de-DE" sz="1200" dirty="0"/>
              <a:t> </a:t>
            </a:r>
            <a:r>
              <a:rPr lang="de-DE" sz="1200" dirty="0" err="1"/>
              <a:t>underlying</a:t>
            </a:r>
            <a:r>
              <a:rPr lang="de-DE" sz="1200" dirty="0"/>
              <a:t> </a:t>
            </a:r>
            <a:r>
              <a:rPr lang="de-DE" sz="1200" dirty="0" err="1"/>
              <a:t>dimensions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circumplex</a:t>
            </a:r>
            <a:r>
              <a:rPr lang="de-DE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These </a:t>
            </a:r>
            <a:r>
              <a:rPr lang="de-DE" sz="1200" dirty="0" err="1"/>
              <a:t>dimensions</a:t>
            </a:r>
            <a:r>
              <a:rPr lang="de-DE" sz="1200" dirty="0"/>
              <a:t> </a:t>
            </a:r>
            <a:r>
              <a:rPr lang="de-DE" sz="1200" dirty="0" err="1"/>
              <a:t>are</a:t>
            </a:r>
            <a:r>
              <a:rPr lang="de-DE" sz="1200" dirty="0"/>
              <a:t> </a:t>
            </a:r>
            <a:r>
              <a:rPr lang="de-DE" sz="1200" dirty="0" err="1"/>
              <a:t>described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follows</a:t>
            </a:r>
            <a:r>
              <a:rPr lang="de-DE" sz="1200" dirty="0"/>
              <a:t>: (1) </a:t>
            </a:r>
            <a:r>
              <a:rPr lang="de-DE" sz="1200" dirty="0" err="1"/>
              <a:t>values</a:t>
            </a:r>
            <a:r>
              <a:rPr lang="de-DE" sz="1200" dirty="0"/>
              <a:t> </a:t>
            </a:r>
            <a:r>
              <a:rPr lang="de-DE" sz="1200" dirty="0" err="1"/>
              <a:t>emphasizing</a:t>
            </a:r>
            <a:r>
              <a:rPr lang="de-DE" sz="1200" dirty="0"/>
              <a:t> </a:t>
            </a:r>
            <a:r>
              <a:rPr lang="de-DE" sz="1200" dirty="0" err="1"/>
              <a:t>independent</a:t>
            </a:r>
            <a:r>
              <a:rPr lang="de-DE" sz="1200" dirty="0"/>
              <a:t> </a:t>
            </a:r>
            <a:r>
              <a:rPr lang="de-DE" sz="1200" dirty="0" err="1"/>
              <a:t>thought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action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openness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change</a:t>
            </a:r>
            <a:r>
              <a:rPr lang="de-DE" sz="1200" dirty="0"/>
              <a:t> versus </a:t>
            </a:r>
            <a:r>
              <a:rPr lang="de-DE" sz="1200" dirty="0" err="1"/>
              <a:t>values</a:t>
            </a:r>
            <a:r>
              <a:rPr lang="de-DE" sz="1200" dirty="0"/>
              <a:t> </a:t>
            </a:r>
            <a:r>
              <a:rPr lang="de-DE" sz="1200" dirty="0" err="1"/>
              <a:t>placing</a:t>
            </a:r>
            <a:r>
              <a:rPr lang="de-DE" sz="1200" dirty="0"/>
              <a:t> </a:t>
            </a:r>
            <a:r>
              <a:rPr lang="de-DE" sz="1200" dirty="0" err="1"/>
              <a:t>more</a:t>
            </a:r>
            <a:r>
              <a:rPr lang="de-DE" sz="1200" dirty="0"/>
              <a:t> </a:t>
            </a:r>
            <a:r>
              <a:rPr lang="de-DE" sz="1200" dirty="0" err="1"/>
              <a:t>emphasis</a:t>
            </a:r>
            <a:r>
              <a:rPr lang="de-DE" sz="1200" dirty="0"/>
              <a:t> on </a:t>
            </a:r>
            <a:r>
              <a:rPr lang="de-DE" sz="1200" dirty="0" err="1"/>
              <a:t>submissive</a:t>
            </a:r>
            <a:r>
              <a:rPr lang="de-DE" sz="1200" dirty="0"/>
              <a:t> </a:t>
            </a:r>
            <a:r>
              <a:rPr lang="de-DE" sz="1200" dirty="0" err="1"/>
              <a:t>self-restriction</a:t>
            </a:r>
            <a:r>
              <a:rPr lang="de-DE" sz="1200" dirty="0"/>
              <a:t>, </a:t>
            </a:r>
            <a:r>
              <a:rPr lang="de-DE" sz="1200" dirty="0" err="1"/>
              <a:t>stability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tradition</a:t>
            </a:r>
            <a:r>
              <a:rPr lang="de-DE" sz="1200" dirty="0"/>
              <a:t>; </a:t>
            </a:r>
            <a:r>
              <a:rPr lang="de-DE" sz="1200" dirty="0" err="1"/>
              <a:t>and</a:t>
            </a:r>
            <a:r>
              <a:rPr lang="de-DE" sz="1200" dirty="0"/>
              <a:t> (2) </a:t>
            </a:r>
            <a:r>
              <a:rPr lang="de-DE" sz="1200" dirty="0" err="1"/>
              <a:t>values</a:t>
            </a:r>
            <a:r>
              <a:rPr lang="de-DE" sz="1200" dirty="0"/>
              <a:t> </a:t>
            </a:r>
            <a:r>
              <a:rPr lang="de-DE" sz="1200" dirty="0" err="1"/>
              <a:t>emphasizing</a:t>
            </a:r>
            <a:r>
              <a:rPr lang="de-DE" sz="1200" dirty="0"/>
              <a:t> </a:t>
            </a:r>
            <a:r>
              <a:rPr lang="de-DE" sz="1200" dirty="0" err="1"/>
              <a:t>acceptance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others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concern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others</a:t>
            </a:r>
            <a:r>
              <a:rPr lang="de-DE" sz="1200" dirty="0"/>
              <a:t>’ </a:t>
            </a:r>
            <a:r>
              <a:rPr lang="de-DE" sz="1200" dirty="0" err="1"/>
              <a:t>welfare</a:t>
            </a:r>
            <a:r>
              <a:rPr lang="de-DE" sz="1200" dirty="0"/>
              <a:t> versus </a:t>
            </a:r>
            <a:r>
              <a:rPr lang="de-DE" sz="1200" dirty="0" err="1"/>
              <a:t>values</a:t>
            </a:r>
            <a:r>
              <a:rPr lang="de-DE" sz="1200" dirty="0"/>
              <a:t> </a:t>
            </a:r>
            <a:r>
              <a:rPr lang="de-DE" sz="1200" dirty="0" err="1"/>
              <a:t>highlighting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pursuit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one’s</a:t>
            </a:r>
            <a:r>
              <a:rPr lang="de-DE" sz="1200" dirty="0"/>
              <a:t> </a:t>
            </a:r>
            <a:r>
              <a:rPr lang="de-DE" sz="1200" dirty="0" err="1"/>
              <a:t>own</a:t>
            </a:r>
            <a:r>
              <a:rPr lang="de-DE" sz="1200" dirty="0"/>
              <a:t> </a:t>
            </a:r>
            <a:r>
              <a:rPr lang="de-DE" sz="1200" dirty="0" err="1"/>
              <a:t>success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dominance</a:t>
            </a:r>
            <a:r>
              <a:rPr lang="de-DE" sz="1200" dirty="0"/>
              <a:t> </a:t>
            </a:r>
            <a:r>
              <a:rPr lang="de-DE" sz="1200" dirty="0" err="1"/>
              <a:t>over</a:t>
            </a:r>
            <a:r>
              <a:rPr lang="de-DE" sz="1200" dirty="0"/>
              <a:t> </a:t>
            </a:r>
            <a:r>
              <a:rPr lang="de-DE" sz="1200" dirty="0" err="1"/>
              <a:t>others</a:t>
            </a:r>
            <a:r>
              <a:rPr lang="de-DE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In </a:t>
            </a:r>
            <a:r>
              <a:rPr lang="de-DE" sz="1200" dirty="0" err="1"/>
              <a:t>short</a:t>
            </a:r>
            <a:r>
              <a:rPr lang="de-DE" sz="1200" dirty="0"/>
              <a:t>, motivational </a:t>
            </a:r>
            <a:r>
              <a:rPr lang="de-DE" sz="1200" dirty="0" err="1"/>
              <a:t>types</a:t>
            </a:r>
            <a:r>
              <a:rPr lang="de-DE" sz="1200" dirty="0"/>
              <a:t> </a:t>
            </a:r>
            <a:r>
              <a:rPr lang="de-DE" sz="1200" dirty="0" err="1"/>
              <a:t>related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openness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change</a:t>
            </a:r>
            <a:r>
              <a:rPr lang="de-DE" sz="1200" dirty="0"/>
              <a:t> </a:t>
            </a:r>
            <a:r>
              <a:rPr lang="de-DE" sz="1200" dirty="0" err="1"/>
              <a:t>are</a:t>
            </a:r>
            <a:r>
              <a:rPr lang="de-DE" sz="1200" dirty="0"/>
              <a:t> </a:t>
            </a:r>
            <a:r>
              <a:rPr lang="de-DE" sz="1200" dirty="0" err="1"/>
              <a:t>found</a:t>
            </a:r>
            <a:r>
              <a:rPr lang="de-DE" sz="1200" dirty="0"/>
              <a:t> on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opposite</a:t>
            </a:r>
            <a:r>
              <a:rPr lang="de-DE" sz="1200" dirty="0"/>
              <a:t> </a:t>
            </a:r>
            <a:r>
              <a:rPr lang="de-DE" sz="1200" dirty="0" err="1"/>
              <a:t>side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circumplex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those</a:t>
            </a:r>
            <a:r>
              <a:rPr lang="de-DE" sz="1200" dirty="0"/>
              <a:t> </a:t>
            </a:r>
            <a:r>
              <a:rPr lang="de-DE" sz="1200" dirty="0" err="1"/>
              <a:t>related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conservation</a:t>
            </a:r>
            <a:r>
              <a:rPr lang="de-DE" sz="1200" dirty="0"/>
              <a:t>. </a:t>
            </a:r>
            <a:r>
              <a:rPr lang="de-DE" sz="1200" dirty="0" err="1"/>
              <a:t>Similarly</a:t>
            </a:r>
            <a:r>
              <a:rPr lang="de-DE" sz="1200" dirty="0"/>
              <a:t>, motivational </a:t>
            </a:r>
            <a:r>
              <a:rPr lang="de-DE" sz="1200" dirty="0" err="1"/>
              <a:t>types</a:t>
            </a:r>
            <a:r>
              <a:rPr lang="de-DE" sz="1200" dirty="0"/>
              <a:t> </a:t>
            </a:r>
            <a:r>
              <a:rPr lang="de-DE" sz="1200" dirty="0" err="1"/>
              <a:t>related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self-transcendence</a:t>
            </a:r>
            <a:r>
              <a:rPr lang="de-DE" sz="1200" dirty="0"/>
              <a:t> </a:t>
            </a:r>
            <a:r>
              <a:rPr lang="de-DE" sz="1200" dirty="0" err="1"/>
              <a:t>are</a:t>
            </a:r>
            <a:r>
              <a:rPr lang="de-DE" sz="1200" dirty="0"/>
              <a:t> </a:t>
            </a:r>
            <a:r>
              <a:rPr lang="de-DE" sz="1200" dirty="0" err="1"/>
              <a:t>located</a:t>
            </a:r>
            <a:r>
              <a:rPr lang="de-DE" sz="1200" dirty="0"/>
              <a:t> </a:t>
            </a:r>
            <a:r>
              <a:rPr lang="de-DE" sz="1200" dirty="0" err="1"/>
              <a:t>opposite</a:t>
            </a:r>
            <a:r>
              <a:rPr lang="de-DE" sz="1200" dirty="0"/>
              <a:t> </a:t>
            </a:r>
            <a:r>
              <a:rPr lang="de-DE" sz="1200" dirty="0" err="1"/>
              <a:t>those</a:t>
            </a:r>
            <a:r>
              <a:rPr lang="de-DE" sz="1200" dirty="0"/>
              <a:t> </a:t>
            </a:r>
            <a:r>
              <a:rPr lang="de-DE" sz="1200" dirty="0" err="1"/>
              <a:t>related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self-enhancement</a:t>
            </a:r>
            <a:r>
              <a:rPr lang="de-DE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b="1" dirty="0" err="1"/>
              <a:t>Sources</a:t>
            </a:r>
            <a:r>
              <a:rPr lang="de-DE" sz="1200" b="1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dirty="0"/>
              <a:t>Career Research (n. y.). </a:t>
            </a:r>
            <a:r>
              <a:rPr lang="de-DE" sz="1200" b="0" dirty="0" err="1"/>
              <a:t>Rokeach</a:t>
            </a:r>
            <a:r>
              <a:rPr lang="de-DE" sz="1200" b="0" dirty="0"/>
              <a:t> Values Survey. </a:t>
            </a:r>
            <a:r>
              <a:rPr lang="de-DE" sz="1200" b="0" dirty="0" err="1"/>
              <a:t>Retrieved</a:t>
            </a:r>
            <a:r>
              <a:rPr lang="de-DE" sz="1200" b="0" dirty="0"/>
              <a:t> </a:t>
            </a:r>
            <a:r>
              <a:rPr lang="de-DE" sz="1200" b="0" dirty="0" err="1"/>
              <a:t>from</a:t>
            </a:r>
            <a:r>
              <a:rPr lang="de-DE" sz="1200" b="0" dirty="0"/>
              <a:t> http://</a:t>
            </a:r>
            <a:r>
              <a:rPr lang="de-DE" sz="1200" b="0" dirty="0" err="1"/>
              <a:t>career.iresearchnet.com</a:t>
            </a:r>
            <a:r>
              <a:rPr lang="de-DE" sz="1200" b="0" dirty="0"/>
              <a:t>/</a:t>
            </a:r>
            <a:r>
              <a:rPr lang="de-DE" sz="1200" b="0" dirty="0" err="1"/>
              <a:t>career-assessment</a:t>
            </a:r>
            <a:r>
              <a:rPr lang="de-DE" sz="1200" b="0" dirty="0"/>
              <a:t>/</a:t>
            </a:r>
            <a:r>
              <a:rPr lang="de-DE" sz="1200" b="0" dirty="0" err="1"/>
              <a:t>rokeach</a:t>
            </a:r>
            <a:r>
              <a:rPr lang="de-DE" sz="1200" b="0" dirty="0"/>
              <a:t>-</a:t>
            </a:r>
            <a:r>
              <a:rPr lang="de-DE" sz="1200" b="0" dirty="0" err="1"/>
              <a:t>values</a:t>
            </a:r>
            <a:r>
              <a:rPr lang="de-DE" sz="1200" b="0" dirty="0"/>
              <a:t>-survey/ (last </a:t>
            </a:r>
            <a:r>
              <a:rPr lang="de-DE" sz="1200" b="0" dirty="0" err="1"/>
              <a:t>accessed</a:t>
            </a:r>
            <a:r>
              <a:rPr lang="de-DE" sz="1200" b="0" dirty="0"/>
              <a:t> on August 31, 2020).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dirty="0"/>
              <a:t>Schwartz, S. H. (1992). Universals in </a:t>
            </a:r>
            <a:r>
              <a:rPr lang="de-DE" sz="1200" b="0" dirty="0" err="1"/>
              <a:t>the</a:t>
            </a:r>
            <a:r>
              <a:rPr lang="de-DE" sz="1200" b="0" dirty="0"/>
              <a:t> Content </a:t>
            </a:r>
            <a:r>
              <a:rPr lang="de-DE" sz="1200" b="0" dirty="0" err="1"/>
              <a:t>and</a:t>
            </a:r>
            <a:r>
              <a:rPr lang="de-DE" sz="1200" b="0" dirty="0"/>
              <a:t> </a:t>
            </a:r>
            <a:r>
              <a:rPr lang="de-DE" sz="1200" b="0" dirty="0" err="1"/>
              <a:t>Structure</a:t>
            </a:r>
            <a:r>
              <a:rPr lang="de-DE" sz="1200" b="0" dirty="0"/>
              <a:t> </a:t>
            </a:r>
            <a:r>
              <a:rPr lang="de-DE" sz="1200" b="0" dirty="0" err="1"/>
              <a:t>of</a:t>
            </a:r>
            <a:r>
              <a:rPr lang="de-DE" sz="1200" b="0" dirty="0"/>
              <a:t> Values: </a:t>
            </a:r>
            <a:r>
              <a:rPr lang="de-DE" sz="1200" b="0" dirty="0" err="1"/>
              <a:t>Theoretical</a:t>
            </a:r>
            <a:r>
              <a:rPr lang="de-DE" sz="1200" b="0" dirty="0"/>
              <a:t> </a:t>
            </a:r>
            <a:r>
              <a:rPr lang="de-DE" sz="1200" b="0" dirty="0" err="1"/>
              <a:t>Advances</a:t>
            </a:r>
            <a:r>
              <a:rPr lang="de-DE" sz="1200" b="0" dirty="0"/>
              <a:t> </a:t>
            </a:r>
            <a:r>
              <a:rPr lang="de-DE" sz="1200" b="0" dirty="0" err="1"/>
              <a:t>and</a:t>
            </a:r>
            <a:r>
              <a:rPr lang="de-DE" sz="1200" b="0" dirty="0"/>
              <a:t> </a:t>
            </a:r>
            <a:r>
              <a:rPr lang="de-DE" sz="1200" b="0" dirty="0" err="1"/>
              <a:t>Empirical</a:t>
            </a:r>
            <a:r>
              <a:rPr lang="de-DE" sz="1200" b="0" dirty="0"/>
              <a:t> Tests in 20 Countries. </a:t>
            </a:r>
            <a:r>
              <a:rPr lang="de-DE" sz="1200" b="0" dirty="0" err="1"/>
              <a:t>Advances</a:t>
            </a:r>
            <a:r>
              <a:rPr lang="de-DE" sz="1200" b="0" dirty="0"/>
              <a:t> in Experimental </a:t>
            </a:r>
            <a:r>
              <a:rPr lang="de-DE" sz="1200" b="0" dirty="0" err="1"/>
              <a:t>Social</a:t>
            </a:r>
            <a:r>
              <a:rPr lang="de-DE" sz="1200" b="0" dirty="0"/>
              <a:t> </a:t>
            </a:r>
            <a:r>
              <a:rPr lang="de-DE" sz="1200" b="0" dirty="0" err="1"/>
              <a:t>Psychology</a:t>
            </a:r>
            <a:r>
              <a:rPr lang="de-DE" sz="1200" b="0" dirty="0"/>
              <a:t>, 25, 1-65.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497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2092-6271-034C-A373-FC28AFF6325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45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79886"/>
            <a:ext cx="9144000" cy="41636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Roboto"/>
                <a:cs typeface="Roboto"/>
              </a:defRPr>
            </a:lvl1pPr>
          </a:lstStyle>
          <a:p>
            <a:fld id="{961E0DA8-AC27-403E-90E8-404BCA9BAC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0531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C5C1-0241-40A8-A05A-CE2C146C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1609F-4F80-4299-B0C9-171EF0420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0431-398D-48E8-A819-0C58E3B0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9463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FF310-6E9B-4DBC-861B-57BF5D7B4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59363" y="582508"/>
            <a:ext cx="1233751" cy="4050215"/>
          </a:xfrm>
        </p:spPr>
        <p:txBody>
          <a:bodyPr vert="vert270">
            <a:normAutofit/>
          </a:bodyPr>
          <a:lstStyle>
            <a:lvl1pPr algn="r">
              <a:defRPr sz="6600" b="1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C3569-FB79-4410-998E-F6C8CC8E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724526" y="588211"/>
            <a:ext cx="6778124" cy="405046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23720885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030FBF-A577-4B96-8D0E-0FD79EA0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86" y="1145286"/>
            <a:ext cx="9141714" cy="3998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E88154-16C0-4CA2-830B-309EA8F105CD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526001" y="1152789"/>
            <a:ext cx="2935224" cy="399821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Steps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06551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1924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Module 15 – Assessing personal vis-à-vis organizational values</a:t>
            </a:r>
          </a:p>
        </p:txBody>
      </p:sp>
    </p:spTree>
    <p:extLst>
      <p:ext uri="{BB962C8B-B14F-4D97-AF65-F5344CB8AC3E}">
        <p14:creationId xmlns:p14="http://schemas.microsoft.com/office/powerpoint/2010/main" val="608382870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Module 15 – Assessing personal vis-à-vis organizational values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54D5CE32-EFD2-B34A-9AE1-B69D87CEEEFF}" type="slidenum">
              <a:rPr lang="de-DE" smtClean="0"/>
              <a:t>‹#›</a:t>
            </a:fld>
            <a:endParaRPr lang="de-DE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EF68DE18-AB23-427D-9D16-FB6D405FA98F}"/>
              </a:ext>
            </a:extLst>
          </p:cNvPr>
          <p:cNvGrpSpPr/>
          <p:nvPr userDrawn="1"/>
        </p:nvGrpSpPr>
        <p:grpSpPr>
          <a:xfrm>
            <a:off x="-6984" y="-3932"/>
            <a:ext cx="9150984" cy="5151364"/>
            <a:chOff x="-9312" y="-5242"/>
            <a:chExt cx="12201312" cy="6868484"/>
          </a:xfrm>
        </p:grpSpPr>
        <p:pic>
          <p:nvPicPr>
            <p:cNvPr id="8" name="Picture 13">
              <a:extLst>
                <a:ext uri="{FF2B5EF4-FFF2-40B4-BE49-F238E27FC236}">
                  <a16:creationId xmlns:a16="http://schemas.microsoft.com/office/drawing/2014/main" id="{1B9697E2-EEE3-484D-A5F1-3BA85BCE2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3C3D9F06-9E68-4223-B766-1669CC453D11}"/>
                </a:ext>
              </a:extLst>
            </p:cNvPr>
            <p:cNvSpPr txBox="1"/>
            <p:nvPr/>
          </p:nvSpPr>
          <p:spPr>
            <a:xfrm>
              <a:off x="2549412" y="6401062"/>
              <a:ext cx="8547948" cy="2872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dirty="0">
                  <a:latin typeface="Roboto"/>
                  <a:cs typeface="Roboto"/>
                </a:rPr>
                <a:t>Toolkit on Transparency, Accountability and Ethics in Public Institutions</a:t>
              </a:r>
            </a:p>
          </p:txBody>
        </p:sp>
      </p:grp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 txBox="1">
            <a:spLocks/>
          </p:cNvSpPr>
          <p:nvPr userDrawn="1"/>
        </p:nvSpPr>
        <p:spPr>
          <a:xfrm>
            <a:off x="4878144" y="88098"/>
            <a:ext cx="3643162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spcBef>
                <a:spcPts val="400"/>
              </a:spcBef>
              <a:defRPr sz="800" kern="120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Module 15 - Assessing personal vis-à-vis organizational values</a:t>
            </a:r>
            <a:endParaRPr lang="en-US" dirty="0"/>
          </a:p>
        </p:txBody>
      </p:sp>
      <p:pic>
        <p:nvPicPr>
          <p:cNvPr id="12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1929" y="116789"/>
            <a:ext cx="1937481" cy="35120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192380" y="4799306"/>
            <a:ext cx="794919" cy="2133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297330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Module 15 – Assessing personal vis-à-vis organizational values</a:t>
            </a:r>
          </a:p>
        </p:txBody>
      </p:sp>
    </p:spTree>
    <p:extLst>
      <p:ext uri="{BB962C8B-B14F-4D97-AF65-F5344CB8AC3E}">
        <p14:creationId xmlns:p14="http://schemas.microsoft.com/office/powerpoint/2010/main" val="3609637886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Module 15 – Assessing personal vis-à-vis organizational values</a:t>
            </a:r>
          </a:p>
        </p:txBody>
      </p:sp>
    </p:spTree>
    <p:extLst>
      <p:ext uri="{BB962C8B-B14F-4D97-AF65-F5344CB8AC3E}">
        <p14:creationId xmlns:p14="http://schemas.microsoft.com/office/powerpoint/2010/main" val="2121548683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Module 15 – Assessing personal vis-à-vis organizational values</a:t>
            </a:r>
          </a:p>
        </p:txBody>
      </p:sp>
    </p:spTree>
    <p:extLst>
      <p:ext uri="{BB962C8B-B14F-4D97-AF65-F5344CB8AC3E}">
        <p14:creationId xmlns:p14="http://schemas.microsoft.com/office/powerpoint/2010/main" val="262172337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Module 15 – Assessing personal vis-à-vis organizational values</a:t>
            </a:r>
          </a:p>
        </p:txBody>
      </p:sp>
    </p:spTree>
    <p:extLst>
      <p:ext uri="{BB962C8B-B14F-4D97-AF65-F5344CB8AC3E}">
        <p14:creationId xmlns:p14="http://schemas.microsoft.com/office/powerpoint/2010/main" val="389540754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10B8B-D2A2-45E5-A128-E0FFBE660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2509"/>
            <a:ext cx="7886700" cy="685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5662036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Module 15 – Assessing personal vis-à-vis organizational values</a:t>
            </a:r>
          </a:p>
        </p:txBody>
      </p:sp>
    </p:spTree>
    <p:extLst>
      <p:ext uri="{BB962C8B-B14F-4D97-AF65-F5344CB8AC3E}">
        <p14:creationId xmlns:p14="http://schemas.microsoft.com/office/powerpoint/2010/main" val="2827122248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Module 15 – Assessing personal vis-à-vis organizational values</a:t>
            </a:r>
          </a:p>
        </p:txBody>
      </p:sp>
    </p:spTree>
    <p:extLst>
      <p:ext uri="{BB962C8B-B14F-4D97-AF65-F5344CB8AC3E}">
        <p14:creationId xmlns:p14="http://schemas.microsoft.com/office/powerpoint/2010/main" val="634436983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Module 15 – Assessing personal vis-à-vis organizational values</a:t>
            </a:r>
          </a:p>
        </p:txBody>
      </p:sp>
    </p:spTree>
    <p:extLst>
      <p:ext uri="{BB962C8B-B14F-4D97-AF65-F5344CB8AC3E}">
        <p14:creationId xmlns:p14="http://schemas.microsoft.com/office/powerpoint/2010/main" val="3017669705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Module 15 – Assessing personal vis-à-vis organizational values</a:t>
            </a:r>
          </a:p>
        </p:txBody>
      </p:sp>
    </p:spTree>
    <p:extLst>
      <p:ext uri="{BB962C8B-B14F-4D97-AF65-F5344CB8AC3E}">
        <p14:creationId xmlns:p14="http://schemas.microsoft.com/office/powerpoint/2010/main" val="1665706886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Module 15 – Assessing personal vis-à-vis organizational values</a:t>
            </a:r>
          </a:p>
        </p:txBody>
      </p:sp>
    </p:spTree>
    <p:extLst>
      <p:ext uri="{BB962C8B-B14F-4D97-AF65-F5344CB8AC3E}">
        <p14:creationId xmlns:p14="http://schemas.microsoft.com/office/powerpoint/2010/main" val="1013005582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33438" y="1929765"/>
            <a:ext cx="7477442" cy="67151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3607389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14717233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7498394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68C3-542F-44C9-96A1-F0C2A16B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A4C16-D351-4F65-89FB-DBACEB361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4DCA-3EA9-4C80-800B-09F28412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8529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779D-B1AF-41FB-8DC3-8A054CB9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5D0B-F989-473B-A4A6-5FAC55B92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5947-BD81-4192-9D64-4C21EB38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2CF52-148A-4C43-8039-C048C079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4190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746E-2B25-4DB7-A428-C446904C6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75100"/>
            <a:ext cx="3868340" cy="50370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87C10-7DD4-455A-BD08-895443C0E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23AD0-8756-4539-9DFC-1ABD7705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365552"/>
            <a:ext cx="3887391" cy="5132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E2AF7-2D0C-4AEA-9F87-B1DD3323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ED2C4-F043-4BA2-9296-0282AA28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2509"/>
            <a:ext cx="7886700" cy="685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913055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FDF3-3D85-42EE-9075-76536569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64044-42D3-4F0F-9779-43D8C6C8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29485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7C79-3325-44AC-963D-1954E981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32757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373-7CF9-40A6-8CC7-356A12CD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4846"/>
            <a:ext cx="2949178" cy="79820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91DA-5705-45B6-BF52-02128B58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CFB6-AB8D-4B00-A268-B6F3B967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68E26-49E5-4865-B763-E91C2422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944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A612-4B23-4A8B-BECA-98D68CD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4846"/>
            <a:ext cx="2949178" cy="798203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BE2B4-1D2B-4A89-AC5B-3D2F64476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F787-6C7E-4609-BFF8-DC1E90DC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F4067-737A-4572-8766-C207D400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200"/>
              </a:spcBef>
              <a:defRPr sz="800">
                <a:solidFill>
                  <a:srgbClr val="000000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1388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EF68DE18-AB23-427D-9D16-FB6D405FA98F}"/>
              </a:ext>
            </a:extLst>
          </p:cNvPr>
          <p:cNvGrpSpPr/>
          <p:nvPr userDrawn="1"/>
        </p:nvGrpSpPr>
        <p:grpSpPr>
          <a:xfrm>
            <a:off x="-6984" y="-3932"/>
            <a:ext cx="9150984" cy="5151365"/>
            <a:chOff x="-9312" y="-5242"/>
            <a:chExt cx="12201312" cy="6868484"/>
          </a:xfrm>
        </p:grpSpPr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1B9697E2-EEE3-484D-A5F1-3BA85BCE2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3C3D9F06-9E68-4223-B766-1669CC453D11}"/>
                </a:ext>
              </a:extLst>
            </p:cNvPr>
            <p:cNvSpPr txBox="1"/>
            <p:nvPr/>
          </p:nvSpPr>
          <p:spPr>
            <a:xfrm>
              <a:off x="1536699" y="6375208"/>
              <a:ext cx="8737567" cy="2872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dirty="0">
                  <a:latin typeface="Roboto"/>
                  <a:cs typeface="Roboto"/>
                </a:rPr>
                <a:t>Toolkit on Transparency, Accountability and Ethics in Public Institutions</a:t>
              </a: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2509"/>
            <a:ext cx="7886700" cy="685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E2B57-3F1C-48B4-AA5A-BB0EC607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476" y="88098"/>
            <a:ext cx="6267830" cy="398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400"/>
              </a:spcBef>
              <a:defRPr sz="80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Roboto"/>
                <a:cs typeface="Roboto"/>
              </a:defRPr>
            </a:lvl1pPr>
          </a:lstStyle>
          <a:p>
            <a:fld id="{961E0DA8-AC27-403E-90E8-404BCA9BA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1863" y="116789"/>
            <a:ext cx="1937481" cy="3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3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ransition spd="slow">
    <p:push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/>
          <a:ea typeface="+mj-ea"/>
          <a:cs typeface="Montserra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/>
          <a:ea typeface="+mn-ea"/>
          <a:cs typeface="Roboto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/>
          <a:ea typeface="+mn-ea"/>
          <a:cs typeface="Roboto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/>
          <a:ea typeface="+mn-ea"/>
          <a:cs typeface="Roboto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/>
          <a:ea typeface="+mn-ea"/>
          <a:cs typeface="Roboto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/>
          <a:ea typeface="+mn-ea"/>
          <a:cs typeface="Robot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DE062EF-B29D-724C-A648-27342E21B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Roboto"/>
                <a:cs typeface="Roboto"/>
              </a:defRPr>
            </a:lvl1pPr>
          </a:lstStyle>
          <a:p>
            <a:fld id="{961E0DA8-AC27-403E-90E8-404BCA9BAC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04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push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97283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pic>
        <p:nvPicPr>
          <p:cNvPr id="7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863" y="116789"/>
            <a:ext cx="1937481" cy="351206"/>
          </a:xfrm>
          <a:prstGeom prst="rect">
            <a:avLst/>
          </a:prstGeom>
        </p:spPr>
      </p:pic>
      <p:grpSp>
        <p:nvGrpSpPr>
          <p:cNvPr id="8" name="Gruppierung 7"/>
          <p:cNvGrpSpPr>
            <a:grpSpLocks noChangeAspect="1"/>
          </p:cNvGrpSpPr>
          <p:nvPr userDrawn="1"/>
        </p:nvGrpSpPr>
        <p:grpSpPr>
          <a:xfrm>
            <a:off x="0" y="3255751"/>
            <a:ext cx="9144000" cy="1359211"/>
            <a:chOff x="14514" y="4310041"/>
            <a:chExt cx="12177486" cy="1813002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F6BBCE6E-AE17-4F5F-9BF6-D6FCD23A2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14" y="4380927"/>
              <a:ext cx="2407488" cy="1740422"/>
            </a:xfrm>
            <a:prstGeom prst="rect">
              <a:avLst/>
            </a:prstGeom>
          </p:spPr>
        </p:pic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E632C293-AD38-402E-B11A-88632DE083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56553" y="4382518"/>
              <a:ext cx="2735447" cy="1726011"/>
            </a:xfrm>
            <a:prstGeom prst="rect">
              <a:avLst/>
            </a:prstGeom>
          </p:spPr>
        </p:pic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CF64A161-CEC9-4C76-A193-585E571FB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165" r="-938"/>
            <a:stretch/>
          </p:blipFill>
          <p:spPr>
            <a:xfrm>
              <a:off x="7007990" y="4310041"/>
              <a:ext cx="2616168" cy="1813002"/>
            </a:xfrm>
            <a:prstGeom prst="rect">
              <a:avLst/>
            </a:prstGeom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97634315-3A17-47D5-A4C9-7F78E943B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8062" y="4380925"/>
              <a:ext cx="2641602" cy="1740423"/>
            </a:xfrm>
            <a:prstGeom prst="rect">
              <a:avLst/>
            </a:prstGeom>
          </p:spPr>
        </p:pic>
        <p:pic>
          <p:nvPicPr>
            <p:cNvPr id="13" name="Picture 18">
              <a:extLst>
                <a:ext uri="{FF2B5EF4-FFF2-40B4-BE49-F238E27FC236}">
                  <a16:creationId xmlns:a16="http://schemas.microsoft.com/office/drawing/2014/main" id="{90A6FEB9-893E-4FF2-A296-B51C67662E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7500" y="4380925"/>
              <a:ext cx="2480738" cy="1740422"/>
            </a:xfrm>
            <a:prstGeom prst="rect">
              <a:avLst/>
            </a:prstGeom>
          </p:spPr>
        </p:pic>
      </p:grpSp>
      <p:sp>
        <p:nvSpPr>
          <p:cNvPr id="18" name="Titelplatzhalter 1"/>
          <p:cNvSpPr txBox="1">
            <a:spLocks/>
          </p:cNvSpPr>
          <p:nvPr userDrawn="1"/>
        </p:nvSpPr>
        <p:spPr>
          <a:xfrm>
            <a:off x="456334" y="2001190"/>
            <a:ext cx="8229600" cy="1152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algn="ctr"/>
            <a:endParaRPr lang="en-US" sz="2400" b="1" i="1" dirty="0">
              <a:solidFill>
                <a:srgbClr val="00B0F0"/>
              </a:solidFill>
              <a:latin typeface="Roboto"/>
              <a:ea typeface="ヒラギノ明朝 ProN W3" charset="-128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1366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 spd="slow">
    <p:push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Montserrat"/>
          <a:ea typeface="+mj-ea"/>
          <a:cs typeface="Montserrat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2400" b="1" i="1" kern="1200">
          <a:solidFill>
            <a:srgbClr val="00B0F0"/>
          </a:solidFill>
          <a:latin typeface="Roboto"/>
          <a:ea typeface="+mn-ea"/>
          <a:cs typeface="Robo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046906BC-B97F-4EEB-9631-5A3767230C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170"/>
            <a:ext cx="9144000" cy="4530330"/>
          </a:xfrm>
          <a:prstGeom prst="rect">
            <a:avLst/>
          </a:prstGeom>
        </p:spPr>
      </p:pic>
      <p:pic>
        <p:nvPicPr>
          <p:cNvPr id="7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863" y="116789"/>
            <a:ext cx="1937481" cy="35120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147" y="2451009"/>
            <a:ext cx="6833917" cy="1709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351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 spd="slow">
    <p:push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7200" kern="1200" baseline="0">
          <a:solidFill>
            <a:schemeClr val="bg1"/>
          </a:solidFill>
          <a:latin typeface="Montserrat"/>
          <a:ea typeface="+mj-ea"/>
          <a:cs typeface="Montserra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046906BC-B97F-4EEB-9631-5A3767230C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170"/>
            <a:ext cx="9144000" cy="4530330"/>
          </a:xfrm>
          <a:prstGeom prst="rect">
            <a:avLst/>
          </a:prstGeom>
        </p:spPr>
      </p:pic>
      <p:pic>
        <p:nvPicPr>
          <p:cNvPr id="7" name="Graphic 8">
            <a:extLst>
              <a:ext uri="{FF2B5EF4-FFF2-40B4-BE49-F238E27FC236}">
                <a16:creationId xmlns:a16="http://schemas.microsoft.com/office/drawing/2014/main" id="{070B861E-66B6-4EAE-826B-0BAFF42112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863" y="116789"/>
            <a:ext cx="1937481" cy="35120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147" y="2451009"/>
            <a:ext cx="6833917" cy="1709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994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spd="slow">
    <p:push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7200" kern="1200" baseline="0">
          <a:solidFill>
            <a:schemeClr val="bg1"/>
          </a:solidFill>
          <a:latin typeface="Montserrat"/>
          <a:ea typeface="+mj-ea"/>
          <a:cs typeface="Montserra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orldofwork.io/2019/03/personal-values-rokeachs-values-survey/" TargetMode="External"/><Relationship Id="rId4" Type="http://schemas.openxmlformats.org/officeDocument/2006/relationships/hyperlink" Target="http://career.iresearchnet.com/career-assessment/rokeach-values-survey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Module 15 </a:t>
            </a:r>
            <a:r>
              <a:rPr lang="mr-IN" dirty="0"/>
              <a:t>–</a:t>
            </a:r>
            <a:r>
              <a:rPr lang="de-DE" dirty="0"/>
              <a:t> </a:t>
            </a:r>
            <a:r>
              <a:rPr lang="de-DE" dirty="0" err="1"/>
              <a:t>Assessing</a:t>
            </a:r>
            <a:r>
              <a:rPr lang="de-DE" dirty="0"/>
              <a:t> personal </a:t>
            </a:r>
            <a:br>
              <a:rPr lang="de-DE" dirty="0"/>
            </a:br>
            <a:r>
              <a:rPr lang="de-DE" dirty="0"/>
              <a:t>vis-à-vis organizational </a:t>
            </a:r>
            <a:r>
              <a:rPr lang="de-DE" dirty="0" err="1"/>
              <a:t>values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anchor="t"/>
          <a:lstStyle/>
          <a:p>
            <a:r>
              <a:rPr lang="en-US" dirty="0">
                <a:ea typeface="ヒラギノ明朝 ProN W3"/>
              </a:rPr>
              <a:t>Toolkit on Transparency, Accountability and Ethics in Public Institutions</a:t>
            </a:r>
          </a:p>
          <a:p>
            <a:endParaRPr lang="de-DE" dirty="0">
              <a:ea typeface="ヒラギノ明朝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0562514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Bildschirmfoto 2020-05-14 um 18.46.05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400" y="583200"/>
            <a:ext cx="7056000" cy="4068000"/>
          </a:xfrm>
          <a:prstGeom prst="rect">
            <a:avLst/>
          </a:prstGeom>
        </p:spPr>
      </p:pic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References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573638" y="667702"/>
            <a:ext cx="5776636" cy="3720292"/>
          </a:xfrm>
        </p:spPr>
        <p:txBody>
          <a:bodyPr>
            <a:noAutofit/>
          </a:bodyPr>
          <a:lstStyle/>
          <a:p>
            <a:pPr marL="360000" indent="-457200">
              <a:spcBef>
                <a:spcPts val="400"/>
              </a:spcBef>
              <a:buNone/>
            </a:pPr>
            <a:r>
              <a:rPr lang="de-DE" sz="600" b="1" dirty="0"/>
              <a:t>Career Research (n. y.). </a:t>
            </a:r>
            <a:r>
              <a:rPr lang="de-DE" sz="600" dirty="0" err="1"/>
              <a:t>Rokeach</a:t>
            </a:r>
            <a:r>
              <a:rPr lang="de-DE" sz="600" dirty="0"/>
              <a:t> Values Survey. </a:t>
            </a:r>
            <a:r>
              <a:rPr lang="de-DE" sz="600" dirty="0" err="1"/>
              <a:t>Retrieved</a:t>
            </a:r>
            <a:r>
              <a:rPr lang="de-DE" sz="600" dirty="0"/>
              <a:t> </a:t>
            </a:r>
            <a:r>
              <a:rPr lang="de-DE" sz="600" dirty="0" err="1"/>
              <a:t>from</a:t>
            </a:r>
            <a:r>
              <a:rPr lang="de-DE" sz="600" dirty="0"/>
              <a:t> </a:t>
            </a:r>
            <a:r>
              <a:rPr lang="de-DE" sz="600" dirty="0">
                <a:hlinkClick r:id="rId4"/>
              </a:rPr>
              <a:t>http://career.iresearchnet.com/career-assessment/rokeach-values-survey/</a:t>
            </a:r>
            <a:r>
              <a:rPr lang="de-DE" sz="600" dirty="0"/>
              <a:t> (last </a:t>
            </a:r>
            <a:r>
              <a:rPr lang="de-DE" sz="600" dirty="0" err="1"/>
              <a:t>accessed</a:t>
            </a:r>
            <a:r>
              <a:rPr lang="de-DE" sz="600" dirty="0"/>
              <a:t> on August 31, 2020).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 dirty="0" err="1"/>
              <a:t>Rokeach</a:t>
            </a:r>
            <a:r>
              <a:rPr lang="de-DE" sz="600" b="1" dirty="0"/>
              <a:t>, M. (1973). </a:t>
            </a:r>
            <a:r>
              <a:rPr lang="de-DE" sz="600" dirty="0"/>
              <a:t>The Nature </a:t>
            </a:r>
            <a:r>
              <a:rPr lang="de-DE" sz="600" dirty="0" err="1"/>
              <a:t>of</a:t>
            </a:r>
            <a:r>
              <a:rPr lang="de-DE" sz="600" dirty="0"/>
              <a:t> Human Values. New York: The Free Press.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 dirty="0"/>
              <a:t>Schwartz, S. H. (1992). </a:t>
            </a:r>
            <a:r>
              <a:rPr lang="de-DE" sz="600" dirty="0"/>
              <a:t>Universals in </a:t>
            </a:r>
            <a:r>
              <a:rPr lang="de-DE" sz="600" dirty="0" err="1"/>
              <a:t>the</a:t>
            </a:r>
            <a:r>
              <a:rPr lang="de-DE" sz="600" dirty="0"/>
              <a:t> Content </a:t>
            </a:r>
            <a:r>
              <a:rPr lang="de-DE" sz="600" dirty="0" err="1"/>
              <a:t>and</a:t>
            </a:r>
            <a:r>
              <a:rPr lang="de-DE" sz="600" dirty="0"/>
              <a:t> </a:t>
            </a:r>
            <a:r>
              <a:rPr lang="de-DE" sz="600" dirty="0" err="1"/>
              <a:t>Structure</a:t>
            </a:r>
            <a:r>
              <a:rPr lang="de-DE" sz="600" dirty="0"/>
              <a:t> </a:t>
            </a:r>
            <a:r>
              <a:rPr lang="de-DE" sz="600" dirty="0" err="1"/>
              <a:t>of</a:t>
            </a:r>
            <a:r>
              <a:rPr lang="de-DE" sz="600" dirty="0"/>
              <a:t> Values: </a:t>
            </a:r>
            <a:r>
              <a:rPr lang="de-DE" sz="600" dirty="0" err="1"/>
              <a:t>Theoretical</a:t>
            </a:r>
            <a:r>
              <a:rPr lang="de-DE" sz="600" dirty="0"/>
              <a:t> </a:t>
            </a:r>
            <a:r>
              <a:rPr lang="de-DE" sz="600" dirty="0" err="1"/>
              <a:t>Advances</a:t>
            </a:r>
            <a:r>
              <a:rPr lang="de-DE" sz="600" dirty="0"/>
              <a:t> </a:t>
            </a:r>
            <a:r>
              <a:rPr lang="de-DE" sz="600" dirty="0" err="1"/>
              <a:t>and</a:t>
            </a:r>
            <a:r>
              <a:rPr lang="de-DE" sz="600" dirty="0"/>
              <a:t> </a:t>
            </a:r>
            <a:r>
              <a:rPr lang="de-DE" sz="600" dirty="0" err="1"/>
              <a:t>Empirical</a:t>
            </a:r>
            <a:r>
              <a:rPr lang="de-DE" sz="600" dirty="0"/>
              <a:t> Tests in 20 Countries. </a:t>
            </a:r>
            <a:r>
              <a:rPr lang="de-DE" sz="600" dirty="0" err="1"/>
              <a:t>Advances</a:t>
            </a:r>
            <a:r>
              <a:rPr lang="de-DE" sz="600" dirty="0"/>
              <a:t> in Experimental </a:t>
            </a:r>
            <a:r>
              <a:rPr lang="de-DE" sz="600" dirty="0" err="1"/>
              <a:t>Social</a:t>
            </a:r>
            <a:r>
              <a:rPr lang="de-DE" sz="600" dirty="0"/>
              <a:t> </a:t>
            </a:r>
            <a:r>
              <a:rPr lang="de-DE" sz="600" dirty="0" err="1"/>
              <a:t>Psychology</a:t>
            </a:r>
            <a:r>
              <a:rPr lang="de-DE" sz="600" dirty="0"/>
              <a:t>, 25, 1-65.</a:t>
            </a:r>
          </a:p>
          <a:p>
            <a:pPr marL="360000" indent="-457200">
              <a:spcBef>
                <a:spcPts val="400"/>
              </a:spcBef>
              <a:buNone/>
            </a:pPr>
            <a:r>
              <a:rPr lang="de-DE" sz="600" b="1" dirty="0"/>
              <a:t>The World </a:t>
            </a:r>
            <a:r>
              <a:rPr lang="de-DE" sz="600" b="1" dirty="0" err="1"/>
              <a:t>of</a:t>
            </a:r>
            <a:r>
              <a:rPr lang="de-DE" sz="600" b="1" dirty="0"/>
              <a:t> Work Project (2019). </a:t>
            </a:r>
            <a:r>
              <a:rPr lang="de-DE" sz="600" dirty="0"/>
              <a:t>Personal Values: </a:t>
            </a:r>
            <a:r>
              <a:rPr lang="de-DE" sz="600" dirty="0" err="1"/>
              <a:t>Rokeach’s</a:t>
            </a:r>
            <a:r>
              <a:rPr lang="de-DE" sz="600" dirty="0"/>
              <a:t> Values Survey. </a:t>
            </a:r>
            <a:r>
              <a:rPr lang="de-DE" sz="600" dirty="0" err="1"/>
              <a:t>Retrieved</a:t>
            </a:r>
            <a:r>
              <a:rPr lang="de-DE" sz="600" dirty="0"/>
              <a:t> </a:t>
            </a:r>
            <a:r>
              <a:rPr lang="de-DE" sz="600" dirty="0" err="1"/>
              <a:t>from</a:t>
            </a:r>
            <a:r>
              <a:rPr lang="de-DE" sz="600" dirty="0"/>
              <a:t> </a:t>
            </a:r>
            <a:r>
              <a:rPr lang="de-DE" sz="600" dirty="0">
                <a:hlinkClick r:id="rId5"/>
              </a:rPr>
              <a:t>https://worldofwork.io/2019/03/personal-values-rokeachs-values-survey/</a:t>
            </a:r>
            <a:r>
              <a:rPr lang="de-DE" sz="600" dirty="0"/>
              <a:t> (last </a:t>
            </a:r>
            <a:r>
              <a:rPr lang="de-DE" sz="600" dirty="0" err="1"/>
              <a:t>accessed</a:t>
            </a:r>
            <a:r>
              <a:rPr lang="de-DE" sz="600" dirty="0"/>
              <a:t> on August 31, 2020).</a:t>
            </a:r>
          </a:p>
        </p:txBody>
      </p:sp>
    </p:spTree>
    <p:extLst>
      <p:ext uri="{BB962C8B-B14F-4D97-AF65-F5344CB8AC3E}">
        <p14:creationId xmlns:p14="http://schemas.microsoft.com/office/powerpoint/2010/main" val="2490911425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685485" y="2057875"/>
            <a:ext cx="4420076" cy="1709777"/>
          </a:xfrm>
        </p:spPr>
        <p:txBody>
          <a:bodyPr/>
          <a:lstStyle/>
          <a:p>
            <a:pPr algn="ctr"/>
            <a:r>
              <a:rPr lang="de-DE" sz="5600" dirty="0" err="1"/>
              <a:t>Thank</a:t>
            </a:r>
            <a:r>
              <a:rPr lang="de-DE" sz="5600" dirty="0"/>
              <a:t> </a:t>
            </a:r>
            <a:r>
              <a:rPr lang="de-DE" sz="5600" dirty="0" err="1"/>
              <a:t>you</a:t>
            </a:r>
            <a:r>
              <a:rPr lang="de-DE" sz="5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446721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Training </a:t>
            </a:r>
            <a:r>
              <a:rPr lang="de-DE" sz="4000" dirty="0" err="1"/>
              <a:t>agenda</a:t>
            </a:r>
            <a:endParaRPr lang="de-DE" sz="4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  <p:graphicFrame>
        <p:nvGraphicFramePr>
          <p:cNvPr id="67" name="Tabel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662888"/>
              </p:ext>
            </p:extLst>
          </p:nvPr>
        </p:nvGraphicFramePr>
        <p:xfrm>
          <a:off x="1490400" y="583200"/>
          <a:ext cx="7052363" cy="3874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939">
                  <a:extLst>
                    <a:ext uri="{9D8B030D-6E8A-4147-A177-3AD203B41FA5}">
                      <a16:colId xmlns:a16="http://schemas.microsoft.com/office/drawing/2014/main" val="3384579710"/>
                    </a:ext>
                  </a:extLst>
                </a:gridCol>
                <a:gridCol w="1293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3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32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9757">
                <a:tc>
                  <a:txBody>
                    <a:bodyPr/>
                    <a:lstStyle/>
                    <a:p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Time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Day 1: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Fundamentals</a:t>
                      </a: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of</a:t>
                      </a: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ethics</a:t>
                      </a: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and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public</a:t>
                      </a: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integrity</a:t>
                      </a:r>
                      <a:endParaRPr lang="de-DE" sz="800" b="1" dirty="0">
                        <a:solidFill>
                          <a:schemeClr val="bg1"/>
                        </a:solidFill>
                        <a:latin typeface="Roboto"/>
                        <a:cs typeface="Roboto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Day 2: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Ethics</a:t>
                      </a: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and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public</a:t>
                      </a: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integrity</a:t>
                      </a: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at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the</a:t>
                      </a: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institutional</a:t>
                      </a: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and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policy</a:t>
                      </a: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level</a:t>
                      </a:r>
                      <a:endParaRPr lang="de-DE" sz="800" b="1" dirty="0">
                        <a:solidFill>
                          <a:schemeClr val="bg1"/>
                        </a:solidFill>
                        <a:latin typeface="Roboto"/>
                        <a:cs typeface="Roboto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Day 3: Organizational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change</a:t>
                      </a: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for</a:t>
                      </a: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enhanced</a:t>
                      </a: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ethics</a:t>
                      </a: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and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integrity</a:t>
                      </a:r>
                      <a:endParaRPr lang="de-DE" sz="800" b="1" dirty="0">
                        <a:solidFill>
                          <a:schemeClr val="bg1"/>
                        </a:solidFill>
                        <a:latin typeface="Roboto"/>
                        <a:cs typeface="Roboto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Day</a:t>
                      </a:r>
                      <a:r>
                        <a:rPr lang="de-DE" sz="800" b="1" baseline="0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4:</a:t>
                      </a: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Individual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ethical</a:t>
                      </a:r>
                      <a:r>
                        <a:rPr lang="de-DE" sz="800" b="1" dirty="0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b="1" dirty="0" err="1">
                          <a:solidFill>
                            <a:schemeClr val="bg1"/>
                          </a:solidFill>
                          <a:latin typeface="Roboto"/>
                          <a:cs typeface="Roboto"/>
                        </a:rPr>
                        <a:t>behavior</a:t>
                      </a:r>
                      <a:endParaRPr lang="de-DE" sz="800" b="1" dirty="0">
                        <a:solidFill>
                          <a:schemeClr val="bg1"/>
                        </a:solidFill>
                        <a:latin typeface="Roboto"/>
                        <a:cs typeface="Roboto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Day 5: </a:t>
                      </a:r>
                      <a:r>
                        <a:rPr kumimoji="0" lang="de-DE" sz="8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Developing</a:t>
                      </a:r>
                      <a:r>
                        <a:rPr kumimoji="0" lang="de-DE" sz="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a </a:t>
                      </a:r>
                      <a:r>
                        <a:rPr kumimoji="0" lang="de-DE" sz="8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strategy</a:t>
                      </a:r>
                      <a:r>
                        <a:rPr kumimoji="0" lang="de-DE" sz="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, </a:t>
                      </a:r>
                      <a:r>
                        <a:rPr kumimoji="0" lang="de-DE" sz="8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roadmap</a:t>
                      </a:r>
                      <a:r>
                        <a:rPr kumimoji="0" lang="de-DE" sz="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and </a:t>
                      </a:r>
                      <a:r>
                        <a:rPr kumimoji="0" lang="de-DE" sz="8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action</a:t>
                      </a:r>
                      <a:r>
                        <a:rPr kumimoji="0" lang="de-DE" sz="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plan </a:t>
                      </a:r>
                      <a:r>
                        <a:rPr kumimoji="0" lang="de-DE" sz="8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for</a:t>
                      </a:r>
                      <a:r>
                        <a:rPr kumimoji="0" lang="de-DE" sz="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</a:t>
                      </a:r>
                      <a:r>
                        <a:rPr kumimoji="0" lang="de-DE" sz="8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enhanced</a:t>
                      </a:r>
                      <a:r>
                        <a:rPr kumimoji="0" lang="de-DE" sz="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</a:t>
                      </a:r>
                      <a:r>
                        <a:rPr kumimoji="0" lang="de-DE" sz="8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ethics</a:t>
                      </a:r>
                      <a:r>
                        <a:rPr kumimoji="0" lang="de-DE" sz="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and </a:t>
                      </a:r>
                      <a:r>
                        <a:rPr kumimoji="0" lang="de-DE" sz="8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public</a:t>
                      </a:r>
                      <a:r>
                        <a:rPr kumimoji="0" lang="de-DE" sz="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</a:t>
                      </a:r>
                      <a:r>
                        <a:rPr kumimoji="0" lang="de-DE" sz="8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integrity</a:t>
                      </a:r>
                      <a:endParaRPr lang="de-DE" sz="800" b="1" dirty="0">
                        <a:solidFill>
                          <a:schemeClr val="bg1"/>
                        </a:solidFill>
                        <a:latin typeface="Roboto"/>
                        <a:cs typeface="Roboto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364">
                <a:tc row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800" b="1" dirty="0">
                          <a:latin typeface="Roboto"/>
                        </a:rPr>
                        <a:t>Morning</a:t>
                      </a:r>
                      <a:endParaRPr lang="en-US" sz="800">
                        <a:latin typeface="Roboto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400"/>
                        </a:spcBef>
                        <a:buNone/>
                      </a:pPr>
                      <a:r>
                        <a:rPr lang="de-DE" sz="800" dirty="0">
                          <a:latin typeface="Roboto"/>
                          <a:cs typeface="Roboto"/>
                        </a:rPr>
                        <a:t>Module 1 -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How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would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a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world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without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corruption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look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?</a:t>
                      </a:r>
                      <a:endParaRPr lang="de-DE" sz="800" b="0" dirty="0">
                        <a:latin typeface="Roboto"/>
                        <a:cs typeface="Roboto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400"/>
                        </a:spcBef>
                        <a:buNone/>
                      </a:pPr>
                      <a:r>
                        <a:rPr lang="de-DE" sz="800" b="0" i="0" u="none" strike="noStrike" noProof="0" dirty="0">
                          <a:latin typeface="Roboto"/>
                        </a:rPr>
                        <a:t>Module 6 - </a:t>
                      </a:r>
                      <a:r>
                        <a:rPr lang="de-DE" sz="800" b="0" i="0" u="none" strike="noStrike" noProof="0" dirty="0" err="1">
                          <a:latin typeface="Roboto"/>
                        </a:rPr>
                        <a:t>Accountability</a:t>
                      </a:r>
                      <a:r>
                        <a:rPr lang="de-DE" sz="800" b="0" i="0" u="none" strike="noStrike" noProof="0" dirty="0">
                          <a:latin typeface="Roboto"/>
                        </a:rPr>
                        <a:t> </a:t>
                      </a:r>
                      <a:r>
                        <a:rPr lang="de-DE" sz="800" b="0" i="0" u="none" strike="noStrike" noProof="0" dirty="0" err="1">
                          <a:latin typeface="Roboto"/>
                        </a:rPr>
                        <a:t>institutions</a:t>
                      </a:r>
                      <a:endParaRPr lang="en-US" sz="80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DE" sz="800" dirty="0">
                          <a:latin typeface="Roboto"/>
                          <a:cs typeface="Roboto"/>
                        </a:rPr>
                        <a:t>Module 11 -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Staff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management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and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developing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capacities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for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integrity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 </a:t>
                      </a:r>
                      <a:endParaRPr lang="de-DE" sz="800" kern="1200">
                        <a:solidFill>
                          <a:schemeClr val="tx1"/>
                        </a:solidFill>
                        <a:latin typeface="Roboto"/>
                        <a:ea typeface="+mn-ea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400"/>
                        </a:spcBef>
                        <a:buNone/>
                      </a:pPr>
                      <a:r>
                        <a:rPr lang="de-DE" sz="800" dirty="0">
                          <a:latin typeface="Roboto"/>
                          <a:cs typeface="Roboto"/>
                        </a:rPr>
                        <a:t>Module 14 -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Ethical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leadership</a:t>
                      </a:r>
                      <a:endParaRPr lang="de-DE" sz="800" b="0" dirty="0">
                        <a:latin typeface="Roboto"/>
                        <a:cs typeface="Roboto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9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de-DE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Module 18 -</a:t>
                      </a:r>
                      <a:r>
                        <a:rPr lang="de-DE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 </a:t>
                      </a:r>
                      <a:r>
                        <a:rPr kumimoji="0" lang="de-DE" sz="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Preparation</a:t>
                      </a:r>
                      <a:r>
                        <a:rPr kumimoji="0" lang="de-DE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</a:t>
                      </a:r>
                      <a:r>
                        <a:rPr kumimoji="0" lang="de-DE" sz="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phase</a:t>
                      </a:r>
                      <a:endParaRPr kumimoji="0" lang="de-DE" sz="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Roboto"/>
                        <a:cs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latin typeface="Roboto"/>
                          <a:cs typeface="Roboto"/>
                        </a:rPr>
                        <a:t>Module 2 - Essentials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of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ethics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and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public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integrity</a:t>
                      </a:r>
                      <a:endParaRPr lang="de-DE" sz="800" b="0" dirty="0">
                        <a:latin typeface="Roboto"/>
                        <a:cs typeface="Roboto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0" i="0" u="none" strike="noStrike" noProof="0" dirty="0">
                          <a:latin typeface="Roboto"/>
                        </a:rPr>
                        <a:t>Module 7 - </a:t>
                      </a:r>
                      <a:r>
                        <a:rPr lang="de-DE" sz="800" b="0" i="0" u="none" strike="noStrike" noProof="0" dirty="0" err="1">
                          <a:latin typeface="Roboto"/>
                        </a:rPr>
                        <a:t>Social</a:t>
                      </a:r>
                      <a:r>
                        <a:rPr lang="de-DE" sz="800" b="0" i="0" u="none" strike="noStrike" noProof="0" dirty="0">
                          <a:latin typeface="Roboto"/>
                        </a:rPr>
                        <a:t> </a:t>
                      </a:r>
                      <a:r>
                        <a:rPr lang="de-DE" sz="800" b="0" i="0" u="none" strike="noStrike" noProof="0" dirty="0" err="1">
                          <a:latin typeface="Roboto"/>
                        </a:rPr>
                        <a:t>accountability</a:t>
                      </a:r>
                      <a:r>
                        <a:rPr lang="de-DE" sz="800" b="0" i="0" u="none" strike="noStrike" noProof="0" dirty="0">
                          <a:latin typeface="Roboto"/>
                        </a:rPr>
                        <a:t> </a:t>
                      </a:r>
                      <a:r>
                        <a:rPr lang="de-DE" sz="800" b="0" i="0" u="none" strike="noStrike" noProof="0" dirty="0" err="1">
                          <a:latin typeface="Roboto"/>
                        </a:rPr>
                        <a:t>mechanisms</a:t>
                      </a:r>
                      <a:endParaRPr lang="en-US" sz="80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latin typeface="Roboto"/>
                          <a:cs typeface="Roboto"/>
                        </a:rPr>
                        <a:t>Module 12 -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Creating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an organizational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culture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of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ethics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and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integrity</a:t>
                      </a:r>
                      <a:endParaRPr lang="de-DE" sz="800" b="0" dirty="0">
                        <a:latin typeface="Roboto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latin typeface="Roboto"/>
                          <a:cs typeface="Roboto"/>
                        </a:rPr>
                        <a:t>Module 15 -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Assessing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personal vis-à-vis organizational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values</a:t>
                      </a:r>
                      <a:endParaRPr lang="de-DE" sz="800" b="0" dirty="0">
                        <a:latin typeface="Roboto"/>
                        <a:cs typeface="Roboto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800" b="1" dirty="0">
                          <a:latin typeface="Roboto"/>
                        </a:rPr>
                        <a:t>Lunch break</a:t>
                      </a:r>
                      <a:endParaRPr lang="en-US" sz="800">
                        <a:latin typeface="Roboto"/>
                      </a:endParaRPr>
                    </a:p>
                  </a:txBody>
                  <a:tcP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 dirty="0"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 dirty="0"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 dirty="0"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42">
                <a:tc row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800" b="1" baseline="0" dirty="0" err="1">
                          <a:latin typeface="Roboto"/>
                        </a:rPr>
                        <a:t>Afternoon</a:t>
                      </a:r>
                      <a:endParaRPr lang="en-US" sz="800" dirty="0">
                        <a:latin typeface="Roboto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latin typeface="Roboto"/>
                          <a:cs typeface="Roboto"/>
                        </a:rPr>
                        <a:t>Module 3 - Transparency and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accountability</a:t>
                      </a:r>
                      <a:endParaRPr lang="de-DE" sz="800" b="0" dirty="0">
                        <a:latin typeface="Roboto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DE" sz="800" dirty="0">
                          <a:latin typeface="Roboto"/>
                          <a:cs typeface="Roboto"/>
                        </a:rPr>
                        <a:t>Module 8 - Integrity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codes</a:t>
                      </a:r>
                      <a:endParaRPr lang="de-DE" sz="800" b="0" dirty="0">
                        <a:latin typeface="Roboto"/>
                        <a:cs typeface="Roboto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800" dirty="0">
                          <a:latin typeface="Roboto"/>
                          <a:cs typeface="Roboto"/>
                        </a:rPr>
                        <a:t>Module 13 - Transparent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public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procurement</a:t>
                      </a:r>
                      <a:endParaRPr lang="de-DE" sz="800" b="0" dirty="0">
                        <a:latin typeface="Roboto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latin typeface="Roboto"/>
                          <a:cs typeface="Roboto"/>
                        </a:rPr>
                        <a:t>Module 16 - Behavioral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insights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and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staff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incentives</a:t>
                      </a:r>
                      <a:endParaRPr lang="de-DE" sz="800" b="0" dirty="0">
                        <a:latin typeface="Roboto"/>
                        <a:cs typeface="Roboto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de-DE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Module 18 -</a:t>
                      </a:r>
                      <a:r>
                        <a:rPr lang="de-DE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 </a:t>
                      </a:r>
                      <a:r>
                        <a:rPr kumimoji="0" lang="de-DE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</a:t>
                      </a:r>
                      <a:r>
                        <a:rPr kumimoji="0" lang="de-DE" sz="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Presentation</a:t>
                      </a:r>
                      <a:r>
                        <a:rPr kumimoji="0" lang="de-DE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and </a:t>
                      </a:r>
                      <a:r>
                        <a:rPr kumimoji="0" lang="de-DE" sz="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feedback</a:t>
                      </a:r>
                      <a:r>
                        <a:rPr kumimoji="0" lang="de-DE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 </a:t>
                      </a:r>
                      <a:r>
                        <a:rPr kumimoji="0" lang="de-DE" sz="8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Roboto"/>
                          <a:cs typeface="Roboto"/>
                        </a:rPr>
                        <a:t>phase</a:t>
                      </a:r>
                      <a:endParaRPr kumimoji="0" lang="de-DE" sz="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Roboto"/>
                        <a:cs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latin typeface="Roboto"/>
                          <a:cs typeface="Roboto"/>
                        </a:rPr>
                        <a:t>Module 4 - Understanding and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assessing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corruption</a:t>
                      </a:r>
                      <a:endParaRPr lang="de-DE" sz="800" b="0" dirty="0">
                        <a:latin typeface="Roboto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DE" sz="800" dirty="0">
                          <a:latin typeface="Roboto"/>
                          <a:cs typeface="Roboto"/>
                        </a:rPr>
                        <a:t>Module 9 - Managing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conflict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of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interest</a:t>
                      </a:r>
                      <a:endParaRPr lang="de-DE" sz="800" b="0" dirty="0">
                        <a:latin typeface="Roboto"/>
                        <a:cs typeface="Roboto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800" b="0" dirty="0">
                        <a:latin typeface="Roboto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latin typeface="Roboto"/>
                          <a:cs typeface="Roboto"/>
                        </a:rPr>
                        <a:t>Module 17 -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How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to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promote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desired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 behavioral </a:t>
                      </a:r>
                      <a:r>
                        <a:rPr lang="de-DE" sz="800" dirty="0" err="1">
                          <a:latin typeface="Roboto"/>
                          <a:cs typeface="Roboto"/>
                        </a:rPr>
                        <a:t>change</a:t>
                      </a:r>
                      <a:r>
                        <a:rPr lang="de-DE" sz="800" dirty="0">
                          <a:latin typeface="Roboto"/>
                          <a:cs typeface="Roboto"/>
                        </a:rPr>
                        <a:t>?</a:t>
                      </a:r>
                      <a:endParaRPr lang="de-DE" sz="800" b="0" dirty="0">
                        <a:latin typeface="Roboto"/>
                        <a:cs typeface="Roboto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700" b="0" dirty="0">
                        <a:latin typeface="Roboto"/>
                        <a:cs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800" b="0" i="0" u="none" strike="noStrike" noProof="0" dirty="0">
                          <a:latin typeface="Roboto"/>
                        </a:rPr>
                        <a:t>Module 5 - International </a:t>
                      </a:r>
                      <a:r>
                        <a:rPr lang="de-DE" sz="800" b="0" i="0" u="none" strike="noStrike" noProof="0" dirty="0" err="1">
                          <a:latin typeface="Roboto"/>
                        </a:rPr>
                        <a:t>frameworks</a:t>
                      </a:r>
                      <a:r>
                        <a:rPr lang="de-DE" sz="800" b="0" i="0" u="none" strike="noStrike" noProof="0" dirty="0">
                          <a:latin typeface="Roboto"/>
                        </a:rPr>
                        <a:t> </a:t>
                      </a:r>
                      <a:r>
                        <a:rPr lang="de-DE" sz="800" b="0" i="0" u="none" strike="noStrike" noProof="0" dirty="0" err="1">
                          <a:latin typeface="Roboto"/>
                        </a:rPr>
                        <a:t>for</a:t>
                      </a:r>
                      <a:r>
                        <a:rPr lang="de-DE" sz="800" b="0" i="0" u="none" strike="noStrike" noProof="0" dirty="0">
                          <a:latin typeface="Roboto"/>
                        </a:rPr>
                        <a:t> </a:t>
                      </a:r>
                      <a:r>
                        <a:rPr lang="de-DE" sz="800" b="0" i="0" u="none" strike="noStrike" noProof="0" dirty="0" err="1">
                          <a:latin typeface="Roboto"/>
                        </a:rPr>
                        <a:t>integrity</a:t>
                      </a:r>
                      <a:r>
                        <a:rPr lang="de-DE" sz="800" b="0" i="0" u="none" strike="noStrike" noProof="0" dirty="0">
                          <a:latin typeface="Roboto"/>
                        </a:rPr>
                        <a:t> and anti-</a:t>
                      </a:r>
                      <a:r>
                        <a:rPr lang="de-DE" sz="800" b="0" i="0" u="none" strike="noStrike" noProof="0" dirty="0" err="1">
                          <a:latin typeface="Roboto"/>
                        </a:rPr>
                        <a:t>corruption</a:t>
                      </a:r>
                      <a:endParaRPr lang="en-US" sz="80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DE" sz="800" dirty="0">
                          <a:latin typeface="Roboto"/>
                          <a:cs typeface="Roboto"/>
                        </a:rPr>
                        <a:t>Module 10 - Whistleblowing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800" b="0" dirty="0">
                        <a:latin typeface="Roboto"/>
                        <a:cs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0" dirty="0">
                        <a:latin typeface="Roboto"/>
                        <a:cs typeface="Roboto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700" b="0" dirty="0">
                        <a:latin typeface="Roboto"/>
                        <a:cs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23101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de-DE" sz="4400">
                <a:solidFill>
                  <a:srgbClr val="000000"/>
                </a:solidFill>
              </a:rPr>
              <a:t>Activity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  <p:grpSp>
        <p:nvGrpSpPr>
          <p:cNvPr id="10" name="Gruppierung 9"/>
          <p:cNvGrpSpPr/>
          <p:nvPr/>
        </p:nvGrpSpPr>
        <p:grpSpPr>
          <a:xfrm>
            <a:off x="1490400" y="583200"/>
            <a:ext cx="7056000" cy="4052454"/>
            <a:chOff x="1531792" y="577274"/>
            <a:chExt cx="6988753" cy="4052454"/>
          </a:xfrm>
        </p:grpSpPr>
        <p:pic>
          <p:nvPicPr>
            <p:cNvPr id="7" name="Bild 6" descr="765778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1792" y="577274"/>
              <a:ext cx="5594318" cy="4052454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7123545" y="577274"/>
              <a:ext cx="1397000" cy="40524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1428751" y="4444999"/>
            <a:ext cx="12805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>
                <a:solidFill>
                  <a:srgbClr val="FFFFFF"/>
                </a:solidFill>
                <a:latin typeface="Roboto"/>
                <a:cs typeface="Roboto"/>
              </a:rPr>
              <a:t>UN Photo/Mark Garten</a:t>
            </a:r>
          </a:p>
        </p:txBody>
      </p:sp>
    </p:spTree>
    <p:extLst>
      <p:ext uri="{BB962C8B-B14F-4D97-AF65-F5344CB8AC3E}">
        <p14:creationId xmlns:p14="http://schemas.microsoft.com/office/powerpoint/2010/main" val="391159358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A9B03AC-D6F5-E04D-A920-A6216D4F16DF}"/>
              </a:ext>
            </a:extLst>
          </p:cNvPr>
          <p:cNvGrpSpPr/>
          <p:nvPr/>
        </p:nvGrpSpPr>
        <p:grpSpPr>
          <a:xfrm>
            <a:off x="312984" y="1310000"/>
            <a:ext cx="8255013" cy="3250993"/>
            <a:chOff x="312984" y="1309999"/>
            <a:chExt cx="8255013" cy="2885986"/>
          </a:xfrm>
        </p:grpSpPr>
        <p:sp>
          <p:nvSpPr>
            <p:cNvPr id="16" name="Freihandform 15">
              <a:extLst>
                <a:ext uri="{FF2B5EF4-FFF2-40B4-BE49-F238E27FC236}">
                  <a16:creationId xmlns:a16="http://schemas.microsoft.com/office/drawing/2014/main" id="{81B98D27-DA4A-1348-AD63-BD9D8A88C62B}"/>
                </a:ext>
              </a:extLst>
            </p:cNvPr>
            <p:cNvSpPr/>
            <p:nvPr/>
          </p:nvSpPr>
          <p:spPr>
            <a:xfrm>
              <a:off x="473095" y="1483452"/>
              <a:ext cx="3842644" cy="1200826"/>
            </a:xfrm>
            <a:custGeom>
              <a:avLst/>
              <a:gdLst>
                <a:gd name="connsiteX0" fmla="*/ 0 w 3842644"/>
                <a:gd name="connsiteY0" fmla="*/ 0 h 1200826"/>
                <a:gd name="connsiteX1" fmla="*/ 3842644 w 3842644"/>
                <a:gd name="connsiteY1" fmla="*/ 0 h 1200826"/>
                <a:gd name="connsiteX2" fmla="*/ 3842644 w 3842644"/>
                <a:gd name="connsiteY2" fmla="*/ 1200826 h 1200826"/>
                <a:gd name="connsiteX3" fmla="*/ 0 w 3842644"/>
                <a:gd name="connsiteY3" fmla="*/ 1200826 h 1200826"/>
                <a:gd name="connsiteX4" fmla="*/ 0 w 3842644"/>
                <a:gd name="connsiteY4" fmla="*/ 0 h 120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644" h="1200826">
                  <a:moveTo>
                    <a:pt x="0" y="0"/>
                  </a:moveTo>
                  <a:lnTo>
                    <a:pt x="3842644" y="0"/>
                  </a:lnTo>
                  <a:lnTo>
                    <a:pt x="3842644" y="1200826"/>
                  </a:lnTo>
                  <a:lnTo>
                    <a:pt x="0" y="1200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3360" tIns="34290" rIns="34290" bIns="3429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b="1" kern="1200" dirty="0" err="1">
                  <a:solidFill>
                    <a:schemeClr val="tx1"/>
                  </a:solidFill>
                  <a:latin typeface="Roboton"/>
                  <a:cs typeface="Roboton"/>
                </a:rPr>
                <a:t>Why</a:t>
              </a:r>
              <a:r>
                <a:rPr lang="de-DE" sz="900" b="1" kern="1200" dirty="0">
                  <a:solidFill>
                    <a:schemeClr val="tx1"/>
                  </a:solidFill>
                  <a:latin typeface="Roboton"/>
                  <a:cs typeface="Roboton"/>
                </a:rPr>
                <a:t>?</a:t>
              </a:r>
            </a:p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>
                  <a:solidFill>
                    <a:schemeClr val="tx1"/>
                  </a:solidFill>
                  <a:effectLst/>
                  <a:latin typeface="Roboton"/>
                  <a:ea typeface="+mn-ea"/>
                  <a:cs typeface="Roboton"/>
                </a:rPr>
                <a:t>- To help participants understand the structure of personal values systems as a vital part of comprehending the motivational foundation to all behavior, including work-related behavior;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- RVS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is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used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by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career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counselors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to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access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and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 bring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to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awareness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 a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staff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member‘s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hierarchical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organization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of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work-related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needs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,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desires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and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 </a:t>
              </a:r>
              <a:r>
                <a:rPr lang="de-DE" sz="900" dirty="0" err="1">
                  <a:solidFill>
                    <a:schemeClr val="tx1"/>
                  </a:solidFill>
                  <a:latin typeface="Roboton"/>
                  <a:cs typeface="Roboton"/>
                </a:rPr>
                <a:t>goals</a:t>
              </a:r>
              <a:r>
                <a:rPr lang="de-DE" sz="900" dirty="0">
                  <a:solidFill>
                    <a:schemeClr val="tx1"/>
                  </a:solidFill>
                  <a:latin typeface="Roboton"/>
                  <a:cs typeface="Roboton"/>
                </a:rPr>
                <a:t>.</a:t>
              </a:r>
              <a:endParaRPr lang="de-DE" sz="900" kern="1200" dirty="0">
                <a:solidFill>
                  <a:schemeClr val="tx1"/>
                </a:solidFill>
                <a:latin typeface="Roboton"/>
                <a:cs typeface="Roboton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62F7689F-B909-ED4A-A088-EA736DA34D5F}"/>
                </a:ext>
              </a:extLst>
            </p:cNvPr>
            <p:cNvSpPr/>
            <p:nvPr/>
          </p:nvSpPr>
          <p:spPr>
            <a:xfrm>
              <a:off x="312984" y="1309999"/>
              <a:ext cx="840578" cy="1260867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000" r="-8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ihandform 17">
              <a:extLst>
                <a:ext uri="{FF2B5EF4-FFF2-40B4-BE49-F238E27FC236}">
                  <a16:creationId xmlns:a16="http://schemas.microsoft.com/office/drawing/2014/main" id="{D2A1B12C-8505-DF42-B1BA-4F1967D7770F}"/>
                </a:ext>
              </a:extLst>
            </p:cNvPr>
            <p:cNvSpPr/>
            <p:nvPr/>
          </p:nvSpPr>
          <p:spPr>
            <a:xfrm>
              <a:off x="4725353" y="1483452"/>
              <a:ext cx="3842644" cy="1200826"/>
            </a:xfrm>
            <a:custGeom>
              <a:avLst/>
              <a:gdLst>
                <a:gd name="connsiteX0" fmla="*/ 0 w 3842644"/>
                <a:gd name="connsiteY0" fmla="*/ 0 h 1200826"/>
                <a:gd name="connsiteX1" fmla="*/ 3842644 w 3842644"/>
                <a:gd name="connsiteY1" fmla="*/ 0 h 1200826"/>
                <a:gd name="connsiteX2" fmla="*/ 3842644 w 3842644"/>
                <a:gd name="connsiteY2" fmla="*/ 1200826 h 1200826"/>
                <a:gd name="connsiteX3" fmla="*/ 0 w 3842644"/>
                <a:gd name="connsiteY3" fmla="*/ 1200826 h 1200826"/>
                <a:gd name="connsiteX4" fmla="*/ 0 w 3842644"/>
                <a:gd name="connsiteY4" fmla="*/ 0 h 120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644" h="1200826">
                  <a:moveTo>
                    <a:pt x="0" y="0"/>
                  </a:moveTo>
                  <a:lnTo>
                    <a:pt x="3842644" y="0"/>
                  </a:lnTo>
                  <a:lnTo>
                    <a:pt x="3842644" y="1200826"/>
                  </a:lnTo>
                  <a:lnTo>
                    <a:pt x="0" y="1200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3360" tIns="34290" rIns="34290" bIns="3429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ts val="378"/>
                </a:spcAft>
                <a:buNone/>
              </a:pPr>
              <a:r>
                <a:rPr lang="de-DE" sz="900" b="1" kern="1200" dirty="0">
                  <a:latin typeface="Roboton"/>
                  <a:cs typeface="Roboton"/>
                </a:rPr>
                <a:t>What?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ts val="378"/>
                </a:spcAft>
              </a:pPr>
              <a:r>
                <a:rPr lang="de-DE" sz="900" kern="1200" dirty="0">
                  <a:latin typeface="Roboton"/>
                  <a:cs typeface="Roboton"/>
                </a:rPr>
                <a:t>- On </a:t>
              </a:r>
              <a:r>
                <a:rPr lang="de-DE" sz="900" dirty="0">
                  <a:latin typeface="Roboton"/>
                  <a:cs typeface="Roboton"/>
                </a:rPr>
                <a:t>a</a:t>
              </a:r>
              <a:r>
                <a:rPr lang="de-DE" sz="900" kern="1200" dirty="0">
                  <a:latin typeface="Roboton"/>
                  <a:cs typeface="Roboton"/>
                </a:rPr>
                <a:t> </a:t>
              </a:r>
              <a:r>
                <a:rPr lang="de-DE" sz="900" kern="1200" dirty="0" err="1">
                  <a:latin typeface="Roboton"/>
                  <a:cs typeface="Roboton"/>
                </a:rPr>
                <a:t>following</a:t>
              </a:r>
              <a:r>
                <a:rPr lang="de-DE" sz="900" kern="1200" dirty="0">
                  <a:latin typeface="Roboton"/>
                  <a:cs typeface="Roboton"/>
                </a:rPr>
                <a:t> </a:t>
              </a:r>
              <a:r>
                <a:rPr lang="de-DE" sz="900" kern="1200" dirty="0" err="1">
                  <a:latin typeface="Roboton"/>
                  <a:cs typeface="Roboton"/>
                </a:rPr>
                <a:t>slide</a:t>
              </a:r>
              <a:r>
                <a:rPr lang="de-DE" sz="900" dirty="0">
                  <a:latin typeface="Roboton"/>
                  <a:cs typeface="Roboton"/>
                </a:rPr>
                <a:t>, </a:t>
              </a:r>
              <a:r>
                <a:rPr lang="de-DE" sz="900" dirty="0" err="1">
                  <a:latin typeface="Roboton"/>
                  <a:cs typeface="Roboton"/>
                </a:rPr>
                <a:t>there</a:t>
              </a:r>
              <a:r>
                <a:rPr lang="de-DE" sz="900" dirty="0">
                  <a:latin typeface="Roboton"/>
                  <a:cs typeface="Roboton"/>
                </a:rPr>
                <a:t> </a:t>
              </a:r>
              <a:r>
                <a:rPr lang="de-DE" sz="900" dirty="0" err="1">
                  <a:latin typeface="Roboton"/>
                  <a:cs typeface="Roboton"/>
                </a:rPr>
                <a:t>are</a:t>
              </a:r>
              <a:r>
                <a:rPr lang="de-DE" sz="900" dirty="0">
                  <a:latin typeface="Roboton"/>
                  <a:cs typeface="Roboton"/>
                </a:rPr>
                <a:t> 18 terminal </a:t>
              </a:r>
              <a:r>
                <a:rPr lang="de-DE" sz="900" dirty="0" err="1">
                  <a:latin typeface="Roboton"/>
                  <a:cs typeface="Roboton"/>
                </a:rPr>
                <a:t>values</a:t>
              </a:r>
              <a:r>
                <a:rPr lang="de-DE" sz="900" dirty="0">
                  <a:latin typeface="Roboton"/>
                  <a:cs typeface="Roboton"/>
                </a:rPr>
                <a:t> (“end </a:t>
              </a:r>
              <a:r>
                <a:rPr lang="de-DE" sz="900" dirty="0" err="1">
                  <a:latin typeface="Roboton"/>
                  <a:cs typeface="Roboton"/>
                </a:rPr>
                <a:t>results</a:t>
              </a:r>
              <a:r>
                <a:rPr lang="de-DE" sz="900" dirty="0">
                  <a:latin typeface="Roboton"/>
                  <a:cs typeface="Roboton"/>
                </a:rPr>
                <a:t>” </a:t>
              </a:r>
              <a:r>
                <a:rPr lang="de-DE" sz="900" dirty="0" err="1">
                  <a:latin typeface="Roboton"/>
                  <a:cs typeface="Roboton"/>
                </a:rPr>
                <a:t>or</a:t>
              </a:r>
              <a:r>
                <a:rPr lang="de-DE" sz="900" dirty="0">
                  <a:latin typeface="Roboton"/>
                  <a:cs typeface="Roboton"/>
                </a:rPr>
                <a:t> </a:t>
              </a:r>
              <a:r>
                <a:rPr lang="de-DE" sz="900" dirty="0" err="1">
                  <a:latin typeface="Roboton"/>
                  <a:cs typeface="Roboton"/>
                </a:rPr>
                <a:t>what</a:t>
              </a:r>
              <a:r>
                <a:rPr lang="de-DE" sz="900" dirty="0">
                  <a:latin typeface="Roboton"/>
                  <a:cs typeface="Roboton"/>
                </a:rPr>
                <a:t> </a:t>
              </a:r>
              <a:r>
                <a:rPr lang="de-DE" sz="900" dirty="0" err="1">
                  <a:latin typeface="Roboton"/>
                  <a:cs typeface="Roboton"/>
                </a:rPr>
                <a:t>you</a:t>
              </a:r>
              <a:r>
                <a:rPr lang="de-DE" sz="900" dirty="0">
                  <a:latin typeface="Roboton"/>
                  <a:cs typeface="Roboton"/>
                </a:rPr>
                <a:t> </a:t>
              </a:r>
              <a:r>
                <a:rPr lang="de-DE" sz="900" dirty="0" err="1">
                  <a:latin typeface="Roboton"/>
                  <a:cs typeface="Roboton"/>
                </a:rPr>
                <a:t>want</a:t>
              </a:r>
              <a:r>
                <a:rPr lang="de-DE" sz="900" dirty="0">
                  <a:latin typeface="Roboton"/>
                  <a:cs typeface="Roboton"/>
                </a:rPr>
                <a:t> </a:t>
              </a:r>
              <a:r>
                <a:rPr lang="de-DE" sz="900" dirty="0" err="1">
                  <a:latin typeface="Roboton"/>
                  <a:cs typeface="Roboton"/>
                </a:rPr>
                <a:t>to</a:t>
              </a:r>
              <a:r>
                <a:rPr lang="de-DE" sz="900" dirty="0">
                  <a:latin typeface="Roboton"/>
                  <a:cs typeface="Roboton"/>
                </a:rPr>
                <a:t> </a:t>
              </a:r>
              <a:r>
                <a:rPr lang="de-DE" sz="900" dirty="0" err="1">
                  <a:latin typeface="Roboton"/>
                  <a:cs typeface="Roboton"/>
                </a:rPr>
                <a:t>get</a:t>
              </a:r>
              <a:r>
                <a:rPr lang="de-DE" sz="900" dirty="0">
                  <a:latin typeface="Roboton"/>
                  <a:cs typeface="Roboton"/>
                </a:rPr>
                <a:t> out </a:t>
              </a:r>
              <a:r>
                <a:rPr lang="de-DE" sz="900" dirty="0" err="1">
                  <a:latin typeface="Roboton"/>
                  <a:cs typeface="Roboton"/>
                </a:rPr>
                <a:t>of</a:t>
              </a:r>
              <a:r>
                <a:rPr lang="de-DE" sz="900" dirty="0">
                  <a:latin typeface="Roboton"/>
                  <a:cs typeface="Roboton"/>
                </a:rPr>
                <a:t> </a:t>
              </a:r>
              <a:r>
                <a:rPr lang="de-DE" sz="900" dirty="0" err="1">
                  <a:latin typeface="Roboton"/>
                  <a:cs typeface="Roboton"/>
                </a:rPr>
                <a:t>life</a:t>
              </a:r>
              <a:r>
                <a:rPr lang="de-DE" sz="900" dirty="0">
                  <a:latin typeface="Roboton"/>
                  <a:cs typeface="Roboton"/>
                </a:rPr>
                <a:t>) and 18 instrumental </a:t>
              </a:r>
              <a:r>
                <a:rPr lang="de-DE" sz="900" dirty="0" err="1">
                  <a:latin typeface="Roboton"/>
                  <a:cs typeface="Roboton"/>
                </a:rPr>
                <a:t>values</a:t>
              </a:r>
              <a:r>
                <a:rPr lang="de-DE" sz="900" dirty="0">
                  <a:latin typeface="Roboton"/>
                  <a:cs typeface="Roboton"/>
                </a:rPr>
                <a:t> (</a:t>
              </a:r>
              <a:r>
                <a:rPr lang="de-DE" sz="900" dirty="0" err="1">
                  <a:latin typeface="Roboton"/>
                  <a:cs typeface="Roboton"/>
                </a:rPr>
                <a:t>ways</a:t>
              </a:r>
              <a:r>
                <a:rPr lang="de-DE" sz="900" dirty="0">
                  <a:latin typeface="Roboton"/>
                  <a:cs typeface="Roboton"/>
                </a:rPr>
                <a:t> </a:t>
              </a:r>
              <a:r>
                <a:rPr lang="de-DE" sz="900" dirty="0" err="1">
                  <a:latin typeface="Roboton"/>
                  <a:cs typeface="Roboton"/>
                </a:rPr>
                <a:t>to</a:t>
              </a:r>
              <a:r>
                <a:rPr lang="de-DE" sz="900" dirty="0">
                  <a:latin typeface="Roboton"/>
                  <a:cs typeface="Roboton"/>
                </a:rPr>
                <a:t> </a:t>
              </a:r>
              <a:r>
                <a:rPr lang="de-DE" sz="900" dirty="0" err="1">
                  <a:latin typeface="Roboton"/>
                  <a:cs typeface="Roboton"/>
                </a:rPr>
                <a:t>accomplish</a:t>
              </a:r>
              <a:r>
                <a:rPr lang="de-DE" sz="900" dirty="0">
                  <a:latin typeface="Roboton"/>
                  <a:cs typeface="Roboton"/>
                </a:rPr>
                <a:t> terminal </a:t>
              </a:r>
              <a:r>
                <a:rPr lang="de-DE" sz="900" dirty="0" err="1">
                  <a:latin typeface="Roboton"/>
                  <a:cs typeface="Roboton"/>
                </a:rPr>
                <a:t>values</a:t>
              </a:r>
              <a:r>
                <a:rPr lang="de-DE" sz="900" dirty="0">
                  <a:latin typeface="Roboton"/>
                  <a:cs typeface="Roboton"/>
                </a:rPr>
                <a:t>);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ts val="378"/>
                </a:spcAft>
              </a:pPr>
              <a:r>
                <a:rPr lang="de-DE" sz="900" kern="1200" dirty="0">
                  <a:latin typeface="Roboton"/>
                  <a:cs typeface="Roboton"/>
                </a:rPr>
                <a:t>- </a:t>
              </a:r>
              <a:r>
                <a:rPr lang="de-DE" sz="900" kern="1200" dirty="0" err="1">
                  <a:latin typeface="Roboton"/>
                  <a:cs typeface="Roboton"/>
                </a:rPr>
                <a:t>Participants</a:t>
              </a:r>
              <a:r>
                <a:rPr lang="de-DE" sz="900" kern="1200" dirty="0">
                  <a:latin typeface="Roboton"/>
                  <a:cs typeface="Roboton"/>
                </a:rPr>
                <a:t> rank on </a:t>
              </a:r>
              <a:r>
                <a:rPr lang="de-DE" sz="900" kern="1200" dirty="0" err="1">
                  <a:latin typeface="Roboton"/>
                  <a:cs typeface="Roboton"/>
                </a:rPr>
                <a:t>their</a:t>
              </a:r>
              <a:r>
                <a:rPr lang="de-DE" sz="900" kern="1200" dirty="0">
                  <a:latin typeface="Roboton"/>
                  <a:cs typeface="Roboton"/>
                </a:rPr>
                <a:t> own </a:t>
              </a:r>
              <a:r>
                <a:rPr lang="de-DE" sz="900" kern="1200" dirty="0" err="1">
                  <a:latin typeface="Roboton"/>
                  <a:cs typeface="Roboton"/>
                </a:rPr>
                <a:t>their</a:t>
              </a:r>
              <a:r>
                <a:rPr lang="de-DE" sz="900" kern="1200" dirty="0">
                  <a:latin typeface="Roboton"/>
                  <a:cs typeface="Roboton"/>
                </a:rPr>
                <a:t> top </a:t>
              </a:r>
              <a:r>
                <a:rPr lang="de-DE" sz="900" kern="1200" dirty="0" err="1">
                  <a:latin typeface="Roboton"/>
                  <a:cs typeface="Roboton"/>
                </a:rPr>
                <a:t>five</a:t>
              </a:r>
              <a:r>
                <a:rPr lang="de-DE" sz="900" kern="1200" dirty="0">
                  <a:latin typeface="Roboton"/>
                  <a:cs typeface="Roboton"/>
                </a:rPr>
                <a:t> terminal </a:t>
              </a:r>
              <a:r>
                <a:rPr lang="de-DE" sz="900" kern="1200" dirty="0" err="1">
                  <a:latin typeface="Roboton"/>
                  <a:cs typeface="Roboton"/>
                </a:rPr>
                <a:t>values</a:t>
              </a:r>
              <a:r>
                <a:rPr lang="de-DE" sz="900" kern="1200" dirty="0">
                  <a:latin typeface="Roboton"/>
                  <a:cs typeface="Roboton"/>
                </a:rPr>
                <a:t> and </a:t>
              </a:r>
              <a:r>
                <a:rPr lang="de-DE" sz="900" kern="1200" dirty="0" err="1">
                  <a:latin typeface="Roboton"/>
                  <a:cs typeface="Roboton"/>
                </a:rPr>
                <a:t>their</a:t>
              </a:r>
              <a:r>
                <a:rPr lang="de-DE" sz="900" kern="1200" dirty="0">
                  <a:latin typeface="Roboton"/>
                  <a:cs typeface="Roboton"/>
                </a:rPr>
                <a:t> top </a:t>
              </a:r>
              <a:r>
                <a:rPr lang="de-DE" sz="900" kern="1200" dirty="0" err="1">
                  <a:latin typeface="Roboton"/>
                  <a:cs typeface="Roboton"/>
                </a:rPr>
                <a:t>five</a:t>
              </a:r>
              <a:r>
                <a:rPr lang="de-DE" sz="900" kern="1200" dirty="0">
                  <a:latin typeface="Roboton"/>
                  <a:cs typeface="Roboton"/>
                </a:rPr>
                <a:t> instrumental </a:t>
              </a:r>
              <a:r>
                <a:rPr lang="de-DE" sz="900" kern="1200" dirty="0" err="1">
                  <a:latin typeface="Roboton"/>
                  <a:cs typeface="Roboton"/>
                </a:rPr>
                <a:t>values</a:t>
              </a:r>
              <a:r>
                <a:rPr lang="de-DE" sz="900" kern="1200" dirty="0">
                  <a:latin typeface="Roboton"/>
                  <a:cs typeface="Roboton"/>
                </a:rPr>
                <a:t> and </a:t>
              </a:r>
              <a:r>
                <a:rPr lang="de-DE" sz="900" kern="1200" dirty="0" err="1">
                  <a:latin typeface="Roboton"/>
                  <a:cs typeface="Roboton"/>
                </a:rPr>
                <a:t>reason</a:t>
              </a:r>
              <a:r>
                <a:rPr lang="de-DE" sz="900" kern="1200" dirty="0">
                  <a:latin typeface="Roboton"/>
                  <a:cs typeface="Roboton"/>
                </a:rPr>
                <a:t> </a:t>
              </a:r>
              <a:r>
                <a:rPr lang="de-DE" sz="900" kern="1200" dirty="0" err="1">
                  <a:latin typeface="Roboton"/>
                  <a:cs typeface="Roboton"/>
                </a:rPr>
                <a:t>for</a:t>
              </a:r>
              <a:r>
                <a:rPr lang="de-DE" sz="900" kern="1200" dirty="0">
                  <a:latin typeface="Roboton"/>
                  <a:cs typeface="Roboton"/>
                </a:rPr>
                <a:t> </a:t>
              </a:r>
              <a:r>
                <a:rPr lang="de-DE" sz="900" kern="1200" dirty="0" err="1">
                  <a:latin typeface="Roboton"/>
                  <a:cs typeface="Roboton"/>
                </a:rPr>
                <a:t>each</a:t>
              </a:r>
              <a:r>
                <a:rPr lang="de-DE" sz="900" kern="1200" dirty="0">
                  <a:latin typeface="Roboton"/>
                  <a:cs typeface="Roboton"/>
                </a:rPr>
                <a:t> </a:t>
              </a:r>
              <a:r>
                <a:rPr lang="de-DE" sz="900" kern="1200" dirty="0" err="1">
                  <a:latin typeface="Roboton"/>
                  <a:cs typeface="Roboton"/>
                </a:rPr>
                <a:t>chosen</a:t>
              </a:r>
              <a:r>
                <a:rPr lang="de-DE" sz="900" kern="1200" dirty="0">
                  <a:latin typeface="Roboton"/>
                  <a:cs typeface="Roboton"/>
                </a:rPr>
                <a:t> </a:t>
              </a:r>
              <a:r>
                <a:rPr lang="de-DE" sz="900" kern="1200" dirty="0" err="1">
                  <a:latin typeface="Roboton"/>
                  <a:cs typeface="Roboton"/>
                </a:rPr>
                <a:t>value</a:t>
              </a:r>
              <a:r>
                <a:rPr lang="de-DE" sz="900" kern="1200" dirty="0">
                  <a:latin typeface="Roboton"/>
                  <a:cs typeface="Roboton"/>
                </a:rPr>
                <a:t> </a:t>
              </a:r>
              <a:r>
                <a:rPr lang="de-DE" sz="900" kern="1200" dirty="0" err="1">
                  <a:latin typeface="Roboton"/>
                  <a:cs typeface="Roboton"/>
                </a:rPr>
                <a:t>why</a:t>
              </a:r>
              <a:r>
                <a:rPr lang="de-DE" sz="900" kern="1200" dirty="0">
                  <a:latin typeface="Roboton"/>
                  <a:cs typeface="Roboton"/>
                </a:rPr>
                <a:t> </a:t>
              </a:r>
              <a:r>
                <a:rPr lang="de-DE" sz="900" kern="1200" dirty="0" err="1">
                  <a:latin typeface="Roboton"/>
                  <a:cs typeface="Roboton"/>
                </a:rPr>
                <a:t>it</a:t>
              </a:r>
              <a:r>
                <a:rPr lang="de-DE" sz="900" kern="1200" dirty="0">
                  <a:latin typeface="Roboton"/>
                  <a:cs typeface="Roboton"/>
                </a:rPr>
                <a:t> </a:t>
              </a:r>
              <a:r>
                <a:rPr lang="de-DE" sz="900" kern="1200" dirty="0" err="1">
                  <a:latin typeface="Roboton"/>
                  <a:cs typeface="Roboton"/>
                </a:rPr>
                <a:t>matters</a:t>
              </a:r>
              <a:r>
                <a:rPr lang="de-DE" sz="900" kern="1200" dirty="0">
                  <a:latin typeface="Roboton"/>
                  <a:cs typeface="Roboton"/>
                </a:rPr>
                <a:t> </a:t>
              </a:r>
              <a:r>
                <a:rPr lang="de-DE" sz="900" kern="1200" dirty="0" err="1">
                  <a:latin typeface="Roboton"/>
                  <a:cs typeface="Roboton"/>
                </a:rPr>
                <a:t>to</a:t>
              </a:r>
              <a:r>
                <a:rPr lang="de-DE" sz="900" kern="1200" dirty="0">
                  <a:latin typeface="Roboton"/>
                  <a:cs typeface="Roboton"/>
                </a:rPr>
                <a:t> </a:t>
              </a:r>
              <a:r>
                <a:rPr lang="de-DE" sz="900" kern="1200" dirty="0" err="1">
                  <a:latin typeface="Roboton"/>
                  <a:cs typeface="Roboton"/>
                </a:rPr>
                <a:t>them</a:t>
              </a:r>
              <a:r>
                <a:rPr lang="de-DE" sz="900" dirty="0">
                  <a:latin typeface="Roboton"/>
                  <a:cs typeface="Roboton"/>
                </a:rPr>
                <a:t>;</a:t>
              </a:r>
            </a:p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ts val="378"/>
                </a:spcAft>
              </a:pPr>
              <a:r>
                <a:rPr lang="de-DE" sz="900" dirty="0">
                  <a:latin typeface="Roboton"/>
                  <a:cs typeface="Roboton"/>
                </a:rPr>
                <a:t>- </a:t>
              </a:r>
              <a:r>
                <a:rPr lang="de-DE" sz="900" dirty="0" err="1">
                  <a:latin typeface="Roboton"/>
                  <a:cs typeface="Roboton"/>
                </a:rPr>
                <a:t>Finally</a:t>
              </a:r>
              <a:r>
                <a:rPr lang="de-DE" sz="900" dirty="0">
                  <a:latin typeface="Roboton"/>
                  <a:cs typeface="Roboton"/>
                </a:rPr>
                <a:t>, </a:t>
              </a:r>
              <a:r>
                <a:rPr lang="de-DE" sz="900" dirty="0" err="1">
                  <a:latin typeface="Roboton"/>
                  <a:cs typeface="Roboton"/>
                </a:rPr>
                <a:t>participants</a:t>
              </a:r>
              <a:r>
                <a:rPr lang="de-DE" sz="900" dirty="0">
                  <a:latin typeface="Roboton"/>
                  <a:cs typeface="Roboton"/>
                </a:rPr>
                <a:t> </a:t>
              </a:r>
              <a:r>
                <a:rPr lang="de-DE" sz="900" dirty="0" err="1">
                  <a:latin typeface="Roboton"/>
                  <a:cs typeface="Roboton"/>
                </a:rPr>
                <a:t>get</a:t>
              </a:r>
              <a:r>
                <a:rPr lang="de-DE" sz="900" dirty="0">
                  <a:latin typeface="Roboton"/>
                  <a:cs typeface="Roboton"/>
                </a:rPr>
                <a:t> </a:t>
              </a:r>
              <a:r>
                <a:rPr lang="de-DE" sz="900" dirty="0" err="1">
                  <a:latin typeface="Roboton"/>
                  <a:cs typeface="Roboton"/>
                </a:rPr>
                <a:t>together</a:t>
              </a:r>
              <a:r>
                <a:rPr lang="de-DE" sz="900" dirty="0">
                  <a:latin typeface="Roboton"/>
                  <a:cs typeface="Roboton"/>
                </a:rPr>
                <a:t> in </a:t>
              </a:r>
              <a:r>
                <a:rPr lang="de-DE" sz="900" dirty="0" err="1">
                  <a:latin typeface="Roboton"/>
                  <a:cs typeface="Roboton"/>
                </a:rPr>
                <a:t>small</a:t>
              </a:r>
              <a:r>
                <a:rPr lang="de-DE" sz="900" dirty="0">
                  <a:latin typeface="Roboton"/>
                  <a:cs typeface="Roboton"/>
                </a:rPr>
                <a:t> </a:t>
              </a:r>
              <a:r>
                <a:rPr lang="de-DE" sz="900" dirty="0" err="1">
                  <a:latin typeface="Roboton"/>
                  <a:cs typeface="Roboton"/>
                </a:rPr>
                <a:t>groups</a:t>
              </a:r>
              <a:r>
                <a:rPr lang="de-DE" sz="900" dirty="0">
                  <a:latin typeface="Roboton"/>
                  <a:cs typeface="Roboton"/>
                </a:rPr>
                <a:t> and </a:t>
              </a:r>
              <a:r>
                <a:rPr lang="de-DE" sz="900" dirty="0" err="1">
                  <a:latin typeface="Roboton"/>
                  <a:cs typeface="Roboton"/>
                </a:rPr>
                <a:t>discuss</a:t>
              </a:r>
              <a:r>
                <a:rPr lang="de-DE" sz="900" dirty="0">
                  <a:latin typeface="Roboton"/>
                  <a:cs typeface="Roboton"/>
                </a:rPr>
                <a:t> </a:t>
              </a:r>
              <a:r>
                <a:rPr lang="de-DE" sz="900" dirty="0" err="1">
                  <a:latin typeface="Roboton"/>
                  <a:cs typeface="Roboton"/>
                </a:rPr>
                <a:t>their</a:t>
              </a:r>
              <a:r>
                <a:rPr lang="de-DE" sz="900" dirty="0">
                  <a:latin typeface="Roboton"/>
                  <a:cs typeface="Roboton"/>
                </a:rPr>
                <a:t> personal </a:t>
              </a:r>
              <a:r>
                <a:rPr lang="de-DE" sz="900" dirty="0" err="1">
                  <a:latin typeface="Roboton"/>
                  <a:cs typeface="Roboton"/>
                </a:rPr>
                <a:t>rankings</a:t>
              </a:r>
              <a:r>
                <a:rPr lang="de-DE" sz="900" dirty="0">
                  <a:latin typeface="Roboton"/>
                  <a:cs typeface="Roboton"/>
                </a:rPr>
                <a:t> in light </a:t>
              </a:r>
              <a:r>
                <a:rPr lang="de-DE" sz="900" dirty="0" err="1">
                  <a:latin typeface="Roboton"/>
                  <a:cs typeface="Roboton"/>
                </a:rPr>
                <a:t>of</a:t>
              </a:r>
              <a:r>
                <a:rPr lang="de-DE" sz="900" dirty="0">
                  <a:latin typeface="Roboton"/>
                  <a:cs typeface="Roboton"/>
                </a:rPr>
                <a:t> </a:t>
              </a:r>
              <a:r>
                <a:rPr lang="de-DE" sz="900" dirty="0" err="1">
                  <a:latin typeface="Roboton"/>
                  <a:cs typeface="Roboton"/>
                </a:rPr>
                <a:t>questions</a:t>
              </a:r>
              <a:r>
                <a:rPr lang="de-DE" sz="900" dirty="0">
                  <a:latin typeface="Roboton"/>
                  <a:cs typeface="Roboton"/>
                </a:rPr>
                <a:t>.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3B43E24C-515B-A741-A3D2-71CBEF37C247}"/>
                </a:ext>
              </a:extLst>
            </p:cNvPr>
            <p:cNvSpPr/>
            <p:nvPr/>
          </p:nvSpPr>
          <p:spPr>
            <a:xfrm>
              <a:off x="4565243" y="1309999"/>
              <a:ext cx="840578" cy="1260867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5000" r="-45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18158168-3F36-F74D-9C35-63E2F9408529}"/>
                </a:ext>
              </a:extLst>
            </p:cNvPr>
            <p:cNvSpPr/>
            <p:nvPr/>
          </p:nvSpPr>
          <p:spPr>
            <a:xfrm>
              <a:off x="473095" y="2995159"/>
              <a:ext cx="3842644" cy="1200826"/>
            </a:xfrm>
            <a:custGeom>
              <a:avLst/>
              <a:gdLst>
                <a:gd name="connsiteX0" fmla="*/ 0 w 3842644"/>
                <a:gd name="connsiteY0" fmla="*/ 0 h 1200826"/>
                <a:gd name="connsiteX1" fmla="*/ 3842644 w 3842644"/>
                <a:gd name="connsiteY1" fmla="*/ 0 h 1200826"/>
                <a:gd name="connsiteX2" fmla="*/ 3842644 w 3842644"/>
                <a:gd name="connsiteY2" fmla="*/ 1200826 h 1200826"/>
                <a:gd name="connsiteX3" fmla="*/ 0 w 3842644"/>
                <a:gd name="connsiteY3" fmla="*/ 1200826 h 1200826"/>
                <a:gd name="connsiteX4" fmla="*/ 0 w 3842644"/>
                <a:gd name="connsiteY4" fmla="*/ 0 h 120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644" h="1200826">
                  <a:moveTo>
                    <a:pt x="0" y="0"/>
                  </a:moveTo>
                  <a:lnTo>
                    <a:pt x="3842644" y="0"/>
                  </a:lnTo>
                  <a:lnTo>
                    <a:pt x="3842644" y="1200826"/>
                  </a:lnTo>
                  <a:lnTo>
                    <a:pt x="0" y="1200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3360" tIns="34290" rIns="34290" bIns="3429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b="1" kern="1200" dirty="0">
                  <a:latin typeface="Roboto"/>
                  <a:cs typeface="Roboto"/>
                </a:rPr>
                <a:t>Time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kern="1200" dirty="0">
                  <a:latin typeface="Roboto"/>
                  <a:cs typeface="Roboto"/>
                </a:rPr>
                <a:t>Reserve ca. 1</a:t>
              </a:r>
              <a:r>
                <a:rPr lang="de-DE" sz="900" dirty="0">
                  <a:latin typeface="Roboto"/>
                  <a:cs typeface="Roboto"/>
                </a:rPr>
                <a:t>5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minutes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for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the</a:t>
              </a:r>
              <a:r>
                <a:rPr lang="de-DE" sz="900" kern="1200" dirty="0">
                  <a:latin typeface="Roboto"/>
                  <a:cs typeface="Roboto"/>
                </a:rPr>
                <a:t> personal </a:t>
              </a:r>
              <a:r>
                <a:rPr lang="de-DE" sz="900" kern="1200" dirty="0" err="1">
                  <a:latin typeface="Roboto"/>
                  <a:cs typeface="Roboto"/>
                </a:rPr>
                <a:t>rankings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of</a:t>
              </a:r>
              <a:r>
                <a:rPr lang="de-DE" sz="900" kern="1200" dirty="0">
                  <a:latin typeface="Roboto"/>
                  <a:cs typeface="Roboto"/>
                </a:rPr>
                <a:t> terminal </a:t>
              </a:r>
              <a:r>
                <a:rPr lang="de-DE" sz="900" kern="1200" dirty="0" err="1">
                  <a:latin typeface="Roboto"/>
                  <a:cs typeface="Roboto"/>
                </a:rPr>
                <a:t>and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dirty="0">
                  <a:latin typeface="Roboto"/>
                  <a:cs typeface="Roboto"/>
                </a:rPr>
                <a:t>instrumental </a:t>
              </a:r>
              <a:r>
                <a:rPr lang="de-DE" sz="900" dirty="0" err="1">
                  <a:latin typeface="Roboto"/>
                  <a:cs typeface="Roboto"/>
                </a:rPr>
                <a:t>values</a:t>
              </a:r>
              <a:r>
                <a:rPr lang="de-DE" sz="900" dirty="0">
                  <a:latin typeface="Roboto"/>
                  <a:cs typeface="Roboto"/>
                </a:rPr>
                <a:t> </a:t>
              </a:r>
              <a:r>
                <a:rPr lang="de-DE" sz="900" dirty="0" err="1">
                  <a:latin typeface="Roboto"/>
                  <a:cs typeface="Roboto"/>
                </a:rPr>
                <a:t>and</a:t>
              </a:r>
              <a:r>
                <a:rPr lang="de-DE" sz="900" dirty="0">
                  <a:latin typeface="Roboto"/>
                  <a:cs typeface="Roboto"/>
                </a:rPr>
                <a:t> </a:t>
              </a:r>
              <a:r>
                <a:rPr lang="de-DE" sz="900" kern="1200" dirty="0">
                  <a:latin typeface="Roboto"/>
                  <a:cs typeface="Roboto"/>
                </a:rPr>
                <a:t>ca. 15 </a:t>
              </a:r>
              <a:r>
                <a:rPr lang="de-DE" sz="900" kern="1200" dirty="0" err="1">
                  <a:latin typeface="Roboto"/>
                  <a:cs typeface="Roboto"/>
                </a:rPr>
                <a:t>minutes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for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dirty="0" err="1">
                  <a:latin typeface="Roboto"/>
                  <a:cs typeface="Roboto"/>
                </a:rPr>
                <a:t>the</a:t>
              </a:r>
              <a:r>
                <a:rPr lang="de-DE" sz="900" dirty="0">
                  <a:latin typeface="Roboto"/>
                  <a:cs typeface="Roboto"/>
                </a:rPr>
                <a:t> </a:t>
              </a:r>
              <a:r>
                <a:rPr lang="de-DE" sz="900" dirty="0" err="1">
                  <a:latin typeface="Roboto"/>
                  <a:cs typeface="Roboto"/>
                </a:rPr>
                <a:t>discussions</a:t>
              </a:r>
              <a:r>
                <a:rPr lang="de-DE" sz="900" dirty="0">
                  <a:latin typeface="Roboto"/>
                  <a:cs typeface="Roboto"/>
                </a:rPr>
                <a:t> in </a:t>
              </a:r>
              <a:r>
                <a:rPr lang="de-DE" sz="900" dirty="0" err="1">
                  <a:latin typeface="Roboto"/>
                  <a:cs typeface="Roboto"/>
                </a:rPr>
                <a:t>small</a:t>
              </a:r>
              <a:r>
                <a:rPr lang="de-DE" sz="900" dirty="0">
                  <a:latin typeface="Roboto"/>
                  <a:cs typeface="Roboto"/>
                </a:rPr>
                <a:t> </a:t>
              </a:r>
              <a:r>
                <a:rPr lang="de-DE" sz="900" dirty="0" err="1">
                  <a:latin typeface="Roboto"/>
                  <a:cs typeface="Roboto"/>
                </a:rPr>
                <a:t>groups</a:t>
              </a:r>
              <a:r>
                <a:rPr lang="de-DE" sz="900" dirty="0">
                  <a:latin typeface="Roboto"/>
                  <a:cs typeface="Roboto"/>
                </a:rPr>
                <a:t> </a:t>
              </a:r>
              <a:r>
                <a:rPr lang="de-DE" sz="900" dirty="0" err="1">
                  <a:latin typeface="Roboto"/>
                  <a:cs typeface="Roboto"/>
                </a:rPr>
                <a:t>based</a:t>
              </a:r>
              <a:r>
                <a:rPr lang="de-DE" sz="900" dirty="0">
                  <a:latin typeface="Roboto"/>
                  <a:cs typeface="Roboto"/>
                </a:rPr>
                <a:t> on </a:t>
              </a:r>
              <a:r>
                <a:rPr lang="de-DE" sz="900" dirty="0" err="1">
                  <a:latin typeface="Roboto"/>
                  <a:cs typeface="Roboto"/>
                </a:rPr>
                <a:t>guiding</a:t>
              </a:r>
              <a:r>
                <a:rPr lang="de-DE" sz="900" dirty="0">
                  <a:latin typeface="Roboto"/>
                  <a:cs typeface="Roboto"/>
                </a:rPr>
                <a:t> </a:t>
              </a:r>
              <a:r>
                <a:rPr lang="de-DE" sz="900" dirty="0" err="1">
                  <a:latin typeface="Roboto"/>
                  <a:cs typeface="Roboto"/>
                </a:rPr>
                <a:t>questions</a:t>
              </a:r>
              <a:r>
                <a:rPr lang="de-DE" sz="900" dirty="0">
                  <a:latin typeface="Roboto"/>
                  <a:cs typeface="Roboto"/>
                </a:rPr>
                <a:t>.</a:t>
              </a:r>
              <a:endParaRPr lang="de-DE" sz="900" kern="1200" dirty="0">
                <a:latin typeface="Roboto"/>
                <a:cs typeface="Roboto"/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B2D1272C-F118-2D4D-AF36-7333D350D672}"/>
                </a:ext>
              </a:extLst>
            </p:cNvPr>
            <p:cNvSpPr/>
            <p:nvPr/>
          </p:nvSpPr>
          <p:spPr>
            <a:xfrm>
              <a:off x="312984" y="2821706"/>
              <a:ext cx="840578" cy="1260867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9000" r="-9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2435570C-2AFA-E547-A1AB-DF4390868C87}"/>
                </a:ext>
              </a:extLst>
            </p:cNvPr>
            <p:cNvSpPr/>
            <p:nvPr/>
          </p:nvSpPr>
          <p:spPr>
            <a:xfrm>
              <a:off x="4725353" y="2995159"/>
              <a:ext cx="3842644" cy="1200826"/>
            </a:xfrm>
            <a:custGeom>
              <a:avLst/>
              <a:gdLst>
                <a:gd name="connsiteX0" fmla="*/ 0 w 3842644"/>
                <a:gd name="connsiteY0" fmla="*/ 0 h 1200826"/>
                <a:gd name="connsiteX1" fmla="*/ 3842644 w 3842644"/>
                <a:gd name="connsiteY1" fmla="*/ 0 h 1200826"/>
                <a:gd name="connsiteX2" fmla="*/ 3842644 w 3842644"/>
                <a:gd name="connsiteY2" fmla="*/ 1200826 h 1200826"/>
                <a:gd name="connsiteX3" fmla="*/ 0 w 3842644"/>
                <a:gd name="connsiteY3" fmla="*/ 1200826 h 1200826"/>
                <a:gd name="connsiteX4" fmla="*/ 0 w 3842644"/>
                <a:gd name="connsiteY4" fmla="*/ 0 h 120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2644" h="1200826">
                  <a:moveTo>
                    <a:pt x="0" y="0"/>
                  </a:moveTo>
                  <a:lnTo>
                    <a:pt x="3842644" y="0"/>
                  </a:lnTo>
                  <a:lnTo>
                    <a:pt x="3842644" y="1200826"/>
                  </a:lnTo>
                  <a:lnTo>
                    <a:pt x="0" y="12008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3360" tIns="34290" rIns="34290" bIns="34290" numCol="1" spcCol="1270" anchor="ctr" anchorCtr="0">
              <a:noAutofit/>
            </a:bodyPr>
            <a:lstStyle/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b="1" kern="1200" dirty="0">
                  <a:latin typeface="Roboto"/>
                  <a:cs typeface="Roboto"/>
                </a:rPr>
                <a:t>Resources</a:t>
              </a:r>
            </a:p>
            <a:p>
              <a:pPr marL="0" lvl="0" indent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900" kern="1200" dirty="0">
                  <a:latin typeface="Roboto"/>
                  <a:cs typeface="Roboto"/>
                </a:rPr>
                <a:t>List </a:t>
              </a:r>
              <a:r>
                <a:rPr lang="de-DE" sz="900" kern="1200" dirty="0" err="1">
                  <a:latin typeface="Roboto"/>
                  <a:cs typeface="Roboto"/>
                </a:rPr>
                <a:t>of</a:t>
              </a:r>
              <a:r>
                <a:rPr lang="de-DE" sz="900" kern="1200" dirty="0">
                  <a:latin typeface="Roboto"/>
                  <a:cs typeface="Roboto"/>
                </a:rPr>
                <a:t> terminal </a:t>
              </a:r>
              <a:r>
                <a:rPr lang="de-DE" sz="900" kern="1200" dirty="0" err="1">
                  <a:latin typeface="Roboto"/>
                  <a:cs typeface="Roboto"/>
                </a:rPr>
                <a:t>and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instumental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values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as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well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as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guding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questions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are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available</a:t>
              </a:r>
              <a:r>
                <a:rPr lang="de-DE" sz="900" kern="1200" dirty="0">
                  <a:latin typeface="Roboto"/>
                  <a:cs typeface="Roboto"/>
                </a:rPr>
                <a:t> on </a:t>
              </a:r>
              <a:r>
                <a:rPr lang="de-DE" sz="900" kern="1200" dirty="0" err="1">
                  <a:latin typeface="Roboto"/>
                  <a:cs typeface="Roboto"/>
                </a:rPr>
                <a:t>the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following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sldies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and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can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be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printed</a:t>
              </a:r>
              <a:r>
                <a:rPr lang="de-DE" sz="900" kern="1200" dirty="0">
                  <a:latin typeface="Roboto"/>
                  <a:cs typeface="Roboto"/>
                </a:rPr>
                <a:t>, </a:t>
              </a:r>
              <a:r>
                <a:rPr lang="de-DE" sz="900" kern="1200" dirty="0" err="1">
                  <a:latin typeface="Roboto"/>
                  <a:cs typeface="Roboto"/>
                </a:rPr>
                <a:t>if</a:t>
              </a:r>
              <a:r>
                <a:rPr lang="de-DE" sz="900" kern="1200" dirty="0">
                  <a:latin typeface="Roboto"/>
                  <a:cs typeface="Roboto"/>
                </a:rPr>
                <a:t> </a:t>
              </a:r>
              <a:r>
                <a:rPr lang="de-DE" sz="900" kern="1200" dirty="0" err="1">
                  <a:latin typeface="Roboto"/>
                  <a:cs typeface="Roboto"/>
                </a:rPr>
                <a:t>needed</a:t>
              </a:r>
              <a:r>
                <a:rPr lang="de-DE" sz="900" kern="1200" dirty="0">
                  <a:latin typeface="Roboto"/>
                  <a:cs typeface="Roboto"/>
                </a:rPr>
                <a:t>.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2278F7B4-EE09-2747-8703-2DE28AFFF4DF}"/>
                </a:ext>
              </a:extLst>
            </p:cNvPr>
            <p:cNvSpPr/>
            <p:nvPr/>
          </p:nvSpPr>
          <p:spPr>
            <a:xfrm>
              <a:off x="4565243" y="2821706"/>
              <a:ext cx="840578" cy="1260867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961E0DA8-AC27-403E-90E8-404BCA9BAC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err="1"/>
              <a:t>Rokeach</a:t>
            </a:r>
            <a:r>
              <a:rPr lang="de-DE" sz="4000" b="1" dirty="0"/>
              <a:t> </a:t>
            </a:r>
            <a:r>
              <a:rPr lang="de-DE" sz="4000" b="1" dirty="0" err="1"/>
              <a:t>values</a:t>
            </a:r>
            <a:r>
              <a:rPr lang="de-DE" sz="4000" b="1" dirty="0"/>
              <a:t> </a:t>
            </a:r>
            <a:r>
              <a:rPr lang="de-DE" sz="4000" b="1" dirty="0" err="1"/>
              <a:t>survey</a:t>
            </a:r>
            <a:r>
              <a:rPr lang="de-DE" sz="4000" b="1" dirty="0"/>
              <a:t> (RVS)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9F1DEC6-8BA2-F74D-A4B0-BDD8C827EF30}"/>
              </a:ext>
            </a:extLst>
          </p:cNvPr>
          <p:cNvSpPr txBox="1"/>
          <p:nvPr/>
        </p:nvSpPr>
        <p:spPr>
          <a:xfrm>
            <a:off x="7486650" y="4556329"/>
            <a:ext cx="1078374" cy="200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de-DE" sz="700" dirty="0">
                <a:latin typeface="roboto"/>
              </a:rPr>
              <a:t>Career Research n. y.</a:t>
            </a:r>
          </a:p>
        </p:txBody>
      </p:sp>
    </p:spTree>
    <p:extLst>
      <p:ext uri="{BB962C8B-B14F-4D97-AF65-F5344CB8AC3E}">
        <p14:creationId xmlns:p14="http://schemas.microsoft.com/office/powerpoint/2010/main" val="2567559026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A4409E3-1890-0449-8D00-DC2A86A4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Background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AD3E9EE-7FCC-2049-87F2-3EEFDD15E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00B0F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400"/>
              </a:spcBef>
            </a:pPr>
            <a:r>
              <a:rPr lang="de-DE" sz="1100" dirty="0"/>
              <a:t>RVS was </a:t>
            </a:r>
            <a:r>
              <a:rPr lang="de-DE" sz="1100" dirty="0" err="1"/>
              <a:t>originally</a:t>
            </a:r>
            <a:r>
              <a:rPr lang="de-DE" sz="1100" dirty="0"/>
              <a:t> </a:t>
            </a:r>
            <a:r>
              <a:rPr lang="de-DE" sz="1100" dirty="0" err="1"/>
              <a:t>developed</a:t>
            </a:r>
            <a:r>
              <a:rPr lang="de-DE" sz="1100" dirty="0"/>
              <a:t> in 1973 </a:t>
            </a:r>
            <a:r>
              <a:rPr lang="de-DE" sz="1100" dirty="0" err="1"/>
              <a:t>by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Polish</a:t>
            </a:r>
            <a:r>
              <a:rPr lang="de-DE" sz="1100" dirty="0"/>
              <a:t>-American </a:t>
            </a:r>
            <a:r>
              <a:rPr lang="de-DE" sz="1100" dirty="0" err="1"/>
              <a:t>social</a:t>
            </a:r>
            <a:r>
              <a:rPr lang="de-DE" sz="1100" dirty="0"/>
              <a:t> </a:t>
            </a:r>
            <a:r>
              <a:rPr lang="de-DE" sz="1100" dirty="0" err="1"/>
              <a:t>psychologist</a:t>
            </a:r>
            <a:r>
              <a:rPr lang="de-DE" sz="1100" dirty="0"/>
              <a:t> Milton </a:t>
            </a:r>
            <a:r>
              <a:rPr lang="de-DE" sz="1100" dirty="0" err="1"/>
              <a:t>Rokeach</a:t>
            </a:r>
            <a:r>
              <a:rPr lang="de-DE" sz="1100" dirty="0"/>
              <a:t> </a:t>
            </a:r>
            <a:r>
              <a:rPr lang="de-DE" sz="1100" dirty="0" err="1"/>
              <a:t>based</a:t>
            </a:r>
            <a:r>
              <a:rPr lang="de-DE" sz="1100" dirty="0"/>
              <a:t> on </a:t>
            </a:r>
            <a:r>
              <a:rPr lang="de-DE" sz="1100" dirty="0" err="1"/>
              <a:t>interviews</a:t>
            </a:r>
            <a:r>
              <a:rPr lang="de-DE" sz="1100" dirty="0"/>
              <a:t>, in-</a:t>
            </a:r>
            <a:r>
              <a:rPr lang="de-DE" sz="1100" dirty="0" err="1"/>
              <a:t>depth</a:t>
            </a:r>
            <a:r>
              <a:rPr lang="de-DE" sz="1100" dirty="0"/>
              <a:t> </a:t>
            </a:r>
            <a:r>
              <a:rPr lang="de-DE" sz="1100" dirty="0" err="1"/>
              <a:t>reviews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language</a:t>
            </a:r>
            <a:r>
              <a:rPr lang="de-DE" sz="1100" dirty="0"/>
              <a:t> and </a:t>
            </a:r>
            <a:r>
              <a:rPr lang="de-DE" sz="1100" dirty="0" err="1"/>
              <a:t>existing</a:t>
            </a:r>
            <a:r>
              <a:rPr lang="de-DE" sz="1100" dirty="0"/>
              <a:t> </a:t>
            </a:r>
            <a:r>
              <a:rPr lang="de-DE" sz="1100" dirty="0" err="1"/>
              <a:t>literature</a:t>
            </a:r>
            <a:r>
              <a:rPr lang="de-DE" sz="1100" dirty="0"/>
              <a:t> on </a:t>
            </a:r>
            <a:r>
              <a:rPr lang="de-DE" sz="1100" dirty="0" err="1"/>
              <a:t>values</a:t>
            </a:r>
            <a:r>
              <a:rPr lang="de-DE" sz="1100" dirty="0"/>
              <a:t>;</a:t>
            </a:r>
            <a:endParaRPr lang="en-US" dirty="0"/>
          </a:p>
          <a:p>
            <a:pPr>
              <a:spcBef>
                <a:spcPts val="400"/>
              </a:spcBef>
            </a:pPr>
            <a:r>
              <a:rPr lang="de-DE" sz="1100" dirty="0" err="1"/>
              <a:t>One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most</a:t>
            </a:r>
            <a:r>
              <a:rPr lang="de-DE" sz="1100" dirty="0"/>
              <a:t> </a:t>
            </a:r>
            <a:r>
              <a:rPr lang="de-DE" sz="1100" dirty="0" err="1"/>
              <a:t>extensively</a:t>
            </a:r>
            <a:r>
              <a:rPr lang="de-DE" sz="1100" dirty="0"/>
              <a:t> </a:t>
            </a:r>
            <a:r>
              <a:rPr lang="de-DE" sz="1100" dirty="0" err="1"/>
              <a:t>used</a:t>
            </a:r>
            <a:r>
              <a:rPr lang="de-DE" sz="1100" dirty="0"/>
              <a:t> </a:t>
            </a:r>
            <a:r>
              <a:rPr lang="de-DE" sz="1100" dirty="0" err="1"/>
              <a:t>measures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human </a:t>
            </a:r>
            <a:r>
              <a:rPr lang="de-DE" sz="1100" dirty="0" err="1"/>
              <a:t>values</a:t>
            </a:r>
            <a:r>
              <a:rPr lang="de-DE" sz="1100" dirty="0"/>
              <a:t> and </a:t>
            </a:r>
            <a:r>
              <a:rPr lang="de-DE" sz="1100" dirty="0" err="1"/>
              <a:t>utilized</a:t>
            </a:r>
            <a:r>
              <a:rPr lang="de-DE" sz="1100" dirty="0"/>
              <a:t> </a:t>
            </a:r>
            <a:r>
              <a:rPr lang="de-DE" sz="1100" dirty="0" err="1"/>
              <a:t>by</a:t>
            </a:r>
            <a:r>
              <a:rPr lang="de-DE" sz="1100" dirty="0"/>
              <a:t> </a:t>
            </a:r>
            <a:r>
              <a:rPr lang="de-DE" sz="1100" dirty="0" err="1"/>
              <a:t>career</a:t>
            </a:r>
            <a:r>
              <a:rPr lang="de-DE" sz="1100" dirty="0"/>
              <a:t> </a:t>
            </a:r>
            <a:r>
              <a:rPr lang="de-DE" sz="1100" dirty="0" err="1"/>
              <a:t>counselors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assess</a:t>
            </a:r>
            <a:r>
              <a:rPr lang="de-DE" sz="1100" dirty="0"/>
              <a:t> </a:t>
            </a:r>
            <a:r>
              <a:rPr lang="de-DE" sz="1100" dirty="0" err="1"/>
              <a:t>clients</a:t>
            </a:r>
            <a:r>
              <a:rPr lang="de-DE" sz="1100" dirty="0"/>
              <a:t>’ </a:t>
            </a:r>
            <a:r>
              <a:rPr lang="de-DE" sz="1100" dirty="0" err="1"/>
              <a:t>values</a:t>
            </a:r>
            <a:r>
              <a:rPr lang="de-DE" sz="1100" dirty="0"/>
              <a:t> </a:t>
            </a:r>
            <a:r>
              <a:rPr lang="de-DE" sz="1100" dirty="0" err="1"/>
              <a:t>as</a:t>
            </a:r>
            <a:r>
              <a:rPr lang="de-DE" sz="1100" dirty="0"/>
              <a:t> </a:t>
            </a:r>
            <a:r>
              <a:rPr lang="de-DE" sz="1100" dirty="0" err="1"/>
              <a:t>they</a:t>
            </a:r>
            <a:r>
              <a:rPr lang="de-DE" sz="1100" dirty="0"/>
              <a:t> </a:t>
            </a:r>
            <a:r>
              <a:rPr lang="de-DE" sz="1100" dirty="0" err="1"/>
              <a:t>relate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world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work</a:t>
            </a:r>
            <a:r>
              <a:rPr lang="de-DE" sz="1100" dirty="0"/>
              <a:t>;</a:t>
            </a:r>
          </a:p>
          <a:p>
            <a:pPr>
              <a:spcBef>
                <a:spcPts val="400"/>
              </a:spcBef>
            </a:pPr>
            <a:r>
              <a:rPr lang="de-DE" sz="1100" dirty="0"/>
              <a:t>RVS </a:t>
            </a:r>
            <a:r>
              <a:rPr lang="de-DE" sz="1100" dirty="0" err="1"/>
              <a:t>is</a:t>
            </a:r>
            <a:r>
              <a:rPr lang="de-DE" sz="1100" dirty="0"/>
              <a:t> a 36-item </a:t>
            </a:r>
            <a:r>
              <a:rPr lang="de-DE" sz="1100" dirty="0" err="1"/>
              <a:t>inventory</a:t>
            </a:r>
            <a:r>
              <a:rPr lang="de-DE" sz="1100" dirty="0"/>
              <a:t> </a:t>
            </a:r>
            <a:r>
              <a:rPr lang="de-DE" sz="1100" dirty="0" err="1"/>
              <a:t>consisting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:</a:t>
            </a:r>
          </a:p>
          <a:p>
            <a:pPr marL="469800" lvl="1">
              <a:spcBef>
                <a:spcPts val="400"/>
              </a:spcBef>
            </a:pPr>
            <a:r>
              <a:rPr lang="de-DE" sz="1000" dirty="0"/>
              <a:t>18 terminal </a:t>
            </a:r>
            <a:r>
              <a:rPr lang="de-DE" sz="1000" dirty="0" err="1"/>
              <a:t>values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end </a:t>
            </a:r>
            <a:r>
              <a:rPr lang="de-DE" sz="1000" dirty="0" err="1"/>
              <a:t>states</a:t>
            </a:r>
            <a:r>
              <a:rPr lang="de-DE" sz="1000" dirty="0"/>
              <a:t> (e.g. </a:t>
            </a:r>
            <a:r>
              <a:rPr lang="de-DE" sz="1000" dirty="0" err="1"/>
              <a:t>happiness</a:t>
            </a:r>
            <a:r>
              <a:rPr lang="de-DE" sz="1000" dirty="0"/>
              <a:t>, an </a:t>
            </a:r>
            <a:r>
              <a:rPr lang="de-DE" sz="1000" dirty="0" err="1"/>
              <a:t>exciting</a:t>
            </a:r>
            <a:r>
              <a:rPr lang="de-DE" sz="1000" dirty="0"/>
              <a:t> </a:t>
            </a:r>
            <a:r>
              <a:rPr lang="de-DE" sz="1000" dirty="0" err="1"/>
              <a:t>life</a:t>
            </a:r>
            <a:r>
              <a:rPr lang="de-DE" sz="1000" dirty="0"/>
              <a:t>, </a:t>
            </a:r>
            <a:r>
              <a:rPr lang="de-DE" sz="1000" dirty="0" err="1"/>
              <a:t>world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peace</a:t>
            </a:r>
            <a:r>
              <a:rPr lang="de-DE" sz="1000" dirty="0"/>
              <a:t>, national </a:t>
            </a:r>
            <a:r>
              <a:rPr lang="de-DE" sz="1000" dirty="0" err="1"/>
              <a:t>security</a:t>
            </a:r>
            <a:r>
              <a:rPr lang="de-DE" sz="1000" dirty="0"/>
              <a:t>, social </a:t>
            </a:r>
            <a:r>
              <a:rPr lang="de-DE" sz="1000" dirty="0" err="1"/>
              <a:t>recognition</a:t>
            </a:r>
            <a:r>
              <a:rPr lang="de-DE" sz="1000" dirty="0"/>
              <a:t>); and</a:t>
            </a:r>
          </a:p>
          <a:p>
            <a:pPr marL="469800" lvl="1">
              <a:spcBef>
                <a:spcPts val="400"/>
              </a:spcBef>
            </a:pPr>
            <a:r>
              <a:rPr lang="de-DE" sz="1000" dirty="0"/>
              <a:t>18 instrumental </a:t>
            </a:r>
            <a:r>
              <a:rPr lang="de-DE" sz="1000" dirty="0" err="1"/>
              <a:t>values</a:t>
            </a:r>
            <a:r>
              <a:rPr lang="de-DE" sz="1000" dirty="0"/>
              <a:t> (e.g. </a:t>
            </a:r>
            <a:r>
              <a:rPr lang="de-DE" sz="1000" dirty="0" err="1"/>
              <a:t>logical</a:t>
            </a:r>
            <a:r>
              <a:rPr lang="de-DE" sz="1000" dirty="0"/>
              <a:t>, imaginative, honest, </a:t>
            </a:r>
            <a:r>
              <a:rPr lang="de-DE" sz="1000" dirty="0" err="1"/>
              <a:t>broad-minded</a:t>
            </a:r>
            <a:r>
              <a:rPr lang="de-DE" sz="1000" dirty="0"/>
              <a:t>, </a:t>
            </a:r>
            <a:r>
              <a:rPr lang="de-DE" sz="1000" dirty="0" err="1"/>
              <a:t>ambitious</a:t>
            </a:r>
            <a:r>
              <a:rPr lang="de-DE" sz="1000" dirty="0"/>
              <a:t>, clean);</a:t>
            </a:r>
          </a:p>
          <a:p>
            <a:pPr marL="469800" lvl="1">
              <a:spcBef>
                <a:spcPts val="400"/>
              </a:spcBef>
            </a:pPr>
            <a:r>
              <a:rPr lang="de-DE" sz="1000" dirty="0"/>
              <a:t>Instrument was </a:t>
            </a:r>
            <a:r>
              <a:rPr lang="de-DE" sz="1000" dirty="0" err="1"/>
              <a:t>initially</a:t>
            </a:r>
            <a:r>
              <a:rPr lang="de-DE" sz="1000" dirty="0"/>
              <a:t> </a:t>
            </a:r>
            <a:r>
              <a:rPr lang="de-DE" sz="1000" dirty="0" err="1"/>
              <a:t>designed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rank-order </a:t>
            </a:r>
            <a:r>
              <a:rPr lang="de-DE" sz="1000" dirty="0" err="1"/>
              <a:t>scaling</a:t>
            </a:r>
            <a:r>
              <a:rPr lang="de-DE" sz="1000" dirty="0"/>
              <a:t>;</a:t>
            </a:r>
          </a:p>
          <a:p>
            <a:pPr>
              <a:spcBef>
                <a:spcPts val="400"/>
              </a:spcBef>
            </a:pPr>
            <a:r>
              <a:rPr lang="de-DE" sz="1100" dirty="0" err="1"/>
              <a:t>Unfortunately</a:t>
            </a:r>
            <a:r>
              <a:rPr lang="de-DE" sz="1100" dirty="0"/>
              <a:t>, </a:t>
            </a:r>
            <a:r>
              <a:rPr lang="de-DE" sz="1100" dirty="0" err="1"/>
              <a:t>Rokeach</a:t>
            </a:r>
            <a:r>
              <a:rPr lang="de-DE" sz="1100" dirty="0"/>
              <a:t> was </a:t>
            </a:r>
            <a:r>
              <a:rPr lang="de-DE" sz="1100" dirty="0" err="1"/>
              <a:t>unable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identify</a:t>
            </a:r>
            <a:r>
              <a:rPr lang="de-DE" sz="1100" dirty="0"/>
              <a:t> an </a:t>
            </a:r>
            <a:r>
              <a:rPr lang="de-DE" sz="1100" dirty="0" err="1"/>
              <a:t>underlying</a:t>
            </a:r>
            <a:r>
              <a:rPr lang="de-DE" sz="1100" dirty="0"/>
              <a:t> </a:t>
            </a:r>
            <a:r>
              <a:rPr lang="de-DE" sz="1100" dirty="0" err="1"/>
              <a:t>structure</a:t>
            </a:r>
            <a:r>
              <a:rPr lang="de-DE" sz="1100" dirty="0"/>
              <a:t> </a:t>
            </a:r>
            <a:r>
              <a:rPr lang="de-DE" sz="1100" dirty="0" err="1"/>
              <a:t>for</a:t>
            </a:r>
            <a:r>
              <a:rPr lang="de-DE" sz="1100" dirty="0"/>
              <a:t> </a:t>
            </a:r>
            <a:r>
              <a:rPr lang="de-DE" sz="1100" dirty="0" err="1"/>
              <a:t>his</a:t>
            </a:r>
            <a:r>
              <a:rPr lang="de-DE" sz="1100" dirty="0"/>
              <a:t> </a:t>
            </a:r>
            <a:r>
              <a:rPr lang="de-DE" sz="1100" dirty="0" err="1"/>
              <a:t>value</a:t>
            </a:r>
            <a:r>
              <a:rPr lang="de-DE" sz="1100" dirty="0"/>
              <a:t> </a:t>
            </a:r>
            <a:r>
              <a:rPr lang="de-DE" sz="1100" dirty="0" err="1"/>
              <a:t>system</a:t>
            </a:r>
            <a:r>
              <a:rPr lang="de-DE" sz="1100" dirty="0"/>
              <a:t>;</a:t>
            </a:r>
          </a:p>
          <a:p>
            <a:pPr>
              <a:spcBef>
                <a:spcPts val="400"/>
              </a:spcBef>
            </a:pPr>
            <a:r>
              <a:rPr lang="de-DE" sz="1100" dirty="0"/>
              <a:t>Researchers such </a:t>
            </a:r>
            <a:r>
              <a:rPr lang="de-DE" sz="1100" dirty="0" err="1"/>
              <a:t>as</a:t>
            </a:r>
            <a:r>
              <a:rPr lang="de-DE" sz="1100" dirty="0"/>
              <a:t> Shalom H. Schwartz </a:t>
            </a:r>
            <a:r>
              <a:rPr lang="de-DE" sz="1100" dirty="0" err="1"/>
              <a:t>developed</a:t>
            </a:r>
            <a:r>
              <a:rPr lang="de-DE" sz="1100" dirty="0"/>
              <a:t> </a:t>
            </a:r>
            <a:r>
              <a:rPr lang="de-DE" sz="1100" dirty="0" err="1"/>
              <a:t>Rokeach's</a:t>
            </a:r>
            <a:r>
              <a:rPr lang="de-DE" sz="1100" dirty="0"/>
              <a:t> </a:t>
            </a:r>
            <a:r>
              <a:rPr lang="de-DE" sz="1100" dirty="0" err="1"/>
              <a:t>ideas</a:t>
            </a:r>
            <a:r>
              <a:rPr lang="de-DE" sz="1100" dirty="0"/>
              <a:t> </a:t>
            </a:r>
            <a:r>
              <a:rPr lang="de-DE" sz="1100" dirty="0" err="1"/>
              <a:t>further</a:t>
            </a:r>
            <a:r>
              <a:rPr lang="de-DE" sz="1100" dirty="0"/>
              <a:t> (Theory </a:t>
            </a:r>
            <a:r>
              <a:rPr lang="de-DE" sz="1100" dirty="0" err="1"/>
              <a:t>of</a:t>
            </a:r>
            <a:r>
              <a:rPr lang="de-DE" sz="1100" dirty="0"/>
              <a:t> Basic Human Values) (Career Research n. y.).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34696F-0E11-7043-926B-E017C3BE6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  <p:pic>
        <p:nvPicPr>
          <p:cNvPr id="8" name="Inhaltsplatzhalter 7" descr="Person, die einen Prototyp untersucht">
            <a:extLst>
              <a:ext uri="{FF2B5EF4-FFF2-40B4-BE49-F238E27FC236}">
                <a16:creationId xmlns:a16="http://schemas.microsoft.com/office/drawing/2014/main" id="{6C8E3CF1-52D0-A446-A2EA-A9B19E0943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9150" y="1363513"/>
            <a:ext cx="3886200" cy="326921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CD5D637-FE60-194D-A273-0EA7EC5D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32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560ABE-B3F0-4B4B-95EC-F68E834B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/>
              <a:t>Rokeach‘s</a:t>
            </a:r>
            <a:r>
              <a:rPr lang="de-DE" b="1" dirty="0"/>
              <a:t> </a:t>
            </a:r>
            <a:r>
              <a:rPr lang="de-DE" b="1" dirty="0" err="1"/>
              <a:t>two</a:t>
            </a:r>
            <a:r>
              <a:rPr lang="de-DE" b="1" dirty="0"/>
              <a:t> </a:t>
            </a:r>
            <a:r>
              <a:rPr lang="de-DE" b="1" dirty="0" err="1"/>
              <a:t>types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values</a:t>
            </a:r>
            <a:endParaRPr lang="de-DE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F1D7E5EE-5623-5D48-B16C-B6C18162D87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4017240"/>
              </p:ext>
            </p:extLst>
          </p:nvPr>
        </p:nvGraphicFramePr>
        <p:xfrm>
          <a:off x="628650" y="1370014"/>
          <a:ext cx="3886198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099">
                  <a:extLst>
                    <a:ext uri="{9D8B030D-6E8A-4147-A177-3AD203B41FA5}">
                      <a16:colId xmlns:a16="http://schemas.microsoft.com/office/drawing/2014/main" val="495600554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238549058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Roboto"/>
                        </a:rPr>
                        <a:t>Terminal values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704940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A Comfortable Life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a prosperous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Social Recognition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respect and admiration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70072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Equality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brotherhood and equal opportunity for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True Friendship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close companionship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438845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An Exciting Life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a stimulating, active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Wisdom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a mature understanding of 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76564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Family Security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taking care of loved 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A World at Peace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a world free of war and conflcit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199080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Freedom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independence and free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A World of Beauty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beauty of nature and the 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576065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Health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physical and mental well-being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Pleasure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an enjoyable, leaisurely 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030958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Inner Harmony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freedom from inner conflict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Salvation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saved; eternal 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1405"/>
                  </a:ext>
                </a:extLst>
              </a:tr>
              <a:tr h="321391"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Mature Love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sexual and spiritual intimacy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Self-Respect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self-esteem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786493"/>
                  </a:ext>
                </a:extLst>
              </a:tr>
              <a:tr h="183640"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National Security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protection from 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A Senese of Accomplishment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a lasting contribution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788890"/>
                  </a:ext>
                </a:extLst>
              </a:tr>
            </a:tbl>
          </a:graphicData>
        </a:graphic>
      </p:graphicFrame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B4D8C701-8C12-AA48-9750-9369C34DF32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9795318"/>
              </p:ext>
            </p:extLst>
          </p:nvPr>
        </p:nvGraphicFramePr>
        <p:xfrm>
          <a:off x="4629150" y="1370013"/>
          <a:ext cx="3886198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099">
                  <a:extLst>
                    <a:ext uri="{9D8B030D-6E8A-4147-A177-3AD203B41FA5}">
                      <a16:colId xmlns:a16="http://schemas.microsoft.com/office/drawing/2014/main" val="3427616481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3960830815"/>
                    </a:ext>
                  </a:extLst>
                </a:gridCol>
              </a:tblGrid>
              <a:tr h="272142"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Roboto"/>
                        </a:rPr>
                        <a:t>Instrumental values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018578"/>
                  </a:ext>
                </a:extLst>
              </a:tr>
              <a:tr h="229437"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Ambitious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hardworking and aspiring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Independent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self-reliant; self-sufficient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92553"/>
                  </a:ext>
                </a:extLst>
              </a:tr>
              <a:tr h="148990"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Broad-minded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open-minded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Intellectual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intelligent and reflective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054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Capable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competent, effective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Logical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consistent; rational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19346"/>
                  </a:ext>
                </a:extLst>
              </a:tr>
              <a:tr h="123007"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Clean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neat and tidy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Loving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affectionate and tender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508846"/>
                  </a:ext>
                </a:extLst>
              </a:tr>
              <a:tr h="117511"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Courageous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standing up for your beliefs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Loyal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faithful to friends or the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078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Forgiving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willing to pardon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Obedient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dutiful; respectful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332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Helpful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working for the welfare of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Polite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courteous and well-mannered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5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Honest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sincere and truthful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Responsible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dependable and reliable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35731"/>
                  </a:ext>
                </a:extLst>
              </a:tr>
              <a:tr h="290823"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Imaginative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daring and creative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>
                          <a:latin typeface="Roboto"/>
                        </a:rPr>
                        <a:t>Self-controlled</a:t>
                      </a:r>
                    </a:p>
                    <a:p>
                      <a:pPr algn="ctr"/>
                      <a:r>
                        <a:rPr lang="de-DE" sz="700">
                          <a:latin typeface="Roboto"/>
                        </a:rPr>
                        <a:t>restrained; self-disciplined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292361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802679-E058-5241-9C8C-61111F34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7AE227-2509-064D-930C-009B453B3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3A25B038-D438-4A45-BC79-43A7B29BD875}"/>
              </a:ext>
            </a:extLst>
          </p:cNvPr>
          <p:cNvSpPr/>
          <p:nvPr/>
        </p:nvSpPr>
        <p:spPr>
          <a:xfrm>
            <a:off x="628650" y="1160549"/>
            <a:ext cx="582124" cy="476377"/>
          </a:xfrm>
          <a:prstGeom prst="roundRect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ihandform 14">
            <a:extLst>
              <a:ext uri="{FF2B5EF4-FFF2-40B4-BE49-F238E27FC236}">
                <a16:creationId xmlns:a16="http://schemas.microsoft.com/office/drawing/2014/main" id="{4B76791B-A6B3-1545-A835-8E2D5ACA800F}"/>
              </a:ext>
            </a:extLst>
          </p:cNvPr>
          <p:cNvSpPr/>
          <p:nvPr/>
        </p:nvSpPr>
        <p:spPr>
          <a:xfrm>
            <a:off x="680637" y="4411065"/>
            <a:ext cx="3702783" cy="1373732"/>
          </a:xfrm>
          <a:custGeom>
            <a:avLst/>
            <a:gdLst>
              <a:gd name="connsiteX0" fmla="*/ 0 w 3474449"/>
              <a:gd name="connsiteY0" fmla="*/ 0 h 1289020"/>
              <a:gd name="connsiteX1" fmla="*/ 3474449 w 3474449"/>
              <a:gd name="connsiteY1" fmla="*/ 0 h 1289020"/>
              <a:gd name="connsiteX2" fmla="*/ 3474449 w 3474449"/>
              <a:gd name="connsiteY2" fmla="*/ 1289020 h 1289020"/>
              <a:gd name="connsiteX3" fmla="*/ 0 w 3474449"/>
              <a:gd name="connsiteY3" fmla="*/ 1289020 h 1289020"/>
              <a:gd name="connsiteX4" fmla="*/ 0 w 3474449"/>
              <a:gd name="connsiteY4" fmla="*/ 0 h 12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449" h="1289020">
                <a:moveTo>
                  <a:pt x="0" y="0"/>
                </a:moveTo>
                <a:lnTo>
                  <a:pt x="3474449" y="0"/>
                </a:lnTo>
                <a:lnTo>
                  <a:pt x="3474449" y="1289020"/>
                </a:lnTo>
                <a:lnTo>
                  <a:pt x="0" y="12890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3832" tIns="433832" rIns="433832" bIns="0" numCol="1" spcCol="1270" anchor="t" anchorCtr="0">
            <a:noAutofit/>
          </a:bodyPr>
          <a:lstStyle/>
          <a:p>
            <a:pPr marL="0" lvl="0" indent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6100" kern="1200" dirty="0"/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C8600BA0-704D-314E-91CB-37F021A42DAD}"/>
              </a:ext>
            </a:extLst>
          </p:cNvPr>
          <p:cNvSpPr>
            <a:spLocks/>
          </p:cNvSpPr>
          <p:nvPr/>
        </p:nvSpPr>
        <p:spPr>
          <a:xfrm>
            <a:off x="4629150" y="1160549"/>
            <a:ext cx="583200" cy="475200"/>
          </a:xfrm>
          <a:prstGeom prst="roundRect">
            <a:avLst/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ihandform 16">
            <a:extLst>
              <a:ext uri="{FF2B5EF4-FFF2-40B4-BE49-F238E27FC236}">
                <a16:creationId xmlns:a16="http://schemas.microsoft.com/office/drawing/2014/main" id="{5D18AF30-5239-0242-896A-0707FC78F0D6}"/>
              </a:ext>
            </a:extLst>
          </p:cNvPr>
          <p:cNvSpPr/>
          <p:nvPr/>
        </p:nvSpPr>
        <p:spPr>
          <a:xfrm>
            <a:off x="4753854" y="4411065"/>
            <a:ext cx="3702783" cy="1373732"/>
          </a:xfrm>
          <a:custGeom>
            <a:avLst/>
            <a:gdLst>
              <a:gd name="connsiteX0" fmla="*/ 0 w 3474449"/>
              <a:gd name="connsiteY0" fmla="*/ 0 h 1289020"/>
              <a:gd name="connsiteX1" fmla="*/ 3474449 w 3474449"/>
              <a:gd name="connsiteY1" fmla="*/ 0 h 1289020"/>
              <a:gd name="connsiteX2" fmla="*/ 3474449 w 3474449"/>
              <a:gd name="connsiteY2" fmla="*/ 1289020 h 1289020"/>
              <a:gd name="connsiteX3" fmla="*/ 0 w 3474449"/>
              <a:gd name="connsiteY3" fmla="*/ 1289020 h 1289020"/>
              <a:gd name="connsiteX4" fmla="*/ 0 w 3474449"/>
              <a:gd name="connsiteY4" fmla="*/ 0 h 12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449" h="1289020">
                <a:moveTo>
                  <a:pt x="0" y="0"/>
                </a:moveTo>
                <a:lnTo>
                  <a:pt x="3474449" y="0"/>
                </a:lnTo>
                <a:lnTo>
                  <a:pt x="3474449" y="1289020"/>
                </a:lnTo>
                <a:lnTo>
                  <a:pt x="0" y="12890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3832" tIns="433832" rIns="433832" bIns="0" numCol="1" spcCol="1270" anchor="t" anchorCtr="0">
            <a:noAutofit/>
          </a:bodyPr>
          <a:lstStyle/>
          <a:p>
            <a:pPr marL="0" lvl="0" indent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6100" kern="12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A52A7C2-12D8-0D4B-9910-A862440B7208}"/>
              </a:ext>
            </a:extLst>
          </p:cNvPr>
          <p:cNvSpPr txBox="1"/>
          <p:nvPr/>
        </p:nvSpPr>
        <p:spPr>
          <a:xfrm>
            <a:off x="6518301" y="4595059"/>
            <a:ext cx="2102758" cy="200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700" dirty="0" err="1">
                <a:latin typeface="roboto"/>
              </a:rPr>
              <a:t>Rokeach</a:t>
            </a:r>
            <a:r>
              <a:rPr lang="de-DE" sz="700" dirty="0">
                <a:latin typeface="roboto"/>
              </a:rPr>
              <a:t> 1973; The World </a:t>
            </a:r>
            <a:r>
              <a:rPr lang="de-DE" sz="700" dirty="0" err="1">
                <a:latin typeface="roboto"/>
              </a:rPr>
              <a:t>of</a:t>
            </a:r>
            <a:r>
              <a:rPr lang="de-DE" sz="700" dirty="0">
                <a:latin typeface="roboto"/>
              </a:rPr>
              <a:t> Work Project 2019</a:t>
            </a:r>
          </a:p>
        </p:txBody>
      </p:sp>
    </p:spTree>
    <p:extLst>
      <p:ext uri="{BB962C8B-B14F-4D97-AF65-F5344CB8AC3E}">
        <p14:creationId xmlns:p14="http://schemas.microsoft.com/office/powerpoint/2010/main" val="393647928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CD6AE-0355-9E4B-A789-E868FA83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/>
              <a:t>Ranking </a:t>
            </a:r>
            <a:r>
              <a:rPr lang="de-DE" sz="4000" b="1" dirty="0" err="1"/>
              <a:t>your</a:t>
            </a:r>
            <a:r>
              <a:rPr lang="de-DE" sz="4000" b="1" dirty="0"/>
              <a:t> top </a:t>
            </a:r>
            <a:r>
              <a:rPr lang="de-DE" sz="4000" b="1" dirty="0" err="1"/>
              <a:t>five</a:t>
            </a:r>
            <a:r>
              <a:rPr lang="de-DE" sz="4000" b="1" dirty="0"/>
              <a:t> </a:t>
            </a:r>
            <a:r>
              <a:rPr lang="de-DE" sz="4000" b="1" dirty="0" err="1"/>
              <a:t>values</a:t>
            </a:r>
            <a:r>
              <a:rPr lang="de-DE" sz="4000" b="1" dirty="0"/>
              <a:t> </a:t>
            </a:r>
            <a:r>
              <a:rPr lang="de-DE" sz="4000" b="1" dirty="0" err="1"/>
              <a:t>each</a:t>
            </a:r>
            <a:endParaRPr lang="de-DE" sz="4000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008C8C3A-FFA5-2A4D-B9E2-365C5543E9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7727094"/>
              </p:ext>
            </p:extLst>
          </p:nvPr>
        </p:nvGraphicFramePr>
        <p:xfrm>
          <a:off x="628650" y="1370013"/>
          <a:ext cx="3886200" cy="32627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374">
                  <a:extLst>
                    <a:ext uri="{9D8B030D-6E8A-4147-A177-3AD203B41FA5}">
                      <a16:colId xmlns:a16="http://schemas.microsoft.com/office/drawing/2014/main" val="1787715733"/>
                    </a:ext>
                  </a:extLst>
                </a:gridCol>
                <a:gridCol w="1625413">
                  <a:extLst>
                    <a:ext uri="{9D8B030D-6E8A-4147-A177-3AD203B41FA5}">
                      <a16:colId xmlns:a16="http://schemas.microsoft.com/office/drawing/2014/main" val="942720766"/>
                    </a:ext>
                  </a:extLst>
                </a:gridCol>
                <a:gridCol w="1625413">
                  <a:extLst>
                    <a:ext uri="{9D8B030D-6E8A-4147-A177-3AD203B41FA5}">
                      <a16:colId xmlns:a16="http://schemas.microsoft.com/office/drawing/2014/main" val="2828579068"/>
                    </a:ext>
                  </a:extLst>
                </a:gridCol>
              </a:tblGrid>
              <a:tr h="648261">
                <a:tc>
                  <a:txBody>
                    <a:bodyPr/>
                    <a:lstStyle/>
                    <a:p>
                      <a:r>
                        <a:rPr lang="de-DE" sz="1600" b="1">
                          <a:solidFill>
                            <a:schemeClr val="bg1"/>
                          </a:solidFill>
                          <a:latin typeface="Roboto"/>
                        </a:rPr>
                        <a:t>No.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>
                          <a:solidFill>
                            <a:schemeClr val="bg1"/>
                          </a:solidFill>
                          <a:latin typeface="Roboto"/>
                        </a:rPr>
                        <a:t>Terminal values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>
                          <a:solidFill>
                            <a:schemeClr val="bg1"/>
                          </a:solidFill>
                          <a:latin typeface="Roboto"/>
                        </a:rPr>
                        <a:t>Why this matters to me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44806"/>
                  </a:ext>
                </a:extLst>
              </a:tr>
              <a:tr h="522890">
                <a:tc>
                  <a:txBody>
                    <a:bodyPr/>
                    <a:lstStyle/>
                    <a:p>
                      <a:r>
                        <a:rPr lang="de-DE" sz="1600" b="1">
                          <a:latin typeface="Roboto"/>
                        </a:rPr>
                        <a:t>1.</a:t>
                      </a:r>
                      <a:endParaRPr lang="de-DE" sz="1600" b="1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98798"/>
                  </a:ext>
                </a:extLst>
              </a:tr>
              <a:tr h="522890">
                <a:tc>
                  <a:txBody>
                    <a:bodyPr/>
                    <a:lstStyle/>
                    <a:p>
                      <a:r>
                        <a:rPr lang="de-DE" sz="1600" b="1">
                          <a:latin typeface="Roboto"/>
                        </a:rPr>
                        <a:t>2.</a:t>
                      </a:r>
                      <a:endParaRPr lang="de-DE" sz="1600" b="1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041935"/>
                  </a:ext>
                </a:extLst>
              </a:tr>
              <a:tr h="522890">
                <a:tc>
                  <a:txBody>
                    <a:bodyPr/>
                    <a:lstStyle/>
                    <a:p>
                      <a:r>
                        <a:rPr lang="de-DE" sz="1600" b="1">
                          <a:latin typeface="Roboto"/>
                        </a:rPr>
                        <a:t>3.</a:t>
                      </a:r>
                      <a:endParaRPr lang="de-DE" sz="1600" b="1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55339"/>
                  </a:ext>
                </a:extLst>
              </a:tr>
              <a:tr h="522890">
                <a:tc>
                  <a:txBody>
                    <a:bodyPr/>
                    <a:lstStyle/>
                    <a:p>
                      <a:r>
                        <a:rPr lang="de-DE" sz="1600" b="1">
                          <a:latin typeface="Roboto"/>
                        </a:rPr>
                        <a:t>4.</a:t>
                      </a:r>
                      <a:endParaRPr lang="de-DE" sz="1600" b="1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442605"/>
                  </a:ext>
                </a:extLst>
              </a:tr>
              <a:tr h="522890">
                <a:tc>
                  <a:txBody>
                    <a:bodyPr/>
                    <a:lstStyle/>
                    <a:p>
                      <a:r>
                        <a:rPr lang="de-DE" sz="1600" b="1">
                          <a:latin typeface="Roboto"/>
                        </a:rPr>
                        <a:t>5.</a:t>
                      </a:r>
                      <a:endParaRPr lang="de-DE" sz="1600" b="1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778467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19CE65-7486-AB40-9574-1D552961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27843A-330B-774B-A70E-E0FDFD6F4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4ACEF5BD-A154-ED46-B7AB-C88253746B8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0994889"/>
              </p:ext>
            </p:extLst>
          </p:nvPr>
        </p:nvGraphicFramePr>
        <p:xfrm>
          <a:off x="4629150" y="1370013"/>
          <a:ext cx="3886200" cy="32627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374">
                  <a:extLst>
                    <a:ext uri="{9D8B030D-6E8A-4147-A177-3AD203B41FA5}">
                      <a16:colId xmlns:a16="http://schemas.microsoft.com/office/drawing/2014/main" val="1787715733"/>
                    </a:ext>
                  </a:extLst>
                </a:gridCol>
                <a:gridCol w="1625413">
                  <a:extLst>
                    <a:ext uri="{9D8B030D-6E8A-4147-A177-3AD203B41FA5}">
                      <a16:colId xmlns:a16="http://schemas.microsoft.com/office/drawing/2014/main" val="942720766"/>
                    </a:ext>
                  </a:extLst>
                </a:gridCol>
                <a:gridCol w="1625413">
                  <a:extLst>
                    <a:ext uri="{9D8B030D-6E8A-4147-A177-3AD203B41FA5}">
                      <a16:colId xmlns:a16="http://schemas.microsoft.com/office/drawing/2014/main" val="2828579068"/>
                    </a:ext>
                  </a:extLst>
                </a:gridCol>
              </a:tblGrid>
              <a:tr h="648261">
                <a:tc>
                  <a:txBody>
                    <a:bodyPr/>
                    <a:lstStyle/>
                    <a:p>
                      <a:r>
                        <a:rPr lang="de-DE" sz="1600" b="1">
                          <a:solidFill>
                            <a:schemeClr val="bg1"/>
                          </a:solidFill>
                          <a:latin typeface="Roboto"/>
                        </a:rPr>
                        <a:t>No.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>
                          <a:solidFill>
                            <a:schemeClr val="bg1"/>
                          </a:solidFill>
                          <a:latin typeface="Roboto"/>
                        </a:rPr>
                        <a:t>Instrumental values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>
                          <a:solidFill>
                            <a:schemeClr val="bg1"/>
                          </a:solidFill>
                          <a:latin typeface="Roboto"/>
                        </a:rPr>
                        <a:t>Why this matters to me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44806"/>
                  </a:ext>
                </a:extLst>
              </a:tr>
              <a:tr h="522890">
                <a:tc>
                  <a:txBody>
                    <a:bodyPr/>
                    <a:lstStyle/>
                    <a:p>
                      <a:r>
                        <a:rPr lang="de-DE" sz="1600" b="1">
                          <a:latin typeface="Roboto"/>
                        </a:rPr>
                        <a:t>1.</a:t>
                      </a:r>
                      <a:endParaRPr lang="de-DE" sz="1600" b="1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98798"/>
                  </a:ext>
                </a:extLst>
              </a:tr>
              <a:tr h="522890">
                <a:tc>
                  <a:txBody>
                    <a:bodyPr/>
                    <a:lstStyle/>
                    <a:p>
                      <a:r>
                        <a:rPr lang="de-DE" sz="1600" b="1">
                          <a:latin typeface="Roboto"/>
                        </a:rPr>
                        <a:t>2.</a:t>
                      </a:r>
                      <a:endParaRPr lang="de-DE" sz="1600" b="1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041935"/>
                  </a:ext>
                </a:extLst>
              </a:tr>
              <a:tr h="522890">
                <a:tc>
                  <a:txBody>
                    <a:bodyPr/>
                    <a:lstStyle/>
                    <a:p>
                      <a:r>
                        <a:rPr lang="de-DE" sz="1600" b="1">
                          <a:latin typeface="Roboto"/>
                        </a:rPr>
                        <a:t>3.</a:t>
                      </a:r>
                      <a:endParaRPr lang="de-DE" sz="1600" b="1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55339"/>
                  </a:ext>
                </a:extLst>
              </a:tr>
              <a:tr h="522890">
                <a:tc>
                  <a:txBody>
                    <a:bodyPr/>
                    <a:lstStyle/>
                    <a:p>
                      <a:r>
                        <a:rPr lang="de-DE" sz="1600" b="1">
                          <a:latin typeface="Roboto"/>
                        </a:rPr>
                        <a:t>4.</a:t>
                      </a:r>
                      <a:endParaRPr lang="de-DE" sz="1600" b="1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442605"/>
                  </a:ext>
                </a:extLst>
              </a:tr>
              <a:tr h="522890">
                <a:tc>
                  <a:txBody>
                    <a:bodyPr/>
                    <a:lstStyle/>
                    <a:p>
                      <a:r>
                        <a:rPr lang="de-DE" sz="1600" b="1">
                          <a:latin typeface="Roboto"/>
                        </a:rPr>
                        <a:t>5.</a:t>
                      </a:r>
                      <a:endParaRPr lang="de-DE" sz="1600" b="1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778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38418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36347D-66F9-CD45-A9C1-E9C3DD990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8009AED-A662-2648-8DB1-3BCC3596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b="1" dirty="0"/>
              <a:t>So </a:t>
            </a:r>
            <a:r>
              <a:rPr lang="de-DE" sz="3200" b="1" dirty="0" err="1"/>
              <a:t>what</a:t>
            </a:r>
            <a:r>
              <a:rPr lang="de-DE" sz="3200" b="1" dirty="0"/>
              <a:t> </a:t>
            </a:r>
            <a:r>
              <a:rPr lang="de-DE" sz="3200" b="1" dirty="0" err="1"/>
              <a:t>difference</a:t>
            </a:r>
            <a:r>
              <a:rPr lang="de-DE" sz="3200" b="1" dirty="0"/>
              <a:t> </a:t>
            </a:r>
            <a:r>
              <a:rPr lang="de-DE" sz="3200" b="1" dirty="0" err="1"/>
              <a:t>does</a:t>
            </a:r>
            <a:r>
              <a:rPr lang="de-DE" sz="3200" b="1" dirty="0"/>
              <a:t> </a:t>
            </a:r>
            <a:r>
              <a:rPr lang="de-DE" sz="3200" b="1" dirty="0" err="1"/>
              <a:t>this</a:t>
            </a:r>
            <a:r>
              <a:rPr lang="de-DE" sz="3200" b="1" dirty="0"/>
              <a:t> </a:t>
            </a:r>
            <a:r>
              <a:rPr lang="de-DE" sz="3200" b="1" dirty="0" err="1"/>
              <a:t>activtiy</a:t>
            </a:r>
            <a:r>
              <a:rPr lang="de-DE" sz="3200" b="1" dirty="0"/>
              <a:t> </a:t>
            </a:r>
            <a:r>
              <a:rPr lang="de-DE" sz="3200" b="1" dirty="0" err="1"/>
              <a:t>make</a:t>
            </a:r>
            <a:r>
              <a:rPr lang="de-DE" sz="3200" b="1" dirty="0"/>
              <a:t>?</a:t>
            </a:r>
          </a:p>
        </p:txBody>
      </p:sp>
      <p:pic>
        <p:nvPicPr>
          <p:cNvPr id="5" name="Inhaltsplatzhalter 4" descr="Geschäftsleute bei Videokonferenz">
            <a:extLst>
              <a:ext uri="{FF2B5EF4-FFF2-40B4-BE49-F238E27FC236}">
                <a16:creationId xmlns:a16="http://schemas.microsoft.com/office/drawing/2014/main" id="{7B76FBD4-E094-2F4F-B81D-C4B496458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99" y="1298679"/>
            <a:ext cx="4898251" cy="326231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0D434F50-D61B-7540-9577-9AC51F2E5E6D}"/>
              </a:ext>
            </a:extLst>
          </p:cNvPr>
          <p:cNvSpPr txBox="1">
            <a:spLocks/>
          </p:cNvSpPr>
          <p:nvPr/>
        </p:nvSpPr>
        <p:spPr>
          <a:xfrm>
            <a:off x="628650" y="1524067"/>
            <a:ext cx="5368738" cy="29438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de-DE" sz="1400" b="1" dirty="0"/>
              <a:t>Now </a:t>
            </a:r>
            <a:r>
              <a:rPr lang="de-DE" sz="1400" b="1" dirty="0" err="1"/>
              <a:t>that</a:t>
            </a:r>
            <a:r>
              <a:rPr lang="de-DE" sz="1400" b="1" dirty="0"/>
              <a:t> </a:t>
            </a:r>
            <a:r>
              <a:rPr lang="de-DE" sz="1400" b="1" dirty="0" err="1"/>
              <a:t>you</a:t>
            </a:r>
            <a:r>
              <a:rPr lang="de-DE" sz="1400" b="1" dirty="0"/>
              <a:t> </a:t>
            </a:r>
            <a:r>
              <a:rPr lang="de-DE" sz="1400" b="1" dirty="0" err="1"/>
              <a:t>know</a:t>
            </a:r>
            <a:r>
              <a:rPr lang="de-DE" sz="1400" b="1" dirty="0"/>
              <a:t> </a:t>
            </a:r>
            <a:r>
              <a:rPr lang="de-DE" sz="1400" b="1" dirty="0" err="1"/>
              <a:t>your</a:t>
            </a:r>
            <a:r>
              <a:rPr lang="de-DE" sz="1400" b="1" dirty="0"/>
              <a:t> top terminal </a:t>
            </a:r>
            <a:r>
              <a:rPr lang="de-DE" sz="1400" b="1" dirty="0" err="1"/>
              <a:t>and</a:t>
            </a:r>
            <a:r>
              <a:rPr lang="de-DE" sz="1400" b="1" dirty="0"/>
              <a:t> instrumental </a:t>
            </a:r>
            <a:r>
              <a:rPr lang="de-DE" sz="1400" b="1" dirty="0" err="1"/>
              <a:t>values</a:t>
            </a:r>
            <a:r>
              <a:rPr lang="de-DE" sz="1400" b="1" dirty="0"/>
              <a:t>, </a:t>
            </a:r>
            <a:r>
              <a:rPr lang="de-DE" sz="1400" b="1" dirty="0" err="1"/>
              <a:t>let‘s</a:t>
            </a:r>
            <a:r>
              <a:rPr lang="de-DE" sz="1400" b="1" dirty="0"/>
              <a:t> </a:t>
            </a:r>
            <a:r>
              <a:rPr lang="de-DE" sz="1400" b="1" dirty="0" err="1"/>
              <a:t>discuss</a:t>
            </a:r>
            <a:r>
              <a:rPr lang="de-DE" sz="1400" b="1" dirty="0"/>
              <a:t>: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de-DE" sz="1400" dirty="0" err="1"/>
              <a:t>How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top-</a:t>
            </a:r>
            <a:r>
              <a:rPr lang="de-DE" sz="1400" dirty="0" err="1"/>
              <a:t>ranked</a:t>
            </a:r>
            <a:r>
              <a:rPr lang="de-DE" sz="1400" dirty="0"/>
              <a:t> </a:t>
            </a:r>
            <a:r>
              <a:rPr lang="de-DE" sz="1400" dirty="0" err="1"/>
              <a:t>values</a:t>
            </a:r>
            <a:r>
              <a:rPr lang="de-DE" sz="1400" dirty="0"/>
              <a:t> evident in </a:t>
            </a: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work</a:t>
            </a:r>
            <a:r>
              <a:rPr lang="de-DE" sz="1400" dirty="0"/>
              <a:t>? 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de-DE" sz="1400" dirty="0"/>
              <a:t>What do </a:t>
            </a:r>
            <a:r>
              <a:rPr lang="de-DE" sz="1400" dirty="0" err="1"/>
              <a:t>they</a:t>
            </a:r>
            <a:r>
              <a:rPr lang="de-DE" sz="1400" dirty="0"/>
              <a:t> </a:t>
            </a:r>
            <a:r>
              <a:rPr lang="de-DE" sz="1400" dirty="0" err="1"/>
              <a:t>say</a:t>
            </a:r>
            <a:r>
              <a:rPr lang="de-DE" sz="1400" dirty="0"/>
              <a:t> about </a:t>
            </a: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hobbies</a:t>
            </a:r>
            <a:r>
              <a:rPr lang="de-DE" sz="1400" dirty="0"/>
              <a:t>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recreational</a:t>
            </a:r>
            <a:r>
              <a:rPr lang="de-DE" sz="1400" dirty="0"/>
              <a:t> </a:t>
            </a:r>
            <a:r>
              <a:rPr lang="de-DE" sz="1400" dirty="0" err="1"/>
              <a:t>activities</a:t>
            </a:r>
            <a:r>
              <a:rPr lang="de-DE" sz="1400" dirty="0"/>
              <a:t>?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de-DE" sz="1400" dirty="0"/>
              <a:t>What do </a:t>
            </a:r>
            <a:r>
              <a:rPr lang="de-DE" sz="1400" dirty="0" err="1"/>
              <a:t>they</a:t>
            </a:r>
            <a:r>
              <a:rPr lang="de-DE" sz="1400" dirty="0"/>
              <a:t> </a:t>
            </a:r>
            <a:r>
              <a:rPr lang="de-DE" sz="1400" dirty="0" err="1"/>
              <a:t>say</a:t>
            </a:r>
            <a:r>
              <a:rPr lang="de-DE" sz="1400" dirty="0"/>
              <a:t> about </a:t>
            </a: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relationships</a:t>
            </a:r>
            <a:r>
              <a:rPr lang="de-DE" sz="1400" dirty="0"/>
              <a:t> </a:t>
            </a:r>
            <a:r>
              <a:rPr lang="de-DE" sz="1400" dirty="0" err="1"/>
              <a:t>within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family</a:t>
            </a:r>
            <a:r>
              <a:rPr lang="de-DE" sz="1400" dirty="0"/>
              <a:t>? </a:t>
            </a: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marriage</a:t>
            </a:r>
            <a:r>
              <a:rPr lang="de-DE" sz="1400" dirty="0"/>
              <a:t>, </a:t>
            </a:r>
            <a:r>
              <a:rPr lang="de-DE" sz="1400" dirty="0" err="1"/>
              <a:t>children</a:t>
            </a:r>
            <a:r>
              <a:rPr lang="de-DE" sz="1400" dirty="0"/>
              <a:t> (</a:t>
            </a:r>
            <a:r>
              <a:rPr lang="de-DE" sz="1400" dirty="0" err="1"/>
              <a:t>etc</a:t>
            </a:r>
            <a:r>
              <a:rPr lang="de-DE" sz="1400" dirty="0"/>
              <a:t>)? 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de-DE" sz="1400" dirty="0" err="1"/>
              <a:t>If</a:t>
            </a:r>
            <a:r>
              <a:rPr lang="de-DE" sz="1400" dirty="0"/>
              <a:t> </a:t>
            </a:r>
            <a:r>
              <a:rPr lang="de-DE" sz="1400" dirty="0" err="1"/>
              <a:t>you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currently</a:t>
            </a:r>
            <a:r>
              <a:rPr lang="de-DE" sz="1400" dirty="0"/>
              <a:t> </a:t>
            </a:r>
            <a:r>
              <a:rPr lang="de-DE" sz="1400" dirty="0" err="1"/>
              <a:t>experiencing</a:t>
            </a:r>
            <a:r>
              <a:rPr lang="de-DE" sz="1400" dirty="0"/>
              <a:t> </a:t>
            </a:r>
            <a:r>
              <a:rPr lang="de-DE" sz="1400" dirty="0" err="1"/>
              <a:t>conflict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someone</a:t>
            </a:r>
            <a:r>
              <a:rPr lang="de-DE" sz="1400" dirty="0"/>
              <a:t>, </a:t>
            </a:r>
            <a:r>
              <a:rPr lang="de-DE" sz="1400" dirty="0" err="1"/>
              <a:t>what</a:t>
            </a:r>
            <a:r>
              <a:rPr lang="de-DE" sz="1400" dirty="0"/>
              <a:t> </a:t>
            </a:r>
            <a:r>
              <a:rPr lang="de-DE" sz="1400" dirty="0" err="1"/>
              <a:t>role</a:t>
            </a:r>
            <a:r>
              <a:rPr lang="de-DE" sz="1400" dirty="0"/>
              <a:t> </a:t>
            </a:r>
            <a:r>
              <a:rPr lang="de-DE" sz="1400" dirty="0" err="1"/>
              <a:t>might</a:t>
            </a:r>
            <a:r>
              <a:rPr lang="de-DE" sz="1400" dirty="0"/>
              <a:t> </a:t>
            </a:r>
            <a:r>
              <a:rPr lang="de-DE" sz="1400" dirty="0" err="1"/>
              <a:t>differing</a:t>
            </a:r>
            <a:r>
              <a:rPr lang="de-DE" sz="1400" dirty="0"/>
              <a:t> </a:t>
            </a:r>
            <a:r>
              <a:rPr lang="de-DE" sz="1400" dirty="0" err="1"/>
              <a:t>values</a:t>
            </a:r>
            <a:r>
              <a:rPr lang="de-DE" sz="1400" dirty="0"/>
              <a:t> </a:t>
            </a:r>
            <a:r>
              <a:rPr lang="de-DE" sz="1400" dirty="0" err="1"/>
              <a:t>play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conflict</a:t>
            </a:r>
            <a:r>
              <a:rPr lang="de-DE" sz="1400" dirty="0"/>
              <a:t>? </a:t>
            </a:r>
            <a:r>
              <a:rPr lang="de-DE" sz="1400" dirty="0" err="1"/>
              <a:t>How</a:t>
            </a:r>
            <a:r>
              <a:rPr lang="de-DE" sz="1400" dirty="0"/>
              <a:t> </a:t>
            </a:r>
            <a:r>
              <a:rPr lang="de-DE" sz="1400" dirty="0" err="1"/>
              <a:t>might</a:t>
            </a:r>
            <a:r>
              <a:rPr lang="de-DE" sz="1400" dirty="0"/>
              <a:t> </a:t>
            </a:r>
            <a:r>
              <a:rPr lang="de-DE" sz="1400" dirty="0" err="1"/>
              <a:t>you</a:t>
            </a:r>
            <a:r>
              <a:rPr lang="de-DE" sz="1400" dirty="0"/>
              <a:t> </a:t>
            </a:r>
            <a:r>
              <a:rPr lang="de-DE" sz="1400" dirty="0" err="1"/>
              <a:t>respond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this</a:t>
            </a:r>
            <a:r>
              <a:rPr lang="de-DE" sz="1400" dirty="0"/>
              <a:t>? Are </a:t>
            </a:r>
            <a:r>
              <a:rPr lang="de-DE" sz="1400" dirty="0" err="1"/>
              <a:t>there</a:t>
            </a:r>
            <a:r>
              <a:rPr lang="de-DE" sz="1400" dirty="0"/>
              <a:t> </a:t>
            </a:r>
            <a:r>
              <a:rPr lang="de-DE" sz="1400" dirty="0" err="1"/>
              <a:t>ways</a:t>
            </a:r>
            <a:r>
              <a:rPr lang="de-DE" sz="1400" dirty="0"/>
              <a:t> </a:t>
            </a:r>
            <a:r>
              <a:rPr lang="de-DE" sz="1400" dirty="0" err="1"/>
              <a:t>you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respect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other</a:t>
            </a:r>
            <a:r>
              <a:rPr lang="de-DE" sz="1400" dirty="0"/>
              <a:t> </a:t>
            </a:r>
            <a:r>
              <a:rPr lang="de-DE" sz="1400" dirty="0" err="1"/>
              <a:t>person's</a:t>
            </a:r>
            <a:r>
              <a:rPr lang="de-DE" sz="1400" dirty="0"/>
              <a:t> </a:t>
            </a:r>
            <a:r>
              <a:rPr lang="de-DE" sz="1400" dirty="0" err="1"/>
              <a:t>values</a:t>
            </a:r>
            <a:r>
              <a:rPr lang="de-DE" sz="1400" dirty="0"/>
              <a:t> </a:t>
            </a:r>
            <a:r>
              <a:rPr lang="de-DE" sz="1400" dirty="0" err="1"/>
              <a:t>while</a:t>
            </a:r>
            <a:r>
              <a:rPr lang="de-DE" sz="1400" dirty="0"/>
              <a:t> </a:t>
            </a:r>
            <a:r>
              <a:rPr lang="de-DE" sz="1400" dirty="0" err="1"/>
              <a:t>maintaining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own</a:t>
            </a:r>
            <a:r>
              <a:rPr lang="de-DE" sz="1400" dirty="0"/>
              <a:t>?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de-DE" sz="1400" dirty="0" err="1"/>
              <a:t>How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top </a:t>
            </a:r>
            <a:r>
              <a:rPr lang="de-DE" sz="1400" dirty="0" err="1"/>
              <a:t>values</a:t>
            </a:r>
            <a:r>
              <a:rPr lang="de-DE" sz="1400" dirty="0"/>
              <a:t> </a:t>
            </a:r>
            <a:r>
              <a:rPr lang="de-DE" sz="1400" dirty="0" err="1"/>
              <a:t>complement</a:t>
            </a:r>
            <a:r>
              <a:rPr lang="de-DE" sz="1400" dirty="0"/>
              <a:t> </a:t>
            </a:r>
            <a:r>
              <a:rPr lang="de-DE" sz="1400" dirty="0" err="1"/>
              <a:t>others</a:t>
            </a:r>
            <a:r>
              <a:rPr lang="de-DE" sz="1400" dirty="0"/>
              <a:t>’ top </a:t>
            </a:r>
            <a:r>
              <a:rPr lang="de-DE" sz="1400" dirty="0" err="1"/>
              <a:t>values</a:t>
            </a:r>
            <a:r>
              <a:rPr lang="de-DE" sz="1400" dirty="0"/>
              <a:t>? 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de-DE" sz="1400" dirty="0"/>
              <a:t>What </a:t>
            </a:r>
            <a:r>
              <a:rPr lang="de-DE" sz="1400" dirty="0" err="1"/>
              <a:t>changes</a:t>
            </a:r>
            <a:r>
              <a:rPr lang="de-DE" sz="1400" dirty="0"/>
              <a:t> </a:t>
            </a:r>
            <a:r>
              <a:rPr lang="de-DE" sz="1400" dirty="0" err="1"/>
              <a:t>should</a:t>
            </a:r>
            <a:r>
              <a:rPr lang="de-DE" sz="1400" dirty="0"/>
              <a:t> </a:t>
            </a:r>
            <a:r>
              <a:rPr lang="de-DE" sz="1400" dirty="0" err="1"/>
              <a:t>you</a:t>
            </a:r>
            <a:r>
              <a:rPr lang="de-DE" sz="1400" dirty="0"/>
              <a:t> </a:t>
            </a:r>
            <a:r>
              <a:rPr lang="de-DE" sz="1400" dirty="0" err="1"/>
              <a:t>consider</a:t>
            </a:r>
            <a:r>
              <a:rPr lang="de-DE" sz="1400" dirty="0"/>
              <a:t> </a:t>
            </a:r>
            <a:r>
              <a:rPr lang="de-DE" sz="1400" dirty="0" err="1"/>
              <a:t>making</a:t>
            </a:r>
            <a:r>
              <a:rPr lang="de-DE" sz="1400" dirty="0"/>
              <a:t> in </a:t>
            </a:r>
            <a:r>
              <a:rPr lang="de-DE" sz="1400" dirty="0" err="1"/>
              <a:t>key</a:t>
            </a:r>
            <a:r>
              <a:rPr lang="de-DE" sz="1400" dirty="0"/>
              <a:t> </a:t>
            </a:r>
            <a:r>
              <a:rPr lang="de-DE" sz="1400" dirty="0" err="1"/>
              <a:t>areas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life</a:t>
            </a:r>
            <a:r>
              <a:rPr lang="de-DE" sz="1400" dirty="0"/>
              <a:t>?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de-DE" sz="1400" dirty="0"/>
              <a:t>What additional </a:t>
            </a:r>
            <a:r>
              <a:rPr lang="de-DE" sz="1400" dirty="0" err="1"/>
              <a:t>insights</a:t>
            </a:r>
            <a:r>
              <a:rPr lang="de-DE" sz="1400" dirty="0"/>
              <a:t> </a:t>
            </a:r>
            <a:r>
              <a:rPr lang="de-DE" sz="1400" dirty="0" err="1"/>
              <a:t>has</a:t>
            </a:r>
            <a:r>
              <a:rPr lang="de-DE" sz="1400" dirty="0"/>
              <a:t> </a:t>
            </a:r>
            <a:r>
              <a:rPr lang="de-DE" sz="1400" dirty="0" err="1"/>
              <a:t>this</a:t>
            </a:r>
            <a:r>
              <a:rPr lang="de-DE" sz="1400" dirty="0"/>
              <a:t> </a:t>
            </a:r>
            <a:r>
              <a:rPr lang="de-DE" sz="1400" dirty="0" err="1"/>
              <a:t>activity</a:t>
            </a:r>
            <a:r>
              <a:rPr lang="de-DE" sz="1400" dirty="0"/>
              <a:t> </a:t>
            </a:r>
            <a:r>
              <a:rPr lang="de-DE" sz="1400" dirty="0" err="1"/>
              <a:t>brought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mind</a:t>
            </a:r>
            <a:r>
              <a:rPr lang="de-DE" sz="1400" dirty="0"/>
              <a:t>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3CF16B-593A-C742-9324-1068C31A928B}"/>
              </a:ext>
            </a:extLst>
          </p:cNvPr>
          <p:cNvSpPr txBox="1"/>
          <p:nvPr/>
        </p:nvSpPr>
        <p:spPr>
          <a:xfrm>
            <a:off x="630944" y="4522487"/>
            <a:ext cx="3318329" cy="200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700" dirty="0">
                <a:latin typeface="Roboto"/>
              </a:rPr>
              <a:t>Questions </a:t>
            </a:r>
            <a:r>
              <a:rPr lang="de-DE" sz="700" dirty="0" err="1">
                <a:latin typeface="Roboto"/>
              </a:rPr>
              <a:t>inspired</a:t>
            </a:r>
            <a:r>
              <a:rPr lang="de-DE" sz="700" dirty="0">
                <a:latin typeface="Roboto"/>
              </a:rPr>
              <a:t> </a:t>
            </a:r>
            <a:r>
              <a:rPr lang="de-DE" sz="700" dirty="0" err="1">
                <a:latin typeface="Roboto"/>
              </a:rPr>
              <a:t>by</a:t>
            </a:r>
            <a:r>
              <a:rPr lang="de-DE" sz="700" dirty="0">
                <a:latin typeface="Roboto"/>
              </a:rPr>
              <a:t> Career Research n. y.; The World </a:t>
            </a:r>
            <a:r>
              <a:rPr lang="de-DE" sz="700" dirty="0" err="1">
                <a:latin typeface="Roboto"/>
              </a:rPr>
              <a:t>of</a:t>
            </a:r>
            <a:r>
              <a:rPr lang="de-DE" sz="700" dirty="0">
                <a:latin typeface="Roboto"/>
              </a:rPr>
              <a:t> Work Project 2019</a:t>
            </a:r>
            <a:endParaRPr lang="de-DE" sz="700" dirty="0">
              <a:latin typeface="Robot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966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4FC345C0-3809-C140-8A59-50A482CA9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58" y="1370013"/>
            <a:ext cx="5120484" cy="3190978"/>
          </a:xfrm>
          <a:ln>
            <a:solidFill>
              <a:srgbClr val="00B0F0"/>
            </a:solidFill>
          </a:ln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82CD75F-A97E-E246-9F92-8F04FBB3F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Module 15 – Assessing personal vis-à-vis organizational values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BCF2D89-FF77-5246-BFBB-7441EED7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b="1" dirty="0"/>
              <a:t>Schwartz‘ </a:t>
            </a:r>
            <a:r>
              <a:rPr lang="de-DE" sz="2800" b="1" dirty="0" err="1"/>
              <a:t>theoretical</a:t>
            </a:r>
            <a:r>
              <a:rPr lang="de-DE" sz="2800" b="1" dirty="0"/>
              <a:t> </a:t>
            </a:r>
            <a:r>
              <a:rPr lang="de-DE" sz="2800" b="1" dirty="0" err="1"/>
              <a:t>model</a:t>
            </a:r>
            <a:r>
              <a:rPr lang="de-DE" sz="2800" b="1" dirty="0"/>
              <a:t> </a:t>
            </a:r>
            <a:r>
              <a:rPr lang="de-DE" sz="2800" b="1" dirty="0" err="1"/>
              <a:t>of</a:t>
            </a:r>
            <a:r>
              <a:rPr lang="de-DE" sz="2800" b="1" dirty="0"/>
              <a:t> </a:t>
            </a:r>
            <a:r>
              <a:rPr lang="de-DE" sz="2800" b="1" dirty="0" err="1"/>
              <a:t>relations</a:t>
            </a:r>
            <a:r>
              <a:rPr lang="de-DE" sz="2800" b="1" dirty="0"/>
              <a:t> </a:t>
            </a:r>
            <a:r>
              <a:rPr lang="de-DE" sz="2800" b="1" dirty="0" err="1"/>
              <a:t>among</a:t>
            </a:r>
            <a:r>
              <a:rPr lang="de-DE" sz="2800" b="1" dirty="0"/>
              <a:t> </a:t>
            </a:r>
            <a:r>
              <a:rPr lang="de-DE" sz="2800" b="1" dirty="0" err="1"/>
              <a:t>ten</a:t>
            </a:r>
            <a:r>
              <a:rPr lang="de-DE" sz="2800" b="1" dirty="0"/>
              <a:t> motivational </a:t>
            </a:r>
            <a:r>
              <a:rPr lang="de-DE" sz="2800" b="1" dirty="0" err="1"/>
              <a:t>types</a:t>
            </a:r>
            <a:r>
              <a:rPr lang="de-DE" sz="2800" b="1" dirty="0"/>
              <a:t> </a:t>
            </a:r>
            <a:r>
              <a:rPr lang="de-DE" sz="2800" b="1" dirty="0" err="1"/>
              <a:t>of</a:t>
            </a:r>
            <a:r>
              <a:rPr lang="de-DE" sz="2800" b="1" dirty="0"/>
              <a:t> </a:t>
            </a:r>
            <a:r>
              <a:rPr lang="de-DE" sz="2800" b="1" dirty="0" err="1"/>
              <a:t>values</a:t>
            </a:r>
            <a:endParaRPr lang="de-DE" sz="28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BDF0F2F-089F-4042-9588-38FFBE10630E}"/>
              </a:ext>
            </a:extLst>
          </p:cNvPr>
          <p:cNvSpPr txBox="1"/>
          <p:nvPr/>
        </p:nvSpPr>
        <p:spPr>
          <a:xfrm>
            <a:off x="1175102" y="4360936"/>
            <a:ext cx="836656" cy="200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de-DE" sz="700" dirty="0">
                <a:latin typeface="roboto"/>
              </a:rPr>
              <a:t>Schwartz 1992</a:t>
            </a:r>
          </a:p>
        </p:txBody>
      </p:sp>
    </p:spTree>
    <p:extLst>
      <p:ext uri="{BB962C8B-B14F-4D97-AF65-F5344CB8AC3E}">
        <p14:creationId xmlns:p14="http://schemas.microsoft.com/office/powerpoint/2010/main" val="3552990884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2960</Words>
  <Application>Microsoft Macintosh PowerPoint</Application>
  <PresentationFormat>On-screen Show (16:9)</PresentationFormat>
  <Paragraphs>250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Montserrat</vt:lpstr>
      <vt:lpstr>Roboton</vt:lpstr>
      <vt:lpstr>Arial</vt:lpstr>
      <vt:lpstr>Calibri</vt:lpstr>
      <vt:lpstr>Roboto</vt:lpstr>
      <vt:lpstr>Roboto</vt:lpstr>
      <vt:lpstr>Office Theme</vt:lpstr>
      <vt:lpstr>3_Benutzerdefiniertes Design</vt:lpstr>
      <vt:lpstr>Benutzerdefiniertes Design</vt:lpstr>
      <vt:lpstr>1_Benutzerdefiniertes Design</vt:lpstr>
      <vt:lpstr>2_Benutzerdefiniertes Design</vt:lpstr>
      <vt:lpstr>Module 15 – Assessing personal  vis-à-vis organizational values</vt:lpstr>
      <vt:lpstr>Training agenda</vt:lpstr>
      <vt:lpstr>Activity</vt:lpstr>
      <vt:lpstr>Rokeach values survey (RVS)</vt:lpstr>
      <vt:lpstr>Background</vt:lpstr>
      <vt:lpstr>Rokeach‘s two types of values</vt:lpstr>
      <vt:lpstr>Ranking your top five values each</vt:lpstr>
      <vt:lpstr>So what difference does this activtiy make?</vt:lpstr>
      <vt:lpstr>Schwartz‘ theoretical model of relations among ten motivational types of values</vt:lpstr>
      <vt:lpstr>References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Jan-Willem Lammens</dc:creator>
  <cp:lastModifiedBy>Huiwen Tan</cp:lastModifiedBy>
  <cp:revision>776</cp:revision>
  <cp:lastPrinted>2020-06-15T10:58:46Z</cp:lastPrinted>
  <dcterms:created xsi:type="dcterms:W3CDTF">2019-04-05T03:01:40Z</dcterms:created>
  <dcterms:modified xsi:type="dcterms:W3CDTF">2021-04-20T04:14:36Z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1472790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