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Lst>
  <p:notesMasterIdLst>
    <p:notesMasterId r:id="rId41"/>
  </p:notesMasterIdLst>
  <p:handoutMasterIdLst>
    <p:handoutMasterId r:id="rId42"/>
  </p:handoutMasterIdLst>
  <p:sldIdLst>
    <p:sldId id="258" r:id="rId4"/>
    <p:sldId id="284" r:id="rId5"/>
    <p:sldId id="290" r:id="rId6"/>
    <p:sldId id="285" r:id="rId7"/>
    <p:sldId id="601" r:id="rId8"/>
    <p:sldId id="606" r:id="rId9"/>
    <p:sldId id="609" r:id="rId10"/>
    <p:sldId id="607" r:id="rId11"/>
    <p:sldId id="303" r:id="rId12"/>
    <p:sldId id="608" r:id="rId13"/>
    <p:sldId id="328" r:id="rId14"/>
    <p:sldId id="311" r:id="rId15"/>
    <p:sldId id="620" r:id="rId16"/>
    <p:sldId id="602" r:id="rId17"/>
    <p:sldId id="613" r:id="rId18"/>
    <p:sldId id="615" r:id="rId19"/>
    <p:sldId id="612" r:id="rId20"/>
    <p:sldId id="325" r:id="rId21"/>
    <p:sldId id="320" r:id="rId22"/>
    <p:sldId id="318" r:id="rId23"/>
    <p:sldId id="603" r:id="rId24"/>
    <p:sldId id="322" r:id="rId25"/>
    <p:sldId id="611" r:id="rId26"/>
    <p:sldId id="617" r:id="rId27"/>
    <p:sldId id="618" r:id="rId28"/>
    <p:sldId id="604" r:id="rId29"/>
    <p:sldId id="600" r:id="rId30"/>
    <p:sldId id="306" r:id="rId31"/>
    <p:sldId id="309" r:id="rId32"/>
    <p:sldId id="605" r:id="rId33"/>
    <p:sldId id="288" r:id="rId34"/>
    <p:sldId id="330" r:id="rId35"/>
    <p:sldId id="331" r:id="rId36"/>
    <p:sldId id="286" r:id="rId37"/>
    <p:sldId id="340" r:id="rId38"/>
    <p:sldId id="341" r:id="rId39"/>
    <p:sldId id="261"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3DK/a8KUpDtjhLlIo7CxA==" hashData="CFsYDvqBqTjAUrCqBcJ73Us1UcVtT9o0VLWnrVaMKoCv+kxmt8+vSJheVJmGTiFTUoGK1qCZPLmNnq8FsZG02g=="/>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Markus Johannes Zock" initials="MJZ" lastIdx="1" clrIdx="1">
    <p:extLst>
      <p:ext uri="{19B8F6BF-5375-455C-9EA6-DF929625EA0E}">
        <p15:presenceInfo xmlns:p15="http://schemas.microsoft.com/office/powerpoint/2012/main" userId="S::markus.zock@un.org::a2b17c9c-a4d3-40bf-bdef-df4363d20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EE7433"/>
    <a:srgbClr val="DA3F6B"/>
    <a:srgbClr val="499A85"/>
    <a:srgbClr val="3C92B8"/>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BF143-0B2E-ACD6-C60E-93F446CCDA94}" v="17" dt="2021-04-15T15:54:37.117"/>
    <p1510:client id="{2287BE9F-5025-2000-BE6A-5E9DEF9F84C5}" v="74" dt="2021-04-15T16:07:48.955"/>
    <p1510:client id="{2F8CBE9F-3046-2000-BE6A-596A37455236}" v="241" dt="2021-04-15T17:36:23.801"/>
    <p1510:client id="{ABB44078-CDC7-2745-A937-9BBF34C54769}" v="556" dt="2021-04-15T17:30:21.634"/>
    <p1510:client id="{E8C4F098-D9EF-AC86-B7E4-189CA720F7BF}" v="9" dt="2021-04-15T17:08:50.069"/>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p:restoredTop sz="82609"/>
  </p:normalViewPr>
  <p:slideViewPr>
    <p:cSldViewPr snapToGrid="0" snapToObjects="1">
      <p:cViewPr varScale="1">
        <p:scale>
          <a:sx n="116" d="100"/>
          <a:sy n="116" d="100"/>
        </p:scale>
        <p:origin x="1392" y="184"/>
      </p:cViewPr>
      <p:guideLst>
        <p:guide orient="horz" pos="2160"/>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Johannes Zock" userId="a2b17c9c-a4d3-40bf-bdef-df4363d20581" providerId="ADAL" clId="{93F8716A-EFE3-1B48-9354-C34852BC58B1}"/>
    <pc:docChg chg="modSld">
      <pc:chgData name="Markus Johannes Zock" userId="a2b17c9c-a4d3-40bf-bdef-df4363d20581" providerId="ADAL" clId="{93F8716A-EFE3-1B48-9354-C34852BC58B1}" dt="2020-09-09T17:46:11.437" v="36" actId="255"/>
      <pc:docMkLst>
        <pc:docMk/>
      </pc:docMkLst>
      <pc:sldChg chg="modSp">
        <pc:chgData name="Markus Johannes Zock" userId="a2b17c9c-a4d3-40bf-bdef-df4363d20581" providerId="ADAL" clId="{93F8716A-EFE3-1B48-9354-C34852BC58B1}" dt="2020-09-09T17:45:44.319" v="32" actId="20577"/>
        <pc:sldMkLst>
          <pc:docMk/>
          <pc:sldMk cId="3971173553" sldId="285"/>
        </pc:sldMkLst>
        <pc:spChg chg="mod">
          <ac:chgData name="Markus Johannes Zock" userId="a2b17c9c-a4d3-40bf-bdef-df4363d20581" providerId="ADAL" clId="{93F8716A-EFE3-1B48-9354-C34852BC58B1}" dt="2020-09-09T17:45:44.319" v="32" actId="20577"/>
          <ac:spMkLst>
            <pc:docMk/>
            <pc:sldMk cId="3971173553" sldId="285"/>
            <ac:spMk id="48" creationId="{00000000-0000-0000-0000-000000000000}"/>
          </ac:spMkLst>
        </pc:spChg>
      </pc:sldChg>
      <pc:sldChg chg="modNotesTx">
        <pc:chgData name="Markus Johannes Zock" userId="a2b17c9c-a4d3-40bf-bdef-df4363d20581" providerId="ADAL" clId="{93F8716A-EFE3-1B48-9354-C34852BC58B1}" dt="2020-09-09T17:39:32" v="4" actId="20577"/>
        <pc:sldMkLst>
          <pc:docMk/>
          <pc:sldMk cId="4036583439" sldId="303"/>
        </pc:sldMkLst>
      </pc:sldChg>
      <pc:sldChg chg="modNotesTx">
        <pc:chgData name="Markus Johannes Zock" userId="a2b17c9c-a4d3-40bf-bdef-df4363d20581" providerId="ADAL" clId="{93F8716A-EFE3-1B48-9354-C34852BC58B1}" dt="2020-09-09T17:43:23.811" v="17" actId="20577"/>
        <pc:sldMkLst>
          <pc:docMk/>
          <pc:sldMk cId="2224385450" sldId="306"/>
        </pc:sldMkLst>
      </pc:sldChg>
      <pc:sldChg chg="modNotesTx">
        <pc:chgData name="Markus Johannes Zock" userId="a2b17c9c-a4d3-40bf-bdef-df4363d20581" providerId="ADAL" clId="{93F8716A-EFE3-1B48-9354-C34852BC58B1}" dt="2020-09-09T17:42:19.148" v="12" actId="20577"/>
        <pc:sldMkLst>
          <pc:docMk/>
          <pc:sldMk cId="3798027426" sldId="318"/>
        </pc:sldMkLst>
      </pc:sldChg>
      <pc:sldChg chg="modNotesTx">
        <pc:chgData name="Markus Johannes Zock" userId="a2b17c9c-a4d3-40bf-bdef-df4363d20581" providerId="ADAL" clId="{93F8716A-EFE3-1B48-9354-C34852BC58B1}" dt="2020-09-09T17:42:56.632" v="15" actId="20577"/>
        <pc:sldMkLst>
          <pc:docMk/>
          <pc:sldMk cId="641001394" sldId="322"/>
        </pc:sldMkLst>
      </pc:sldChg>
      <pc:sldChg chg="modSp modCm">
        <pc:chgData name="Markus Johannes Zock" userId="a2b17c9c-a4d3-40bf-bdef-df4363d20581" providerId="ADAL" clId="{93F8716A-EFE3-1B48-9354-C34852BC58B1}" dt="2020-09-09T17:44:25.710" v="25" actId="20577"/>
        <pc:sldMkLst>
          <pc:docMk/>
          <pc:sldMk cId="3931023776" sldId="330"/>
        </pc:sldMkLst>
        <pc:spChg chg="mod">
          <ac:chgData name="Markus Johannes Zock" userId="a2b17c9c-a4d3-40bf-bdef-df4363d20581" providerId="ADAL" clId="{93F8716A-EFE3-1B48-9354-C34852BC58B1}" dt="2020-09-09T17:44:25.710" v="25" actId="20577"/>
          <ac:spMkLst>
            <pc:docMk/>
            <pc:sldMk cId="3931023776" sldId="330"/>
            <ac:spMk id="2" creationId="{00000000-0000-0000-0000-000000000000}"/>
          </ac:spMkLst>
        </pc:spChg>
      </pc:sldChg>
      <pc:sldChg chg="modSp">
        <pc:chgData name="Markus Johannes Zock" userId="a2b17c9c-a4d3-40bf-bdef-df4363d20581" providerId="ADAL" clId="{93F8716A-EFE3-1B48-9354-C34852BC58B1}" dt="2020-09-09T17:44:46.575" v="30" actId="20577"/>
        <pc:sldMkLst>
          <pc:docMk/>
          <pc:sldMk cId="4197327213" sldId="331"/>
        </pc:sldMkLst>
        <pc:spChg chg="mod">
          <ac:chgData name="Markus Johannes Zock" userId="a2b17c9c-a4d3-40bf-bdef-df4363d20581" providerId="ADAL" clId="{93F8716A-EFE3-1B48-9354-C34852BC58B1}" dt="2020-09-09T17:44:46.575" v="30" actId="20577"/>
          <ac:spMkLst>
            <pc:docMk/>
            <pc:sldMk cId="4197327213" sldId="331"/>
            <ac:spMk id="2" creationId="{00000000-0000-0000-0000-000000000000}"/>
          </ac:spMkLst>
        </pc:spChg>
      </pc:sldChg>
      <pc:sldChg chg="modSp mod">
        <pc:chgData name="Markus Johannes Zock" userId="a2b17c9c-a4d3-40bf-bdef-df4363d20581" providerId="ADAL" clId="{93F8716A-EFE3-1B48-9354-C34852BC58B1}" dt="2020-09-09T17:46:11.437" v="36" actId="255"/>
        <pc:sldMkLst>
          <pc:docMk/>
          <pc:sldMk cId="3116551269" sldId="606"/>
        </pc:sldMkLst>
        <pc:spChg chg="mod">
          <ac:chgData name="Markus Johannes Zock" userId="a2b17c9c-a4d3-40bf-bdef-df4363d20581" providerId="ADAL" clId="{93F8716A-EFE3-1B48-9354-C34852BC58B1}" dt="2020-09-09T17:46:11.437" v="36" actId="255"/>
          <ac:spMkLst>
            <pc:docMk/>
            <pc:sldMk cId="3116551269" sldId="606"/>
            <ac:spMk id="7" creationId="{9FBD5EDC-51DF-3D41-B852-0250BA24A42E}"/>
          </ac:spMkLst>
        </pc:spChg>
      </pc:sldChg>
      <pc:sldChg chg="modNotesTx">
        <pc:chgData name="Markus Johannes Zock" userId="a2b17c9c-a4d3-40bf-bdef-df4363d20581" providerId="ADAL" clId="{93F8716A-EFE3-1B48-9354-C34852BC58B1}" dt="2020-09-09T17:38:54.651" v="1" actId="20577"/>
        <pc:sldMkLst>
          <pc:docMk/>
          <pc:sldMk cId="607529634" sldId="607"/>
        </pc:sldMkLst>
      </pc:sldChg>
      <pc:sldChg chg="modNotesTx">
        <pc:chgData name="Markus Johannes Zock" userId="a2b17c9c-a4d3-40bf-bdef-df4363d20581" providerId="ADAL" clId="{93F8716A-EFE3-1B48-9354-C34852BC58B1}" dt="2020-09-09T17:40:07.848" v="6" actId="20577"/>
        <pc:sldMkLst>
          <pc:docMk/>
          <pc:sldMk cId="300269600" sldId="608"/>
        </pc:sldMkLst>
      </pc:sldChg>
    </pc:docChg>
  </pc:docChgLst>
  <pc:docChgLst>
    <pc:chgData name="Markus Johannes Zock" userId="S::markus.zock@un.org::a2b17c9c-a4d3-40bf-bdef-df4363d20581" providerId="AD" clId="Web-{FCA1DAC1-0ADB-5DCB-1027-3AEC4AF2F56A}"/>
    <pc:docChg chg="modSld">
      <pc:chgData name="Markus Johannes Zock" userId="S::markus.zock@un.org::a2b17c9c-a4d3-40bf-bdef-df4363d20581" providerId="AD" clId="Web-{FCA1DAC1-0ADB-5DCB-1027-3AEC4AF2F56A}" dt="2020-08-28T14:33:29.236" v="187" actId="20577"/>
      <pc:docMkLst>
        <pc:docMk/>
      </pc:docMkLst>
      <pc:sldChg chg="modSp">
        <pc:chgData name="Markus Johannes Zock" userId="S::markus.zock@un.org::a2b17c9c-a4d3-40bf-bdef-df4363d20581" providerId="AD" clId="Web-{FCA1DAC1-0ADB-5DCB-1027-3AEC4AF2F56A}" dt="2020-08-28T14:23:00.056" v="40" actId="20577"/>
        <pc:sldMkLst>
          <pc:docMk/>
          <pc:sldMk cId="4036583439" sldId="303"/>
        </pc:sldMkLst>
        <pc:spChg chg="mod">
          <ac:chgData name="Markus Johannes Zock" userId="S::markus.zock@un.org::a2b17c9c-a4d3-40bf-bdef-df4363d20581" providerId="AD" clId="Web-{FCA1DAC1-0ADB-5DCB-1027-3AEC4AF2F56A}" dt="2020-08-28T14:22:11.321" v="18" actId="20577"/>
          <ac:spMkLst>
            <pc:docMk/>
            <pc:sldMk cId="4036583439" sldId="303"/>
            <ac:spMk id="32" creationId="{BAB8BD0A-633A-4D44-8E78-9628854EAAE5}"/>
          </ac:spMkLst>
        </pc:spChg>
        <pc:spChg chg="mod">
          <ac:chgData name="Markus Johannes Zock" userId="S::markus.zock@un.org::a2b17c9c-a4d3-40bf-bdef-df4363d20581" providerId="AD" clId="Web-{FCA1DAC1-0ADB-5DCB-1027-3AEC4AF2F56A}" dt="2020-08-28T14:22:20.758" v="23" actId="20577"/>
          <ac:spMkLst>
            <pc:docMk/>
            <pc:sldMk cId="4036583439" sldId="303"/>
            <ac:spMk id="33" creationId="{9FF15E19-17D2-0246-925D-1A01FCB88EEF}"/>
          </ac:spMkLst>
        </pc:spChg>
        <pc:spChg chg="mod">
          <ac:chgData name="Markus Johannes Zock" userId="S::markus.zock@un.org::a2b17c9c-a4d3-40bf-bdef-df4363d20581" providerId="AD" clId="Web-{FCA1DAC1-0ADB-5DCB-1027-3AEC4AF2F56A}" dt="2020-08-28T14:23:00.056" v="40" actId="20577"/>
          <ac:spMkLst>
            <pc:docMk/>
            <pc:sldMk cId="4036583439" sldId="303"/>
            <ac:spMk id="34" creationId="{4F2DD0A0-CED4-E24A-B293-1E1256F51095}"/>
          </ac:spMkLst>
        </pc:spChg>
        <pc:spChg chg="mod">
          <ac:chgData name="Markus Johannes Zock" userId="S::markus.zock@un.org::a2b17c9c-a4d3-40bf-bdef-df4363d20581" providerId="AD" clId="Web-{FCA1DAC1-0ADB-5DCB-1027-3AEC4AF2F56A}" dt="2020-08-28T14:22:52.681" v="34" actId="20577"/>
          <ac:spMkLst>
            <pc:docMk/>
            <pc:sldMk cId="4036583439" sldId="303"/>
            <ac:spMk id="35" creationId="{CB423D37-5809-7E4A-9A90-DAC9651FC681}"/>
          </ac:spMkLst>
        </pc:spChg>
      </pc:sldChg>
      <pc:sldChg chg="modSp">
        <pc:chgData name="Markus Johannes Zock" userId="S::markus.zock@un.org::a2b17c9c-a4d3-40bf-bdef-df4363d20581" providerId="AD" clId="Web-{FCA1DAC1-0ADB-5DCB-1027-3AEC4AF2F56A}" dt="2020-08-28T14:27:41.513" v="118" actId="20577"/>
        <pc:sldMkLst>
          <pc:docMk/>
          <pc:sldMk cId="2224385450" sldId="306"/>
        </pc:sldMkLst>
        <pc:spChg chg="mod">
          <ac:chgData name="Markus Johannes Zock" userId="S::markus.zock@un.org::a2b17c9c-a4d3-40bf-bdef-df4363d20581" providerId="AD" clId="Web-{FCA1DAC1-0ADB-5DCB-1027-3AEC4AF2F56A}" dt="2020-08-28T14:27:41.513" v="118" actId="20577"/>
          <ac:spMkLst>
            <pc:docMk/>
            <pc:sldMk cId="2224385450" sldId="306"/>
            <ac:spMk id="2" creationId="{00000000-0000-0000-0000-000000000000}"/>
          </ac:spMkLst>
        </pc:spChg>
      </pc:sldChg>
      <pc:sldChg chg="modSp">
        <pc:chgData name="Markus Johannes Zock" userId="S::markus.zock@un.org::a2b17c9c-a4d3-40bf-bdef-df4363d20581" providerId="AD" clId="Web-{FCA1DAC1-0ADB-5DCB-1027-3AEC4AF2F56A}" dt="2020-08-28T14:28:09.372" v="123" actId="20577"/>
        <pc:sldMkLst>
          <pc:docMk/>
          <pc:sldMk cId="1839193348" sldId="309"/>
        </pc:sldMkLst>
        <pc:spChg chg="mod">
          <ac:chgData name="Markus Johannes Zock" userId="S::markus.zock@un.org::a2b17c9c-a4d3-40bf-bdef-df4363d20581" providerId="AD" clId="Web-{FCA1DAC1-0ADB-5DCB-1027-3AEC4AF2F56A}" dt="2020-08-28T14:28:09.372" v="123" actId="20577"/>
          <ac:spMkLst>
            <pc:docMk/>
            <pc:sldMk cId="1839193348" sldId="309"/>
            <ac:spMk id="2" creationId="{00000000-0000-0000-0000-000000000000}"/>
          </ac:spMkLst>
        </pc:spChg>
      </pc:sldChg>
      <pc:sldChg chg="modSp">
        <pc:chgData name="Markus Johannes Zock" userId="S::markus.zock@un.org::a2b17c9c-a4d3-40bf-bdef-df4363d20581" providerId="AD" clId="Web-{FCA1DAC1-0ADB-5DCB-1027-3AEC4AF2F56A}" dt="2020-08-28T14:26:25.715" v="106" actId="20577"/>
        <pc:sldMkLst>
          <pc:docMk/>
          <pc:sldMk cId="3798027426" sldId="318"/>
        </pc:sldMkLst>
        <pc:spChg chg="mod">
          <ac:chgData name="Markus Johannes Zock" userId="S::markus.zock@un.org::a2b17c9c-a4d3-40bf-bdef-df4363d20581" providerId="AD" clId="Web-{FCA1DAC1-0ADB-5DCB-1027-3AEC4AF2F56A}" dt="2020-08-28T14:25:19.933" v="64" actId="20577"/>
          <ac:spMkLst>
            <pc:docMk/>
            <pc:sldMk cId="3798027426" sldId="318"/>
            <ac:spMk id="25" creationId="{E5693592-2857-E248-85C7-AC7F122368CF}"/>
          </ac:spMkLst>
        </pc:spChg>
        <pc:spChg chg="mod">
          <ac:chgData name="Markus Johannes Zock" userId="S::markus.zock@un.org::a2b17c9c-a4d3-40bf-bdef-df4363d20581" providerId="AD" clId="Web-{FCA1DAC1-0ADB-5DCB-1027-3AEC4AF2F56A}" dt="2020-08-28T14:25:24.292" v="68" actId="20577"/>
          <ac:spMkLst>
            <pc:docMk/>
            <pc:sldMk cId="3798027426" sldId="318"/>
            <ac:spMk id="26" creationId="{73251630-4583-0949-822C-DCD2E7E924C3}"/>
          </ac:spMkLst>
        </pc:spChg>
        <pc:spChg chg="mod">
          <ac:chgData name="Markus Johannes Zock" userId="S::markus.zock@un.org::a2b17c9c-a4d3-40bf-bdef-df4363d20581" providerId="AD" clId="Web-{FCA1DAC1-0ADB-5DCB-1027-3AEC4AF2F56A}" dt="2020-08-28T14:25:15.886" v="60" actId="20577"/>
          <ac:spMkLst>
            <pc:docMk/>
            <pc:sldMk cId="3798027426" sldId="318"/>
            <ac:spMk id="27" creationId="{ADECA4B4-C8BE-254F-99F1-977163FF696C}"/>
          </ac:spMkLst>
        </pc:spChg>
        <pc:spChg chg="mod">
          <ac:chgData name="Markus Johannes Zock" userId="S::markus.zock@un.org::a2b17c9c-a4d3-40bf-bdef-df4363d20581" providerId="AD" clId="Web-{FCA1DAC1-0ADB-5DCB-1027-3AEC4AF2F56A}" dt="2020-08-28T14:26:25.715" v="106" actId="20577"/>
          <ac:spMkLst>
            <pc:docMk/>
            <pc:sldMk cId="3798027426" sldId="318"/>
            <ac:spMk id="28" creationId="{4E60F3D9-A9E3-614F-B53C-2126A70E2DAF}"/>
          </ac:spMkLst>
        </pc:spChg>
        <pc:spChg chg="mod">
          <ac:chgData name="Markus Johannes Zock" userId="S::markus.zock@un.org::a2b17c9c-a4d3-40bf-bdef-df4363d20581" providerId="AD" clId="Web-{FCA1DAC1-0ADB-5DCB-1027-3AEC4AF2F56A}" dt="2020-08-28T14:25:35.495" v="76" actId="20577"/>
          <ac:spMkLst>
            <pc:docMk/>
            <pc:sldMk cId="3798027426" sldId="318"/>
            <ac:spMk id="29" creationId="{557602CF-D04A-C24F-88E1-5125A9467864}"/>
          </ac:spMkLst>
        </pc:spChg>
      </pc:sldChg>
      <pc:sldChg chg="modSp">
        <pc:chgData name="Markus Johannes Zock" userId="S::markus.zock@un.org::a2b17c9c-a4d3-40bf-bdef-df4363d20581" providerId="AD" clId="Web-{FCA1DAC1-0ADB-5DCB-1027-3AEC4AF2F56A}" dt="2020-08-28T14:26:54.184" v="113" actId="20577"/>
        <pc:sldMkLst>
          <pc:docMk/>
          <pc:sldMk cId="641001394" sldId="322"/>
        </pc:sldMkLst>
        <pc:spChg chg="mod">
          <ac:chgData name="Markus Johannes Zock" userId="S::markus.zock@un.org::a2b17c9c-a4d3-40bf-bdef-df4363d20581" providerId="AD" clId="Web-{FCA1DAC1-0ADB-5DCB-1027-3AEC4AF2F56A}" dt="2020-08-28T14:26:54.184" v="113" actId="20577"/>
          <ac:spMkLst>
            <pc:docMk/>
            <pc:sldMk cId="641001394" sldId="322"/>
            <ac:spMk id="9" creationId="{9EE57980-BF3E-BF45-BC29-688EC2A50E35}"/>
          </ac:spMkLst>
        </pc:spChg>
        <pc:spChg chg="mod">
          <ac:chgData name="Markus Johannes Zock" userId="S::markus.zock@un.org::a2b17c9c-a4d3-40bf-bdef-df4363d20581" providerId="AD" clId="Web-{FCA1DAC1-0ADB-5DCB-1027-3AEC4AF2F56A}" dt="2020-08-28T14:26:50.653" v="112" actId="20577"/>
          <ac:spMkLst>
            <pc:docMk/>
            <pc:sldMk cId="641001394" sldId="322"/>
            <ac:spMk id="10" creationId="{32406562-FEE8-2B42-80AE-EA4242D37712}"/>
          </ac:spMkLst>
        </pc:spChg>
        <pc:spChg chg="mod">
          <ac:chgData name="Markus Johannes Zock" userId="S::markus.zock@un.org::a2b17c9c-a4d3-40bf-bdef-df4363d20581" providerId="AD" clId="Web-{FCA1DAC1-0ADB-5DCB-1027-3AEC4AF2F56A}" dt="2020-08-28T14:26:46.559" v="111" actId="20577"/>
          <ac:spMkLst>
            <pc:docMk/>
            <pc:sldMk cId="641001394" sldId="322"/>
            <ac:spMk id="11" creationId="{85B7EC31-BC0D-A24C-AB75-A3C5FFD6157C}"/>
          </ac:spMkLst>
        </pc:spChg>
      </pc:sldChg>
      <pc:sldChg chg="modSp">
        <pc:chgData name="Markus Johannes Zock" userId="S::markus.zock@un.org::a2b17c9c-a4d3-40bf-bdef-df4363d20581" providerId="AD" clId="Web-{FCA1DAC1-0ADB-5DCB-1027-3AEC4AF2F56A}" dt="2020-08-28T14:20:24.054" v="2" actId="20577"/>
        <pc:sldMkLst>
          <pc:docMk/>
          <pc:sldMk cId="3116551269" sldId="606"/>
        </pc:sldMkLst>
        <pc:spChg chg="mod">
          <ac:chgData name="Markus Johannes Zock" userId="S::markus.zock@un.org::a2b17c9c-a4d3-40bf-bdef-df4363d20581" providerId="AD" clId="Web-{FCA1DAC1-0ADB-5DCB-1027-3AEC4AF2F56A}" dt="2020-08-28T14:20:24.054" v="2" actId="20577"/>
          <ac:spMkLst>
            <pc:docMk/>
            <pc:sldMk cId="3116551269" sldId="606"/>
            <ac:spMk id="7" creationId="{9FBD5EDC-51DF-3D41-B852-0250BA24A42E}"/>
          </ac:spMkLst>
        </pc:spChg>
      </pc:sldChg>
      <pc:sldChg chg="modSp">
        <pc:chgData name="Markus Johannes Zock" userId="S::markus.zock@un.org::a2b17c9c-a4d3-40bf-bdef-df4363d20581" providerId="AD" clId="Web-{FCA1DAC1-0ADB-5DCB-1027-3AEC4AF2F56A}" dt="2020-08-28T14:21:51.649" v="11" actId="20577"/>
        <pc:sldMkLst>
          <pc:docMk/>
          <pc:sldMk cId="607529634" sldId="607"/>
        </pc:sldMkLst>
        <pc:spChg chg="mod">
          <ac:chgData name="Markus Johannes Zock" userId="S::markus.zock@un.org::a2b17c9c-a4d3-40bf-bdef-df4363d20581" providerId="AD" clId="Web-{FCA1DAC1-0ADB-5DCB-1027-3AEC4AF2F56A}" dt="2020-08-28T14:21:24.898" v="6" actId="20577"/>
          <ac:spMkLst>
            <pc:docMk/>
            <pc:sldMk cId="607529634" sldId="607"/>
            <ac:spMk id="9" creationId="{892C2DB7-1338-DD45-AEB0-876E92AF22F8}"/>
          </ac:spMkLst>
        </pc:spChg>
        <pc:spChg chg="mod">
          <ac:chgData name="Markus Johannes Zock" userId="S::markus.zock@un.org::a2b17c9c-a4d3-40bf-bdef-df4363d20581" providerId="AD" clId="Web-{FCA1DAC1-0ADB-5DCB-1027-3AEC4AF2F56A}" dt="2020-08-28T14:21:36.180" v="8" actId="20577"/>
          <ac:spMkLst>
            <pc:docMk/>
            <pc:sldMk cId="607529634" sldId="607"/>
            <ac:spMk id="11" creationId="{7204E572-8DE5-FB4E-8AFE-1D36E685FD7A}"/>
          </ac:spMkLst>
        </pc:spChg>
        <pc:spChg chg="mod">
          <ac:chgData name="Markus Johannes Zock" userId="S::markus.zock@un.org::a2b17c9c-a4d3-40bf-bdef-df4363d20581" providerId="AD" clId="Web-{FCA1DAC1-0ADB-5DCB-1027-3AEC4AF2F56A}" dt="2020-08-28T14:21:41.289" v="9" actId="20577"/>
          <ac:spMkLst>
            <pc:docMk/>
            <pc:sldMk cId="607529634" sldId="607"/>
            <ac:spMk id="13" creationId="{0BE34DBD-C7C4-E84F-9DA6-DB31669AD8BB}"/>
          </ac:spMkLst>
        </pc:spChg>
        <pc:spChg chg="mod">
          <ac:chgData name="Markus Johannes Zock" userId="S::markus.zock@un.org::a2b17c9c-a4d3-40bf-bdef-df4363d20581" providerId="AD" clId="Web-{FCA1DAC1-0ADB-5DCB-1027-3AEC4AF2F56A}" dt="2020-08-28T14:21:46.742" v="10" actId="20577"/>
          <ac:spMkLst>
            <pc:docMk/>
            <pc:sldMk cId="607529634" sldId="607"/>
            <ac:spMk id="15" creationId="{A81C825A-1546-824B-87A1-F70F43E1F563}"/>
          </ac:spMkLst>
        </pc:spChg>
        <pc:spChg chg="mod">
          <ac:chgData name="Markus Johannes Zock" userId="S::markus.zock@un.org::a2b17c9c-a4d3-40bf-bdef-df4363d20581" providerId="AD" clId="Web-{FCA1DAC1-0ADB-5DCB-1027-3AEC4AF2F56A}" dt="2020-08-28T14:21:51.649" v="11" actId="20577"/>
          <ac:spMkLst>
            <pc:docMk/>
            <pc:sldMk cId="607529634" sldId="607"/>
            <ac:spMk id="17" creationId="{E0F437F4-1F96-6D4D-AC09-A9F3A7C70584}"/>
          </ac:spMkLst>
        </pc:spChg>
      </pc:sldChg>
      <pc:sldChg chg="modSp">
        <pc:chgData name="Markus Johannes Zock" userId="S::markus.zock@un.org::a2b17c9c-a4d3-40bf-bdef-df4363d20581" providerId="AD" clId="Web-{FCA1DAC1-0ADB-5DCB-1027-3AEC4AF2F56A}" dt="2020-08-28T14:23:33.150" v="48" actId="20577"/>
        <pc:sldMkLst>
          <pc:docMk/>
          <pc:sldMk cId="300269600" sldId="608"/>
        </pc:sldMkLst>
        <pc:spChg chg="mod">
          <ac:chgData name="Markus Johannes Zock" userId="S::markus.zock@un.org::a2b17c9c-a4d3-40bf-bdef-df4363d20581" providerId="AD" clId="Web-{FCA1DAC1-0ADB-5DCB-1027-3AEC4AF2F56A}" dt="2020-08-28T14:23:15.978" v="43" actId="20577"/>
          <ac:spMkLst>
            <pc:docMk/>
            <pc:sldMk cId="300269600" sldId="608"/>
            <ac:spMk id="11" creationId="{BF5AA6A0-1718-5A4E-9517-0FA878E98D0B}"/>
          </ac:spMkLst>
        </pc:spChg>
        <pc:spChg chg="mod">
          <ac:chgData name="Markus Johannes Zock" userId="S::markus.zock@un.org::a2b17c9c-a4d3-40bf-bdef-df4363d20581" providerId="AD" clId="Web-{FCA1DAC1-0ADB-5DCB-1027-3AEC4AF2F56A}" dt="2020-08-28T14:23:26.322" v="46" actId="20577"/>
          <ac:spMkLst>
            <pc:docMk/>
            <pc:sldMk cId="300269600" sldId="608"/>
            <ac:spMk id="13" creationId="{9C11F302-D3AE-2F45-8D2F-F9F1968255D9}"/>
          </ac:spMkLst>
        </pc:spChg>
        <pc:spChg chg="mod">
          <ac:chgData name="Markus Johannes Zock" userId="S::markus.zock@un.org::a2b17c9c-a4d3-40bf-bdef-df4363d20581" providerId="AD" clId="Web-{FCA1DAC1-0ADB-5DCB-1027-3AEC4AF2F56A}" dt="2020-08-28T14:23:33.150" v="48" actId="20577"/>
          <ac:spMkLst>
            <pc:docMk/>
            <pc:sldMk cId="300269600" sldId="608"/>
            <ac:spMk id="15" creationId="{37F945C2-4974-454F-9BCF-3A9FE6A0ED5D}"/>
          </ac:spMkLst>
        </pc:spChg>
      </pc:sldChg>
      <pc:sldChg chg="modSp">
        <pc:chgData name="Markus Johannes Zock" userId="S::markus.zock@un.org::a2b17c9c-a4d3-40bf-bdef-df4363d20581" providerId="AD" clId="Web-{FCA1DAC1-0ADB-5DCB-1027-3AEC4AF2F56A}" dt="2020-08-28T14:20:37.804" v="5" actId="20577"/>
        <pc:sldMkLst>
          <pc:docMk/>
          <pc:sldMk cId="82017359" sldId="609"/>
        </pc:sldMkLst>
        <pc:spChg chg="mod">
          <ac:chgData name="Markus Johannes Zock" userId="S::markus.zock@un.org::a2b17c9c-a4d3-40bf-bdef-df4363d20581" providerId="AD" clId="Web-{FCA1DAC1-0ADB-5DCB-1027-3AEC4AF2F56A}" dt="2020-08-28T14:20:37.804" v="5" actId="20577"/>
          <ac:spMkLst>
            <pc:docMk/>
            <pc:sldMk cId="82017359" sldId="609"/>
            <ac:spMk id="14" creationId="{0FA587EF-190A-B744-B74A-09D506C83C4C}"/>
          </ac:spMkLst>
        </pc:spChg>
      </pc:sldChg>
      <pc:sldChg chg="delSp modSp">
        <pc:chgData name="Markus Johannes Zock" userId="S::markus.zock@un.org::a2b17c9c-a4d3-40bf-bdef-df4363d20581" providerId="AD" clId="Web-{FCA1DAC1-0ADB-5DCB-1027-3AEC4AF2F56A}" dt="2020-08-28T14:33:29.236" v="187" actId="20577"/>
        <pc:sldMkLst>
          <pc:docMk/>
          <pc:sldMk cId="2689152669" sldId="611"/>
        </pc:sldMkLst>
        <pc:spChg chg="mod">
          <ac:chgData name="Markus Johannes Zock" userId="S::markus.zock@un.org::a2b17c9c-a4d3-40bf-bdef-df4363d20581" providerId="AD" clId="Web-{FCA1DAC1-0ADB-5DCB-1027-3AEC4AF2F56A}" dt="2020-08-28T14:32:56.954" v="180" actId="20577"/>
          <ac:spMkLst>
            <pc:docMk/>
            <pc:sldMk cId="2689152669" sldId="611"/>
            <ac:spMk id="26" creationId="{0D0FE591-E5BB-E94E-B708-F1A3E4470D29}"/>
          </ac:spMkLst>
        </pc:spChg>
        <pc:spChg chg="del">
          <ac:chgData name="Markus Johannes Zock" userId="S::markus.zock@un.org::a2b17c9c-a4d3-40bf-bdef-df4363d20581" providerId="AD" clId="Web-{FCA1DAC1-0ADB-5DCB-1027-3AEC4AF2F56A}" dt="2020-08-28T14:31:19.219" v="168"/>
          <ac:spMkLst>
            <pc:docMk/>
            <pc:sldMk cId="2689152669" sldId="611"/>
            <ac:spMk id="29" creationId="{8523CE12-6ED7-9348-BF2D-92C058712AC5}"/>
          </ac:spMkLst>
        </pc:spChg>
        <pc:spChg chg="mod">
          <ac:chgData name="Markus Johannes Zock" userId="S::markus.zock@un.org::a2b17c9c-a4d3-40bf-bdef-df4363d20581" providerId="AD" clId="Web-{FCA1DAC1-0ADB-5DCB-1027-3AEC4AF2F56A}" dt="2020-08-28T14:30:38.546" v="156" actId="20577"/>
          <ac:spMkLst>
            <pc:docMk/>
            <pc:sldMk cId="2689152669" sldId="611"/>
            <ac:spMk id="37" creationId="{91282463-2427-9C4B-9D62-0DB187C77365}"/>
          </ac:spMkLst>
        </pc:spChg>
        <pc:spChg chg="mod">
          <ac:chgData name="Markus Johannes Zock" userId="S::markus.zock@un.org::a2b17c9c-a4d3-40bf-bdef-df4363d20581" providerId="AD" clId="Web-{FCA1DAC1-0ADB-5DCB-1027-3AEC4AF2F56A}" dt="2020-08-28T14:33:29.236" v="187" actId="20577"/>
          <ac:spMkLst>
            <pc:docMk/>
            <pc:sldMk cId="2689152669" sldId="611"/>
            <ac:spMk id="40" creationId="{B0A8855C-8660-9E4C-907D-64CB4C3101F1}"/>
          </ac:spMkLst>
        </pc:spChg>
        <pc:spChg chg="del">
          <ac:chgData name="Markus Johannes Zock" userId="S::markus.zock@un.org::a2b17c9c-a4d3-40bf-bdef-df4363d20581" providerId="AD" clId="Web-{FCA1DAC1-0ADB-5DCB-1027-3AEC4AF2F56A}" dt="2020-08-28T14:31:22.187" v="169"/>
          <ac:spMkLst>
            <pc:docMk/>
            <pc:sldMk cId="2689152669" sldId="611"/>
            <ac:spMk id="42" creationId="{ED1BA19A-CCD4-2D48-9110-5A412213A093}"/>
          </ac:spMkLst>
        </pc:spChg>
        <pc:spChg chg="del">
          <ac:chgData name="Markus Johannes Zock" userId="S::markus.zock@un.org::a2b17c9c-a4d3-40bf-bdef-df4363d20581" providerId="AD" clId="Web-{FCA1DAC1-0ADB-5DCB-1027-3AEC4AF2F56A}" dt="2020-08-28T14:31:15.578" v="167"/>
          <ac:spMkLst>
            <pc:docMk/>
            <pc:sldMk cId="2689152669" sldId="611"/>
            <ac:spMk id="43" creationId="{043AED98-B3A6-9F40-A663-FFF3B82A0AAF}"/>
          </ac:spMkLst>
        </pc:spChg>
        <pc:spChg chg="mod">
          <ac:chgData name="Markus Johannes Zock" userId="S::markus.zock@un.org::a2b17c9c-a4d3-40bf-bdef-df4363d20581" providerId="AD" clId="Web-{FCA1DAC1-0ADB-5DCB-1027-3AEC4AF2F56A}" dt="2020-08-28T14:30:42.968" v="160" actId="20577"/>
          <ac:spMkLst>
            <pc:docMk/>
            <pc:sldMk cId="2689152669" sldId="611"/>
            <ac:spMk id="48" creationId="{7C49DF9E-BA56-314D-A0AF-DA0AF248C75A}"/>
          </ac:spMkLst>
        </pc:spChg>
        <pc:spChg chg="mod">
          <ac:chgData name="Markus Johannes Zock" userId="S::markus.zock@un.org::a2b17c9c-a4d3-40bf-bdef-df4363d20581" providerId="AD" clId="Web-{FCA1DAC1-0ADB-5DCB-1027-3AEC4AF2F56A}" dt="2020-08-28T14:31:56.579" v="172" actId="14100"/>
          <ac:spMkLst>
            <pc:docMk/>
            <pc:sldMk cId="2689152669" sldId="611"/>
            <ac:spMk id="57" creationId="{79258DD1-3757-7842-A6E5-1299B0FFBDF3}"/>
          </ac:spMkLst>
        </pc:spChg>
        <pc:spChg chg="mod">
          <ac:chgData name="Markus Johannes Zock" userId="S::markus.zock@un.org::a2b17c9c-a4d3-40bf-bdef-df4363d20581" providerId="AD" clId="Web-{FCA1DAC1-0ADB-5DCB-1027-3AEC4AF2F56A}" dt="2020-08-28T14:30:52.625" v="164" actId="20577"/>
          <ac:spMkLst>
            <pc:docMk/>
            <pc:sldMk cId="2689152669" sldId="611"/>
            <ac:spMk id="63" creationId="{2DF6C123-49C1-0A41-8A96-8EF1CD9B33C6}"/>
          </ac:spMkLst>
        </pc:spChg>
        <pc:grpChg chg="mod">
          <ac:chgData name="Markus Johannes Zock" userId="S::markus.zock@un.org::a2b17c9c-a4d3-40bf-bdef-df4363d20581" providerId="AD" clId="Web-{FCA1DAC1-0ADB-5DCB-1027-3AEC4AF2F56A}" dt="2020-08-28T14:32:46.032" v="174" actId="1076"/>
          <ac:grpSpMkLst>
            <pc:docMk/>
            <pc:sldMk cId="2689152669" sldId="611"/>
            <ac:grpSpMk id="24" creationId="{218FEEDF-3542-1A48-9AEA-DF5613AB8987}"/>
          </ac:grpSpMkLst>
        </pc:grpChg>
        <pc:grpChg chg="mod">
          <ac:chgData name="Markus Johannes Zock" userId="S::markus.zock@un.org::a2b17c9c-a4d3-40bf-bdef-df4363d20581" providerId="AD" clId="Web-{FCA1DAC1-0ADB-5DCB-1027-3AEC4AF2F56A}" dt="2020-08-28T14:33:19.283" v="181" actId="1076"/>
          <ac:grpSpMkLst>
            <pc:docMk/>
            <pc:sldMk cId="2689152669" sldId="611"/>
            <ac:grpSpMk id="38" creationId="{74508ED3-CD46-F643-8FF1-9CD253D512BE}"/>
          </ac:grpSpMkLst>
        </pc:grpChg>
        <pc:grpChg chg="del">
          <ac:chgData name="Markus Johannes Zock" userId="S::markus.zock@un.org::a2b17c9c-a4d3-40bf-bdef-df4363d20581" providerId="AD" clId="Web-{FCA1DAC1-0ADB-5DCB-1027-3AEC4AF2F56A}" dt="2020-08-28T14:31:22.187" v="169"/>
          <ac:grpSpMkLst>
            <pc:docMk/>
            <pc:sldMk cId="2689152669" sldId="611"/>
            <ac:grpSpMk id="39" creationId="{C560846A-D5C3-DB4C-A796-99D67149E9EF}"/>
          </ac:grpSpMkLst>
        </pc:grpChg>
      </pc:sldChg>
      <pc:sldChg chg="modSp">
        <pc:chgData name="Markus Johannes Zock" userId="S::markus.zock@un.org::a2b17c9c-a4d3-40bf-bdef-df4363d20581" providerId="AD" clId="Web-{FCA1DAC1-0ADB-5DCB-1027-3AEC4AF2F56A}" dt="2020-08-28T14:25:01.964" v="57" actId="20577"/>
        <pc:sldMkLst>
          <pc:docMk/>
          <pc:sldMk cId="3885635693" sldId="612"/>
        </pc:sldMkLst>
        <pc:spChg chg="mod">
          <ac:chgData name="Markus Johannes Zock" userId="S::markus.zock@un.org::a2b17c9c-a4d3-40bf-bdef-df4363d20581" providerId="AD" clId="Web-{FCA1DAC1-0ADB-5DCB-1027-3AEC4AF2F56A}" dt="2020-08-28T14:24:50.432" v="54" actId="20577"/>
          <ac:spMkLst>
            <pc:docMk/>
            <pc:sldMk cId="3885635693" sldId="612"/>
            <ac:spMk id="48" creationId="{9C32B5F5-4063-A84D-9357-BA93685271AF}"/>
          </ac:spMkLst>
        </pc:spChg>
        <pc:spChg chg="mod">
          <ac:chgData name="Markus Johannes Zock" userId="S::markus.zock@un.org::a2b17c9c-a4d3-40bf-bdef-df4363d20581" providerId="AD" clId="Web-{FCA1DAC1-0ADB-5DCB-1027-3AEC4AF2F56A}" dt="2020-08-28T14:24:53.432" v="55" actId="20577"/>
          <ac:spMkLst>
            <pc:docMk/>
            <pc:sldMk cId="3885635693" sldId="612"/>
            <ac:spMk id="49" creationId="{A8FBA320-57B9-8640-B1EF-3423E8457DEF}"/>
          </ac:spMkLst>
        </pc:spChg>
        <pc:spChg chg="mod">
          <ac:chgData name="Markus Johannes Zock" userId="S::markus.zock@un.org::a2b17c9c-a4d3-40bf-bdef-df4363d20581" providerId="AD" clId="Web-{FCA1DAC1-0ADB-5DCB-1027-3AEC4AF2F56A}" dt="2020-08-28T14:24:57.573" v="56" actId="20577"/>
          <ac:spMkLst>
            <pc:docMk/>
            <pc:sldMk cId="3885635693" sldId="612"/>
            <ac:spMk id="50" creationId="{151D25C9-F851-994D-804B-806DF2DE0962}"/>
          </ac:spMkLst>
        </pc:spChg>
        <pc:spChg chg="mod">
          <ac:chgData name="Markus Johannes Zock" userId="S::markus.zock@un.org::a2b17c9c-a4d3-40bf-bdef-df4363d20581" providerId="AD" clId="Web-{FCA1DAC1-0ADB-5DCB-1027-3AEC4AF2F56A}" dt="2020-08-28T14:25:01.964" v="57" actId="20577"/>
          <ac:spMkLst>
            <pc:docMk/>
            <pc:sldMk cId="3885635693" sldId="612"/>
            <ac:spMk id="51" creationId="{59C75458-728B-2D4D-97AA-1441F93485C0}"/>
          </ac:spMkLst>
        </pc:spChg>
      </pc:sldChg>
      <pc:sldChg chg="modSp">
        <pc:chgData name="Markus Johannes Zock" userId="S::markus.zock@un.org::a2b17c9c-a4d3-40bf-bdef-df4363d20581" providerId="AD" clId="Web-{FCA1DAC1-0ADB-5DCB-1027-3AEC4AF2F56A}" dt="2020-08-28T14:24:38.401" v="53" actId="20577"/>
        <pc:sldMkLst>
          <pc:docMk/>
          <pc:sldMk cId="6560656" sldId="613"/>
        </pc:sldMkLst>
        <pc:spChg chg="mod">
          <ac:chgData name="Markus Johannes Zock" userId="S::markus.zock@un.org::a2b17c9c-a4d3-40bf-bdef-df4363d20581" providerId="AD" clId="Web-{FCA1DAC1-0ADB-5DCB-1027-3AEC4AF2F56A}" dt="2020-08-28T14:24:18.041" v="49" actId="20577"/>
          <ac:spMkLst>
            <pc:docMk/>
            <pc:sldMk cId="6560656" sldId="613"/>
            <ac:spMk id="38" creationId="{0264318A-EF4F-2742-8557-D3ACB8FB8EF8}"/>
          </ac:spMkLst>
        </pc:spChg>
        <pc:spChg chg="mod">
          <ac:chgData name="Markus Johannes Zock" userId="S::markus.zock@un.org::a2b17c9c-a4d3-40bf-bdef-df4363d20581" providerId="AD" clId="Web-{FCA1DAC1-0ADB-5DCB-1027-3AEC4AF2F56A}" dt="2020-08-28T14:24:23.635" v="50" actId="20577"/>
          <ac:spMkLst>
            <pc:docMk/>
            <pc:sldMk cId="6560656" sldId="613"/>
            <ac:spMk id="40" creationId="{57E18EA3-ED4C-EB4C-83F7-91D254E2391F}"/>
          </ac:spMkLst>
        </pc:spChg>
        <pc:spChg chg="mod">
          <ac:chgData name="Markus Johannes Zock" userId="S::markus.zock@un.org::a2b17c9c-a4d3-40bf-bdef-df4363d20581" providerId="AD" clId="Web-{FCA1DAC1-0ADB-5DCB-1027-3AEC4AF2F56A}" dt="2020-08-28T14:24:28.182" v="51" actId="20577"/>
          <ac:spMkLst>
            <pc:docMk/>
            <pc:sldMk cId="6560656" sldId="613"/>
            <ac:spMk id="42" creationId="{EA84AABF-3309-7148-B9BF-D4D679BDA0FB}"/>
          </ac:spMkLst>
        </pc:spChg>
        <pc:spChg chg="mod">
          <ac:chgData name="Markus Johannes Zock" userId="S::markus.zock@un.org::a2b17c9c-a4d3-40bf-bdef-df4363d20581" providerId="AD" clId="Web-{FCA1DAC1-0ADB-5DCB-1027-3AEC4AF2F56A}" dt="2020-08-28T14:24:32.479" v="52" actId="20577"/>
          <ac:spMkLst>
            <pc:docMk/>
            <pc:sldMk cId="6560656" sldId="613"/>
            <ac:spMk id="44" creationId="{EB2E0E31-BF7E-C84F-893E-EDC32B1A0995}"/>
          </ac:spMkLst>
        </pc:spChg>
        <pc:spChg chg="mod">
          <ac:chgData name="Markus Johannes Zock" userId="S::markus.zock@un.org::a2b17c9c-a4d3-40bf-bdef-df4363d20581" providerId="AD" clId="Web-{FCA1DAC1-0ADB-5DCB-1027-3AEC4AF2F56A}" dt="2020-08-28T14:24:38.401" v="53" actId="20577"/>
          <ac:spMkLst>
            <pc:docMk/>
            <pc:sldMk cId="6560656" sldId="613"/>
            <ac:spMk id="46" creationId="{9298BFC8-0EF7-3F49-A165-83AB1A7EEF2D}"/>
          </ac:spMkLst>
        </pc:spChg>
      </pc:sldChg>
    </pc:docChg>
  </pc:docChgLst>
  <pc:docChgLst>
    <pc:chgData name="Markus Johannes Zock" userId="S::markus.zock@un.org::a2b17c9c-a4d3-40bf-bdef-df4363d20581" providerId="AD" clId="Web-{F85E41EF-8138-E2E0-34D6-5A19D4629320}"/>
    <pc:docChg chg="modSld">
      <pc:chgData name="Markus Johannes Zock" userId="S::markus.zock@un.org::a2b17c9c-a4d3-40bf-bdef-df4363d20581" providerId="AD" clId="Web-{F85E41EF-8138-E2E0-34D6-5A19D4629320}" dt="2020-08-28T14:47:33.403" v="83" actId="20577"/>
      <pc:docMkLst>
        <pc:docMk/>
      </pc:docMkLst>
      <pc:sldChg chg="modSp">
        <pc:chgData name="Markus Johannes Zock" userId="S::markus.zock@un.org::a2b17c9c-a4d3-40bf-bdef-df4363d20581" providerId="AD" clId="Web-{F85E41EF-8138-E2E0-34D6-5A19D4629320}" dt="2020-08-28T14:43:10.151" v="72" actId="20577"/>
        <pc:sldMkLst>
          <pc:docMk/>
          <pc:sldMk cId="4036583439" sldId="303"/>
        </pc:sldMkLst>
        <pc:spChg chg="mod">
          <ac:chgData name="Markus Johannes Zock" userId="S::markus.zock@un.org::a2b17c9c-a4d3-40bf-bdef-df4363d20581" providerId="AD" clId="Web-{F85E41EF-8138-E2E0-34D6-5A19D4629320}" dt="2020-08-28T14:41:56.556" v="68" actId="20577"/>
          <ac:spMkLst>
            <pc:docMk/>
            <pc:sldMk cId="4036583439" sldId="303"/>
            <ac:spMk id="32" creationId="{BAB8BD0A-633A-4D44-8E78-9628854EAAE5}"/>
          </ac:spMkLst>
        </pc:spChg>
        <pc:spChg chg="mod">
          <ac:chgData name="Markus Johannes Zock" userId="S::markus.zock@un.org::a2b17c9c-a4d3-40bf-bdef-df4363d20581" providerId="AD" clId="Web-{F85E41EF-8138-E2E0-34D6-5A19D4629320}" dt="2020-08-28T14:43:10.151" v="72" actId="20577"/>
          <ac:spMkLst>
            <pc:docMk/>
            <pc:sldMk cId="4036583439" sldId="303"/>
            <ac:spMk id="34" creationId="{4F2DD0A0-CED4-E24A-B293-1E1256F51095}"/>
          </ac:spMkLst>
        </pc:spChg>
      </pc:sldChg>
      <pc:sldChg chg="modSp">
        <pc:chgData name="Markus Johannes Zock" userId="S::markus.zock@un.org::a2b17c9c-a4d3-40bf-bdef-df4363d20581" providerId="AD" clId="Web-{F85E41EF-8138-E2E0-34D6-5A19D4629320}" dt="2020-08-28T14:47:33.403" v="83" actId="20577"/>
        <pc:sldMkLst>
          <pc:docMk/>
          <pc:sldMk cId="2224385450" sldId="306"/>
        </pc:sldMkLst>
        <pc:spChg chg="mod">
          <ac:chgData name="Markus Johannes Zock" userId="S::markus.zock@un.org::a2b17c9c-a4d3-40bf-bdef-df4363d20581" providerId="AD" clId="Web-{F85E41EF-8138-E2E0-34D6-5A19D4629320}" dt="2020-08-28T14:47:33.403" v="83" actId="20577"/>
          <ac:spMkLst>
            <pc:docMk/>
            <pc:sldMk cId="2224385450" sldId="306"/>
            <ac:spMk id="2" creationId="{00000000-0000-0000-0000-000000000000}"/>
          </ac:spMkLst>
        </pc:spChg>
      </pc:sldChg>
      <pc:sldChg chg="modSp">
        <pc:chgData name="Markus Johannes Zock" userId="S::markus.zock@un.org::a2b17c9c-a4d3-40bf-bdef-df4363d20581" providerId="AD" clId="Web-{F85E41EF-8138-E2E0-34D6-5A19D4629320}" dt="2020-08-28T14:37:20.053" v="9" actId="20577"/>
        <pc:sldMkLst>
          <pc:docMk/>
          <pc:sldMk cId="1839193348" sldId="309"/>
        </pc:sldMkLst>
        <pc:spChg chg="mod">
          <ac:chgData name="Markus Johannes Zock" userId="S::markus.zock@un.org::a2b17c9c-a4d3-40bf-bdef-df4363d20581" providerId="AD" clId="Web-{F85E41EF-8138-E2E0-34D6-5A19D4629320}" dt="2020-08-28T14:37:20.053" v="9" actId="20577"/>
          <ac:spMkLst>
            <pc:docMk/>
            <pc:sldMk cId="1839193348" sldId="309"/>
            <ac:spMk id="2" creationId="{00000000-0000-0000-0000-000000000000}"/>
          </ac:spMkLst>
        </pc:spChg>
      </pc:sldChg>
      <pc:sldChg chg="modSp">
        <pc:chgData name="Markus Johannes Zock" userId="S::markus.zock@un.org::a2b17c9c-a4d3-40bf-bdef-df4363d20581" providerId="AD" clId="Web-{F85E41EF-8138-E2E0-34D6-5A19D4629320}" dt="2020-08-28T14:41:08.540" v="60" actId="20577"/>
        <pc:sldMkLst>
          <pc:docMk/>
          <pc:sldMk cId="82017359" sldId="609"/>
        </pc:sldMkLst>
        <pc:spChg chg="mod">
          <ac:chgData name="Markus Johannes Zock" userId="S::markus.zock@un.org::a2b17c9c-a4d3-40bf-bdef-df4363d20581" providerId="AD" clId="Web-{F85E41EF-8138-E2E0-34D6-5A19D4629320}" dt="2020-08-28T14:41:08.540" v="60" actId="20577"/>
          <ac:spMkLst>
            <pc:docMk/>
            <pc:sldMk cId="82017359" sldId="609"/>
            <ac:spMk id="14" creationId="{0FA587EF-190A-B744-B74A-09D506C83C4C}"/>
          </ac:spMkLst>
        </pc:spChg>
      </pc:sldChg>
      <pc:sldChg chg="modSp">
        <pc:chgData name="Markus Johannes Zock" userId="S::markus.zock@un.org::a2b17c9c-a4d3-40bf-bdef-df4363d20581" providerId="AD" clId="Web-{F85E41EF-8138-E2E0-34D6-5A19D4629320}" dt="2020-08-28T14:36:22.068" v="7" actId="20577"/>
        <pc:sldMkLst>
          <pc:docMk/>
          <pc:sldMk cId="2689152669" sldId="611"/>
        </pc:sldMkLst>
        <pc:spChg chg="mod">
          <ac:chgData name="Markus Johannes Zock" userId="S::markus.zock@un.org::a2b17c9c-a4d3-40bf-bdef-df4363d20581" providerId="AD" clId="Web-{F85E41EF-8138-E2E0-34D6-5A19D4629320}" dt="2020-08-28T14:36:22.068" v="7" actId="20577"/>
          <ac:spMkLst>
            <pc:docMk/>
            <pc:sldMk cId="2689152669" sldId="611"/>
            <ac:spMk id="48" creationId="{7C49DF9E-BA56-314D-A0AF-DA0AF248C75A}"/>
          </ac:spMkLst>
        </pc:spChg>
        <pc:grpChg chg="mod">
          <ac:chgData name="Markus Johannes Zock" userId="S::markus.zock@un.org::a2b17c9c-a4d3-40bf-bdef-df4363d20581" providerId="AD" clId="Web-{F85E41EF-8138-E2E0-34D6-5A19D4629320}" dt="2020-08-28T14:34:38.677" v="1" actId="1076"/>
          <ac:grpSpMkLst>
            <pc:docMk/>
            <pc:sldMk cId="2689152669" sldId="611"/>
            <ac:grpSpMk id="24" creationId="{218FEEDF-3542-1A48-9AEA-DF5613AB8987}"/>
          </ac:grpSpMkLst>
        </pc:grpChg>
        <pc:grpChg chg="mod">
          <ac:chgData name="Markus Johannes Zock" userId="S::markus.zock@un.org::a2b17c9c-a4d3-40bf-bdef-df4363d20581" providerId="AD" clId="Web-{F85E41EF-8138-E2E0-34D6-5A19D4629320}" dt="2020-08-28T14:34:52.942" v="2" actId="1076"/>
          <ac:grpSpMkLst>
            <pc:docMk/>
            <pc:sldMk cId="2689152669" sldId="611"/>
            <ac:grpSpMk id="38" creationId="{74508ED3-CD46-F643-8FF1-9CD253D512BE}"/>
          </ac:grpSpMkLst>
        </pc:grpChg>
      </pc:sldChg>
      <pc:sldChg chg="modSp">
        <pc:chgData name="Markus Johannes Zock" userId="S::markus.zock@un.org::a2b17c9c-a4d3-40bf-bdef-df4363d20581" providerId="AD" clId="Web-{F85E41EF-8138-E2E0-34D6-5A19D4629320}" dt="2020-08-28T14:44:38.808" v="80" actId="20577"/>
        <pc:sldMkLst>
          <pc:docMk/>
          <pc:sldMk cId="2869619341" sldId="615"/>
        </pc:sldMkLst>
        <pc:spChg chg="mod">
          <ac:chgData name="Markus Johannes Zock" userId="S::markus.zock@un.org::a2b17c9c-a4d3-40bf-bdef-df4363d20581" providerId="AD" clId="Web-{F85E41EF-8138-E2E0-34D6-5A19D4629320}" dt="2020-08-28T14:44:38.808" v="80" actId="20577"/>
          <ac:spMkLst>
            <pc:docMk/>
            <pc:sldMk cId="2869619341" sldId="615"/>
            <ac:spMk id="21" creationId="{966AF241-9DDC-FE49-8DF1-C9BC594D4127}"/>
          </ac:spMkLst>
        </pc:spChg>
      </pc:sldChg>
    </pc:docChg>
  </pc:docChgLst>
  <pc:docChgLst>
    <pc:chgData name="Markus Johannes Zock" userId="S::markus.zock@un.org::a2b17c9c-a4d3-40bf-bdef-df4363d20581" providerId="AD" clId="Web-{A8CAB69F-70F2-2000-ADD9-B2026EFABE19}"/>
    <pc:docChg chg="modSld">
      <pc:chgData name="Markus Johannes Zock" userId="S::markus.zock@un.org::a2b17c9c-a4d3-40bf-bdef-df4363d20581" providerId="AD" clId="Web-{A8CAB69F-70F2-2000-ADD9-B2026EFABE19}" dt="2021-03-22T15:11:54.630" v="33"/>
      <pc:docMkLst>
        <pc:docMk/>
      </pc:docMkLst>
      <pc:sldChg chg="modSp">
        <pc:chgData name="Markus Johannes Zock" userId="S::markus.zock@un.org::a2b17c9c-a4d3-40bf-bdef-df4363d20581" providerId="AD" clId="Web-{A8CAB69F-70F2-2000-ADD9-B2026EFABE19}" dt="2021-03-22T15:11:54.630" v="33"/>
        <pc:sldMkLst>
          <pc:docMk/>
          <pc:sldMk cId="175723101" sldId="284"/>
        </pc:sldMkLst>
        <pc:graphicFrameChg chg="mod modGraphic">
          <ac:chgData name="Markus Johannes Zock" userId="S::markus.zock@un.org::a2b17c9c-a4d3-40bf-bdef-df4363d20581" providerId="AD" clId="Web-{A8CAB69F-70F2-2000-ADD9-B2026EFABE19}" dt="2021-03-22T15:11:54.630" v="33"/>
          <ac:graphicFrameMkLst>
            <pc:docMk/>
            <pc:sldMk cId="175723101" sldId="284"/>
            <ac:graphicFrameMk id="6" creationId="{28FAF25B-4C8D-F74A-B2BA-14636E816B31}"/>
          </ac:graphicFrameMkLst>
        </pc:graphicFrameChg>
      </pc:sldChg>
    </pc:docChg>
  </pc:docChgLst>
  <pc:docChgLst>
    <pc:chgData name="Markus Johannes Zock" userId="S::markus.zock@un.org::a2b17c9c-a4d3-40bf-bdef-df4363d20581" providerId="AD" clId="Web-{2287BE9F-5025-2000-BE6A-5E9DEF9F84C5}"/>
    <pc:docChg chg="modSld">
      <pc:chgData name="Markus Johannes Zock" userId="S::markus.zock@un.org::a2b17c9c-a4d3-40bf-bdef-df4363d20581" providerId="AD" clId="Web-{2287BE9F-5025-2000-BE6A-5E9DEF9F84C5}" dt="2021-04-15T16:07:48.955" v="61" actId="20577"/>
      <pc:docMkLst>
        <pc:docMk/>
      </pc:docMkLst>
      <pc:sldChg chg="addSp delSp modSp">
        <pc:chgData name="Markus Johannes Zock" userId="S::markus.zock@un.org::a2b17c9c-a4d3-40bf-bdef-df4363d20581" providerId="AD" clId="Web-{2287BE9F-5025-2000-BE6A-5E9DEF9F84C5}" dt="2021-04-15T16:07:48.955" v="61" actId="20577"/>
        <pc:sldMkLst>
          <pc:docMk/>
          <pc:sldMk cId="2650318101" sldId="620"/>
        </pc:sldMkLst>
        <pc:spChg chg="add del mod">
          <ac:chgData name="Markus Johannes Zock" userId="S::markus.zock@un.org::a2b17c9c-a4d3-40bf-bdef-df4363d20581" providerId="AD" clId="Web-{2287BE9F-5025-2000-BE6A-5E9DEF9F84C5}" dt="2021-04-15T16:05:38.001" v="35"/>
          <ac:spMkLst>
            <pc:docMk/>
            <pc:sldMk cId="2650318101" sldId="620"/>
            <ac:spMk id="564" creationId="{43019E41-97C2-494A-9205-EBFAD247ED9A}"/>
          </ac:spMkLst>
        </pc:spChg>
        <pc:graphicFrameChg chg="modGraphic">
          <ac:chgData name="Markus Johannes Zock" userId="S::markus.zock@un.org::a2b17c9c-a4d3-40bf-bdef-df4363d20581" providerId="AD" clId="Web-{2287BE9F-5025-2000-BE6A-5E9DEF9F84C5}" dt="2021-04-15T16:07:48.955" v="61" actId="20577"/>
          <ac:graphicFrameMkLst>
            <pc:docMk/>
            <pc:sldMk cId="2650318101" sldId="620"/>
            <ac:graphicFrameMk id="9" creationId="{32D68573-010E-A24C-93CA-CBF8B666F6CB}"/>
          </ac:graphicFrameMkLst>
        </pc:graphicFrameChg>
      </pc:sldChg>
    </pc:docChg>
  </pc:docChgLst>
  <pc:docChgLst>
    <pc:chgData clId="Web-{04C0B99F-00D3-2000-BE6A-5C3F712DE0BF}"/>
    <pc:docChg chg="modSld">
      <pc:chgData name="" userId="" providerId="" clId="Web-{04C0B99F-00D3-2000-BE6A-5C3F712DE0BF}" dt="2021-03-31T19:47:34.543" v="1"/>
      <pc:docMkLst>
        <pc:docMk/>
      </pc:docMkLst>
      <pc:sldChg chg="modSp">
        <pc:chgData name="" userId="" providerId="" clId="Web-{04C0B99F-00D3-2000-BE6A-5C3F712DE0BF}" dt="2021-03-31T19:47:34.543" v="1"/>
        <pc:sldMkLst>
          <pc:docMk/>
          <pc:sldMk cId="175723101" sldId="284"/>
        </pc:sldMkLst>
        <pc:graphicFrameChg chg="mod modGraphic">
          <ac:chgData name="" userId="" providerId="" clId="Web-{04C0B99F-00D3-2000-BE6A-5C3F712DE0BF}" dt="2021-03-31T19:47:34.543" v="1"/>
          <ac:graphicFrameMkLst>
            <pc:docMk/>
            <pc:sldMk cId="175723101" sldId="284"/>
            <ac:graphicFrameMk id="6" creationId="{28FAF25B-4C8D-F74A-B2BA-14636E816B31}"/>
          </ac:graphicFrameMkLst>
        </pc:graphicFrameChg>
      </pc:sldChg>
    </pc:docChg>
  </pc:docChgLst>
  <pc:docChgLst>
    <pc:chgData name="Markus Johannes Zock" userId="S::markus.zock@un.org::a2b17c9c-a4d3-40bf-bdef-df4363d20581" providerId="AD" clId="Web-{04C0B99F-00D3-2000-BE6A-5C3F712DE0BF}"/>
    <pc:docChg chg="modSld">
      <pc:chgData name="Markus Johannes Zock" userId="S::markus.zock@un.org::a2b17c9c-a4d3-40bf-bdef-df4363d20581" providerId="AD" clId="Web-{04C0B99F-00D3-2000-BE6A-5C3F712DE0BF}" dt="2021-03-31T19:48:14.968" v="63"/>
      <pc:docMkLst>
        <pc:docMk/>
      </pc:docMkLst>
      <pc:sldChg chg="modSp">
        <pc:chgData name="Markus Johannes Zock" userId="S::markus.zock@un.org::a2b17c9c-a4d3-40bf-bdef-df4363d20581" providerId="AD" clId="Web-{04C0B99F-00D3-2000-BE6A-5C3F712DE0BF}" dt="2021-03-31T19:48:14.968" v="63"/>
        <pc:sldMkLst>
          <pc:docMk/>
          <pc:sldMk cId="175723101" sldId="284"/>
        </pc:sldMkLst>
        <pc:graphicFrameChg chg="mod modGraphic">
          <ac:chgData name="Markus Johannes Zock" userId="S::markus.zock@un.org::a2b17c9c-a4d3-40bf-bdef-df4363d20581" providerId="AD" clId="Web-{04C0B99F-00D3-2000-BE6A-5C3F712DE0BF}" dt="2021-03-31T19:48:14.968" v="63"/>
          <ac:graphicFrameMkLst>
            <pc:docMk/>
            <pc:sldMk cId="175723101" sldId="284"/>
            <ac:graphicFrameMk id="6" creationId="{28FAF25B-4C8D-F74A-B2BA-14636E816B31}"/>
          </ac:graphicFrameMkLst>
        </pc:graphicFrameChg>
      </pc:sldChg>
    </pc:docChg>
  </pc:docChgLst>
  <pc:docChgLst>
    <pc:chgData name="Markus Johannes Zock" userId="S::markus.zock@un.org::a2b17c9c-a4d3-40bf-bdef-df4363d20581" providerId="AD" clId="Web-{4370B99F-C0EF-2000-BE6A-5C2D9506E0E7}"/>
    <pc:docChg chg="modSld">
      <pc:chgData name="Markus Johannes Zock" userId="S::markus.zock@un.org::a2b17c9c-a4d3-40bf-bdef-df4363d20581" providerId="AD" clId="Web-{4370B99F-C0EF-2000-BE6A-5C2D9506E0E7}" dt="2021-03-30T20:34:01.898" v="11"/>
      <pc:docMkLst>
        <pc:docMk/>
      </pc:docMkLst>
      <pc:sldChg chg="modSp">
        <pc:chgData name="Markus Johannes Zock" userId="S::markus.zock@un.org::a2b17c9c-a4d3-40bf-bdef-df4363d20581" providerId="AD" clId="Web-{4370B99F-C0EF-2000-BE6A-5C2D9506E0E7}" dt="2021-03-30T20:34:01.898" v="11"/>
        <pc:sldMkLst>
          <pc:docMk/>
          <pc:sldMk cId="175723101" sldId="284"/>
        </pc:sldMkLst>
        <pc:graphicFrameChg chg="mod modGraphic">
          <ac:chgData name="Markus Johannes Zock" userId="S::markus.zock@un.org::a2b17c9c-a4d3-40bf-bdef-df4363d20581" providerId="AD" clId="Web-{4370B99F-C0EF-2000-BE6A-5C2D9506E0E7}" dt="2021-03-30T20:34:01.898" v="11"/>
          <ac:graphicFrameMkLst>
            <pc:docMk/>
            <pc:sldMk cId="175723101" sldId="284"/>
            <ac:graphicFrameMk id="6" creationId="{28FAF25B-4C8D-F74A-B2BA-14636E816B31}"/>
          </ac:graphicFrameMkLst>
        </pc:graphicFrameChg>
      </pc:sldChg>
    </pc:docChg>
  </pc:docChgLst>
  <pc:docChgLst>
    <pc:chgData name="Markus Johannes Zock" userId="S::markus.zock@un.org::a2b17c9c-a4d3-40bf-bdef-df4363d20581" providerId="AD" clId="Web-{175BF143-0B2E-ACD6-C60E-93F446CCDA94}"/>
    <pc:docChg chg="modSld">
      <pc:chgData name="Markus Johannes Zock" userId="S::markus.zock@un.org::a2b17c9c-a4d3-40bf-bdef-df4363d20581" providerId="AD" clId="Web-{175BF143-0B2E-ACD6-C60E-93F446CCDA94}" dt="2021-04-15T15:54:37.117" v="15" actId="20577"/>
      <pc:docMkLst>
        <pc:docMk/>
      </pc:docMkLst>
      <pc:sldChg chg="modSp">
        <pc:chgData name="Markus Johannes Zock" userId="S::markus.zock@un.org::a2b17c9c-a4d3-40bf-bdef-df4363d20581" providerId="AD" clId="Web-{175BF143-0B2E-ACD6-C60E-93F446CCDA94}" dt="2021-04-15T15:54:37.117" v="15" actId="20577"/>
        <pc:sldMkLst>
          <pc:docMk/>
          <pc:sldMk cId="2650318101" sldId="620"/>
        </pc:sldMkLst>
        <pc:graphicFrameChg chg="modGraphic">
          <ac:chgData name="Markus Johannes Zock" userId="S::markus.zock@un.org::a2b17c9c-a4d3-40bf-bdef-df4363d20581" providerId="AD" clId="Web-{175BF143-0B2E-ACD6-C60E-93F446CCDA94}" dt="2021-04-15T15:54:37.117" v="15" actId="20577"/>
          <ac:graphicFrameMkLst>
            <pc:docMk/>
            <pc:sldMk cId="2650318101" sldId="620"/>
            <ac:graphicFrameMk id="9" creationId="{32D68573-010E-A24C-93CA-CBF8B666F6CB}"/>
          </ac:graphicFrameMkLst>
        </pc:graphicFrameChg>
      </pc:sldChg>
    </pc:docChg>
  </pc:docChgLst>
  <pc:docChgLst>
    <pc:chgData name="Markus Johannes Zock" userId="S::markus.zock@un.org::a2b17c9c-a4d3-40bf-bdef-df4363d20581" providerId="AD" clId="Web-{14FDE74F-1413-154C-4602-E753E72D6423}"/>
    <pc:docChg chg="modSld">
      <pc:chgData name="Markus Johannes Zock" userId="S::markus.zock@un.org::a2b17c9c-a4d3-40bf-bdef-df4363d20581" providerId="AD" clId="Web-{14FDE74F-1413-154C-4602-E753E72D6423}" dt="2020-08-25T13:07:57.197" v="65"/>
      <pc:docMkLst>
        <pc:docMk/>
      </pc:docMkLst>
      <pc:sldChg chg="modSp">
        <pc:chgData name="Markus Johannes Zock" userId="S::markus.zock@un.org::a2b17c9c-a4d3-40bf-bdef-df4363d20581" providerId="AD" clId="Web-{14FDE74F-1413-154C-4602-E753E72D6423}" dt="2020-08-25T13:07:57.197" v="65"/>
        <pc:sldMkLst>
          <pc:docMk/>
          <pc:sldMk cId="175723101" sldId="284"/>
        </pc:sldMkLst>
        <pc:graphicFrameChg chg="mod modGraphic">
          <ac:chgData name="Markus Johannes Zock" userId="S::markus.zock@un.org::a2b17c9c-a4d3-40bf-bdef-df4363d20581" providerId="AD" clId="Web-{14FDE74F-1413-154C-4602-E753E72D6423}" dt="2020-08-25T13:07:57.197" v="65"/>
          <ac:graphicFrameMkLst>
            <pc:docMk/>
            <pc:sldMk cId="175723101" sldId="284"/>
            <ac:graphicFrameMk id="6" creationId="{28FAF25B-4C8D-F74A-B2BA-14636E816B31}"/>
          </ac:graphicFrameMkLst>
        </pc:graphicFrameChg>
      </pc:sldChg>
    </pc:docChg>
  </pc:docChgLst>
  <pc:docChgLst>
    <pc:chgData name="Markus Johannes Zock" userId="a2b17c9c-a4d3-40bf-bdef-df4363d20581" providerId="ADAL" clId="{ABB44078-CDC7-2745-A937-9BBF34C54769}"/>
    <pc:docChg chg="undo custSel addSld delSld modSld sldOrd">
      <pc:chgData name="Markus Johannes Zock" userId="a2b17c9c-a4d3-40bf-bdef-df4363d20581" providerId="ADAL" clId="{ABB44078-CDC7-2745-A937-9BBF34C54769}" dt="2021-04-15T17:38:41.038" v="959" actId="255"/>
      <pc:docMkLst>
        <pc:docMk/>
      </pc:docMkLst>
      <pc:sldChg chg="modSp mod">
        <pc:chgData name="Markus Johannes Zock" userId="a2b17c9c-a4d3-40bf-bdef-df4363d20581" providerId="ADAL" clId="{ABB44078-CDC7-2745-A937-9BBF34C54769}" dt="2021-04-15T17:27:03.731" v="919" actId="20577"/>
        <pc:sldMkLst>
          <pc:docMk/>
          <pc:sldMk cId="175723101" sldId="284"/>
        </pc:sldMkLst>
        <pc:graphicFrameChg chg="modGraphic">
          <ac:chgData name="Markus Johannes Zock" userId="a2b17c9c-a4d3-40bf-bdef-df4363d20581" providerId="ADAL" clId="{ABB44078-CDC7-2745-A937-9BBF34C54769}" dt="2021-04-15T17:27:03.731" v="919" actId="20577"/>
          <ac:graphicFrameMkLst>
            <pc:docMk/>
            <pc:sldMk cId="175723101" sldId="284"/>
            <ac:graphicFrameMk id="6" creationId="{28FAF25B-4C8D-F74A-B2BA-14636E816B31}"/>
          </ac:graphicFrameMkLst>
        </pc:graphicFrameChg>
      </pc:sldChg>
      <pc:sldChg chg="modAnim">
        <pc:chgData name="Markus Johannes Zock" userId="a2b17c9c-a4d3-40bf-bdef-df4363d20581" providerId="ADAL" clId="{ABB44078-CDC7-2745-A937-9BBF34C54769}" dt="2021-04-15T15:28:44.637" v="0"/>
        <pc:sldMkLst>
          <pc:docMk/>
          <pc:sldMk cId="3971173553" sldId="285"/>
        </pc:sldMkLst>
      </pc:sldChg>
      <pc:sldChg chg="modAnim">
        <pc:chgData name="Markus Johannes Zock" userId="a2b17c9c-a4d3-40bf-bdef-df4363d20581" providerId="ADAL" clId="{ABB44078-CDC7-2745-A937-9BBF34C54769}" dt="2021-04-15T15:37:46.086" v="106"/>
        <pc:sldMkLst>
          <pc:docMk/>
          <pc:sldMk cId="3459376044" sldId="286"/>
        </pc:sldMkLst>
      </pc:sldChg>
      <pc:sldChg chg="modAnim">
        <pc:chgData name="Markus Johannes Zock" userId="a2b17c9c-a4d3-40bf-bdef-df4363d20581" providerId="ADAL" clId="{ABB44078-CDC7-2745-A937-9BBF34C54769}" dt="2021-04-15T15:29:13.157" v="3"/>
        <pc:sldMkLst>
          <pc:docMk/>
          <pc:sldMk cId="4036583439" sldId="303"/>
        </pc:sldMkLst>
      </pc:sldChg>
      <pc:sldChg chg="modAnim">
        <pc:chgData name="Markus Johannes Zock" userId="a2b17c9c-a4d3-40bf-bdef-df4363d20581" providerId="ADAL" clId="{ABB44078-CDC7-2745-A937-9BBF34C54769}" dt="2021-04-15T15:33:42.563" v="32"/>
        <pc:sldMkLst>
          <pc:docMk/>
          <pc:sldMk cId="2224385450" sldId="306"/>
        </pc:sldMkLst>
      </pc:sldChg>
      <pc:sldChg chg="modAnim">
        <pc:chgData name="Markus Johannes Zock" userId="a2b17c9c-a4d3-40bf-bdef-df4363d20581" providerId="ADAL" clId="{ABB44078-CDC7-2745-A937-9BBF34C54769}" dt="2021-04-15T15:33:49.542" v="33"/>
        <pc:sldMkLst>
          <pc:docMk/>
          <pc:sldMk cId="1839193348" sldId="309"/>
        </pc:sldMkLst>
      </pc:sldChg>
      <pc:sldChg chg="modSp mod">
        <pc:chgData name="Markus Johannes Zock" userId="a2b17c9c-a4d3-40bf-bdef-df4363d20581" providerId="ADAL" clId="{ABB44078-CDC7-2745-A937-9BBF34C54769}" dt="2021-04-15T15:31:28.611" v="7" actId="207"/>
        <pc:sldMkLst>
          <pc:docMk/>
          <pc:sldMk cId="641001394" sldId="322"/>
        </pc:sldMkLst>
        <pc:spChg chg="mod">
          <ac:chgData name="Markus Johannes Zock" userId="a2b17c9c-a4d3-40bf-bdef-df4363d20581" providerId="ADAL" clId="{ABB44078-CDC7-2745-A937-9BBF34C54769}" dt="2021-04-15T15:31:28.611" v="7" actId="207"/>
          <ac:spMkLst>
            <pc:docMk/>
            <pc:sldMk cId="641001394" sldId="322"/>
            <ac:spMk id="14" creationId="{13BE8373-24C0-B94A-970D-C1DA77535503}"/>
          </ac:spMkLst>
        </pc:spChg>
      </pc:sldChg>
      <pc:sldChg chg="modAnim">
        <pc:chgData name="Markus Johannes Zock" userId="a2b17c9c-a4d3-40bf-bdef-df4363d20581" providerId="ADAL" clId="{ABB44078-CDC7-2745-A937-9BBF34C54769}" dt="2021-04-15T15:30:23.652" v="6"/>
        <pc:sldMkLst>
          <pc:docMk/>
          <pc:sldMk cId="2888591965" sldId="325"/>
        </pc:sldMkLst>
      </pc:sldChg>
      <pc:sldChg chg="modSp modAnim modNotesTx">
        <pc:chgData name="Markus Johannes Zock" userId="a2b17c9c-a4d3-40bf-bdef-df4363d20581" providerId="ADAL" clId="{ABB44078-CDC7-2745-A937-9BBF34C54769}" dt="2021-04-15T15:36:45.634" v="76" actId="20577"/>
        <pc:sldMkLst>
          <pc:docMk/>
          <pc:sldMk cId="3931023776" sldId="330"/>
        </pc:sldMkLst>
        <pc:spChg chg="mod">
          <ac:chgData name="Markus Johannes Zock" userId="a2b17c9c-a4d3-40bf-bdef-df4363d20581" providerId="ADAL" clId="{ABB44078-CDC7-2745-A937-9BBF34C54769}" dt="2021-04-15T15:36:03.048" v="53" actId="20577"/>
          <ac:spMkLst>
            <pc:docMk/>
            <pc:sldMk cId="3931023776" sldId="330"/>
            <ac:spMk id="2" creationId="{00000000-0000-0000-0000-000000000000}"/>
          </ac:spMkLst>
        </pc:spChg>
      </pc:sldChg>
      <pc:sldChg chg="modSp mod modAnim modNotesTx">
        <pc:chgData name="Markus Johannes Zock" userId="a2b17c9c-a4d3-40bf-bdef-df4363d20581" providerId="ADAL" clId="{ABB44078-CDC7-2745-A937-9BBF34C54769}" dt="2021-04-15T17:38:41.038" v="959" actId="255"/>
        <pc:sldMkLst>
          <pc:docMk/>
          <pc:sldMk cId="4197327213" sldId="331"/>
        </pc:sldMkLst>
        <pc:spChg chg="mod">
          <ac:chgData name="Markus Johannes Zock" userId="a2b17c9c-a4d3-40bf-bdef-df4363d20581" providerId="ADAL" clId="{ABB44078-CDC7-2745-A937-9BBF34C54769}" dt="2021-04-15T17:38:41.038" v="959" actId="255"/>
          <ac:spMkLst>
            <pc:docMk/>
            <pc:sldMk cId="4197327213" sldId="331"/>
            <ac:spMk id="2" creationId="{00000000-0000-0000-0000-000000000000}"/>
          </ac:spMkLst>
        </pc:spChg>
      </pc:sldChg>
      <pc:sldChg chg="modSp mod">
        <pc:chgData name="Markus Johannes Zock" userId="a2b17c9c-a4d3-40bf-bdef-df4363d20581" providerId="ADAL" clId="{ABB44078-CDC7-2745-A937-9BBF34C54769}" dt="2021-04-15T17:30:28.090" v="950" actId="20577"/>
        <pc:sldMkLst>
          <pc:docMk/>
          <pc:sldMk cId="1564958971" sldId="340"/>
        </pc:sldMkLst>
        <pc:spChg chg="mod">
          <ac:chgData name="Markus Johannes Zock" userId="a2b17c9c-a4d3-40bf-bdef-df4363d20581" providerId="ADAL" clId="{ABB44078-CDC7-2745-A937-9BBF34C54769}" dt="2021-04-15T17:30:28.090" v="950" actId="20577"/>
          <ac:spMkLst>
            <pc:docMk/>
            <pc:sldMk cId="1564958971" sldId="340"/>
            <ac:spMk id="5" creationId="{00000000-0000-0000-0000-000000000000}"/>
          </ac:spMkLst>
        </pc:spChg>
      </pc:sldChg>
      <pc:sldChg chg="modSp mod">
        <pc:chgData name="Markus Johannes Zock" userId="a2b17c9c-a4d3-40bf-bdef-df4363d20581" providerId="ADAL" clId="{ABB44078-CDC7-2745-A937-9BBF34C54769}" dt="2021-04-15T17:29:35.551" v="927" actId="20577"/>
        <pc:sldMkLst>
          <pc:docMk/>
          <pc:sldMk cId="553887075" sldId="341"/>
        </pc:sldMkLst>
        <pc:spChg chg="mod">
          <ac:chgData name="Markus Johannes Zock" userId="a2b17c9c-a4d3-40bf-bdef-df4363d20581" providerId="ADAL" clId="{ABB44078-CDC7-2745-A937-9BBF34C54769}" dt="2021-04-15T17:29:35.551" v="927" actId="20577"/>
          <ac:spMkLst>
            <pc:docMk/>
            <pc:sldMk cId="553887075" sldId="341"/>
            <ac:spMk id="5" creationId="{00000000-0000-0000-0000-000000000000}"/>
          </ac:spMkLst>
        </pc:spChg>
      </pc:sldChg>
      <pc:sldChg chg="modAnim">
        <pc:chgData name="Markus Johannes Zock" userId="a2b17c9c-a4d3-40bf-bdef-df4363d20581" providerId="ADAL" clId="{ABB44078-CDC7-2745-A937-9BBF34C54769}" dt="2021-04-15T15:28:54.078" v="1"/>
        <pc:sldMkLst>
          <pc:docMk/>
          <pc:sldMk cId="82017359" sldId="609"/>
        </pc:sldMkLst>
      </pc:sldChg>
      <pc:sldChg chg="delSp modSp mod delAnim">
        <pc:chgData name="Markus Johannes Zock" userId="a2b17c9c-a4d3-40bf-bdef-df4363d20581" providerId="ADAL" clId="{ABB44078-CDC7-2745-A937-9BBF34C54769}" dt="2021-04-15T15:33:13.164" v="21" actId="404"/>
        <pc:sldMkLst>
          <pc:docMk/>
          <pc:sldMk cId="2689152669" sldId="611"/>
        </pc:sldMkLst>
        <pc:spChg chg="mod">
          <ac:chgData name="Markus Johannes Zock" userId="a2b17c9c-a4d3-40bf-bdef-df4363d20581" providerId="ADAL" clId="{ABB44078-CDC7-2745-A937-9BBF34C54769}" dt="2021-04-15T15:33:13.164" v="21" actId="404"/>
          <ac:spMkLst>
            <pc:docMk/>
            <pc:sldMk cId="2689152669" sldId="611"/>
            <ac:spMk id="5" creationId="{00000000-0000-0000-0000-000000000000}"/>
          </ac:spMkLst>
        </pc:spChg>
        <pc:grpChg chg="del">
          <ac:chgData name="Markus Johannes Zock" userId="a2b17c9c-a4d3-40bf-bdef-df4363d20581" providerId="ADAL" clId="{ABB44078-CDC7-2745-A937-9BBF34C54769}" dt="2021-04-15T15:32:38.297" v="12" actId="478"/>
          <ac:grpSpMkLst>
            <pc:docMk/>
            <pc:sldMk cId="2689152669" sldId="611"/>
            <ac:grpSpMk id="24" creationId="{218FEEDF-3542-1A48-9AEA-DF5613AB8987}"/>
          </ac:grpSpMkLst>
        </pc:grpChg>
        <pc:grpChg chg="del">
          <ac:chgData name="Markus Johannes Zock" userId="a2b17c9c-a4d3-40bf-bdef-df4363d20581" providerId="ADAL" clId="{ABB44078-CDC7-2745-A937-9BBF34C54769}" dt="2021-04-15T15:32:36.708" v="11" actId="478"/>
          <ac:grpSpMkLst>
            <pc:docMk/>
            <pc:sldMk cId="2689152669" sldId="611"/>
            <ac:grpSpMk id="38" creationId="{74508ED3-CD46-F643-8FF1-9CD253D512BE}"/>
          </ac:grpSpMkLst>
        </pc:grpChg>
      </pc:sldChg>
      <pc:sldChg chg="modAnim">
        <pc:chgData name="Markus Johannes Zock" userId="a2b17c9c-a4d3-40bf-bdef-df4363d20581" providerId="ADAL" clId="{ABB44078-CDC7-2745-A937-9BBF34C54769}" dt="2021-04-15T15:29:43.172" v="4"/>
        <pc:sldMkLst>
          <pc:docMk/>
          <pc:sldMk cId="6560656" sldId="613"/>
        </pc:sldMkLst>
      </pc:sldChg>
      <pc:sldChg chg="modAnim">
        <pc:chgData name="Markus Johannes Zock" userId="a2b17c9c-a4d3-40bf-bdef-df4363d20581" providerId="ADAL" clId="{ABB44078-CDC7-2745-A937-9BBF34C54769}" dt="2021-04-15T15:29:49.496" v="5"/>
        <pc:sldMkLst>
          <pc:docMk/>
          <pc:sldMk cId="2869619341" sldId="615"/>
        </pc:sldMkLst>
      </pc:sldChg>
      <pc:sldChg chg="modSp del mod ord">
        <pc:chgData name="Markus Johannes Zock" userId="a2b17c9c-a4d3-40bf-bdef-df4363d20581" providerId="ADAL" clId="{ABB44078-CDC7-2745-A937-9BBF34C54769}" dt="2021-04-15T17:25:17.695" v="906" actId="2696"/>
        <pc:sldMkLst>
          <pc:docMk/>
          <pc:sldMk cId="2019424896" sldId="616"/>
        </pc:sldMkLst>
        <pc:spChg chg="mod">
          <ac:chgData name="Markus Johannes Zock" userId="a2b17c9c-a4d3-40bf-bdef-df4363d20581" providerId="ADAL" clId="{ABB44078-CDC7-2745-A937-9BBF34C54769}" dt="2021-04-15T15:38:37.095" v="116" actId="20577"/>
          <ac:spMkLst>
            <pc:docMk/>
            <pc:sldMk cId="2019424896" sldId="616"/>
            <ac:spMk id="5" creationId="{00000000-0000-0000-0000-000000000000}"/>
          </ac:spMkLst>
        </pc:spChg>
      </pc:sldChg>
      <pc:sldChg chg="delSp modSp add mod delAnim modAnim">
        <pc:chgData name="Markus Johannes Zock" userId="a2b17c9c-a4d3-40bf-bdef-df4363d20581" providerId="ADAL" clId="{ABB44078-CDC7-2745-A937-9BBF34C54769}" dt="2021-04-15T15:33:21.892" v="26" actId="404"/>
        <pc:sldMkLst>
          <pc:docMk/>
          <pc:sldMk cId="2767192219" sldId="617"/>
        </pc:sldMkLst>
        <pc:spChg chg="mod">
          <ac:chgData name="Markus Johannes Zock" userId="a2b17c9c-a4d3-40bf-bdef-df4363d20581" providerId="ADAL" clId="{ABB44078-CDC7-2745-A937-9BBF34C54769}" dt="2021-04-15T15:33:21.892" v="26" actId="404"/>
          <ac:spMkLst>
            <pc:docMk/>
            <pc:sldMk cId="2767192219" sldId="617"/>
            <ac:spMk id="5" creationId="{00000000-0000-0000-0000-000000000000}"/>
          </ac:spMkLst>
        </pc:spChg>
        <pc:spChg chg="mod">
          <ac:chgData name="Markus Johannes Zock" userId="a2b17c9c-a4d3-40bf-bdef-df4363d20581" providerId="ADAL" clId="{ABB44078-CDC7-2745-A937-9BBF34C54769}" dt="2021-04-15T15:32:59.186" v="16" actId="20577"/>
          <ac:spMkLst>
            <pc:docMk/>
            <pc:sldMk cId="2767192219" sldId="617"/>
            <ac:spMk id="26" creationId="{0D0FE591-E5BB-E94E-B708-F1A3E4470D29}"/>
          </ac:spMkLst>
        </pc:spChg>
        <pc:grpChg chg="del">
          <ac:chgData name="Markus Johannes Zock" userId="a2b17c9c-a4d3-40bf-bdef-df4363d20581" providerId="ADAL" clId="{ABB44078-CDC7-2745-A937-9BBF34C54769}" dt="2021-04-15T15:32:32.516" v="10" actId="478"/>
          <ac:grpSpMkLst>
            <pc:docMk/>
            <pc:sldMk cId="2767192219" sldId="617"/>
            <ac:grpSpMk id="38" creationId="{74508ED3-CD46-F643-8FF1-9CD253D512BE}"/>
          </ac:grpSpMkLst>
        </pc:grpChg>
      </pc:sldChg>
      <pc:sldChg chg="modSp add modAnim">
        <pc:chgData name="Markus Johannes Zock" userId="a2b17c9c-a4d3-40bf-bdef-df4363d20581" providerId="ADAL" clId="{ABB44078-CDC7-2745-A937-9BBF34C54769}" dt="2021-04-15T15:33:30.368" v="31" actId="404"/>
        <pc:sldMkLst>
          <pc:docMk/>
          <pc:sldMk cId="1290652446" sldId="618"/>
        </pc:sldMkLst>
        <pc:spChg chg="mod">
          <ac:chgData name="Markus Johannes Zock" userId="a2b17c9c-a4d3-40bf-bdef-df4363d20581" providerId="ADAL" clId="{ABB44078-CDC7-2745-A937-9BBF34C54769}" dt="2021-04-15T15:33:30.368" v="31" actId="404"/>
          <ac:spMkLst>
            <pc:docMk/>
            <pc:sldMk cId="1290652446" sldId="618"/>
            <ac:spMk id="5" creationId="{00000000-0000-0000-0000-000000000000}"/>
          </ac:spMkLst>
        </pc:spChg>
      </pc:sldChg>
      <pc:sldChg chg="addSp delSp add del mod delAnim">
        <pc:chgData name="Markus Johannes Zock" userId="a2b17c9c-a4d3-40bf-bdef-df4363d20581" providerId="ADAL" clId="{ABB44078-CDC7-2745-A937-9BBF34C54769}" dt="2021-04-15T17:25:19.044" v="907" actId="2696"/>
        <pc:sldMkLst>
          <pc:docMk/>
          <pc:sldMk cId="2537491689" sldId="619"/>
        </pc:sldMkLst>
        <pc:spChg chg="add del">
          <ac:chgData name="Markus Johannes Zock" userId="a2b17c9c-a4d3-40bf-bdef-df4363d20581" providerId="ADAL" clId="{ABB44078-CDC7-2745-A937-9BBF34C54769}" dt="2021-04-15T15:39:14.790" v="121" actId="478"/>
          <ac:spMkLst>
            <pc:docMk/>
            <pc:sldMk cId="2537491689" sldId="619"/>
            <ac:spMk id="9" creationId="{29A2F2E3-1E17-C04B-86C7-94E819AB4B8D}"/>
          </ac:spMkLst>
        </pc:spChg>
        <pc:spChg chg="del">
          <ac:chgData name="Markus Johannes Zock" userId="a2b17c9c-a4d3-40bf-bdef-df4363d20581" providerId="ADAL" clId="{ABB44078-CDC7-2745-A937-9BBF34C54769}" dt="2021-04-15T15:39:07.190" v="119" actId="478"/>
          <ac:spMkLst>
            <pc:docMk/>
            <pc:sldMk cId="2537491689" sldId="619"/>
            <ac:spMk id="10" creationId="{8233CFA6-FC48-8F41-8315-D1BC23994432}"/>
          </ac:spMkLst>
        </pc:spChg>
        <pc:spChg chg="del">
          <ac:chgData name="Markus Johannes Zock" userId="a2b17c9c-a4d3-40bf-bdef-df4363d20581" providerId="ADAL" clId="{ABB44078-CDC7-2745-A937-9BBF34C54769}" dt="2021-04-15T15:38:59.806" v="118" actId="478"/>
          <ac:spMkLst>
            <pc:docMk/>
            <pc:sldMk cId="2537491689" sldId="619"/>
            <ac:spMk id="14" creationId="{0FA587EF-190A-B744-B74A-09D506C83C4C}"/>
          </ac:spMkLst>
        </pc:spChg>
      </pc:sldChg>
      <pc:sldChg chg="addSp delSp modSp new mod modAnim modNotesTx">
        <pc:chgData name="Markus Johannes Zock" userId="a2b17c9c-a4d3-40bf-bdef-df4363d20581" providerId="ADAL" clId="{ABB44078-CDC7-2745-A937-9BBF34C54769}" dt="2021-04-15T17:37:23.213" v="951" actId="2711"/>
        <pc:sldMkLst>
          <pc:docMk/>
          <pc:sldMk cId="2650318101" sldId="620"/>
        </pc:sldMkLst>
        <pc:spChg chg="del mod">
          <ac:chgData name="Markus Johannes Zock" userId="a2b17c9c-a4d3-40bf-bdef-df4363d20581" providerId="ADAL" clId="{ABB44078-CDC7-2745-A937-9BBF34C54769}" dt="2021-04-15T15:41:00.830" v="148" actId="1032"/>
          <ac:spMkLst>
            <pc:docMk/>
            <pc:sldMk cId="2650318101" sldId="620"/>
            <ac:spMk id="2" creationId="{F6582606-433E-3B41-8BFA-FF2303BBD042}"/>
          </ac:spMkLst>
        </pc:spChg>
        <pc:spChg chg="mod">
          <ac:chgData name="Markus Johannes Zock" userId="a2b17c9c-a4d3-40bf-bdef-df4363d20581" providerId="ADAL" clId="{ABB44078-CDC7-2745-A937-9BBF34C54769}" dt="2021-04-15T15:39:36.309" v="145" actId="113"/>
          <ac:spMkLst>
            <pc:docMk/>
            <pc:sldMk cId="2650318101" sldId="620"/>
            <ac:spMk id="5" creationId="{19DDEEEC-C6E4-4B49-8E74-32241F8B3A86}"/>
          </ac:spMkLst>
        </pc:spChg>
        <pc:spChg chg="mod topLvl">
          <ac:chgData name="Markus Johannes Zock" userId="a2b17c9c-a4d3-40bf-bdef-df4363d20581" providerId="ADAL" clId="{ABB44078-CDC7-2745-A937-9BBF34C54769}" dt="2021-04-15T17:10:26.017" v="519" actId="165"/>
          <ac:spMkLst>
            <pc:docMk/>
            <pc:sldMk cId="2650318101" sldId="620"/>
            <ac:spMk id="6" creationId="{558AFD2D-7541-4947-9A65-1B045ED033A1}"/>
          </ac:spMkLst>
        </pc:spChg>
        <pc:spChg chg="mod topLvl">
          <ac:chgData name="Markus Johannes Zock" userId="a2b17c9c-a4d3-40bf-bdef-df4363d20581" providerId="ADAL" clId="{ABB44078-CDC7-2745-A937-9BBF34C54769}" dt="2021-04-15T17:11:57.621" v="530" actId="113"/>
          <ac:spMkLst>
            <pc:docMk/>
            <pc:sldMk cId="2650318101" sldId="620"/>
            <ac:spMk id="7" creationId="{02B188F8-F38F-4E48-A863-2AEC5BD856B9}"/>
          </ac:spMkLst>
        </pc:spChg>
        <pc:spChg chg="mod topLvl">
          <ac:chgData name="Markus Johannes Zock" userId="a2b17c9c-a4d3-40bf-bdef-df4363d20581" providerId="ADAL" clId="{ABB44078-CDC7-2745-A937-9BBF34C54769}" dt="2021-04-15T17:26:29.529" v="912" actId="20577"/>
          <ac:spMkLst>
            <pc:docMk/>
            <pc:sldMk cId="2650318101" sldId="620"/>
            <ac:spMk id="8" creationId="{20F03A95-9973-2046-88DC-A75D015D023C}"/>
          </ac:spMkLst>
        </pc:spChg>
        <pc:spChg chg="add del mod">
          <ac:chgData name="Markus Johannes Zock" userId="a2b17c9c-a4d3-40bf-bdef-df4363d20581" providerId="ADAL" clId="{ABB44078-CDC7-2745-A937-9BBF34C54769}" dt="2021-04-15T15:41:44.410" v="165" actId="1032"/>
          <ac:spMkLst>
            <pc:docMk/>
            <pc:sldMk cId="2650318101" sldId="620"/>
            <ac:spMk id="8" creationId="{36990A76-359E-BB4D-A5D2-E4E1FE651EB4}"/>
          </ac:spMkLst>
        </pc:spChg>
        <pc:spChg chg="mod topLvl">
          <ac:chgData name="Markus Johannes Zock" userId="a2b17c9c-a4d3-40bf-bdef-df4363d20581" providerId="ADAL" clId="{ABB44078-CDC7-2745-A937-9BBF34C54769}" dt="2021-04-15T17:12:06.599" v="531" actId="113"/>
          <ac:spMkLst>
            <pc:docMk/>
            <pc:sldMk cId="2650318101" sldId="620"/>
            <ac:spMk id="10" creationId="{11754106-918A-7343-ABD5-5DE914175923}"/>
          </ac:spMkLst>
        </pc:spChg>
        <pc:spChg chg="mod topLvl">
          <ac:chgData name="Markus Johannes Zock" userId="a2b17c9c-a4d3-40bf-bdef-df4363d20581" providerId="ADAL" clId="{ABB44078-CDC7-2745-A937-9BBF34C54769}" dt="2021-04-15T17:21:23.586" v="873" actId="208"/>
          <ac:spMkLst>
            <pc:docMk/>
            <pc:sldMk cId="2650318101" sldId="620"/>
            <ac:spMk id="11" creationId="{8BD9C4AB-0246-9C42-835A-B905C4099535}"/>
          </ac:spMkLst>
        </pc:spChg>
        <pc:spChg chg="mod topLvl">
          <ac:chgData name="Markus Johannes Zock" userId="a2b17c9c-a4d3-40bf-bdef-df4363d20581" providerId="ADAL" clId="{ABB44078-CDC7-2745-A937-9BBF34C54769}" dt="2021-04-15T17:12:09.776" v="532" actId="113"/>
          <ac:spMkLst>
            <pc:docMk/>
            <pc:sldMk cId="2650318101" sldId="620"/>
            <ac:spMk id="12" creationId="{83EB7CAA-A55E-9A4F-8301-9190F7814938}"/>
          </ac:spMkLst>
        </pc:spChg>
        <pc:spChg chg="mod topLvl">
          <ac:chgData name="Markus Johannes Zock" userId="a2b17c9c-a4d3-40bf-bdef-df4363d20581" providerId="ADAL" clId="{ABB44078-CDC7-2745-A937-9BBF34C54769}" dt="2021-04-15T17:21:26.099" v="874" actId="208"/>
          <ac:spMkLst>
            <pc:docMk/>
            <pc:sldMk cId="2650318101" sldId="620"/>
            <ac:spMk id="13" creationId="{B5ED7999-73C2-EC45-AA3E-93296183F6D4}"/>
          </ac:spMkLst>
        </pc:spChg>
        <pc:grpChg chg="del mod">
          <ac:chgData name="Markus Johannes Zock" userId="a2b17c9c-a4d3-40bf-bdef-df4363d20581" providerId="ADAL" clId="{ABB44078-CDC7-2745-A937-9BBF34C54769}" dt="2021-04-15T17:10:26.017" v="519" actId="165"/>
          <ac:grpSpMkLst>
            <pc:docMk/>
            <pc:sldMk cId="2650318101" sldId="620"/>
            <ac:grpSpMk id="2" creationId="{72F4CC8C-1379-5347-9E10-9B98254952AA}"/>
          </ac:grpSpMkLst>
        </pc:grpChg>
        <pc:graphicFrameChg chg="add del mod modGraphic">
          <ac:chgData name="Markus Johannes Zock" userId="a2b17c9c-a4d3-40bf-bdef-df4363d20581" providerId="ADAL" clId="{ABB44078-CDC7-2745-A937-9BBF34C54769}" dt="2021-04-15T15:41:39.402" v="164" actId="478"/>
          <ac:graphicFrameMkLst>
            <pc:docMk/>
            <pc:sldMk cId="2650318101" sldId="620"/>
            <ac:graphicFrameMk id="6" creationId="{62263D2A-D536-BB40-BE33-482F118283E7}"/>
          </ac:graphicFrameMkLst>
        </pc:graphicFrameChg>
        <pc:graphicFrameChg chg="add del mod modGraphic">
          <ac:chgData name="Markus Johannes Zock" userId="a2b17c9c-a4d3-40bf-bdef-df4363d20581" providerId="ADAL" clId="{ABB44078-CDC7-2745-A937-9BBF34C54769}" dt="2021-04-15T17:09:35.295" v="517" actId="18245"/>
          <ac:graphicFrameMkLst>
            <pc:docMk/>
            <pc:sldMk cId="2650318101" sldId="620"/>
            <ac:graphicFrameMk id="9" creationId="{32D68573-010E-A24C-93CA-CBF8B666F6CB}"/>
          </ac:graphicFrameMkLst>
        </pc:graphicFrameChg>
      </pc:sldChg>
    </pc:docChg>
  </pc:docChgLst>
  <pc:docChgLst>
    <pc:chgData name="Markus Johannes Zock" userId="a2b17c9c-a4d3-40bf-bdef-df4363d20581" providerId="ADAL" clId="{61C5CFC9-E1F8-3C4E-9E13-94E2475C6275}"/>
    <pc:docChg chg="undo redo custSel addSld delSld modSld sldOrd">
      <pc:chgData name="Markus Johannes Zock" userId="a2b17c9c-a4d3-40bf-bdef-df4363d20581" providerId="ADAL" clId="{61C5CFC9-E1F8-3C4E-9E13-94E2475C6275}" dt="2020-08-28T14:18:59.481" v="8557" actId="20577"/>
      <pc:docMkLst>
        <pc:docMk/>
      </pc:docMkLst>
      <pc:sldChg chg="modSp mod">
        <pc:chgData name="Markus Johannes Zock" userId="a2b17c9c-a4d3-40bf-bdef-df4363d20581" providerId="ADAL" clId="{61C5CFC9-E1F8-3C4E-9E13-94E2475C6275}" dt="2020-08-25T20:33:21.398" v="883" actId="20577"/>
        <pc:sldMkLst>
          <pc:docMk/>
          <pc:sldMk cId="1070562514" sldId="258"/>
        </pc:sldMkLst>
        <pc:spChg chg="mod">
          <ac:chgData name="Markus Johannes Zock" userId="a2b17c9c-a4d3-40bf-bdef-df4363d20581" providerId="ADAL" clId="{61C5CFC9-E1F8-3C4E-9E13-94E2475C6275}" dt="2020-08-25T20:33:21.398" v="883" actId="20577"/>
          <ac:spMkLst>
            <pc:docMk/>
            <pc:sldMk cId="1070562514" sldId="258"/>
            <ac:spMk id="6" creationId="{00000000-0000-0000-0000-000000000000}"/>
          </ac:spMkLst>
        </pc:spChg>
      </pc:sldChg>
      <pc:sldChg chg="modSp del mod chgLayout">
        <pc:chgData name="Markus Johannes Zock" userId="a2b17c9c-a4d3-40bf-bdef-df4363d20581" providerId="ADAL" clId="{61C5CFC9-E1F8-3C4E-9E13-94E2475C6275}" dt="2020-08-26T16:56:07.337" v="1174" actId="2696"/>
        <pc:sldMkLst>
          <pc:docMk/>
          <pc:sldMk cId="2190023262" sldId="267"/>
        </pc:sldMkLst>
        <pc:spChg chg="mod ord">
          <ac:chgData name="Markus Johannes Zock" userId="a2b17c9c-a4d3-40bf-bdef-df4363d20581" providerId="ADAL" clId="{61C5CFC9-E1F8-3C4E-9E13-94E2475C6275}" dt="2020-08-26T16:50:06.160" v="900" actId="20577"/>
          <ac:spMkLst>
            <pc:docMk/>
            <pc:sldMk cId="2190023262" sldId="267"/>
            <ac:spMk id="2" creationId="{00000000-0000-0000-0000-000000000000}"/>
          </ac:spMkLst>
        </pc:spChg>
        <pc:spChg chg="mod ord">
          <ac:chgData name="Markus Johannes Zock" userId="a2b17c9c-a4d3-40bf-bdef-df4363d20581" providerId="ADAL" clId="{61C5CFC9-E1F8-3C4E-9E13-94E2475C6275}" dt="2020-08-25T20:20:57.939" v="686" actId="700"/>
          <ac:spMkLst>
            <pc:docMk/>
            <pc:sldMk cId="2190023262" sldId="267"/>
            <ac:spMk id="3" creationId="{00000000-0000-0000-0000-000000000000}"/>
          </ac:spMkLst>
        </pc:spChg>
        <pc:spChg chg="mod ord">
          <ac:chgData name="Markus Johannes Zock" userId="a2b17c9c-a4d3-40bf-bdef-df4363d20581" providerId="ADAL" clId="{61C5CFC9-E1F8-3C4E-9E13-94E2475C6275}" dt="2020-08-25T20:20:57.939" v="686" actId="700"/>
          <ac:spMkLst>
            <pc:docMk/>
            <pc:sldMk cId="2190023262" sldId="267"/>
            <ac:spMk id="4" creationId="{00000000-0000-0000-0000-000000000000}"/>
          </ac:spMkLst>
        </pc:spChg>
        <pc:spChg chg="mod ord">
          <ac:chgData name="Markus Johannes Zock" userId="a2b17c9c-a4d3-40bf-bdef-df4363d20581" providerId="ADAL" clId="{61C5CFC9-E1F8-3C4E-9E13-94E2475C6275}" dt="2020-08-25T20:20:57.939" v="686" actId="700"/>
          <ac:spMkLst>
            <pc:docMk/>
            <pc:sldMk cId="2190023262" sldId="267"/>
            <ac:spMk id="5" creationId="{00000000-0000-0000-0000-000000000000}"/>
          </ac:spMkLst>
        </pc:spChg>
      </pc:sldChg>
      <pc:sldChg chg="modSp mod">
        <pc:chgData name="Markus Johannes Zock" userId="a2b17c9c-a4d3-40bf-bdef-df4363d20581" providerId="ADAL" clId="{61C5CFC9-E1F8-3C4E-9E13-94E2475C6275}" dt="2020-08-25T20:33:31.172" v="891" actId="20577"/>
        <pc:sldMkLst>
          <pc:docMk/>
          <pc:sldMk cId="175723101" sldId="284"/>
        </pc:sldMkLst>
        <pc:graphicFrameChg chg="modGraphic">
          <ac:chgData name="Markus Johannes Zock" userId="a2b17c9c-a4d3-40bf-bdef-df4363d20581" providerId="ADAL" clId="{61C5CFC9-E1F8-3C4E-9E13-94E2475C6275}" dt="2020-08-25T20:33:31.172" v="891" actId="20577"/>
          <ac:graphicFrameMkLst>
            <pc:docMk/>
            <pc:sldMk cId="175723101" sldId="284"/>
            <ac:graphicFrameMk id="6" creationId="{28FAF25B-4C8D-F74A-B2BA-14636E816B31}"/>
          </ac:graphicFrameMkLst>
        </pc:graphicFrameChg>
      </pc:sldChg>
      <pc:sldChg chg="modSp modAnim">
        <pc:chgData name="Markus Johannes Zock" userId="a2b17c9c-a4d3-40bf-bdef-df4363d20581" providerId="ADAL" clId="{61C5CFC9-E1F8-3C4E-9E13-94E2475C6275}" dt="2020-08-28T14:02:39.220" v="8454" actId="20577"/>
        <pc:sldMkLst>
          <pc:docMk/>
          <pc:sldMk cId="3971173553" sldId="285"/>
        </pc:sldMkLst>
        <pc:spChg chg="mod">
          <ac:chgData name="Markus Johannes Zock" userId="a2b17c9c-a4d3-40bf-bdef-df4363d20581" providerId="ADAL" clId="{61C5CFC9-E1F8-3C4E-9E13-94E2475C6275}" dt="2020-08-28T14:02:39.220" v="8454" actId="20577"/>
          <ac:spMkLst>
            <pc:docMk/>
            <pc:sldMk cId="3971173553" sldId="285"/>
            <ac:spMk id="48" creationId="{00000000-0000-0000-0000-000000000000}"/>
          </ac:spMkLst>
        </pc:spChg>
      </pc:sldChg>
      <pc:sldChg chg="modSp ord">
        <pc:chgData name="Markus Johannes Zock" userId="a2b17c9c-a4d3-40bf-bdef-df4363d20581" providerId="ADAL" clId="{61C5CFC9-E1F8-3C4E-9E13-94E2475C6275}" dt="2020-08-28T14:18:48.523" v="8556" actId="20577"/>
        <pc:sldMkLst>
          <pc:docMk/>
          <pc:sldMk cId="3459376044" sldId="286"/>
        </pc:sldMkLst>
        <pc:spChg chg="mod">
          <ac:chgData name="Markus Johannes Zock" userId="a2b17c9c-a4d3-40bf-bdef-df4363d20581" providerId="ADAL" clId="{61C5CFC9-E1F8-3C4E-9E13-94E2475C6275}" dt="2020-08-28T14:18:48.523" v="8556" actId="20577"/>
          <ac:spMkLst>
            <pc:docMk/>
            <pc:sldMk cId="3459376044" sldId="286"/>
            <ac:spMk id="48" creationId="{00000000-0000-0000-0000-000000000000}"/>
          </ac:spMkLst>
        </pc:spChg>
      </pc:sldChg>
      <pc:sldChg chg="del ord">
        <pc:chgData name="Markus Johannes Zock" userId="a2b17c9c-a4d3-40bf-bdef-df4363d20581" providerId="ADAL" clId="{61C5CFC9-E1F8-3C4E-9E13-94E2475C6275}" dt="2020-08-25T20:04:33.827" v="469" actId="2696"/>
        <pc:sldMkLst>
          <pc:docMk/>
          <pc:sldMk cId="937704744" sldId="287"/>
        </pc:sldMkLst>
      </pc:sldChg>
      <pc:sldChg chg="del">
        <pc:chgData name="Markus Johannes Zock" userId="a2b17c9c-a4d3-40bf-bdef-df4363d20581" providerId="ADAL" clId="{61C5CFC9-E1F8-3C4E-9E13-94E2475C6275}" dt="2020-08-25T20:29:16.276" v="850" actId="2696"/>
        <pc:sldMkLst>
          <pc:docMk/>
          <pc:sldMk cId="1804798780" sldId="289"/>
        </pc:sldMkLst>
      </pc:sldChg>
      <pc:sldChg chg="addSp delSp modSp add mod modTransition">
        <pc:chgData name="Markus Johannes Zock" userId="a2b17c9c-a4d3-40bf-bdef-df4363d20581" providerId="ADAL" clId="{61C5CFC9-E1F8-3C4E-9E13-94E2475C6275}" dt="2020-08-25T20:33:16.905" v="877"/>
        <pc:sldMkLst>
          <pc:docMk/>
          <pc:sldMk cId="2500420395" sldId="290"/>
        </pc:sldMkLst>
        <pc:spChg chg="add mod">
          <ac:chgData name="Markus Johannes Zock" userId="a2b17c9c-a4d3-40bf-bdef-df4363d20581" providerId="ADAL" clId="{61C5CFC9-E1F8-3C4E-9E13-94E2475C6275}" dt="2020-08-25T20:33:16.905" v="877"/>
          <ac:spMkLst>
            <pc:docMk/>
            <pc:sldMk cId="2500420395" sldId="290"/>
            <ac:spMk id="3" creationId="{516860DC-A090-604D-8C01-DB47DB28A8E1}"/>
          </ac:spMkLst>
        </pc:spChg>
        <pc:spChg chg="mod">
          <ac:chgData name="Markus Johannes Zock" userId="a2b17c9c-a4d3-40bf-bdef-df4363d20581" providerId="ADAL" clId="{61C5CFC9-E1F8-3C4E-9E13-94E2475C6275}" dt="2020-08-25T20:29:09.903" v="848" actId="20577"/>
          <ac:spMkLst>
            <pc:docMk/>
            <pc:sldMk cId="2500420395" sldId="290"/>
            <ac:spMk id="23" creationId="{9EF3079C-C92C-4056-9A12-E18238FFC7EB}"/>
          </ac:spMkLst>
        </pc:spChg>
        <pc:spChg chg="mod">
          <ac:chgData name="Markus Johannes Zock" userId="a2b17c9c-a4d3-40bf-bdef-df4363d20581" providerId="ADAL" clId="{61C5CFC9-E1F8-3C4E-9E13-94E2475C6275}" dt="2020-08-25T20:28:11.742" v="789" actId="20577"/>
          <ac:spMkLst>
            <pc:docMk/>
            <pc:sldMk cId="2500420395" sldId="290"/>
            <ac:spMk id="31" creationId="{B88892A5-DF9C-4DA3-9616-9D37D4EF861C}"/>
          </ac:spMkLst>
        </pc:spChg>
        <pc:spChg chg="mod">
          <ac:chgData name="Markus Johannes Zock" userId="a2b17c9c-a4d3-40bf-bdef-df4363d20581" providerId="ADAL" clId="{61C5CFC9-E1F8-3C4E-9E13-94E2475C6275}" dt="2020-08-25T20:24:29.252" v="728" actId="20577"/>
          <ac:spMkLst>
            <pc:docMk/>
            <pc:sldMk cId="2500420395" sldId="290"/>
            <ac:spMk id="37" creationId="{F5C849C4-6466-4A2C-A634-E5C491129188}"/>
          </ac:spMkLst>
        </pc:spChg>
        <pc:spChg chg="mod">
          <ac:chgData name="Markus Johannes Zock" userId="a2b17c9c-a4d3-40bf-bdef-df4363d20581" providerId="ADAL" clId="{61C5CFC9-E1F8-3C4E-9E13-94E2475C6275}" dt="2020-08-25T20:28:59.222" v="834" actId="20577"/>
          <ac:spMkLst>
            <pc:docMk/>
            <pc:sldMk cId="2500420395" sldId="290"/>
            <ac:spMk id="40" creationId="{EB4A109D-FBFE-47D6-9A8F-D7BF7A3D0024}"/>
          </ac:spMkLst>
        </pc:spChg>
        <pc:spChg chg="mod">
          <ac:chgData name="Markus Johannes Zock" userId="a2b17c9c-a4d3-40bf-bdef-df4363d20581" providerId="ADAL" clId="{61C5CFC9-E1F8-3C4E-9E13-94E2475C6275}" dt="2020-08-25T20:28:50.999" v="816" actId="20577"/>
          <ac:spMkLst>
            <pc:docMk/>
            <pc:sldMk cId="2500420395" sldId="290"/>
            <ac:spMk id="46" creationId="{9EF3079C-C92C-4056-9A12-E18238FFC7EB}"/>
          </ac:spMkLst>
        </pc:spChg>
        <pc:grpChg chg="del">
          <ac:chgData name="Markus Johannes Zock" userId="a2b17c9c-a4d3-40bf-bdef-df4363d20581" providerId="ADAL" clId="{61C5CFC9-E1F8-3C4E-9E13-94E2475C6275}" dt="2020-08-25T20:29:13.336" v="849" actId="478"/>
          <ac:grpSpMkLst>
            <pc:docMk/>
            <pc:sldMk cId="2500420395" sldId="290"/>
            <ac:grpSpMk id="18" creationId="{00000000-0000-0000-0000-000000000000}"/>
          </ac:grpSpMkLst>
        </pc:grpChg>
      </pc:sldChg>
      <pc:sldChg chg="del">
        <pc:chgData name="Markus Johannes Zock" userId="a2b17c9c-a4d3-40bf-bdef-df4363d20581" providerId="ADAL" clId="{61C5CFC9-E1F8-3C4E-9E13-94E2475C6275}" dt="2020-08-25T19:46:16.518" v="216" actId="2696"/>
        <pc:sldMkLst>
          <pc:docMk/>
          <pc:sldMk cId="2490911425" sldId="296"/>
        </pc:sldMkLst>
      </pc:sldChg>
      <pc:sldChg chg="del">
        <pc:chgData name="Markus Johannes Zock" userId="a2b17c9c-a4d3-40bf-bdef-df4363d20581" providerId="ADAL" clId="{61C5CFC9-E1F8-3C4E-9E13-94E2475C6275}" dt="2020-08-25T20:29:18.379" v="851" actId="2696"/>
        <pc:sldMkLst>
          <pc:docMk/>
          <pc:sldMk cId="1077735910" sldId="299"/>
        </pc:sldMkLst>
      </pc:sldChg>
      <pc:sldChg chg="modSp del mod chgLayout modNotesTx">
        <pc:chgData name="Markus Johannes Zock" userId="a2b17c9c-a4d3-40bf-bdef-df4363d20581" providerId="ADAL" clId="{61C5CFC9-E1F8-3C4E-9E13-94E2475C6275}" dt="2020-08-27T10:25:05.083" v="3223" actId="2696"/>
        <pc:sldMkLst>
          <pc:docMk/>
          <pc:sldMk cId="651395077" sldId="300"/>
        </pc:sldMkLst>
        <pc:spChg chg="mod ord">
          <ac:chgData name="Markus Johannes Zock" userId="a2b17c9c-a4d3-40bf-bdef-df4363d20581" providerId="ADAL" clId="{61C5CFC9-E1F8-3C4E-9E13-94E2475C6275}" dt="2020-08-27T10:03:56.064" v="2502" actId="208"/>
          <ac:spMkLst>
            <pc:docMk/>
            <pc:sldMk cId="651395077" sldId="300"/>
            <ac:spMk id="2" creationId="{00000000-0000-0000-0000-000000000000}"/>
          </ac:spMkLst>
        </pc:spChg>
        <pc:spChg chg="mod ord">
          <ac:chgData name="Markus Johannes Zock" userId="a2b17c9c-a4d3-40bf-bdef-df4363d20581" providerId="ADAL" clId="{61C5CFC9-E1F8-3C4E-9E13-94E2475C6275}" dt="2020-08-25T20:20:57.939" v="686" actId="700"/>
          <ac:spMkLst>
            <pc:docMk/>
            <pc:sldMk cId="651395077" sldId="300"/>
            <ac:spMk id="3" creationId="{00000000-0000-0000-0000-000000000000}"/>
          </ac:spMkLst>
        </pc:spChg>
        <pc:spChg chg="mod ord">
          <ac:chgData name="Markus Johannes Zock" userId="a2b17c9c-a4d3-40bf-bdef-df4363d20581" providerId="ADAL" clId="{61C5CFC9-E1F8-3C4E-9E13-94E2475C6275}" dt="2020-08-25T20:20:57.939" v="686" actId="700"/>
          <ac:spMkLst>
            <pc:docMk/>
            <pc:sldMk cId="651395077" sldId="300"/>
            <ac:spMk id="4" creationId="{00000000-0000-0000-0000-000000000000}"/>
          </ac:spMkLst>
        </pc:spChg>
        <pc:spChg chg="mod ord">
          <ac:chgData name="Markus Johannes Zock" userId="a2b17c9c-a4d3-40bf-bdef-df4363d20581" providerId="ADAL" clId="{61C5CFC9-E1F8-3C4E-9E13-94E2475C6275}" dt="2020-08-27T10:03:02.191" v="2501" actId="20577"/>
          <ac:spMkLst>
            <pc:docMk/>
            <pc:sldMk cId="651395077" sldId="300"/>
            <ac:spMk id="5" creationId="{00000000-0000-0000-0000-000000000000}"/>
          </ac:spMkLst>
        </pc:spChg>
      </pc:sldChg>
      <pc:sldChg chg="addSp delSp modSp del mod chgLayout modNotesTx">
        <pc:chgData name="Markus Johannes Zock" userId="a2b17c9c-a4d3-40bf-bdef-df4363d20581" providerId="ADAL" clId="{61C5CFC9-E1F8-3C4E-9E13-94E2475C6275}" dt="2020-08-27T09:05:44.799" v="1884" actId="2696"/>
        <pc:sldMkLst>
          <pc:docMk/>
          <pc:sldMk cId="3868695110" sldId="301"/>
        </pc:sldMkLst>
        <pc:spChg chg="del mod">
          <ac:chgData name="Markus Johannes Zock" userId="a2b17c9c-a4d3-40bf-bdef-df4363d20581" providerId="ADAL" clId="{61C5CFC9-E1F8-3C4E-9E13-94E2475C6275}" dt="2020-08-27T08:49:25.733" v="1498"/>
          <ac:spMkLst>
            <pc:docMk/>
            <pc:sldMk cId="3868695110" sldId="301"/>
            <ac:spMk id="2" creationId="{B9FAD3EE-9ECB-4DB7-AD5E-5EEA30F6A39E}"/>
          </ac:spMkLst>
        </pc:spChg>
        <pc:spChg chg="mod ord">
          <ac:chgData name="Markus Johannes Zock" userId="a2b17c9c-a4d3-40bf-bdef-df4363d20581" providerId="ADAL" clId="{61C5CFC9-E1F8-3C4E-9E13-94E2475C6275}" dt="2020-08-27T08:56:42.020" v="1747" actId="700"/>
          <ac:spMkLst>
            <pc:docMk/>
            <pc:sldMk cId="3868695110" sldId="301"/>
            <ac:spMk id="3" creationId="{00000000-0000-0000-0000-000000000000}"/>
          </ac:spMkLst>
        </pc:spChg>
        <pc:spChg chg="mod ord">
          <ac:chgData name="Markus Johannes Zock" userId="a2b17c9c-a4d3-40bf-bdef-df4363d20581" providerId="ADAL" clId="{61C5CFC9-E1F8-3C4E-9E13-94E2475C6275}" dt="2020-08-27T08:56:42.020" v="1747" actId="700"/>
          <ac:spMkLst>
            <pc:docMk/>
            <pc:sldMk cId="3868695110" sldId="301"/>
            <ac:spMk id="4" creationId="{00000000-0000-0000-0000-000000000000}"/>
          </ac:spMkLst>
        </pc:spChg>
        <pc:spChg chg="mod ord">
          <ac:chgData name="Markus Johannes Zock" userId="a2b17c9c-a4d3-40bf-bdef-df4363d20581" providerId="ADAL" clId="{61C5CFC9-E1F8-3C4E-9E13-94E2475C6275}" dt="2020-08-27T08:56:42.020" v="1747" actId="700"/>
          <ac:spMkLst>
            <pc:docMk/>
            <pc:sldMk cId="3868695110" sldId="301"/>
            <ac:spMk id="5" creationId="{00000000-0000-0000-0000-000000000000}"/>
          </ac:spMkLst>
        </pc:spChg>
        <pc:spChg chg="del">
          <ac:chgData name="Markus Johannes Zock" userId="a2b17c9c-a4d3-40bf-bdef-df4363d20581" providerId="ADAL" clId="{61C5CFC9-E1F8-3C4E-9E13-94E2475C6275}" dt="2020-08-27T08:56:23.094" v="1742" actId="478"/>
          <ac:spMkLst>
            <pc:docMk/>
            <pc:sldMk cId="3868695110" sldId="301"/>
            <ac:spMk id="7" creationId="{606C0439-0309-7F46-83DB-7AF38A4D00AD}"/>
          </ac:spMkLst>
        </pc:spChg>
        <pc:spChg chg="del">
          <ac:chgData name="Markus Johannes Zock" userId="a2b17c9c-a4d3-40bf-bdef-df4363d20581" providerId="ADAL" clId="{61C5CFC9-E1F8-3C4E-9E13-94E2475C6275}" dt="2020-08-27T08:56:20.179" v="1740" actId="478"/>
          <ac:spMkLst>
            <pc:docMk/>
            <pc:sldMk cId="3868695110" sldId="301"/>
            <ac:spMk id="8" creationId="{D52260E0-CD0D-954D-85A5-8AA6E2D22B76}"/>
          </ac:spMkLst>
        </pc:spChg>
        <pc:spChg chg="del">
          <ac:chgData name="Markus Johannes Zock" userId="a2b17c9c-a4d3-40bf-bdef-df4363d20581" providerId="ADAL" clId="{61C5CFC9-E1F8-3C4E-9E13-94E2475C6275}" dt="2020-08-27T08:56:30.261" v="1745" actId="478"/>
          <ac:spMkLst>
            <pc:docMk/>
            <pc:sldMk cId="3868695110" sldId="301"/>
            <ac:spMk id="9" creationId="{AA085316-74DA-324B-9249-9BC46692AB9B}"/>
          </ac:spMkLst>
        </pc:spChg>
        <pc:spChg chg="del mod">
          <ac:chgData name="Markus Johannes Zock" userId="a2b17c9c-a4d3-40bf-bdef-df4363d20581" providerId="ADAL" clId="{61C5CFC9-E1F8-3C4E-9E13-94E2475C6275}" dt="2020-08-27T08:56:21.672" v="1741" actId="478"/>
          <ac:spMkLst>
            <pc:docMk/>
            <pc:sldMk cId="3868695110" sldId="301"/>
            <ac:spMk id="10" creationId="{D5C053C1-B7FA-E14E-9AA0-099D82ACD2D3}"/>
          </ac:spMkLst>
        </pc:spChg>
        <pc:spChg chg="del">
          <ac:chgData name="Markus Johannes Zock" userId="a2b17c9c-a4d3-40bf-bdef-df4363d20581" providerId="ADAL" clId="{61C5CFC9-E1F8-3C4E-9E13-94E2475C6275}" dt="2020-08-27T08:56:24.615" v="1743" actId="478"/>
          <ac:spMkLst>
            <pc:docMk/>
            <pc:sldMk cId="3868695110" sldId="301"/>
            <ac:spMk id="11" creationId="{1517966B-FB10-C842-BA2E-3005C061C13F}"/>
          </ac:spMkLst>
        </pc:spChg>
        <pc:graphicFrameChg chg="add mod modGraphic">
          <ac:chgData name="Markus Johannes Zock" userId="a2b17c9c-a4d3-40bf-bdef-df4363d20581" providerId="ADAL" clId="{61C5CFC9-E1F8-3C4E-9E13-94E2475C6275}" dt="2020-08-27T08:56:34.709" v="1746" actId="1076"/>
          <ac:graphicFrameMkLst>
            <pc:docMk/>
            <pc:sldMk cId="3868695110" sldId="301"/>
            <ac:graphicFrameMk id="6" creationId="{87AF3105-8B24-4E44-9BE9-364F593770AC}"/>
          </ac:graphicFrameMkLst>
        </pc:graphicFrameChg>
        <pc:picChg chg="mod ord">
          <ac:chgData name="Markus Johannes Zock" userId="a2b17c9c-a4d3-40bf-bdef-df4363d20581" providerId="ADAL" clId="{61C5CFC9-E1F8-3C4E-9E13-94E2475C6275}" dt="2020-08-27T08:56:42.020" v="1747" actId="700"/>
          <ac:picMkLst>
            <pc:docMk/>
            <pc:sldMk cId="3868695110" sldId="301"/>
            <ac:picMk id="1026" creationId="{E73CF468-DFBF-6B41-89F5-4E00EFD368D2}"/>
          </ac:picMkLst>
        </pc:picChg>
      </pc:sldChg>
      <pc:sldChg chg="addSp delSp modSp mod ord modAnim chgLayout modNotesTx">
        <pc:chgData name="Markus Johannes Zock" userId="a2b17c9c-a4d3-40bf-bdef-df4363d20581" providerId="ADAL" clId="{61C5CFC9-E1F8-3C4E-9E13-94E2475C6275}" dt="2020-08-28T14:08:59.258" v="8480" actId="20577"/>
        <pc:sldMkLst>
          <pc:docMk/>
          <pc:sldMk cId="4036583439" sldId="303"/>
        </pc:sldMkLst>
        <pc:spChg chg="mod ord">
          <ac:chgData name="Markus Johannes Zock" userId="a2b17c9c-a4d3-40bf-bdef-df4363d20581" providerId="ADAL" clId="{61C5CFC9-E1F8-3C4E-9E13-94E2475C6275}" dt="2020-08-27T10:39:25.804" v="3229" actId="208"/>
          <ac:spMkLst>
            <pc:docMk/>
            <pc:sldMk cId="4036583439" sldId="303"/>
            <ac:spMk id="2" creationId="{00000000-0000-0000-0000-000000000000}"/>
          </ac:spMkLst>
        </pc:spChg>
        <pc:spChg chg="mod ord">
          <ac:chgData name="Markus Johannes Zock" userId="a2b17c9c-a4d3-40bf-bdef-df4363d20581" providerId="ADAL" clId="{61C5CFC9-E1F8-3C4E-9E13-94E2475C6275}" dt="2020-08-25T20:20:32.830" v="684" actId="700"/>
          <ac:spMkLst>
            <pc:docMk/>
            <pc:sldMk cId="4036583439" sldId="303"/>
            <ac:spMk id="3" creationId="{00000000-0000-0000-0000-000000000000}"/>
          </ac:spMkLst>
        </pc:spChg>
        <pc:spChg chg="mod ord">
          <ac:chgData name="Markus Johannes Zock" userId="a2b17c9c-a4d3-40bf-bdef-df4363d20581" providerId="ADAL" clId="{61C5CFC9-E1F8-3C4E-9E13-94E2475C6275}" dt="2020-08-25T20:20:32.830" v="684" actId="700"/>
          <ac:spMkLst>
            <pc:docMk/>
            <pc:sldMk cId="4036583439" sldId="303"/>
            <ac:spMk id="4" creationId="{00000000-0000-0000-0000-000000000000}"/>
          </ac:spMkLst>
        </pc:spChg>
        <pc:spChg chg="mod ord">
          <ac:chgData name="Markus Johannes Zock" userId="a2b17c9c-a4d3-40bf-bdef-df4363d20581" providerId="ADAL" clId="{61C5CFC9-E1F8-3C4E-9E13-94E2475C6275}" dt="2020-08-27T10:01:25.456" v="2443" actId="20577"/>
          <ac:spMkLst>
            <pc:docMk/>
            <pc:sldMk cId="4036583439" sldId="303"/>
            <ac:spMk id="5" creationId="{00000000-0000-0000-0000-000000000000}"/>
          </ac:spMkLst>
        </pc:spChg>
        <pc:spChg chg="mod">
          <ac:chgData name="Markus Johannes Zock" userId="a2b17c9c-a4d3-40bf-bdef-df4363d20581" providerId="ADAL" clId="{61C5CFC9-E1F8-3C4E-9E13-94E2475C6275}" dt="2020-08-27T10:39:28.368" v="3230"/>
          <ac:spMkLst>
            <pc:docMk/>
            <pc:sldMk cId="4036583439" sldId="303"/>
            <ac:spMk id="11" creationId="{9387BFD3-243A-B04D-8942-FBAAF9DA38D1}"/>
          </ac:spMkLst>
        </pc:spChg>
        <pc:spChg chg="mod">
          <ac:chgData name="Markus Johannes Zock" userId="a2b17c9c-a4d3-40bf-bdef-df4363d20581" providerId="ADAL" clId="{61C5CFC9-E1F8-3C4E-9E13-94E2475C6275}" dt="2020-08-27T10:39:28.368" v="3230"/>
          <ac:spMkLst>
            <pc:docMk/>
            <pc:sldMk cId="4036583439" sldId="303"/>
            <ac:spMk id="12" creationId="{E8ED4F2A-0206-CD47-AC48-FB395CEC0FF2}"/>
          </ac:spMkLst>
        </pc:spChg>
        <pc:spChg chg="mod">
          <ac:chgData name="Markus Johannes Zock" userId="a2b17c9c-a4d3-40bf-bdef-df4363d20581" providerId="ADAL" clId="{61C5CFC9-E1F8-3C4E-9E13-94E2475C6275}" dt="2020-08-27T10:39:28.368" v="3230"/>
          <ac:spMkLst>
            <pc:docMk/>
            <pc:sldMk cId="4036583439" sldId="303"/>
            <ac:spMk id="13" creationId="{A47C67B2-471A-434F-BD89-6EC53F32DBC5}"/>
          </ac:spMkLst>
        </pc:spChg>
        <pc:spChg chg="mod">
          <ac:chgData name="Markus Johannes Zock" userId="a2b17c9c-a4d3-40bf-bdef-df4363d20581" providerId="ADAL" clId="{61C5CFC9-E1F8-3C4E-9E13-94E2475C6275}" dt="2020-08-27T10:39:28.368" v="3230"/>
          <ac:spMkLst>
            <pc:docMk/>
            <pc:sldMk cId="4036583439" sldId="303"/>
            <ac:spMk id="14" creationId="{673BF36E-3543-B040-8F7C-B6DAE11CE491}"/>
          </ac:spMkLst>
        </pc:spChg>
        <pc:spChg chg="mod">
          <ac:chgData name="Markus Johannes Zock" userId="a2b17c9c-a4d3-40bf-bdef-df4363d20581" providerId="ADAL" clId="{61C5CFC9-E1F8-3C4E-9E13-94E2475C6275}" dt="2020-08-27T10:39:28.368" v="3230"/>
          <ac:spMkLst>
            <pc:docMk/>
            <pc:sldMk cId="4036583439" sldId="303"/>
            <ac:spMk id="15" creationId="{840DC947-6308-3840-A3AE-5FD4A9D4147E}"/>
          </ac:spMkLst>
        </pc:spChg>
        <pc:spChg chg="mod">
          <ac:chgData name="Markus Johannes Zock" userId="a2b17c9c-a4d3-40bf-bdef-df4363d20581" providerId="ADAL" clId="{61C5CFC9-E1F8-3C4E-9E13-94E2475C6275}" dt="2020-08-27T10:39:28.368" v="3230"/>
          <ac:spMkLst>
            <pc:docMk/>
            <pc:sldMk cId="4036583439" sldId="303"/>
            <ac:spMk id="16" creationId="{753CBA16-0F71-CC4D-B618-F85E1301338A}"/>
          </ac:spMkLst>
        </pc:spChg>
        <pc:spChg chg="mod">
          <ac:chgData name="Markus Johannes Zock" userId="a2b17c9c-a4d3-40bf-bdef-df4363d20581" providerId="ADAL" clId="{61C5CFC9-E1F8-3C4E-9E13-94E2475C6275}" dt="2020-08-27T10:39:28.368" v="3230"/>
          <ac:spMkLst>
            <pc:docMk/>
            <pc:sldMk cId="4036583439" sldId="303"/>
            <ac:spMk id="17" creationId="{3792E194-76EE-4B48-8859-F6F8B491DD4F}"/>
          </ac:spMkLst>
        </pc:spChg>
        <pc:spChg chg="mod">
          <ac:chgData name="Markus Johannes Zock" userId="a2b17c9c-a4d3-40bf-bdef-df4363d20581" providerId="ADAL" clId="{61C5CFC9-E1F8-3C4E-9E13-94E2475C6275}" dt="2020-08-27T10:39:28.368" v="3230"/>
          <ac:spMkLst>
            <pc:docMk/>
            <pc:sldMk cId="4036583439" sldId="303"/>
            <ac:spMk id="18" creationId="{4C68197B-889B-734F-AC1F-CF2BE20A1F8C}"/>
          </ac:spMkLst>
        </pc:spChg>
        <pc:spChg chg="mod">
          <ac:chgData name="Markus Johannes Zock" userId="a2b17c9c-a4d3-40bf-bdef-df4363d20581" providerId="ADAL" clId="{61C5CFC9-E1F8-3C4E-9E13-94E2475C6275}" dt="2020-08-27T10:39:28.368" v="3230"/>
          <ac:spMkLst>
            <pc:docMk/>
            <pc:sldMk cId="4036583439" sldId="303"/>
            <ac:spMk id="19" creationId="{D3C63DB3-7C50-1F46-8A3D-475A9B6D1F08}"/>
          </ac:spMkLst>
        </pc:spChg>
        <pc:spChg chg="mod">
          <ac:chgData name="Markus Johannes Zock" userId="a2b17c9c-a4d3-40bf-bdef-df4363d20581" providerId="ADAL" clId="{61C5CFC9-E1F8-3C4E-9E13-94E2475C6275}" dt="2020-08-27T10:39:28.368" v="3230"/>
          <ac:spMkLst>
            <pc:docMk/>
            <pc:sldMk cId="4036583439" sldId="303"/>
            <ac:spMk id="20" creationId="{495B17F0-1AC5-B745-B3B8-B2939089D5BD}"/>
          </ac:spMkLst>
        </pc:spChg>
        <pc:spChg chg="mod">
          <ac:chgData name="Markus Johannes Zock" userId="a2b17c9c-a4d3-40bf-bdef-df4363d20581" providerId="ADAL" clId="{61C5CFC9-E1F8-3C4E-9E13-94E2475C6275}" dt="2020-08-27T10:39:28.368" v="3230"/>
          <ac:spMkLst>
            <pc:docMk/>
            <pc:sldMk cId="4036583439" sldId="303"/>
            <ac:spMk id="21" creationId="{C9A8F540-72B5-764D-A798-B3D4DB1F7301}"/>
          </ac:spMkLst>
        </pc:spChg>
        <pc:spChg chg="mod">
          <ac:chgData name="Markus Johannes Zock" userId="a2b17c9c-a4d3-40bf-bdef-df4363d20581" providerId="ADAL" clId="{61C5CFC9-E1F8-3C4E-9E13-94E2475C6275}" dt="2020-08-27T10:39:28.368" v="3230"/>
          <ac:spMkLst>
            <pc:docMk/>
            <pc:sldMk cId="4036583439" sldId="303"/>
            <ac:spMk id="22" creationId="{32761C2B-C867-714B-835D-92E5345D7EE0}"/>
          </ac:spMkLst>
        </pc:spChg>
        <pc:spChg chg="mod">
          <ac:chgData name="Markus Johannes Zock" userId="a2b17c9c-a4d3-40bf-bdef-df4363d20581" providerId="ADAL" clId="{61C5CFC9-E1F8-3C4E-9E13-94E2475C6275}" dt="2020-08-27T10:39:28.368" v="3230"/>
          <ac:spMkLst>
            <pc:docMk/>
            <pc:sldMk cId="4036583439" sldId="303"/>
            <ac:spMk id="23" creationId="{E1C7BEEC-F24C-8346-8648-6790804A367A}"/>
          </ac:spMkLst>
        </pc:spChg>
        <pc:spChg chg="mod">
          <ac:chgData name="Markus Johannes Zock" userId="a2b17c9c-a4d3-40bf-bdef-df4363d20581" providerId="ADAL" clId="{61C5CFC9-E1F8-3C4E-9E13-94E2475C6275}" dt="2020-08-27T10:39:28.368" v="3230"/>
          <ac:spMkLst>
            <pc:docMk/>
            <pc:sldMk cId="4036583439" sldId="303"/>
            <ac:spMk id="24" creationId="{14CD1319-5DF8-9D4F-9DD9-AC9D6F616D4A}"/>
          </ac:spMkLst>
        </pc:spChg>
        <pc:spChg chg="mod">
          <ac:chgData name="Markus Johannes Zock" userId="a2b17c9c-a4d3-40bf-bdef-df4363d20581" providerId="ADAL" clId="{61C5CFC9-E1F8-3C4E-9E13-94E2475C6275}" dt="2020-08-27T10:39:28.368" v="3230"/>
          <ac:spMkLst>
            <pc:docMk/>
            <pc:sldMk cId="4036583439" sldId="303"/>
            <ac:spMk id="25" creationId="{7866BBFA-D144-0748-87BC-23F2C78AEF4D}"/>
          </ac:spMkLst>
        </pc:spChg>
        <pc:spChg chg="mod">
          <ac:chgData name="Markus Johannes Zock" userId="a2b17c9c-a4d3-40bf-bdef-df4363d20581" providerId="ADAL" clId="{61C5CFC9-E1F8-3C4E-9E13-94E2475C6275}" dt="2020-08-27T10:39:28.368" v="3230"/>
          <ac:spMkLst>
            <pc:docMk/>
            <pc:sldMk cId="4036583439" sldId="303"/>
            <ac:spMk id="26" creationId="{953C0EFB-C33D-9D49-8412-03E7633B851B}"/>
          </ac:spMkLst>
        </pc:spChg>
        <pc:spChg chg="mod topLvl">
          <ac:chgData name="Markus Johannes Zock" userId="a2b17c9c-a4d3-40bf-bdef-df4363d20581" providerId="ADAL" clId="{61C5CFC9-E1F8-3C4E-9E13-94E2475C6275}" dt="2020-08-28T14:08:59.258" v="8480" actId="20577"/>
          <ac:spMkLst>
            <pc:docMk/>
            <pc:sldMk cId="4036583439" sldId="303"/>
            <ac:spMk id="32" creationId="{BAB8BD0A-633A-4D44-8E78-9628854EAAE5}"/>
          </ac:spMkLst>
        </pc:spChg>
        <pc:spChg chg="mod topLvl">
          <ac:chgData name="Markus Johannes Zock" userId="a2b17c9c-a4d3-40bf-bdef-df4363d20581" providerId="ADAL" clId="{61C5CFC9-E1F8-3C4E-9E13-94E2475C6275}" dt="2020-08-27T10:53:51.178" v="3734" actId="165"/>
          <ac:spMkLst>
            <pc:docMk/>
            <pc:sldMk cId="4036583439" sldId="303"/>
            <ac:spMk id="33" creationId="{9FF15E19-17D2-0246-925D-1A01FCB88EEF}"/>
          </ac:spMkLst>
        </pc:spChg>
        <pc:spChg chg="mod topLvl">
          <ac:chgData name="Markus Johannes Zock" userId="a2b17c9c-a4d3-40bf-bdef-df4363d20581" providerId="ADAL" clId="{61C5CFC9-E1F8-3C4E-9E13-94E2475C6275}" dt="2020-08-27T10:53:51.178" v="3734" actId="165"/>
          <ac:spMkLst>
            <pc:docMk/>
            <pc:sldMk cId="4036583439" sldId="303"/>
            <ac:spMk id="34" creationId="{4F2DD0A0-CED4-E24A-B293-1E1256F51095}"/>
          </ac:spMkLst>
        </pc:spChg>
        <pc:spChg chg="mod topLvl">
          <ac:chgData name="Markus Johannes Zock" userId="a2b17c9c-a4d3-40bf-bdef-df4363d20581" providerId="ADAL" clId="{61C5CFC9-E1F8-3C4E-9E13-94E2475C6275}" dt="2020-08-27T10:53:51.178" v="3734" actId="165"/>
          <ac:spMkLst>
            <pc:docMk/>
            <pc:sldMk cId="4036583439" sldId="303"/>
            <ac:spMk id="35" creationId="{CB423D37-5809-7E4A-9A90-DAC9651FC681}"/>
          </ac:spMkLst>
        </pc:spChg>
        <pc:spChg chg="mod">
          <ac:chgData name="Markus Johannes Zock" userId="a2b17c9c-a4d3-40bf-bdef-df4363d20581" providerId="ADAL" clId="{61C5CFC9-E1F8-3C4E-9E13-94E2475C6275}" dt="2020-08-27T10:53:51.178" v="3734" actId="165"/>
          <ac:spMkLst>
            <pc:docMk/>
            <pc:sldMk cId="4036583439" sldId="303"/>
            <ac:spMk id="36" creationId="{46C1F01E-6820-8148-ACAD-AD6B26639DAA}"/>
          </ac:spMkLst>
        </pc:spChg>
        <pc:spChg chg="mod">
          <ac:chgData name="Markus Johannes Zock" userId="a2b17c9c-a4d3-40bf-bdef-df4363d20581" providerId="ADAL" clId="{61C5CFC9-E1F8-3C4E-9E13-94E2475C6275}" dt="2020-08-27T10:53:51.178" v="3734" actId="165"/>
          <ac:spMkLst>
            <pc:docMk/>
            <pc:sldMk cId="4036583439" sldId="303"/>
            <ac:spMk id="37" creationId="{D7BDE44F-443E-0740-9A27-D691F11622F0}"/>
          </ac:spMkLst>
        </pc:spChg>
        <pc:spChg chg="mod">
          <ac:chgData name="Markus Johannes Zock" userId="a2b17c9c-a4d3-40bf-bdef-df4363d20581" providerId="ADAL" clId="{61C5CFC9-E1F8-3C4E-9E13-94E2475C6275}" dt="2020-08-27T10:53:51.178" v="3734" actId="165"/>
          <ac:spMkLst>
            <pc:docMk/>
            <pc:sldMk cId="4036583439" sldId="303"/>
            <ac:spMk id="38" creationId="{893B676D-276D-B745-A8BE-539F6E81679D}"/>
          </ac:spMkLst>
        </pc:spChg>
        <pc:spChg chg="mod">
          <ac:chgData name="Markus Johannes Zock" userId="a2b17c9c-a4d3-40bf-bdef-df4363d20581" providerId="ADAL" clId="{61C5CFC9-E1F8-3C4E-9E13-94E2475C6275}" dt="2020-08-27T10:53:51.178" v="3734" actId="165"/>
          <ac:spMkLst>
            <pc:docMk/>
            <pc:sldMk cId="4036583439" sldId="303"/>
            <ac:spMk id="39" creationId="{8E0324BF-BA0C-D24C-BA7D-D02563A4AB4A}"/>
          </ac:spMkLst>
        </pc:spChg>
        <pc:spChg chg="mod">
          <ac:chgData name="Markus Johannes Zock" userId="a2b17c9c-a4d3-40bf-bdef-df4363d20581" providerId="ADAL" clId="{61C5CFC9-E1F8-3C4E-9E13-94E2475C6275}" dt="2020-08-27T10:53:51.178" v="3734" actId="165"/>
          <ac:spMkLst>
            <pc:docMk/>
            <pc:sldMk cId="4036583439" sldId="303"/>
            <ac:spMk id="40" creationId="{A9F224CF-A77E-C448-9733-C8E4E9952470}"/>
          </ac:spMkLst>
        </pc:spChg>
        <pc:spChg chg="mod">
          <ac:chgData name="Markus Johannes Zock" userId="a2b17c9c-a4d3-40bf-bdef-df4363d20581" providerId="ADAL" clId="{61C5CFC9-E1F8-3C4E-9E13-94E2475C6275}" dt="2020-08-27T10:53:51.178" v="3734" actId="165"/>
          <ac:spMkLst>
            <pc:docMk/>
            <pc:sldMk cId="4036583439" sldId="303"/>
            <ac:spMk id="41" creationId="{6F07350B-F076-B24A-8666-21536CA033E9}"/>
          </ac:spMkLst>
        </pc:spChg>
        <pc:spChg chg="mod">
          <ac:chgData name="Markus Johannes Zock" userId="a2b17c9c-a4d3-40bf-bdef-df4363d20581" providerId="ADAL" clId="{61C5CFC9-E1F8-3C4E-9E13-94E2475C6275}" dt="2020-08-27T10:53:51.178" v="3734" actId="165"/>
          <ac:spMkLst>
            <pc:docMk/>
            <pc:sldMk cId="4036583439" sldId="303"/>
            <ac:spMk id="42" creationId="{017C7995-3FDF-1F4D-9B36-346E4270995F}"/>
          </ac:spMkLst>
        </pc:spChg>
        <pc:spChg chg="mod">
          <ac:chgData name="Markus Johannes Zock" userId="a2b17c9c-a4d3-40bf-bdef-df4363d20581" providerId="ADAL" clId="{61C5CFC9-E1F8-3C4E-9E13-94E2475C6275}" dt="2020-08-27T10:53:51.178" v="3734" actId="165"/>
          <ac:spMkLst>
            <pc:docMk/>
            <pc:sldMk cId="4036583439" sldId="303"/>
            <ac:spMk id="43" creationId="{DD16DBCA-B85F-684B-83B1-49EE8AF159E1}"/>
          </ac:spMkLst>
        </pc:spChg>
        <pc:spChg chg="mod">
          <ac:chgData name="Markus Johannes Zock" userId="a2b17c9c-a4d3-40bf-bdef-df4363d20581" providerId="ADAL" clId="{61C5CFC9-E1F8-3C4E-9E13-94E2475C6275}" dt="2020-08-27T10:53:51.178" v="3734" actId="165"/>
          <ac:spMkLst>
            <pc:docMk/>
            <pc:sldMk cId="4036583439" sldId="303"/>
            <ac:spMk id="44" creationId="{DAD340D3-B91A-2E4C-AA31-41CB3A9904AD}"/>
          </ac:spMkLst>
        </pc:spChg>
        <pc:spChg chg="mod">
          <ac:chgData name="Markus Johannes Zock" userId="a2b17c9c-a4d3-40bf-bdef-df4363d20581" providerId="ADAL" clId="{61C5CFC9-E1F8-3C4E-9E13-94E2475C6275}" dt="2020-08-27T10:53:51.178" v="3734" actId="165"/>
          <ac:spMkLst>
            <pc:docMk/>
            <pc:sldMk cId="4036583439" sldId="303"/>
            <ac:spMk id="45" creationId="{3DA64945-91BE-094A-9E28-2F85601E11FA}"/>
          </ac:spMkLst>
        </pc:spChg>
        <pc:spChg chg="mod">
          <ac:chgData name="Markus Johannes Zock" userId="a2b17c9c-a4d3-40bf-bdef-df4363d20581" providerId="ADAL" clId="{61C5CFC9-E1F8-3C4E-9E13-94E2475C6275}" dt="2020-08-27T10:53:51.178" v="3734" actId="165"/>
          <ac:spMkLst>
            <pc:docMk/>
            <pc:sldMk cId="4036583439" sldId="303"/>
            <ac:spMk id="46" creationId="{82531F2A-04A1-DC4C-91CF-F0115A9C279D}"/>
          </ac:spMkLst>
        </pc:spChg>
        <pc:spChg chg="mod">
          <ac:chgData name="Markus Johannes Zock" userId="a2b17c9c-a4d3-40bf-bdef-df4363d20581" providerId="ADAL" clId="{61C5CFC9-E1F8-3C4E-9E13-94E2475C6275}" dt="2020-08-27T10:53:51.178" v="3734" actId="165"/>
          <ac:spMkLst>
            <pc:docMk/>
            <pc:sldMk cId="4036583439" sldId="303"/>
            <ac:spMk id="47" creationId="{AD4E6CA9-743B-9646-9B9D-43807847A842}"/>
          </ac:spMkLst>
        </pc:spChg>
        <pc:spChg chg="add mod">
          <ac:chgData name="Markus Johannes Zock" userId="a2b17c9c-a4d3-40bf-bdef-df4363d20581" providerId="ADAL" clId="{61C5CFC9-E1F8-3C4E-9E13-94E2475C6275}" dt="2020-08-27T10:53:31.440" v="3723" actId="14100"/>
          <ac:spMkLst>
            <pc:docMk/>
            <pc:sldMk cId="4036583439" sldId="303"/>
            <ac:spMk id="48" creationId="{87001D91-D975-4743-AC04-5911A097D409}"/>
          </ac:spMkLst>
        </pc:spChg>
        <pc:grpChg chg="add del mod">
          <ac:chgData name="Markus Johannes Zock" userId="a2b17c9c-a4d3-40bf-bdef-df4363d20581" providerId="ADAL" clId="{61C5CFC9-E1F8-3C4E-9E13-94E2475C6275}" dt="2020-08-27T10:39:39.601" v="3231"/>
          <ac:grpSpMkLst>
            <pc:docMk/>
            <pc:sldMk cId="4036583439" sldId="303"/>
            <ac:grpSpMk id="6" creationId="{DB6DF7AB-1989-3E48-9DC6-985A022BD01C}"/>
          </ac:grpSpMkLst>
        </pc:grpChg>
        <pc:grpChg chg="mod">
          <ac:chgData name="Markus Johannes Zock" userId="a2b17c9c-a4d3-40bf-bdef-df4363d20581" providerId="ADAL" clId="{61C5CFC9-E1F8-3C4E-9E13-94E2475C6275}" dt="2020-08-27T10:39:28.368" v="3230"/>
          <ac:grpSpMkLst>
            <pc:docMk/>
            <pc:sldMk cId="4036583439" sldId="303"/>
            <ac:grpSpMk id="7" creationId="{B7DB8BDC-AFFA-5E4E-907F-890010F77642}"/>
          </ac:grpSpMkLst>
        </pc:grpChg>
        <pc:grpChg chg="mod">
          <ac:chgData name="Markus Johannes Zock" userId="a2b17c9c-a4d3-40bf-bdef-df4363d20581" providerId="ADAL" clId="{61C5CFC9-E1F8-3C4E-9E13-94E2475C6275}" dt="2020-08-27T10:39:28.368" v="3230"/>
          <ac:grpSpMkLst>
            <pc:docMk/>
            <pc:sldMk cId="4036583439" sldId="303"/>
            <ac:grpSpMk id="8" creationId="{E33980B0-1AB9-DA43-933C-0DA34D21C813}"/>
          </ac:grpSpMkLst>
        </pc:grpChg>
        <pc:grpChg chg="mod">
          <ac:chgData name="Markus Johannes Zock" userId="a2b17c9c-a4d3-40bf-bdef-df4363d20581" providerId="ADAL" clId="{61C5CFC9-E1F8-3C4E-9E13-94E2475C6275}" dt="2020-08-27T10:39:28.368" v="3230"/>
          <ac:grpSpMkLst>
            <pc:docMk/>
            <pc:sldMk cId="4036583439" sldId="303"/>
            <ac:grpSpMk id="9" creationId="{E9F99BE5-4309-014F-8BAE-2C984E70A2C8}"/>
          </ac:grpSpMkLst>
        </pc:grpChg>
        <pc:grpChg chg="mod">
          <ac:chgData name="Markus Johannes Zock" userId="a2b17c9c-a4d3-40bf-bdef-df4363d20581" providerId="ADAL" clId="{61C5CFC9-E1F8-3C4E-9E13-94E2475C6275}" dt="2020-08-27T10:39:28.368" v="3230"/>
          <ac:grpSpMkLst>
            <pc:docMk/>
            <pc:sldMk cId="4036583439" sldId="303"/>
            <ac:grpSpMk id="10" creationId="{416BD4B4-A8EF-9F4B-8D28-ABC1BB1F9D6C}"/>
          </ac:grpSpMkLst>
        </pc:grpChg>
        <pc:grpChg chg="add del mod">
          <ac:chgData name="Markus Johannes Zock" userId="a2b17c9c-a4d3-40bf-bdef-df4363d20581" providerId="ADAL" clId="{61C5CFC9-E1F8-3C4E-9E13-94E2475C6275}" dt="2020-08-27T10:53:51.178" v="3734" actId="165"/>
          <ac:grpSpMkLst>
            <pc:docMk/>
            <pc:sldMk cId="4036583439" sldId="303"/>
            <ac:grpSpMk id="27" creationId="{B0A9BD30-8121-2A46-A2B3-A02894B741B4}"/>
          </ac:grpSpMkLst>
        </pc:grpChg>
        <pc:grpChg chg="mod topLvl">
          <ac:chgData name="Markus Johannes Zock" userId="a2b17c9c-a4d3-40bf-bdef-df4363d20581" providerId="ADAL" clId="{61C5CFC9-E1F8-3C4E-9E13-94E2475C6275}" dt="2020-08-27T10:53:51.178" v="3734" actId="165"/>
          <ac:grpSpMkLst>
            <pc:docMk/>
            <pc:sldMk cId="4036583439" sldId="303"/>
            <ac:grpSpMk id="28" creationId="{B45BC828-B4C4-E049-9FA7-342122E54431}"/>
          </ac:grpSpMkLst>
        </pc:grpChg>
        <pc:grpChg chg="mod topLvl">
          <ac:chgData name="Markus Johannes Zock" userId="a2b17c9c-a4d3-40bf-bdef-df4363d20581" providerId="ADAL" clId="{61C5CFC9-E1F8-3C4E-9E13-94E2475C6275}" dt="2020-08-27T10:53:51.178" v="3734" actId="165"/>
          <ac:grpSpMkLst>
            <pc:docMk/>
            <pc:sldMk cId="4036583439" sldId="303"/>
            <ac:grpSpMk id="29" creationId="{DCCEF47D-151A-0542-888B-DA85B0172F3A}"/>
          </ac:grpSpMkLst>
        </pc:grpChg>
        <pc:grpChg chg="mod topLvl">
          <ac:chgData name="Markus Johannes Zock" userId="a2b17c9c-a4d3-40bf-bdef-df4363d20581" providerId="ADAL" clId="{61C5CFC9-E1F8-3C4E-9E13-94E2475C6275}" dt="2020-08-27T10:53:51.178" v="3734" actId="165"/>
          <ac:grpSpMkLst>
            <pc:docMk/>
            <pc:sldMk cId="4036583439" sldId="303"/>
            <ac:grpSpMk id="30" creationId="{FAD05638-B8E7-804B-8303-E77D598706CC}"/>
          </ac:grpSpMkLst>
        </pc:grpChg>
        <pc:grpChg chg="mod topLvl">
          <ac:chgData name="Markus Johannes Zock" userId="a2b17c9c-a4d3-40bf-bdef-df4363d20581" providerId="ADAL" clId="{61C5CFC9-E1F8-3C4E-9E13-94E2475C6275}" dt="2020-08-27T10:53:51.178" v="3734" actId="165"/>
          <ac:grpSpMkLst>
            <pc:docMk/>
            <pc:sldMk cId="4036583439" sldId="303"/>
            <ac:grpSpMk id="31" creationId="{9B2A87E1-4693-7442-ACB2-AA1E12EA8B9F}"/>
          </ac:grpSpMkLst>
        </pc:grpChg>
      </pc:sldChg>
      <pc:sldChg chg="modSp del mod chgLayout">
        <pc:chgData name="Markus Johannes Zock" userId="a2b17c9c-a4d3-40bf-bdef-df4363d20581" providerId="ADAL" clId="{61C5CFC9-E1F8-3C4E-9E13-94E2475C6275}" dt="2020-08-27T16:26:18.512" v="6330" actId="2696"/>
        <pc:sldMkLst>
          <pc:docMk/>
          <pc:sldMk cId="1274967402" sldId="304"/>
        </pc:sldMkLst>
        <pc:spChg chg="mod ord">
          <ac:chgData name="Markus Johannes Zock" userId="a2b17c9c-a4d3-40bf-bdef-df4363d20581" providerId="ADAL" clId="{61C5CFC9-E1F8-3C4E-9E13-94E2475C6275}" dt="2020-08-27T16:04:27.939" v="5425" actId="5793"/>
          <ac:spMkLst>
            <pc:docMk/>
            <pc:sldMk cId="1274967402" sldId="304"/>
            <ac:spMk id="2" creationId="{00000000-0000-0000-0000-000000000000}"/>
          </ac:spMkLst>
        </pc:spChg>
        <pc:spChg chg="mod ord">
          <ac:chgData name="Markus Johannes Zock" userId="a2b17c9c-a4d3-40bf-bdef-df4363d20581" providerId="ADAL" clId="{61C5CFC9-E1F8-3C4E-9E13-94E2475C6275}" dt="2020-08-25T20:20:32.830" v="684" actId="700"/>
          <ac:spMkLst>
            <pc:docMk/>
            <pc:sldMk cId="1274967402" sldId="304"/>
            <ac:spMk id="3" creationId="{00000000-0000-0000-0000-000000000000}"/>
          </ac:spMkLst>
        </pc:spChg>
        <pc:spChg chg="mod ord">
          <ac:chgData name="Markus Johannes Zock" userId="a2b17c9c-a4d3-40bf-bdef-df4363d20581" providerId="ADAL" clId="{61C5CFC9-E1F8-3C4E-9E13-94E2475C6275}" dt="2020-08-25T20:20:32.830" v="684" actId="700"/>
          <ac:spMkLst>
            <pc:docMk/>
            <pc:sldMk cId="1274967402" sldId="304"/>
            <ac:spMk id="4" creationId="{00000000-0000-0000-0000-000000000000}"/>
          </ac:spMkLst>
        </pc:spChg>
        <pc:spChg chg="mod ord">
          <ac:chgData name="Markus Johannes Zock" userId="a2b17c9c-a4d3-40bf-bdef-df4363d20581" providerId="ADAL" clId="{61C5CFC9-E1F8-3C4E-9E13-94E2475C6275}" dt="2020-08-27T16:04:11.151" v="5421" actId="20577"/>
          <ac:spMkLst>
            <pc:docMk/>
            <pc:sldMk cId="1274967402" sldId="304"/>
            <ac:spMk id="5" creationId="{00000000-0000-0000-0000-000000000000}"/>
          </ac:spMkLst>
        </pc:spChg>
      </pc:sldChg>
      <pc:sldChg chg="addSp delSp modSp mod ord modClrScheme modAnim chgLayout modNotesTx">
        <pc:chgData name="Markus Johannes Zock" userId="a2b17c9c-a4d3-40bf-bdef-df4363d20581" providerId="ADAL" clId="{61C5CFC9-E1F8-3C4E-9E13-94E2475C6275}" dt="2020-08-28T14:11:53.165" v="8509" actId="20577"/>
        <pc:sldMkLst>
          <pc:docMk/>
          <pc:sldMk cId="2224385450" sldId="306"/>
        </pc:sldMkLst>
        <pc:spChg chg="mod ord">
          <ac:chgData name="Markus Johannes Zock" userId="a2b17c9c-a4d3-40bf-bdef-df4363d20581" providerId="ADAL" clId="{61C5CFC9-E1F8-3C4E-9E13-94E2475C6275}" dt="2020-08-27T13:52:09.769" v="4825" actId="948"/>
          <ac:spMkLst>
            <pc:docMk/>
            <pc:sldMk cId="2224385450" sldId="306"/>
            <ac:spMk id="2" creationId="{00000000-0000-0000-0000-000000000000}"/>
          </ac:spMkLst>
        </pc:spChg>
        <pc:spChg chg="mod ord">
          <ac:chgData name="Markus Johannes Zock" userId="a2b17c9c-a4d3-40bf-bdef-df4363d20581" providerId="ADAL" clId="{61C5CFC9-E1F8-3C4E-9E13-94E2475C6275}" dt="2020-08-27T13:16:14.349" v="4280" actId="700"/>
          <ac:spMkLst>
            <pc:docMk/>
            <pc:sldMk cId="2224385450" sldId="306"/>
            <ac:spMk id="3" creationId="{00000000-0000-0000-0000-000000000000}"/>
          </ac:spMkLst>
        </pc:spChg>
        <pc:spChg chg="mod ord">
          <ac:chgData name="Markus Johannes Zock" userId="a2b17c9c-a4d3-40bf-bdef-df4363d20581" providerId="ADAL" clId="{61C5CFC9-E1F8-3C4E-9E13-94E2475C6275}" dt="2020-08-27T13:16:14.349" v="4280" actId="700"/>
          <ac:spMkLst>
            <pc:docMk/>
            <pc:sldMk cId="2224385450" sldId="306"/>
            <ac:spMk id="4" creationId="{00000000-0000-0000-0000-000000000000}"/>
          </ac:spMkLst>
        </pc:spChg>
        <pc:spChg chg="mod ord">
          <ac:chgData name="Markus Johannes Zock" userId="a2b17c9c-a4d3-40bf-bdef-df4363d20581" providerId="ADAL" clId="{61C5CFC9-E1F8-3C4E-9E13-94E2475C6275}" dt="2020-08-27T13:52:50.553" v="4830" actId="403"/>
          <ac:spMkLst>
            <pc:docMk/>
            <pc:sldMk cId="2224385450" sldId="306"/>
            <ac:spMk id="5" creationId="{00000000-0000-0000-0000-000000000000}"/>
          </ac:spMkLst>
        </pc:spChg>
        <pc:spChg chg="add del mod ord">
          <ac:chgData name="Markus Johannes Zock" userId="a2b17c9c-a4d3-40bf-bdef-df4363d20581" providerId="ADAL" clId="{61C5CFC9-E1F8-3C4E-9E13-94E2475C6275}" dt="2020-08-27T13:24:27.590" v="4298" actId="931"/>
          <ac:spMkLst>
            <pc:docMk/>
            <pc:sldMk cId="2224385450" sldId="306"/>
            <ac:spMk id="6" creationId="{76BF09B0-DCC7-BB4A-B459-DF8A43A6860C}"/>
          </ac:spMkLst>
        </pc:spChg>
        <pc:spChg chg="add del mod ord">
          <ac:chgData name="Markus Johannes Zock" userId="a2b17c9c-a4d3-40bf-bdef-df4363d20581" providerId="ADAL" clId="{61C5CFC9-E1F8-3C4E-9E13-94E2475C6275}" dt="2020-08-25T20:10:15.279" v="588" actId="700"/>
          <ac:spMkLst>
            <pc:docMk/>
            <pc:sldMk cId="2224385450" sldId="306"/>
            <ac:spMk id="6" creationId="{95B78AC3-7526-4944-A29B-B30F05366905}"/>
          </ac:spMkLst>
        </pc:spChg>
        <pc:picChg chg="add mod">
          <ac:chgData name="Markus Johannes Zock" userId="a2b17c9c-a4d3-40bf-bdef-df4363d20581" providerId="ADAL" clId="{61C5CFC9-E1F8-3C4E-9E13-94E2475C6275}" dt="2020-08-27T13:25:15.220" v="4301" actId="339"/>
          <ac:picMkLst>
            <pc:docMk/>
            <pc:sldMk cId="2224385450" sldId="306"/>
            <ac:picMk id="8" creationId="{18B42029-1761-2E43-9C2B-D99C08DA3A3B}"/>
          </ac:picMkLst>
        </pc:picChg>
      </pc:sldChg>
      <pc:sldChg chg="modSp add del mod chgLayout">
        <pc:chgData name="Markus Johannes Zock" userId="a2b17c9c-a4d3-40bf-bdef-df4363d20581" providerId="ADAL" clId="{61C5CFC9-E1F8-3C4E-9E13-94E2475C6275}" dt="2020-08-27T16:26:45.567" v="6333" actId="2696"/>
        <pc:sldMkLst>
          <pc:docMk/>
          <pc:sldMk cId="1700823471" sldId="307"/>
        </pc:sldMkLst>
        <pc:spChg chg="mod ord">
          <ac:chgData name="Markus Johannes Zock" userId="a2b17c9c-a4d3-40bf-bdef-df4363d20581" providerId="ADAL" clId="{61C5CFC9-E1F8-3C4E-9E13-94E2475C6275}" dt="2020-08-25T20:20:32.830" v="684" actId="700"/>
          <ac:spMkLst>
            <pc:docMk/>
            <pc:sldMk cId="1700823471" sldId="307"/>
            <ac:spMk id="2" creationId="{00000000-0000-0000-0000-000000000000}"/>
          </ac:spMkLst>
        </pc:spChg>
        <pc:spChg chg="mod ord">
          <ac:chgData name="Markus Johannes Zock" userId="a2b17c9c-a4d3-40bf-bdef-df4363d20581" providerId="ADAL" clId="{61C5CFC9-E1F8-3C4E-9E13-94E2475C6275}" dt="2020-08-25T20:20:32.830" v="684" actId="700"/>
          <ac:spMkLst>
            <pc:docMk/>
            <pc:sldMk cId="1700823471" sldId="307"/>
            <ac:spMk id="3" creationId="{00000000-0000-0000-0000-000000000000}"/>
          </ac:spMkLst>
        </pc:spChg>
        <pc:spChg chg="mod ord">
          <ac:chgData name="Markus Johannes Zock" userId="a2b17c9c-a4d3-40bf-bdef-df4363d20581" providerId="ADAL" clId="{61C5CFC9-E1F8-3C4E-9E13-94E2475C6275}" dt="2020-08-25T20:20:32.830" v="684" actId="700"/>
          <ac:spMkLst>
            <pc:docMk/>
            <pc:sldMk cId="1700823471" sldId="307"/>
            <ac:spMk id="4" creationId="{00000000-0000-0000-0000-000000000000}"/>
          </ac:spMkLst>
        </pc:spChg>
        <pc:spChg chg="mod ord">
          <ac:chgData name="Markus Johannes Zock" userId="a2b17c9c-a4d3-40bf-bdef-df4363d20581" providerId="ADAL" clId="{61C5CFC9-E1F8-3C4E-9E13-94E2475C6275}" dt="2020-08-25T20:20:32.830" v="684" actId="700"/>
          <ac:spMkLst>
            <pc:docMk/>
            <pc:sldMk cId="1700823471" sldId="307"/>
            <ac:spMk id="5" creationId="{00000000-0000-0000-0000-000000000000}"/>
          </ac:spMkLst>
        </pc:spChg>
      </pc:sldChg>
      <pc:sldChg chg="addSp delSp del mod ord addAnim delAnim">
        <pc:chgData name="Markus Johannes Zock" userId="a2b17c9c-a4d3-40bf-bdef-df4363d20581" providerId="ADAL" clId="{61C5CFC9-E1F8-3C4E-9E13-94E2475C6275}" dt="2020-08-25T20:06:35.094" v="520" actId="2696"/>
        <pc:sldMkLst>
          <pc:docMk/>
          <pc:sldMk cId="2136409498" sldId="308"/>
        </pc:sldMkLst>
        <pc:spChg chg="del">
          <ac:chgData name="Markus Johannes Zock" userId="a2b17c9c-a4d3-40bf-bdef-df4363d20581" providerId="ADAL" clId="{61C5CFC9-E1F8-3C4E-9E13-94E2475C6275}" dt="2020-08-25T20:01:24.024" v="402" actId="21"/>
          <ac:spMkLst>
            <pc:docMk/>
            <pc:sldMk cId="2136409498" sldId="308"/>
            <ac:spMk id="268" creationId="{00000000-0000-0000-0000-000000000000}"/>
          </ac:spMkLst>
        </pc:spChg>
        <pc:grpChg chg="add del">
          <ac:chgData name="Markus Johannes Zock" userId="a2b17c9c-a4d3-40bf-bdef-df4363d20581" providerId="ADAL" clId="{61C5CFC9-E1F8-3C4E-9E13-94E2475C6275}" dt="2020-08-25T20:01:24.024" v="402" actId="21"/>
          <ac:grpSpMkLst>
            <pc:docMk/>
            <pc:sldMk cId="2136409498" sldId="308"/>
            <ac:grpSpMk id="270" creationId="{00000000-0000-0000-0000-000000000000}"/>
          </ac:grpSpMkLst>
        </pc:grpChg>
      </pc:sldChg>
      <pc:sldChg chg="addSp delSp modSp mod ord modClrScheme modAnim chgLayout modNotesTx">
        <pc:chgData name="Markus Johannes Zock" userId="a2b17c9c-a4d3-40bf-bdef-df4363d20581" providerId="ADAL" clId="{61C5CFC9-E1F8-3C4E-9E13-94E2475C6275}" dt="2020-08-28T14:17:53.459" v="8555" actId="20577"/>
        <pc:sldMkLst>
          <pc:docMk/>
          <pc:sldMk cId="1839193348" sldId="309"/>
        </pc:sldMkLst>
        <pc:spChg chg="mod ord">
          <ac:chgData name="Markus Johannes Zock" userId="a2b17c9c-a4d3-40bf-bdef-df4363d20581" providerId="ADAL" clId="{61C5CFC9-E1F8-3C4E-9E13-94E2475C6275}" dt="2020-08-28T14:17:53.459" v="8555" actId="20577"/>
          <ac:spMkLst>
            <pc:docMk/>
            <pc:sldMk cId="1839193348" sldId="309"/>
            <ac:spMk id="2" creationId="{00000000-0000-0000-0000-000000000000}"/>
          </ac:spMkLst>
        </pc:spChg>
        <pc:spChg chg="mod ord">
          <ac:chgData name="Markus Johannes Zock" userId="a2b17c9c-a4d3-40bf-bdef-df4363d20581" providerId="ADAL" clId="{61C5CFC9-E1F8-3C4E-9E13-94E2475C6275}" dt="2020-08-26T17:01:56.693" v="1199" actId="700"/>
          <ac:spMkLst>
            <pc:docMk/>
            <pc:sldMk cId="1839193348" sldId="309"/>
            <ac:spMk id="3" creationId="{00000000-0000-0000-0000-000000000000}"/>
          </ac:spMkLst>
        </pc:spChg>
        <pc:spChg chg="mod ord">
          <ac:chgData name="Markus Johannes Zock" userId="a2b17c9c-a4d3-40bf-bdef-df4363d20581" providerId="ADAL" clId="{61C5CFC9-E1F8-3C4E-9E13-94E2475C6275}" dt="2020-08-26T17:01:56.693" v="1199" actId="700"/>
          <ac:spMkLst>
            <pc:docMk/>
            <pc:sldMk cId="1839193348" sldId="309"/>
            <ac:spMk id="4" creationId="{00000000-0000-0000-0000-000000000000}"/>
          </ac:spMkLst>
        </pc:spChg>
        <pc:spChg chg="mod ord">
          <ac:chgData name="Markus Johannes Zock" userId="a2b17c9c-a4d3-40bf-bdef-df4363d20581" providerId="ADAL" clId="{61C5CFC9-E1F8-3C4E-9E13-94E2475C6275}" dt="2020-08-26T17:01:56.693" v="1199" actId="700"/>
          <ac:spMkLst>
            <pc:docMk/>
            <pc:sldMk cId="1839193348" sldId="309"/>
            <ac:spMk id="5" creationId="{00000000-0000-0000-0000-000000000000}"/>
          </ac:spMkLst>
        </pc:spChg>
        <pc:spChg chg="add del mod ord">
          <ac:chgData name="Markus Johannes Zock" userId="a2b17c9c-a4d3-40bf-bdef-df4363d20581" providerId="ADAL" clId="{61C5CFC9-E1F8-3C4E-9E13-94E2475C6275}" dt="2020-08-26T17:02:05.166" v="1202" actId="931"/>
          <ac:spMkLst>
            <pc:docMk/>
            <pc:sldMk cId="1839193348" sldId="309"/>
            <ac:spMk id="6" creationId="{2F57E06B-51D8-D14B-BFE6-D47AAB4558A3}"/>
          </ac:spMkLst>
        </pc:spChg>
        <pc:picChg chg="add mod">
          <ac:chgData name="Markus Johannes Zock" userId="a2b17c9c-a4d3-40bf-bdef-df4363d20581" providerId="ADAL" clId="{61C5CFC9-E1F8-3C4E-9E13-94E2475C6275}" dt="2020-08-26T17:02:09.232" v="1205" actId="208"/>
          <ac:picMkLst>
            <pc:docMk/>
            <pc:sldMk cId="1839193348" sldId="309"/>
            <ac:picMk id="8" creationId="{4E92DF76-951E-8D48-8119-F6A3967A1A11}"/>
          </ac:picMkLst>
        </pc:picChg>
      </pc:sldChg>
      <pc:sldChg chg="modSp del mod ord chgLayout">
        <pc:chgData name="Markus Johannes Zock" userId="a2b17c9c-a4d3-40bf-bdef-df4363d20581" providerId="ADAL" clId="{61C5CFC9-E1F8-3C4E-9E13-94E2475C6275}" dt="2020-08-27T16:26:43.327" v="6332" actId="2696"/>
        <pc:sldMkLst>
          <pc:docMk/>
          <pc:sldMk cId="1794389409" sldId="310"/>
        </pc:sldMkLst>
        <pc:spChg chg="mod ord">
          <ac:chgData name="Markus Johannes Zock" userId="a2b17c9c-a4d3-40bf-bdef-df4363d20581" providerId="ADAL" clId="{61C5CFC9-E1F8-3C4E-9E13-94E2475C6275}" dt="2020-08-27T15:34:51.142" v="5055" actId="20577"/>
          <ac:spMkLst>
            <pc:docMk/>
            <pc:sldMk cId="1794389409" sldId="310"/>
            <ac:spMk id="2" creationId="{00000000-0000-0000-0000-000000000000}"/>
          </ac:spMkLst>
        </pc:spChg>
        <pc:spChg chg="mod ord">
          <ac:chgData name="Markus Johannes Zock" userId="a2b17c9c-a4d3-40bf-bdef-df4363d20581" providerId="ADAL" clId="{61C5CFC9-E1F8-3C4E-9E13-94E2475C6275}" dt="2020-08-25T20:20:32.830" v="684" actId="700"/>
          <ac:spMkLst>
            <pc:docMk/>
            <pc:sldMk cId="1794389409" sldId="310"/>
            <ac:spMk id="3" creationId="{00000000-0000-0000-0000-000000000000}"/>
          </ac:spMkLst>
        </pc:spChg>
        <pc:spChg chg="mod ord">
          <ac:chgData name="Markus Johannes Zock" userId="a2b17c9c-a4d3-40bf-bdef-df4363d20581" providerId="ADAL" clId="{61C5CFC9-E1F8-3C4E-9E13-94E2475C6275}" dt="2020-08-25T20:20:32.830" v="684" actId="700"/>
          <ac:spMkLst>
            <pc:docMk/>
            <pc:sldMk cId="1794389409" sldId="310"/>
            <ac:spMk id="4" creationId="{00000000-0000-0000-0000-000000000000}"/>
          </ac:spMkLst>
        </pc:spChg>
        <pc:spChg chg="mod ord">
          <ac:chgData name="Markus Johannes Zock" userId="a2b17c9c-a4d3-40bf-bdef-df4363d20581" providerId="ADAL" clId="{61C5CFC9-E1F8-3C4E-9E13-94E2475C6275}" dt="2020-08-27T15:38:35.489" v="5095" actId="20577"/>
          <ac:spMkLst>
            <pc:docMk/>
            <pc:sldMk cId="1794389409" sldId="310"/>
            <ac:spMk id="5" creationId="{00000000-0000-0000-0000-000000000000}"/>
          </ac:spMkLst>
        </pc:spChg>
      </pc:sldChg>
      <pc:sldChg chg="addSp delSp modSp mod ord chgLayout modNotesTx">
        <pc:chgData name="Markus Johannes Zock" userId="a2b17c9c-a4d3-40bf-bdef-df4363d20581" providerId="ADAL" clId="{61C5CFC9-E1F8-3C4E-9E13-94E2475C6275}" dt="2020-08-28T13:28:09.452" v="7454" actId="20577"/>
        <pc:sldMkLst>
          <pc:docMk/>
          <pc:sldMk cId="724217399" sldId="311"/>
        </pc:sldMkLst>
        <pc:spChg chg="mod ord">
          <ac:chgData name="Markus Johannes Zock" userId="a2b17c9c-a4d3-40bf-bdef-df4363d20581" providerId="ADAL" clId="{61C5CFC9-E1F8-3C4E-9E13-94E2475C6275}" dt="2020-08-25T20:17:16.377" v="678" actId="208"/>
          <ac:spMkLst>
            <pc:docMk/>
            <pc:sldMk cId="724217399" sldId="311"/>
            <ac:spMk id="2" creationId="{00000000-0000-0000-0000-000000000000}"/>
          </ac:spMkLst>
        </pc:spChg>
        <pc:spChg chg="mod ord">
          <ac:chgData name="Markus Johannes Zock" userId="a2b17c9c-a4d3-40bf-bdef-df4363d20581" providerId="ADAL" clId="{61C5CFC9-E1F8-3C4E-9E13-94E2475C6275}" dt="2020-08-25T20:16:25.554" v="667" actId="700"/>
          <ac:spMkLst>
            <pc:docMk/>
            <pc:sldMk cId="724217399" sldId="311"/>
            <ac:spMk id="3" creationId="{00000000-0000-0000-0000-000000000000}"/>
          </ac:spMkLst>
        </pc:spChg>
        <pc:spChg chg="mod ord">
          <ac:chgData name="Markus Johannes Zock" userId="a2b17c9c-a4d3-40bf-bdef-df4363d20581" providerId="ADAL" clId="{61C5CFC9-E1F8-3C4E-9E13-94E2475C6275}" dt="2020-08-25T20:16:25.554" v="667" actId="700"/>
          <ac:spMkLst>
            <pc:docMk/>
            <pc:sldMk cId="724217399" sldId="311"/>
            <ac:spMk id="4" creationId="{00000000-0000-0000-0000-000000000000}"/>
          </ac:spMkLst>
        </pc:spChg>
        <pc:spChg chg="mod ord">
          <ac:chgData name="Markus Johannes Zock" userId="a2b17c9c-a4d3-40bf-bdef-df4363d20581" providerId="ADAL" clId="{61C5CFC9-E1F8-3C4E-9E13-94E2475C6275}" dt="2020-08-28T13:28:06.289" v="7453" actId="255"/>
          <ac:spMkLst>
            <pc:docMk/>
            <pc:sldMk cId="724217399" sldId="311"/>
            <ac:spMk id="6" creationId="{528001F3-B39D-8545-B270-EB316F38AC6B}"/>
          </ac:spMkLst>
        </pc:spChg>
        <pc:spChg chg="add mod">
          <ac:chgData name="Markus Johannes Zock" userId="a2b17c9c-a4d3-40bf-bdef-df4363d20581" providerId="ADAL" clId="{61C5CFC9-E1F8-3C4E-9E13-94E2475C6275}" dt="2020-08-28T13:27:32.978" v="7442" actId="20577"/>
          <ac:spMkLst>
            <pc:docMk/>
            <pc:sldMk cId="724217399" sldId="311"/>
            <ac:spMk id="12" creationId="{A5F7EBAA-DFAB-FE4C-A3FD-03A5CEAC69A7}"/>
          </ac:spMkLst>
        </pc:spChg>
        <pc:spChg chg="del">
          <ac:chgData name="Markus Johannes Zock" userId="a2b17c9c-a4d3-40bf-bdef-df4363d20581" providerId="ADAL" clId="{61C5CFC9-E1F8-3C4E-9E13-94E2475C6275}" dt="2020-08-25T20:16:21.970" v="666" actId="478"/>
          <ac:spMkLst>
            <pc:docMk/>
            <pc:sldMk cId="724217399" sldId="311"/>
            <ac:spMk id="13" creationId="{00000000-0000-0000-0000-000000000000}"/>
          </ac:spMkLst>
        </pc:spChg>
        <pc:picChg chg="mod">
          <ac:chgData name="Markus Johannes Zock" userId="a2b17c9c-a4d3-40bf-bdef-df4363d20581" providerId="ADAL" clId="{61C5CFC9-E1F8-3C4E-9E13-94E2475C6275}" dt="2020-08-25T20:17:31.429" v="680" actId="1076"/>
          <ac:picMkLst>
            <pc:docMk/>
            <pc:sldMk cId="724217399" sldId="311"/>
            <ac:picMk id="9" creationId="{86C40728-E6F1-44E9-BA7D-B7C41EB40565}"/>
          </ac:picMkLst>
        </pc:picChg>
      </pc:sldChg>
      <pc:sldChg chg="addSp delSp modSp add del mod">
        <pc:chgData name="Markus Johannes Zock" userId="a2b17c9c-a4d3-40bf-bdef-df4363d20581" providerId="ADAL" clId="{61C5CFC9-E1F8-3C4E-9E13-94E2475C6275}" dt="2020-08-27T15:34:42.393" v="5053" actId="2696"/>
        <pc:sldMkLst>
          <pc:docMk/>
          <pc:sldMk cId="1883703182" sldId="312"/>
        </pc:sldMkLst>
        <pc:graphicFrameChg chg="add del mod modGraphic">
          <ac:chgData name="Markus Johannes Zock" userId="a2b17c9c-a4d3-40bf-bdef-df4363d20581" providerId="ADAL" clId="{61C5CFC9-E1F8-3C4E-9E13-94E2475C6275}" dt="2020-08-27T15:22:20.133" v="4837" actId="1032"/>
          <ac:graphicFrameMkLst>
            <pc:docMk/>
            <pc:sldMk cId="1883703182" sldId="312"/>
            <ac:graphicFrameMk id="12" creationId="{55F49B52-AFFC-024E-A3EC-986B7EF40FBB}"/>
          </ac:graphicFrameMkLst>
        </pc:graphicFrameChg>
      </pc:sldChg>
      <pc:sldChg chg="modSp del mod ord">
        <pc:chgData name="Markus Johannes Zock" userId="a2b17c9c-a4d3-40bf-bdef-df4363d20581" providerId="ADAL" clId="{61C5CFC9-E1F8-3C4E-9E13-94E2475C6275}" dt="2020-08-25T20:11:39.707" v="627" actId="2696"/>
        <pc:sldMkLst>
          <pc:docMk/>
          <pc:sldMk cId="2469249852" sldId="315"/>
        </pc:sldMkLst>
        <pc:spChg chg="mod">
          <ac:chgData name="Markus Johannes Zock" userId="a2b17c9c-a4d3-40bf-bdef-df4363d20581" providerId="ADAL" clId="{61C5CFC9-E1F8-3C4E-9E13-94E2475C6275}" dt="2020-08-25T20:11:03.756" v="622" actId="27636"/>
          <ac:spMkLst>
            <pc:docMk/>
            <pc:sldMk cId="2469249852" sldId="315"/>
            <ac:spMk id="2" creationId="{00000000-0000-0000-0000-000000000000}"/>
          </ac:spMkLst>
        </pc:spChg>
      </pc:sldChg>
      <pc:sldChg chg="modSp del mod chgLayout modNotesTx">
        <pc:chgData name="Markus Johannes Zock" userId="a2b17c9c-a4d3-40bf-bdef-df4363d20581" providerId="ADAL" clId="{61C5CFC9-E1F8-3C4E-9E13-94E2475C6275}" dt="2020-08-27T15:38:19.820" v="5090" actId="2696"/>
        <pc:sldMkLst>
          <pc:docMk/>
          <pc:sldMk cId="3675120290" sldId="317"/>
        </pc:sldMkLst>
        <pc:spChg chg="mod ord">
          <ac:chgData name="Markus Johannes Zock" userId="a2b17c9c-a4d3-40bf-bdef-df4363d20581" providerId="ADAL" clId="{61C5CFC9-E1F8-3C4E-9E13-94E2475C6275}" dt="2020-08-25T20:20:02.604" v="682" actId="700"/>
          <ac:spMkLst>
            <pc:docMk/>
            <pc:sldMk cId="3675120290" sldId="317"/>
            <ac:spMk id="2" creationId="{00000000-0000-0000-0000-000000000000}"/>
          </ac:spMkLst>
        </pc:spChg>
        <pc:spChg chg="mod ord">
          <ac:chgData name="Markus Johannes Zock" userId="a2b17c9c-a4d3-40bf-bdef-df4363d20581" providerId="ADAL" clId="{61C5CFC9-E1F8-3C4E-9E13-94E2475C6275}" dt="2020-08-25T20:20:02.604" v="682" actId="700"/>
          <ac:spMkLst>
            <pc:docMk/>
            <pc:sldMk cId="3675120290" sldId="317"/>
            <ac:spMk id="3" creationId="{00000000-0000-0000-0000-000000000000}"/>
          </ac:spMkLst>
        </pc:spChg>
        <pc:spChg chg="mod ord">
          <ac:chgData name="Markus Johannes Zock" userId="a2b17c9c-a4d3-40bf-bdef-df4363d20581" providerId="ADAL" clId="{61C5CFC9-E1F8-3C4E-9E13-94E2475C6275}" dt="2020-08-25T20:20:02.604" v="682" actId="700"/>
          <ac:spMkLst>
            <pc:docMk/>
            <pc:sldMk cId="3675120290" sldId="317"/>
            <ac:spMk id="4" creationId="{00000000-0000-0000-0000-000000000000}"/>
          </ac:spMkLst>
        </pc:spChg>
        <pc:spChg chg="mod ord">
          <ac:chgData name="Markus Johannes Zock" userId="a2b17c9c-a4d3-40bf-bdef-df4363d20581" providerId="ADAL" clId="{61C5CFC9-E1F8-3C4E-9E13-94E2475C6275}" dt="2020-08-25T20:20:02.604" v="682" actId="700"/>
          <ac:spMkLst>
            <pc:docMk/>
            <pc:sldMk cId="3675120290" sldId="317"/>
            <ac:spMk id="5" creationId="{00000000-0000-0000-0000-000000000000}"/>
          </ac:spMkLst>
        </pc:spChg>
      </pc:sldChg>
      <pc:sldChg chg="addSp delSp modSp mod modAnim chgLayout modNotesTx">
        <pc:chgData name="Markus Johannes Zock" userId="a2b17c9c-a4d3-40bf-bdef-df4363d20581" providerId="ADAL" clId="{61C5CFC9-E1F8-3C4E-9E13-94E2475C6275}" dt="2020-08-28T13:44:34.945" v="7969" actId="20577"/>
        <pc:sldMkLst>
          <pc:docMk/>
          <pc:sldMk cId="3798027426" sldId="318"/>
        </pc:sldMkLst>
        <pc:spChg chg="del mod ord">
          <ac:chgData name="Markus Johannes Zock" userId="a2b17c9c-a4d3-40bf-bdef-df4363d20581" providerId="ADAL" clId="{61C5CFC9-E1F8-3C4E-9E13-94E2475C6275}" dt="2020-08-28T12:34:37.820" v="7051" actId="931"/>
          <ac:spMkLst>
            <pc:docMk/>
            <pc:sldMk cId="3798027426" sldId="318"/>
            <ac:spMk id="2" creationId="{00000000-0000-0000-0000-000000000000}"/>
          </ac:spMkLst>
        </pc:spChg>
        <pc:spChg chg="mod ord">
          <ac:chgData name="Markus Johannes Zock" userId="a2b17c9c-a4d3-40bf-bdef-df4363d20581" providerId="ADAL" clId="{61C5CFC9-E1F8-3C4E-9E13-94E2475C6275}" dt="2020-08-28T12:39:50.231" v="7079" actId="700"/>
          <ac:spMkLst>
            <pc:docMk/>
            <pc:sldMk cId="3798027426" sldId="318"/>
            <ac:spMk id="3" creationId="{00000000-0000-0000-0000-000000000000}"/>
          </ac:spMkLst>
        </pc:spChg>
        <pc:spChg chg="mod ord">
          <ac:chgData name="Markus Johannes Zock" userId="a2b17c9c-a4d3-40bf-bdef-df4363d20581" providerId="ADAL" clId="{61C5CFC9-E1F8-3C4E-9E13-94E2475C6275}" dt="2020-08-28T12:39:50.231" v="7079" actId="700"/>
          <ac:spMkLst>
            <pc:docMk/>
            <pc:sldMk cId="3798027426" sldId="318"/>
            <ac:spMk id="4" creationId="{00000000-0000-0000-0000-000000000000}"/>
          </ac:spMkLst>
        </pc:spChg>
        <pc:spChg chg="mod ord">
          <ac:chgData name="Markus Johannes Zock" userId="a2b17c9c-a4d3-40bf-bdef-df4363d20581" providerId="ADAL" clId="{61C5CFC9-E1F8-3C4E-9E13-94E2475C6275}" dt="2020-08-28T12:39:50.231" v="7079" actId="700"/>
          <ac:spMkLst>
            <pc:docMk/>
            <pc:sldMk cId="3798027426" sldId="318"/>
            <ac:spMk id="5" creationId="{00000000-0000-0000-0000-000000000000}"/>
          </ac:spMkLst>
        </pc:spChg>
        <pc:spChg chg="mod">
          <ac:chgData name="Markus Johannes Zock" userId="a2b17c9c-a4d3-40bf-bdef-df4363d20581" providerId="ADAL" clId="{61C5CFC9-E1F8-3C4E-9E13-94E2475C6275}" dt="2020-08-28T12:24:56.965" v="6853"/>
          <ac:spMkLst>
            <pc:docMk/>
            <pc:sldMk cId="3798027426" sldId="318"/>
            <ac:spMk id="7" creationId="{807B8EFC-8797-5649-9B1D-85E8554D0BB0}"/>
          </ac:spMkLst>
        </pc:spChg>
        <pc:spChg chg="mod">
          <ac:chgData name="Markus Johannes Zock" userId="a2b17c9c-a4d3-40bf-bdef-df4363d20581" providerId="ADAL" clId="{61C5CFC9-E1F8-3C4E-9E13-94E2475C6275}" dt="2020-08-28T12:24:56.965" v="6853"/>
          <ac:spMkLst>
            <pc:docMk/>
            <pc:sldMk cId="3798027426" sldId="318"/>
            <ac:spMk id="8" creationId="{29DF8366-A1EE-9C44-BD8D-02C2798FABF9}"/>
          </ac:spMkLst>
        </pc:spChg>
        <pc:spChg chg="mod">
          <ac:chgData name="Markus Johannes Zock" userId="a2b17c9c-a4d3-40bf-bdef-df4363d20581" providerId="ADAL" clId="{61C5CFC9-E1F8-3C4E-9E13-94E2475C6275}" dt="2020-08-28T12:24:56.965" v="6853"/>
          <ac:spMkLst>
            <pc:docMk/>
            <pc:sldMk cId="3798027426" sldId="318"/>
            <ac:spMk id="9" creationId="{4E33799F-D2EF-FA41-905D-5B393E9CEE08}"/>
          </ac:spMkLst>
        </pc:spChg>
        <pc:spChg chg="mod">
          <ac:chgData name="Markus Johannes Zock" userId="a2b17c9c-a4d3-40bf-bdef-df4363d20581" providerId="ADAL" clId="{61C5CFC9-E1F8-3C4E-9E13-94E2475C6275}" dt="2020-08-28T12:24:56.965" v="6853"/>
          <ac:spMkLst>
            <pc:docMk/>
            <pc:sldMk cId="3798027426" sldId="318"/>
            <ac:spMk id="10" creationId="{71C6156F-B321-8C42-9E74-EC7BEAB51830}"/>
          </ac:spMkLst>
        </pc:spChg>
        <pc:spChg chg="mod">
          <ac:chgData name="Markus Johannes Zock" userId="a2b17c9c-a4d3-40bf-bdef-df4363d20581" providerId="ADAL" clId="{61C5CFC9-E1F8-3C4E-9E13-94E2475C6275}" dt="2020-08-28T12:24:56.965" v="6853"/>
          <ac:spMkLst>
            <pc:docMk/>
            <pc:sldMk cId="3798027426" sldId="318"/>
            <ac:spMk id="11" creationId="{7ED8483D-63B1-3341-ACE3-F510CFD90A3D}"/>
          </ac:spMkLst>
        </pc:spChg>
        <pc:spChg chg="mod">
          <ac:chgData name="Markus Johannes Zock" userId="a2b17c9c-a4d3-40bf-bdef-df4363d20581" providerId="ADAL" clId="{61C5CFC9-E1F8-3C4E-9E13-94E2475C6275}" dt="2020-08-28T12:24:56.965" v="6853"/>
          <ac:spMkLst>
            <pc:docMk/>
            <pc:sldMk cId="3798027426" sldId="318"/>
            <ac:spMk id="12" creationId="{F8E4D83C-9E9B-FB46-826B-D434FA6BF2BB}"/>
          </ac:spMkLst>
        </pc:spChg>
        <pc:spChg chg="mod">
          <ac:chgData name="Markus Johannes Zock" userId="a2b17c9c-a4d3-40bf-bdef-df4363d20581" providerId="ADAL" clId="{61C5CFC9-E1F8-3C4E-9E13-94E2475C6275}" dt="2020-08-28T12:24:56.965" v="6853"/>
          <ac:spMkLst>
            <pc:docMk/>
            <pc:sldMk cId="3798027426" sldId="318"/>
            <ac:spMk id="13" creationId="{70726335-AC94-9C4C-B4AD-83917DC3D341}"/>
          </ac:spMkLst>
        </pc:spChg>
        <pc:spChg chg="mod">
          <ac:chgData name="Markus Johannes Zock" userId="a2b17c9c-a4d3-40bf-bdef-df4363d20581" providerId="ADAL" clId="{61C5CFC9-E1F8-3C4E-9E13-94E2475C6275}" dt="2020-08-28T12:24:56.965" v="6853"/>
          <ac:spMkLst>
            <pc:docMk/>
            <pc:sldMk cId="3798027426" sldId="318"/>
            <ac:spMk id="14" creationId="{E735B586-5C0C-144A-BA1A-ED39753CE7CD}"/>
          </ac:spMkLst>
        </pc:spChg>
        <pc:spChg chg="mod">
          <ac:chgData name="Markus Johannes Zock" userId="a2b17c9c-a4d3-40bf-bdef-df4363d20581" providerId="ADAL" clId="{61C5CFC9-E1F8-3C4E-9E13-94E2475C6275}" dt="2020-08-28T12:24:56.965" v="6853"/>
          <ac:spMkLst>
            <pc:docMk/>
            <pc:sldMk cId="3798027426" sldId="318"/>
            <ac:spMk id="15" creationId="{623ECC42-0D0A-1940-8BEF-1C277B4DB02A}"/>
          </ac:spMkLst>
        </pc:spChg>
        <pc:spChg chg="mod">
          <ac:chgData name="Markus Johannes Zock" userId="a2b17c9c-a4d3-40bf-bdef-df4363d20581" providerId="ADAL" clId="{61C5CFC9-E1F8-3C4E-9E13-94E2475C6275}" dt="2020-08-28T12:24:56.965" v="6853"/>
          <ac:spMkLst>
            <pc:docMk/>
            <pc:sldMk cId="3798027426" sldId="318"/>
            <ac:spMk id="16" creationId="{94431502-6A0A-144F-96EF-0E1B452D4739}"/>
          </ac:spMkLst>
        </pc:spChg>
        <pc:spChg chg="mod">
          <ac:chgData name="Markus Johannes Zock" userId="a2b17c9c-a4d3-40bf-bdef-df4363d20581" providerId="ADAL" clId="{61C5CFC9-E1F8-3C4E-9E13-94E2475C6275}" dt="2020-08-28T12:24:56.965" v="6853"/>
          <ac:spMkLst>
            <pc:docMk/>
            <pc:sldMk cId="3798027426" sldId="318"/>
            <ac:spMk id="18" creationId="{04059673-4C95-ED4A-AEC8-F95793224950}"/>
          </ac:spMkLst>
        </pc:spChg>
        <pc:spChg chg="mod">
          <ac:chgData name="Markus Johannes Zock" userId="a2b17c9c-a4d3-40bf-bdef-df4363d20581" providerId="ADAL" clId="{61C5CFC9-E1F8-3C4E-9E13-94E2475C6275}" dt="2020-08-28T12:24:56.965" v="6853"/>
          <ac:spMkLst>
            <pc:docMk/>
            <pc:sldMk cId="3798027426" sldId="318"/>
            <ac:spMk id="19" creationId="{ED250C69-C0A0-4442-9671-066CA3CC83EE}"/>
          </ac:spMkLst>
        </pc:spChg>
        <pc:spChg chg="mod">
          <ac:chgData name="Markus Johannes Zock" userId="a2b17c9c-a4d3-40bf-bdef-df4363d20581" providerId="ADAL" clId="{61C5CFC9-E1F8-3C4E-9E13-94E2475C6275}" dt="2020-08-28T12:24:56.965" v="6853"/>
          <ac:spMkLst>
            <pc:docMk/>
            <pc:sldMk cId="3798027426" sldId="318"/>
            <ac:spMk id="20" creationId="{6DA1BDF8-D621-9B4D-8B1A-96DA57614FA6}"/>
          </ac:spMkLst>
        </pc:spChg>
        <pc:spChg chg="mod">
          <ac:chgData name="Markus Johannes Zock" userId="a2b17c9c-a4d3-40bf-bdef-df4363d20581" providerId="ADAL" clId="{61C5CFC9-E1F8-3C4E-9E13-94E2475C6275}" dt="2020-08-28T12:24:56.965" v="6853"/>
          <ac:spMkLst>
            <pc:docMk/>
            <pc:sldMk cId="3798027426" sldId="318"/>
            <ac:spMk id="21" creationId="{6A67C2AF-11E9-7749-B8C4-D96CC6D32782}"/>
          </ac:spMkLst>
        </pc:spChg>
        <pc:spChg chg="mod">
          <ac:chgData name="Markus Johannes Zock" userId="a2b17c9c-a4d3-40bf-bdef-df4363d20581" providerId="ADAL" clId="{61C5CFC9-E1F8-3C4E-9E13-94E2475C6275}" dt="2020-08-28T12:24:56.965" v="6853"/>
          <ac:spMkLst>
            <pc:docMk/>
            <pc:sldMk cId="3798027426" sldId="318"/>
            <ac:spMk id="22" creationId="{CAAD0947-DA4F-CA4E-A4B1-4E0FDC702EF4}"/>
          </ac:spMkLst>
        </pc:spChg>
        <pc:spChg chg="mod">
          <ac:chgData name="Markus Johannes Zock" userId="a2b17c9c-a4d3-40bf-bdef-df4363d20581" providerId="ADAL" clId="{61C5CFC9-E1F8-3C4E-9E13-94E2475C6275}" dt="2020-08-28T12:24:56.965" v="6853"/>
          <ac:spMkLst>
            <pc:docMk/>
            <pc:sldMk cId="3798027426" sldId="318"/>
            <ac:spMk id="23" creationId="{4E1FA217-6FEE-4540-9036-56B573C1513B}"/>
          </ac:spMkLst>
        </pc:spChg>
        <pc:spChg chg="mod topLvl">
          <ac:chgData name="Markus Johannes Zock" userId="a2b17c9c-a4d3-40bf-bdef-df4363d20581" providerId="ADAL" clId="{61C5CFC9-E1F8-3C4E-9E13-94E2475C6275}" dt="2020-08-28T12:33:46.478" v="7049" actId="165"/>
          <ac:spMkLst>
            <pc:docMk/>
            <pc:sldMk cId="3798027426" sldId="318"/>
            <ac:spMk id="25" creationId="{E5693592-2857-E248-85C7-AC7F122368CF}"/>
          </ac:spMkLst>
        </pc:spChg>
        <pc:spChg chg="mod topLvl">
          <ac:chgData name="Markus Johannes Zock" userId="a2b17c9c-a4d3-40bf-bdef-df4363d20581" providerId="ADAL" clId="{61C5CFC9-E1F8-3C4E-9E13-94E2475C6275}" dt="2020-08-28T12:33:46.478" v="7049" actId="165"/>
          <ac:spMkLst>
            <pc:docMk/>
            <pc:sldMk cId="3798027426" sldId="318"/>
            <ac:spMk id="26" creationId="{73251630-4583-0949-822C-DCD2E7E924C3}"/>
          </ac:spMkLst>
        </pc:spChg>
        <pc:spChg chg="mod topLvl">
          <ac:chgData name="Markus Johannes Zock" userId="a2b17c9c-a4d3-40bf-bdef-df4363d20581" providerId="ADAL" clId="{61C5CFC9-E1F8-3C4E-9E13-94E2475C6275}" dt="2020-08-28T12:33:46.478" v="7049" actId="165"/>
          <ac:spMkLst>
            <pc:docMk/>
            <pc:sldMk cId="3798027426" sldId="318"/>
            <ac:spMk id="27" creationId="{ADECA4B4-C8BE-254F-99F1-977163FF696C}"/>
          </ac:spMkLst>
        </pc:spChg>
        <pc:spChg chg="mod topLvl">
          <ac:chgData name="Markus Johannes Zock" userId="a2b17c9c-a4d3-40bf-bdef-df4363d20581" providerId="ADAL" clId="{61C5CFC9-E1F8-3C4E-9E13-94E2475C6275}" dt="2020-08-28T12:33:46.478" v="7049" actId="165"/>
          <ac:spMkLst>
            <pc:docMk/>
            <pc:sldMk cId="3798027426" sldId="318"/>
            <ac:spMk id="28" creationId="{4E60F3D9-A9E3-614F-B53C-2126A70E2DAF}"/>
          </ac:spMkLst>
        </pc:spChg>
        <pc:spChg chg="mod topLvl">
          <ac:chgData name="Markus Johannes Zock" userId="a2b17c9c-a4d3-40bf-bdef-df4363d20581" providerId="ADAL" clId="{61C5CFC9-E1F8-3C4E-9E13-94E2475C6275}" dt="2020-08-28T12:33:46.478" v="7049" actId="165"/>
          <ac:spMkLst>
            <pc:docMk/>
            <pc:sldMk cId="3798027426" sldId="318"/>
            <ac:spMk id="29" creationId="{557602CF-D04A-C24F-88E1-5125A9467864}"/>
          </ac:spMkLst>
        </pc:spChg>
        <pc:spChg chg="mod topLvl">
          <ac:chgData name="Markus Johannes Zock" userId="a2b17c9c-a4d3-40bf-bdef-df4363d20581" providerId="ADAL" clId="{61C5CFC9-E1F8-3C4E-9E13-94E2475C6275}" dt="2020-08-28T12:33:46.478" v="7049" actId="165"/>
          <ac:spMkLst>
            <pc:docMk/>
            <pc:sldMk cId="3798027426" sldId="318"/>
            <ac:spMk id="30" creationId="{98822324-BDCF-F940-91F4-FB9578CC9BAF}"/>
          </ac:spMkLst>
        </pc:spChg>
        <pc:spChg chg="mod topLvl">
          <ac:chgData name="Markus Johannes Zock" userId="a2b17c9c-a4d3-40bf-bdef-df4363d20581" providerId="ADAL" clId="{61C5CFC9-E1F8-3C4E-9E13-94E2475C6275}" dt="2020-08-28T12:33:46.478" v="7049" actId="165"/>
          <ac:spMkLst>
            <pc:docMk/>
            <pc:sldMk cId="3798027426" sldId="318"/>
            <ac:spMk id="31" creationId="{28FB9FFB-0E73-F447-B86A-FF41CBB68D28}"/>
          </ac:spMkLst>
        </pc:spChg>
        <pc:spChg chg="mod topLvl">
          <ac:chgData name="Markus Johannes Zock" userId="a2b17c9c-a4d3-40bf-bdef-df4363d20581" providerId="ADAL" clId="{61C5CFC9-E1F8-3C4E-9E13-94E2475C6275}" dt="2020-08-28T12:33:46.478" v="7049" actId="165"/>
          <ac:spMkLst>
            <pc:docMk/>
            <pc:sldMk cId="3798027426" sldId="318"/>
            <ac:spMk id="32" creationId="{6B837FC6-01D1-B14F-AE92-47A6AB219217}"/>
          </ac:spMkLst>
        </pc:spChg>
        <pc:spChg chg="mod topLvl">
          <ac:chgData name="Markus Johannes Zock" userId="a2b17c9c-a4d3-40bf-bdef-df4363d20581" providerId="ADAL" clId="{61C5CFC9-E1F8-3C4E-9E13-94E2475C6275}" dt="2020-08-28T12:33:46.478" v="7049" actId="165"/>
          <ac:spMkLst>
            <pc:docMk/>
            <pc:sldMk cId="3798027426" sldId="318"/>
            <ac:spMk id="33" creationId="{7C28CF7B-9A75-1441-ACC3-EBFF3A3BDCCE}"/>
          </ac:spMkLst>
        </pc:spChg>
        <pc:spChg chg="mod topLvl">
          <ac:chgData name="Markus Johannes Zock" userId="a2b17c9c-a4d3-40bf-bdef-df4363d20581" providerId="ADAL" clId="{61C5CFC9-E1F8-3C4E-9E13-94E2475C6275}" dt="2020-08-28T12:33:46.478" v="7049" actId="165"/>
          <ac:spMkLst>
            <pc:docMk/>
            <pc:sldMk cId="3798027426" sldId="318"/>
            <ac:spMk id="34" creationId="{BF6186AF-3A6C-4946-8963-42E01DFA1337}"/>
          </ac:spMkLst>
        </pc:spChg>
        <pc:spChg chg="del mod topLvl">
          <ac:chgData name="Markus Johannes Zock" userId="a2b17c9c-a4d3-40bf-bdef-df4363d20581" providerId="ADAL" clId="{61C5CFC9-E1F8-3C4E-9E13-94E2475C6275}" dt="2020-08-28T12:35:48.987" v="7058" actId="478"/>
          <ac:spMkLst>
            <pc:docMk/>
            <pc:sldMk cId="3798027426" sldId="318"/>
            <ac:spMk id="36" creationId="{3806438E-5185-9B4C-9561-4E21E2C5C483}"/>
          </ac:spMkLst>
        </pc:spChg>
        <pc:spChg chg="mod topLvl">
          <ac:chgData name="Markus Johannes Zock" userId="a2b17c9c-a4d3-40bf-bdef-df4363d20581" providerId="ADAL" clId="{61C5CFC9-E1F8-3C4E-9E13-94E2475C6275}" dt="2020-08-28T12:37:57.056" v="7070" actId="1076"/>
          <ac:spMkLst>
            <pc:docMk/>
            <pc:sldMk cId="3798027426" sldId="318"/>
            <ac:spMk id="37" creationId="{D6E3EC68-4C3F-DC44-BA5F-6BDEB7B1AD1A}"/>
          </ac:spMkLst>
        </pc:spChg>
        <pc:spChg chg="del mod topLvl">
          <ac:chgData name="Markus Johannes Zock" userId="a2b17c9c-a4d3-40bf-bdef-df4363d20581" providerId="ADAL" clId="{61C5CFC9-E1F8-3C4E-9E13-94E2475C6275}" dt="2020-08-28T12:36:46.790" v="7063" actId="478"/>
          <ac:spMkLst>
            <pc:docMk/>
            <pc:sldMk cId="3798027426" sldId="318"/>
            <ac:spMk id="38" creationId="{9F576270-5787-4E43-BFD7-66CD76681A5F}"/>
          </ac:spMkLst>
        </pc:spChg>
        <pc:spChg chg="del mod topLvl">
          <ac:chgData name="Markus Johannes Zock" userId="a2b17c9c-a4d3-40bf-bdef-df4363d20581" providerId="ADAL" clId="{61C5CFC9-E1F8-3C4E-9E13-94E2475C6275}" dt="2020-08-28T12:37:59.613" v="7071" actId="478"/>
          <ac:spMkLst>
            <pc:docMk/>
            <pc:sldMk cId="3798027426" sldId="318"/>
            <ac:spMk id="39" creationId="{0F92C5A0-F80D-E14B-8332-237720498CDD}"/>
          </ac:spMkLst>
        </pc:spChg>
        <pc:spChg chg="mod">
          <ac:chgData name="Markus Johannes Zock" userId="a2b17c9c-a4d3-40bf-bdef-df4363d20581" providerId="ADAL" clId="{61C5CFC9-E1F8-3C4E-9E13-94E2475C6275}" dt="2020-08-28T12:33:46.478" v="7049" actId="165"/>
          <ac:spMkLst>
            <pc:docMk/>
            <pc:sldMk cId="3798027426" sldId="318"/>
            <ac:spMk id="40" creationId="{AB8352CA-5263-C343-B7F1-79CAB47ED395}"/>
          </ac:spMkLst>
        </pc:spChg>
        <pc:spChg chg="mod">
          <ac:chgData name="Markus Johannes Zock" userId="a2b17c9c-a4d3-40bf-bdef-df4363d20581" providerId="ADAL" clId="{61C5CFC9-E1F8-3C4E-9E13-94E2475C6275}" dt="2020-08-28T12:33:46.478" v="7049" actId="165"/>
          <ac:spMkLst>
            <pc:docMk/>
            <pc:sldMk cId="3798027426" sldId="318"/>
            <ac:spMk id="41" creationId="{D7D21DAF-0CDB-E946-9275-E9EE2EF60502}"/>
          </ac:spMkLst>
        </pc:spChg>
        <pc:spChg chg="add del mod">
          <ac:chgData name="Markus Johannes Zock" userId="a2b17c9c-a4d3-40bf-bdef-df4363d20581" providerId="ADAL" clId="{61C5CFC9-E1F8-3C4E-9E13-94E2475C6275}" dt="2020-08-28T12:35:33.896" v="7054" actId="931"/>
          <ac:spMkLst>
            <pc:docMk/>
            <pc:sldMk cId="3798027426" sldId="318"/>
            <ac:spMk id="45" creationId="{6456030F-2D87-ED4E-A811-BC67AFB47FFC}"/>
          </ac:spMkLst>
        </pc:spChg>
        <pc:spChg chg="add del mod">
          <ac:chgData name="Markus Johannes Zock" userId="a2b17c9c-a4d3-40bf-bdef-df4363d20581" providerId="ADAL" clId="{61C5CFC9-E1F8-3C4E-9E13-94E2475C6275}" dt="2020-08-28T12:42:00.452" v="7098" actId="167"/>
          <ac:spMkLst>
            <pc:docMk/>
            <pc:sldMk cId="3798027426" sldId="318"/>
            <ac:spMk id="59" creationId="{6A7F7E55-7DF7-0149-AE74-03D9F7821321}"/>
          </ac:spMkLst>
        </pc:spChg>
        <pc:spChg chg="add mod">
          <ac:chgData name="Markus Johannes Zock" userId="a2b17c9c-a4d3-40bf-bdef-df4363d20581" providerId="ADAL" clId="{61C5CFC9-E1F8-3C4E-9E13-94E2475C6275}" dt="2020-08-28T13:39:13.402" v="7770" actId="20577"/>
          <ac:spMkLst>
            <pc:docMk/>
            <pc:sldMk cId="3798027426" sldId="318"/>
            <ac:spMk id="64" creationId="{D29A5B38-3BB4-1D4E-8717-6EDCCBF9530E}"/>
          </ac:spMkLst>
        </pc:spChg>
        <pc:grpChg chg="add del mod">
          <ac:chgData name="Markus Johannes Zock" userId="a2b17c9c-a4d3-40bf-bdef-df4363d20581" providerId="ADAL" clId="{61C5CFC9-E1F8-3C4E-9E13-94E2475C6275}" dt="2020-08-28T12:25:04.881" v="6854"/>
          <ac:grpSpMkLst>
            <pc:docMk/>
            <pc:sldMk cId="3798027426" sldId="318"/>
            <ac:grpSpMk id="6" creationId="{F81C9CBB-E8EC-2E43-B0B7-C2FC8993D306}"/>
          </ac:grpSpMkLst>
        </pc:grpChg>
        <pc:grpChg chg="mod">
          <ac:chgData name="Markus Johannes Zock" userId="a2b17c9c-a4d3-40bf-bdef-df4363d20581" providerId="ADAL" clId="{61C5CFC9-E1F8-3C4E-9E13-94E2475C6275}" dt="2020-08-28T12:24:56.965" v="6853"/>
          <ac:grpSpMkLst>
            <pc:docMk/>
            <pc:sldMk cId="3798027426" sldId="318"/>
            <ac:grpSpMk id="17" creationId="{E86BE250-1996-9745-81B5-50572DF61833}"/>
          </ac:grpSpMkLst>
        </pc:grpChg>
        <pc:grpChg chg="add del mod">
          <ac:chgData name="Markus Johannes Zock" userId="a2b17c9c-a4d3-40bf-bdef-df4363d20581" providerId="ADAL" clId="{61C5CFC9-E1F8-3C4E-9E13-94E2475C6275}" dt="2020-08-28T12:33:46.478" v="7049" actId="165"/>
          <ac:grpSpMkLst>
            <pc:docMk/>
            <pc:sldMk cId="3798027426" sldId="318"/>
            <ac:grpSpMk id="24" creationId="{821B0548-33B4-B641-A753-4471493A24A5}"/>
          </ac:grpSpMkLst>
        </pc:grpChg>
        <pc:grpChg chg="del mod topLvl">
          <ac:chgData name="Markus Johannes Zock" userId="a2b17c9c-a4d3-40bf-bdef-df4363d20581" providerId="ADAL" clId="{61C5CFC9-E1F8-3C4E-9E13-94E2475C6275}" dt="2020-08-28T12:34:04.395" v="7050" actId="478"/>
          <ac:grpSpMkLst>
            <pc:docMk/>
            <pc:sldMk cId="3798027426" sldId="318"/>
            <ac:grpSpMk id="35" creationId="{E5235E08-BFDD-A945-A9EA-ED9C9223F2ED}"/>
          </ac:grpSpMkLst>
        </pc:grpChg>
        <pc:picChg chg="add del mod">
          <ac:chgData name="Markus Johannes Zock" userId="a2b17c9c-a4d3-40bf-bdef-df4363d20581" providerId="ADAL" clId="{61C5CFC9-E1F8-3C4E-9E13-94E2475C6275}" dt="2020-08-28T12:35:24.183" v="7053" actId="478"/>
          <ac:picMkLst>
            <pc:docMk/>
            <pc:sldMk cId="3798027426" sldId="318"/>
            <ac:picMk id="43" creationId="{0BA957EB-2C47-6A48-AC53-9010DE95F8EE}"/>
          </ac:picMkLst>
        </pc:picChg>
        <pc:picChg chg="add del mod ord">
          <ac:chgData name="Markus Johannes Zock" userId="a2b17c9c-a4d3-40bf-bdef-df4363d20581" providerId="ADAL" clId="{61C5CFC9-E1F8-3C4E-9E13-94E2475C6275}" dt="2020-08-28T12:40:03.062" v="7081" actId="478"/>
          <ac:picMkLst>
            <pc:docMk/>
            <pc:sldMk cId="3798027426" sldId="318"/>
            <ac:picMk id="47" creationId="{8B2A491C-07D0-6140-BC2F-0156F841E659}"/>
          </ac:picMkLst>
        </pc:picChg>
        <pc:picChg chg="add mod">
          <ac:chgData name="Markus Johannes Zock" userId="a2b17c9c-a4d3-40bf-bdef-df4363d20581" providerId="ADAL" clId="{61C5CFC9-E1F8-3C4E-9E13-94E2475C6275}" dt="2020-08-28T12:36:31.325" v="7061" actId="1076"/>
          <ac:picMkLst>
            <pc:docMk/>
            <pc:sldMk cId="3798027426" sldId="318"/>
            <ac:picMk id="49" creationId="{A34FB0A4-BA60-B141-9BA1-DB66A8A0E805}"/>
          </ac:picMkLst>
        </pc:picChg>
        <pc:picChg chg="add mod">
          <ac:chgData name="Markus Johannes Zock" userId="a2b17c9c-a4d3-40bf-bdef-df4363d20581" providerId="ADAL" clId="{61C5CFC9-E1F8-3C4E-9E13-94E2475C6275}" dt="2020-08-28T12:37:41.668" v="7068" actId="1076"/>
          <ac:picMkLst>
            <pc:docMk/>
            <pc:sldMk cId="3798027426" sldId="318"/>
            <ac:picMk id="51" creationId="{41B1E9AB-F0DF-7249-B8BB-48EF4AB25496}"/>
          </ac:picMkLst>
        </pc:picChg>
        <pc:picChg chg="add del mod">
          <ac:chgData name="Markus Johannes Zock" userId="a2b17c9c-a4d3-40bf-bdef-df4363d20581" providerId="ADAL" clId="{61C5CFC9-E1F8-3C4E-9E13-94E2475C6275}" dt="2020-08-28T12:37:29.677" v="7066" actId="478"/>
          <ac:picMkLst>
            <pc:docMk/>
            <pc:sldMk cId="3798027426" sldId="318"/>
            <ac:picMk id="53" creationId="{DA34F6E1-CEB9-184B-91E4-E6ADAB59940D}"/>
          </ac:picMkLst>
        </pc:picChg>
        <pc:picChg chg="add del mod">
          <ac:chgData name="Markus Johannes Zock" userId="a2b17c9c-a4d3-40bf-bdef-df4363d20581" providerId="ADAL" clId="{61C5CFC9-E1F8-3C4E-9E13-94E2475C6275}" dt="2020-08-28T12:39:28.428" v="7075" actId="478"/>
          <ac:picMkLst>
            <pc:docMk/>
            <pc:sldMk cId="3798027426" sldId="318"/>
            <ac:picMk id="55" creationId="{3167DCB0-C860-644F-BB5E-EF8B5E5CDF4F}"/>
          </ac:picMkLst>
        </pc:picChg>
        <pc:picChg chg="add mod">
          <ac:chgData name="Markus Johannes Zock" userId="a2b17c9c-a4d3-40bf-bdef-df4363d20581" providerId="ADAL" clId="{61C5CFC9-E1F8-3C4E-9E13-94E2475C6275}" dt="2020-08-28T12:39:31.817" v="7078" actId="1036"/>
          <ac:picMkLst>
            <pc:docMk/>
            <pc:sldMk cId="3798027426" sldId="318"/>
            <ac:picMk id="57" creationId="{60BEA585-B873-A844-A22A-E8AAB6209249}"/>
          </ac:picMkLst>
        </pc:picChg>
        <pc:picChg chg="add del mod">
          <ac:chgData name="Markus Johannes Zock" userId="a2b17c9c-a4d3-40bf-bdef-df4363d20581" providerId="ADAL" clId="{61C5CFC9-E1F8-3C4E-9E13-94E2475C6275}" dt="2020-08-28T12:40:41.308" v="7086" actId="931"/>
          <ac:picMkLst>
            <pc:docMk/>
            <pc:sldMk cId="3798027426" sldId="318"/>
            <ac:picMk id="61" creationId="{B3219613-A30A-DE40-B1F4-27FE1807AA1B}"/>
          </ac:picMkLst>
        </pc:picChg>
        <pc:picChg chg="add mod">
          <ac:chgData name="Markus Johannes Zock" userId="a2b17c9c-a4d3-40bf-bdef-df4363d20581" providerId="ADAL" clId="{61C5CFC9-E1F8-3C4E-9E13-94E2475C6275}" dt="2020-08-28T12:41:24.568" v="7096" actId="14100"/>
          <ac:picMkLst>
            <pc:docMk/>
            <pc:sldMk cId="3798027426" sldId="318"/>
            <ac:picMk id="63" creationId="{51D6FC20-20D0-7540-9923-C00B04107911}"/>
          </ac:picMkLst>
        </pc:picChg>
      </pc:sldChg>
      <pc:sldChg chg="modSp del mod chgLayout">
        <pc:chgData name="Markus Johannes Zock" userId="a2b17c9c-a4d3-40bf-bdef-df4363d20581" providerId="ADAL" clId="{61C5CFC9-E1F8-3C4E-9E13-94E2475C6275}" dt="2020-08-28T12:14:30.118" v="6747" actId="2696"/>
        <pc:sldMkLst>
          <pc:docMk/>
          <pc:sldMk cId="3922570753" sldId="319"/>
        </pc:sldMkLst>
        <pc:spChg chg="mod ord">
          <ac:chgData name="Markus Johannes Zock" userId="a2b17c9c-a4d3-40bf-bdef-df4363d20581" providerId="ADAL" clId="{61C5CFC9-E1F8-3C4E-9E13-94E2475C6275}" dt="2020-08-28T12:13:40.870" v="6734" actId="27636"/>
          <ac:spMkLst>
            <pc:docMk/>
            <pc:sldMk cId="3922570753" sldId="319"/>
            <ac:spMk id="2" creationId="{00000000-0000-0000-0000-000000000000}"/>
          </ac:spMkLst>
        </pc:spChg>
        <pc:spChg chg="mod ord">
          <ac:chgData name="Markus Johannes Zock" userId="a2b17c9c-a4d3-40bf-bdef-df4363d20581" providerId="ADAL" clId="{61C5CFC9-E1F8-3C4E-9E13-94E2475C6275}" dt="2020-08-25T20:20:13.683" v="683" actId="700"/>
          <ac:spMkLst>
            <pc:docMk/>
            <pc:sldMk cId="3922570753" sldId="319"/>
            <ac:spMk id="3" creationId="{00000000-0000-0000-0000-000000000000}"/>
          </ac:spMkLst>
        </pc:spChg>
        <pc:spChg chg="mod ord">
          <ac:chgData name="Markus Johannes Zock" userId="a2b17c9c-a4d3-40bf-bdef-df4363d20581" providerId="ADAL" clId="{61C5CFC9-E1F8-3C4E-9E13-94E2475C6275}" dt="2020-08-25T20:20:13.683" v="683" actId="700"/>
          <ac:spMkLst>
            <pc:docMk/>
            <pc:sldMk cId="3922570753" sldId="319"/>
            <ac:spMk id="4" creationId="{00000000-0000-0000-0000-000000000000}"/>
          </ac:spMkLst>
        </pc:spChg>
        <pc:spChg chg="mod ord">
          <ac:chgData name="Markus Johannes Zock" userId="a2b17c9c-a4d3-40bf-bdef-df4363d20581" providerId="ADAL" clId="{61C5CFC9-E1F8-3C4E-9E13-94E2475C6275}" dt="2020-08-27T15:35:32.202" v="5068" actId="20577"/>
          <ac:spMkLst>
            <pc:docMk/>
            <pc:sldMk cId="3922570753" sldId="319"/>
            <ac:spMk id="5" creationId="{00000000-0000-0000-0000-000000000000}"/>
          </ac:spMkLst>
        </pc:spChg>
      </pc:sldChg>
      <pc:sldChg chg="addSp delSp modSp mod ord modClrScheme modAnim chgLayout modNotesTx">
        <pc:chgData name="Markus Johannes Zock" userId="a2b17c9c-a4d3-40bf-bdef-df4363d20581" providerId="ADAL" clId="{61C5CFC9-E1F8-3C4E-9E13-94E2475C6275}" dt="2020-08-27T16:50:36.411" v="6516"/>
        <pc:sldMkLst>
          <pc:docMk/>
          <pc:sldMk cId="3502791577" sldId="320"/>
        </pc:sldMkLst>
        <pc:spChg chg="mod ord">
          <ac:chgData name="Markus Johannes Zock" userId="a2b17c9c-a4d3-40bf-bdef-df4363d20581" providerId="ADAL" clId="{61C5CFC9-E1F8-3C4E-9E13-94E2475C6275}" dt="2020-08-27T16:50:21.707" v="6513" actId="27636"/>
          <ac:spMkLst>
            <pc:docMk/>
            <pc:sldMk cId="3502791577" sldId="320"/>
            <ac:spMk id="2" creationId="{00000000-0000-0000-0000-000000000000}"/>
          </ac:spMkLst>
        </pc:spChg>
        <pc:spChg chg="mod ord">
          <ac:chgData name="Markus Johannes Zock" userId="a2b17c9c-a4d3-40bf-bdef-df4363d20581" providerId="ADAL" clId="{61C5CFC9-E1F8-3C4E-9E13-94E2475C6275}" dt="2020-08-27T16:48:06.320" v="6423" actId="700"/>
          <ac:spMkLst>
            <pc:docMk/>
            <pc:sldMk cId="3502791577" sldId="320"/>
            <ac:spMk id="3" creationId="{00000000-0000-0000-0000-000000000000}"/>
          </ac:spMkLst>
        </pc:spChg>
        <pc:spChg chg="mod ord">
          <ac:chgData name="Markus Johannes Zock" userId="a2b17c9c-a4d3-40bf-bdef-df4363d20581" providerId="ADAL" clId="{61C5CFC9-E1F8-3C4E-9E13-94E2475C6275}" dt="2020-08-27T16:48:06.320" v="6423" actId="700"/>
          <ac:spMkLst>
            <pc:docMk/>
            <pc:sldMk cId="3502791577" sldId="320"/>
            <ac:spMk id="4" creationId="{00000000-0000-0000-0000-000000000000}"/>
          </ac:spMkLst>
        </pc:spChg>
        <pc:spChg chg="mod ord">
          <ac:chgData name="Markus Johannes Zock" userId="a2b17c9c-a4d3-40bf-bdef-df4363d20581" providerId="ADAL" clId="{61C5CFC9-E1F8-3C4E-9E13-94E2475C6275}" dt="2020-08-27T16:48:06.320" v="6423" actId="700"/>
          <ac:spMkLst>
            <pc:docMk/>
            <pc:sldMk cId="3502791577" sldId="320"/>
            <ac:spMk id="5" creationId="{00000000-0000-0000-0000-000000000000}"/>
          </ac:spMkLst>
        </pc:spChg>
        <pc:spChg chg="add del mod ord">
          <ac:chgData name="Markus Johannes Zock" userId="a2b17c9c-a4d3-40bf-bdef-df4363d20581" providerId="ADAL" clId="{61C5CFC9-E1F8-3C4E-9E13-94E2475C6275}" dt="2020-08-27T16:48:32.438" v="6428" actId="931"/>
          <ac:spMkLst>
            <pc:docMk/>
            <pc:sldMk cId="3502791577" sldId="320"/>
            <ac:spMk id="6" creationId="{DB0A6A10-6F3D-2547-97A6-6388796EB2E5}"/>
          </ac:spMkLst>
        </pc:spChg>
        <pc:picChg chg="add mod">
          <ac:chgData name="Markus Johannes Zock" userId="a2b17c9c-a4d3-40bf-bdef-df4363d20581" providerId="ADAL" clId="{61C5CFC9-E1F8-3C4E-9E13-94E2475C6275}" dt="2020-08-27T16:48:40.662" v="6429" actId="208"/>
          <ac:picMkLst>
            <pc:docMk/>
            <pc:sldMk cId="3502791577" sldId="320"/>
            <ac:picMk id="8" creationId="{299CB695-7965-9540-A2C5-4422B1C868D0}"/>
          </ac:picMkLst>
        </pc:picChg>
      </pc:sldChg>
      <pc:sldChg chg="addSp delSp modSp add del mod chgLayout modNotesTx">
        <pc:chgData name="Markus Johannes Zock" userId="a2b17c9c-a4d3-40bf-bdef-df4363d20581" providerId="ADAL" clId="{61C5CFC9-E1F8-3C4E-9E13-94E2475C6275}" dt="2020-08-28T14:00:45.855" v="8431" actId="121"/>
        <pc:sldMkLst>
          <pc:docMk/>
          <pc:sldMk cId="641001394" sldId="322"/>
        </pc:sldMkLst>
        <pc:spChg chg="del mod ord">
          <ac:chgData name="Markus Johannes Zock" userId="a2b17c9c-a4d3-40bf-bdef-df4363d20581" providerId="ADAL" clId="{61C5CFC9-E1F8-3C4E-9E13-94E2475C6275}" dt="2020-08-27T11:54:34.847" v="3804" actId="1032"/>
          <ac:spMkLst>
            <pc:docMk/>
            <pc:sldMk cId="641001394" sldId="322"/>
            <ac:spMk id="2" creationId="{00000000-0000-0000-0000-000000000000}"/>
          </ac:spMkLst>
        </pc:spChg>
        <pc:spChg chg="mod ord">
          <ac:chgData name="Markus Johannes Zock" userId="a2b17c9c-a4d3-40bf-bdef-df4363d20581" providerId="ADAL" clId="{61C5CFC9-E1F8-3C4E-9E13-94E2475C6275}" dt="2020-08-25T20:14:14.449" v="653" actId="700"/>
          <ac:spMkLst>
            <pc:docMk/>
            <pc:sldMk cId="641001394" sldId="322"/>
            <ac:spMk id="3" creationId="{00000000-0000-0000-0000-000000000000}"/>
          </ac:spMkLst>
        </pc:spChg>
        <pc:spChg chg="mod ord">
          <ac:chgData name="Markus Johannes Zock" userId="a2b17c9c-a4d3-40bf-bdef-df4363d20581" providerId="ADAL" clId="{61C5CFC9-E1F8-3C4E-9E13-94E2475C6275}" dt="2020-08-25T20:14:14.449" v="653" actId="700"/>
          <ac:spMkLst>
            <pc:docMk/>
            <pc:sldMk cId="641001394" sldId="322"/>
            <ac:spMk id="4" creationId="{00000000-0000-0000-0000-000000000000}"/>
          </ac:spMkLst>
        </pc:spChg>
        <pc:spChg chg="mod ord">
          <ac:chgData name="Markus Johannes Zock" userId="a2b17c9c-a4d3-40bf-bdef-df4363d20581" providerId="ADAL" clId="{61C5CFC9-E1F8-3C4E-9E13-94E2475C6275}" dt="2020-08-27T11:01:52.435" v="3797" actId="20577"/>
          <ac:spMkLst>
            <pc:docMk/>
            <pc:sldMk cId="641001394" sldId="322"/>
            <ac:spMk id="5" creationId="{00000000-0000-0000-0000-000000000000}"/>
          </ac:spMkLst>
        </pc:spChg>
        <pc:spChg chg="del">
          <ac:chgData name="Markus Johannes Zock" userId="a2b17c9c-a4d3-40bf-bdef-df4363d20581" providerId="ADAL" clId="{61C5CFC9-E1F8-3C4E-9E13-94E2475C6275}" dt="2020-08-25T20:14:00.579" v="652" actId="478"/>
          <ac:spMkLst>
            <pc:docMk/>
            <pc:sldMk cId="641001394" sldId="322"/>
            <ac:spMk id="6" creationId="{2FB4ED78-FF85-4E5B-BFA1-53884EE32CBA}"/>
          </ac:spMkLst>
        </pc:spChg>
        <pc:spChg chg="mod">
          <ac:chgData name="Markus Johannes Zock" userId="a2b17c9c-a4d3-40bf-bdef-df4363d20581" providerId="ADAL" clId="{61C5CFC9-E1F8-3C4E-9E13-94E2475C6275}" dt="2020-08-27T13:53:11.017" v="4831" actId="18245"/>
          <ac:spMkLst>
            <pc:docMk/>
            <pc:sldMk cId="641001394" sldId="322"/>
            <ac:spMk id="8" creationId="{1C52695C-52DA-034A-8703-4FAE9AED187F}"/>
          </ac:spMkLst>
        </pc:spChg>
        <pc:spChg chg="mod">
          <ac:chgData name="Markus Johannes Zock" userId="a2b17c9c-a4d3-40bf-bdef-df4363d20581" providerId="ADAL" clId="{61C5CFC9-E1F8-3C4E-9E13-94E2475C6275}" dt="2020-08-28T13:52:35.229" v="8263" actId="255"/>
          <ac:spMkLst>
            <pc:docMk/>
            <pc:sldMk cId="641001394" sldId="322"/>
            <ac:spMk id="9" creationId="{9EE57980-BF3E-BF45-BC29-688EC2A50E35}"/>
          </ac:spMkLst>
        </pc:spChg>
        <pc:spChg chg="mod">
          <ac:chgData name="Markus Johannes Zock" userId="a2b17c9c-a4d3-40bf-bdef-df4363d20581" providerId="ADAL" clId="{61C5CFC9-E1F8-3C4E-9E13-94E2475C6275}" dt="2020-08-28T13:52:35.229" v="8263" actId="255"/>
          <ac:spMkLst>
            <pc:docMk/>
            <pc:sldMk cId="641001394" sldId="322"/>
            <ac:spMk id="10" creationId="{32406562-FEE8-2B42-80AE-EA4242D37712}"/>
          </ac:spMkLst>
        </pc:spChg>
        <pc:spChg chg="mod">
          <ac:chgData name="Markus Johannes Zock" userId="a2b17c9c-a4d3-40bf-bdef-df4363d20581" providerId="ADAL" clId="{61C5CFC9-E1F8-3C4E-9E13-94E2475C6275}" dt="2020-08-28T13:59:54.668" v="8388" actId="20577"/>
          <ac:spMkLst>
            <pc:docMk/>
            <pc:sldMk cId="641001394" sldId="322"/>
            <ac:spMk id="11" creationId="{85B7EC31-BC0D-A24C-AB75-A3C5FFD6157C}"/>
          </ac:spMkLst>
        </pc:spChg>
        <pc:spChg chg="mod">
          <ac:chgData name="Markus Johannes Zock" userId="a2b17c9c-a4d3-40bf-bdef-df4363d20581" providerId="ADAL" clId="{61C5CFC9-E1F8-3C4E-9E13-94E2475C6275}" dt="2020-08-27T13:53:11.017" v="4831" actId="18245"/>
          <ac:spMkLst>
            <pc:docMk/>
            <pc:sldMk cId="641001394" sldId="322"/>
            <ac:spMk id="12" creationId="{0A519950-2C16-0942-ADAB-59403A92406B}"/>
          </ac:spMkLst>
        </pc:spChg>
        <pc:spChg chg="mod">
          <ac:chgData name="Markus Johannes Zock" userId="a2b17c9c-a4d3-40bf-bdef-df4363d20581" providerId="ADAL" clId="{61C5CFC9-E1F8-3C4E-9E13-94E2475C6275}" dt="2020-08-27T13:53:11.017" v="4831" actId="18245"/>
          <ac:spMkLst>
            <pc:docMk/>
            <pc:sldMk cId="641001394" sldId="322"/>
            <ac:spMk id="13" creationId="{A0CFAB7C-A8F6-EB45-94C3-8E10AE14F7F5}"/>
          </ac:spMkLst>
        </pc:spChg>
        <pc:spChg chg="add mod">
          <ac:chgData name="Markus Johannes Zock" userId="a2b17c9c-a4d3-40bf-bdef-df4363d20581" providerId="ADAL" clId="{61C5CFC9-E1F8-3C4E-9E13-94E2475C6275}" dt="2020-08-28T14:00:45.855" v="8431" actId="121"/>
          <ac:spMkLst>
            <pc:docMk/>
            <pc:sldMk cId="641001394" sldId="322"/>
            <ac:spMk id="14" creationId="{13BE8373-24C0-B94A-970D-C1DA77535503}"/>
          </ac:spMkLst>
        </pc:spChg>
        <pc:grpChg chg="mod">
          <ac:chgData name="Markus Johannes Zock" userId="a2b17c9c-a4d3-40bf-bdef-df4363d20581" providerId="ADAL" clId="{61C5CFC9-E1F8-3C4E-9E13-94E2475C6275}" dt="2020-08-27T13:53:11.017" v="4831" actId="18245"/>
          <ac:grpSpMkLst>
            <pc:docMk/>
            <pc:sldMk cId="641001394" sldId="322"/>
            <ac:grpSpMk id="7" creationId="{E05C6370-3A86-DE4A-B803-39BC170FAD59}"/>
          </ac:grpSpMkLst>
        </pc:grpChg>
        <pc:graphicFrameChg chg="add del mod modGraphic">
          <ac:chgData name="Markus Johannes Zock" userId="a2b17c9c-a4d3-40bf-bdef-df4363d20581" providerId="ADAL" clId="{61C5CFC9-E1F8-3C4E-9E13-94E2475C6275}" dt="2020-08-27T13:53:11.017" v="4831" actId="18245"/>
          <ac:graphicFrameMkLst>
            <pc:docMk/>
            <pc:sldMk cId="641001394" sldId="322"/>
            <ac:graphicFrameMk id="6" creationId="{2283ED1E-682E-4F42-AA22-72EEF9576211}"/>
          </ac:graphicFrameMkLst>
        </pc:graphicFrameChg>
        <pc:picChg chg="del mod">
          <ac:chgData name="Markus Johannes Zock" userId="a2b17c9c-a4d3-40bf-bdef-df4363d20581" providerId="ADAL" clId="{61C5CFC9-E1F8-3C4E-9E13-94E2475C6275}" dt="2020-08-27T11:54:10.952" v="3801" actId="478"/>
          <ac:picMkLst>
            <pc:docMk/>
            <pc:sldMk cId="641001394" sldId="322"/>
            <ac:picMk id="4098" creationId="{037A10EE-EBF1-754C-B43A-FD38387D6999}"/>
          </ac:picMkLst>
        </pc:picChg>
      </pc:sldChg>
      <pc:sldChg chg="modSp del mod chgLayout modNotesTx">
        <pc:chgData name="Markus Johannes Zock" userId="a2b17c9c-a4d3-40bf-bdef-df4363d20581" providerId="ADAL" clId="{61C5CFC9-E1F8-3C4E-9E13-94E2475C6275}" dt="2020-08-27T12:20:16.286" v="4242" actId="2696"/>
        <pc:sldMkLst>
          <pc:docMk/>
          <pc:sldMk cId="4280208325" sldId="323"/>
        </pc:sldMkLst>
        <pc:spChg chg="mod ord">
          <ac:chgData name="Markus Johannes Zock" userId="a2b17c9c-a4d3-40bf-bdef-df4363d20581" providerId="ADAL" clId="{61C5CFC9-E1F8-3C4E-9E13-94E2475C6275}" dt="2020-08-25T20:13:21.171" v="649" actId="20577"/>
          <ac:spMkLst>
            <pc:docMk/>
            <pc:sldMk cId="4280208325" sldId="323"/>
            <ac:spMk id="2" creationId="{00000000-0000-0000-0000-000000000000}"/>
          </ac:spMkLst>
        </pc:spChg>
        <pc:spChg chg="mod ord">
          <ac:chgData name="Markus Johannes Zock" userId="a2b17c9c-a4d3-40bf-bdef-df4363d20581" providerId="ADAL" clId="{61C5CFC9-E1F8-3C4E-9E13-94E2475C6275}" dt="2020-08-25T20:12:46.167" v="641" actId="700"/>
          <ac:spMkLst>
            <pc:docMk/>
            <pc:sldMk cId="4280208325" sldId="323"/>
            <ac:spMk id="3" creationId="{00000000-0000-0000-0000-000000000000}"/>
          </ac:spMkLst>
        </pc:spChg>
        <pc:spChg chg="mod ord">
          <ac:chgData name="Markus Johannes Zock" userId="a2b17c9c-a4d3-40bf-bdef-df4363d20581" providerId="ADAL" clId="{61C5CFC9-E1F8-3C4E-9E13-94E2475C6275}" dt="2020-08-25T20:12:46.167" v="641" actId="700"/>
          <ac:spMkLst>
            <pc:docMk/>
            <pc:sldMk cId="4280208325" sldId="323"/>
            <ac:spMk id="4" creationId="{00000000-0000-0000-0000-000000000000}"/>
          </ac:spMkLst>
        </pc:spChg>
        <pc:spChg chg="mod ord">
          <ac:chgData name="Markus Johannes Zock" userId="a2b17c9c-a4d3-40bf-bdef-df4363d20581" providerId="ADAL" clId="{61C5CFC9-E1F8-3C4E-9E13-94E2475C6275}" dt="2020-08-25T20:12:52.292" v="643" actId="404"/>
          <ac:spMkLst>
            <pc:docMk/>
            <pc:sldMk cId="4280208325" sldId="323"/>
            <ac:spMk id="5" creationId="{00000000-0000-0000-0000-000000000000}"/>
          </ac:spMkLst>
        </pc:spChg>
      </pc:sldChg>
      <pc:sldChg chg="addSp delSp modSp mod ord modClrScheme modAnim chgLayout modNotesTx">
        <pc:chgData name="Markus Johannes Zock" userId="a2b17c9c-a4d3-40bf-bdef-df4363d20581" providerId="ADAL" clId="{61C5CFC9-E1F8-3C4E-9E13-94E2475C6275}" dt="2020-08-28T14:14:55.802" v="8549" actId="20577"/>
        <pc:sldMkLst>
          <pc:docMk/>
          <pc:sldMk cId="2888591965" sldId="325"/>
        </pc:sldMkLst>
        <pc:spChg chg="mod ord">
          <ac:chgData name="Markus Johannes Zock" userId="a2b17c9c-a4d3-40bf-bdef-df4363d20581" providerId="ADAL" clId="{61C5CFC9-E1F8-3C4E-9E13-94E2475C6275}" dt="2020-08-28T14:14:55.802" v="8549" actId="20577"/>
          <ac:spMkLst>
            <pc:docMk/>
            <pc:sldMk cId="2888591965" sldId="325"/>
            <ac:spMk id="2" creationId="{00000000-0000-0000-0000-000000000000}"/>
          </ac:spMkLst>
        </pc:spChg>
        <pc:spChg chg="mod ord">
          <ac:chgData name="Markus Johannes Zock" userId="a2b17c9c-a4d3-40bf-bdef-df4363d20581" providerId="ADAL" clId="{61C5CFC9-E1F8-3C4E-9E13-94E2475C6275}" dt="2020-08-27T18:28:30.927" v="6521" actId="700"/>
          <ac:spMkLst>
            <pc:docMk/>
            <pc:sldMk cId="2888591965" sldId="325"/>
            <ac:spMk id="3" creationId="{00000000-0000-0000-0000-000000000000}"/>
          </ac:spMkLst>
        </pc:spChg>
        <pc:spChg chg="mod ord">
          <ac:chgData name="Markus Johannes Zock" userId="a2b17c9c-a4d3-40bf-bdef-df4363d20581" providerId="ADAL" clId="{61C5CFC9-E1F8-3C4E-9E13-94E2475C6275}" dt="2020-08-27T18:28:30.927" v="6521" actId="700"/>
          <ac:spMkLst>
            <pc:docMk/>
            <pc:sldMk cId="2888591965" sldId="325"/>
            <ac:spMk id="4" creationId="{00000000-0000-0000-0000-000000000000}"/>
          </ac:spMkLst>
        </pc:spChg>
        <pc:spChg chg="mod ord">
          <ac:chgData name="Markus Johannes Zock" userId="a2b17c9c-a4d3-40bf-bdef-df4363d20581" providerId="ADAL" clId="{61C5CFC9-E1F8-3C4E-9E13-94E2475C6275}" dt="2020-08-27T18:31:13.460" v="6548" actId="20577"/>
          <ac:spMkLst>
            <pc:docMk/>
            <pc:sldMk cId="2888591965" sldId="325"/>
            <ac:spMk id="5" creationId="{00000000-0000-0000-0000-000000000000}"/>
          </ac:spMkLst>
        </pc:spChg>
        <pc:spChg chg="add del mod ord">
          <ac:chgData name="Markus Johannes Zock" userId="a2b17c9c-a4d3-40bf-bdef-df4363d20581" providerId="ADAL" clId="{61C5CFC9-E1F8-3C4E-9E13-94E2475C6275}" dt="2020-08-27T18:30:29.553" v="6527" actId="931"/>
          <ac:spMkLst>
            <pc:docMk/>
            <pc:sldMk cId="2888591965" sldId="325"/>
            <ac:spMk id="6" creationId="{274C06D6-58C5-724A-AA65-10E4030BED40}"/>
          </ac:spMkLst>
        </pc:spChg>
        <pc:picChg chg="add mod">
          <ac:chgData name="Markus Johannes Zock" userId="a2b17c9c-a4d3-40bf-bdef-df4363d20581" providerId="ADAL" clId="{61C5CFC9-E1F8-3C4E-9E13-94E2475C6275}" dt="2020-08-27T18:30:40.967" v="6528" actId="208"/>
          <ac:picMkLst>
            <pc:docMk/>
            <pc:sldMk cId="2888591965" sldId="325"/>
            <ac:picMk id="8" creationId="{3E288ADB-21E4-944F-B0CF-4CAEA05B64C5}"/>
          </ac:picMkLst>
        </pc:picChg>
      </pc:sldChg>
      <pc:sldChg chg="modSp del mod ord chgLayout modNotesTx">
        <pc:chgData name="Markus Johannes Zock" userId="a2b17c9c-a4d3-40bf-bdef-df4363d20581" providerId="ADAL" clId="{61C5CFC9-E1F8-3C4E-9E13-94E2475C6275}" dt="2020-08-27T09:33:59.330" v="2090" actId="2696"/>
        <pc:sldMkLst>
          <pc:docMk/>
          <pc:sldMk cId="1525346898" sldId="327"/>
        </pc:sldMkLst>
        <pc:spChg chg="mod ord">
          <ac:chgData name="Markus Johannes Zock" userId="a2b17c9c-a4d3-40bf-bdef-df4363d20581" providerId="ADAL" clId="{61C5CFC9-E1F8-3C4E-9E13-94E2475C6275}" dt="2020-08-27T09:18:39.610" v="1990" actId="21"/>
          <ac:spMkLst>
            <pc:docMk/>
            <pc:sldMk cId="1525346898" sldId="327"/>
            <ac:spMk id="2" creationId="{00000000-0000-0000-0000-000000000000}"/>
          </ac:spMkLst>
        </pc:spChg>
        <pc:spChg chg="mod ord">
          <ac:chgData name="Markus Johannes Zock" userId="a2b17c9c-a4d3-40bf-bdef-df4363d20581" providerId="ADAL" clId="{61C5CFC9-E1F8-3C4E-9E13-94E2475C6275}" dt="2020-08-25T20:20:46.960" v="685" actId="700"/>
          <ac:spMkLst>
            <pc:docMk/>
            <pc:sldMk cId="1525346898" sldId="327"/>
            <ac:spMk id="3" creationId="{00000000-0000-0000-0000-000000000000}"/>
          </ac:spMkLst>
        </pc:spChg>
        <pc:spChg chg="mod ord">
          <ac:chgData name="Markus Johannes Zock" userId="a2b17c9c-a4d3-40bf-bdef-df4363d20581" providerId="ADAL" clId="{61C5CFC9-E1F8-3C4E-9E13-94E2475C6275}" dt="2020-08-25T20:20:46.960" v="685" actId="700"/>
          <ac:spMkLst>
            <pc:docMk/>
            <pc:sldMk cId="1525346898" sldId="327"/>
            <ac:spMk id="4" creationId="{00000000-0000-0000-0000-000000000000}"/>
          </ac:spMkLst>
        </pc:spChg>
        <pc:spChg chg="mod ord">
          <ac:chgData name="Markus Johannes Zock" userId="a2b17c9c-a4d3-40bf-bdef-df4363d20581" providerId="ADAL" clId="{61C5CFC9-E1F8-3C4E-9E13-94E2475C6275}" dt="2020-08-27T09:18:39.959" v="1991" actId="404"/>
          <ac:spMkLst>
            <pc:docMk/>
            <pc:sldMk cId="1525346898" sldId="327"/>
            <ac:spMk id="5" creationId="{00000000-0000-0000-0000-000000000000}"/>
          </ac:spMkLst>
        </pc:spChg>
      </pc:sldChg>
      <pc:sldChg chg="addSp delSp modSp mod ord modAnim chgLayout modNotesTx">
        <pc:chgData name="Markus Johannes Zock" userId="a2b17c9c-a4d3-40bf-bdef-df4363d20581" providerId="ADAL" clId="{61C5CFC9-E1F8-3C4E-9E13-94E2475C6275}" dt="2020-08-28T14:11:25.748" v="8503" actId="1076"/>
        <pc:sldMkLst>
          <pc:docMk/>
          <pc:sldMk cId="3138334920" sldId="328"/>
        </pc:sldMkLst>
        <pc:spChg chg="del mod ord">
          <ac:chgData name="Markus Johannes Zock" userId="a2b17c9c-a4d3-40bf-bdef-df4363d20581" providerId="ADAL" clId="{61C5CFC9-E1F8-3C4E-9E13-94E2475C6275}" dt="2020-08-27T09:51:46.087" v="2343" actId="931"/>
          <ac:spMkLst>
            <pc:docMk/>
            <pc:sldMk cId="3138334920" sldId="328"/>
            <ac:spMk id="2" creationId="{00000000-0000-0000-0000-000000000000}"/>
          </ac:spMkLst>
        </pc:spChg>
        <pc:spChg chg="mod ord">
          <ac:chgData name="Markus Johannes Zock" userId="a2b17c9c-a4d3-40bf-bdef-df4363d20581" providerId="ADAL" clId="{61C5CFC9-E1F8-3C4E-9E13-94E2475C6275}" dt="2020-08-27T09:53:03.737" v="2367" actId="700"/>
          <ac:spMkLst>
            <pc:docMk/>
            <pc:sldMk cId="3138334920" sldId="328"/>
            <ac:spMk id="3" creationId="{00000000-0000-0000-0000-000000000000}"/>
          </ac:spMkLst>
        </pc:spChg>
        <pc:spChg chg="mod ord">
          <ac:chgData name="Markus Johannes Zock" userId="a2b17c9c-a4d3-40bf-bdef-df4363d20581" providerId="ADAL" clId="{61C5CFC9-E1F8-3C4E-9E13-94E2475C6275}" dt="2020-08-27T09:53:03.737" v="2367" actId="700"/>
          <ac:spMkLst>
            <pc:docMk/>
            <pc:sldMk cId="3138334920" sldId="328"/>
            <ac:spMk id="4" creationId="{00000000-0000-0000-0000-000000000000}"/>
          </ac:spMkLst>
        </pc:spChg>
        <pc:spChg chg="mod ord">
          <ac:chgData name="Markus Johannes Zock" userId="a2b17c9c-a4d3-40bf-bdef-df4363d20581" providerId="ADAL" clId="{61C5CFC9-E1F8-3C4E-9E13-94E2475C6275}" dt="2020-08-27T09:53:03.737" v="2367" actId="700"/>
          <ac:spMkLst>
            <pc:docMk/>
            <pc:sldMk cId="3138334920" sldId="328"/>
            <ac:spMk id="5" creationId="{00000000-0000-0000-0000-000000000000}"/>
          </ac:spMkLst>
        </pc:spChg>
        <pc:spChg chg="del">
          <ac:chgData name="Markus Johannes Zock" userId="a2b17c9c-a4d3-40bf-bdef-df4363d20581" providerId="ADAL" clId="{61C5CFC9-E1F8-3C4E-9E13-94E2475C6275}" dt="2020-08-27T09:49:16.003" v="2321" actId="478"/>
          <ac:spMkLst>
            <pc:docMk/>
            <pc:sldMk cId="3138334920" sldId="328"/>
            <ac:spMk id="6" creationId="{25274230-CEE7-B540-A7C3-0B645B54CA05}"/>
          </ac:spMkLst>
        </pc:spChg>
        <pc:spChg chg="add del mod">
          <ac:chgData name="Markus Johannes Zock" userId="a2b17c9c-a4d3-40bf-bdef-df4363d20581" providerId="ADAL" clId="{61C5CFC9-E1F8-3C4E-9E13-94E2475C6275}" dt="2020-08-27T09:51:26.348" v="2342"/>
          <ac:spMkLst>
            <pc:docMk/>
            <pc:sldMk cId="3138334920" sldId="328"/>
            <ac:spMk id="7" creationId="{4D96C5D1-C21A-2049-92EC-4304B219A60C}"/>
          </ac:spMkLst>
        </pc:spChg>
        <pc:spChg chg="add mod">
          <ac:chgData name="Markus Johannes Zock" userId="a2b17c9c-a4d3-40bf-bdef-df4363d20581" providerId="ADAL" clId="{61C5CFC9-E1F8-3C4E-9E13-94E2475C6275}" dt="2020-08-28T14:11:25.748" v="8503" actId="1076"/>
          <ac:spMkLst>
            <pc:docMk/>
            <pc:sldMk cId="3138334920" sldId="328"/>
            <ac:spMk id="10" creationId="{5B6DB6D9-137C-F148-9948-4220A0018666}"/>
          </ac:spMkLst>
        </pc:spChg>
        <pc:spChg chg="add del mod">
          <ac:chgData name="Markus Johannes Zock" userId="a2b17c9c-a4d3-40bf-bdef-df4363d20581" providerId="ADAL" clId="{61C5CFC9-E1F8-3C4E-9E13-94E2475C6275}" dt="2020-08-27T09:52:58.822" v="2365"/>
          <ac:spMkLst>
            <pc:docMk/>
            <pc:sldMk cId="3138334920" sldId="328"/>
            <ac:spMk id="16" creationId="{0F84FF3A-A37B-9F4B-B9EF-41EE9AA75B16}"/>
          </ac:spMkLst>
        </pc:spChg>
        <pc:spChg chg="add mod">
          <ac:chgData name="Markus Johannes Zock" userId="a2b17c9c-a4d3-40bf-bdef-df4363d20581" providerId="ADAL" clId="{61C5CFC9-E1F8-3C4E-9E13-94E2475C6275}" dt="2020-08-27T09:53:31.231" v="2371" actId="5793"/>
          <ac:spMkLst>
            <pc:docMk/>
            <pc:sldMk cId="3138334920" sldId="328"/>
            <ac:spMk id="18" creationId="{FFB946DF-0736-2043-8445-EC92C60EDF57}"/>
          </ac:spMkLst>
        </pc:spChg>
        <pc:picChg chg="add del mod ord">
          <ac:chgData name="Markus Johannes Zock" userId="a2b17c9c-a4d3-40bf-bdef-df4363d20581" providerId="ADAL" clId="{61C5CFC9-E1F8-3C4E-9E13-94E2475C6275}" dt="2020-08-27T09:53:13.280" v="2368" actId="21"/>
          <ac:picMkLst>
            <pc:docMk/>
            <pc:sldMk cId="3138334920" sldId="328"/>
            <ac:picMk id="9" creationId="{7DF55854-F3D2-8A4E-98C8-0F7837976D4B}"/>
          </ac:picMkLst>
        </pc:picChg>
        <pc:picChg chg="add del mod">
          <ac:chgData name="Markus Johannes Zock" userId="a2b17c9c-a4d3-40bf-bdef-df4363d20581" providerId="ADAL" clId="{61C5CFC9-E1F8-3C4E-9E13-94E2475C6275}" dt="2020-08-27T09:53:13.280" v="2368" actId="21"/>
          <ac:picMkLst>
            <pc:docMk/>
            <pc:sldMk cId="3138334920" sldId="328"/>
            <ac:picMk id="11" creationId="{751118A6-ED79-B14B-B7AE-061902AEF3FD}"/>
          </ac:picMkLst>
        </pc:picChg>
        <pc:picChg chg="add del mod">
          <ac:chgData name="Markus Johannes Zock" userId="a2b17c9c-a4d3-40bf-bdef-df4363d20581" providerId="ADAL" clId="{61C5CFC9-E1F8-3C4E-9E13-94E2475C6275}" dt="2020-08-27T09:53:13.280" v="2368" actId="21"/>
          <ac:picMkLst>
            <pc:docMk/>
            <pc:sldMk cId="3138334920" sldId="328"/>
            <ac:picMk id="13" creationId="{9F2846C3-D1F9-374D-A9A1-9C8864C44F37}"/>
          </ac:picMkLst>
        </pc:picChg>
        <pc:picChg chg="add del mod">
          <ac:chgData name="Markus Johannes Zock" userId="a2b17c9c-a4d3-40bf-bdef-df4363d20581" providerId="ADAL" clId="{61C5CFC9-E1F8-3C4E-9E13-94E2475C6275}" dt="2020-08-27T09:53:13.280" v="2368" actId="21"/>
          <ac:picMkLst>
            <pc:docMk/>
            <pc:sldMk cId="3138334920" sldId="328"/>
            <ac:picMk id="15" creationId="{462D46F3-3E20-1746-9ECD-A4A7D4152260}"/>
          </ac:picMkLst>
        </pc:picChg>
        <pc:picChg chg="add mod">
          <ac:chgData name="Markus Johannes Zock" userId="a2b17c9c-a4d3-40bf-bdef-df4363d20581" providerId="ADAL" clId="{61C5CFC9-E1F8-3C4E-9E13-94E2475C6275}" dt="2020-08-27T09:56:42.032" v="2400"/>
          <ac:picMkLst>
            <pc:docMk/>
            <pc:sldMk cId="3138334920" sldId="328"/>
            <ac:picMk id="20" creationId="{14A2F832-7974-8A47-9E70-5590809A388A}"/>
          </ac:picMkLst>
        </pc:picChg>
        <pc:picChg chg="add mod">
          <ac:chgData name="Markus Johannes Zock" userId="a2b17c9c-a4d3-40bf-bdef-df4363d20581" providerId="ADAL" clId="{61C5CFC9-E1F8-3C4E-9E13-94E2475C6275}" dt="2020-08-27T09:56:47.779" v="2401"/>
          <ac:picMkLst>
            <pc:docMk/>
            <pc:sldMk cId="3138334920" sldId="328"/>
            <ac:picMk id="21" creationId="{5FB800DB-B2D4-EA46-8858-6F9F47E3D2F8}"/>
          </ac:picMkLst>
        </pc:picChg>
        <pc:picChg chg="add mod">
          <ac:chgData name="Markus Johannes Zock" userId="a2b17c9c-a4d3-40bf-bdef-df4363d20581" providerId="ADAL" clId="{61C5CFC9-E1F8-3C4E-9E13-94E2475C6275}" dt="2020-08-27T09:56:30.173" v="2399"/>
          <ac:picMkLst>
            <pc:docMk/>
            <pc:sldMk cId="3138334920" sldId="328"/>
            <ac:picMk id="22" creationId="{BEB7363A-E805-F34E-B28C-62E743B07FA5}"/>
          </ac:picMkLst>
        </pc:picChg>
        <pc:picChg chg="add mod">
          <ac:chgData name="Markus Johannes Zock" userId="a2b17c9c-a4d3-40bf-bdef-df4363d20581" providerId="ADAL" clId="{61C5CFC9-E1F8-3C4E-9E13-94E2475C6275}" dt="2020-08-27T09:57:46.095" v="2409" actId="14861"/>
          <ac:picMkLst>
            <pc:docMk/>
            <pc:sldMk cId="3138334920" sldId="328"/>
            <ac:picMk id="23" creationId="{8AC7A21F-93D7-E848-9F8C-34BCE6A743CD}"/>
          </ac:picMkLst>
        </pc:picChg>
        <pc:picChg chg="del">
          <ac:chgData name="Markus Johannes Zock" userId="a2b17c9c-a4d3-40bf-bdef-df4363d20581" providerId="ADAL" clId="{61C5CFC9-E1F8-3C4E-9E13-94E2475C6275}" dt="2020-08-27T09:50:51.835" v="2333" actId="478"/>
          <ac:picMkLst>
            <pc:docMk/>
            <pc:sldMk cId="3138334920" sldId="328"/>
            <ac:picMk id="5122" creationId="{4A59CECE-0314-CB4C-BA4F-312C8168FD61}"/>
          </ac:picMkLst>
        </pc:picChg>
      </pc:sldChg>
      <pc:sldChg chg="modSp mod modAnim addCm modCm chgLayout">
        <pc:chgData name="Markus Johannes Zock" userId="a2b17c9c-a4d3-40bf-bdef-df4363d20581" providerId="ADAL" clId="{61C5CFC9-E1F8-3C4E-9E13-94E2475C6275}" dt="2020-08-28T14:01:37.613" v="8433"/>
        <pc:sldMkLst>
          <pc:docMk/>
          <pc:sldMk cId="3931023776" sldId="330"/>
        </pc:sldMkLst>
        <pc:spChg chg="mod ord">
          <ac:chgData name="Markus Johannes Zock" userId="a2b17c9c-a4d3-40bf-bdef-df4363d20581" providerId="ADAL" clId="{61C5CFC9-E1F8-3C4E-9E13-94E2475C6275}" dt="2020-08-25T19:45:30.216" v="209" actId="20577"/>
          <ac:spMkLst>
            <pc:docMk/>
            <pc:sldMk cId="3931023776" sldId="330"/>
            <ac:spMk id="2" creationId="{00000000-0000-0000-0000-000000000000}"/>
          </ac:spMkLst>
        </pc:spChg>
        <pc:spChg chg="mod ord">
          <ac:chgData name="Markus Johannes Zock" userId="a2b17c9c-a4d3-40bf-bdef-df4363d20581" providerId="ADAL" clId="{61C5CFC9-E1F8-3C4E-9E13-94E2475C6275}" dt="2020-08-25T19:35:03.806" v="0" actId="700"/>
          <ac:spMkLst>
            <pc:docMk/>
            <pc:sldMk cId="3931023776" sldId="330"/>
            <ac:spMk id="3" creationId="{00000000-0000-0000-0000-000000000000}"/>
          </ac:spMkLst>
        </pc:spChg>
        <pc:spChg chg="mod ord">
          <ac:chgData name="Markus Johannes Zock" userId="a2b17c9c-a4d3-40bf-bdef-df4363d20581" providerId="ADAL" clId="{61C5CFC9-E1F8-3C4E-9E13-94E2475C6275}" dt="2020-08-25T19:35:03.806" v="0" actId="700"/>
          <ac:spMkLst>
            <pc:docMk/>
            <pc:sldMk cId="3931023776" sldId="330"/>
            <ac:spMk id="4" creationId="{00000000-0000-0000-0000-000000000000}"/>
          </ac:spMkLst>
        </pc:spChg>
        <pc:spChg chg="mod ord">
          <ac:chgData name="Markus Johannes Zock" userId="a2b17c9c-a4d3-40bf-bdef-df4363d20581" providerId="ADAL" clId="{61C5CFC9-E1F8-3C4E-9E13-94E2475C6275}" dt="2020-08-25T19:35:13.405" v="4" actId="20577"/>
          <ac:spMkLst>
            <pc:docMk/>
            <pc:sldMk cId="3931023776" sldId="330"/>
            <ac:spMk id="5" creationId="{00000000-0000-0000-0000-000000000000}"/>
          </ac:spMkLst>
        </pc:spChg>
      </pc:sldChg>
      <pc:sldChg chg="modSp mod modAnim chgLayout">
        <pc:chgData name="Markus Johannes Zock" userId="a2b17c9c-a4d3-40bf-bdef-df4363d20581" providerId="ADAL" clId="{61C5CFC9-E1F8-3C4E-9E13-94E2475C6275}" dt="2020-08-25T20:34:01.381" v="892" actId="20577"/>
        <pc:sldMkLst>
          <pc:docMk/>
          <pc:sldMk cId="4197327213" sldId="331"/>
        </pc:sldMkLst>
        <pc:spChg chg="mod ord">
          <ac:chgData name="Markus Johannes Zock" userId="a2b17c9c-a4d3-40bf-bdef-df4363d20581" providerId="ADAL" clId="{61C5CFC9-E1F8-3C4E-9E13-94E2475C6275}" dt="2020-08-25T20:34:01.381" v="892" actId="20577"/>
          <ac:spMkLst>
            <pc:docMk/>
            <pc:sldMk cId="4197327213" sldId="331"/>
            <ac:spMk id="2" creationId="{00000000-0000-0000-0000-000000000000}"/>
          </ac:spMkLst>
        </pc:spChg>
        <pc:spChg chg="mod ord">
          <ac:chgData name="Markus Johannes Zock" userId="a2b17c9c-a4d3-40bf-bdef-df4363d20581" providerId="ADAL" clId="{61C5CFC9-E1F8-3C4E-9E13-94E2475C6275}" dt="2020-08-25T19:39:44.968" v="90" actId="700"/>
          <ac:spMkLst>
            <pc:docMk/>
            <pc:sldMk cId="4197327213" sldId="331"/>
            <ac:spMk id="3" creationId="{00000000-0000-0000-0000-000000000000}"/>
          </ac:spMkLst>
        </pc:spChg>
        <pc:spChg chg="mod ord">
          <ac:chgData name="Markus Johannes Zock" userId="a2b17c9c-a4d3-40bf-bdef-df4363d20581" providerId="ADAL" clId="{61C5CFC9-E1F8-3C4E-9E13-94E2475C6275}" dt="2020-08-25T19:39:44.968" v="90" actId="700"/>
          <ac:spMkLst>
            <pc:docMk/>
            <pc:sldMk cId="4197327213" sldId="331"/>
            <ac:spMk id="4" creationId="{00000000-0000-0000-0000-000000000000}"/>
          </ac:spMkLst>
        </pc:spChg>
        <pc:spChg chg="mod ord">
          <ac:chgData name="Markus Johannes Zock" userId="a2b17c9c-a4d3-40bf-bdef-df4363d20581" providerId="ADAL" clId="{61C5CFC9-E1F8-3C4E-9E13-94E2475C6275}" dt="2020-08-25T19:39:52.102" v="94" actId="20577"/>
          <ac:spMkLst>
            <pc:docMk/>
            <pc:sldMk cId="4197327213" sldId="331"/>
            <ac:spMk id="5" creationId="{00000000-0000-0000-0000-000000000000}"/>
          </ac:spMkLst>
        </pc:spChg>
      </pc:sldChg>
      <pc:sldChg chg="del">
        <pc:chgData name="Markus Johannes Zock" userId="a2b17c9c-a4d3-40bf-bdef-df4363d20581" providerId="ADAL" clId="{61C5CFC9-E1F8-3C4E-9E13-94E2475C6275}" dt="2020-08-25T20:24:49.590" v="731" actId="2696"/>
        <pc:sldMkLst>
          <pc:docMk/>
          <pc:sldMk cId="4107325870" sldId="332"/>
        </pc:sldMkLst>
      </pc:sldChg>
      <pc:sldChg chg="del">
        <pc:chgData name="Markus Johannes Zock" userId="a2b17c9c-a4d3-40bf-bdef-df4363d20581" providerId="ADAL" clId="{61C5CFC9-E1F8-3C4E-9E13-94E2475C6275}" dt="2020-08-25T20:30:04.274" v="854" actId="2696"/>
        <pc:sldMkLst>
          <pc:docMk/>
          <pc:sldMk cId="2315699003" sldId="333"/>
        </pc:sldMkLst>
      </pc:sldChg>
      <pc:sldChg chg="del">
        <pc:chgData name="Markus Johannes Zock" userId="a2b17c9c-a4d3-40bf-bdef-df4363d20581" providerId="ADAL" clId="{61C5CFC9-E1F8-3C4E-9E13-94E2475C6275}" dt="2020-08-25T20:30:29.451" v="858" actId="2696"/>
        <pc:sldMkLst>
          <pc:docMk/>
          <pc:sldMk cId="661461900" sldId="334"/>
        </pc:sldMkLst>
      </pc:sldChg>
      <pc:sldChg chg="del">
        <pc:chgData name="Markus Johannes Zock" userId="a2b17c9c-a4d3-40bf-bdef-df4363d20581" providerId="ADAL" clId="{61C5CFC9-E1F8-3C4E-9E13-94E2475C6275}" dt="2020-08-25T20:30:35.943" v="859" actId="2696"/>
        <pc:sldMkLst>
          <pc:docMk/>
          <pc:sldMk cId="1101503836" sldId="335"/>
        </pc:sldMkLst>
      </pc:sldChg>
      <pc:sldChg chg="del">
        <pc:chgData name="Markus Johannes Zock" userId="a2b17c9c-a4d3-40bf-bdef-df4363d20581" providerId="ADAL" clId="{61C5CFC9-E1F8-3C4E-9E13-94E2475C6275}" dt="2020-08-25T20:30:38.594" v="860" actId="2696"/>
        <pc:sldMkLst>
          <pc:docMk/>
          <pc:sldMk cId="1184519735" sldId="336"/>
        </pc:sldMkLst>
      </pc:sldChg>
      <pc:sldChg chg="del">
        <pc:chgData name="Markus Johannes Zock" userId="a2b17c9c-a4d3-40bf-bdef-df4363d20581" providerId="ADAL" clId="{61C5CFC9-E1F8-3C4E-9E13-94E2475C6275}" dt="2020-08-25T20:00:22.195" v="398" actId="2696"/>
        <pc:sldMkLst>
          <pc:docMk/>
          <pc:sldMk cId="3457206952" sldId="337"/>
        </pc:sldMkLst>
      </pc:sldChg>
      <pc:sldChg chg="del">
        <pc:chgData name="Markus Johannes Zock" userId="a2b17c9c-a4d3-40bf-bdef-df4363d20581" providerId="ADAL" clId="{61C5CFC9-E1F8-3C4E-9E13-94E2475C6275}" dt="2020-08-25T20:00:20.134" v="397" actId="2696"/>
        <pc:sldMkLst>
          <pc:docMk/>
          <pc:sldMk cId="328725780" sldId="338"/>
        </pc:sldMkLst>
      </pc:sldChg>
      <pc:sldChg chg="del">
        <pc:chgData name="Markus Johannes Zock" userId="a2b17c9c-a4d3-40bf-bdef-df4363d20581" providerId="ADAL" clId="{61C5CFC9-E1F8-3C4E-9E13-94E2475C6275}" dt="2020-08-25T19:46:18.527" v="217" actId="2696"/>
        <pc:sldMkLst>
          <pc:docMk/>
          <pc:sldMk cId="3860881112" sldId="339"/>
        </pc:sldMkLst>
      </pc:sldChg>
      <pc:sldChg chg="addSp modSp add mod ord modTransition">
        <pc:chgData name="Markus Johannes Zock" userId="a2b17c9c-a4d3-40bf-bdef-df4363d20581" providerId="ADAL" clId="{61C5CFC9-E1F8-3C4E-9E13-94E2475C6275}" dt="2020-08-27T13:41:50.305" v="4747" actId="21"/>
        <pc:sldMkLst>
          <pc:docMk/>
          <pc:sldMk cId="1564958971" sldId="340"/>
        </pc:sldMkLst>
        <pc:spChg chg="mod">
          <ac:chgData name="Markus Johannes Zock" userId="a2b17c9c-a4d3-40bf-bdef-df4363d20581" providerId="ADAL" clId="{61C5CFC9-E1F8-3C4E-9E13-94E2475C6275}" dt="2020-08-25T19:56:37.148" v="367" actId="20577"/>
          <ac:spMkLst>
            <pc:docMk/>
            <pc:sldMk cId="1564958971" sldId="340"/>
            <ac:spMk id="2" creationId="{00000000-0000-0000-0000-000000000000}"/>
          </ac:spMkLst>
        </pc:spChg>
        <pc:spChg chg="add mod">
          <ac:chgData name="Markus Johannes Zock" userId="a2b17c9c-a4d3-40bf-bdef-df4363d20581" providerId="ADAL" clId="{61C5CFC9-E1F8-3C4E-9E13-94E2475C6275}" dt="2020-08-25T20:33:16.905" v="877"/>
          <ac:spMkLst>
            <pc:docMk/>
            <pc:sldMk cId="1564958971" sldId="340"/>
            <ac:spMk id="3" creationId="{02928061-E713-EA48-B71E-4B6B41EA393A}"/>
          </ac:spMkLst>
        </pc:spChg>
        <pc:spChg chg="mod">
          <ac:chgData name="Markus Johannes Zock" userId="a2b17c9c-a4d3-40bf-bdef-df4363d20581" providerId="ADAL" clId="{61C5CFC9-E1F8-3C4E-9E13-94E2475C6275}" dt="2020-08-27T13:41:50.305" v="4747" actId="21"/>
          <ac:spMkLst>
            <pc:docMk/>
            <pc:sldMk cId="1564958971" sldId="340"/>
            <ac:spMk id="5" creationId="{00000000-0000-0000-0000-000000000000}"/>
          </ac:spMkLst>
        </pc:spChg>
      </pc:sldChg>
      <pc:sldChg chg="addSp modSp add mod ord">
        <pc:chgData name="Markus Johannes Zock" userId="a2b17c9c-a4d3-40bf-bdef-df4363d20581" providerId="ADAL" clId="{61C5CFC9-E1F8-3C4E-9E13-94E2475C6275}" dt="2020-08-28T14:12:22.549" v="8521" actId="20577"/>
        <pc:sldMkLst>
          <pc:docMk/>
          <pc:sldMk cId="553887075" sldId="341"/>
        </pc:sldMkLst>
        <pc:spChg chg="mod">
          <ac:chgData name="Markus Johannes Zock" userId="a2b17c9c-a4d3-40bf-bdef-df4363d20581" providerId="ADAL" clId="{61C5CFC9-E1F8-3C4E-9E13-94E2475C6275}" dt="2020-08-25T19:56:41.618" v="371" actId="20577"/>
          <ac:spMkLst>
            <pc:docMk/>
            <pc:sldMk cId="553887075" sldId="341"/>
            <ac:spMk id="2" creationId="{00000000-0000-0000-0000-000000000000}"/>
          </ac:spMkLst>
        </pc:spChg>
        <pc:spChg chg="add mod">
          <ac:chgData name="Markus Johannes Zock" userId="a2b17c9c-a4d3-40bf-bdef-df4363d20581" providerId="ADAL" clId="{61C5CFC9-E1F8-3C4E-9E13-94E2475C6275}" dt="2020-08-25T20:33:16.905" v="877"/>
          <ac:spMkLst>
            <pc:docMk/>
            <pc:sldMk cId="553887075" sldId="341"/>
            <ac:spMk id="3" creationId="{FB45BF6F-6E7B-2A4D-A3DB-288295F4DDE1}"/>
          </ac:spMkLst>
        </pc:spChg>
        <pc:spChg chg="mod">
          <ac:chgData name="Markus Johannes Zock" userId="a2b17c9c-a4d3-40bf-bdef-df4363d20581" providerId="ADAL" clId="{61C5CFC9-E1F8-3C4E-9E13-94E2475C6275}" dt="2020-08-28T14:12:22.549" v="8521" actId="20577"/>
          <ac:spMkLst>
            <pc:docMk/>
            <pc:sldMk cId="553887075" sldId="341"/>
            <ac:spMk id="5" creationId="{00000000-0000-0000-0000-000000000000}"/>
          </ac:spMkLst>
        </pc:spChg>
      </pc:sldChg>
      <pc:sldChg chg="addSp delSp modSp add mod modTransition delAnim">
        <pc:chgData name="Markus Johannes Zock" userId="a2b17c9c-a4d3-40bf-bdef-df4363d20581" providerId="ADAL" clId="{61C5CFC9-E1F8-3C4E-9E13-94E2475C6275}" dt="2020-08-25T20:33:16.905" v="877"/>
        <pc:sldMkLst>
          <pc:docMk/>
          <pc:sldMk cId="1185810998" sldId="600"/>
        </pc:sldMkLst>
        <pc:spChg chg="add mod">
          <ac:chgData name="Markus Johannes Zock" userId="a2b17c9c-a4d3-40bf-bdef-df4363d20581" providerId="ADAL" clId="{61C5CFC9-E1F8-3C4E-9E13-94E2475C6275}" dt="2020-08-25T20:33:16.905" v="877"/>
          <ac:spMkLst>
            <pc:docMk/>
            <pc:sldMk cId="1185810998" sldId="600"/>
            <ac:spMk id="3" creationId="{5293CA54-F143-8443-9558-86D5F6957ABA}"/>
          </ac:spMkLst>
        </pc:spChg>
        <pc:spChg chg="del">
          <ac:chgData name="Markus Johannes Zock" userId="a2b17c9c-a4d3-40bf-bdef-df4363d20581" providerId="ADAL" clId="{61C5CFC9-E1F8-3C4E-9E13-94E2475C6275}" dt="2020-08-25T20:02:58.340" v="406" actId="478"/>
          <ac:spMkLst>
            <pc:docMk/>
            <pc:sldMk cId="1185810998" sldId="600"/>
            <ac:spMk id="261" creationId="{00000000-0000-0000-0000-000000000000}"/>
          </ac:spMkLst>
        </pc:spChg>
        <pc:spChg chg="mod">
          <ac:chgData name="Markus Johannes Zock" userId="a2b17c9c-a4d3-40bf-bdef-df4363d20581" providerId="ADAL" clId="{61C5CFC9-E1F8-3C4E-9E13-94E2475C6275}" dt="2020-08-25T20:04:17.717" v="467" actId="20577"/>
          <ac:spMkLst>
            <pc:docMk/>
            <pc:sldMk cId="1185810998" sldId="600"/>
            <ac:spMk id="266" creationId="{00000000-0000-0000-0000-000000000000}"/>
          </ac:spMkLst>
        </pc:spChg>
        <pc:spChg chg="mod">
          <ac:chgData name="Markus Johannes Zock" userId="a2b17c9c-a4d3-40bf-bdef-df4363d20581" providerId="ADAL" clId="{61C5CFC9-E1F8-3C4E-9E13-94E2475C6275}" dt="2020-08-25T20:06:15.646" v="518" actId="1076"/>
          <ac:spMkLst>
            <pc:docMk/>
            <pc:sldMk cId="1185810998" sldId="600"/>
            <ac:spMk id="267" creationId="{00000000-0000-0000-0000-000000000000}"/>
          </ac:spMkLst>
        </pc:spChg>
        <pc:spChg chg="mod">
          <ac:chgData name="Markus Johannes Zock" userId="a2b17c9c-a4d3-40bf-bdef-df4363d20581" providerId="ADAL" clId="{61C5CFC9-E1F8-3C4E-9E13-94E2475C6275}" dt="2020-08-25T20:03:01.359" v="407" actId="20577"/>
          <ac:spMkLst>
            <pc:docMk/>
            <pc:sldMk cId="1185810998" sldId="600"/>
            <ac:spMk id="268" creationId="{00000000-0000-0000-0000-000000000000}"/>
          </ac:spMkLst>
        </pc:spChg>
        <pc:spChg chg="del">
          <ac:chgData name="Markus Johannes Zock" userId="a2b17c9c-a4d3-40bf-bdef-df4363d20581" providerId="ADAL" clId="{61C5CFC9-E1F8-3C4E-9E13-94E2475C6275}" dt="2020-08-25T20:03:04.927" v="409" actId="478"/>
          <ac:spMkLst>
            <pc:docMk/>
            <pc:sldMk cId="1185810998" sldId="600"/>
            <ac:spMk id="269" creationId="{00000000-0000-0000-0000-000000000000}"/>
          </ac:spMkLst>
        </pc:spChg>
        <pc:spChg chg="mod">
          <ac:chgData name="Markus Johannes Zock" userId="a2b17c9c-a4d3-40bf-bdef-df4363d20581" providerId="ADAL" clId="{61C5CFC9-E1F8-3C4E-9E13-94E2475C6275}" dt="2020-08-25T20:05:34.662" v="516" actId="20577"/>
          <ac:spMkLst>
            <pc:docMk/>
            <pc:sldMk cId="1185810998" sldId="600"/>
            <ac:spMk id="272" creationId="{00000000-0000-0000-0000-000000000000}"/>
          </ac:spMkLst>
        </pc:spChg>
        <pc:spChg chg="del">
          <ac:chgData name="Markus Johannes Zock" userId="a2b17c9c-a4d3-40bf-bdef-df4363d20581" providerId="ADAL" clId="{61C5CFC9-E1F8-3C4E-9E13-94E2475C6275}" dt="2020-08-25T20:02:51.938" v="405" actId="478"/>
          <ac:spMkLst>
            <pc:docMk/>
            <pc:sldMk cId="1185810998" sldId="600"/>
            <ac:spMk id="274" creationId="{00000000-0000-0000-0000-000000000000}"/>
          </ac:spMkLst>
        </pc:spChg>
        <pc:spChg chg="mod">
          <ac:chgData name="Markus Johannes Zock" userId="a2b17c9c-a4d3-40bf-bdef-df4363d20581" providerId="ADAL" clId="{61C5CFC9-E1F8-3C4E-9E13-94E2475C6275}" dt="2020-08-25T20:06:29.995" v="519" actId="1076"/>
          <ac:spMkLst>
            <pc:docMk/>
            <pc:sldMk cId="1185810998" sldId="600"/>
            <ac:spMk id="277" creationId="{00000000-0000-0000-0000-000000000000}"/>
          </ac:spMkLst>
        </pc:spChg>
        <pc:grpChg chg="del">
          <ac:chgData name="Markus Johannes Zock" userId="a2b17c9c-a4d3-40bf-bdef-df4363d20581" providerId="ADAL" clId="{61C5CFC9-E1F8-3C4E-9E13-94E2475C6275}" dt="2020-08-25T20:02:58.340" v="406" actId="478"/>
          <ac:grpSpMkLst>
            <pc:docMk/>
            <pc:sldMk cId="1185810998" sldId="600"/>
            <ac:grpSpMk id="258" creationId="{00000000-0000-0000-0000-000000000000}"/>
          </ac:grpSpMkLst>
        </pc:grpChg>
        <pc:grpChg chg="del">
          <ac:chgData name="Markus Johannes Zock" userId="a2b17c9c-a4d3-40bf-bdef-df4363d20581" providerId="ADAL" clId="{61C5CFC9-E1F8-3C4E-9E13-94E2475C6275}" dt="2020-08-25T20:03:03.347" v="408" actId="478"/>
          <ac:grpSpMkLst>
            <pc:docMk/>
            <pc:sldMk cId="1185810998" sldId="600"/>
            <ac:grpSpMk id="262" creationId="{00000000-0000-0000-0000-000000000000}"/>
          </ac:grpSpMkLst>
        </pc:grpChg>
        <pc:grpChg chg="mod">
          <ac:chgData name="Markus Johannes Zock" userId="a2b17c9c-a4d3-40bf-bdef-df4363d20581" providerId="ADAL" clId="{61C5CFC9-E1F8-3C4E-9E13-94E2475C6275}" dt="2020-08-25T20:04:28.553" v="468" actId="1076"/>
          <ac:grpSpMkLst>
            <pc:docMk/>
            <pc:sldMk cId="1185810998" sldId="600"/>
            <ac:grpSpMk id="263" creationId="{00000000-0000-0000-0000-000000000000}"/>
          </ac:grpSpMkLst>
        </pc:grpChg>
        <pc:grpChg chg="mod">
          <ac:chgData name="Markus Johannes Zock" userId="a2b17c9c-a4d3-40bf-bdef-df4363d20581" providerId="ADAL" clId="{61C5CFC9-E1F8-3C4E-9E13-94E2475C6275}" dt="2020-08-25T20:05:50.946" v="517" actId="1076"/>
          <ac:grpSpMkLst>
            <pc:docMk/>
            <pc:sldMk cId="1185810998" sldId="600"/>
            <ac:grpSpMk id="270" creationId="{00000000-0000-0000-0000-000000000000}"/>
          </ac:grpSpMkLst>
        </pc:grpChg>
        <pc:grpChg chg="del">
          <ac:chgData name="Markus Johannes Zock" userId="a2b17c9c-a4d3-40bf-bdef-df4363d20581" providerId="ADAL" clId="{61C5CFC9-E1F8-3C4E-9E13-94E2475C6275}" dt="2020-08-25T20:02:50.313" v="404" actId="478"/>
          <ac:grpSpMkLst>
            <pc:docMk/>
            <pc:sldMk cId="1185810998" sldId="600"/>
            <ac:grpSpMk id="273" creationId="{00000000-0000-0000-0000-000000000000}"/>
          </ac:grpSpMkLst>
        </pc:grpChg>
      </pc:sldChg>
      <pc:sldChg chg="addSp modSp add">
        <pc:chgData name="Markus Johannes Zock" userId="a2b17c9c-a4d3-40bf-bdef-df4363d20581" providerId="ADAL" clId="{61C5CFC9-E1F8-3C4E-9E13-94E2475C6275}" dt="2020-08-25T20:33:16.905" v="877"/>
        <pc:sldMkLst>
          <pc:docMk/>
          <pc:sldMk cId="585397763" sldId="601"/>
        </pc:sldMkLst>
        <pc:spChg chg="add mod">
          <ac:chgData name="Markus Johannes Zock" userId="a2b17c9c-a4d3-40bf-bdef-df4363d20581" providerId="ADAL" clId="{61C5CFC9-E1F8-3C4E-9E13-94E2475C6275}" dt="2020-08-25T20:33:16.905" v="877"/>
          <ac:spMkLst>
            <pc:docMk/>
            <pc:sldMk cId="585397763" sldId="601"/>
            <ac:spMk id="3" creationId="{6D5E2958-86FE-C348-B3A6-237C7B6D0E77}"/>
          </ac:spMkLst>
        </pc:spChg>
        <pc:grpChg chg="mod">
          <ac:chgData name="Markus Johannes Zock" userId="a2b17c9c-a4d3-40bf-bdef-df4363d20581" providerId="ADAL" clId="{61C5CFC9-E1F8-3C4E-9E13-94E2475C6275}" dt="2020-08-25T20:29:51.528" v="853" actId="207"/>
          <ac:grpSpMkLst>
            <pc:docMk/>
            <pc:sldMk cId="585397763" sldId="601"/>
            <ac:grpSpMk id="5" creationId="{00000000-0000-0000-0000-000000000000}"/>
          </ac:grpSpMkLst>
        </pc:grpChg>
        <pc:grpChg chg="mod">
          <ac:chgData name="Markus Johannes Zock" userId="a2b17c9c-a4d3-40bf-bdef-df4363d20581" providerId="ADAL" clId="{61C5CFC9-E1F8-3C4E-9E13-94E2475C6275}" dt="2020-08-25T20:29:51.528" v="853" actId="207"/>
          <ac:grpSpMkLst>
            <pc:docMk/>
            <pc:sldMk cId="585397763" sldId="601"/>
            <ac:grpSpMk id="7" creationId="{00000000-0000-0000-0000-000000000000}"/>
          </ac:grpSpMkLst>
        </pc:grpChg>
        <pc:grpChg chg="mod">
          <ac:chgData name="Markus Johannes Zock" userId="a2b17c9c-a4d3-40bf-bdef-df4363d20581" providerId="ADAL" clId="{61C5CFC9-E1F8-3C4E-9E13-94E2475C6275}" dt="2020-08-25T20:29:51.528" v="853" actId="207"/>
          <ac:grpSpMkLst>
            <pc:docMk/>
            <pc:sldMk cId="585397763" sldId="601"/>
            <ac:grpSpMk id="10" creationId="{00000000-0000-0000-0000-000000000000}"/>
          </ac:grpSpMkLst>
        </pc:grpChg>
        <pc:grpChg chg="mod">
          <ac:chgData name="Markus Johannes Zock" userId="a2b17c9c-a4d3-40bf-bdef-df4363d20581" providerId="ADAL" clId="{61C5CFC9-E1F8-3C4E-9E13-94E2475C6275}" dt="2020-08-25T20:29:51.528" v="853" actId="207"/>
          <ac:grpSpMkLst>
            <pc:docMk/>
            <pc:sldMk cId="585397763" sldId="601"/>
            <ac:grpSpMk id="22" creationId="{00000000-0000-0000-0000-000000000000}"/>
          </ac:grpSpMkLst>
        </pc:grpChg>
      </pc:sldChg>
      <pc:sldChg chg="addSp modSp add">
        <pc:chgData name="Markus Johannes Zock" userId="a2b17c9c-a4d3-40bf-bdef-df4363d20581" providerId="ADAL" clId="{61C5CFC9-E1F8-3C4E-9E13-94E2475C6275}" dt="2020-08-25T20:33:16.905" v="877"/>
        <pc:sldMkLst>
          <pc:docMk/>
          <pc:sldMk cId="3755076610" sldId="602"/>
        </pc:sldMkLst>
        <pc:spChg chg="add mod">
          <ac:chgData name="Markus Johannes Zock" userId="a2b17c9c-a4d3-40bf-bdef-df4363d20581" providerId="ADAL" clId="{61C5CFC9-E1F8-3C4E-9E13-94E2475C6275}" dt="2020-08-25T20:33:16.905" v="877"/>
          <ac:spMkLst>
            <pc:docMk/>
            <pc:sldMk cId="3755076610" sldId="602"/>
            <ac:spMk id="3" creationId="{ABE8571D-23C6-884B-B421-74E56D851D61}"/>
          </ac:spMkLst>
        </pc:spChg>
        <pc:grpChg chg="mod">
          <ac:chgData name="Markus Johannes Zock" userId="a2b17c9c-a4d3-40bf-bdef-df4363d20581" providerId="ADAL" clId="{61C5CFC9-E1F8-3C4E-9E13-94E2475C6275}" dt="2020-08-25T20:30:15.813" v="857" actId="207"/>
          <ac:grpSpMkLst>
            <pc:docMk/>
            <pc:sldMk cId="3755076610" sldId="602"/>
            <ac:grpSpMk id="5" creationId="{00000000-0000-0000-0000-000000000000}"/>
          </ac:grpSpMkLst>
        </pc:grpChg>
        <pc:grpChg chg="mod">
          <ac:chgData name="Markus Johannes Zock" userId="a2b17c9c-a4d3-40bf-bdef-df4363d20581" providerId="ADAL" clId="{61C5CFC9-E1F8-3C4E-9E13-94E2475C6275}" dt="2020-08-25T20:30:11.214" v="856" actId="207"/>
          <ac:grpSpMkLst>
            <pc:docMk/>
            <pc:sldMk cId="3755076610" sldId="602"/>
            <ac:grpSpMk id="6" creationId="{00000000-0000-0000-0000-000000000000}"/>
          </ac:grpSpMkLst>
        </pc:grpChg>
      </pc:sldChg>
      <pc:sldChg chg="addSp modSp add ord">
        <pc:chgData name="Markus Johannes Zock" userId="a2b17c9c-a4d3-40bf-bdef-df4363d20581" providerId="ADAL" clId="{61C5CFC9-E1F8-3C4E-9E13-94E2475C6275}" dt="2020-08-25T20:33:16.905" v="877"/>
        <pc:sldMkLst>
          <pc:docMk/>
          <pc:sldMk cId="3383813271" sldId="603"/>
        </pc:sldMkLst>
        <pc:spChg chg="add mod">
          <ac:chgData name="Markus Johannes Zock" userId="a2b17c9c-a4d3-40bf-bdef-df4363d20581" providerId="ADAL" clId="{61C5CFC9-E1F8-3C4E-9E13-94E2475C6275}" dt="2020-08-25T20:33:16.905" v="877"/>
          <ac:spMkLst>
            <pc:docMk/>
            <pc:sldMk cId="3383813271" sldId="603"/>
            <ac:spMk id="3" creationId="{BF679525-265E-1F43-ABA6-6028CB706E1D}"/>
          </ac:spMkLst>
        </pc:spChg>
        <pc:grpChg chg="mod">
          <ac:chgData name="Markus Johannes Zock" userId="a2b17c9c-a4d3-40bf-bdef-df4363d20581" providerId="ADAL" clId="{61C5CFC9-E1F8-3C4E-9E13-94E2475C6275}" dt="2020-08-25T20:30:45.142" v="862" actId="207"/>
          <ac:grpSpMkLst>
            <pc:docMk/>
            <pc:sldMk cId="3383813271" sldId="603"/>
            <ac:grpSpMk id="5" creationId="{00000000-0000-0000-0000-000000000000}"/>
          </ac:grpSpMkLst>
        </pc:grpChg>
        <pc:grpChg chg="mod">
          <ac:chgData name="Markus Johannes Zock" userId="a2b17c9c-a4d3-40bf-bdef-df4363d20581" providerId="ADAL" clId="{61C5CFC9-E1F8-3C4E-9E13-94E2475C6275}" dt="2020-08-25T20:30:51.298" v="863" actId="207"/>
          <ac:grpSpMkLst>
            <pc:docMk/>
            <pc:sldMk cId="3383813271" sldId="603"/>
            <ac:grpSpMk id="7" creationId="{00000000-0000-0000-0000-000000000000}"/>
          </ac:grpSpMkLst>
        </pc:grpChg>
      </pc:sldChg>
      <pc:sldChg chg="addSp modSp add ord">
        <pc:chgData name="Markus Johannes Zock" userId="a2b17c9c-a4d3-40bf-bdef-df4363d20581" providerId="ADAL" clId="{61C5CFC9-E1F8-3C4E-9E13-94E2475C6275}" dt="2020-08-25T20:33:16.905" v="877"/>
        <pc:sldMkLst>
          <pc:docMk/>
          <pc:sldMk cId="56686501" sldId="604"/>
        </pc:sldMkLst>
        <pc:spChg chg="add mod">
          <ac:chgData name="Markus Johannes Zock" userId="a2b17c9c-a4d3-40bf-bdef-df4363d20581" providerId="ADAL" clId="{61C5CFC9-E1F8-3C4E-9E13-94E2475C6275}" dt="2020-08-25T20:33:16.905" v="877"/>
          <ac:spMkLst>
            <pc:docMk/>
            <pc:sldMk cId="56686501" sldId="604"/>
            <ac:spMk id="3" creationId="{5D16F60F-4F0D-774A-8EDD-8BFED5ABE0A6}"/>
          </ac:spMkLst>
        </pc:spChg>
        <pc:grpChg chg="mod">
          <ac:chgData name="Markus Johannes Zock" userId="a2b17c9c-a4d3-40bf-bdef-df4363d20581" providerId="ADAL" clId="{61C5CFC9-E1F8-3C4E-9E13-94E2475C6275}" dt="2020-08-25T20:31:07.329" v="866" actId="207"/>
          <ac:grpSpMkLst>
            <pc:docMk/>
            <pc:sldMk cId="56686501" sldId="604"/>
            <ac:grpSpMk id="7" creationId="{00000000-0000-0000-0000-000000000000}"/>
          </ac:grpSpMkLst>
        </pc:grpChg>
        <pc:grpChg chg="mod">
          <ac:chgData name="Markus Johannes Zock" userId="a2b17c9c-a4d3-40bf-bdef-df4363d20581" providerId="ADAL" clId="{61C5CFC9-E1F8-3C4E-9E13-94E2475C6275}" dt="2020-08-25T20:31:11.019" v="867" actId="207"/>
          <ac:grpSpMkLst>
            <pc:docMk/>
            <pc:sldMk cId="56686501" sldId="604"/>
            <ac:grpSpMk id="10" creationId="{00000000-0000-0000-0000-000000000000}"/>
          </ac:grpSpMkLst>
        </pc:grpChg>
      </pc:sldChg>
      <pc:sldChg chg="addSp modSp add ord">
        <pc:chgData name="Markus Johannes Zock" userId="a2b17c9c-a4d3-40bf-bdef-df4363d20581" providerId="ADAL" clId="{61C5CFC9-E1F8-3C4E-9E13-94E2475C6275}" dt="2020-08-25T20:33:16.905" v="877"/>
        <pc:sldMkLst>
          <pc:docMk/>
          <pc:sldMk cId="3549048693" sldId="605"/>
        </pc:sldMkLst>
        <pc:spChg chg="add mod">
          <ac:chgData name="Markus Johannes Zock" userId="a2b17c9c-a4d3-40bf-bdef-df4363d20581" providerId="ADAL" clId="{61C5CFC9-E1F8-3C4E-9E13-94E2475C6275}" dt="2020-08-25T20:33:16.905" v="877"/>
          <ac:spMkLst>
            <pc:docMk/>
            <pc:sldMk cId="3549048693" sldId="605"/>
            <ac:spMk id="3" creationId="{9A961E39-4C04-0642-9448-D849AF20FAB1}"/>
          </ac:spMkLst>
        </pc:spChg>
        <pc:grpChg chg="mod">
          <ac:chgData name="Markus Johannes Zock" userId="a2b17c9c-a4d3-40bf-bdef-df4363d20581" providerId="ADAL" clId="{61C5CFC9-E1F8-3C4E-9E13-94E2475C6275}" dt="2020-08-25T20:31:27.249" v="871" actId="207"/>
          <ac:grpSpMkLst>
            <pc:docMk/>
            <pc:sldMk cId="3549048693" sldId="605"/>
            <ac:grpSpMk id="10" creationId="{00000000-0000-0000-0000-000000000000}"/>
          </ac:grpSpMkLst>
        </pc:grpChg>
        <pc:grpChg chg="mod">
          <ac:chgData name="Markus Johannes Zock" userId="a2b17c9c-a4d3-40bf-bdef-df4363d20581" providerId="ADAL" clId="{61C5CFC9-E1F8-3C4E-9E13-94E2475C6275}" dt="2020-08-25T20:31:31.697" v="872" actId="207"/>
          <ac:grpSpMkLst>
            <pc:docMk/>
            <pc:sldMk cId="3549048693" sldId="605"/>
            <ac:grpSpMk id="22" creationId="{00000000-0000-0000-0000-000000000000}"/>
          </ac:grpSpMkLst>
        </pc:grpChg>
      </pc:sldChg>
      <pc:sldChg chg="addSp modSp add mod modNotesTx">
        <pc:chgData name="Markus Johannes Zock" userId="a2b17c9c-a4d3-40bf-bdef-df4363d20581" providerId="ADAL" clId="{61C5CFC9-E1F8-3C4E-9E13-94E2475C6275}" dt="2020-08-27T18:45:39.757" v="6700" actId="20577"/>
        <pc:sldMkLst>
          <pc:docMk/>
          <pc:sldMk cId="3116551269" sldId="606"/>
        </pc:sldMkLst>
        <pc:spChg chg="mod">
          <ac:chgData name="Markus Johannes Zock" userId="a2b17c9c-a4d3-40bf-bdef-df4363d20581" providerId="ADAL" clId="{61C5CFC9-E1F8-3C4E-9E13-94E2475C6275}" dt="2020-08-26T16:49:54.405" v="898" actId="208"/>
          <ac:spMkLst>
            <pc:docMk/>
            <pc:sldMk cId="3116551269" sldId="606"/>
            <ac:spMk id="2" creationId="{B0C5439C-FF0A-AA46-BE72-473059ED4EEF}"/>
          </ac:spMkLst>
        </pc:spChg>
        <pc:spChg chg="mod">
          <ac:chgData name="Markus Johannes Zock" userId="a2b17c9c-a4d3-40bf-bdef-df4363d20581" providerId="ADAL" clId="{61C5CFC9-E1F8-3C4E-9E13-94E2475C6275}" dt="2020-08-27T10:02:00.825" v="2467" actId="113"/>
          <ac:spMkLst>
            <pc:docMk/>
            <pc:sldMk cId="3116551269" sldId="606"/>
            <ac:spMk id="5" creationId="{82BF7A70-6C98-C54E-AB6E-C869C43CAED9}"/>
          </ac:spMkLst>
        </pc:spChg>
        <pc:spChg chg="mod">
          <ac:chgData name="Markus Johannes Zock" userId="a2b17c9c-a4d3-40bf-bdef-df4363d20581" providerId="ADAL" clId="{61C5CFC9-E1F8-3C4E-9E13-94E2475C6275}" dt="2020-08-27T18:45:39.757" v="6700" actId="20577"/>
          <ac:spMkLst>
            <pc:docMk/>
            <pc:sldMk cId="3116551269" sldId="606"/>
            <ac:spMk id="7" creationId="{9FBD5EDC-51DF-3D41-B852-0250BA24A42E}"/>
          </ac:spMkLst>
        </pc:spChg>
        <pc:spChg chg="mod">
          <ac:chgData name="Markus Johannes Zock" userId="a2b17c9c-a4d3-40bf-bdef-df4363d20581" providerId="ADAL" clId="{61C5CFC9-E1F8-3C4E-9E13-94E2475C6275}" dt="2020-08-26T16:49:49.536" v="897"/>
          <ac:spMkLst>
            <pc:docMk/>
            <pc:sldMk cId="3116551269" sldId="606"/>
            <ac:spMk id="8" creationId="{79DF72F4-C207-CC43-9229-89303D00F627}"/>
          </ac:spMkLst>
        </pc:spChg>
        <pc:spChg chg="mod">
          <ac:chgData name="Markus Johannes Zock" userId="a2b17c9c-a4d3-40bf-bdef-df4363d20581" providerId="ADAL" clId="{61C5CFC9-E1F8-3C4E-9E13-94E2475C6275}" dt="2020-08-26T16:49:49.536" v="897"/>
          <ac:spMkLst>
            <pc:docMk/>
            <pc:sldMk cId="3116551269" sldId="606"/>
            <ac:spMk id="9" creationId="{B96964C6-2EE8-4C49-AAE2-9DDDC14CF018}"/>
          </ac:spMkLst>
        </pc:spChg>
        <pc:grpChg chg="add mod">
          <ac:chgData name="Markus Johannes Zock" userId="a2b17c9c-a4d3-40bf-bdef-df4363d20581" providerId="ADAL" clId="{61C5CFC9-E1F8-3C4E-9E13-94E2475C6275}" dt="2020-08-26T16:49:49.536" v="897"/>
          <ac:grpSpMkLst>
            <pc:docMk/>
            <pc:sldMk cId="3116551269" sldId="606"/>
            <ac:grpSpMk id="6" creationId="{D75FD204-5FDC-A74F-A4B3-01297624EBE6}"/>
          </ac:grpSpMkLst>
        </pc:grpChg>
      </pc:sldChg>
      <pc:sldChg chg="addSp delSp modSp add mod modAnim modNotesTx">
        <pc:chgData name="Markus Johannes Zock" userId="a2b17c9c-a4d3-40bf-bdef-df4363d20581" providerId="ADAL" clId="{61C5CFC9-E1F8-3C4E-9E13-94E2475C6275}" dt="2020-08-28T14:08:39.629" v="8479"/>
        <pc:sldMkLst>
          <pc:docMk/>
          <pc:sldMk cId="607529634" sldId="607"/>
        </pc:sldMkLst>
        <pc:spChg chg="del mod">
          <ac:chgData name="Markus Johannes Zock" userId="a2b17c9c-a4d3-40bf-bdef-df4363d20581" providerId="ADAL" clId="{61C5CFC9-E1F8-3C4E-9E13-94E2475C6275}" dt="2020-08-27T08:57:08.202" v="1751"/>
          <ac:spMkLst>
            <pc:docMk/>
            <pc:sldMk cId="607529634" sldId="607"/>
            <ac:spMk id="2" creationId="{5BF3F73F-6BE1-1040-9D39-BBDACD908A72}"/>
          </ac:spMkLst>
        </pc:spChg>
        <pc:spChg chg="mod">
          <ac:chgData name="Markus Johannes Zock" userId="a2b17c9c-a4d3-40bf-bdef-df4363d20581" providerId="ADAL" clId="{61C5CFC9-E1F8-3C4E-9E13-94E2475C6275}" dt="2020-08-28T14:04:30.160" v="8458" actId="255"/>
          <ac:spMkLst>
            <pc:docMk/>
            <pc:sldMk cId="607529634" sldId="607"/>
            <ac:spMk id="5" creationId="{0EAEDAE3-9F9F-D34A-B715-620A23676194}"/>
          </ac:spMkLst>
        </pc:spChg>
        <pc:spChg chg="mod topLvl">
          <ac:chgData name="Markus Johannes Zock" userId="a2b17c9c-a4d3-40bf-bdef-df4363d20581" providerId="ADAL" clId="{61C5CFC9-E1F8-3C4E-9E13-94E2475C6275}" dt="2020-08-27T09:00:29.821" v="1829" actId="165"/>
          <ac:spMkLst>
            <pc:docMk/>
            <pc:sldMk cId="607529634" sldId="607"/>
            <ac:spMk id="8" creationId="{84862F87-EA64-D040-824F-0DFDCC463F45}"/>
          </ac:spMkLst>
        </pc:spChg>
        <pc:spChg chg="mod topLvl">
          <ac:chgData name="Markus Johannes Zock" userId="a2b17c9c-a4d3-40bf-bdef-df4363d20581" providerId="ADAL" clId="{61C5CFC9-E1F8-3C4E-9E13-94E2475C6275}" dt="2020-08-27T09:02:43.245" v="1860" actId="1076"/>
          <ac:spMkLst>
            <pc:docMk/>
            <pc:sldMk cId="607529634" sldId="607"/>
            <ac:spMk id="9" creationId="{892C2DB7-1338-DD45-AEB0-876E92AF22F8}"/>
          </ac:spMkLst>
        </pc:spChg>
        <pc:spChg chg="del mod topLvl">
          <ac:chgData name="Markus Johannes Zock" userId="a2b17c9c-a4d3-40bf-bdef-df4363d20581" providerId="ADAL" clId="{61C5CFC9-E1F8-3C4E-9E13-94E2475C6275}" dt="2020-08-27T09:01:39.842" v="1849" actId="478"/>
          <ac:spMkLst>
            <pc:docMk/>
            <pc:sldMk cId="607529634" sldId="607"/>
            <ac:spMk id="10" creationId="{A5503341-5BD8-0B41-A3E5-6A1ED0D491D7}"/>
          </ac:spMkLst>
        </pc:spChg>
        <pc:spChg chg="mod topLvl">
          <ac:chgData name="Markus Johannes Zock" userId="a2b17c9c-a4d3-40bf-bdef-df4363d20581" providerId="ADAL" clId="{61C5CFC9-E1F8-3C4E-9E13-94E2475C6275}" dt="2020-08-27T09:05:14.695" v="1881" actId="1076"/>
          <ac:spMkLst>
            <pc:docMk/>
            <pc:sldMk cId="607529634" sldId="607"/>
            <ac:spMk id="11" creationId="{7204E572-8DE5-FB4E-8AFE-1D36E685FD7A}"/>
          </ac:spMkLst>
        </pc:spChg>
        <pc:spChg chg="del mod topLvl">
          <ac:chgData name="Markus Johannes Zock" userId="a2b17c9c-a4d3-40bf-bdef-df4363d20581" providerId="ADAL" clId="{61C5CFC9-E1F8-3C4E-9E13-94E2475C6275}" dt="2020-08-27T09:01:41.563" v="1850" actId="478"/>
          <ac:spMkLst>
            <pc:docMk/>
            <pc:sldMk cId="607529634" sldId="607"/>
            <ac:spMk id="12" creationId="{C146A05E-BC70-6843-A1B1-5A99398583F1}"/>
          </ac:spMkLst>
        </pc:spChg>
        <pc:spChg chg="mod topLvl">
          <ac:chgData name="Markus Johannes Zock" userId="a2b17c9c-a4d3-40bf-bdef-df4363d20581" providerId="ADAL" clId="{61C5CFC9-E1F8-3C4E-9E13-94E2475C6275}" dt="2020-08-27T09:04:56.241" v="1876" actId="1076"/>
          <ac:spMkLst>
            <pc:docMk/>
            <pc:sldMk cId="607529634" sldId="607"/>
            <ac:spMk id="13" creationId="{0BE34DBD-C7C4-E84F-9DA6-DB31669AD8BB}"/>
          </ac:spMkLst>
        </pc:spChg>
        <pc:spChg chg="del mod topLvl">
          <ac:chgData name="Markus Johannes Zock" userId="a2b17c9c-a4d3-40bf-bdef-df4363d20581" providerId="ADAL" clId="{61C5CFC9-E1F8-3C4E-9E13-94E2475C6275}" dt="2020-08-27T09:01:49.618" v="1852" actId="478"/>
          <ac:spMkLst>
            <pc:docMk/>
            <pc:sldMk cId="607529634" sldId="607"/>
            <ac:spMk id="14" creationId="{57DEF10D-D0AE-8D40-9499-D626B8ED458B}"/>
          </ac:spMkLst>
        </pc:spChg>
        <pc:spChg chg="mod topLvl">
          <ac:chgData name="Markus Johannes Zock" userId="a2b17c9c-a4d3-40bf-bdef-df4363d20581" providerId="ADAL" clId="{61C5CFC9-E1F8-3C4E-9E13-94E2475C6275}" dt="2020-08-27T09:04:41.400" v="1874" actId="1076"/>
          <ac:spMkLst>
            <pc:docMk/>
            <pc:sldMk cId="607529634" sldId="607"/>
            <ac:spMk id="15" creationId="{A81C825A-1546-824B-87A1-F70F43E1F563}"/>
          </ac:spMkLst>
        </pc:spChg>
        <pc:spChg chg="del mod topLvl">
          <ac:chgData name="Markus Johannes Zock" userId="a2b17c9c-a4d3-40bf-bdef-df4363d20581" providerId="ADAL" clId="{61C5CFC9-E1F8-3C4E-9E13-94E2475C6275}" dt="2020-08-27T09:01:47.883" v="1851" actId="478"/>
          <ac:spMkLst>
            <pc:docMk/>
            <pc:sldMk cId="607529634" sldId="607"/>
            <ac:spMk id="16" creationId="{1997A91D-5F00-B14A-927D-E2243420C1FF}"/>
          </ac:spMkLst>
        </pc:spChg>
        <pc:spChg chg="mod topLvl">
          <ac:chgData name="Markus Johannes Zock" userId="a2b17c9c-a4d3-40bf-bdef-df4363d20581" providerId="ADAL" clId="{61C5CFC9-E1F8-3C4E-9E13-94E2475C6275}" dt="2020-08-27T09:05:04.152" v="1880" actId="1037"/>
          <ac:spMkLst>
            <pc:docMk/>
            <pc:sldMk cId="607529634" sldId="607"/>
            <ac:spMk id="17" creationId="{E0F437F4-1F96-6D4D-AC09-A9F3A7C70584}"/>
          </ac:spMkLst>
        </pc:spChg>
        <pc:spChg chg="del mod topLvl">
          <ac:chgData name="Markus Johannes Zock" userId="a2b17c9c-a4d3-40bf-bdef-df4363d20581" providerId="ADAL" clId="{61C5CFC9-E1F8-3C4E-9E13-94E2475C6275}" dt="2020-08-27T09:01:37.745" v="1848" actId="478"/>
          <ac:spMkLst>
            <pc:docMk/>
            <pc:sldMk cId="607529634" sldId="607"/>
            <ac:spMk id="18" creationId="{54AA8FAA-0A31-D64C-AE71-AD038A2B1983}"/>
          </ac:spMkLst>
        </pc:spChg>
        <pc:spChg chg="add mod">
          <ac:chgData name="Markus Johannes Zock" userId="a2b17c9c-a4d3-40bf-bdef-df4363d20581" providerId="ADAL" clId="{61C5CFC9-E1F8-3C4E-9E13-94E2475C6275}" dt="2020-08-27T09:04:11.097" v="1871" actId="1076"/>
          <ac:spMkLst>
            <pc:docMk/>
            <pc:sldMk cId="607529634" sldId="607"/>
            <ac:spMk id="19" creationId="{AC0F7C26-C0E8-2442-B643-C2D76DCCBA55}"/>
          </ac:spMkLst>
        </pc:spChg>
        <pc:spChg chg="add mod">
          <ac:chgData name="Markus Johannes Zock" userId="a2b17c9c-a4d3-40bf-bdef-df4363d20581" providerId="ADAL" clId="{61C5CFC9-E1F8-3C4E-9E13-94E2475C6275}" dt="2020-08-27T09:06:27.990" v="1902" actId="1076"/>
          <ac:spMkLst>
            <pc:docMk/>
            <pc:sldMk cId="607529634" sldId="607"/>
            <ac:spMk id="21" creationId="{C20891BB-E52A-3542-969B-6BAF74F45283}"/>
          </ac:spMkLst>
        </pc:spChg>
        <pc:grpChg chg="del mod">
          <ac:chgData name="Markus Johannes Zock" userId="a2b17c9c-a4d3-40bf-bdef-df4363d20581" providerId="ADAL" clId="{61C5CFC9-E1F8-3C4E-9E13-94E2475C6275}" dt="2020-08-27T09:00:29.821" v="1829" actId="165"/>
          <ac:grpSpMkLst>
            <pc:docMk/>
            <pc:sldMk cId="607529634" sldId="607"/>
            <ac:grpSpMk id="7" creationId="{EEF78A39-C511-5F47-B832-CB5CA46D61EA}"/>
          </ac:grpSpMkLst>
        </pc:grpChg>
        <pc:graphicFrameChg chg="add del mod">
          <ac:chgData name="Markus Johannes Zock" userId="a2b17c9c-a4d3-40bf-bdef-df4363d20581" providerId="ADAL" clId="{61C5CFC9-E1F8-3C4E-9E13-94E2475C6275}" dt="2020-08-27T08:59:04.036" v="1761" actId="18245"/>
          <ac:graphicFrameMkLst>
            <pc:docMk/>
            <pc:sldMk cId="607529634" sldId="607"/>
            <ac:graphicFrameMk id="6" creationId="{2ED20ABB-BD36-3449-AC0A-E1CF2E5F2D80}"/>
          </ac:graphicFrameMkLst>
        </pc:graphicFrameChg>
        <pc:picChg chg="add mod">
          <ac:chgData name="Markus Johannes Zock" userId="a2b17c9c-a4d3-40bf-bdef-df4363d20581" providerId="ADAL" clId="{61C5CFC9-E1F8-3C4E-9E13-94E2475C6275}" dt="2020-08-27T09:05:31.370" v="1883" actId="1076"/>
          <ac:picMkLst>
            <pc:docMk/>
            <pc:sldMk cId="607529634" sldId="607"/>
            <ac:picMk id="2" creationId="{2F471C86-B1C3-2B40-9082-B9789C1290F5}"/>
          </ac:picMkLst>
        </pc:picChg>
      </pc:sldChg>
      <pc:sldChg chg="addSp delSp modSp add mod modAnim modNotesTx">
        <pc:chgData name="Markus Johannes Zock" userId="a2b17c9c-a4d3-40bf-bdef-df4363d20581" providerId="ADAL" clId="{61C5CFC9-E1F8-3C4E-9E13-94E2475C6275}" dt="2020-08-28T14:09:42.949" v="8481" actId="207"/>
        <pc:sldMkLst>
          <pc:docMk/>
          <pc:sldMk cId="300269600" sldId="608"/>
        </pc:sldMkLst>
        <pc:spChg chg="del mod">
          <ac:chgData name="Markus Johannes Zock" userId="a2b17c9c-a4d3-40bf-bdef-df4363d20581" providerId="ADAL" clId="{61C5CFC9-E1F8-3C4E-9E13-94E2475C6275}" dt="2020-08-27T09:20:51.366" v="2043" actId="1032"/>
          <ac:spMkLst>
            <pc:docMk/>
            <pc:sldMk cId="300269600" sldId="608"/>
            <ac:spMk id="2" creationId="{D039A77E-3078-E148-BAEE-2000430BDDA6}"/>
          </ac:spMkLst>
        </pc:spChg>
        <pc:spChg chg="mod">
          <ac:chgData name="Markus Johannes Zock" userId="a2b17c9c-a4d3-40bf-bdef-df4363d20581" providerId="ADAL" clId="{61C5CFC9-E1F8-3C4E-9E13-94E2475C6275}" dt="2020-08-28T14:05:08.964" v="8474" actId="255"/>
          <ac:spMkLst>
            <pc:docMk/>
            <pc:sldMk cId="300269600" sldId="608"/>
            <ac:spMk id="5" creationId="{6B6D0A28-8A33-6D45-8E35-6820E518E67A}"/>
          </ac:spMkLst>
        </pc:spChg>
        <pc:spChg chg="mod topLvl">
          <ac:chgData name="Markus Johannes Zock" userId="a2b17c9c-a4d3-40bf-bdef-df4363d20581" providerId="ADAL" clId="{61C5CFC9-E1F8-3C4E-9E13-94E2475C6275}" dt="2020-08-27T10:59:00.827" v="3749" actId="165"/>
          <ac:spMkLst>
            <pc:docMk/>
            <pc:sldMk cId="300269600" sldId="608"/>
            <ac:spMk id="8" creationId="{DF02CB90-0887-7246-AA25-DA5AB5FF2718}"/>
          </ac:spMkLst>
        </pc:spChg>
        <pc:spChg chg="mod topLvl">
          <ac:chgData name="Markus Johannes Zock" userId="a2b17c9c-a4d3-40bf-bdef-df4363d20581" providerId="ADAL" clId="{61C5CFC9-E1F8-3C4E-9E13-94E2475C6275}" dt="2020-08-28T14:09:42.949" v="8481" actId="207"/>
          <ac:spMkLst>
            <pc:docMk/>
            <pc:sldMk cId="300269600" sldId="608"/>
            <ac:spMk id="9" creationId="{D1D9753B-73F8-0340-9B88-8B67CEBB5459}"/>
          </ac:spMkLst>
        </pc:spChg>
        <pc:spChg chg="mod topLvl">
          <ac:chgData name="Markus Johannes Zock" userId="a2b17c9c-a4d3-40bf-bdef-df4363d20581" providerId="ADAL" clId="{61C5CFC9-E1F8-3C4E-9E13-94E2475C6275}" dt="2020-08-27T10:59:00.827" v="3749" actId="165"/>
          <ac:spMkLst>
            <pc:docMk/>
            <pc:sldMk cId="300269600" sldId="608"/>
            <ac:spMk id="10" creationId="{9F41D030-3009-D044-9548-8E0EFC269742}"/>
          </ac:spMkLst>
        </pc:spChg>
        <pc:spChg chg="mod topLvl">
          <ac:chgData name="Markus Johannes Zock" userId="a2b17c9c-a4d3-40bf-bdef-df4363d20581" providerId="ADAL" clId="{61C5CFC9-E1F8-3C4E-9E13-94E2475C6275}" dt="2020-08-27T10:59:00.827" v="3749" actId="165"/>
          <ac:spMkLst>
            <pc:docMk/>
            <pc:sldMk cId="300269600" sldId="608"/>
            <ac:spMk id="11" creationId="{BF5AA6A0-1718-5A4E-9517-0FA878E98D0B}"/>
          </ac:spMkLst>
        </pc:spChg>
        <pc:spChg chg="mod topLvl">
          <ac:chgData name="Markus Johannes Zock" userId="a2b17c9c-a4d3-40bf-bdef-df4363d20581" providerId="ADAL" clId="{61C5CFC9-E1F8-3C4E-9E13-94E2475C6275}" dt="2020-08-27T10:59:00.827" v="3749" actId="165"/>
          <ac:spMkLst>
            <pc:docMk/>
            <pc:sldMk cId="300269600" sldId="608"/>
            <ac:spMk id="12" creationId="{77CC7C35-2BA7-EC44-BA69-48B475A7E668}"/>
          </ac:spMkLst>
        </pc:spChg>
        <pc:spChg chg="mod topLvl">
          <ac:chgData name="Markus Johannes Zock" userId="a2b17c9c-a4d3-40bf-bdef-df4363d20581" providerId="ADAL" clId="{61C5CFC9-E1F8-3C4E-9E13-94E2475C6275}" dt="2020-08-27T10:59:00.827" v="3749" actId="165"/>
          <ac:spMkLst>
            <pc:docMk/>
            <pc:sldMk cId="300269600" sldId="608"/>
            <ac:spMk id="13" creationId="{9C11F302-D3AE-2F45-8D2F-F9F1968255D9}"/>
          </ac:spMkLst>
        </pc:spChg>
        <pc:spChg chg="mod topLvl">
          <ac:chgData name="Markus Johannes Zock" userId="a2b17c9c-a4d3-40bf-bdef-df4363d20581" providerId="ADAL" clId="{61C5CFC9-E1F8-3C4E-9E13-94E2475C6275}" dt="2020-08-27T10:59:00.827" v="3749" actId="165"/>
          <ac:spMkLst>
            <pc:docMk/>
            <pc:sldMk cId="300269600" sldId="608"/>
            <ac:spMk id="14" creationId="{A3EC9E6D-AEBC-A841-A5F0-96E87C94A5D0}"/>
          </ac:spMkLst>
        </pc:spChg>
        <pc:spChg chg="mod topLvl">
          <ac:chgData name="Markus Johannes Zock" userId="a2b17c9c-a4d3-40bf-bdef-df4363d20581" providerId="ADAL" clId="{61C5CFC9-E1F8-3C4E-9E13-94E2475C6275}" dt="2020-08-27T10:59:00.827" v="3749" actId="165"/>
          <ac:spMkLst>
            <pc:docMk/>
            <pc:sldMk cId="300269600" sldId="608"/>
            <ac:spMk id="15" creationId="{37F945C2-4974-454F-9BCF-3A9FE6A0ED5D}"/>
          </ac:spMkLst>
        </pc:spChg>
        <pc:grpChg chg="del mod">
          <ac:chgData name="Markus Johannes Zock" userId="a2b17c9c-a4d3-40bf-bdef-df4363d20581" providerId="ADAL" clId="{61C5CFC9-E1F8-3C4E-9E13-94E2475C6275}" dt="2020-08-27T10:59:00.827" v="3749" actId="165"/>
          <ac:grpSpMkLst>
            <pc:docMk/>
            <pc:sldMk cId="300269600" sldId="608"/>
            <ac:grpSpMk id="7" creationId="{DD00BFFE-65CE-F347-AD4E-7EE57A89582C}"/>
          </ac:grpSpMkLst>
        </pc:grpChg>
        <pc:graphicFrameChg chg="add del mod modGraphic">
          <ac:chgData name="Markus Johannes Zock" userId="a2b17c9c-a4d3-40bf-bdef-df4363d20581" providerId="ADAL" clId="{61C5CFC9-E1F8-3C4E-9E13-94E2475C6275}" dt="2020-08-27T10:58:48.699" v="3748" actId="18245"/>
          <ac:graphicFrameMkLst>
            <pc:docMk/>
            <pc:sldMk cId="300269600" sldId="608"/>
            <ac:graphicFrameMk id="6" creationId="{867046AC-9F78-7C43-992D-CDFE7AFF99F9}"/>
          </ac:graphicFrameMkLst>
        </pc:graphicFrameChg>
      </pc:sldChg>
      <pc:sldChg chg="add del">
        <pc:chgData name="Markus Johannes Zock" userId="a2b17c9c-a4d3-40bf-bdef-df4363d20581" providerId="ADAL" clId="{61C5CFC9-E1F8-3C4E-9E13-94E2475C6275}" dt="2020-08-27T09:18:53.492" v="1993"/>
        <pc:sldMkLst>
          <pc:docMk/>
          <pc:sldMk cId="1875682837" sldId="608"/>
        </pc:sldMkLst>
      </pc:sldChg>
      <pc:sldChg chg="addSp delSp modSp add mod modAnim modNotesTx">
        <pc:chgData name="Markus Johannes Zock" userId="a2b17c9c-a4d3-40bf-bdef-df4363d20581" providerId="ADAL" clId="{61C5CFC9-E1F8-3C4E-9E13-94E2475C6275}" dt="2020-08-28T14:18:59.481" v="8557" actId="20577"/>
        <pc:sldMkLst>
          <pc:docMk/>
          <pc:sldMk cId="82017359" sldId="609"/>
        </pc:sldMkLst>
        <pc:spChg chg="add del mod">
          <ac:chgData name="Markus Johannes Zock" userId="a2b17c9c-a4d3-40bf-bdef-df4363d20581" providerId="ADAL" clId="{61C5CFC9-E1F8-3C4E-9E13-94E2475C6275}" dt="2020-08-27T10:08:38.195" v="2509" actId="1032"/>
          <ac:spMkLst>
            <pc:docMk/>
            <pc:sldMk cId="82017359" sldId="609"/>
            <ac:spMk id="2" creationId="{00000000-0000-0000-0000-000000000000}"/>
          </ac:spMkLst>
        </pc:spChg>
        <pc:spChg chg="mod">
          <ac:chgData name="Markus Johannes Zock" userId="a2b17c9c-a4d3-40bf-bdef-df4363d20581" providerId="ADAL" clId="{61C5CFC9-E1F8-3C4E-9E13-94E2475C6275}" dt="2020-08-28T14:04:58.091" v="8473" actId="20577"/>
          <ac:spMkLst>
            <pc:docMk/>
            <pc:sldMk cId="82017359" sldId="609"/>
            <ac:spMk id="5" creationId="{00000000-0000-0000-0000-000000000000}"/>
          </ac:spMkLst>
        </pc:spChg>
        <pc:spChg chg="mod topLvl">
          <ac:chgData name="Markus Johannes Zock" userId="a2b17c9c-a4d3-40bf-bdef-df4363d20581" providerId="ADAL" clId="{61C5CFC9-E1F8-3C4E-9E13-94E2475C6275}" dt="2020-08-27T11:00:00.064" v="3754" actId="165"/>
          <ac:spMkLst>
            <pc:docMk/>
            <pc:sldMk cId="82017359" sldId="609"/>
            <ac:spMk id="9" creationId="{29A2F2E3-1E17-C04B-86C7-94E819AB4B8D}"/>
          </ac:spMkLst>
        </pc:spChg>
        <pc:spChg chg="mod topLvl">
          <ac:chgData name="Markus Johannes Zock" userId="a2b17c9c-a4d3-40bf-bdef-df4363d20581" providerId="ADAL" clId="{61C5CFC9-E1F8-3C4E-9E13-94E2475C6275}" dt="2020-08-27T11:00:00.064" v="3754" actId="165"/>
          <ac:spMkLst>
            <pc:docMk/>
            <pc:sldMk cId="82017359" sldId="609"/>
            <ac:spMk id="10" creationId="{8233CFA6-FC48-8F41-8315-D1BC23994432}"/>
          </ac:spMkLst>
        </pc:spChg>
        <pc:spChg chg="mod topLvl">
          <ac:chgData name="Markus Johannes Zock" userId="a2b17c9c-a4d3-40bf-bdef-df4363d20581" providerId="ADAL" clId="{61C5CFC9-E1F8-3C4E-9E13-94E2475C6275}" dt="2020-08-27T11:00:00.064" v="3754" actId="165"/>
          <ac:spMkLst>
            <pc:docMk/>
            <pc:sldMk cId="82017359" sldId="609"/>
            <ac:spMk id="11" creationId="{2AB7CA23-05BB-0B43-A189-9492612C683F}"/>
          </ac:spMkLst>
        </pc:spChg>
        <pc:spChg chg="mod topLvl">
          <ac:chgData name="Markus Johannes Zock" userId="a2b17c9c-a4d3-40bf-bdef-df4363d20581" providerId="ADAL" clId="{61C5CFC9-E1F8-3C4E-9E13-94E2475C6275}" dt="2020-08-27T11:00:00.064" v="3754" actId="165"/>
          <ac:spMkLst>
            <pc:docMk/>
            <pc:sldMk cId="82017359" sldId="609"/>
            <ac:spMk id="12" creationId="{D45CDF5C-36A3-804F-8C7D-E19FA1271F3A}"/>
          </ac:spMkLst>
        </pc:spChg>
        <pc:spChg chg="mod topLvl">
          <ac:chgData name="Markus Johannes Zock" userId="a2b17c9c-a4d3-40bf-bdef-df4363d20581" providerId="ADAL" clId="{61C5CFC9-E1F8-3C4E-9E13-94E2475C6275}" dt="2020-08-27T11:00:00.064" v="3754" actId="165"/>
          <ac:spMkLst>
            <pc:docMk/>
            <pc:sldMk cId="82017359" sldId="609"/>
            <ac:spMk id="13" creationId="{AC1C5054-DA9A-5C44-A1D0-2583D8F3B6C0}"/>
          </ac:spMkLst>
        </pc:spChg>
        <pc:spChg chg="mod topLvl">
          <ac:chgData name="Markus Johannes Zock" userId="a2b17c9c-a4d3-40bf-bdef-df4363d20581" providerId="ADAL" clId="{61C5CFC9-E1F8-3C4E-9E13-94E2475C6275}" dt="2020-08-28T14:18:59.481" v="8557" actId="20577"/>
          <ac:spMkLst>
            <pc:docMk/>
            <pc:sldMk cId="82017359" sldId="609"/>
            <ac:spMk id="14" creationId="{0FA587EF-190A-B744-B74A-09D506C83C4C}"/>
          </ac:spMkLst>
        </pc:spChg>
        <pc:spChg chg="add mod">
          <ac:chgData name="Markus Johannes Zock" userId="a2b17c9c-a4d3-40bf-bdef-df4363d20581" providerId="ADAL" clId="{61C5CFC9-E1F8-3C4E-9E13-94E2475C6275}" dt="2020-08-27T10:24:55.475" v="3222" actId="20577"/>
          <ac:spMkLst>
            <pc:docMk/>
            <pc:sldMk cId="82017359" sldId="609"/>
            <ac:spMk id="15" creationId="{8D55419D-D87C-754A-AD7A-100169AFCDBE}"/>
          </ac:spMkLst>
        </pc:spChg>
        <pc:grpChg chg="del mod">
          <ac:chgData name="Markus Johannes Zock" userId="a2b17c9c-a4d3-40bf-bdef-df4363d20581" providerId="ADAL" clId="{61C5CFC9-E1F8-3C4E-9E13-94E2475C6275}" dt="2020-08-27T11:00:00.064" v="3754" actId="165"/>
          <ac:grpSpMkLst>
            <pc:docMk/>
            <pc:sldMk cId="82017359" sldId="609"/>
            <ac:grpSpMk id="8" creationId="{F79DEE01-8992-5445-9C5A-FE8248F18B60}"/>
          </ac:grpSpMkLst>
        </pc:grpChg>
        <pc:graphicFrameChg chg="add del modGraphic">
          <ac:chgData name="Markus Johannes Zock" userId="a2b17c9c-a4d3-40bf-bdef-df4363d20581" providerId="ADAL" clId="{61C5CFC9-E1F8-3C4E-9E13-94E2475C6275}" dt="2020-08-27T10:08:13.076" v="2508" actId="1032"/>
          <ac:graphicFrameMkLst>
            <pc:docMk/>
            <pc:sldMk cId="82017359" sldId="609"/>
            <ac:graphicFrameMk id="6" creationId="{E21DD680-8E50-8940-B38E-995927151313}"/>
          </ac:graphicFrameMkLst>
        </pc:graphicFrameChg>
        <pc:graphicFrameChg chg="add del mod modGraphic">
          <ac:chgData name="Markus Johannes Zock" userId="a2b17c9c-a4d3-40bf-bdef-df4363d20581" providerId="ADAL" clId="{61C5CFC9-E1F8-3C4E-9E13-94E2475C6275}" dt="2020-08-27T10:10:06.803" v="2538" actId="18245"/>
          <ac:graphicFrameMkLst>
            <pc:docMk/>
            <pc:sldMk cId="82017359" sldId="609"/>
            <ac:graphicFrameMk id="7" creationId="{B3C58546-F722-A743-A758-FB657155AC1E}"/>
          </ac:graphicFrameMkLst>
        </pc:graphicFrameChg>
      </pc:sldChg>
      <pc:sldChg chg="add del">
        <pc:chgData name="Markus Johannes Zock" userId="a2b17c9c-a4d3-40bf-bdef-df4363d20581" providerId="ADAL" clId="{61C5CFC9-E1F8-3C4E-9E13-94E2475C6275}" dt="2020-08-27T10:54:48.407" v="3739" actId="2696"/>
        <pc:sldMkLst>
          <pc:docMk/>
          <pc:sldMk cId="1363116016" sldId="610"/>
        </pc:sldMkLst>
      </pc:sldChg>
      <pc:sldChg chg="add del">
        <pc:chgData name="Markus Johannes Zock" userId="a2b17c9c-a4d3-40bf-bdef-df4363d20581" providerId="ADAL" clId="{61C5CFC9-E1F8-3C4E-9E13-94E2475C6275}" dt="2020-08-27T11:55:45.148" v="3933" actId="2696"/>
        <pc:sldMkLst>
          <pc:docMk/>
          <pc:sldMk cId="2037405393" sldId="610"/>
        </pc:sldMkLst>
      </pc:sldChg>
      <pc:sldChg chg="addSp delSp modSp add del mod">
        <pc:chgData name="Markus Johannes Zock" userId="a2b17c9c-a4d3-40bf-bdef-df4363d20581" providerId="ADAL" clId="{61C5CFC9-E1F8-3C4E-9E13-94E2475C6275}" dt="2020-08-27T12:19:40.283" v="4241" actId="2696"/>
        <pc:sldMkLst>
          <pc:docMk/>
          <pc:sldMk cId="2528065424" sldId="610"/>
        </pc:sldMkLst>
        <pc:spChg chg="add del mod">
          <ac:chgData name="Markus Johannes Zock" userId="a2b17c9c-a4d3-40bf-bdef-df4363d20581" providerId="ADAL" clId="{61C5CFC9-E1F8-3C4E-9E13-94E2475C6275}" dt="2020-08-27T12:07:42.437" v="4051" actId="478"/>
          <ac:spMkLst>
            <pc:docMk/>
            <pc:sldMk cId="2528065424" sldId="610"/>
            <ac:spMk id="2" creationId="{00000000-0000-0000-0000-000000000000}"/>
          </ac:spMkLst>
        </pc:spChg>
        <pc:spChg chg="add del">
          <ac:chgData name="Markus Johannes Zock" userId="a2b17c9c-a4d3-40bf-bdef-df4363d20581" providerId="ADAL" clId="{61C5CFC9-E1F8-3C4E-9E13-94E2475C6275}" dt="2020-08-27T12:07:42.437" v="4051" actId="478"/>
          <ac:spMkLst>
            <pc:docMk/>
            <pc:sldMk cId="2528065424" sldId="610"/>
            <ac:spMk id="3" creationId="{00000000-0000-0000-0000-000000000000}"/>
          </ac:spMkLst>
        </pc:spChg>
        <pc:spChg chg="add del">
          <ac:chgData name="Markus Johannes Zock" userId="a2b17c9c-a4d3-40bf-bdef-df4363d20581" providerId="ADAL" clId="{61C5CFC9-E1F8-3C4E-9E13-94E2475C6275}" dt="2020-08-27T12:07:42.437" v="4051" actId="478"/>
          <ac:spMkLst>
            <pc:docMk/>
            <pc:sldMk cId="2528065424" sldId="610"/>
            <ac:spMk id="4" creationId="{00000000-0000-0000-0000-000000000000}"/>
          </ac:spMkLst>
        </pc:spChg>
        <pc:spChg chg="add del">
          <ac:chgData name="Markus Johannes Zock" userId="a2b17c9c-a4d3-40bf-bdef-df4363d20581" providerId="ADAL" clId="{61C5CFC9-E1F8-3C4E-9E13-94E2475C6275}" dt="2020-08-27T12:07:42.437" v="4051" actId="478"/>
          <ac:spMkLst>
            <pc:docMk/>
            <pc:sldMk cId="2528065424" sldId="610"/>
            <ac:spMk id="5" creationId="{00000000-0000-0000-0000-000000000000}"/>
          </ac:spMkLst>
        </pc:spChg>
        <pc:spChg chg="mod">
          <ac:chgData name="Markus Johannes Zock" userId="a2b17c9c-a4d3-40bf-bdef-df4363d20581" providerId="ADAL" clId="{61C5CFC9-E1F8-3C4E-9E13-94E2475C6275}" dt="2020-08-27T11:59:09.828" v="3941"/>
          <ac:spMkLst>
            <pc:docMk/>
            <pc:sldMk cId="2528065424" sldId="610"/>
            <ac:spMk id="10" creationId="{7B030824-D97D-8141-839C-DD6545089F2B}"/>
          </ac:spMkLst>
        </pc:spChg>
        <pc:spChg chg="mod">
          <ac:chgData name="Markus Johannes Zock" userId="a2b17c9c-a4d3-40bf-bdef-df4363d20581" providerId="ADAL" clId="{61C5CFC9-E1F8-3C4E-9E13-94E2475C6275}" dt="2020-08-27T11:59:09.828" v="3941"/>
          <ac:spMkLst>
            <pc:docMk/>
            <pc:sldMk cId="2528065424" sldId="610"/>
            <ac:spMk id="11" creationId="{17506139-DA4A-D344-9834-0FCF981FDEE7}"/>
          </ac:spMkLst>
        </pc:spChg>
        <pc:spChg chg="mod">
          <ac:chgData name="Markus Johannes Zock" userId="a2b17c9c-a4d3-40bf-bdef-df4363d20581" providerId="ADAL" clId="{61C5CFC9-E1F8-3C4E-9E13-94E2475C6275}" dt="2020-08-27T11:59:09.828" v="3941"/>
          <ac:spMkLst>
            <pc:docMk/>
            <pc:sldMk cId="2528065424" sldId="610"/>
            <ac:spMk id="13" creationId="{BA97A9AB-83E8-C143-96F7-7FBE293AEAA9}"/>
          </ac:spMkLst>
        </pc:spChg>
        <pc:spChg chg="mod">
          <ac:chgData name="Markus Johannes Zock" userId="a2b17c9c-a4d3-40bf-bdef-df4363d20581" providerId="ADAL" clId="{61C5CFC9-E1F8-3C4E-9E13-94E2475C6275}" dt="2020-08-27T11:59:09.828" v="3941"/>
          <ac:spMkLst>
            <pc:docMk/>
            <pc:sldMk cId="2528065424" sldId="610"/>
            <ac:spMk id="14" creationId="{78A9DADA-8E75-1143-91C0-5AFB0F370BAC}"/>
          </ac:spMkLst>
        </pc:spChg>
        <pc:spChg chg="mod">
          <ac:chgData name="Markus Johannes Zock" userId="a2b17c9c-a4d3-40bf-bdef-df4363d20581" providerId="ADAL" clId="{61C5CFC9-E1F8-3C4E-9E13-94E2475C6275}" dt="2020-08-27T11:59:09.828" v="3941"/>
          <ac:spMkLst>
            <pc:docMk/>
            <pc:sldMk cId="2528065424" sldId="610"/>
            <ac:spMk id="15" creationId="{585059D8-6947-DA4A-B082-1D7CC7853681}"/>
          </ac:spMkLst>
        </pc:spChg>
        <pc:spChg chg="mod">
          <ac:chgData name="Markus Johannes Zock" userId="a2b17c9c-a4d3-40bf-bdef-df4363d20581" providerId="ADAL" clId="{61C5CFC9-E1F8-3C4E-9E13-94E2475C6275}" dt="2020-08-27T11:59:09.828" v="3941"/>
          <ac:spMkLst>
            <pc:docMk/>
            <pc:sldMk cId="2528065424" sldId="610"/>
            <ac:spMk id="16" creationId="{0227AC0A-803B-A247-94C1-BDB929C99D4E}"/>
          </ac:spMkLst>
        </pc:spChg>
        <pc:spChg chg="mod">
          <ac:chgData name="Markus Johannes Zock" userId="a2b17c9c-a4d3-40bf-bdef-df4363d20581" providerId="ADAL" clId="{61C5CFC9-E1F8-3C4E-9E13-94E2475C6275}" dt="2020-08-27T11:59:09.828" v="3941"/>
          <ac:spMkLst>
            <pc:docMk/>
            <pc:sldMk cId="2528065424" sldId="610"/>
            <ac:spMk id="17" creationId="{04CF10F7-0462-6547-A7E2-79A5127AE6FD}"/>
          </ac:spMkLst>
        </pc:spChg>
        <pc:spChg chg="mod">
          <ac:chgData name="Markus Johannes Zock" userId="a2b17c9c-a4d3-40bf-bdef-df4363d20581" providerId="ADAL" clId="{61C5CFC9-E1F8-3C4E-9E13-94E2475C6275}" dt="2020-08-27T11:59:09.828" v="3941"/>
          <ac:spMkLst>
            <pc:docMk/>
            <pc:sldMk cId="2528065424" sldId="610"/>
            <ac:spMk id="19" creationId="{56074EF5-B8AA-E648-A45C-E90891DA4387}"/>
          </ac:spMkLst>
        </pc:spChg>
        <pc:spChg chg="mod">
          <ac:chgData name="Markus Johannes Zock" userId="a2b17c9c-a4d3-40bf-bdef-df4363d20581" providerId="ADAL" clId="{61C5CFC9-E1F8-3C4E-9E13-94E2475C6275}" dt="2020-08-27T11:59:09.828" v="3941"/>
          <ac:spMkLst>
            <pc:docMk/>
            <pc:sldMk cId="2528065424" sldId="610"/>
            <ac:spMk id="20" creationId="{BA33ACB4-43A7-3D41-86D6-0A8E71B0E558}"/>
          </ac:spMkLst>
        </pc:spChg>
        <pc:spChg chg="mod">
          <ac:chgData name="Markus Johannes Zock" userId="a2b17c9c-a4d3-40bf-bdef-df4363d20581" providerId="ADAL" clId="{61C5CFC9-E1F8-3C4E-9E13-94E2475C6275}" dt="2020-08-27T11:59:09.828" v="3941"/>
          <ac:spMkLst>
            <pc:docMk/>
            <pc:sldMk cId="2528065424" sldId="610"/>
            <ac:spMk id="21" creationId="{A6AA37FB-2B9D-AC40-AB33-E0222FE275C6}"/>
          </ac:spMkLst>
        </pc:spChg>
        <pc:spChg chg="mod">
          <ac:chgData name="Markus Johannes Zock" userId="a2b17c9c-a4d3-40bf-bdef-df4363d20581" providerId="ADAL" clId="{61C5CFC9-E1F8-3C4E-9E13-94E2475C6275}" dt="2020-08-27T11:59:09.828" v="3941"/>
          <ac:spMkLst>
            <pc:docMk/>
            <pc:sldMk cId="2528065424" sldId="610"/>
            <ac:spMk id="22" creationId="{D529C2F6-9115-AC44-A201-6DB06DDEFBAA}"/>
          </ac:spMkLst>
        </pc:spChg>
        <pc:spChg chg="mod">
          <ac:chgData name="Markus Johannes Zock" userId="a2b17c9c-a4d3-40bf-bdef-df4363d20581" providerId="ADAL" clId="{61C5CFC9-E1F8-3C4E-9E13-94E2475C6275}" dt="2020-08-27T11:59:09.828" v="3941"/>
          <ac:spMkLst>
            <pc:docMk/>
            <pc:sldMk cId="2528065424" sldId="610"/>
            <ac:spMk id="23" creationId="{5A429FB6-9C46-4E46-98D8-AB36A082ACB0}"/>
          </ac:spMkLst>
        </pc:spChg>
        <pc:spChg chg="mod">
          <ac:chgData name="Markus Johannes Zock" userId="a2b17c9c-a4d3-40bf-bdef-df4363d20581" providerId="ADAL" clId="{61C5CFC9-E1F8-3C4E-9E13-94E2475C6275}" dt="2020-08-27T11:59:09.828" v="3941"/>
          <ac:spMkLst>
            <pc:docMk/>
            <pc:sldMk cId="2528065424" sldId="610"/>
            <ac:spMk id="25" creationId="{0DF2B748-78D4-D244-814A-AA3E3446EA9C}"/>
          </ac:spMkLst>
        </pc:spChg>
        <pc:spChg chg="mod">
          <ac:chgData name="Markus Johannes Zock" userId="a2b17c9c-a4d3-40bf-bdef-df4363d20581" providerId="ADAL" clId="{61C5CFC9-E1F8-3C4E-9E13-94E2475C6275}" dt="2020-08-27T11:59:09.828" v="3941"/>
          <ac:spMkLst>
            <pc:docMk/>
            <pc:sldMk cId="2528065424" sldId="610"/>
            <ac:spMk id="26" creationId="{AD98BA05-3988-0840-AE44-6044A826472F}"/>
          </ac:spMkLst>
        </pc:spChg>
        <pc:spChg chg="mod">
          <ac:chgData name="Markus Johannes Zock" userId="a2b17c9c-a4d3-40bf-bdef-df4363d20581" providerId="ADAL" clId="{61C5CFC9-E1F8-3C4E-9E13-94E2475C6275}" dt="2020-08-27T11:59:09.828" v="3941"/>
          <ac:spMkLst>
            <pc:docMk/>
            <pc:sldMk cId="2528065424" sldId="610"/>
            <ac:spMk id="27" creationId="{E2B0060C-28A3-7449-BAC1-F655BF779EF6}"/>
          </ac:spMkLst>
        </pc:spChg>
        <pc:spChg chg="mod">
          <ac:chgData name="Markus Johannes Zock" userId="a2b17c9c-a4d3-40bf-bdef-df4363d20581" providerId="ADAL" clId="{61C5CFC9-E1F8-3C4E-9E13-94E2475C6275}" dt="2020-08-27T12:07:19.092" v="4047"/>
          <ac:spMkLst>
            <pc:docMk/>
            <pc:sldMk cId="2528065424" sldId="610"/>
            <ac:spMk id="32" creationId="{40F6A71A-71D4-944F-9575-2DB823A25DAB}"/>
          </ac:spMkLst>
        </pc:spChg>
        <pc:spChg chg="mod">
          <ac:chgData name="Markus Johannes Zock" userId="a2b17c9c-a4d3-40bf-bdef-df4363d20581" providerId="ADAL" clId="{61C5CFC9-E1F8-3C4E-9E13-94E2475C6275}" dt="2020-08-27T12:07:19.092" v="4047"/>
          <ac:spMkLst>
            <pc:docMk/>
            <pc:sldMk cId="2528065424" sldId="610"/>
            <ac:spMk id="33" creationId="{8F9CE10D-E158-304E-AED8-676E604DF920}"/>
          </ac:spMkLst>
        </pc:spChg>
        <pc:spChg chg="del mod">
          <ac:chgData name="Markus Johannes Zock" userId="a2b17c9c-a4d3-40bf-bdef-df4363d20581" providerId="ADAL" clId="{61C5CFC9-E1F8-3C4E-9E13-94E2475C6275}" dt="2020-08-27T12:03:30.662" v="4000" actId="478"/>
          <ac:spMkLst>
            <pc:docMk/>
            <pc:sldMk cId="2528065424" sldId="610"/>
            <ac:spMk id="35" creationId="{D9F88986-DE13-B94E-94CD-00705E0D9E4C}"/>
          </ac:spMkLst>
        </pc:spChg>
        <pc:spChg chg="mod">
          <ac:chgData name="Markus Johannes Zock" userId="a2b17c9c-a4d3-40bf-bdef-df4363d20581" providerId="ADAL" clId="{61C5CFC9-E1F8-3C4E-9E13-94E2475C6275}" dt="2020-08-27T12:08:45.269" v="4065" actId="20577"/>
          <ac:spMkLst>
            <pc:docMk/>
            <pc:sldMk cId="2528065424" sldId="610"/>
            <ac:spMk id="36" creationId="{E64D0787-92A6-E14C-9CEF-C30BCBFF2DE3}"/>
          </ac:spMkLst>
        </pc:spChg>
        <pc:spChg chg="del mod">
          <ac:chgData name="Markus Johannes Zock" userId="a2b17c9c-a4d3-40bf-bdef-df4363d20581" providerId="ADAL" clId="{61C5CFC9-E1F8-3C4E-9E13-94E2475C6275}" dt="2020-08-27T12:01:43.843" v="3968" actId="478"/>
          <ac:spMkLst>
            <pc:docMk/>
            <pc:sldMk cId="2528065424" sldId="610"/>
            <ac:spMk id="37" creationId="{45DB4FC3-AB46-A849-9F5E-BE783C805A06}"/>
          </ac:spMkLst>
        </pc:spChg>
        <pc:spChg chg="del mod">
          <ac:chgData name="Markus Johannes Zock" userId="a2b17c9c-a4d3-40bf-bdef-df4363d20581" providerId="ADAL" clId="{61C5CFC9-E1F8-3C4E-9E13-94E2475C6275}" dt="2020-08-27T12:01:03.565" v="3947" actId="478"/>
          <ac:spMkLst>
            <pc:docMk/>
            <pc:sldMk cId="2528065424" sldId="610"/>
            <ac:spMk id="38" creationId="{C174017E-A27F-1246-8D9E-16C80848F074}"/>
          </ac:spMkLst>
        </pc:spChg>
        <pc:spChg chg="del mod">
          <ac:chgData name="Markus Johannes Zock" userId="a2b17c9c-a4d3-40bf-bdef-df4363d20581" providerId="ADAL" clId="{61C5CFC9-E1F8-3C4E-9E13-94E2475C6275}" dt="2020-08-27T12:01:06.477" v="3948" actId="478"/>
          <ac:spMkLst>
            <pc:docMk/>
            <pc:sldMk cId="2528065424" sldId="610"/>
            <ac:spMk id="39" creationId="{83C7D3E6-0CC0-AD4C-8DD9-54AE8B879F85}"/>
          </ac:spMkLst>
        </pc:spChg>
        <pc:spChg chg="mod">
          <ac:chgData name="Markus Johannes Zock" userId="a2b17c9c-a4d3-40bf-bdef-df4363d20581" providerId="ADAL" clId="{61C5CFC9-E1F8-3C4E-9E13-94E2475C6275}" dt="2020-08-27T12:07:19.092" v="4047"/>
          <ac:spMkLst>
            <pc:docMk/>
            <pc:sldMk cId="2528065424" sldId="610"/>
            <ac:spMk id="41" creationId="{713976DA-F1EE-3A40-9B5D-4E356C72112F}"/>
          </ac:spMkLst>
        </pc:spChg>
        <pc:spChg chg="del mod">
          <ac:chgData name="Markus Johannes Zock" userId="a2b17c9c-a4d3-40bf-bdef-df4363d20581" providerId="ADAL" clId="{61C5CFC9-E1F8-3C4E-9E13-94E2475C6275}" dt="2020-08-27T12:07:21.954" v="4048" actId="478"/>
          <ac:spMkLst>
            <pc:docMk/>
            <pc:sldMk cId="2528065424" sldId="610"/>
            <ac:spMk id="42" creationId="{6D59683A-9C15-2D46-A4B3-8F2563293F5D}"/>
          </ac:spMkLst>
        </pc:spChg>
        <pc:spChg chg="del mod">
          <ac:chgData name="Markus Johannes Zock" userId="a2b17c9c-a4d3-40bf-bdef-df4363d20581" providerId="ADAL" clId="{61C5CFC9-E1F8-3C4E-9E13-94E2475C6275}" dt="2020-08-27T12:01:09.274" v="3949" actId="478"/>
          <ac:spMkLst>
            <pc:docMk/>
            <pc:sldMk cId="2528065424" sldId="610"/>
            <ac:spMk id="43" creationId="{59AA9908-FC11-AE41-9E2E-D538FD333EAA}"/>
          </ac:spMkLst>
        </pc:spChg>
        <pc:spChg chg="del mod">
          <ac:chgData name="Markus Johannes Zock" userId="a2b17c9c-a4d3-40bf-bdef-df4363d20581" providerId="ADAL" clId="{61C5CFC9-E1F8-3C4E-9E13-94E2475C6275}" dt="2020-08-27T12:01:14.916" v="3951" actId="478"/>
          <ac:spMkLst>
            <pc:docMk/>
            <pc:sldMk cId="2528065424" sldId="610"/>
            <ac:spMk id="44" creationId="{129123E0-8A7B-5B41-BCC5-F6DF0FFE335A}"/>
          </ac:spMkLst>
        </pc:spChg>
        <pc:spChg chg="del mod">
          <ac:chgData name="Markus Johannes Zock" userId="a2b17c9c-a4d3-40bf-bdef-df4363d20581" providerId="ADAL" clId="{61C5CFC9-E1F8-3C4E-9E13-94E2475C6275}" dt="2020-08-27T12:01:19.742" v="3953" actId="478"/>
          <ac:spMkLst>
            <pc:docMk/>
            <pc:sldMk cId="2528065424" sldId="610"/>
            <ac:spMk id="45" creationId="{7FFB01AB-8D0A-C444-A31E-5920858611A0}"/>
          </ac:spMkLst>
        </pc:spChg>
        <pc:spChg chg="mod">
          <ac:chgData name="Markus Johannes Zock" userId="a2b17c9c-a4d3-40bf-bdef-df4363d20581" providerId="ADAL" clId="{61C5CFC9-E1F8-3C4E-9E13-94E2475C6275}" dt="2020-08-27T12:07:19.092" v="4047"/>
          <ac:spMkLst>
            <pc:docMk/>
            <pc:sldMk cId="2528065424" sldId="610"/>
            <ac:spMk id="47" creationId="{3DCEC544-B719-394F-9141-7D0CFBFE305D}"/>
          </ac:spMkLst>
        </pc:spChg>
        <pc:spChg chg="del mod">
          <ac:chgData name="Markus Johannes Zock" userId="a2b17c9c-a4d3-40bf-bdef-df4363d20581" providerId="ADAL" clId="{61C5CFC9-E1F8-3C4E-9E13-94E2475C6275}" dt="2020-08-27T12:01:12.784" v="3950" actId="478"/>
          <ac:spMkLst>
            <pc:docMk/>
            <pc:sldMk cId="2528065424" sldId="610"/>
            <ac:spMk id="48" creationId="{90E03F75-1701-5443-A4A2-9919106D771C}"/>
          </ac:spMkLst>
        </pc:spChg>
        <pc:spChg chg="del mod">
          <ac:chgData name="Markus Johannes Zock" userId="a2b17c9c-a4d3-40bf-bdef-df4363d20581" providerId="ADAL" clId="{61C5CFC9-E1F8-3C4E-9E13-94E2475C6275}" dt="2020-08-27T12:01:17.607" v="3952" actId="478"/>
          <ac:spMkLst>
            <pc:docMk/>
            <pc:sldMk cId="2528065424" sldId="610"/>
            <ac:spMk id="49" creationId="{56D3550A-42B1-5C46-A7EC-92CA13FDB7DA}"/>
          </ac:spMkLst>
        </pc:spChg>
        <pc:spChg chg="add del mod">
          <ac:chgData name="Markus Johannes Zock" userId="a2b17c9c-a4d3-40bf-bdef-df4363d20581" providerId="ADAL" clId="{61C5CFC9-E1F8-3C4E-9E13-94E2475C6275}" dt="2020-08-27T12:07:47.675" v="4052" actId="478"/>
          <ac:spMkLst>
            <pc:docMk/>
            <pc:sldMk cId="2528065424" sldId="610"/>
            <ac:spMk id="50" creationId="{2A901C52-6828-0648-B034-5944F24D6872}"/>
          </ac:spMkLst>
        </pc:spChg>
        <pc:spChg chg="add del mod">
          <ac:chgData name="Markus Johannes Zock" userId="a2b17c9c-a4d3-40bf-bdef-df4363d20581" providerId="ADAL" clId="{61C5CFC9-E1F8-3C4E-9E13-94E2475C6275}" dt="2020-08-27T12:07:42.437" v="4051" actId="478"/>
          <ac:spMkLst>
            <pc:docMk/>
            <pc:sldMk cId="2528065424" sldId="610"/>
            <ac:spMk id="52" creationId="{6565FDBC-789D-F743-AF2F-BECC9C76D41D}"/>
          </ac:spMkLst>
        </pc:spChg>
        <pc:spChg chg="add mod">
          <ac:chgData name="Markus Johannes Zock" userId="a2b17c9c-a4d3-40bf-bdef-df4363d20581" providerId="ADAL" clId="{61C5CFC9-E1F8-3C4E-9E13-94E2475C6275}" dt="2020-08-27T12:11:05.915" v="4095" actId="164"/>
          <ac:spMkLst>
            <pc:docMk/>
            <pc:sldMk cId="2528065424" sldId="610"/>
            <ac:spMk id="53" creationId="{9FBBBF22-1F5E-EE47-8D92-0B7FE8E76907}"/>
          </ac:spMkLst>
        </pc:spChg>
        <pc:spChg chg="mod">
          <ac:chgData name="Markus Johannes Zock" userId="a2b17c9c-a4d3-40bf-bdef-df4363d20581" providerId="ADAL" clId="{61C5CFC9-E1F8-3C4E-9E13-94E2475C6275}" dt="2020-08-27T12:19:06.712" v="4237" actId="20577"/>
          <ac:spMkLst>
            <pc:docMk/>
            <pc:sldMk cId="2528065424" sldId="610"/>
            <ac:spMk id="57" creationId="{79258DD1-3757-7842-A6E5-1299B0FFBDF3}"/>
          </ac:spMkLst>
        </pc:spChg>
        <pc:spChg chg="mod">
          <ac:chgData name="Markus Johannes Zock" userId="a2b17c9c-a4d3-40bf-bdef-df4363d20581" providerId="ADAL" clId="{61C5CFC9-E1F8-3C4E-9E13-94E2475C6275}" dt="2020-08-27T12:11:24.765" v="4096"/>
          <ac:spMkLst>
            <pc:docMk/>
            <pc:sldMk cId="2528065424" sldId="610"/>
            <ac:spMk id="58" creationId="{7FD7D38C-D79F-DE4D-BB96-DC25F58D26B3}"/>
          </ac:spMkLst>
        </pc:spChg>
        <pc:spChg chg="mod">
          <ac:chgData name="Markus Johannes Zock" userId="a2b17c9c-a4d3-40bf-bdef-df4363d20581" providerId="ADAL" clId="{61C5CFC9-E1F8-3C4E-9E13-94E2475C6275}" dt="2020-08-27T12:11:24.765" v="4096"/>
          <ac:spMkLst>
            <pc:docMk/>
            <pc:sldMk cId="2528065424" sldId="610"/>
            <ac:spMk id="59" creationId="{103FB4FD-6F4E-6B4E-B751-AEE241006300}"/>
          </ac:spMkLst>
        </pc:spChg>
        <pc:spChg chg="mod">
          <ac:chgData name="Markus Johannes Zock" userId="a2b17c9c-a4d3-40bf-bdef-df4363d20581" providerId="ADAL" clId="{61C5CFC9-E1F8-3C4E-9E13-94E2475C6275}" dt="2020-08-27T12:11:24.765" v="4096"/>
          <ac:spMkLst>
            <pc:docMk/>
            <pc:sldMk cId="2528065424" sldId="610"/>
            <ac:spMk id="61" creationId="{EBDDDD21-27EB-0F42-8239-08D955BBBBBC}"/>
          </ac:spMkLst>
        </pc:spChg>
        <pc:spChg chg="mod">
          <ac:chgData name="Markus Johannes Zock" userId="a2b17c9c-a4d3-40bf-bdef-df4363d20581" providerId="ADAL" clId="{61C5CFC9-E1F8-3C4E-9E13-94E2475C6275}" dt="2020-08-27T12:11:24.765" v="4096"/>
          <ac:spMkLst>
            <pc:docMk/>
            <pc:sldMk cId="2528065424" sldId="610"/>
            <ac:spMk id="62" creationId="{0F97BF51-C021-724E-9C7F-2C2701AE47C9}"/>
          </ac:spMkLst>
        </pc:spChg>
        <pc:spChg chg="mod">
          <ac:chgData name="Markus Johannes Zock" userId="a2b17c9c-a4d3-40bf-bdef-df4363d20581" providerId="ADAL" clId="{61C5CFC9-E1F8-3C4E-9E13-94E2475C6275}" dt="2020-08-27T12:17:35.814" v="4207" actId="20577"/>
          <ac:spMkLst>
            <pc:docMk/>
            <pc:sldMk cId="2528065424" sldId="610"/>
            <ac:spMk id="63" creationId="{2DF6C123-49C1-0A41-8A96-8EF1CD9B33C6}"/>
          </ac:spMkLst>
        </pc:spChg>
        <pc:grpChg chg="add del mod">
          <ac:chgData name="Markus Johannes Zock" userId="a2b17c9c-a4d3-40bf-bdef-df4363d20581" providerId="ADAL" clId="{61C5CFC9-E1F8-3C4E-9E13-94E2475C6275}" dt="2020-08-27T11:59:16.260" v="3942"/>
          <ac:grpSpMkLst>
            <pc:docMk/>
            <pc:sldMk cId="2528065424" sldId="610"/>
            <ac:grpSpMk id="6" creationId="{DFC195EA-FA3E-7248-8473-0568B6B39548}"/>
          </ac:grpSpMkLst>
        </pc:grpChg>
        <pc:grpChg chg="mod">
          <ac:chgData name="Markus Johannes Zock" userId="a2b17c9c-a4d3-40bf-bdef-df4363d20581" providerId="ADAL" clId="{61C5CFC9-E1F8-3C4E-9E13-94E2475C6275}" dt="2020-08-27T11:59:09.828" v="3941"/>
          <ac:grpSpMkLst>
            <pc:docMk/>
            <pc:sldMk cId="2528065424" sldId="610"/>
            <ac:grpSpMk id="7" creationId="{2AFB3001-AD1B-BB48-BAEB-2261D49E332D}"/>
          </ac:grpSpMkLst>
        </pc:grpChg>
        <pc:grpChg chg="mod">
          <ac:chgData name="Markus Johannes Zock" userId="a2b17c9c-a4d3-40bf-bdef-df4363d20581" providerId="ADAL" clId="{61C5CFC9-E1F8-3C4E-9E13-94E2475C6275}" dt="2020-08-27T11:59:09.828" v="3941"/>
          <ac:grpSpMkLst>
            <pc:docMk/>
            <pc:sldMk cId="2528065424" sldId="610"/>
            <ac:grpSpMk id="8" creationId="{340C879B-1442-8949-AA95-4196F610BA05}"/>
          </ac:grpSpMkLst>
        </pc:grpChg>
        <pc:grpChg chg="mod">
          <ac:chgData name="Markus Johannes Zock" userId="a2b17c9c-a4d3-40bf-bdef-df4363d20581" providerId="ADAL" clId="{61C5CFC9-E1F8-3C4E-9E13-94E2475C6275}" dt="2020-08-27T11:59:09.828" v="3941"/>
          <ac:grpSpMkLst>
            <pc:docMk/>
            <pc:sldMk cId="2528065424" sldId="610"/>
            <ac:grpSpMk id="9" creationId="{C1B2A85E-42FA-3840-8A68-87C7B6211207}"/>
          </ac:grpSpMkLst>
        </pc:grpChg>
        <pc:grpChg chg="mod">
          <ac:chgData name="Markus Johannes Zock" userId="a2b17c9c-a4d3-40bf-bdef-df4363d20581" providerId="ADAL" clId="{61C5CFC9-E1F8-3C4E-9E13-94E2475C6275}" dt="2020-08-27T11:59:09.828" v="3941"/>
          <ac:grpSpMkLst>
            <pc:docMk/>
            <pc:sldMk cId="2528065424" sldId="610"/>
            <ac:grpSpMk id="12" creationId="{F216C39D-81DC-894B-8D05-3C8112E982E2}"/>
          </ac:grpSpMkLst>
        </pc:grpChg>
        <pc:grpChg chg="mod">
          <ac:chgData name="Markus Johannes Zock" userId="a2b17c9c-a4d3-40bf-bdef-df4363d20581" providerId="ADAL" clId="{61C5CFC9-E1F8-3C4E-9E13-94E2475C6275}" dt="2020-08-27T11:59:09.828" v="3941"/>
          <ac:grpSpMkLst>
            <pc:docMk/>
            <pc:sldMk cId="2528065424" sldId="610"/>
            <ac:grpSpMk id="18" creationId="{9AF8429A-F9EF-9F4C-BB6B-D57306E19189}"/>
          </ac:grpSpMkLst>
        </pc:grpChg>
        <pc:grpChg chg="mod">
          <ac:chgData name="Markus Johannes Zock" userId="a2b17c9c-a4d3-40bf-bdef-df4363d20581" providerId="ADAL" clId="{61C5CFC9-E1F8-3C4E-9E13-94E2475C6275}" dt="2020-08-27T11:59:09.828" v="3941"/>
          <ac:grpSpMkLst>
            <pc:docMk/>
            <pc:sldMk cId="2528065424" sldId="610"/>
            <ac:grpSpMk id="24" creationId="{90DDCFCE-DC84-8C44-8F44-2FC7D87F6F57}"/>
          </ac:grpSpMkLst>
        </pc:grpChg>
        <pc:grpChg chg="add del mod">
          <ac:chgData name="Markus Johannes Zock" userId="a2b17c9c-a4d3-40bf-bdef-df4363d20581" providerId="ADAL" clId="{61C5CFC9-E1F8-3C4E-9E13-94E2475C6275}" dt="2020-08-27T12:11:05.915" v="4095" actId="164"/>
          <ac:grpSpMkLst>
            <pc:docMk/>
            <pc:sldMk cId="2528065424" sldId="610"/>
            <ac:grpSpMk id="28" creationId="{0B3F178B-E9CA-2C49-AEC7-AE67722038F3}"/>
          </ac:grpSpMkLst>
        </pc:grpChg>
        <pc:grpChg chg="del mod">
          <ac:chgData name="Markus Johannes Zock" userId="a2b17c9c-a4d3-40bf-bdef-df4363d20581" providerId="ADAL" clId="{61C5CFC9-E1F8-3C4E-9E13-94E2475C6275}" dt="2020-08-27T12:01:19.742" v="3953" actId="478"/>
          <ac:grpSpMkLst>
            <pc:docMk/>
            <pc:sldMk cId="2528065424" sldId="610"/>
            <ac:grpSpMk id="29" creationId="{118B0214-EAA1-3C40-BE9A-A668F9ADEB7C}"/>
          </ac:grpSpMkLst>
        </pc:grpChg>
        <pc:grpChg chg="del mod">
          <ac:chgData name="Markus Johannes Zock" userId="a2b17c9c-a4d3-40bf-bdef-df4363d20581" providerId="ADAL" clId="{61C5CFC9-E1F8-3C4E-9E13-94E2475C6275}" dt="2020-08-27T12:07:21.954" v="4048" actId="478"/>
          <ac:grpSpMkLst>
            <pc:docMk/>
            <pc:sldMk cId="2528065424" sldId="610"/>
            <ac:grpSpMk id="30" creationId="{235E1BCE-9A00-DF45-AA0D-16098B9E4B53}"/>
          </ac:grpSpMkLst>
        </pc:grpChg>
        <pc:grpChg chg="mod">
          <ac:chgData name="Markus Johannes Zock" userId="a2b17c9c-a4d3-40bf-bdef-df4363d20581" providerId="ADAL" clId="{61C5CFC9-E1F8-3C4E-9E13-94E2475C6275}" dt="2020-08-27T12:07:19.092" v="4047"/>
          <ac:grpSpMkLst>
            <pc:docMk/>
            <pc:sldMk cId="2528065424" sldId="610"/>
            <ac:grpSpMk id="31" creationId="{EA9F43FD-78ED-B84C-B34F-419C7440E95A}"/>
          </ac:grpSpMkLst>
        </pc:grpChg>
        <pc:grpChg chg="del mod">
          <ac:chgData name="Markus Johannes Zock" userId="a2b17c9c-a4d3-40bf-bdef-df4363d20581" providerId="ADAL" clId="{61C5CFC9-E1F8-3C4E-9E13-94E2475C6275}" dt="2020-08-27T12:01:43.843" v="3968" actId="478"/>
          <ac:grpSpMkLst>
            <pc:docMk/>
            <pc:sldMk cId="2528065424" sldId="610"/>
            <ac:grpSpMk id="34" creationId="{A152F8C6-157A-1E4E-8A50-C538CA369FFF}"/>
          </ac:grpSpMkLst>
        </pc:grpChg>
        <pc:grpChg chg="del mod">
          <ac:chgData name="Markus Johannes Zock" userId="a2b17c9c-a4d3-40bf-bdef-df4363d20581" providerId="ADAL" clId="{61C5CFC9-E1F8-3C4E-9E13-94E2475C6275}" dt="2020-08-27T12:01:09.274" v="3949" actId="478"/>
          <ac:grpSpMkLst>
            <pc:docMk/>
            <pc:sldMk cId="2528065424" sldId="610"/>
            <ac:grpSpMk id="40" creationId="{9F049203-090F-734F-A850-0043F1F6C9C2}"/>
          </ac:grpSpMkLst>
        </pc:grpChg>
        <pc:grpChg chg="del mod">
          <ac:chgData name="Markus Johannes Zock" userId="a2b17c9c-a4d3-40bf-bdef-df4363d20581" providerId="ADAL" clId="{61C5CFC9-E1F8-3C4E-9E13-94E2475C6275}" dt="2020-08-27T12:01:12.784" v="3950" actId="478"/>
          <ac:grpSpMkLst>
            <pc:docMk/>
            <pc:sldMk cId="2528065424" sldId="610"/>
            <ac:grpSpMk id="46" creationId="{3998BD6F-5FDC-AF40-B317-B990A1D4DC21}"/>
          </ac:grpSpMkLst>
        </pc:grpChg>
        <pc:grpChg chg="add mod">
          <ac:chgData name="Markus Johannes Zock" userId="a2b17c9c-a4d3-40bf-bdef-df4363d20581" providerId="ADAL" clId="{61C5CFC9-E1F8-3C4E-9E13-94E2475C6275}" dt="2020-08-27T12:11:05.915" v="4095" actId="164"/>
          <ac:grpSpMkLst>
            <pc:docMk/>
            <pc:sldMk cId="2528065424" sldId="610"/>
            <ac:grpSpMk id="54" creationId="{BF353D2B-F65A-3346-90B5-A21F82166CAB}"/>
          </ac:grpSpMkLst>
        </pc:grpChg>
        <pc:grpChg chg="add mod">
          <ac:chgData name="Markus Johannes Zock" userId="a2b17c9c-a4d3-40bf-bdef-df4363d20581" providerId="ADAL" clId="{61C5CFC9-E1F8-3C4E-9E13-94E2475C6275}" dt="2020-08-27T12:11:41.781" v="4097" actId="1076"/>
          <ac:grpSpMkLst>
            <pc:docMk/>
            <pc:sldMk cId="2528065424" sldId="610"/>
            <ac:grpSpMk id="55" creationId="{702E0A38-55AF-2B41-827A-72F06D16A50B}"/>
          </ac:grpSpMkLst>
        </pc:grpChg>
        <pc:grpChg chg="mod">
          <ac:chgData name="Markus Johannes Zock" userId="a2b17c9c-a4d3-40bf-bdef-df4363d20581" providerId="ADAL" clId="{61C5CFC9-E1F8-3C4E-9E13-94E2475C6275}" dt="2020-08-27T12:11:24.765" v="4096"/>
          <ac:grpSpMkLst>
            <pc:docMk/>
            <pc:sldMk cId="2528065424" sldId="610"/>
            <ac:grpSpMk id="56" creationId="{849DBF87-0DB2-4D49-A24B-D219C580C5DD}"/>
          </ac:grpSpMkLst>
        </pc:grpChg>
        <pc:grpChg chg="mod">
          <ac:chgData name="Markus Johannes Zock" userId="a2b17c9c-a4d3-40bf-bdef-df4363d20581" providerId="ADAL" clId="{61C5CFC9-E1F8-3C4E-9E13-94E2475C6275}" dt="2020-08-27T12:11:24.765" v="4096"/>
          <ac:grpSpMkLst>
            <pc:docMk/>
            <pc:sldMk cId="2528065424" sldId="610"/>
            <ac:grpSpMk id="60" creationId="{F22C8486-5654-E446-AFCD-D7F80F1D0A4D}"/>
          </ac:grpSpMkLst>
        </pc:grpChg>
      </pc:sldChg>
      <pc:sldChg chg="addSp modSp add mod modAnim modNotesTx">
        <pc:chgData name="Markus Johannes Zock" userId="a2b17c9c-a4d3-40bf-bdef-df4363d20581" providerId="ADAL" clId="{61C5CFC9-E1F8-3C4E-9E13-94E2475C6275}" dt="2020-08-27T12:25:03.815" v="4279" actId="14100"/>
        <pc:sldMkLst>
          <pc:docMk/>
          <pc:sldMk cId="2689152669" sldId="611"/>
        </pc:sldMkLst>
        <pc:spChg chg="mod">
          <ac:chgData name="Markus Johannes Zock" userId="a2b17c9c-a4d3-40bf-bdef-df4363d20581" providerId="ADAL" clId="{61C5CFC9-E1F8-3C4E-9E13-94E2475C6275}" dt="2020-08-27T12:16:29.560" v="4180"/>
          <ac:spMkLst>
            <pc:docMk/>
            <pc:sldMk cId="2689152669" sldId="611"/>
            <ac:spMk id="26" creationId="{0D0FE591-E5BB-E94E-B708-F1A3E4470D29}"/>
          </ac:spMkLst>
        </pc:spChg>
        <pc:spChg chg="mod">
          <ac:chgData name="Markus Johannes Zock" userId="a2b17c9c-a4d3-40bf-bdef-df4363d20581" providerId="ADAL" clId="{61C5CFC9-E1F8-3C4E-9E13-94E2475C6275}" dt="2020-08-27T12:16:29.560" v="4180"/>
          <ac:spMkLst>
            <pc:docMk/>
            <pc:sldMk cId="2689152669" sldId="611"/>
            <ac:spMk id="27" creationId="{2C89897A-980F-E941-8E5C-8CEFF79F5E17}"/>
          </ac:spMkLst>
        </pc:spChg>
        <pc:spChg chg="mod">
          <ac:chgData name="Markus Johannes Zock" userId="a2b17c9c-a4d3-40bf-bdef-df4363d20581" providerId="ADAL" clId="{61C5CFC9-E1F8-3C4E-9E13-94E2475C6275}" dt="2020-08-27T12:16:29.560" v="4180"/>
          <ac:spMkLst>
            <pc:docMk/>
            <pc:sldMk cId="2689152669" sldId="611"/>
            <ac:spMk id="29" creationId="{8523CE12-6ED7-9348-BF2D-92C058712AC5}"/>
          </ac:spMkLst>
        </pc:spChg>
        <pc:spChg chg="mod">
          <ac:chgData name="Markus Johannes Zock" userId="a2b17c9c-a4d3-40bf-bdef-df4363d20581" providerId="ADAL" clId="{61C5CFC9-E1F8-3C4E-9E13-94E2475C6275}" dt="2020-08-27T12:16:44.060" v="4181" actId="207"/>
          <ac:spMkLst>
            <pc:docMk/>
            <pc:sldMk cId="2689152669" sldId="611"/>
            <ac:spMk id="34" creationId="{0798051A-DAE1-3D43-AB09-FC65844544D0}"/>
          </ac:spMkLst>
        </pc:spChg>
        <pc:spChg chg="mod">
          <ac:chgData name="Markus Johannes Zock" userId="a2b17c9c-a4d3-40bf-bdef-df4363d20581" providerId="ADAL" clId="{61C5CFC9-E1F8-3C4E-9E13-94E2475C6275}" dt="2020-08-27T12:16:29.560" v="4180"/>
          <ac:spMkLst>
            <pc:docMk/>
            <pc:sldMk cId="2689152669" sldId="611"/>
            <ac:spMk id="35" creationId="{5AE8B7B6-44FD-9446-A5A3-DBB7ABDE1207}"/>
          </ac:spMkLst>
        </pc:spChg>
        <pc:spChg chg="mod">
          <ac:chgData name="Markus Johannes Zock" userId="a2b17c9c-a4d3-40bf-bdef-df4363d20581" providerId="ADAL" clId="{61C5CFC9-E1F8-3C4E-9E13-94E2475C6275}" dt="2020-08-27T12:16:29.560" v="4180"/>
          <ac:spMkLst>
            <pc:docMk/>
            <pc:sldMk cId="2689152669" sldId="611"/>
            <ac:spMk id="37" creationId="{91282463-2427-9C4B-9D62-0DB187C77365}"/>
          </ac:spMkLst>
        </pc:spChg>
        <pc:spChg chg="mod">
          <ac:chgData name="Markus Johannes Zock" userId="a2b17c9c-a4d3-40bf-bdef-df4363d20581" providerId="ADAL" clId="{61C5CFC9-E1F8-3C4E-9E13-94E2475C6275}" dt="2020-08-27T12:19:14.123" v="4238"/>
          <ac:spMkLst>
            <pc:docMk/>
            <pc:sldMk cId="2689152669" sldId="611"/>
            <ac:spMk id="40" creationId="{B0A8855C-8660-9E4C-907D-64CB4C3101F1}"/>
          </ac:spMkLst>
        </pc:spChg>
        <pc:spChg chg="mod">
          <ac:chgData name="Markus Johannes Zock" userId="a2b17c9c-a4d3-40bf-bdef-df4363d20581" providerId="ADAL" clId="{61C5CFC9-E1F8-3C4E-9E13-94E2475C6275}" dt="2020-08-27T12:19:14.123" v="4238"/>
          <ac:spMkLst>
            <pc:docMk/>
            <pc:sldMk cId="2689152669" sldId="611"/>
            <ac:spMk id="42" creationId="{ED1BA19A-CCD4-2D48-9110-5A412213A093}"/>
          </ac:spMkLst>
        </pc:spChg>
        <pc:spChg chg="mod">
          <ac:chgData name="Markus Johannes Zock" userId="a2b17c9c-a4d3-40bf-bdef-df4363d20581" providerId="ADAL" clId="{61C5CFC9-E1F8-3C4E-9E13-94E2475C6275}" dt="2020-08-27T12:19:14.123" v="4238"/>
          <ac:spMkLst>
            <pc:docMk/>
            <pc:sldMk cId="2689152669" sldId="611"/>
            <ac:spMk id="43" creationId="{043AED98-B3A6-9F40-A663-FFF3B82A0AAF}"/>
          </ac:spMkLst>
        </pc:spChg>
        <pc:spChg chg="mod">
          <ac:chgData name="Markus Johannes Zock" userId="a2b17c9c-a4d3-40bf-bdef-df4363d20581" providerId="ADAL" clId="{61C5CFC9-E1F8-3C4E-9E13-94E2475C6275}" dt="2020-08-27T12:19:14.123" v="4238"/>
          <ac:spMkLst>
            <pc:docMk/>
            <pc:sldMk cId="2689152669" sldId="611"/>
            <ac:spMk id="45" creationId="{2D687A4A-8EDE-8747-8028-6C96B8D4738D}"/>
          </ac:spMkLst>
        </pc:spChg>
        <pc:spChg chg="mod">
          <ac:chgData name="Markus Johannes Zock" userId="a2b17c9c-a4d3-40bf-bdef-df4363d20581" providerId="ADAL" clId="{61C5CFC9-E1F8-3C4E-9E13-94E2475C6275}" dt="2020-08-27T12:19:14.123" v="4238"/>
          <ac:spMkLst>
            <pc:docMk/>
            <pc:sldMk cId="2689152669" sldId="611"/>
            <ac:spMk id="46" creationId="{DDF2C9D5-8EA6-F44B-B6D7-5531CC5D0C36}"/>
          </ac:spMkLst>
        </pc:spChg>
        <pc:spChg chg="mod">
          <ac:chgData name="Markus Johannes Zock" userId="a2b17c9c-a4d3-40bf-bdef-df4363d20581" providerId="ADAL" clId="{61C5CFC9-E1F8-3C4E-9E13-94E2475C6275}" dt="2020-08-27T12:19:14.123" v="4238"/>
          <ac:spMkLst>
            <pc:docMk/>
            <pc:sldMk cId="2689152669" sldId="611"/>
            <ac:spMk id="48" creationId="{7C49DF9E-BA56-314D-A0AF-DA0AF248C75A}"/>
          </ac:spMkLst>
        </pc:spChg>
        <pc:spChg chg="add mod">
          <ac:chgData name="Markus Johannes Zock" userId="a2b17c9c-a4d3-40bf-bdef-df4363d20581" providerId="ADAL" clId="{61C5CFC9-E1F8-3C4E-9E13-94E2475C6275}" dt="2020-08-27T12:25:03.815" v="4279" actId="14100"/>
          <ac:spMkLst>
            <pc:docMk/>
            <pc:sldMk cId="2689152669" sldId="611"/>
            <ac:spMk id="49" creationId="{2D608E69-7E05-964E-82D4-F813308ABDD5}"/>
          </ac:spMkLst>
        </pc:spChg>
        <pc:spChg chg="mod">
          <ac:chgData name="Markus Johannes Zock" userId="a2b17c9c-a4d3-40bf-bdef-df4363d20581" providerId="ADAL" clId="{61C5CFC9-E1F8-3C4E-9E13-94E2475C6275}" dt="2020-08-27T12:15:59.662" v="4177" actId="20577"/>
          <ac:spMkLst>
            <pc:docMk/>
            <pc:sldMk cId="2689152669" sldId="611"/>
            <ac:spMk id="57" creationId="{79258DD1-3757-7842-A6E5-1299B0FFBDF3}"/>
          </ac:spMkLst>
        </pc:spChg>
        <pc:spChg chg="mod">
          <ac:chgData name="Markus Johannes Zock" userId="a2b17c9c-a4d3-40bf-bdef-df4363d20581" providerId="ADAL" clId="{61C5CFC9-E1F8-3C4E-9E13-94E2475C6275}" dt="2020-08-27T12:14:10.598" v="4118" actId="20577"/>
          <ac:spMkLst>
            <pc:docMk/>
            <pc:sldMk cId="2689152669" sldId="611"/>
            <ac:spMk id="63" creationId="{2DF6C123-49C1-0A41-8A96-8EF1CD9B33C6}"/>
          </ac:spMkLst>
        </pc:spChg>
        <pc:grpChg chg="add mod">
          <ac:chgData name="Markus Johannes Zock" userId="a2b17c9c-a4d3-40bf-bdef-df4363d20581" providerId="ADAL" clId="{61C5CFC9-E1F8-3C4E-9E13-94E2475C6275}" dt="2020-08-27T12:17:07.860" v="4182" actId="1076"/>
          <ac:grpSpMkLst>
            <pc:docMk/>
            <pc:sldMk cId="2689152669" sldId="611"/>
            <ac:grpSpMk id="24" creationId="{218FEEDF-3542-1A48-9AEA-DF5613AB8987}"/>
          </ac:grpSpMkLst>
        </pc:grpChg>
        <pc:grpChg chg="mod">
          <ac:chgData name="Markus Johannes Zock" userId="a2b17c9c-a4d3-40bf-bdef-df4363d20581" providerId="ADAL" clId="{61C5CFC9-E1F8-3C4E-9E13-94E2475C6275}" dt="2020-08-27T12:16:29.560" v="4180"/>
          <ac:grpSpMkLst>
            <pc:docMk/>
            <pc:sldMk cId="2689152669" sldId="611"/>
            <ac:grpSpMk id="25" creationId="{61AC8E2C-60AC-854F-B315-F8E04A7AB66B}"/>
          </ac:grpSpMkLst>
        </pc:grpChg>
        <pc:grpChg chg="mod">
          <ac:chgData name="Markus Johannes Zock" userId="a2b17c9c-a4d3-40bf-bdef-df4363d20581" providerId="ADAL" clId="{61C5CFC9-E1F8-3C4E-9E13-94E2475C6275}" dt="2020-08-27T12:16:29.560" v="4180"/>
          <ac:grpSpMkLst>
            <pc:docMk/>
            <pc:sldMk cId="2689152669" sldId="611"/>
            <ac:grpSpMk id="30" creationId="{EC275DDD-F391-1345-9C03-B4B4DF49C218}"/>
          </ac:grpSpMkLst>
        </pc:grpChg>
        <pc:grpChg chg="add mod">
          <ac:chgData name="Markus Johannes Zock" userId="a2b17c9c-a4d3-40bf-bdef-df4363d20581" providerId="ADAL" clId="{61C5CFC9-E1F8-3C4E-9E13-94E2475C6275}" dt="2020-08-27T12:19:32.157" v="4239" actId="1076"/>
          <ac:grpSpMkLst>
            <pc:docMk/>
            <pc:sldMk cId="2689152669" sldId="611"/>
            <ac:grpSpMk id="38" creationId="{74508ED3-CD46-F643-8FF1-9CD253D512BE}"/>
          </ac:grpSpMkLst>
        </pc:grpChg>
        <pc:grpChg chg="mod">
          <ac:chgData name="Markus Johannes Zock" userId="a2b17c9c-a4d3-40bf-bdef-df4363d20581" providerId="ADAL" clId="{61C5CFC9-E1F8-3C4E-9E13-94E2475C6275}" dt="2020-08-27T12:19:14.123" v="4238"/>
          <ac:grpSpMkLst>
            <pc:docMk/>
            <pc:sldMk cId="2689152669" sldId="611"/>
            <ac:grpSpMk id="39" creationId="{C560846A-D5C3-DB4C-A796-99D67149E9EF}"/>
          </ac:grpSpMkLst>
        </pc:grpChg>
        <pc:grpChg chg="mod">
          <ac:chgData name="Markus Johannes Zock" userId="a2b17c9c-a4d3-40bf-bdef-df4363d20581" providerId="ADAL" clId="{61C5CFC9-E1F8-3C4E-9E13-94E2475C6275}" dt="2020-08-27T12:19:14.123" v="4238"/>
          <ac:grpSpMkLst>
            <pc:docMk/>
            <pc:sldMk cId="2689152669" sldId="611"/>
            <ac:grpSpMk id="44" creationId="{1410F950-3F19-6144-895B-2C3493C55DBD}"/>
          </ac:grpSpMkLst>
        </pc:grpChg>
      </pc:sldChg>
      <pc:sldChg chg="addSp delSp modSp add mod chgLayout modNotesTx">
        <pc:chgData name="Markus Johannes Zock" userId="a2b17c9c-a4d3-40bf-bdef-df4363d20581" providerId="ADAL" clId="{61C5CFC9-E1F8-3C4E-9E13-94E2475C6275}" dt="2020-08-28T13:37:02.097" v="7706" actId="114"/>
        <pc:sldMkLst>
          <pc:docMk/>
          <pc:sldMk cId="3885635693" sldId="612"/>
        </pc:sldMkLst>
        <pc:spChg chg="del mod">
          <ac:chgData name="Markus Johannes Zock" userId="a2b17c9c-a4d3-40bf-bdef-df4363d20581" providerId="ADAL" clId="{61C5CFC9-E1F8-3C4E-9E13-94E2475C6275}" dt="2020-08-27T15:26:17.325" v="4867" actId="1032"/>
          <ac:spMkLst>
            <pc:docMk/>
            <pc:sldMk cId="3885635693" sldId="612"/>
            <ac:spMk id="2" creationId="{00000000-0000-0000-0000-000000000000}"/>
          </ac:spMkLst>
        </pc:spChg>
        <pc:spChg chg="add mod ord">
          <ac:chgData name="Markus Johannes Zock" userId="a2b17c9c-a4d3-40bf-bdef-df4363d20581" providerId="ADAL" clId="{61C5CFC9-E1F8-3C4E-9E13-94E2475C6275}" dt="2020-08-27T18:44:09.837" v="6663" actId="171"/>
          <ac:spMkLst>
            <pc:docMk/>
            <pc:sldMk cId="3885635693" sldId="612"/>
            <ac:spMk id="2" creationId="{995B81D8-78B8-7A46-ACA3-0F1FCCA5A314}"/>
          </ac:spMkLst>
        </pc:spChg>
        <pc:spChg chg="mod ord">
          <ac:chgData name="Markus Johannes Zock" userId="a2b17c9c-a4d3-40bf-bdef-df4363d20581" providerId="ADAL" clId="{61C5CFC9-E1F8-3C4E-9E13-94E2475C6275}" dt="2020-08-27T18:43:47.857" v="6661" actId="700"/>
          <ac:spMkLst>
            <pc:docMk/>
            <pc:sldMk cId="3885635693" sldId="612"/>
            <ac:spMk id="3" creationId="{00000000-0000-0000-0000-000000000000}"/>
          </ac:spMkLst>
        </pc:spChg>
        <pc:spChg chg="mod ord">
          <ac:chgData name="Markus Johannes Zock" userId="a2b17c9c-a4d3-40bf-bdef-df4363d20581" providerId="ADAL" clId="{61C5CFC9-E1F8-3C4E-9E13-94E2475C6275}" dt="2020-08-27T18:43:47.857" v="6661" actId="700"/>
          <ac:spMkLst>
            <pc:docMk/>
            <pc:sldMk cId="3885635693" sldId="612"/>
            <ac:spMk id="4" creationId="{00000000-0000-0000-0000-000000000000}"/>
          </ac:spMkLst>
        </pc:spChg>
        <pc:spChg chg="mod ord">
          <ac:chgData name="Markus Johannes Zock" userId="a2b17c9c-a4d3-40bf-bdef-df4363d20581" providerId="ADAL" clId="{61C5CFC9-E1F8-3C4E-9E13-94E2475C6275}" dt="2020-08-27T18:43:47.857" v="6661" actId="700"/>
          <ac:spMkLst>
            <pc:docMk/>
            <pc:sldMk cId="3885635693" sldId="612"/>
            <ac:spMk id="5" creationId="{00000000-0000-0000-0000-000000000000}"/>
          </ac:spMkLst>
        </pc:spChg>
        <pc:spChg chg="del">
          <ac:chgData name="Markus Johannes Zock" userId="a2b17c9c-a4d3-40bf-bdef-df4363d20581" providerId="ADAL" clId="{61C5CFC9-E1F8-3C4E-9E13-94E2475C6275}" dt="2020-08-27T15:22:32.241" v="4839" actId="478"/>
          <ac:spMkLst>
            <pc:docMk/>
            <pc:sldMk cId="3885635693" sldId="612"/>
            <ac:spMk id="6" creationId="{B5E3714F-EBA2-F24C-9695-3E740D8F875A}"/>
          </ac:spMkLst>
        </pc:spChg>
        <pc:spChg chg="del mod">
          <ac:chgData name="Markus Johannes Zock" userId="a2b17c9c-a4d3-40bf-bdef-df4363d20581" providerId="ADAL" clId="{61C5CFC9-E1F8-3C4E-9E13-94E2475C6275}" dt="2020-08-27T15:22:35.754" v="4841" actId="478"/>
          <ac:spMkLst>
            <pc:docMk/>
            <pc:sldMk cId="3885635693" sldId="612"/>
            <ac:spMk id="7" creationId="{8C7FFC87-136D-754E-A47B-B67D5245049B}"/>
          </ac:spMkLst>
        </pc:spChg>
        <pc:spChg chg="del">
          <ac:chgData name="Markus Johannes Zock" userId="a2b17c9c-a4d3-40bf-bdef-df4363d20581" providerId="ADAL" clId="{61C5CFC9-E1F8-3C4E-9E13-94E2475C6275}" dt="2020-08-27T15:22:39.587" v="4844" actId="478"/>
          <ac:spMkLst>
            <pc:docMk/>
            <pc:sldMk cId="3885635693" sldId="612"/>
            <ac:spMk id="8" creationId="{4DB98160-3CB5-694A-94D7-791881BBA08B}"/>
          </ac:spMkLst>
        </pc:spChg>
        <pc:spChg chg="del">
          <ac:chgData name="Markus Johannes Zock" userId="a2b17c9c-a4d3-40bf-bdef-df4363d20581" providerId="ADAL" clId="{61C5CFC9-E1F8-3C4E-9E13-94E2475C6275}" dt="2020-08-27T15:22:42.259" v="4845" actId="478"/>
          <ac:spMkLst>
            <pc:docMk/>
            <pc:sldMk cId="3885635693" sldId="612"/>
            <ac:spMk id="9" creationId="{6EBD2005-4A74-E646-97E8-763458B8B663}"/>
          </ac:spMkLst>
        </pc:spChg>
        <pc:spChg chg="del">
          <ac:chgData name="Markus Johannes Zock" userId="a2b17c9c-a4d3-40bf-bdef-df4363d20581" providerId="ADAL" clId="{61C5CFC9-E1F8-3C4E-9E13-94E2475C6275}" dt="2020-08-27T15:22:45.001" v="4847" actId="478"/>
          <ac:spMkLst>
            <pc:docMk/>
            <pc:sldMk cId="3885635693" sldId="612"/>
            <ac:spMk id="10" creationId="{03B25D51-703F-BF4F-BFD4-B3D59164943B}"/>
          </ac:spMkLst>
        </pc:spChg>
        <pc:spChg chg="del">
          <ac:chgData name="Markus Johannes Zock" userId="a2b17c9c-a4d3-40bf-bdef-df4363d20581" providerId="ADAL" clId="{61C5CFC9-E1F8-3C4E-9E13-94E2475C6275}" dt="2020-08-27T15:22:49.519" v="4849" actId="478"/>
          <ac:spMkLst>
            <pc:docMk/>
            <pc:sldMk cId="3885635693" sldId="612"/>
            <ac:spMk id="11" creationId="{406E81D4-8B37-42CB-AF1C-F7882E8BA068}"/>
          </ac:spMkLst>
        </pc:spChg>
        <pc:spChg chg="del">
          <ac:chgData name="Markus Johannes Zock" userId="a2b17c9c-a4d3-40bf-bdef-df4363d20581" providerId="ADAL" clId="{61C5CFC9-E1F8-3C4E-9E13-94E2475C6275}" dt="2020-08-27T15:22:38.010" v="4843" actId="478"/>
          <ac:spMkLst>
            <pc:docMk/>
            <pc:sldMk cId="3885635693" sldId="612"/>
            <ac:spMk id="15" creationId="{91618C35-34BE-3F45-81DA-9641497972AE}"/>
          </ac:spMkLst>
        </pc:spChg>
        <pc:spChg chg="del">
          <ac:chgData name="Markus Johannes Zock" userId="a2b17c9c-a4d3-40bf-bdef-df4363d20581" providerId="ADAL" clId="{61C5CFC9-E1F8-3C4E-9E13-94E2475C6275}" dt="2020-08-27T15:22:43.638" v="4846" actId="478"/>
          <ac:spMkLst>
            <pc:docMk/>
            <pc:sldMk cId="3885635693" sldId="612"/>
            <ac:spMk id="16" creationId="{56C9B2C6-D77A-7845-809E-4448FDEFA356}"/>
          </ac:spMkLst>
        </pc:spChg>
        <pc:spChg chg="del">
          <ac:chgData name="Markus Johannes Zock" userId="a2b17c9c-a4d3-40bf-bdef-df4363d20581" providerId="ADAL" clId="{61C5CFC9-E1F8-3C4E-9E13-94E2475C6275}" dt="2020-08-27T15:22:46.446" v="4848" actId="478"/>
          <ac:spMkLst>
            <pc:docMk/>
            <pc:sldMk cId="3885635693" sldId="612"/>
            <ac:spMk id="17" creationId="{C8A1DA06-D11B-C340-BBCC-FB9452C91456}"/>
          </ac:spMkLst>
        </pc:spChg>
        <pc:spChg chg="del">
          <ac:chgData name="Markus Johannes Zock" userId="a2b17c9c-a4d3-40bf-bdef-df4363d20581" providerId="ADAL" clId="{61C5CFC9-E1F8-3C4E-9E13-94E2475C6275}" dt="2020-08-27T15:22:36.695" v="4842" actId="478"/>
          <ac:spMkLst>
            <pc:docMk/>
            <pc:sldMk cId="3885635693" sldId="612"/>
            <ac:spMk id="18" creationId="{2FB861FA-A351-A343-8E57-16149D2E9D99}"/>
          </ac:spMkLst>
        </pc:spChg>
        <pc:spChg chg="mod">
          <ac:chgData name="Markus Johannes Zock" userId="a2b17c9c-a4d3-40bf-bdef-df4363d20581" providerId="ADAL" clId="{61C5CFC9-E1F8-3C4E-9E13-94E2475C6275}" dt="2020-08-27T15:24:18.565" v="4854"/>
          <ac:spMkLst>
            <pc:docMk/>
            <pc:sldMk cId="3885635693" sldId="612"/>
            <ac:spMk id="20" creationId="{315A9796-8E76-5F45-944F-0A95B5D4A5E3}"/>
          </ac:spMkLst>
        </pc:spChg>
        <pc:spChg chg="mod">
          <ac:chgData name="Markus Johannes Zock" userId="a2b17c9c-a4d3-40bf-bdef-df4363d20581" providerId="ADAL" clId="{61C5CFC9-E1F8-3C4E-9E13-94E2475C6275}" dt="2020-08-27T15:24:18.565" v="4854"/>
          <ac:spMkLst>
            <pc:docMk/>
            <pc:sldMk cId="3885635693" sldId="612"/>
            <ac:spMk id="21" creationId="{B58901DB-4090-0142-BE22-E824C3DE799D}"/>
          </ac:spMkLst>
        </pc:spChg>
        <pc:spChg chg="mod">
          <ac:chgData name="Markus Johannes Zock" userId="a2b17c9c-a4d3-40bf-bdef-df4363d20581" providerId="ADAL" clId="{61C5CFC9-E1F8-3C4E-9E13-94E2475C6275}" dt="2020-08-27T15:24:18.565" v="4854"/>
          <ac:spMkLst>
            <pc:docMk/>
            <pc:sldMk cId="3885635693" sldId="612"/>
            <ac:spMk id="22" creationId="{DB670EAC-D5B3-2E45-B97E-3697E65A062C}"/>
          </ac:spMkLst>
        </pc:spChg>
        <pc:spChg chg="mod">
          <ac:chgData name="Markus Johannes Zock" userId="a2b17c9c-a4d3-40bf-bdef-df4363d20581" providerId="ADAL" clId="{61C5CFC9-E1F8-3C4E-9E13-94E2475C6275}" dt="2020-08-27T15:24:18.565" v="4854"/>
          <ac:spMkLst>
            <pc:docMk/>
            <pc:sldMk cId="3885635693" sldId="612"/>
            <ac:spMk id="23" creationId="{322EFD17-352C-574F-A594-FF6C408A1A10}"/>
          </ac:spMkLst>
        </pc:spChg>
        <pc:spChg chg="mod">
          <ac:chgData name="Markus Johannes Zock" userId="a2b17c9c-a4d3-40bf-bdef-df4363d20581" providerId="ADAL" clId="{61C5CFC9-E1F8-3C4E-9E13-94E2475C6275}" dt="2020-08-27T15:24:18.565" v="4854"/>
          <ac:spMkLst>
            <pc:docMk/>
            <pc:sldMk cId="3885635693" sldId="612"/>
            <ac:spMk id="24" creationId="{E3017BC3-3DB1-E94B-8BF6-26E950AC1A2B}"/>
          </ac:spMkLst>
        </pc:spChg>
        <pc:spChg chg="mod">
          <ac:chgData name="Markus Johannes Zock" userId="a2b17c9c-a4d3-40bf-bdef-df4363d20581" providerId="ADAL" clId="{61C5CFC9-E1F8-3C4E-9E13-94E2475C6275}" dt="2020-08-27T15:24:18.565" v="4854"/>
          <ac:spMkLst>
            <pc:docMk/>
            <pc:sldMk cId="3885635693" sldId="612"/>
            <ac:spMk id="25" creationId="{7DC8A9BE-5F6C-7A4E-ADAF-33BEAFF80C51}"/>
          </ac:spMkLst>
        </pc:spChg>
        <pc:spChg chg="mod">
          <ac:chgData name="Markus Johannes Zock" userId="a2b17c9c-a4d3-40bf-bdef-df4363d20581" providerId="ADAL" clId="{61C5CFC9-E1F8-3C4E-9E13-94E2475C6275}" dt="2020-08-27T15:24:18.565" v="4854"/>
          <ac:spMkLst>
            <pc:docMk/>
            <pc:sldMk cId="3885635693" sldId="612"/>
            <ac:spMk id="26" creationId="{43A2377E-2051-CE4C-B102-6C73EB8B2B95}"/>
          </ac:spMkLst>
        </pc:spChg>
        <pc:spChg chg="mod">
          <ac:chgData name="Markus Johannes Zock" userId="a2b17c9c-a4d3-40bf-bdef-df4363d20581" providerId="ADAL" clId="{61C5CFC9-E1F8-3C4E-9E13-94E2475C6275}" dt="2020-08-27T15:24:18.565" v="4854"/>
          <ac:spMkLst>
            <pc:docMk/>
            <pc:sldMk cId="3885635693" sldId="612"/>
            <ac:spMk id="27" creationId="{0364D708-C8FF-2E4B-82E5-EC2EC8C55FF8}"/>
          </ac:spMkLst>
        </pc:spChg>
        <pc:spChg chg="mod">
          <ac:chgData name="Markus Johannes Zock" userId="a2b17c9c-a4d3-40bf-bdef-df4363d20581" providerId="ADAL" clId="{61C5CFC9-E1F8-3C4E-9E13-94E2475C6275}" dt="2020-08-27T15:24:18.565" v="4854"/>
          <ac:spMkLst>
            <pc:docMk/>
            <pc:sldMk cId="3885635693" sldId="612"/>
            <ac:spMk id="28" creationId="{5EB739D3-93AB-DE4D-832C-35DE805CB469}"/>
          </ac:spMkLst>
        </pc:spChg>
        <pc:spChg chg="mod">
          <ac:chgData name="Markus Johannes Zock" userId="a2b17c9c-a4d3-40bf-bdef-df4363d20581" providerId="ADAL" clId="{61C5CFC9-E1F8-3C4E-9E13-94E2475C6275}" dt="2020-08-27T15:24:18.565" v="4854"/>
          <ac:spMkLst>
            <pc:docMk/>
            <pc:sldMk cId="3885635693" sldId="612"/>
            <ac:spMk id="29" creationId="{E28C4D03-A1CC-2E42-AC8E-B5FFC9CAE49B}"/>
          </ac:spMkLst>
        </pc:spChg>
        <pc:spChg chg="mod">
          <ac:chgData name="Markus Johannes Zock" userId="a2b17c9c-a4d3-40bf-bdef-df4363d20581" providerId="ADAL" clId="{61C5CFC9-E1F8-3C4E-9E13-94E2475C6275}" dt="2020-08-27T15:24:18.565" v="4854"/>
          <ac:spMkLst>
            <pc:docMk/>
            <pc:sldMk cId="3885635693" sldId="612"/>
            <ac:spMk id="30" creationId="{4CDB30BE-6019-794A-AE60-3544BFE402BF}"/>
          </ac:spMkLst>
        </pc:spChg>
        <pc:spChg chg="mod">
          <ac:chgData name="Markus Johannes Zock" userId="a2b17c9c-a4d3-40bf-bdef-df4363d20581" providerId="ADAL" clId="{61C5CFC9-E1F8-3C4E-9E13-94E2475C6275}" dt="2020-08-27T15:24:18.565" v="4854"/>
          <ac:spMkLst>
            <pc:docMk/>
            <pc:sldMk cId="3885635693" sldId="612"/>
            <ac:spMk id="31" creationId="{52BE0402-6A63-0F40-9B64-FBB6D68A7C0F}"/>
          </ac:spMkLst>
        </pc:spChg>
        <pc:spChg chg="mod">
          <ac:chgData name="Markus Johannes Zock" userId="a2b17c9c-a4d3-40bf-bdef-df4363d20581" providerId="ADAL" clId="{61C5CFC9-E1F8-3C4E-9E13-94E2475C6275}" dt="2020-08-27T15:24:18.565" v="4854"/>
          <ac:spMkLst>
            <pc:docMk/>
            <pc:sldMk cId="3885635693" sldId="612"/>
            <ac:spMk id="32" creationId="{8A09790C-412D-434C-AC23-830FBBD00FA5}"/>
          </ac:spMkLst>
        </pc:spChg>
        <pc:spChg chg="mod">
          <ac:chgData name="Markus Johannes Zock" userId="a2b17c9c-a4d3-40bf-bdef-df4363d20581" providerId="ADAL" clId="{61C5CFC9-E1F8-3C4E-9E13-94E2475C6275}" dt="2020-08-27T15:24:23.706" v="4856"/>
          <ac:spMkLst>
            <pc:docMk/>
            <pc:sldMk cId="3885635693" sldId="612"/>
            <ac:spMk id="34" creationId="{A069D9A7-59FA-EC48-808A-BFCB26281A89}"/>
          </ac:spMkLst>
        </pc:spChg>
        <pc:spChg chg="mod">
          <ac:chgData name="Markus Johannes Zock" userId="a2b17c9c-a4d3-40bf-bdef-df4363d20581" providerId="ADAL" clId="{61C5CFC9-E1F8-3C4E-9E13-94E2475C6275}" dt="2020-08-27T15:24:23.706" v="4856"/>
          <ac:spMkLst>
            <pc:docMk/>
            <pc:sldMk cId="3885635693" sldId="612"/>
            <ac:spMk id="35" creationId="{648344F0-0D3E-AF4D-BC3A-3577BAE80E1F}"/>
          </ac:spMkLst>
        </pc:spChg>
        <pc:spChg chg="mod">
          <ac:chgData name="Markus Johannes Zock" userId="a2b17c9c-a4d3-40bf-bdef-df4363d20581" providerId="ADAL" clId="{61C5CFC9-E1F8-3C4E-9E13-94E2475C6275}" dt="2020-08-27T15:24:23.706" v="4856"/>
          <ac:spMkLst>
            <pc:docMk/>
            <pc:sldMk cId="3885635693" sldId="612"/>
            <ac:spMk id="36" creationId="{B9B4207D-3BD8-234F-A3BF-6445EB840FF7}"/>
          </ac:spMkLst>
        </pc:spChg>
        <pc:spChg chg="mod">
          <ac:chgData name="Markus Johannes Zock" userId="a2b17c9c-a4d3-40bf-bdef-df4363d20581" providerId="ADAL" clId="{61C5CFC9-E1F8-3C4E-9E13-94E2475C6275}" dt="2020-08-27T15:24:23.706" v="4856"/>
          <ac:spMkLst>
            <pc:docMk/>
            <pc:sldMk cId="3885635693" sldId="612"/>
            <ac:spMk id="37" creationId="{3312858C-9D8B-3449-B9EC-1F98E4473D8D}"/>
          </ac:spMkLst>
        </pc:spChg>
        <pc:spChg chg="mod">
          <ac:chgData name="Markus Johannes Zock" userId="a2b17c9c-a4d3-40bf-bdef-df4363d20581" providerId="ADAL" clId="{61C5CFC9-E1F8-3C4E-9E13-94E2475C6275}" dt="2020-08-27T15:24:23.706" v="4856"/>
          <ac:spMkLst>
            <pc:docMk/>
            <pc:sldMk cId="3885635693" sldId="612"/>
            <ac:spMk id="38" creationId="{2210E282-BC94-D543-A77C-D5E343DE1229}"/>
          </ac:spMkLst>
        </pc:spChg>
        <pc:spChg chg="mod">
          <ac:chgData name="Markus Johannes Zock" userId="a2b17c9c-a4d3-40bf-bdef-df4363d20581" providerId="ADAL" clId="{61C5CFC9-E1F8-3C4E-9E13-94E2475C6275}" dt="2020-08-27T15:24:23.706" v="4856"/>
          <ac:spMkLst>
            <pc:docMk/>
            <pc:sldMk cId="3885635693" sldId="612"/>
            <ac:spMk id="39" creationId="{DAF6892D-46F5-B04B-B34B-AA6439FA429F}"/>
          </ac:spMkLst>
        </pc:spChg>
        <pc:spChg chg="mod">
          <ac:chgData name="Markus Johannes Zock" userId="a2b17c9c-a4d3-40bf-bdef-df4363d20581" providerId="ADAL" clId="{61C5CFC9-E1F8-3C4E-9E13-94E2475C6275}" dt="2020-08-27T15:24:23.706" v="4856"/>
          <ac:spMkLst>
            <pc:docMk/>
            <pc:sldMk cId="3885635693" sldId="612"/>
            <ac:spMk id="40" creationId="{DD2B58CF-A3AE-5149-AF3D-E3D9788A9770}"/>
          </ac:spMkLst>
        </pc:spChg>
        <pc:spChg chg="mod">
          <ac:chgData name="Markus Johannes Zock" userId="a2b17c9c-a4d3-40bf-bdef-df4363d20581" providerId="ADAL" clId="{61C5CFC9-E1F8-3C4E-9E13-94E2475C6275}" dt="2020-08-27T15:24:23.706" v="4856"/>
          <ac:spMkLst>
            <pc:docMk/>
            <pc:sldMk cId="3885635693" sldId="612"/>
            <ac:spMk id="41" creationId="{F9824EA2-059C-F447-A74F-C77032CC4124}"/>
          </ac:spMkLst>
        </pc:spChg>
        <pc:spChg chg="mod">
          <ac:chgData name="Markus Johannes Zock" userId="a2b17c9c-a4d3-40bf-bdef-df4363d20581" providerId="ADAL" clId="{61C5CFC9-E1F8-3C4E-9E13-94E2475C6275}" dt="2020-08-27T15:24:23.706" v="4856"/>
          <ac:spMkLst>
            <pc:docMk/>
            <pc:sldMk cId="3885635693" sldId="612"/>
            <ac:spMk id="42" creationId="{A9C3F29E-0CCC-B944-BA8F-79C80A66D8BA}"/>
          </ac:spMkLst>
        </pc:spChg>
        <pc:spChg chg="mod">
          <ac:chgData name="Markus Johannes Zock" userId="a2b17c9c-a4d3-40bf-bdef-df4363d20581" providerId="ADAL" clId="{61C5CFC9-E1F8-3C4E-9E13-94E2475C6275}" dt="2020-08-27T15:24:23.706" v="4856"/>
          <ac:spMkLst>
            <pc:docMk/>
            <pc:sldMk cId="3885635693" sldId="612"/>
            <ac:spMk id="43" creationId="{3E8211EA-24B4-F04B-9BB0-186DEE2FFE6B}"/>
          </ac:spMkLst>
        </pc:spChg>
        <pc:spChg chg="mod">
          <ac:chgData name="Markus Johannes Zock" userId="a2b17c9c-a4d3-40bf-bdef-df4363d20581" providerId="ADAL" clId="{61C5CFC9-E1F8-3C4E-9E13-94E2475C6275}" dt="2020-08-27T15:24:23.706" v="4856"/>
          <ac:spMkLst>
            <pc:docMk/>
            <pc:sldMk cId="3885635693" sldId="612"/>
            <ac:spMk id="44" creationId="{22E7D784-45A3-824C-A94C-1AE02F733D5D}"/>
          </ac:spMkLst>
        </pc:spChg>
        <pc:spChg chg="mod">
          <ac:chgData name="Markus Johannes Zock" userId="a2b17c9c-a4d3-40bf-bdef-df4363d20581" providerId="ADAL" clId="{61C5CFC9-E1F8-3C4E-9E13-94E2475C6275}" dt="2020-08-27T15:24:23.706" v="4856"/>
          <ac:spMkLst>
            <pc:docMk/>
            <pc:sldMk cId="3885635693" sldId="612"/>
            <ac:spMk id="45" creationId="{8FA47951-6E54-5B41-93E0-7615DCC44BFB}"/>
          </ac:spMkLst>
        </pc:spChg>
        <pc:spChg chg="mod">
          <ac:chgData name="Markus Johannes Zock" userId="a2b17c9c-a4d3-40bf-bdef-df4363d20581" providerId="ADAL" clId="{61C5CFC9-E1F8-3C4E-9E13-94E2475C6275}" dt="2020-08-27T15:24:23.706" v="4856"/>
          <ac:spMkLst>
            <pc:docMk/>
            <pc:sldMk cId="3885635693" sldId="612"/>
            <ac:spMk id="46" creationId="{44B39D08-EED3-464E-961B-6C65E28E5AF9}"/>
          </ac:spMkLst>
        </pc:spChg>
        <pc:spChg chg="add mod">
          <ac:chgData name="Markus Johannes Zock" userId="a2b17c9c-a4d3-40bf-bdef-df4363d20581" providerId="ADAL" clId="{61C5CFC9-E1F8-3C4E-9E13-94E2475C6275}" dt="2020-08-27T15:25:43.219" v="4865" actId="20577"/>
          <ac:spMkLst>
            <pc:docMk/>
            <pc:sldMk cId="3885635693" sldId="612"/>
            <ac:spMk id="47" creationId="{4A7964ED-C59D-274C-8D62-2542F7594C8B}"/>
          </ac:spMkLst>
        </pc:spChg>
        <pc:spChg chg="mod">
          <ac:chgData name="Markus Johannes Zock" userId="a2b17c9c-a4d3-40bf-bdef-df4363d20581" providerId="ADAL" clId="{61C5CFC9-E1F8-3C4E-9E13-94E2475C6275}" dt="2020-08-27T18:45:07.320" v="6698" actId="20577"/>
          <ac:spMkLst>
            <pc:docMk/>
            <pc:sldMk cId="3885635693" sldId="612"/>
            <ac:spMk id="48" creationId="{9C32B5F5-4063-A84D-9357-BA93685271AF}"/>
          </ac:spMkLst>
        </pc:spChg>
        <pc:spChg chg="mod">
          <ac:chgData name="Markus Johannes Zock" userId="a2b17c9c-a4d3-40bf-bdef-df4363d20581" providerId="ADAL" clId="{61C5CFC9-E1F8-3C4E-9E13-94E2475C6275}" dt="2020-08-27T18:44:37.365" v="6696" actId="404"/>
          <ac:spMkLst>
            <pc:docMk/>
            <pc:sldMk cId="3885635693" sldId="612"/>
            <ac:spMk id="49" creationId="{A8FBA320-57B9-8640-B1EF-3423E8457DEF}"/>
          </ac:spMkLst>
        </pc:spChg>
        <pc:spChg chg="mod">
          <ac:chgData name="Markus Johannes Zock" userId="a2b17c9c-a4d3-40bf-bdef-df4363d20581" providerId="ADAL" clId="{61C5CFC9-E1F8-3C4E-9E13-94E2475C6275}" dt="2020-08-27T18:44:37.365" v="6696" actId="404"/>
          <ac:spMkLst>
            <pc:docMk/>
            <pc:sldMk cId="3885635693" sldId="612"/>
            <ac:spMk id="50" creationId="{151D25C9-F851-994D-804B-806DF2DE0962}"/>
          </ac:spMkLst>
        </pc:spChg>
        <pc:spChg chg="mod">
          <ac:chgData name="Markus Johannes Zock" userId="a2b17c9c-a4d3-40bf-bdef-df4363d20581" providerId="ADAL" clId="{61C5CFC9-E1F8-3C4E-9E13-94E2475C6275}" dt="2020-08-27T18:44:37.365" v="6696" actId="404"/>
          <ac:spMkLst>
            <pc:docMk/>
            <pc:sldMk cId="3885635693" sldId="612"/>
            <ac:spMk id="51" creationId="{59C75458-728B-2D4D-97AA-1441F93485C0}"/>
          </ac:spMkLst>
        </pc:spChg>
        <pc:spChg chg="mod">
          <ac:chgData name="Markus Johannes Zock" userId="a2b17c9c-a4d3-40bf-bdef-df4363d20581" providerId="ADAL" clId="{61C5CFC9-E1F8-3C4E-9E13-94E2475C6275}" dt="2020-08-27T18:44:44.174" v="6697" actId="113"/>
          <ac:spMkLst>
            <pc:docMk/>
            <pc:sldMk cId="3885635693" sldId="612"/>
            <ac:spMk id="52" creationId="{4F3F7C77-856F-2E42-8A75-DA99265AEE5F}"/>
          </ac:spMkLst>
        </pc:spChg>
        <pc:spChg chg="add mod">
          <ac:chgData name="Markus Johannes Zock" userId="a2b17c9c-a4d3-40bf-bdef-df4363d20581" providerId="ADAL" clId="{61C5CFC9-E1F8-3C4E-9E13-94E2475C6275}" dt="2020-08-27T18:47:35.023" v="6701" actId="1076"/>
          <ac:spMkLst>
            <pc:docMk/>
            <pc:sldMk cId="3885635693" sldId="612"/>
            <ac:spMk id="53" creationId="{B810CF9D-97DE-894F-8642-CCBCFF8D5B9A}"/>
          </ac:spMkLst>
        </pc:spChg>
        <pc:grpChg chg="add del mod">
          <ac:chgData name="Markus Johannes Zock" userId="a2b17c9c-a4d3-40bf-bdef-df4363d20581" providerId="ADAL" clId="{61C5CFC9-E1F8-3C4E-9E13-94E2475C6275}" dt="2020-08-27T15:25:55.792" v="4866" actId="478"/>
          <ac:grpSpMkLst>
            <pc:docMk/>
            <pc:sldMk cId="3885635693" sldId="612"/>
            <ac:grpSpMk id="12" creationId="{11930F3E-1895-B642-B72A-B6972D48E127}"/>
          </ac:grpSpMkLst>
        </pc:grpChg>
        <pc:grpChg chg="mod">
          <ac:chgData name="Markus Johannes Zock" userId="a2b17c9c-a4d3-40bf-bdef-df4363d20581" providerId="ADAL" clId="{61C5CFC9-E1F8-3C4E-9E13-94E2475C6275}" dt="2020-08-27T18:44:29.302" v="6694" actId="1076"/>
          <ac:grpSpMkLst>
            <pc:docMk/>
            <pc:sldMk cId="3885635693" sldId="612"/>
            <ac:grpSpMk id="14" creationId="{D882E701-D887-1549-A2AD-4D56770F8DC1}"/>
          </ac:grpSpMkLst>
        </pc:grpChg>
        <pc:grpChg chg="add del mod">
          <ac:chgData name="Markus Johannes Zock" userId="a2b17c9c-a4d3-40bf-bdef-df4363d20581" providerId="ADAL" clId="{61C5CFC9-E1F8-3C4E-9E13-94E2475C6275}" dt="2020-08-27T15:24:23.591" v="4855"/>
          <ac:grpSpMkLst>
            <pc:docMk/>
            <pc:sldMk cId="3885635693" sldId="612"/>
            <ac:grpSpMk id="19" creationId="{D2611746-F3C0-BF4A-A66F-E409D4CE67BF}"/>
          </ac:grpSpMkLst>
        </pc:grpChg>
        <pc:grpChg chg="add mod">
          <ac:chgData name="Markus Johannes Zock" userId="a2b17c9c-a4d3-40bf-bdef-df4363d20581" providerId="ADAL" clId="{61C5CFC9-E1F8-3C4E-9E13-94E2475C6275}" dt="2020-08-27T15:24:53.437" v="4858" actId="164"/>
          <ac:grpSpMkLst>
            <pc:docMk/>
            <pc:sldMk cId="3885635693" sldId="612"/>
            <ac:grpSpMk id="33" creationId="{02A7121A-0254-964F-9469-34CE2347F1B8}"/>
          </ac:grpSpMkLst>
        </pc:grpChg>
        <pc:graphicFrameChg chg="add del mod modGraphic">
          <ac:chgData name="Markus Johannes Zock" userId="a2b17c9c-a4d3-40bf-bdef-df4363d20581" providerId="ADAL" clId="{61C5CFC9-E1F8-3C4E-9E13-94E2475C6275}" dt="2020-08-27T15:29:51.013" v="4970" actId="18245"/>
          <ac:graphicFrameMkLst>
            <pc:docMk/>
            <pc:sldMk cId="3885635693" sldId="612"/>
            <ac:graphicFrameMk id="13" creationId="{CCC9C778-9949-104E-94BB-5B3DE2A37708}"/>
          </ac:graphicFrameMkLst>
        </pc:graphicFrameChg>
      </pc:sldChg>
      <pc:sldChg chg="addSp delSp modSp add del mod modAnim">
        <pc:chgData name="Markus Johannes Zock" userId="a2b17c9c-a4d3-40bf-bdef-df4363d20581" providerId="ADAL" clId="{61C5CFC9-E1F8-3C4E-9E13-94E2475C6275}" dt="2020-08-28T14:05:23.723" v="8475" actId="255"/>
        <pc:sldMkLst>
          <pc:docMk/>
          <pc:sldMk cId="6560656" sldId="613"/>
        </pc:sldMkLst>
        <pc:spChg chg="add del">
          <ac:chgData name="Markus Johannes Zock" userId="a2b17c9c-a4d3-40bf-bdef-df4363d20581" providerId="ADAL" clId="{61C5CFC9-E1F8-3C4E-9E13-94E2475C6275}" dt="2020-08-27T15:51:03.671" v="5115" actId="931"/>
          <ac:spMkLst>
            <pc:docMk/>
            <pc:sldMk cId="6560656" sldId="613"/>
            <ac:spMk id="2" creationId="{F0CFF57C-D9CF-104F-8FCB-276AABC8E44D}"/>
          </ac:spMkLst>
        </pc:spChg>
        <pc:spChg chg="mod">
          <ac:chgData name="Markus Johannes Zock" userId="a2b17c9c-a4d3-40bf-bdef-df4363d20581" providerId="ADAL" clId="{61C5CFC9-E1F8-3C4E-9E13-94E2475C6275}" dt="2020-08-28T14:05:23.723" v="8475" actId="255"/>
          <ac:spMkLst>
            <pc:docMk/>
            <pc:sldMk cId="6560656" sldId="613"/>
            <ac:spMk id="5" creationId="{BF49FBF7-9A46-214A-A039-A1B0CF982214}"/>
          </ac:spMkLst>
        </pc:spChg>
        <pc:spChg chg="add del mod">
          <ac:chgData name="Markus Johannes Zock" userId="a2b17c9c-a4d3-40bf-bdef-df4363d20581" providerId="ADAL" clId="{61C5CFC9-E1F8-3C4E-9E13-94E2475C6275}" dt="2020-08-27T15:51:19.794" v="5118" actId="931"/>
          <ac:spMkLst>
            <pc:docMk/>
            <pc:sldMk cId="6560656" sldId="613"/>
            <ac:spMk id="11" creationId="{51647012-EA04-1D40-86D3-A1333AEF82DB}"/>
          </ac:spMkLst>
        </pc:spChg>
        <pc:spChg chg="add del mod">
          <ac:chgData name="Markus Johannes Zock" userId="a2b17c9c-a4d3-40bf-bdef-df4363d20581" providerId="ADAL" clId="{61C5CFC9-E1F8-3C4E-9E13-94E2475C6275}" dt="2020-08-27T15:54:13.755" v="5203" actId="931"/>
          <ac:spMkLst>
            <pc:docMk/>
            <pc:sldMk cId="6560656" sldId="613"/>
            <ac:spMk id="16" creationId="{1D9429C7-3D5A-1940-AFF9-9B24EA257A37}"/>
          </ac:spMkLst>
        </pc:spChg>
        <pc:spChg chg="add mod">
          <ac:chgData name="Markus Johannes Zock" userId="a2b17c9c-a4d3-40bf-bdef-df4363d20581" providerId="ADAL" clId="{61C5CFC9-E1F8-3C4E-9E13-94E2475C6275}" dt="2020-08-27T15:56:49.834" v="5273" actId="208"/>
          <ac:spMkLst>
            <pc:docMk/>
            <pc:sldMk cId="6560656" sldId="613"/>
            <ac:spMk id="22" creationId="{9F691A37-8C52-C24F-B439-F7E21B0928C7}"/>
          </ac:spMkLst>
        </pc:spChg>
        <pc:spChg chg="mod">
          <ac:chgData name="Markus Johannes Zock" userId="a2b17c9c-a4d3-40bf-bdef-df4363d20581" providerId="ADAL" clId="{61C5CFC9-E1F8-3C4E-9E13-94E2475C6275}" dt="2020-08-27T15:57:54.997" v="5283" actId="18245"/>
          <ac:spMkLst>
            <pc:docMk/>
            <pc:sldMk cId="6560656" sldId="613"/>
            <ac:spMk id="25" creationId="{84F0DBE6-B8CB-6F4A-8130-A22E17EDCA4B}"/>
          </ac:spMkLst>
        </pc:spChg>
        <pc:spChg chg="mod">
          <ac:chgData name="Markus Johannes Zock" userId="a2b17c9c-a4d3-40bf-bdef-df4363d20581" providerId="ADAL" clId="{61C5CFC9-E1F8-3C4E-9E13-94E2475C6275}" dt="2020-08-27T15:57:54.997" v="5283" actId="18245"/>
          <ac:spMkLst>
            <pc:docMk/>
            <pc:sldMk cId="6560656" sldId="613"/>
            <ac:spMk id="26" creationId="{69CC60E2-180E-B84C-9147-CAD4D9D66218}"/>
          </ac:spMkLst>
        </pc:spChg>
        <pc:spChg chg="mod">
          <ac:chgData name="Markus Johannes Zock" userId="a2b17c9c-a4d3-40bf-bdef-df4363d20581" providerId="ADAL" clId="{61C5CFC9-E1F8-3C4E-9E13-94E2475C6275}" dt="2020-08-27T15:57:54.997" v="5283" actId="18245"/>
          <ac:spMkLst>
            <pc:docMk/>
            <pc:sldMk cId="6560656" sldId="613"/>
            <ac:spMk id="27" creationId="{222C73AB-5C16-184B-86E4-967168A99725}"/>
          </ac:spMkLst>
        </pc:spChg>
        <pc:spChg chg="mod">
          <ac:chgData name="Markus Johannes Zock" userId="a2b17c9c-a4d3-40bf-bdef-df4363d20581" providerId="ADAL" clId="{61C5CFC9-E1F8-3C4E-9E13-94E2475C6275}" dt="2020-08-27T15:57:54.997" v="5283" actId="18245"/>
          <ac:spMkLst>
            <pc:docMk/>
            <pc:sldMk cId="6560656" sldId="613"/>
            <ac:spMk id="28" creationId="{46700625-206F-B04A-BF63-DA55F62D0EFB}"/>
          </ac:spMkLst>
        </pc:spChg>
        <pc:spChg chg="mod">
          <ac:chgData name="Markus Johannes Zock" userId="a2b17c9c-a4d3-40bf-bdef-df4363d20581" providerId="ADAL" clId="{61C5CFC9-E1F8-3C4E-9E13-94E2475C6275}" dt="2020-08-27T15:57:54.997" v="5283" actId="18245"/>
          <ac:spMkLst>
            <pc:docMk/>
            <pc:sldMk cId="6560656" sldId="613"/>
            <ac:spMk id="29" creationId="{54DE3236-8BAF-C648-83BB-C720F0D5C2CC}"/>
          </ac:spMkLst>
        </pc:spChg>
        <pc:spChg chg="mod">
          <ac:chgData name="Markus Johannes Zock" userId="a2b17c9c-a4d3-40bf-bdef-df4363d20581" providerId="ADAL" clId="{61C5CFC9-E1F8-3C4E-9E13-94E2475C6275}" dt="2020-08-27T15:57:54.997" v="5283" actId="18245"/>
          <ac:spMkLst>
            <pc:docMk/>
            <pc:sldMk cId="6560656" sldId="613"/>
            <ac:spMk id="30" creationId="{397056C1-92C9-B84B-93F4-AEA1C11DDE35}"/>
          </ac:spMkLst>
        </pc:spChg>
        <pc:spChg chg="mod">
          <ac:chgData name="Markus Johannes Zock" userId="a2b17c9c-a4d3-40bf-bdef-df4363d20581" providerId="ADAL" clId="{61C5CFC9-E1F8-3C4E-9E13-94E2475C6275}" dt="2020-08-27T15:57:54.997" v="5283" actId="18245"/>
          <ac:spMkLst>
            <pc:docMk/>
            <pc:sldMk cId="6560656" sldId="613"/>
            <ac:spMk id="31" creationId="{6822D2E8-6DAD-D244-AE8A-F103FE96A159}"/>
          </ac:spMkLst>
        </pc:spChg>
        <pc:spChg chg="mod">
          <ac:chgData name="Markus Johannes Zock" userId="a2b17c9c-a4d3-40bf-bdef-df4363d20581" providerId="ADAL" clId="{61C5CFC9-E1F8-3C4E-9E13-94E2475C6275}" dt="2020-08-27T15:57:54.997" v="5283" actId="18245"/>
          <ac:spMkLst>
            <pc:docMk/>
            <pc:sldMk cId="6560656" sldId="613"/>
            <ac:spMk id="32" creationId="{BAAC10A7-87DD-E046-A9D6-CCE6FCEE6976}"/>
          </ac:spMkLst>
        </pc:spChg>
        <pc:spChg chg="mod">
          <ac:chgData name="Markus Johannes Zock" userId="a2b17c9c-a4d3-40bf-bdef-df4363d20581" providerId="ADAL" clId="{61C5CFC9-E1F8-3C4E-9E13-94E2475C6275}" dt="2020-08-27T15:57:54.997" v="5283" actId="18245"/>
          <ac:spMkLst>
            <pc:docMk/>
            <pc:sldMk cId="6560656" sldId="613"/>
            <ac:spMk id="33" creationId="{6D9F9CF4-55B7-7744-99B5-74BDB0B0F8D9}"/>
          </ac:spMkLst>
        </pc:spChg>
        <pc:spChg chg="mod">
          <ac:chgData name="Markus Johannes Zock" userId="a2b17c9c-a4d3-40bf-bdef-df4363d20581" providerId="ADAL" clId="{61C5CFC9-E1F8-3C4E-9E13-94E2475C6275}" dt="2020-08-27T15:57:54.997" v="5283" actId="18245"/>
          <ac:spMkLst>
            <pc:docMk/>
            <pc:sldMk cId="6560656" sldId="613"/>
            <ac:spMk id="34" creationId="{9FD83D2F-0FA0-344D-A1D1-74B7D508F0A7}"/>
          </ac:spMkLst>
        </pc:spChg>
        <pc:spChg chg="mod">
          <ac:chgData name="Markus Johannes Zock" userId="a2b17c9c-a4d3-40bf-bdef-df4363d20581" providerId="ADAL" clId="{61C5CFC9-E1F8-3C4E-9E13-94E2475C6275}" dt="2020-08-27T15:57:06.985" v="5275" actId="18245"/>
          <ac:spMkLst>
            <pc:docMk/>
            <pc:sldMk cId="6560656" sldId="613"/>
            <ac:spMk id="35" creationId="{C0AAC05B-A399-8142-932B-4533C21CDE8F}"/>
          </ac:spMkLst>
        </pc:spChg>
        <pc:spChg chg="mod topLvl">
          <ac:chgData name="Markus Johannes Zock" userId="a2b17c9c-a4d3-40bf-bdef-df4363d20581" providerId="ADAL" clId="{61C5CFC9-E1F8-3C4E-9E13-94E2475C6275}" dt="2020-08-27T15:59:21.612" v="5334" actId="1035"/>
          <ac:spMkLst>
            <pc:docMk/>
            <pc:sldMk cId="6560656" sldId="613"/>
            <ac:spMk id="37" creationId="{3DCB853F-D453-FB45-BD18-DC866289209A}"/>
          </ac:spMkLst>
        </pc:spChg>
        <pc:spChg chg="mod topLvl">
          <ac:chgData name="Markus Johannes Zock" userId="a2b17c9c-a4d3-40bf-bdef-df4363d20581" providerId="ADAL" clId="{61C5CFC9-E1F8-3C4E-9E13-94E2475C6275}" dt="2020-08-27T15:59:21.612" v="5334" actId="1035"/>
          <ac:spMkLst>
            <pc:docMk/>
            <pc:sldMk cId="6560656" sldId="613"/>
            <ac:spMk id="38" creationId="{0264318A-EF4F-2742-8557-D3ACB8FB8EF8}"/>
          </ac:spMkLst>
        </pc:spChg>
        <pc:spChg chg="mod topLvl">
          <ac:chgData name="Markus Johannes Zock" userId="a2b17c9c-a4d3-40bf-bdef-df4363d20581" providerId="ADAL" clId="{61C5CFC9-E1F8-3C4E-9E13-94E2475C6275}" dt="2020-08-27T15:59:21.612" v="5334" actId="1035"/>
          <ac:spMkLst>
            <pc:docMk/>
            <pc:sldMk cId="6560656" sldId="613"/>
            <ac:spMk id="39" creationId="{6D0803CD-9C69-9B4A-B9B3-A1997C7F32D1}"/>
          </ac:spMkLst>
        </pc:spChg>
        <pc:spChg chg="mod topLvl">
          <ac:chgData name="Markus Johannes Zock" userId="a2b17c9c-a4d3-40bf-bdef-df4363d20581" providerId="ADAL" clId="{61C5CFC9-E1F8-3C4E-9E13-94E2475C6275}" dt="2020-08-27T15:59:21.612" v="5334" actId="1035"/>
          <ac:spMkLst>
            <pc:docMk/>
            <pc:sldMk cId="6560656" sldId="613"/>
            <ac:spMk id="40" creationId="{57E18EA3-ED4C-EB4C-83F7-91D254E2391F}"/>
          </ac:spMkLst>
        </pc:spChg>
        <pc:spChg chg="mod topLvl">
          <ac:chgData name="Markus Johannes Zock" userId="a2b17c9c-a4d3-40bf-bdef-df4363d20581" providerId="ADAL" clId="{61C5CFC9-E1F8-3C4E-9E13-94E2475C6275}" dt="2020-08-27T15:59:21.612" v="5334" actId="1035"/>
          <ac:spMkLst>
            <pc:docMk/>
            <pc:sldMk cId="6560656" sldId="613"/>
            <ac:spMk id="41" creationId="{9A1EBDB0-BF07-3541-8083-5229C0FB91CD}"/>
          </ac:spMkLst>
        </pc:spChg>
        <pc:spChg chg="mod topLvl">
          <ac:chgData name="Markus Johannes Zock" userId="a2b17c9c-a4d3-40bf-bdef-df4363d20581" providerId="ADAL" clId="{61C5CFC9-E1F8-3C4E-9E13-94E2475C6275}" dt="2020-08-27T18:31:00.985" v="6538" actId="20577"/>
          <ac:spMkLst>
            <pc:docMk/>
            <pc:sldMk cId="6560656" sldId="613"/>
            <ac:spMk id="42" creationId="{EA84AABF-3309-7148-B9BF-D4D679BDA0FB}"/>
          </ac:spMkLst>
        </pc:spChg>
        <pc:spChg chg="mod topLvl">
          <ac:chgData name="Markus Johannes Zock" userId="a2b17c9c-a4d3-40bf-bdef-df4363d20581" providerId="ADAL" clId="{61C5CFC9-E1F8-3C4E-9E13-94E2475C6275}" dt="2020-08-27T15:59:21.612" v="5334" actId="1035"/>
          <ac:spMkLst>
            <pc:docMk/>
            <pc:sldMk cId="6560656" sldId="613"/>
            <ac:spMk id="43" creationId="{D8A12A6F-9358-5B4A-99DF-2ACAAD445235}"/>
          </ac:spMkLst>
        </pc:spChg>
        <pc:spChg chg="mod topLvl">
          <ac:chgData name="Markus Johannes Zock" userId="a2b17c9c-a4d3-40bf-bdef-df4363d20581" providerId="ADAL" clId="{61C5CFC9-E1F8-3C4E-9E13-94E2475C6275}" dt="2020-08-27T15:59:21.612" v="5334" actId="1035"/>
          <ac:spMkLst>
            <pc:docMk/>
            <pc:sldMk cId="6560656" sldId="613"/>
            <ac:spMk id="44" creationId="{EB2E0E31-BF7E-C84F-893E-EDC32B1A0995}"/>
          </ac:spMkLst>
        </pc:spChg>
        <pc:spChg chg="mod topLvl">
          <ac:chgData name="Markus Johannes Zock" userId="a2b17c9c-a4d3-40bf-bdef-df4363d20581" providerId="ADAL" clId="{61C5CFC9-E1F8-3C4E-9E13-94E2475C6275}" dt="2020-08-27T15:59:21.612" v="5334" actId="1035"/>
          <ac:spMkLst>
            <pc:docMk/>
            <pc:sldMk cId="6560656" sldId="613"/>
            <ac:spMk id="45" creationId="{EF2D930A-87CA-214B-956C-553EFDACC213}"/>
          </ac:spMkLst>
        </pc:spChg>
        <pc:spChg chg="mod topLvl">
          <ac:chgData name="Markus Johannes Zock" userId="a2b17c9c-a4d3-40bf-bdef-df4363d20581" providerId="ADAL" clId="{61C5CFC9-E1F8-3C4E-9E13-94E2475C6275}" dt="2020-08-27T15:59:21.612" v="5334" actId="1035"/>
          <ac:spMkLst>
            <pc:docMk/>
            <pc:sldMk cId="6560656" sldId="613"/>
            <ac:spMk id="46" creationId="{9298BFC8-0EF7-3F49-A165-83AB1A7EEF2D}"/>
          </ac:spMkLst>
        </pc:spChg>
        <pc:spChg chg="mod topLvl">
          <ac:chgData name="Markus Johannes Zock" userId="a2b17c9c-a4d3-40bf-bdef-df4363d20581" providerId="ADAL" clId="{61C5CFC9-E1F8-3C4E-9E13-94E2475C6275}" dt="2020-08-27T15:59:21.612" v="5334" actId="1035"/>
          <ac:spMkLst>
            <pc:docMk/>
            <pc:sldMk cId="6560656" sldId="613"/>
            <ac:spMk id="47" creationId="{0F0E2161-A0EE-304E-B517-E6D2A75178F1}"/>
          </ac:spMkLst>
        </pc:spChg>
        <pc:grpChg chg="add mod">
          <ac:chgData name="Markus Johannes Zock" userId="a2b17c9c-a4d3-40bf-bdef-df4363d20581" providerId="ADAL" clId="{61C5CFC9-E1F8-3C4E-9E13-94E2475C6275}" dt="2020-08-27T15:56:38.250" v="5272" actId="167"/>
          <ac:grpSpMkLst>
            <pc:docMk/>
            <pc:sldMk cId="6560656" sldId="613"/>
            <ac:grpSpMk id="23" creationId="{4CE9BF79-8F27-0845-9542-9C769633838B}"/>
          </ac:grpSpMkLst>
        </pc:grpChg>
        <pc:grpChg chg="mod">
          <ac:chgData name="Markus Johannes Zock" userId="a2b17c9c-a4d3-40bf-bdef-df4363d20581" providerId="ADAL" clId="{61C5CFC9-E1F8-3C4E-9E13-94E2475C6275}" dt="2020-08-27T15:57:54.997" v="5283" actId="18245"/>
          <ac:grpSpMkLst>
            <pc:docMk/>
            <pc:sldMk cId="6560656" sldId="613"/>
            <ac:grpSpMk id="24" creationId="{51914586-8011-B441-AF95-C6F0BA179479}"/>
          </ac:grpSpMkLst>
        </pc:grpChg>
        <pc:grpChg chg="del mod">
          <ac:chgData name="Markus Johannes Zock" userId="a2b17c9c-a4d3-40bf-bdef-df4363d20581" providerId="ADAL" clId="{61C5CFC9-E1F8-3C4E-9E13-94E2475C6275}" dt="2020-08-27T15:58:14.752" v="5285" actId="165"/>
          <ac:grpSpMkLst>
            <pc:docMk/>
            <pc:sldMk cId="6560656" sldId="613"/>
            <ac:grpSpMk id="36" creationId="{0545519B-6B31-B240-B823-B7A1AE355795}"/>
          </ac:grpSpMkLst>
        </pc:grpChg>
        <pc:graphicFrameChg chg="add del mod modGraphic">
          <ac:chgData name="Markus Johannes Zock" userId="a2b17c9c-a4d3-40bf-bdef-df4363d20581" providerId="ADAL" clId="{61C5CFC9-E1F8-3C4E-9E13-94E2475C6275}" dt="2020-08-27T15:58:05.634" v="5284" actId="18245"/>
          <ac:graphicFrameMkLst>
            <pc:docMk/>
            <pc:sldMk cId="6560656" sldId="613"/>
            <ac:graphicFrameMk id="14" creationId="{FD722702-5317-0B46-B2C4-1662A8DCC7EB}"/>
          </ac:graphicFrameMkLst>
        </pc:graphicFrameChg>
        <pc:picChg chg="add del mod">
          <ac:chgData name="Markus Johannes Zock" userId="a2b17c9c-a4d3-40bf-bdef-df4363d20581" providerId="ADAL" clId="{61C5CFC9-E1F8-3C4E-9E13-94E2475C6275}" dt="2020-08-27T15:50:47.309" v="5106" actId="931"/>
          <ac:picMkLst>
            <pc:docMk/>
            <pc:sldMk cId="6560656" sldId="613"/>
            <ac:picMk id="7" creationId="{A4E93014-94AD-1343-92EE-DFFC08F7AFA0}"/>
          </ac:picMkLst>
        </pc:picChg>
        <pc:picChg chg="add del mod">
          <ac:chgData name="Markus Johannes Zock" userId="a2b17c9c-a4d3-40bf-bdef-df4363d20581" providerId="ADAL" clId="{61C5CFC9-E1F8-3C4E-9E13-94E2475C6275}" dt="2020-08-27T15:51:05.310" v="5116" actId="478"/>
          <ac:picMkLst>
            <pc:docMk/>
            <pc:sldMk cId="6560656" sldId="613"/>
            <ac:picMk id="9" creationId="{2BF44F7B-C401-3745-A92B-E546C95021CF}"/>
          </ac:picMkLst>
        </pc:picChg>
        <pc:picChg chg="add del mod">
          <ac:chgData name="Markus Johannes Zock" userId="a2b17c9c-a4d3-40bf-bdef-df4363d20581" providerId="ADAL" clId="{61C5CFC9-E1F8-3C4E-9E13-94E2475C6275}" dt="2020-08-27T15:54:05.601" v="5202" actId="478"/>
          <ac:picMkLst>
            <pc:docMk/>
            <pc:sldMk cId="6560656" sldId="613"/>
            <ac:picMk id="13" creationId="{5EC5B427-6644-7D42-91B7-CE191BA03B9F}"/>
          </ac:picMkLst>
        </pc:picChg>
        <pc:picChg chg="add del mod">
          <ac:chgData name="Markus Johannes Zock" userId="a2b17c9c-a4d3-40bf-bdef-df4363d20581" providerId="ADAL" clId="{61C5CFC9-E1F8-3C4E-9E13-94E2475C6275}" dt="2020-08-27T15:55:24.756" v="5264" actId="478"/>
          <ac:picMkLst>
            <pc:docMk/>
            <pc:sldMk cId="6560656" sldId="613"/>
            <ac:picMk id="18" creationId="{A48C8EA4-3D89-3D45-A0DC-B723CCDFF557}"/>
          </ac:picMkLst>
        </pc:picChg>
        <pc:picChg chg="add mod modCrop">
          <ac:chgData name="Markus Johannes Zock" userId="a2b17c9c-a4d3-40bf-bdef-df4363d20581" providerId="ADAL" clId="{61C5CFC9-E1F8-3C4E-9E13-94E2475C6275}" dt="2020-08-27T15:56:30.246" v="5271" actId="208"/>
          <ac:picMkLst>
            <pc:docMk/>
            <pc:sldMk cId="6560656" sldId="613"/>
            <ac:picMk id="19" creationId="{5C89140A-3CC7-7E42-BEB5-865676C4379F}"/>
          </ac:picMkLst>
        </pc:picChg>
        <pc:picChg chg="add mod">
          <ac:chgData name="Markus Johannes Zock" userId="a2b17c9c-a4d3-40bf-bdef-df4363d20581" providerId="ADAL" clId="{61C5CFC9-E1F8-3C4E-9E13-94E2475C6275}" dt="2020-08-27T15:56:30.246" v="5271" actId="208"/>
          <ac:picMkLst>
            <pc:docMk/>
            <pc:sldMk cId="6560656" sldId="613"/>
            <ac:picMk id="20" creationId="{741BA455-8D2B-D440-9FB1-9EF9146E24E5}"/>
          </ac:picMkLst>
        </pc:picChg>
      </pc:sldChg>
      <pc:sldChg chg="add del">
        <pc:chgData name="Markus Johannes Zock" userId="a2b17c9c-a4d3-40bf-bdef-df4363d20581" providerId="ADAL" clId="{61C5CFC9-E1F8-3C4E-9E13-94E2475C6275}" dt="2020-08-27T16:26:41.412" v="6331" actId="2696"/>
        <pc:sldMkLst>
          <pc:docMk/>
          <pc:sldMk cId="1305220637" sldId="614"/>
        </pc:sldMkLst>
      </pc:sldChg>
      <pc:sldChg chg="addSp delSp modSp add mod modClrScheme delAnim modAnim chgLayout modNotesTx">
        <pc:chgData name="Markus Johannes Zock" userId="a2b17c9c-a4d3-40bf-bdef-df4363d20581" providerId="ADAL" clId="{61C5CFC9-E1F8-3C4E-9E13-94E2475C6275}" dt="2020-08-28T14:14:25.523" v="8547" actId="20577"/>
        <pc:sldMkLst>
          <pc:docMk/>
          <pc:sldMk cId="2869619341" sldId="615"/>
        </pc:sldMkLst>
        <pc:spChg chg="mod ord">
          <ac:chgData name="Markus Johannes Zock" userId="a2b17c9c-a4d3-40bf-bdef-df4363d20581" providerId="ADAL" clId="{61C5CFC9-E1F8-3C4E-9E13-94E2475C6275}" dt="2020-08-27T16:50:57.228" v="6518" actId="27636"/>
          <ac:spMkLst>
            <pc:docMk/>
            <pc:sldMk cId="2869619341" sldId="615"/>
            <ac:spMk id="2" creationId="{15741AB5-EB98-3747-B9C2-77DF0B417EB6}"/>
          </ac:spMkLst>
        </pc:spChg>
        <pc:spChg chg="del">
          <ac:chgData name="Markus Johannes Zock" userId="a2b17c9c-a4d3-40bf-bdef-df4363d20581" providerId="ADAL" clId="{61C5CFC9-E1F8-3C4E-9E13-94E2475C6275}" dt="2020-08-27T16:07:08.189" v="5427" actId="931"/>
          <ac:spMkLst>
            <pc:docMk/>
            <pc:sldMk cId="2869619341" sldId="615"/>
            <ac:spMk id="3" creationId="{F1660451-0407-EC49-802B-A62D882BF4AD}"/>
          </ac:spMkLst>
        </pc:spChg>
        <pc:spChg chg="del mod ord">
          <ac:chgData name="Markus Johannes Zock" userId="a2b17c9c-a4d3-40bf-bdef-df4363d20581" providerId="ADAL" clId="{61C5CFC9-E1F8-3C4E-9E13-94E2475C6275}" dt="2020-08-27T16:46:12.569" v="6411" actId="931"/>
          <ac:spMkLst>
            <pc:docMk/>
            <pc:sldMk cId="2869619341" sldId="615"/>
            <ac:spMk id="4" creationId="{2C56CE83-59C4-0A49-B296-6B9AB2EF2ACC}"/>
          </ac:spMkLst>
        </pc:spChg>
        <pc:spChg chg="mod ord">
          <ac:chgData name="Markus Johannes Zock" userId="a2b17c9c-a4d3-40bf-bdef-df4363d20581" providerId="ADAL" clId="{61C5CFC9-E1F8-3C4E-9E13-94E2475C6275}" dt="2020-08-27T16:44:51.908" v="6403" actId="700"/>
          <ac:spMkLst>
            <pc:docMk/>
            <pc:sldMk cId="2869619341" sldId="615"/>
            <ac:spMk id="5" creationId="{AEFB9BBB-8D1D-E247-9734-233F0B1367E7}"/>
          </ac:spMkLst>
        </pc:spChg>
        <pc:spChg chg="mod ord">
          <ac:chgData name="Markus Johannes Zock" userId="a2b17c9c-a4d3-40bf-bdef-df4363d20581" providerId="ADAL" clId="{61C5CFC9-E1F8-3C4E-9E13-94E2475C6275}" dt="2020-08-27T16:44:51.908" v="6403" actId="700"/>
          <ac:spMkLst>
            <pc:docMk/>
            <pc:sldMk cId="2869619341" sldId="615"/>
            <ac:spMk id="6" creationId="{7878CE3C-88F3-B14D-B639-8EB365229726}"/>
          </ac:spMkLst>
        </pc:spChg>
        <pc:spChg chg="mod">
          <ac:chgData name="Markus Johannes Zock" userId="a2b17c9c-a4d3-40bf-bdef-df4363d20581" providerId="ADAL" clId="{61C5CFC9-E1F8-3C4E-9E13-94E2475C6275}" dt="2020-08-27T16:16:35.419" v="6217"/>
          <ac:spMkLst>
            <pc:docMk/>
            <pc:sldMk cId="2869619341" sldId="615"/>
            <ac:spMk id="11" creationId="{47FC9FD2-2776-D641-B00C-58D692A2EC23}"/>
          </ac:spMkLst>
        </pc:spChg>
        <pc:spChg chg="add del mod">
          <ac:chgData name="Markus Johannes Zock" userId="a2b17c9c-a4d3-40bf-bdef-df4363d20581" providerId="ADAL" clId="{61C5CFC9-E1F8-3C4E-9E13-94E2475C6275}" dt="2020-08-27T16:17:54.649" v="6231" actId="478"/>
          <ac:spMkLst>
            <pc:docMk/>
            <pc:sldMk cId="2869619341" sldId="615"/>
            <ac:spMk id="12" creationId="{D0413FAC-1038-F945-83A6-4A73B03242E1}"/>
          </ac:spMkLst>
        </pc:spChg>
        <pc:spChg chg="mod">
          <ac:chgData name="Markus Johannes Zock" userId="a2b17c9c-a4d3-40bf-bdef-df4363d20581" providerId="ADAL" clId="{61C5CFC9-E1F8-3C4E-9E13-94E2475C6275}" dt="2020-08-27T16:35:27.520" v="6388" actId="948"/>
          <ac:spMkLst>
            <pc:docMk/>
            <pc:sldMk cId="2869619341" sldId="615"/>
            <ac:spMk id="15" creationId="{BAC34BCE-32BF-6947-B8C4-5D158464E56F}"/>
          </ac:spMkLst>
        </pc:spChg>
        <pc:spChg chg="add mod">
          <ac:chgData name="Markus Johannes Zock" userId="a2b17c9c-a4d3-40bf-bdef-df4363d20581" providerId="ADAL" clId="{61C5CFC9-E1F8-3C4E-9E13-94E2475C6275}" dt="2020-08-27T16:46:38.072" v="6412" actId="1076"/>
          <ac:spMkLst>
            <pc:docMk/>
            <pc:sldMk cId="2869619341" sldId="615"/>
            <ac:spMk id="16" creationId="{6145B28F-8344-4E42-8799-3F57A7B84971}"/>
          </ac:spMkLst>
        </pc:spChg>
        <pc:spChg chg="add mod">
          <ac:chgData name="Markus Johannes Zock" userId="a2b17c9c-a4d3-40bf-bdef-df4363d20581" providerId="ADAL" clId="{61C5CFC9-E1F8-3C4E-9E13-94E2475C6275}" dt="2020-08-27T16:35:37.261" v="6389" actId="14100"/>
          <ac:spMkLst>
            <pc:docMk/>
            <pc:sldMk cId="2869619341" sldId="615"/>
            <ac:spMk id="17" creationId="{1ECDA45D-5C0A-A242-93D8-D8658B66EE32}"/>
          </ac:spMkLst>
        </pc:spChg>
        <pc:spChg chg="add del mod ord">
          <ac:chgData name="Markus Johannes Zock" userId="a2b17c9c-a4d3-40bf-bdef-df4363d20581" providerId="ADAL" clId="{61C5CFC9-E1F8-3C4E-9E13-94E2475C6275}" dt="2020-08-27T16:44:51.908" v="6403" actId="700"/>
          <ac:spMkLst>
            <pc:docMk/>
            <pc:sldMk cId="2869619341" sldId="615"/>
            <ac:spMk id="20" creationId="{F4C0E0A9-3864-5B47-8325-9ECAE1F6EE35}"/>
          </ac:spMkLst>
        </pc:spChg>
        <pc:spChg chg="add mod ord">
          <ac:chgData name="Markus Johannes Zock" userId="a2b17c9c-a4d3-40bf-bdef-df4363d20581" providerId="ADAL" clId="{61C5CFC9-E1F8-3C4E-9E13-94E2475C6275}" dt="2020-08-28T14:14:25.523" v="8547" actId="20577"/>
          <ac:spMkLst>
            <pc:docMk/>
            <pc:sldMk cId="2869619341" sldId="615"/>
            <ac:spMk id="21" creationId="{966AF241-9DDC-FE49-8DF1-C9BC594D4127}"/>
          </ac:spMkLst>
        </pc:spChg>
        <pc:grpChg chg="add del mod">
          <ac:chgData name="Markus Johannes Zock" userId="a2b17c9c-a4d3-40bf-bdef-df4363d20581" providerId="ADAL" clId="{61C5CFC9-E1F8-3C4E-9E13-94E2475C6275}" dt="2020-08-27T16:17:52.095" v="6230" actId="478"/>
          <ac:grpSpMkLst>
            <pc:docMk/>
            <pc:sldMk cId="2869619341" sldId="615"/>
            <ac:grpSpMk id="9" creationId="{301F769E-95F9-C046-8EDD-DF143C48946A}"/>
          </ac:grpSpMkLst>
        </pc:grpChg>
        <pc:grpChg chg="add mod">
          <ac:chgData name="Markus Johannes Zock" userId="a2b17c9c-a4d3-40bf-bdef-df4363d20581" providerId="ADAL" clId="{61C5CFC9-E1F8-3C4E-9E13-94E2475C6275}" dt="2020-08-27T16:35:27.520" v="6388" actId="948"/>
          <ac:grpSpMkLst>
            <pc:docMk/>
            <pc:sldMk cId="2869619341" sldId="615"/>
            <ac:grpSpMk id="13" creationId="{1F4014EB-9803-8D44-9AA6-22A525BDC1AD}"/>
          </ac:grpSpMkLst>
        </pc:grpChg>
        <pc:grpChg chg="add mod">
          <ac:chgData name="Markus Johannes Zock" userId="a2b17c9c-a4d3-40bf-bdef-df4363d20581" providerId="ADAL" clId="{61C5CFC9-E1F8-3C4E-9E13-94E2475C6275}" dt="2020-08-27T16:46:38.072" v="6412" actId="1076"/>
          <ac:grpSpMkLst>
            <pc:docMk/>
            <pc:sldMk cId="2869619341" sldId="615"/>
            <ac:grpSpMk id="18" creationId="{B7D66639-F517-BD48-9498-D4DE8652EF5D}"/>
          </ac:grpSpMkLst>
        </pc:grpChg>
        <pc:picChg chg="add del mod ord">
          <ac:chgData name="Markus Johannes Zock" userId="a2b17c9c-a4d3-40bf-bdef-df4363d20581" providerId="ADAL" clId="{61C5CFC9-E1F8-3C4E-9E13-94E2475C6275}" dt="2020-08-27T16:44:47.953" v="6402" actId="478"/>
          <ac:picMkLst>
            <pc:docMk/>
            <pc:sldMk cId="2869619341" sldId="615"/>
            <ac:picMk id="8" creationId="{85925686-9C5A-F647-B043-39A6DD139687}"/>
          </ac:picMkLst>
        </pc:picChg>
        <pc:picChg chg="mod">
          <ac:chgData name="Markus Johannes Zock" userId="a2b17c9c-a4d3-40bf-bdef-df4363d20581" providerId="ADAL" clId="{61C5CFC9-E1F8-3C4E-9E13-94E2475C6275}" dt="2020-08-27T16:16:35.419" v="6217"/>
          <ac:picMkLst>
            <pc:docMk/>
            <pc:sldMk cId="2869619341" sldId="615"/>
            <ac:picMk id="10" creationId="{E7FC0441-4944-554D-A583-E4A9DB6F67F9}"/>
          </ac:picMkLst>
        </pc:picChg>
        <pc:picChg chg="mod">
          <ac:chgData name="Markus Johannes Zock" userId="a2b17c9c-a4d3-40bf-bdef-df4363d20581" providerId="ADAL" clId="{61C5CFC9-E1F8-3C4E-9E13-94E2475C6275}" dt="2020-08-27T16:35:27.520" v="6388" actId="948"/>
          <ac:picMkLst>
            <pc:docMk/>
            <pc:sldMk cId="2869619341" sldId="615"/>
            <ac:picMk id="14" creationId="{E422610C-867C-224F-8BE0-8647BD0BCDCE}"/>
          </ac:picMkLst>
        </pc:picChg>
        <pc:picChg chg="add mod">
          <ac:chgData name="Markus Johannes Zock" userId="a2b17c9c-a4d3-40bf-bdef-df4363d20581" providerId="ADAL" clId="{61C5CFC9-E1F8-3C4E-9E13-94E2475C6275}" dt="2020-08-27T16:46:12.569" v="6411" actId="931"/>
          <ac:picMkLst>
            <pc:docMk/>
            <pc:sldMk cId="2869619341" sldId="615"/>
            <ac:picMk id="23" creationId="{E6EA89B2-1AC1-DE4D-A085-DF2A435BF50A}"/>
          </ac:picMkLst>
        </pc:picChg>
      </pc:sldChg>
      <pc:sldChg chg="add del">
        <pc:chgData name="Markus Johannes Zock" userId="a2b17c9c-a4d3-40bf-bdef-df4363d20581" providerId="ADAL" clId="{61C5CFC9-E1F8-3C4E-9E13-94E2475C6275}" dt="2020-08-28T12:43:21.104" v="7103" actId="2696"/>
        <pc:sldMkLst>
          <pc:docMk/>
          <pc:sldMk cId="1492003383" sldId="616"/>
        </pc:sldMkLst>
      </pc:sldChg>
      <pc:sldChg chg="add del">
        <pc:chgData name="Markus Johannes Zock" userId="a2b17c9c-a4d3-40bf-bdef-df4363d20581" providerId="ADAL" clId="{61C5CFC9-E1F8-3C4E-9E13-94E2475C6275}" dt="2020-08-28T12:13:13.687" v="6732" actId="2696"/>
        <pc:sldMkLst>
          <pc:docMk/>
          <pc:sldMk cId="2022493243" sldId="616"/>
        </pc:sldMkLst>
      </pc:sldChg>
    </pc:docChg>
  </pc:docChgLst>
  <pc:docChgLst>
    <pc:chgData name="Markus Johannes Zock" userId="S::markus.zock@un.org::a2b17c9c-a4d3-40bf-bdef-df4363d20581" providerId="AD" clId="Web-{64088890-F534-601E-BDF1-8B9A05882F19}"/>
    <pc:docChg chg="modSld">
      <pc:chgData name="Markus Johannes Zock" userId="S::markus.zock@un.org::a2b17c9c-a4d3-40bf-bdef-df4363d20581" providerId="AD" clId="Web-{64088890-F534-601E-BDF1-8B9A05882F19}" dt="2021-03-30T20:55:47.266" v="3"/>
      <pc:docMkLst>
        <pc:docMk/>
      </pc:docMkLst>
      <pc:sldChg chg="modSp">
        <pc:chgData name="Markus Johannes Zock" userId="S::markus.zock@un.org::a2b17c9c-a4d3-40bf-bdef-df4363d20581" providerId="AD" clId="Web-{64088890-F534-601E-BDF1-8B9A05882F19}" dt="2021-03-30T20:55:47.266" v="3"/>
        <pc:sldMkLst>
          <pc:docMk/>
          <pc:sldMk cId="175723101" sldId="284"/>
        </pc:sldMkLst>
        <pc:graphicFrameChg chg="mod modGraphic">
          <ac:chgData name="Markus Johannes Zock" userId="S::markus.zock@un.org::a2b17c9c-a4d3-40bf-bdef-df4363d20581" providerId="AD" clId="Web-{64088890-F534-601E-BDF1-8B9A05882F19}" dt="2021-03-30T20:55:47.266" v="3"/>
          <ac:graphicFrameMkLst>
            <pc:docMk/>
            <pc:sldMk cId="175723101" sldId="284"/>
            <ac:graphicFrameMk id="6" creationId="{28FAF25B-4C8D-F74A-B2BA-14636E816B31}"/>
          </ac:graphicFrameMkLst>
        </pc:graphicFrameChg>
      </pc:sldChg>
    </pc:docChg>
  </pc:docChgLst>
  <pc:docChgLst>
    <pc:chgData name="Markus Johannes Zock" userId="S::markus.zock@un.org::a2b17c9c-a4d3-40bf-bdef-df4363d20581" providerId="AD" clId="Web-{9701690D-8B99-AB6D-46B7-FE8A554F97D3}"/>
    <pc:docChg chg="modSld">
      <pc:chgData name="Markus Johannes Zock" userId="S::markus.zock@un.org::a2b17c9c-a4d3-40bf-bdef-df4363d20581" providerId="AD" clId="Web-{9701690D-8B99-AB6D-46B7-FE8A554F97D3}" dt="2020-08-25T20:37:20.829" v="65"/>
      <pc:docMkLst>
        <pc:docMk/>
      </pc:docMkLst>
      <pc:sldChg chg="modSp">
        <pc:chgData name="Markus Johannes Zock" userId="S::markus.zock@un.org::a2b17c9c-a4d3-40bf-bdef-df4363d20581" providerId="AD" clId="Web-{9701690D-8B99-AB6D-46B7-FE8A554F97D3}" dt="2020-08-25T20:37:20.829" v="65"/>
        <pc:sldMkLst>
          <pc:docMk/>
          <pc:sldMk cId="175723101" sldId="284"/>
        </pc:sldMkLst>
        <pc:graphicFrameChg chg="mod modGraphic">
          <ac:chgData name="Markus Johannes Zock" userId="S::markus.zock@un.org::a2b17c9c-a4d3-40bf-bdef-df4363d20581" providerId="AD" clId="Web-{9701690D-8B99-AB6D-46B7-FE8A554F97D3}" dt="2020-08-25T20:37:20.829" v="65"/>
          <ac:graphicFrameMkLst>
            <pc:docMk/>
            <pc:sldMk cId="175723101" sldId="284"/>
            <ac:graphicFrameMk id="6" creationId="{28FAF25B-4C8D-F74A-B2BA-14636E816B31}"/>
          </ac:graphicFrameMkLst>
        </pc:graphicFrameChg>
      </pc:sldChg>
    </pc:docChg>
  </pc:docChgLst>
  <pc:docChgLst>
    <pc:chgData name="Markus Johannes Zock" userId="S::markus.zock@un.org::a2b17c9c-a4d3-40bf-bdef-df4363d20581" providerId="AD" clId="Web-{AB1CDB1B-5BA3-FBC1-109C-917C1D097E16}"/>
    <pc:docChg chg="modSld">
      <pc:chgData name="Markus Johannes Zock" userId="S::markus.zock@un.org::a2b17c9c-a4d3-40bf-bdef-df4363d20581" providerId="AD" clId="Web-{AB1CDB1B-5BA3-FBC1-109C-917C1D097E16}" dt="2020-09-02T19:07:29.345" v="1"/>
      <pc:docMkLst>
        <pc:docMk/>
      </pc:docMkLst>
      <pc:sldChg chg="modSp">
        <pc:chgData name="Markus Johannes Zock" userId="S::markus.zock@un.org::a2b17c9c-a4d3-40bf-bdef-df4363d20581" providerId="AD" clId="Web-{AB1CDB1B-5BA3-FBC1-109C-917C1D097E16}" dt="2020-09-02T19:07:29.345" v="1"/>
        <pc:sldMkLst>
          <pc:docMk/>
          <pc:sldMk cId="175723101" sldId="284"/>
        </pc:sldMkLst>
        <pc:graphicFrameChg chg="mod modGraphic">
          <ac:chgData name="Markus Johannes Zock" userId="S::markus.zock@un.org::a2b17c9c-a4d3-40bf-bdef-df4363d20581" providerId="AD" clId="Web-{AB1CDB1B-5BA3-FBC1-109C-917C1D097E16}" dt="2020-09-02T19:07:29.345" v="1"/>
          <ac:graphicFrameMkLst>
            <pc:docMk/>
            <pc:sldMk cId="175723101" sldId="284"/>
            <ac:graphicFrameMk id="6" creationId="{28FAF25B-4C8D-F74A-B2BA-14636E816B31}"/>
          </ac:graphicFrameMkLst>
        </pc:graphicFrameChg>
      </pc:sldChg>
    </pc:docChg>
  </pc:docChgLst>
  <pc:docChgLst>
    <pc:chgData name="Markus Johannes Zock" userId="S::markus.zock@un.org::a2b17c9c-a4d3-40bf-bdef-df4363d20581" providerId="AD" clId="Web-{2F8CBE9F-3046-2000-BE6A-596A37455236}"/>
    <pc:docChg chg="modSld">
      <pc:chgData name="Markus Johannes Zock" userId="S::markus.zock@un.org::a2b17c9c-a4d3-40bf-bdef-df4363d20581" providerId="AD" clId="Web-{2F8CBE9F-3046-2000-BE6A-596A37455236}" dt="2021-04-15T17:36:23.801" v="116" actId="20577"/>
      <pc:docMkLst>
        <pc:docMk/>
      </pc:docMkLst>
      <pc:sldChg chg="modSp">
        <pc:chgData name="Markus Johannes Zock" userId="S::markus.zock@un.org::a2b17c9c-a4d3-40bf-bdef-df4363d20581" providerId="AD" clId="Web-{2F8CBE9F-3046-2000-BE6A-596A37455236}" dt="2021-04-15T17:36:05.785" v="108" actId="20577"/>
        <pc:sldMkLst>
          <pc:docMk/>
          <pc:sldMk cId="3971173553" sldId="285"/>
        </pc:sldMkLst>
        <pc:spChg chg="mod">
          <ac:chgData name="Markus Johannes Zock" userId="S::markus.zock@un.org::a2b17c9c-a4d3-40bf-bdef-df4363d20581" providerId="AD" clId="Web-{2F8CBE9F-3046-2000-BE6A-596A37455236}" dt="2021-04-15T17:36:05.785" v="108" actId="20577"/>
          <ac:spMkLst>
            <pc:docMk/>
            <pc:sldMk cId="3971173553" sldId="285"/>
            <ac:spMk id="48" creationId="{00000000-0000-0000-0000-000000000000}"/>
          </ac:spMkLst>
        </pc:spChg>
      </pc:sldChg>
      <pc:sldChg chg="modSp">
        <pc:chgData name="Markus Johannes Zock" userId="S::markus.zock@un.org::a2b17c9c-a4d3-40bf-bdef-df4363d20581" providerId="AD" clId="Web-{2F8CBE9F-3046-2000-BE6A-596A37455236}" dt="2021-04-15T17:36:23.801" v="116" actId="20577"/>
        <pc:sldMkLst>
          <pc:docMk/>
          <pc:sldMk cId="2650318101" sldId="620"/>
        </pc:sldMkLst>
        <pc:spChg chg="mod">
          <ac:chgData name="Markus Johannes Zock" userId="S::markus.zock@un.org::a2b17c9c-a4d3-40bf-bdef-df4363d20581" providerId="AD" clId="Web-{2F8CBE9F-3046-2000-BE6A-596A37455236}" dt="2021-04-15T17:36:23.801" v="116" actId="20577"/>
          <ac:spMkLst>
            <pc:docMk/>
            <pc:sldMk cId="2650318101" sldId="620"/>
            <ac:spMk id="5" creationId="{19DDEEEC-C6E4-4B49-8E74-32241F8B3A86}"/>
          </ac:spMkLst>
        </pc:spChg>
        <pc:spChg chg="mod">
          <ac:chgData name="Markus Johannes Zock" userId="S::markus.zock@un.org::a2b17c9c-a4d3-40bf-bdef-df4363d20581" providerId="AD" clId="Web-{2F8CBE9F-3046-2000-BE6A-596A37455236}" dt="2021-04-15T17:32:47.345" v="2" actId="20577"/>
          <ac:spMkLst>
            <pc:docMk/>
            <pc:sldMk cId="2650318101" sldId="620"/>
            <ac:spMk id="10" creationId="{11754106-918A-7343-ABD5-5DE914175923}"/>
          </ac:spMkLst>
        </pc:spChg>
        <pc:spChg chg="mod">
          <ac:chgData name="Markus Johannes Zock" userId="S::markus.zock@un.org::a2b17c9c-a4d3-40bf-bdef-df4363d20581" providerId="AD" clId="Web-{2F8CBE9F-3046-2000-BE6A-596A37455236}" dt="2021-04-15T17:32:42.080" v="1" actId="20577"/>
          <ac:spMkLst>
            <pc:docMk/>
            <pc:sldMk cId="2650318101" sldId="620"/>
            <ac:spMk id="11" creationId="{8BD9C4AB-0246-9C42-835A-B905C4099535}"/>
          </ac:spMkLst>
        </pc:spChg>
      </pc:sldChg>
    </pc:docChg>
  </pc:docChgLst>
  <pc:docChgLst>
    <pc:chgData name="Anni Haataja-Beeri" userId="S::haatajaa@un.org::2ff8636c-83ae-447f-9607-1f2991ff03e5" providerId="AD" clId="Web-{FF2E3127-C855-6427-53A9-A32863A4CDF7}"/>
    <pc:docChg chg="addSld modSld">
      <pc:chgData name="Anni Haataja-Beeri" userId="S::haatajaa@un.org::2ff8636c-83ae-447f-9607-1f2991ff03e5" providerId="AD" clId="Web-{FF2E3127-C855-6427-53A9-A32863A4CDF7}" dt="2020-08-17T22:03:14.383" v="73" actId="20577"/>
      <pc:docMkLst>
        <pc:docMk/>
      </pc:docMkLst>
      <pc:sldChg chg="modSp">
        <pc:chgData name="Anni Haataja-Beeri" userId="S::haatajaa@un.org::2ff8636c-83ae-447f-9607-1f2991ff03e5" providerId="AD" clId="Web-{FF2E3127-C855-6427-53A9-A32863A4CDF7}" dt="2020-08-17T22:01:36.134" v="37" actId="20577"/>
        <pc:sldMkLst>
          <pc:docMk/>
          <pc:sldMk cId="2490911425" sldId="296"/>
        </pc:sldMkLst>
        <pc:spChg chg="mod">
          <ac:chgData name="Anni Haataja-Beeri" userId="S::haatajaa@un.org::2ff8636c-83ae-447f-9607-1f2991ff03e5" providerId="AD" clId="Web-{FF2E3127-C855-6427-53A9-A32863A4CDF7}" dt="2020-08-17T22:01:36.134" v="37" actId="20577"/>
          <ac:spMkLst>
            <pc:docMk/>
            <pc:sldMk cId="2490911425" sldId="296"/>
            <ac:spMk id="5" creationId="{00000000-0000-0000-0000-000000000000}"/>
          </ac:spMkLst>
        </pc:spChg>
      </pc:sldChg>
      <pc:sldChg chg="modSp add replId">
        <pc:chgData name="Anni Haataja-Beeri" userId="S::haatajaa@un.org::2ff8636c-83ae-447f-9607-1f2991ff03e5" providerId="AD" clId="Web-{FF2E3127-C855-6427-53A9-A32863A4CDF7}" dt="2020-08-17T22:03:14.383" v="72" actId="20577"/>
        <pc:sldMkLst>
          <pc:docMk/>
          <pc:sldMk cId="3860881112" sldId="339"/>
        </pc:sldMkLst>
        <pc:spChg chg="mod">
          <ac:chgData name="Anni Haataja-Beeri" userId="S::haatajaa@un.org::2ff8636c-83ae-447f-9607-1f2991ff03e5" providerId="AD" clId="Web-{FF2E3127-C855-6427-53A9-A32863A4CDF7}" dt="2020-08-17T22:03:14.383" v="72" actId="20577"/>
          <ac:spMkLst>
            <pc:docMk/>
            <pc:sldMk cId="3860881112" sldId="339"/>
            <ac:spMk id="5" creationId="{00000000-0000-0000-0000-000000000000}"/>
          </ac:spMkLst>
        </pc:spChg>
      </pc:sldChg>
    </pc:docChg>
  </pc:docChgLst>
  <pc:docChgLst>
    <pc:chgData name="Markus Johannes Zock" userId="S::markus.zock@un.org::a2b17c9c-a4d3-40bf-bdef-df4363d20581" providerId="AD" clId="Web-{7D94C806-8928-412B-94C0-503AC576CB57}"/>
    <pc:docChg chg="modSld">
      <pc:chgData name="Markus Johannes Zock" userId="S::markus.zock@un.org::a2b17c9c-a4d3-40bf-bdef-df4363d20581" providerId="AD" clId="Web-{7D94C806-8928-412B-94C0-503AC576CB57}" dt="2020-10-05T08:58:42.408" v="59"/>
      <pc:docMkLst>
        <pc:docMk/>
      </pc:docMkLst>
      <pc:sldChg chg="modSp delCm modNotes">
        <pc:chgData name="Markus Johannes Zock" userId="S::markus.zock@un.org::a2b17c9c-a4d3-40bf-bdef-df4363d20581" providerId="AD" clId="Web-{7D94C806-8928-412B-94C0-503AC576CB57}" dt="2020-10-05T08:58:42.408" v="59"/>
        <pc:sldMkLst>
          <pc:docMk/>
          <pc:sldMk cId="3931023776" sldId="330"/>
        </pc:sldMkLst>
        <pc:spChg chg="mod">
          <ac:chgData name="Markus Johannes Zock" userId="S::markus.zock@un.org::a2b17c9c-a4d3-40bf-bdef-df4363d20581" providerId="AD" clId="Web-{7D94C806-8928-412B-94C0-503AC576CB57}" dt="2020-10-05T08:55:09.174" v="22" actId="20577"/>
          <ac:spMkLst>
            <pc:docMk/>
            <pc:sldMk cId="3931023776" sldId="330"/>
            <ac:spMk id="2" creationId="{00000000-0000-0000-0000-000000000000}"/>
          </ac:spMkLst>
        </pc:spChg>
      </pc:sldChg>
      <pc:sldChg chg="modSp">
        <pc:chgData name="Markus Johannes Zock" userId="S::markus.zock@un.org::a2b17c9c-a4d3-40bf-bdef-df4363d20581" providerId="AD" clId="Web-{7D94C806-8928-412B-94C0-503AC576CB57}" dt="2020-10-05T08:55:23.205" v="32" actId="20577"/>
        <pc:sldMkLst>
          <pc:docMk/>
          <pc:sldMk cId="4197327213" sldId="331"/>
        </pc:sldMkLst>
        <pc:spChg chg="mod">
          <ac:chgData name="Markus Johannes Zock" userId="S::markus.zock@un.org::a2b17c9c-a4d3-40bf-bdef-df4363d20581" providerId="AD" clId="Web-{7D94C806-8928-412B-94C0-503AC576CB57}" dt="2020-10-05T08:55:23.205" v="32" actId="20577"/>
          <ac:spMkLst>
            <pc:docMk/>
            <pc:sldMk cId="4197327213" sldId="331"/>
            <ac:spMk id="2" creationId="{00000000-0000-0000-0000-000000000000}"/>
          </ac:spMkLst>
        </pc:spChg>
      </pc:sldChg>
    </pc:docChg>
  </pc:docChgLst>
  <pc:docChgLst>
    <pc:chgData name="Anni Haataja-Beeri" userId="S::haatajaa@un.org::2ff8636c-83ae-447f-9607-1f2991ff03e5" providerId="AD" clId="Web-{B50FEA2A-C3B1-0FA3-A671-731D549327FC}"/>
    <pc:docChg chg="addSld modSld">
      <pc:chgData name="Anni Haataja-Beeri" userId="S::haatajaa@un.org::2ff8636c-83ae-447f-9607-1f2991ff03e5" providerId="AD" clId="Web-{B50FEA2A-C3B1-0FA3-A671-731D549327FC}" dt="2021-04-06T13:49:47.906" v="720"/>
      <pc:docMkLst>
        <pc:docMk/>
      </pc:docMkLst>
      <pc:sldChg chg="modSp">
        <pc:chgData name="Anni Haataja-Beeri" userId="S::haatajaa@un.org::2ff8636c-83ae-447f-9607-1f2991ff03e5" providerId="AD" clId="Web-{B50FEA2A-C3B1-0FA3-A671-731D549327FC}" dt="2021-04-06T13:49:47.906" v="720"/>
        <pc:sldMkLst>
          <pc:docMk/>
          <pc:sldMk cId="1564958971" sldId="340"/>
        </pc:sldMkLst>
        <pc:spChg chg="mod">
          <ac:chgData name="Anni Haataja-Beeri" userId="S::haatajaa@un.org::2ff8636c-83ae-447f-9607-1f2991ff03e5" providerId="AD" clId="Web-{B50FEA2A-C3B1-0FA3-A671-731D549327FC}" dt="2021-04-06T13:49:47.906" v="720"/>
          <ac:spMkLst>
            <pc:docMk/>
            <pc:sldMk cId="1564958971" sldId="340"/>
            <ac:spMk id="5" creationId="{00000000-0000-0000-0000-000000000000}"/>
          </ac:spMkLst>
        </pc:spChg>
      </pc:sldChg>
      <pc:sldChg chg="modSp">
        <pc:chgData name="Anni Haataja-Beeri" userId="S::haatajaa@un.org::2ff8636c-83ae-447f-9607-1f2991ff03e5" providerId="AD" clId="Web-{B50FEA2A-C3B1-0FA3-A671-731D549327FC}" dt="2021-04-06T13:34:39.750" v="382" actId="20577"/>
        <pc:sldMkLst>
          <pc:docMk/>
          <pc:sldMk cId="553887075" sldId="341"/>
        </pc:sldMkLst>
        <pc:spChg chg="mod">
          <ac:chgData name="Anni Haataja-Beeri" userId="S::haatajaa@un.org::2ff8636c-83ae-447f-9607-1f2991ff03e5" providerId="AD" clId="Web-{B50FEA2A-C3B1-0FA3-A671-731D549327FC}" dt="2021-04-06T13:34:39.750" v="382" actId="20577"/>
          <ac:spMkLst>
            <pc:docMk/>
            <pc:sldMk cId="553887075" sldId="341"/>
            <ac:spMk id="5" creationId="{00000000-0000-0000-0000-000000000000}"/>
          </ac:spMkLst>
        </pc:spChg>
      </pc:sldChg>
      <pc:sldChg chg="delSp modSp add replId addAnim delAnim">
        <pc:chgData name="Anni Haataja-Beeri" userId="S::haatajaa@un.org::2ff8636c-83ae-447f-9607-1f2991ff03e5" providerId="AD" clId="Web-{B50FEA2A-C3B1-0FA3-A671-731D549327FC}" dt="2021-04-06T13:49:09.326" v="714" actId="20577"/>
        <pc:sldMkLst>
          <pc:docMk/>
          <pc:sldMk cId="2019424896" sldId="616"/>
        </pc:sldMkLst>
        <pc:spChg chg="mod">
          <ac:chgData name="Anni Haataja-Beeri" userId="S::haatajaa@un.org::2ff8636c-83ae-447f-9607-1f2991ff03e5" providerId="AD" clId="Web-{B50FEA2A-C3B1-0FA3-A671-731D549327FC}" dt="2021-04-06T13:06:39.632" v="30" actId="20577"/>
          <ac:spMkLst>
            <pc:docMk/>
            <pc:sldMk cId="2019424896" sldId="616"/>
            <ac:spMk id="5" creationId="{00000000-0000-0000-0000-000000000000}"/>
          </ac:spMkLst>
        </pc:spChg>
        <pc:spChg chg="del mod">
          <ac:chgData name="Anni Haataja-Beeri" userId="S::haatajaa@un.org::2ff8636c-83ae-447f-9607-1f2991ff03e5" providerId="AD" clId="Web-{B50FEA2A-C3B1-0FA3-A671-731D549327FC}" dt="2021-04-06T13:21:06.255" v="161"/>
          <ac:spMkLst>
            <pc:docMk/>
            <pc:sldMk cId="2019424896" sldId="616"/>
            <ac:spMk id="11" creationId="{2AB7CA23-05BB-0B43-A189-9492612C683F}"/>
          </ac:spMkLst>
        </pc:spChg>
        <pc:spChg chg="del">
          <ac:chgData name="Anni Haataja-Beeri" userId="S::haatajaa@un.org::2ff8636c-83ae-447f-9607-1f2991ff03e5" providerId="AD" clId="Web-{B50FEA2A-C3B1-0FA3-A671-731D549327FC}" dt="2021-04-06T13:20:33.847" v="155"/>
          <ac:spMkLst>
            <pc:docMk/>
            <pc:sldMk cId="2019424896" sldId="616"/>
            <ac:spMk id="12" creationId="{D45CDF5C-36A3-804F-8C7D-E19FA1271F3A}"/>
          </ac:spMkLst>
        </pc:spChg>
        <pc:spChg chg="mod">
          <ac:chgData name="Anni Haataja-Beeri" userId="S::haatajaa@un.org::2ff8636c-83ae-447f-9607-1f2991ff03e5" providerId="AD" clId="Web-{B50FEA2A-C3B1-0FA3-A671-731D549327FC}" dt="2021-04-06T13:49:09.326" v="714" actId="20577"/>
          <ac:spMkLst>
            <pc:docMk/>
            <pc:sldMk cId="2019424896" sldId="616"/>
            <ac:spMk id="14" creationId="{0FA587EF-190A-B744-B74A-09D506C83C4C}"/>
          </ac:spMkLst>
        </pc:spChg>
        <pc:spChg chg="del mod">
          <ac:chgData name="Anni Haataja-Beeri" userId="S::haatajaa@un.org::2ff8636c-83ae-447f-9607-1f2991ff03e5" providerId="AD" clId="Web-{B50FEA2A-C3B1-0FA3-A671-731D549327FC}" dt="2021-04-06T13:28:51.419" v="337"/>
          <ac:spMkLst>
            <pc:docMk/>
            <pc:sldMk cId="2019424896" sldId="616"/>
            <ac:spMk id="15" creationId="{8D55419D-D87C-754A-AD7A-100169AFCDBE}"/>
          </ac:spMkLst>
        </pc:spChg>
      </pc:sldChg>
    </pc:docChg>
  </pc:docChgLst>
  <pc:docChgLst>
    <pc:chgData clId="Web-{AB1CDB1B-5BA3-FBC1-109C-917C1D097E16}"/>
    <pc:docChg chg="modSld">
      <pc:chgData name="" userId="" providerId="" clId="Web-{AB1CDB1B-5BA3-FBC1-109C-917C1D097E16}" dt="2020-09-02T19:07:13.095" v="1"/>
      <pc:docMkLst>
        <pc:docMk/>
      </pc:docMkLst>
      <pc:sldChg chg="modSp">
        <pc:chgData name="" userId="" providerId="" clId="Web-{AB1CDB1B-5BA3-FBC1-109C-917C1D097E16}" dt="2020-09-02T19:07:13.095" v="1"/>
        <pc:sldMkLst>
          <pc:docMk/>
          <pc:sldMk cId="175723101" sldId="284"/>
        </pc:sldMkLst>
        <pc:graphicFrameChg chg="mod modGraphic">
          <ac:chgData name="" userId="" providerId="" clId="Web-{AB1CDB1B-5BA3-FBC1-109C-917C1D097E16}" dt="2020-09-02T19:07:13.095" v="1"/>
          <ac:graphicFrameMkLst>
            <pc:docMk/>
            <pc:sldMk cId="175723101" sldId="284"/>
            <ac:graphicFrameMk id="6" creationId="{28FAF25B-4C8D-F74A-B2BA-14636E816B31}"/>
          </ac:graphicFrameMkLst>
        </pc:graphicFrameChg>
      </pc:sldChg>
    </pc:docChg>
  </pc:docChgLst>
  <pc:docChgLst>
    <pc:chgData name="Markus Johannes Zock" userId="S::markus.zock@un.org::a2b17c9c-a4d3-40bf-bdef-df4363d20581" providerId="AD" clId="Web-{E8C4F098-D9EF-AC86-B7E4-189CA720F7BF}"/>
    <pc:docChg chg="modSld">
      <pc:chgData name="Markus Johannes Zock" userId="S::markus.zock@un.org::a2b17c9c-a4d3-40bf-bdef-df4363d20581" providerId="AD" clId="Web-{E8C4F098-D9EF-AC86-B7E4-189CA720F7BF}" dt="2021-04-15T17:08:50.069" v="8" actId="20577"/>
      <pc:docMkLst>
        <pc:docMk/>
      </pc:docMkLst>
      <pc:sldChg chg="modSp">
        <pc:chgData name="Markus Johannes Zock" userId="S::markus.zock@un.org::a2b17c9c-a4d3-40bf-bdef-df4363d20581" providerId="AD" clId="Web-{E8C4F098-D9EF-AC86-B7E4-189CA720F7BF}" dt="2021-04-15T17:08:50.069" v="8" actId="20577"/>
        <pc:sldMkLst>
          <pc:docMk/>
          <pc:sldMk cId="2650318101" sldId="620"/>
        </pc:sldMkLst>
        <pc:graphicFrameChg chg="modGraphic">
          <ac:chgData name="Markus Johannes Zock" userId="S::markus.zock@un.org::a2b17c9c-a4d3-40bf-bdef-df4363d20581" providerId="AD" clId="Web-{E8C4F098-D9EF-AC86-B7E4-189CA720F7BF}" dt="2021-04-15T17:08:50.069" v="8" actId="20577"/>
          <ac:graphicFrameMkLst>
            <pc:docMk/>
            <pc:sldMk cId="2650318101" sldId="620"/>
            <ac:graphicFrameMk id="9" creationId="{32D68573-010E-A24C-93CA-CBF8B666F6C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db.org/sites/default/files/page/149087/ao2-10.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as.org/juridico/pdfs/enc_leah.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transparency.eu/wp-content/uploads/2018/03/2018_GuideForWhistleblowingLegislation_EN.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ransparency.eu/wp-content/uploads/2018/03/2018_GuideForWhistleblowingLegislation_EN.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knowledgehub.transparency.org/assets/uploads/helpdesk/Whistleblower-Reward-Programmes-2018.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nowledgehub.transparency.org/assets/uploads/kproducts/Whistleblowing-Topic-Guide.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europa.eu/commission/news/whistleblower-protection-2018-apr-23_e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oecd.org/corruption/anti-bribery/Committing-to-Effective-Whistleblower-Protection-Highlights.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knowledgehub.transparency.org/assets/uploads/kproducts/Whistleblowing-Topic-Guid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knowledgehub.transparency.org/assets/uploads/kproducts/Whistleblowing-Topic-Guide.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knowledgehub.transparency.org/assets/uploads/kproducts/Whistleblowing-Topic-Guide.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rasuszodis.lt/userfiles/Ghana%20Whitsleblwer%20Act.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unodc.org/documents/corruption/Publications/2015/15-04741_Person_Guide_eBook.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unodc.org/documents/corruption/Publications/2015/15-04741_Person_Guide_eBook.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aca.int/wwwtest/media/attachments/2018/06/18/research_paper_05_ruggero_scaturro_final.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files.transparency.org/content/download/696/2991/file/2013_WhistleblowerPrinciples_EN.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ecd.org/g20/topics/anti-corruption/4897296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ransparency.eu/wp-content/uploads/2018/03/2018_GuideForWhistleblowingLegislation_E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u.int/sites/default/files/treaties/36382-treaty-0028_-_african_union_convention_on_preventing_and_combating_corruption_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oas.org/en/sla/dil/docs/inter_american_treaties_B-58_against_Corruption.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odc.org/documents/treaties/UNCAC/Publications/Convention/08-50026_E.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unodc.org/documents/corruption/Publications/2015/15-04741_Person_Guide_eBook.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ews.griffith.edu.au/wp-content/uploads/2014/06/Whistleblower-Protection-Rules-in-G20-Countries-Action-Plan-June-2014.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3</a:t>
            </a:fld>
            <a:endParaRPr lang="de-DE"/>
          </a:p>
        </p:txBody>
      </p:sp>
    </p:spTree>
    <p:extLst>
      <p:ext uri="{BB962C8B-B14F-4D97-AF65-F5344CB8AC3E}">
        <p14:creationId xmlns:p14="http://schemas.microsoft.com/office/powerpoint/2010/main" val="3474290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latin typeface="+mn-lt"/>
              </a:rPr>
              <a:t>Sources:</a:t>
            </a:r>
          </a:p>
          <a:p>
            <a:pPr marL="171450" indent="-171450" defTabSz="1600200">
              <a:lnSpc>
                <a:spcPct val="90000"/>
              </a:lnSpc>
              <a:spcBef>
                <a:spcPts val="400"/>
              </a:spcBef>
              <a:buFont typeface="Arial" panose="020B0604020202020204" pitchFamily="34" charset="0"/>
              <a:buChar char="•"/>
            </a:pPr>
            <a:r>
              <a:rPr lang="de-DE" sz="1200" dirty="0">
                <a:latin typeface="+mn-lt"/>
              </a:rPr>
              <a:t>Asian Development Bank (2017). Whistleblower </a:t>
            </a:r>
            <a:r>
              <a:rPr lang="de-DE" sz="1200" dirty="0" err="1">
                <a:latin typeface="+mn-lt"/>
              </a:rPr>
              <a:t>and</a:t>
            </a:r>
            <a:r>
              <a:rPr lang="de-DE" sz="1200" dirty="0">
                <a:latin typeface="+mn-lt"/>
              </a:rPr>
              <a:t> </a:t>
            </a:r>
            <a:r>
              <a:rPr lang="de-DE" sz="1200" dirty="0" err="1">
                <a:latin typeface="+mn-lt"/>
              </a:rPr>
              <a:t>Witness</a:t>
            </a:r>
            <a:r>
              <a:rPr lang="de-DE" sz="1200" dirty="0">
                <a:latin typeface="+mn-lt"/>
              </a:rPr>
              <a:t> </a:t>
            </a:r>
            <a:r>
              <a:rPr lang="de-DE" sz="1200" dirty="0" err="1">
                <a:latin typeface="+mn-lt"/>
              </a:rPr>
              <a:t>Protection</a:t>
            </a:r>
            <a:r>
              <a:rPr lang="de-DE" sz="1200" dirty="0">
                <a:latin typeface="+mn-lt"/>
              </a:rPr>
              <a:t>. Administrative Order </a:t>
            </a:r>
            <a:r>
              <a:rPr lang="de-DE" sz="1200" dirty="0" err="1">
                <a:latin typeface="+mn-lt"/>
              </a:rPr>
              <a:t>No</a:t>
            </a:r>
            <a:r>
              <a:rPr lang="de-DE" sz="1200" dirty="0">
                <a:latin typeface="+mn-lt"/>
              </a:rPr>
              <a:t>. 2.10. </a:t>
            </a:r>
            <a:r>
              <a:rPr lang="de-DE" sz="1200" dirty="0" err="1">
                <a:latin typeface="+mn-lt"/>
              </a:rPr>
              <a:t>Retrieved</a:t>
            </a:r>
            <a:r>
              <a:rPr lang="de-DE" sz="1200" dirty="0">
                <a:latin typeface="+mn-lt"/>
              </a:rPr>
              <a:t> </a:t>
            </a:r>
            <a:r>
              <a:rPr lang="de-DE" sz="1200" dirty="0" err="1">
                <a:latin typeface="+mn-lt"/>
              </a:rPr>
              <a:t>from</a:t>
            </a:r>
            <a:r>
              <a:rPr lang="de-DE" sz="1200" dirty="0">
                <a:latin typeface="+mn-lt"/>
              </a:rPr>
              <a:t> </a:t>
            </a:r>
            <a:r>
              <a:rPr lang="de-DE" sz="1200" dirty="0">
                <a:latin typeface="+mn-lt"/>
                <a:ea typeface="+mn-lt"/>
                <a:cs typeface="+mn-lt"/>
                <a:hlinkClick r:id="rId3"/>
              </a:rPr>
              <a:t>https://www.adb.org/sites/default/files/page/149087/ao2-10.pdf</a:t>
            </a:r>
            <a:r>
              <a:rPr lang="de-DE" sz="1200" dirty="0">
                <a:latin typeface="+mn-lt"/>
                <a:ea typeface="+mn-lt"/>
                <a:cs typeface="+mn-lt"/>
              </a:rPr>
              <a:t> (last </a:t>
            </a:r>
            <a:r>
              <a:rPr lang="de-DE" sz="1200" dirty="0" err="1">
                <a:latin typeface="+mn-lt"/>
                <a:ea typeface="+mn-lt"/>
                <a:cs typeface="+mn-lt"/>
              </a:rPr>
              <a:t>accessed</a:t>
            </a:r>
            <a:r>
              <a:rPr lang="de-DE" sz="1200" dirty="0">
                <a:latin typeface="+mn-lt"/>
                <a:ea typeface="+mn-lt"/>
                <a:cs typeface="+mn-lt"/>
              </a:rPr>
              <a:t> on April 15, 2021).</a:t>
            </a:r>
          </a:p>
          <a:p>
            <a:pPr marL="171450" marR="0" lvl="0" indent="-171450" algn="l" defTabSz="16002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de-DE" sz="1200" dirty="0" err="1">
                <a:latin typeface="+mn-lt"/>
                <a:ea typeface="+mn-lt"/>
                <a:cs typeface="+mn-lt"/>
              </a:rPr>
              <a:t>Equality</a:t>
            </a:r>
            <a:r>
              <a:rPr lang="de-DE" sz="1200" dirty="0">
                <a:latin typeface="+mn-lt"/>
                <a:ea typeface="+mn-lt"/>
                <a:cs typeface="+mn-lt"/>
              </a:rPr>
              <a:t> </a:t>
            </a:r>
            <a:r>
              <a:rPr lang="de-DE" sz="1200" dirty="0" err="1">
                <a:latin typeface="+mn-lt"/>
                <a:ea typeface="+mn-lt"/>
                <a:cs typeface="+mn-lt"/>
              </a:rPr>
              <a:t>and</a:t>
            </a:r>
            <a:r>
              <a:rPr lang="de-DE" sz="1200" dirty="0">
                <a:latin typeface="+mn-lt"/>
                <a:ea typeface="+mn-lt"/>
                <a:cs typeface="+mn-lt"/>
              </a:rPr>
              <a:t> Human </a:t>
            </a:r>
            <a:r>
              <a:rPr lang="de-DE" sz="1200" dirty="0" err="1">
                <a:latin typeface="+mn-lt"/>
                <a:ea typeface="+mn-lt"/>
                <a:cs typeface="+mn-lt"/>
              </a:rPr>
              <a:t>Rights</a:t>
            </a:r>
            <a:r>
              <a:rPr lang="de-DE" sz="1200" dirty="0">
                <a:latin typeface="+mn-lt"/>
                <a:ea typeface="+mn-lt"/>
                <a:cs typeface="+mn-lt"/>
              </a:rPr>
              <a:t> </a:t>
            </a:r>
            <a:r>
              <a:rPr lang="de-DE" sz="1200" dirty="0" err="1">
                <a:latin typeface="+mn-lt"/>
                <a:ea typeface="+mn-lt"/>
                <a:cs typeface="+mn-lt"/>
              </a:rPr>
              <a:t>Commission</a:t>
            </a:r>
            <a:r>
              <a:rPr lang="de-DE" sz="1200" dirty="0">
                <a:latin typeface="+mn-lt"/>
                <a:ea typeface="+mn-lt"/>
                <a:cs typeface="+mn-lt"/>
              </a:rPr>
              <a:t> (England, Wales, Scotland) (2019). </a:t>
            </a:r>
            <a:r>
              <a:rPr lang="de-DE" sz="1200" dirty="0" err="1">
                <a:latin typeface="+mn-lt"/>
                <a:ea typeface="+mn-lt"/>
                <a:cs typeface="+mn-lt"/>
              </a:rPr>
              <a:t>What</a:t>
            </a:r>
            <a:r>
              <a:rPr lang="de-DE" sz="1200" dirty="0">
                <a:latin typeface="+mn-lt"/>
                <a:ea typeface="+mn-lt"/>
                <a:cs typeface="+mn-lt"/>
              </a:rPr>
              <a:t> </a:t>
            </a:r>
            <a:r>
              <a:rPr lang="de-DE" sz="1200" dirty="0" err="1">
                <a:latin typeface="+mn-lt"/>
                <a:ea typeface="+mn-lt"/>
                <a:cs typeface="+mn-lt"/>
              </a:rPr>
              <a:t>is</a:t>
            </a:r>
            <a:r>
              <a:rPr lang="de-DE" sz="1200" dirty="0">
                <a:latin typeface="+mn-lt"/>
                <a:ea typeface="+mn-lt"/>
                <a:cs typeface="+mn-lt"/>
              </a:rPr>
              <a:t> </a:t>
            </a:r>
            <a:r>
              <a:rPr lang="de-DE" sz="1200" dirty="0" err="1">
                <a:latin typeface="+mn-lt"/>
                <a:ea typeface="+mn-lt"/>
                <a:cs typeface="+mn-lt"/>
              </a:rPr>
              <a:t>victimisation</a:t>
            </a:r>
            <a:r>
              <a:rPr lang="de-DE" sz="1200" dirty="0">
                <a:latin typeface="+mn-lt"/>
                <a:ea typeface="+mn-lt"/>
                <a:cs typeface="+mn-lt"/>
              </a:rPr>
              <a:t>? </a:t>
            </a:r>
            <a:r>
              <a:rPr lang="de-DE" sz="1200" dirty="0" err="1">
                <a:latin typeface="+mn-lt"/>
                <a:ea typeface="+mn-lt"/>
                <a:cs typeface="+mn-lt"/>
              </a:rPr>
              <a:t>Advice</a:t>
            </a:r>
            <a:r>
              <a:rPr lang="de-DE" sz="1200" dirty="0">
                <a:latin typeface="+mn-lt"/>
                <a:ea typeface="+mn-lt"/>
                <a:cs typeface="+mn-lt"/>
              </a:rPr>
              <a:t> </a:t>
            </a:r>
            <a:r>
              <a:rPr lang="de-DE" sz="1200" dirty="0" err="1">
                <a:latin typeface="+mn-lt"/>
                <a:ea typeface="+mn-lt"/>
                <a:cs typeface="+mn-lt"/>
              </a:rPr>
              <a:t>and</a:t>
            </a:r>
            <a:r>
              <a:rPr lang="de-DE" sz="1200" dirty="0">
                <a:latin typeface="+mn-lt"/>
                <a:ea typeface="+mn-lt"/>
                <a:cs typeface="+mn-lt"/>
              </a:rPr>
              <a:t> </a:t>
            </a:r>
            <a:r>
              <a:rPr lang="de-DE" sz="1200" dirty="0" err="1">
                <a:latin typeface="+mn-lt"/>
                <a:ea typeface="+mn-lt"/>
                <a:cs typeface="+mn-lt"/>
              </a:rPr>
              <a:t>Guidance</a:t>
            </a:r>
            <a:r>
              <a:rPr lang="de-DE" sz="1200" dirty="0">
                <a:latin typeface="+mn-lt"/>
                <a:ea typeface="+mn-lt"/>
                <a:cs typeface="+mn-lt"/>
              </a:rPr>
              <a:t>. </a:t>
            </a:r>
            <a:r>
              <a:rPr lang="de-DE" sz="1200" dirty="0" err="1">
                <a:latin typeface="+mn-lt"/>
                <a:ea typeface="+mn-lt"/>
                <a:cs typeface="+mn-lt"/>
              </a:rPr>
              <a:t>Retrieved</a:t>
            </a:r>
            <a:r>
              <a:rPr lang="de-DE" sz="1200" dirty="0">
                <a:latin typeface="+mn-lt"/>
                <a:ea typeface="+mn-lt"/>
                <a:cs typeface="+mn-lt"/>
              </a:rPr>
              <a:t> </a:t>
            </a:r>
            <a:r>
              <a:rPr lang="de-DE" sz="1200" dirty="0" err="1">
                <a:latin typeface="+mn-lt"/>
                <a:ea typeface="+mn-lt"/>
                <a:cs typeface="+mn-lt"/>
              </a:rPr>
              <a:t>from</a:t>
            </a:r>
            <a:r>
              <a:rPr lang="de-DE" sz="1200" dirty="0">
                <a:latin typeface="+mn-lt"/>
                <a:ea typeface="+mn-lt"/>
                <a:cs typeface="+mn-lt"/>
              </a:rPr>
              <a:t> https://</a:t>
            </a:r>
            <a:r>
              <a:rPr lang="de-DE" sz="1200" dirty="0" err="1">
                <a:latin typeface="+mn-lt"/>
                <a:ea typeface="+mn-lt"/>
                <a:cs typeface="+mn-lt"/>
              </a:rPr>
              <a:t>www.equalityhumanrights.com</a:t>
            </a:r>
            <a:r>
              <a:rPr lang="de-DE" sz="1200" dirty="0">
                <a:latin typeface="+mn-lt"/>
                <a:ea typeface="+mn-lt"/>
                <a:cs typeface="+mn-lt"/>
              </a:rPr>
              <a:t>/en/</a:t>
            </a:r>
            <a:r>
              <a:rPr lang="de-DE" sz="1200" dirty="0" err="1">
                <a:latin typeface="+mn-lt"/>
                <a:ea typeface="+mn-lt"/>
                <a:cs typeface="+mn-lt"/>
              </a:rPr>
              <a:t>advice-and-guidance</a:t>
            </a:r>
            <a:r>
              <a:rPr lang="de-DE" sz="1200" dirty="0">
                <a:latin typeface="+mn-lt"/>
                <a:ea typeface="+mn-lt"/>
                <a:cs typeface="+mn-lt"/>
              </a:rPr>
              <a:t>/</a:t>
            </a:r>
            <a:r>
              <a:rPr lang="de-DE" sz="1200" dirty="0" err="1">
                <a:latin typeface="+mn-lt"/>
                <a:ea typeface="+mn-lt"/>
                <a:cs typeface="+mn-lt"/>
              </a:rPr>
              <a:t>what-victimisation</a:t>
            </a:r>
            <a:r>
              <a:rPr lang="de-DE" sz="1200" dirty="0">
                <a:latin typeface="+mn-lt"/>
                <a:ea typeface="+mn-lt"/>
                <a:cs typeface="+mn-lt"/>
              </a:rPr>
              <a:t> (last </a:t>
            </a:r>
            <a:r>
              <a:rPr lang="de-DE" sz="1200" dirty="0" err="1">
                <a:latin typeface="+mn-lt"/>
                <a:ea typeface="+mn-lt"/>
                <a:cs typeface="+mn-lt"/>
              </a:rPr>
              <a:t>accessed</a:t>
            </a:r>
            <a:r>
              <a:rPr lang="de-DE" sz="1200" dirty="0">
                <a:latin typeface="+mn-lt"/>
                <a:ea typeface="+mn-lt"/>
                <a:cs typeface="+mn-lt"/>
              </a:rPr>
              <a:t> on April 15, 2021).</a:t>
            </a:r>
          </a:p>
          <a:p>
            <a:pPr marL="171450" marR="0" lvl="0" indent="-171450" algn="l" defTabSz="16002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de-DE" sz="1200" dirty="0">
                <a:latin typeface="+mn-lt"/>
                <a:ea typeface="+mn-lt"/>
                <a:cs typeface="+mn-lt"/>
              </a:rPr>
              <a:t>Queensland </a:t>
            </a:r>
            <a:r>
              <a:rPr lang="de-DE" sz="1200" dirty="0" err="1">
                <a:latin typeface="+mn-lt"/>
                <a:ea typeface="+mn-lt"/>
                <a:cs typeface="+mn-lt"/>
              </a:rPr>
              <a:t>Ombudsman</a:t>
            </a:r>
            <a:r>
              <a:rPr lang="de-DE" sz="1200" dirty="0">
                <a:latin typeface="+mn-lt"/>
                <a:ea typeface="+mn-lt"/>
                <a:cs typeface="+mn-lt"/>
              </a:rPr>
              <a:t> (</a:t>
            </a:r>
            <a:r>
              <a:rPr lang="de-DE" sz="1200" dirty="0" err="1">
                <a:latin typeface="+mn-lt"/>
                <a:ea typeface="+mn-lt"/>
                <a:cs typeface="+mn-lt"/>
              </a:rPr>
              <a:t>Australia</a:t>
            </a:r>
            <a:r>
              <a:rPr lang="de-DE" sz="1200" dirty="0">
                <a:latin typeface="+mn-lt"/>
                <a:ea typeface="+mn-lt"/>
                <a:cs typeface="+mn-lt"/>
              </a:rPr>
              <a:t>) (2020). </a:t>
            </a:r>
            <a:r>
              <a:rPr lang="de-DE" sz="1200" dirty="0" err="1">
                <a:latin typeface="+mn-lt"/>
                <a:ea typeface="+mn-lt"/>
                <a:cs typeface="+mn-lt"/>
              </a:rPr>
              <a:t>What</a:t>
            </a:r>
            <a:r>
              <a:rPr lang="de-DE" sz="1200" dirty="0">
                <a:latin typeface="+mn-lt"/>
                <a:ea typeface="+mn-lt"/>
                <a:cs typeface="+mn-lt"/>
              </a:rPr>
              <a:t> </a:t>
            </a:r>
            <a:r>
              <a:rPr lang="de-DE" sz="1200" dirty="0" err="1">
                <a:latin typeface="+mn-lt"/>
                <a:ea typeface="+mn-lt"/>
                <a:cs typeface="+mn-lt"/>
              </a:rPr>
              <a:t>is</a:t>
            </a:r>
            <a:r>
              <a:rPr lang="de-DE" sz="1200" dirty="0">
                <a:latin typeface="+mn-lt"/>
                <a:ea typeface="+mn-lt"/>
                <a:cs typeface="+mn-lt"/>
              </a:rPr>
              <a:t> a </a:t>
            </a:r>
            <a:r>
              <a:rPr lang="de-DE" sz="1200" dirty="0" err="1">
                <a:latin typeface="+mn-lt"/>
                <a:ea typeface="+mn-lt"/>
                <a:cs typeface="+mn-lt"/>
              </a:rPr>
              <a:t>public</a:t>
            </a:r>
            <a:r>
              <a:rPr lang="de-DE" sz="1200" dirty="0">
                <a:latin typeface="+mn-lt"/>
                <a:ea typeface="+mn-lt"/>
                <a:cs typeface="+mn-lt"/>
              </a:rPr>
              <a:t> </a:t>
            </a:r>
            <a:r>
              <a:rPr lang="de-DE" sz="1200" dirty="0" err="1">
                <a:latin typeface="+mn-lt"/>
                <a:ea typeface="+mn-lt"/>
                <a:cs typeface="+mn-lt"/>
              </a:rPr>
              <a:t>interest</a:t>
            </a:r>
            <a:r>
              <a:rPr lang="de-DE" sz="1200" dirty="0">
                <a:latin typeface="+mn-lt"/>
                <a:ea typeface="+mn-lt"/>
                <a:cs typeface="+mn-lt"/>
              </a:rPr>
              <a:t> </a:t>
            </a:r>
            <a:r>
              <a:rPr lang="de-DE" sz="1200" dirty="0" err="1">
                <a:latin typeface="+mn-lt"/>
                <a:ea typeface="+mn-lt"/>
                <a:cs typeface="+mn-lt"/>
              </a:rPr>
              <a:t>disclosure</a:t>
            </a:r>
            <a:r>
              <a:rPr lang="de-DE" sz="1200" dirty="0">
                <a:latin typeface="+mn-lt"/>
                <a:ea typeface="+mn-lt"/>
                <a:cs typeface="+mn-lt"/>
              </a:rPr>
              <a:t>? </a:t>
            </a:r>
            <a:r>
              <a:rPr lang="de-DE" sz="1200" dirty="0" err="1">
                <a:latin typeface="+mn-lt"/>
                <a:ea typeface="+mn-lt"/>
                <a:cs typeface="+mn-lt"/>
              </a:rPr>
              <a:t>Retrieved</a:t>
            </a:r>
            <a:r>
              <a:rPr lang="de-DE" sz="1200" dirty="0">
                <a:latin typeface="+mn-lt"/>
                <a:ea typeface="+mn-lt"/>
                <a:cs typeface="+mn-lt"/>
              </a:rPr>
              <a:t> </a:t>
            </a:r>
            <a:r>
              <a:rPr lang="de-DE" sz="1200" dirty="0" err="1">
                <a:latin typeface="+mn-lt"/>
                <a:ea typeface="+mn-lt"/>
                <a:cs typeface="+mn-lt"/>
              </a:rPr>
              <a:t>from</a:t>
            </a:r>
            <a:r>
              <a:rPr lang="de-DE" sz="1200" dirty="0">
                <a:latin typeface="+mn-lt"/>
                <a:ea typeface="+mn-lt"/>
                <a:cs typeface="+mn-lt"/>
              </a:rPr>
              <a:t> https://</a:t>
            </a:r>
            <a:r>
              <a:rPr lang="de-DE" sz="1200" dirty="0" err="1">
                <a:latin typeface="+mn-lt"/>
                <a:ea typeface="+mn-lt"/>
                <a:cs typeface="+mn-lt"/>
              </a:rPr>
              <a:t>www.ombudsman.qld.gov.au</a:t>
            </a:r>
            <a:r>
              <a:rPr lang="de-DE" sz="1200" dirty="0">
                <a:latin typeface="+mn-lt"/>
                <a:ea typeface="+mn-lt"/>
                <a:cs typeface="+mn-lt"/>
              </a:rPr>
              <a:t>/</a:t>
            </a:r>
            <a:r>
              <a:rPr lang="de-DE" sz="1200" dirty="0" err="1">
                <a:latin typeface="+mn-lt"/>
                <a:ea typeface="+mn-lt"/>
                <a:cs typeface="+mn-lt"/>
              </a:rPr>
              <a:t>improve</a:t>
            </a:r>
            <a:r>
              <a:rPr lang="de-DE" sz="1200" dirty="0">
                <a:latin typeface="+mn-lt"/>
                <a:ea typeface="+mn-lt"/>
                <a:cs typeface="+mn-lt"/>
              </a:rPr>
              <a:t>-</a:t>
            </a:r>
            <a:r>
              <a:rPr lang="de-DE" sz="1200" dirty="0" err="1">
                <a:latin typeface="+mn-lt"/>
                <a:ea typeface="+mn-lt"/>
                <a:cs typeface="+mn-lt"/>
              </a:rPr>
              <a:t>public</a:t>
            </a:r>
            <a:r>
              <a:rPr lang="de-DE" sz="1200" dirty="0">
                <a:latin typeface="+mn-lt"/>
                <a:ea typeface="+mn-lt"/>
                <a:cs typeface="+mn-lt"/>
              </a:rPr>
              <a:t>-administration/</a:t>
            </a:r>
            <a:r>
              <a:rPr lang="de-DE" sz="1200" dirty="0" err="1">
                <a:latin typeface="+mn-lt"/>
                <a:ea typeface="+mn-lt"/>
                <a:cs typeface="+mn-lt"/>
              </a:rPr>
              <a:t>public-interest-disclosures</a:t>
            </a:r>
            <a:r>
              <a:rPr lang="de-DE" sz="1200" dirty="0">
                <a:latin typeface="+mn-lt"/>
                <a:ea typeface="+mn-lt"/>
                <a:cs typeface="+mn-lt"/>
              </a:rPr>
              <a:t>/</a:t>
            </a:r>
            <a:r>
              <a:rPr lang="de-DE" sz="1200" dirty="0" err="1">
                <a:latin typeface="+mn-lt"/>
                <a:ea typeface="+mn-lt"/>
                <a:cs typeface="+mn-lt"/>
              </a:rPr>
              <a:t>what</a:t>
            </a:r>
            <a:r>
              <a:rPr lang="de-DE" sz="1200" dirty="0">
                <a:latin typeface="+mn-lt"/>
                <a:ea typeface="+mn-lt"/>
                <a:cs typeface="+mn-lt"/>
              </a:rPr>
              <a:t>-</a:t>
            </a:r>
            <a:r>
              <a:rPr lang="de-DE" sz="1200" dirty="0" err="1">
                <a:latin typeface="+mn-lt"/>
                <a:ea typeface="+mn-lt"/>
                <a:cs typeface="+mn-lt"/>
              </a:rPr>
              <a:t>is</a:t>
            </a:r>
            <a:r>
              <a:rPr lang="de-DE" sz="1200" dirty="0">
                <a:latin typeface="+mn-lt"/>
                <a:ea typeface="+mn-lt"/>
                <a:cs typeface="+mn-lt"/>
              </a:rPr>
              <a:t>-a-</a:t>
            </a:r>
            <a:r>
              <a:rPr lang="de-DE" sz="1200" dirty="0" err="1">
                <a:latin typeface="+mn-lt"/>
                <a:ea typeface="+mn-lt"/>
                <a:cs typeface="+mn-lt"/>
              </a:rPr>
              <a:t>public</a:t>
            </a:r>
            <a:r>
              <a:rPr lang="de-DE" sz="1200" dirty="0">
                <a:latin typeface="+mn-lt"/>
                <a:ea typeface="+mn-lt"/>
                <a:cs typeface="+mn-lt"/>
              </a:rPr>
              <a:t>-</a:t>
            </a:r>
            <a:r>
              <a:rPr lang="de-DE" sz="1200" dirty="0" err="1">
                <a:latin typeface="+mn-lt"/>
                <a:ea typeface="+mn-lt"/>
                <a:cs typeface="+mn-lt"/>
              </a:rPr>
              <a:t>interest-disclosure</a:t>
            </a:r>
            <a:r>
              <a:rPr lang="de-DE" sz="1200" dirty="0">
                <a:latin typeface="+mn-lt"/>
                <a:ea typeface="+mn-lt"/>
                <a:cs typeface="+mn-lt"/>
              </a:rPr>
              <a:t> (last </a:t>
            </a:r>
            <a:r>
              <a:rPr lang="de-DE" sz="1200" dirty="0" err="1">
                <a:latin typeface="+mn-lt"/>
                <a:ea typeface="+mn-lt"/>
                <a:cs typeface="+mn-lt"/>
              </a:rPr>
              <a:t>accessed</a:t>
            </a:r>
            <a:r>
              <a:rPr lang="de-DE" sz="1200" dirty="0">
                <a:latin typeface="+mn-lt"/>
                <a:ea typeface="+mn-lt"/>
                <a:cs typeface="+mn-lt"/>
              </a:rPr>
              <a:t> on April 15, 2021).</a:t>
            </a:r>
          </a:p>
        </p:txBody>
      </p:sp>
      <p:sp>
        <p:nvSpPr>
          <p:cNvPr id="4" name="Foliennummernplatzhalter 3"/>
          <p:cNvSpPr>
            <a:spLocks noGrp="1"/>
          </p:cNvSpPr>
          <p:nvPr>
            <p:ph type="sldNum" sz="quarter" idx="5"/>
          </p:nvPr>
        </p:nvSpPr>
        <p:spPr/>
        <p:txBody>
          <a:bodyPr/>
          <a:lstStyle/>
          <a:p>
            <a:fld id="{E9032092-6271-034C-A373-FC28AFF6325A}" type="slidenum">
              <a:rPr lang="de-DE" smtClean="0"/>
              <a:t>13</a:t>
            </a:fld>
            <a:endParaRPr lang="de-DE"/>
          </a:p>
        </p:txBody>
      </p:sp>
    </p:spTree>
    <p:extLst>
      <p:ext uri="{BB962C8B-B14F-4D97-AF65-F5344CB8AC3E}">
        <p14:creationId xmlns:p14="http://schemas.microsoft.com/office/powerpoint/2010/main" val="134014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325452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6183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de-DE" sz="1200" b="1" i="0" u="none" strike="noStrike" kern="1200" err="1">
                <a:solidFill>
                  <a:schemeClr val="tx1"/>
                </a:solidFill>
                <a:effectLst/>
                <a:latin typeface="+mn-lt"/>
                <a:ea typeface="+mn-ea"/>
                <a:cs typeface="+mn-cs"/>
              </a:rPr>
              <a:t>Scope</a:t>
            </a:r>
            <a:r>
              <a:rPr lang="de-DE" sz="1200" b="1" i="0" u="none" strike="noStrike" kern="1200">
                <a:solidFill>
                  <a:schemeClr val="tx1"/>
                </a:solidFill>
                <a:effectLst/>
                <a:latin typeface="+mn-lt"/>
                <a:ea typeface="+mn-ea"/>
                <a:cs typeface="+mn-cs"/>
              </a:rPr>
              <a:t>:</a:t>
            </a:r>
          </a:p>
          <a:p>
            <a:pPr rtl="0" fontAlgn="base"/>
            <a:endParaRPr lang="de-DE" sz="1200" b="1" i="0" u="none" strike="noStrike" kern="1200">
              <a:solidFill>
                <a:schemeClr val="tx1"/>
              </a:solidFill>
              <a:effectLst/>
              <a:latin typeface="+mn-lt"/>
              <a:ea typeface="+mn-ea"/>
              <a:cs typeface="+mn-cs"/>
            </a:endParaRP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rgbClr val="002060"/>
                </a:solidFill>
                <a:latin typeface="Palatino Linotype" panose="02040502050505030304" pitchFamily="18" charset="0"/>
                <a:cs typeface="Times New Roman" panose="02020603050405020304" pitchFamily="18" charset="0"/>
              </a:rPr>
              <a:t>Who can make a protected disclosure?​</a:t>
            </a:r>
            <a:endParaRPr lang="de-DE" sz="1200" b="1"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1" i="0" u="none" strike="noStrike" kern="1200" err="1">
                <a:solidFill>
                  <a:schemeClr val="tx1"/>
                </a:solidFill>
                <a:effectLst/>
                <a:latin typeface="+mn-lt"/>
                <a:ea typeface="+mn-ea"/>
                <a:cs typeface="+mn-cs"/>
              </a:rPr>
              <a:t>What</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kind</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of</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complaints</a:t>
            </a:r>
            <a:r>
              <a:rPr lang="de-DE" sz="1200" b="1"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Organizations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identify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types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complaints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which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raised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under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this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specific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channel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ideally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examples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organizations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take</a:t>
            </a:r>
            <a:r>
              <a:rPr lang="de-DE" sz="1200" b="0" i="0" u="none" strike="noStrike" kern="1200">
                <a:solidFill>
                  <a:schemeClr val="tx1"/>
                </a:solidFill>
                <a:effectLst/>
                <a:latin typeface="+mn-lt"/>
                <a:ea typeface="+mn-ea"/>
                <a:cs typeface="+mn-cs"/>
              </a:rPr>
              <a:t> care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distinguish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between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whistleblowing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complaints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which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affect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customers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members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their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employer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personal </a:t>
            </a:r>
            <a:r>
              <a:rPr lang="de-DE" sz="1200" b="0" i="0" u="none" strike="noStrike" kern="1200" err="1">
                <a:solidFill>
                  <a:schemeClr val="tx1"/>
                </a:solidFill>
                <a:effectLst/>
                <a:latin typeface="+mn-lt"/>
                <a:ea typeface="+mn-ea"/>
                <a:cs typeface="+mn-cs"/>
              </a:rPr>
              <a:t>grievances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regarding</a:t>
            </a:r>
            <a:r>
              <a:rPr lang="de-DE" sz="1200" b="0" i="0" u="none" strike="noStrike" kern="1200">
                <a:solidFill>
                  <a:schemeClr val="tx1"/>
                </a:solidFill>
                <a:effectLst/>
                <a:latin typeface="+mn-lt"/>
                <a:ea typeface="+mn-ea"/>
                <a:cs typeface="+mn-cs"/>
              </a:rPr>
              <a:t> personal </a:t>
            </a:r>
            <a:r>
              <a:rPr lang="de-DE" sz="1200" b="0" i="0" u="none" strike="noStrike" kern="1200" err="1">
                <a:solidFill>
                  <a:schemeClr val="tx1"/>
                </a:solidFill>
                <a:effectLst/>
                <a:latin typeface="+mn-lt"/>
                <a:ea typeface="+mn-ea"/>
                <a:cs typeface="+mn-cs"/>
              </a:rPr>
              <a:t>poor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treatment</a:t>
            </a:r>
            <a:r>
              <a:rPr lang="de-DE" sz="1200" b="0" i="0" u="none" strike="noStrike" kern="1200">
                <a:solidFill>
                  <a:schemeClr val="tx1"/>
                </a:solidFill>
                <a:effectLst/>
                <a:latin typeface="+mn-lt"/>
                <a:ea typeface="+mn-ea"/>
                <a:cs typeface="+mn-cs"/>
              </a:rPr>
              <a:t>),</a:t>
            </a:r>
            <a:r>
              <a:rPr lang="de-DE" sz="1200" b="0" i="0" u="none" strike="noStrike" kern="1200" err="1">
                <a:solidFill>
                  <a:schemeClr val="tx1"/>
                </a:solidFill>
                <a:effectLst/>
                <a:latin typeface="+mn-lt"/>
                <a:ea typeface="+mn-ea"/>
                <a:cs typeface="+mn-cs"/>
              </a:rPr>
              <a:t>which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subject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 separate </a:t>
            </a:r>
            <a:r>
              <a:rPr lang="de-DE" sz="1200" b="0" i="0" u="none" strike="noStrike" kern="1200" err="1">
                <a:solidFill>
                  <a:schemeClr val="tx1"/>
                </a:solidFill>
                <a:effectLst/>
                <a:latin typeface="+mn-lt"/>
                <a:ea typeface="+mn-ea"/>
                <a:cs typeface="+mn-cs"/>
              </a:rPr>
              <a:t>complaints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procedure</a:t>
            </a:r>
            <a:r>
              <a:rPr lang="de-DE"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1" i="0" u="none" strike="noStrike" kern="1200" err="1">
                <a:solidFill>
                  <a:schemeClr val="tx1"/>
                </a:solidFill>
                <a:effectLst/>
                <a:latin typeface="+mn-lt"/>
                <a:ea typeface="+mn-ea"/>
                <a:cs typeface="+mn-cs"/>
              </a:rPr>
              <a:t>How</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should</a:t>
            </a:r>
            <a:r>
              <a:rPr lang="de-DE" sz="1200" b="1" i="0" u="none" strike="noStrike" kern="1200">
                <a:solidFill>
                  <a:schemeClr val="tx1"/>
                </a:solidFill>
                <a:effectLst/>
                <a:latin typeface="+mn-lt"/>
                <a:ea typeface="+mn-ea"/>
                <a:cs typeface="+mn-cs"/>
              </a:rPr>
              <a:t> a </a:t>
            </a:r>
            <a:r>
              <a:rPr lang="de-DE" sz="1200" b="1" i="0" u="none" strike="noStrike" kern="1200" err="1">
                <a:solidFill>
                  <a:schemeClr val="tx1"/>
                </a:solidFill>
                <a:effectLst/>
                <a:latin typeface="+mn-lt"/>
                <a:ea typeface="+mn-ea"/>
                <a:cs typeface="+mn-cs"/>
              </a:rPr>
              <a:t>complaint</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be</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raised</a:t>
            </a:r>
            <a:r>
              <a:rPr lang="de-DE" sz="1200" b="1" i="0" u="none" strike="noStrike" kern="1200">
                <a:solidFill>
                  <a:schemeClr val="tx1"/>
                </a:solidFill>
                <a:effectLst/>
                <a:latin typeface="+mn-lt"/>
                <a:ea typeface="+mn-ea"/>
                <a:cs typeface="+mn-cs"/>
              </a:rPr>
              <a:t>? </a:t>
            </a:r>
            <a:r>
              <a:rPr lang="de-DE" sz="1200" b="0" i="0" u="none" strike="noStrike" kern="1200">
                <a:solidFill>
                  <a:schemeClr val="tx1"/>
                </a:solidFill>
                <a:effectLst/>
                <a:latin typeface="+mn-lt"/>
                <a:ea typeface="+mn-ea"/>
                <a:cs typeface="+mn-cs"/>
              </a:rPr>
              <a:t>A </a:t>
            </a:r>
            <a:r>
              <a:rPr lang="de-DE" sz="1200" b="0" i="0" u="none" strike="noStrike" kern="1200" err="1">
                <a:solidFill>
                  <a:schemeClr val="tx1"/>
                </a:solidFill>
                <a:effectLst/>
                <a:latin typeface="+mn-lt"/>
                <a:ea typeface="+mn-ea"/>
                <a:cs typeface="+mn-cs"/>
              </a:rPr>
              <a:t>policy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specify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how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submit</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complaint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whether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it</a:t>
            </a:r>
            <a:r>
              <a:rPr lang="de-DE" sz="1200" b="0" i="0" u="none" strike="noStrike" kern="1200">
                <a:solidFill>
                  <a:schemeClr val="tx1"/>
                </a:solidFill>
                <a:effectLst/>
                <a:latin typeface="+mn-lt"/>
                <a:ea typeface="+mn-ea"/>
                <a:cs typeface="+mn-cs"/>
              </a:rPr>
              <a:t> must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raised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verbally</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written</a:t>
            </a:r>
            <a:r>
              <a:rPr lang="de-DE" sz="1200" b="0" i="0" u="none" strike="noStrike" kern="1200">
                <a:solidFill>
                  <a:schemeClr val="tx1"/>
                </a:solidFill>
                <a:effectLst/>
                <a:latin typeface="+mn-lt"/>
                <a:ea typeface="+mn-ea"/>
                <a:cs typeface="+mn-cs"/>
              </a:rPr>
              <a:t> form,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via a </a:t>
            </a:r>
            <a:r>
              <a:rPr lang="de-DE" sz="1200" b="0" i="0" u="none" strike="noStrike" kern="1200" err="1">
                <a:solidFill>
                  <a:schemeClr val="tx1"/>
                </a:solidFill>
                <a:effectLst/>
                <a:latin typeface="+mn-lt"/>
                <a:ea typeface="+mn-ea"/>
                <a:cs typeface="+mn-cs"/>
              </a:rPr>
              <a:t>dedicated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hotline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web </a:t>
            </a:r>
            <a:r>
              <a:rPr lang="de-DE" sz="1200" b="0" i="0" u="none" strike="noStrike" kern="1200" err="1">
                <a:solidFill>
                  <a:schemeClr val="tx1"/>
                </a:solidFill>
                <a:effectLst/>
                <a:latin typeface="+mn-lt"/>
                <a:ea typeface="+mn-ea"/>
                <a:cs typeface="+mn-cs"/>
              </a:rPr>
              <a:t>platform</a:t>
            </a:r>
            <a:r>
              <a:rPr lang="de-DE" sz="1200" b="0" i="0" u="none" strike="noStrike" kern="1200">
                <a:solidFill>
                  <a:schemeClr val="tx1"/>
                </a:solidFill>
                <a:effectLst/>
                <a:latin typeface="+mn-lt"/>
                <a:ea typeface="+mn-ea"/>
                <a:cs typeface="+mn-cs"/>
              </a:rPr>
              <a:t>. </a:t>
            </a:r>
            <a:endParaRPr lang="en-US"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1" i="0" u="none" strike="noStrike" kern="1200">
                <a:solidFill>
                  <a:schemeClr val="tx1"/>
                </a:solidFill>
                <a:effectLst/>
                <a:latin typeface="+mn-lt"/>
                <a:ea typeface="+mn-ea"/>
                <a:cs typeface="+mn-cs"/>
              </a:rPr>
              <a:t>Who </a:t>
            </a:r>
            <a:r>
              <a:rPr lang="de-DE" sz="1200" b="1" i="0" u="none" strike="noStrike" kern="1200" err="1">
                <a:solidFill>
                  <a:schemeClr val="tx1"/>
                </a:solidFill>
                <a:effectLst/>
                <a:latin typeface="+mn-lt"/>
                <a:ea typeface="+mn-ea"/>
                <a:cs typeface="+mn-cs"/>
              </a:rPr>
              <a:t>should</a:t>
            </a:r>
            <a:r>
              <a:rPr lang="de-DE" sz="1200" b="1" i="0" u="none" strike="noStrike" kern="1200">
                <a:solidFill>
                  <a:schemeClr val="tx1"/>
                </a:solidFill>
                <a:effectLst/>
                <a:latin typeface="+mn-lt"/>
                <a:ea typeface="+mn-ea"/>
                <a:cs typeface="+mn-cs"/>
              </a:rPr>
              <a:t> a </a:t>
            </a:r>
            <a:r>
              <a:rPr lang="de-DE" sz="1200" b="1" i="0" u="none" strike="noStrike" kern="1200" err="1">
                <a:solidFill>
                  <a:schemeClr val="tx1"/>
                </a:solidFill>
                <a:effectLst/>
                <a:latin typeface="+mn-lt"/>
                <a:ea typeface="+mn-ea"/>
                <a:cs typeface="+mn-cs"/>
              </a:rPr>
              <a:t>complaint</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be</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raised</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with</a:t>
            </a:r>
            <a:r>
              <a:rPr lang="de-DE" sz="1200" b="1"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Related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issue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how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raise</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complaint</a:t>
            </a:r>
            <a:r>
              <a:rPr lang="de-DE" sz="1200" b="0" i="0" u="none" strike="noStrike" kern="1200">
                <a:solidFill>
                  <a:schemeClr val="tx1"/>
                </a:solidFill>
                <a:effectLst/>
                <a:latin typeface="+mn-lt"/>
                <a:ea typeface="+mn-ea"/>
                <a:cs typeface="+mn-cs"/>
              </a:rPr>
              <a:t>, an </a:t>
            </a:r>
            <a:r>
              <a:rPr lang="de-DE" sz="1200" b="0" i="0" u="none" strike="noStrike" kern="1200" err="1">
                <a:solidFill>
                  <a:schemeClr val="tx1"/>
                </a:solidFill>
                <a:effectLst/>
                <a:latin typeface="+mn-lt"/>
                <a:ea typeface="+mn-ea"/>
                <a:cs typeface="+mn-cs"/>
              </a:rPr>
              <a:t>organization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specify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whom</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complaint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raised</a:t>
            </a:r>
            <a:r>
              <a:rPr lang="de-DE" sz="1200" b="0" i="0" u="none" strike="noStrike" kern="1200">
                <a:solidFill>
                  <a:schemeClr val="tx1"/>
                </a:solidFill>
                <a:effectLst/>
                <a:latin typeface="+mn-lt"/>
                <a:ea typeface="+mn-ea"/>
                <a:cs typeface="+mn-cs"/>
              </a:rPr>
              <a:t>, such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line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manager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appointed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ethics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officer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ombudsperson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hotline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provide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contact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details</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procedure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contact</a:t>
            </a:r>
            <a:r>
              <a:rPr lang="de-DE" sz="1200" b="0" i="0" u="none" strike="noStrike" kern="1200">
                <a:solidFill>
                  <a:schemeClr val="tx1"/>
                </a:solidFill>
                <a:effectLst/>
                <a:latin typeface="+mn-lt"/>
                <a:ea typeface="+mn-ea"/>
                <a:cs typeface="+mn-cs"/>
              </a:rPr>
              <a:t> relevant </a:t>
            </a:r>
            <a:r>
              <a:rPr lang="de-DE" sz="1200" b="0" i="0" u="none" strike="noStrike" kern="1200" err="1">
                <a:solidFill>
                  <a:schemeClr val="tx1"/>
                </a:solidFill>
                <a:effectLst/>
                <a:latin typeface="+mn-lt"/>
                <a:ea typeface="+mn-ea"/>
                <a:cs typeface="+mn-cs"/>
              </a:rPr>
              <a:t>external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bodies</a:t>
            </a:r>
            <a:r>
              <a:rPr lang="de-DE" sz="1200" b="0" i="0" u="none" strike="noStrike" kern="1200">
                <a:solidFill>
                  <a:schemeClr val="tx1"/>
                </a:solidFill>
                <a:effectLst/>
                <a:latin typeface="+mn-lt"/>
                <a:ea typeface="+mn-ea"/>
                <a:cs typeface="+mn-cs"/>
              </a:rPr>
              <a:t>, such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regulators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also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specified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contact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details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provided</a:t>
            </a:r>
            <a:r>
              <a:rPr lang="de-DE" sz="1200" b="0" i="0" u="none" strike="noStrike" kern="1200">
                <a:solidFill>
                  <a:schemeClr val="tx1"/>
                </a:solidFill>
                <a:effectLst/>
                <a:latin typeface="+mn-lt"/>
                <a:ea typeface="+mn-ea"/>
                <a:cs typeface="+mn-cs"/>
              </a:rPr>
              <a:t>. Alternative </a:t>
            </a:r>
            <a:r>
              <a:rPr lang="de-DE" sz="1200" b="0" i="0" u="none" strike="noStrike" kern="1200" err="1">
                <a:solidFill>
                  <a:schemeClr val="tx1"/>
                </a:solidFill>
                <a:effectLst/>
                <a:latin typeface="+mn-lt"/>
                <a:ea typeface="+mn-ea"/>
                <a:cs typeface="+mn-cs"/>
              </a:rPr>
              <a:t>reporting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channels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direct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line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management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given</a:t>
            </a:r>
            <a:r>
              <a:rPr lang="de-DE"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it-CH" sz="1200" b="0" i="0" kern="1200">
                <a:solidFill>
                  <a:schemeClr val="tx1"/>
                </a:solidFill>
                <a:effectLst/>
                <a:latin typeface="+mn-lt"/>
                <a:ea typeface="+mn-ea"/>
                <a:cs typeface="+mn-cs"/>
              </a:rPr>
              <a:t>​</a:t>
            </a:r>
          </a:p>
          <a:p>
            <a:r>
              <a:rPr lang="de-DE" sz="1200" b="1" err="1"/>
              <a:t>Sources</a:t>
            </a:r>
            <a:r>
              <a:rPr lang="de-DE" sz="1200" b="1"/>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a:t>Ambler, L. (n. y.). Whistleblower </a:t>
            </a:r>
            <a:r>
              <a:rPr lang="de-DE" sz="1200" err="1"/>
              <a:t>Protection</a:t>
            </a:r>
            <a:r>
              <a:rPr lang="de-DE" sz="1200"/>
              <a:t> </a:t>
            </a:r>
            <a:r>
              <a:rPr lang="de-DE" sz="1200" err="1"/>
              <a:t>Legislation</a:t>
            </a:r>
            <a:r>
              <a:rPr lang="de-DE" sz="1200"/>
              <a:t> </a:t>
            </a:r>
            <a:r>
              <a:rPr lang="de-DE" sz="1200" err="1"/>
              <a:t>and</a:t>
            </a:r>
            <a:r>
              <a:rPr lang="de-DE" sz="1200"/>
              <a:t> </a:t>
            </a:r>
            <a:r>
              <a:rPr lang="de-DE" sz="1200" err="1"/>
              <a:t>Mechanisms</a:t>
            </a:r>
            <a:r>
              <a:rPr lang="de-DE" sz="1200"/>
              <a:t>. OECD. </a:t>
            </a:r>
            <a:r>
              <a:rPr lang="de-DE" sz="1200" err="1"/>
              <a:t>Retrieved</a:t>
            </a:r>
            <a:r>
              <a:rPr lang="de-DE" sz="1200"/>
              <a:t> </a:t>
            </a:r>
            <a:r>
              <a:rPr lang="de-DE" sz="1200" err="1"/>
              <a:t>from</a:t>
            </a:r>
            <a:r>
              <a:rPr lang="de-DE" sz="1200"/>
              <a:t> </a:t>
            </a:r>
            <a:r>
              <a:rPr lang="de-DE" sz="1200">
                <a:hlinkClick r:id="rId3"/>
              </a:rPr>
              <a:t>http://www.oas.org/juridico/pdfs/enc_leah.pdf</a:t>
            </a:r>
            <a:r>
              <a:rPr lang="de-DE" sz="1200"/>
              <a:t> (last </a:t>
            </a:r>
            <a:r>
              <a:rPr lang="de-DE" sz="1200" err="1"/>
              <a:t>accessed</a:t>
            </a:r>
            <a:r>
              <a:rPr lang="de-DE" sz="1200"/>
              <a:t> on April 24, 2020).</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b="0" err="1"/>
              <a:t>Khoshabi</a:t>
            </a:r>
            <a:r>
              <a:rPr lang="de-DE" sz="1200" b="0"/>
              <a:t>, S. (June 2017). Internal </a:t>
            </a:r>
            <a:r>
              <a:rPr lang="de-DE" sz="1200" b="0" err="1"/>
              <a:t>Whistleblowing</a:t>
            </a:r>
            <a:r>
              <a:rPr lang="de-DE" sz="1200" b="0"/>
              <a:t> </a:t>
            </a:r>
            <a:r>
              <a:rPr lang="de-DE" sz="1200" b="0" err="1"/>
              <a:t>Mechnaisms</a:t>
            </a:r>
            <a:r>
              <a:rPr lang="de-DE" sz="1200" b="0"/>
              <a:t>. Topic Guide. </a:t>
            </a:r>
            <a:r>
              <a:rPr lang="de-DE" sz="1200" b="0" err="1"/>
              <a:t>Transparency</a:t>
            </a:r>
            <a:r>
              <a:rPr lang="de-DE" sz="1200" b="0"/>
              <a:t> </a:t>
            </a:r>
            <a:r>
              <a:rPr lang="de-DE" sz="1200" b="0" err="1"/>
              <a:t>Intenational</a:t>
            </a:r>
            <a:r>
              <a:rPr lang="de-DE" sz="1200" b="0"/>
              <a:t>. </a:t>
            </a:r>
            <a:r>
              <a:rPr lang="de-DE" sz="1200" b="0" err="1"/>
              <a:t>Retrieved</a:t>
            </a:r>
            <a:r>
              <a:rPr lang="de-DE" sz="1200" b="0"/>
              <a:t> </a:t>
            </a:r>
            <a:r>
              <a:rPr lang="de-DE" sz="1200" b="0" err="1"/>
              <a:t>from</a:t>
            </a:r>
            <a:r>
              <a:rPr lang="de-DE" sz="1200" b="0"/>
              <a:t> </a:t>
            </a:r>
            <a:r>
              <a:rPr lang="de-DE" sz="1200"/>
              <a:t>https://</a:t>
            </a:r>
            <a:r>
              <a:rPr lang="de-DE" sz="1200" err="1"/>
              <a:t>knowledgehub.transparency.org</a:t>
            </a:r>
            <a:r>
              <a:rPr lang="de-DE" sz="1200"/>
              <a:t>/</a:t>
            </a:r>
            <a:r>
              <a:rPr lang="de-DE" sz="1200" err="1"/>
              <a:t>assets</a:t>
            </a:r>
            <a:r>
              <a:rPr lang="de-DE" sz="1200"/>
              <a:t>/</a:t>
            </a:r>
            <a:r>
              <a:rPr lang="de-DE" sz="1200" err="1"/>
              <a:t>uploads</a:t>
            </a:r>
            <a:r>
              <a:rPr lang="de-DE" sz="1200"/>
              <a:t>/</a:t>
            </a:r>
            <a:r>
              <a:rPr lang="de-DE" sz="1200" err="1"/>
              <a:t>kproducts</a:t>
            </a:r>
            <a:r>
              <a:rPr lang="de-DE" sz="1200"/>
              <a:t>/</a:t>
            </a:r>
            <a:r>
              <a:rPr lang="de-DE" sz="1200" err="1"/>
              <a:t>Whistleblowing</a:t>
            </a:r>
            <a:r>
              <a:rPr lang="de-DE" sz="1200"/>
              <a:t>-Topic-</a:t>
            </a:r>
            <a:r>
              <a:rPr lang="de-DE" sz="1200" err="1"/>
              <a:t>Guide.pdf</a:t>
            </a:r>
            <a:r>
              <a:rPr lang="de-DE" sz="1200"/>
              <a:t> (last </a:t>
            </a:r>
            <a:r>
              <a:rPr lang="de-DE" sz="1200" err="1"/>
              <a:t>accessed</a:t>
            </a:r>
            <a:r>
              <a:rPr lang="de-DE" sz="1200"/>
              <a:t> on April 7, 2020).</a:t>
            </a:r>
          </a:p>
          <a:p>
            <a:pPr marL="171450" indent="-171450">
              <a:buFont typeface="Arial"/>
              <a:buChar char="•"/>
            </a:pPr>
            <a:r>
              <a:rPr lang="de-DE" sz="1200" err="1"/>
              <a:t>Transparency</a:t>
            </a:r>
            <a:r>
              <a:rPr lang="de-DE" sz="1200"/>
              <a:t> International (2018). A Best Practice Guide </a:t>
            </a:r>
            <a:r>
              <a:rPr lang="de-DE" sz="1200" err="1"/>
              <a:t>for</a:t>
            </a:r>
            <a:r>
              <a:rPr lang="de-DE" sz="1200"/>
              <a:t> </a:t>
            </a:r>
            <a:r>
              <a:rPr lang="de-DE" sz="1200" err="1"/>
              <a:t>Whistleblowing</a:t>
            </a:r>
            <a:r>
              <a:rPr lang="de-DE" sz="1200"/>
              <a:t> </a:t>
            </a:r>
            <a:r>
              <a:rPr lang="de-DE" sz="1200" err="1"/>
              <a:t>Legislation</a:t>
            </a:r>
            <a:r>
              <a:rPr lang="de-DE" sz="1200"/>
              <a:t>. </a:t>
            </a:r>
            <a:r>
              <a:rPr lang="de-DE" sz="1200" err="1"/>
              <a:t>Retrieved</a:t>
            </a:r>
            <a:r>
              <a:rPr lang="de-DE" sz="1200"/>
              <a:t> </a:t>
            </a:r>
            <a:r>
              <a:rPr lang="de-DE" sz="1200" err="1"/>
              <a:t>from</a:t>
            </a:r>
            <a:r>
              <a:rPr lang="de-DE" sz="1200"/>
              <a:t> </a:t>
            </a:r>
            <a:r>
              <a:rPr lang="de-DE" sz="1200">
                <a:hlinkClick r:id="rId4"/>
              </a:rPr>
              <a:t>https://transparency.eu/wp-content/uploads/2018/03/2018_GuideForWhistleblowingLegislation_EN.pdf</a:t>
            </a:r>
            <a:r>
              <a:rPr lang="de-DE" sz="1200"/>
              <a:t> (last </a:t>
            </a:r>
            <a:r>
              <a:rPr lang="de-DE" sz="1200" err="1"/>
              <a:t>accessed</a:t>
            </a:r>
            <a:r>
              <a:rPr lang="de-DE" sz="1200"/>
              <a:t> on April 24, 2020).</a:t>
            </a:r>
            <a:endParaRPr lang="en-US" sz="1200" b="0"/>
          </a:p>
        </p:txBody>
      </p:sp>
      <p:sp>
        <p:nvSpPr>
          <p:cNvPr id="4" name="Foliennummernplatzhalter 3"/>
          <p:cNvSpPr>
            <a:spLocks noGrp="1"/>
          </p:cNvSpPr>
          <p:nvPr>
            <p:ph type="sldNum" sz="quarter" idx="5"/>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241384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de-DE" altLang="de-DE" b="1" i="0" err="1"/>
              <a:t>Competing</a:t>
            </a:r>
            <a:r>
              <a:rPr lang="de-DE" altLang="de-DE" b="1" i="0"/>
              <a:t> </a:t>
            </a:r>
            <a:r>
              <a:rPr lang="de-DE" altLang="de-DE" b="1" i="0" err="1"/>
              <a:t>rules</a:t>
            </a:r>
            <a:r>
              <a:rPr lang="de-DE" altLang="de-DE" b="1" i="0"/>
              <a:t>:</a:t>
            </a:r>
          </a:p>
          <a:p>
            <a:pPr eaLnBrk="1" hangingPunct="1">
              <a:spcBef>
                <a:spcPct val="0"/>
              </a:spcBef>
            </a:pPr>
            <a:endParaRPr lang="de-DE" altLang="de-DE" i="0"/>
          </a:p>
          <a:p>
            <a:pPr marL="171450" indent="-171450" eaLnBrk="1" hangingPunct="1">
              <a:spcBef>
                <a:spcPct val="0"/>
              </a:spcBef>
              <a:buFont typeface="Arial" panose="020B0604020202020204" pitchFamily="34" charset="0"/>
              <a:buChar char="•"/>
            </a:pPr>
            <a:r>
              <a:rPr lang="de-DE" altLang="de-DE" b="1" i="0" err="1"/>
              <a:t>Waiver</a:t>
            </a:r>
            <a:r>
              <a:rPr lang="de-DE" altLang="de-DE" b="1" i="0"/>
              <a:t> </a:t>
            </a:r>
            <a:r>
              <a:rPr lang="de-DE" altLang="de-DE" b="1" i="0" err="1"/>
              <a:t>of</a:t>
            </a:r>
            <a:r>
              <a:rPr lang="de-DE" altLang="de-DE" b="1" i="0"/>
              <a:t> </a:t>
            </a:r>
            <a:r>
              <a:rPr lang="de-DE" altLang="de-DE" b="1" i="0" err="1"/>
              <a:t>liability</a:t>
            </a:r>
            <a:r>
              <a:rPr lang="de-DE" altLang="de-DE" b="1" i="0"/>
              <a:t>: </a:t>
            </a:r>
            <a:r>
              <a:rPr lang="de-DE" altLang="de-DE" i="0" err="1"/>
              <a:t>Any</a:t>
            </a:r>
            <a:r>
              <a:rPr lang="de-DE" altLang="de-DE" i="0"/>
              <a:t> </a:t>
            </a:r>
            <a:r>
              <a:rPr lang="de-DE" altLang="de-DE" i="0" err="1"/>
              <a:t>disclosure</a:t>
            </a:r>
            <a:r>
              <a:rPr lang="de-DE" altLang="de-DE" i="0"/>
              <a:t> </a:t>
            </a:r>
            <a:r>
              <a:rPr lang="de-DE" altLang="de-DE" i="0" err="1"/>
              <a:t>made</a:t>
            </a:r>
            <a:r>
              <a:rPr lang="de-DE" altLang="de-DE" i="0"/>
              <a:t> </a:t>
            </a:r>
            <a:r>
              <a:rPr lang="de-DE" altLang="de-DE" i="0" err="1"/>
              <a:t>within</a:t>
            </a:r>
            <a:r>
              <a:rPr lang="de-DE" altLang="de-DE" i="0"/>
              <a:t> </a:t>
            </a:r>
            <a:r>
              <a:rPr lang="de-DE" altLang="de-DE" i="0" err="1"/>
              <a:t>the</a:t>
            </a:r>
            <a:r>
              <a:rPr lang="de-DE" altLang="de-DE" i="0"/>
              <a:t> </a:t>
            </a:r>
            <a:r>
              <a:rPr lang="de-DE" altLang="de-DE" i="0" err="1"/>
              <a:t>scope</a:t>
            </a:r>
            <a:r>
              <a:rPr lang="de-DE" altLang="de-DE" i="0"/>
              <a:t> </a:t>
            </a:r>
            <a:r>
              <a:rPr lang="de-DE" altLang="de-DE" i="0" err="1"/>
              <a:t>of</a:t>
            </a:r>
            <a:r>
              <a:rPr lang="de-DE" altLang="de-DE" i="0"/>
              <a:t> </a:t>
            </a:r>
            <a:r>
              <a:rPr lang="de-DE" altLang="de-DE" i="0" err="1"/>
              <a:t>whistleblower</a:t>
            </a:r>
            <a:r>
              <a:rPr lang="de-DE" altLang="de-DE" i="0"/>
              <a:t> </a:t>
            </a:r>
            <a:r>
              <a:rPr lang="de-DE" altLang="de-DE" i="0" err="1"/>
              <a:t>legislation</a:t>
            </a:r>
            <a:r>
              <a:rPr lang="de-DE" altLang="de-DE" i="0"/>
              <a:t> </a:t>
            </a:r>
            <a:r>
              <a:rPr lang="de-DE" altLang="de-DE" i="0" err="1"/>
              <a:t>shall</a:t>
            </a:r>
            <a:r>
              <a:rPr lang="de-DE" altLang="de-DE" i="0"/>
              <a:t> </a:t>
            </a:r>
            <a:r>
              <a:rPr lang="de-DE" altLang="de-DE" i="0" err="1"/>
              <a:t>be</a:t>
            </a:r>
            <a:r>
              <a:rPr lang="de-DE" altLang="de-DE" i="0"/>
              <a:t> immune </a:t>
            </a:r>
            <a:r>
              <a:rPr lang="de-DE" altLang="de-DE" i="0" err="1"/>
              <a:t>from</a:t>
            </a:r>
            <a:r>
              <a:rPr lang="de-DE" altLang="de-DE" i="0"/>
              <a:t> </a:t>
            </a:r>
            <a:r>
              <a:rPr lang="de-DE" altLang="de-DE" i="0" err="1"/>
              <a:t>disciplinary</a:t>
            </a:r>
            <a:r>
              <a:rPr lang="de-DE" altLang="de-DE" i="0"/>
              <a:t> </a:t>
            </a:r>
            <a:r>
              <a:rPr lang="de-DE" altLang="de-DE" i="0" err="1"/>
              <a:t>proceedings</a:t>
            </a:r>
            <a:r>
              <a:rPr lang="de-DE" altLang="de-DE" i="0"/>
              <a:t> </a:t>
            </a:r>
            <a:r>
              <a:rPr lang="de-DE" altLang="de-DE" i="0" err="1"/>
              <a:t>and</a:t>
            </a:r>
            <a:r>
              <a:rPr lang="de-DE" altLang="de-DE" i="0"/>
              <a:t> </a:t>
            </a:r>
            <a:r>
              <a:rPr lang="de-DE" altLang="de-DE" i="0" err="1"/>
              <a:t>liability</a:t>
            </a:r>
            <a:r>
              <a:rPr lang="de-DE" altLang="de-DE" i="0"/>
              <a:t> </a:t>
            </a:r>
            <a:r>
              <a:rPr lang="de-DE" altLang="de-DE" i="0" err="1"/>
              <a:t>under</a:t>
            </a:r>
            <a:r>
              <a:rPr lang="de-DE" altLang="de-DE" i="0"/>
              <a:t> </a:t>
            </a:r>
            <a:r>
              <a:rPr lang="de-DE" altLang="de-DE" i="0" err="1"/>
              <a:t>criminal</a:t>
            </a:r>
            <a:r>
              <a:rPr lang="de-DE" altLang="de-DE" i="0"/>
              <a:t>, </a:t>
            </a:r>
            <a:r>
              <a:rPr lang="de-DE" altLang="de-DE" i="0" err="1"/>
              <a:t>civil</a:t>
            </a:r>
            <a:r>
              <a:rPr lang="de-DE" altLang="de-DE" i="0"/>
              <a:t> </a:t>
            </a:r>
            <a:r>
              <a:rPr lang="de-DE" altLang="de-DE" i="0" err="1"/>
              <a:t>and</a:t>
            </a:r>
            <a:r>
              <a:rPr lang="de-DE" altLang="de-DE" i="0"/>
              <a:t> administrative </a:t>
            </a:r>
            <a:r>
              <a:rPr lang="de-DE" altLang="de-DE" i="0" err="1"/>
              <a:t>laws</a:t>
            </a:r>
            <a:r>
              <a:rPr lang="de-DE" altLang="de-DE" i="0"/>
              <a:t>, </a:t>
            </a:r>
            <a:r>
              <a:rPr lang="de-DE" altLang="de-DE" i="0" err="1"/>
              <a:t>including</a:t>
            </a:r>
            <a:r>
              <a:rPr lang="de-DE" altLang="de-DE" i="0"/>
              <a:t> </a:t>
            </a:r>
            <a:r>
              <a:rPr lang="de-DE" altLang="de-DE" i="0" err="1"/>
              <a:t>those</a:t>
            </a:r>
            <a:r>
              <a:rPr lang="de-DE" altLang="de-DE" i="0"/>
              <a:t> </a:t>
            </a:r>
            <a:r>
              <a:rPr lang="de-DE" altLang="de-DE" i="0" err="1"/>
              <a:t>related</a:t>
            </a:r>
            <a:r>
              <a:rPr lang="de-DE" altLang="de-DE" i="0"/>
              <a:t> </a:t>
            </a:r>
            <a:r>
              <a:rPr lang="de-DE" altLang="de-DE" i="0" err="1"/>
              <a:t>to</a:t>
            </a:r>
            <a:r>
              <a:rPr lang="de-DE" altLang="de-DE" i="0"/>
              <a:t> </a:t>
            </a:r>
            <a:r>
              <a:rPr lang="de-DE" altLang="de-DE" i="0" err="1"/>
              <a:t>libel</a:t>
            </a:r>
            <a:r>
              <a:rPr lang="de-DE" altLang="de-DE" i="0"/>
              <a:t>, </a:t>
            </a:r>
            <a:r>
              <a:rPr lang="de-DE" altLang="de-DE" i="0" err="1"/>
              <a:t>slander</a:t>
            </a:r>
            <a:r>
              <a:rPr lang="de-DE" altLang="de-DE" i="0"/>
              <a:t>, </a:t>
            </a:r>
            <a:r>
              <a:rPr lang="de-DE" altLang="de-DE" i="0" err="1"/>
              <a:t>copyright</a:t>
            </a:r>
            <a:r>
              <a:rPr lang="de-DE" altLang="de-DE" i="0"/>
              <a:t> </a:t>
            </a:r>
            <a:r>
              <a:rPr lang="de-DE" altLang="de-DE" i="0" err="1"/>
              <a:t>and</a:t>
            </a:r>
            <a:r>
              <a:rPr lang="de-DE" altLang="de-DE" i="0"/>
              <a:t> </a:t>
            </a:r>
            <a:r>
              <a:rPr lang="de-DE" altLang="de-DE" i="0" err="1"/>
              <a:t>data</a:t>
            </a:r>
            <a:r>
              <a:rPr lang="de-DE" altLang="de-DE" i="0"/>
              <a:t> </a:t>
            </a:r>
            <a:r>
              <a:rPr lang="de-DE" altLang="de-DE" i="0" err="1"/>
              <a:t>protection</a:t>
            </a:r>
            <a:r>
              <a:rPr lang="de-DE" altLang="de-DE" i="0"/>
              <a:t>. The </a:t>
            </a:r>
            <a:r>
              <a:rPr lang="de-DE" altLang="de-DE" i="0" err="1"/>
              <a:t>burden</a:t>
            </a:r>
            <a:r>
              <a:rPr lang="de-DE" altLang="de-DE" i="0"/>
              <a:t> </a:t>
            </a:r>
            <a:r>
              <a:rPr lang="de-DE" altLang="de-DE" i="0" err="1"/>
              <a:t>shall</a:t>
            </a:r>
            <a:r>
              <a:rPr lang="de-DE" altLang="de-DE" i="0"/>
              <a:t> fall on </a:t>
            </a:r>
            <a:r>
              <a:rPr lang="de-DE" altLang="de-DE" i="0" err="1"/>
              <a:t>the</a:t>
            </a:r>
            <a:r>
              <a:rPr lang="de-DE" altLang="de-DE" i="0"/>
              <a:t> </a:t>
            </a:r>
            <a:r>
              <a:rPr lang="de-DE" altLang="de-DE" i="0" err="1"/>
              <a:t>subject</a:t>
            </a:r>
            <a:r>
              <a:rPr lang="de-DE" altLang="de-DE" i="0"/>
              <a:t> </a:t>
            </a:r>
            <a:r>
              <a:rPr lang="de-DE" altLang="de-DE" i="0" err="1"/>
              <a:t>of</a:t>
            </a:r>
            <a:r>
              <a:rPr lang="de-DE" altLang="de-DE" i="0"/>
              <a:t> </a:t>
            </a:r>
            <a:r>
              <a:rPr lang="de-DE" altLang="de-DE" i="0" err="1"/>
              <a:t>the</a:t>
            </a:r>
            <a:r>
              <a:rPr lang="de-DE" altLang="de-DE" i="0"/>
              <a:t> </a:t>
            </a:r>
            <a:r>
              <a:rPr lang="de-DE" altLang="de-DE" i="0" err="1"/>
              <a:t>disclosure</a:t>
            </a:r>
            <a:r>
              <a:rPr lang="de-DE" altLang="de-DE" i="0"/>
              <a:t> </a:t>
            </a:r>
            <a:r>
              <a:rPr lang="de-DE" altLang="de-DE" i="0" err="1"/>
              <a:t>to</a:t>
            </a:r>
            <a:r>
              <a:rPr lang="de-DE" altLang="de-DE" i="0"/>
              <a:t> </a:t>
            </a:r>
            <a:r>
              <a:rPr lang="de-DE" altLang="de-DE" i="0" err="1"/>
              <a:t>prove</a:t>
            </a:r>
            <a:r>
              <a:rPr lang="de-DE" altLang="de-DE" i="0"/>
              <a:t> </a:t>
            </a:r>
            <a:r>
              <a:rPr lang="de-DE" altLang="de-DE" i="0" err="1"/>
              <a:t>any</a:t>
            </a:r>
            <a:r>
              <a:rPr lang="de-DE" altLang="de-DE" i="0"/>
              <a:t> </a:t>
            </a:r>
            <a:r>
              <a:rPr lang="de-DE" altLang="de-DE" i="0" err="1"/>
              <a:t>intent</a:t>
            </a:r>
            <a:r>
              <a:rPr lang="de-DE" altLang="de-DE" i="0"/>
              <a:t> on </a:t>
            </a:r>
            <a:r>
              <a:rPr lang="de-DE" altLang="de-DE" i="0" err="1"/>
              <a:t>the</a:t>
            </a:r>
            <a:r>
              <a:rPr lang="de-DE" altLang="de-DE" i="0"/>
              <a:t> </a:t>
            </a:r>
            <a:r>
              <a:rPr lang="de-DE" altLang="de-DE" i="0" err="1"/>
              <a:t>part</a:t>
            </a:r>
            <a:r>
              <a:rPr lang="de-DE" altLang="de-DE" i="0"/>
              <a:t> </a:t>
            </a:r>
            <a:r>
              <a:rPr lang="de-DE" altLang="de-DE" i="0" err="1"/>
              <a:t>of</a:t>
            </a:r>
            <a:r>
              <a:rPr lang="de-DE" altLang="de-DE" i="0"/>
              <a:t> </a:t>
            </a:r>
            <a:r>
              <a:rPr lang="de-DE" altLang="de-DE" i="0" err="1"/>
              <a:t>the</a:t>
            </a:r>
            <a:r>
              <a:rPr lang="de-DE" altLang="de-DE" i="0"/>
              <a:t> </a:t>
            </a:r>
            <a:r>
              <a:rPr lang="de-DE" altLang="de-DE" i="0" err="1"/>
              <a:t>whistleblower</a:t>
            </a:r>
            <a:r>
              <a:rPr lang="de-DE" altLang="de-DE" i="0"/>
              <a:t> </a:t>
            </a:r>
            <a:r>
              <a:rPr lang="de-DE" altLang="de-DE" i="0" err="1"/>
              <a:t>to</a:t>
            </a:r>
            <a:r>
              <a:rPr lang="de-DE" altLang="de-DE" i="0"/>
              <a:t> </a:t>
            </a:r>
            <a:r>
              <a:rPr lang="de-DE" altLang="de-DE" i="0" err="1"/>
              <a:t>violate</a:t>
            </a:r>
            <a:r>
              <a:rPr lang="de-DE" altLang="de-DE" i="0"/>
              <a:t> </a:t>
            </a:r>
            <a:r>
              <a:rPr lang="de-DE" altLang="de-DE" i="0" err="1"/>
              <a:t>the</a:t>
            </a:r>
            <a:r>
              <a:rPr lang="de-DE" altLang="de-DE" i="0"/>
              <a:t> </a:t>
            </a:r>
            <a:r>
              <a:rPr lang="de-DE" altLang="de-DE" i="0" err="1"/>
              <a:t>law</a:t>
            </a:r>
            <a:r>
              <a:rPr lang="de-DE" altLang="de-DE" i="0"/>
              <a:t> (</a:t>
            </a:r>
            <a:r>
              <a:rPr lang="de-DE" altLang="de-DE" i="0" err="1"/>
              <a:t>Transparency</a:t>
            </a:r>
            <a:r>
              <a:rPr lang="de-DE" altLang="de-DE" i="0"/>
              <a:t> International </a:t>
            </a:r>
            <a:r>
              <a:rPr lang="de-DE" altLang="de-DE" i="0" err="1"/>
              <a:t>Principle</a:t>
            </a:r>
            <a:r>
              <a:rPr lang="de-DE" altLang="de-DE" i="0"/>
              <a:t> 10).</a:t>
            </a:r>
          </a:p>
          <a:p>
            <a:pPr marL="171450" indent="-171450" eaLnBrk="1" hangingPunct="1">
              <a:spcBef>
                <a:spcPct val="0"/>
              </a:spcBef>
              <a:buFont typeface="Arial" panose="020B0604020202020204" pitchFamily="34" charset="0"/>
              <a:buChar char="•"/>
            </a:pPr>
            <a:r>
              <a:rPr lang="de-DE" altLang="de-DE" b="1" i="0" err="1"/>
              <a:t>Preservation</a:t>
            </a:r>
            <a:r>
              <a:rPr lang="de-DE" altLang="de-DE" b="1" i="0"/>
              <a:t> </a:t>
            </a:r>
            <a:r>
              <a:rPr lang="de-DE" altLang="de-DE" b="1" i="0" err="1"/>
              <a:t>of</a:t>
            </a:r>
            <a:r>
              <a:rPr lang="de-DE" altLang="de-DE" b="1" i="0"/>
              <a:t> </a:t>
            </a:r>
            <a:r>
              <a:rPr lang="de-DE" altLang="de-DE" b="1" i="0" err="1"/>
              <a:t>rights</a:t>
            </a:r>
            <a:r>
              <a:rPr lang="de-DE" altLang="de-DE" b="1" i="0"/>
              <a:t>: </a:t>
            </a:r>
            <a:r>
              <a:rPr lang="de-DE" altLang="de-DE" i="0" err="1"/>
              <a:t>Any</a:t>
            </a:r>
            <a:r>
              <a:rPr lang="de-DE" altLang="de-DE" i="0"/>
              <a:t> private </a:t>
            </a:r>
            <a:r>
              <a:rPr lang="de-DE" altLang="de-DE" i="0" err="1"/>
              <a:t>rule</a:t>
            </a:r>
            <a:r>
              <a:rPr lang="de-DE" altLang="de-DE" i="0"/>
              <a:t> </a:t>
            </a:r>
            <a:r>
              <a:rPr lang="de-DE" altLang="de-DE" i="0" err="1"/>
              <a:t>or</a:t>
            </a:r>
            <a:r>
              <a:rPr lang="de-DE" altLang="de-DE" i="0"/>
              <a:t> </a:t>
            </a:r>
            <a:r>
              <a:rPr lang="de-DE" altLang="de-DE" i="0" err="1"/>
              <a:t>agreement</a:t>
            </a:r>
            <a:r>
              <a:rPr lang="de-DE" altLang="de-DE" i="0"/>
              <a:t> </a:t>
            </a:r>
            <a:r>
              <a:rPr lang="de-DE" altLang="de-DE" i="0" err="1"/>
              <a:t>is</a:t>
            </a:r>
            <a:r>
              <a:rPr lang="de-DE" altLang="de-DE" i="0"/>
              <a:t> invalid </a:t>
            </a:r>
            <a:r>
              <a:rPr lang="de-DE" altLang="de-DE" i="0" err="1"/>
              <a:t>if</a:t>
            </a:r>
            <a:r>
              <a:rPr lang="de-DE" altLang="de-DE" i="0"/>
              <a:t> </a:t>
            </a:r>
            <a:r>
              <a:rPr lang="de-DE" altLang="de-DE" i="0" err="1"/>
              <a:t>it</a:t>
            </a:r>
            <a:r>
              <a:rPr lang="de-DE" altLang="de-DE" i="0"/>
              <a:t> </a:t>
            </a:r>
            <a:r>
              <a:rPr lang="de-DE" altLang="de-DE" i="0" err="1"/>
              <a:t>obstructs</a:t>
            </a:r>
            <a:r>
              <a:rPr lang="de-DE" altLang="de-DE" i="0"/>
              <a:t> </a:t>
            </a:r>
            <a:r>
              <a:rPr lang="de-DE" altLang="de-DE" i="0" err="1"/>
              <a:t>whistleblower</a:t>
            </a:r>
            <a:r>
              <a:rPr lang="de-DE" altLang="de-DE" i="0"/>
              <a:t> </a:t>
            </a:r>
            <a:r>
              <a:rPr lang="de-DE" altLang="de-DE" i="0" err="1"/>
              <a:t>protections</a:t>
            </a:r>
            <a:r>
              <a:rPr lang="de-DE" altLang="de-DE" i="0"/>
              <a:t> </a:t>
            </a:r>
            <a:r>
              <a:rPr lang="de-DE" altLang="de-DE" i="0" err="1"/>
              <a:t>and</a:t>
            </a:r>
            <a:r>
              <a:rPr lang="de-DE" altLang="de-DE" i="0"/>
              <a:t> </a:t>
            </a:r>
            <a:r>
              <a:rPr lang="de-DE" altLang="de-DE" i="0" err="1"/>
              <a:t>rights</a:t>
            </a:r>
            <a:r>
              <a:rPr lang="de-DE" altLang="de-DE" i="0"/>
              <a:t>. </a:t>
            </a:r>
            <a:r>
              <a:rPr lang="de-DE" altLang="de-DE" i="0" err="1"/>
              <a:t>For</a:t>
            </a:r>
            <a:r>
              <a:rPr lang="de-DE" altLang="de-DE" i="0"/>
              <a:t> </a:t>
            </a:r>
            <a:r>
              <a:rPr lang="de-DE" altLang="de-DE" i="0" err="1"/>
              <a:t>instance</a:t>
            </a:r>
            <a:r>
              <a:rPr lang="de-DE" altLang="de-DE" i="0"/>
              <a:t>, </a:t>
            </a:r>
            <a:r>
              <a:rPr lang="de-DE" altLang="de-DE" i="0" err="1"/>
              <a:t>whistleblower</a:t>
            </a:r>
            <a:r>
              <a:rPr lang="de-DE" altLang="de-DE" i="0"/>
              <a:t> </a:t>
            </a:r>
            <a:r>
              <a:rPr lang="de-DE" altLang="de-DE" i="0" err="1"/>
              <a:t>rights</a:t>
            </a:r>
            <a:r>
              <a:rPr lang="de-DE" altLang="de-DE" i="0"/>
              <a:t> </a:t>
            </a:r>
            <a:r>
              <a:rPr lang="de-DE" altLang="de-DE" i="0" err="1"/>
              <a:t>shall</a:t>
            </a:r>
            <a:r>
              <a:rPr lang="de-DE" altLang="de-DE" i="0"/>
              <a:t> </a:t>
            </a:r>
            <a:r>
              <a:rPr lang="de-DE" altLang="de-DE" i="0" err="1"/>
              <a:t>override</a:t>
            </a:r>
            <a:r>
              <a:rPr lang="de-DE" altLang="de-DE" i="0"/>
              <a:t> </a:t>
            </a:r>
            <a:r>
              <a:rPr lang="de-DE" altLang="de-DE" i="0" err="1"/>
              <a:t>employee</a:t>
            </a:r>
            <a:r>
              <a:rPr lang="de-DE" altLang="de-DE" i="0"/>
              <a:t> “</a:t>
            </a:r>
            <a:r>
              <a:rPr lang="de-DE" altLang="de-DE" i="0" err="1"/>
              <a:t>loyalty</a:t>
            </a:r>
            <a:r>
              <a:rPr lang="de-DE" altLang="de-DE" i="0"/>
              <a:t>” </a:t>
            </a:r>
            <a:r>
              <a:rPr lang="de-DE" altLang="de-DE" i="0" err="1"/>
              <a:t>oaths</a:t>
            </a:r>
            <a:r>
              <a:rPr lang="de-DE" altLang="de-DE" i="0"/>
              <a:t> </a:t>
            </a:r>
            <a:r>
              <a:rPr lang="de-DE" altLang="de-DE" i="0" err="1"/>
              <a:t>and</a:t>
            </a:r>
            <a:r>
              <a:rPr lang="de-DE" altLang="de-DE" i="0"/>
              <a:t> </a:t>
            </a:r>
            <a:r>
              <a:rPr lang="de-DE" altLang="de-DE" i="0" err="1"/>
              <a:t>confidentiality</a:t>
            </a:r>
            <a:r>
              <a:rPr lang="de-DE" altLang="de-DE" i="0"/>
              <a:t>/</a:t>
            </a:r>
            <a:r>
              <a:rPr lang="de-DE" altLang="de-DE" i="0" err="1"/>
              <a:t>nondisclosure</a:t>
            </a:r>
            <a:r>
              <a:rPr lang="de-DE" altLang="de-DE" i="0"/>
              <a:t> </a:t>
            </a:r>
            <a:r>
              <a:rPr lang="de-DE" altLang="de-DE" i="0" err="1"/>
              <a:t>agreements</a:t>
            </a:r>
            <a:r>
              <a:rPr lang="de-DE" altLang="de-DE" i="0"/>
              <a:t> (“</a:t>
            </a:r>
            <a:r>
              <a:rPr lang="de-DE" altLang="de-DE" i="0" err="1"/>
              <a:t>gag</a:t>
            </a:r>
            <a:r>
              <a:rPr lang="de-DE" altLang="de-DE" i="0"/>
              <a:t> </a:t>
            </a:r>
            <a:r>
              <a:rPr lang="de-DE" altLang="de-DE" i="0" err="1"/>
              <a:t>orders</a:t>
            </a:r>
            <a:r>
              <a:rPr lang="de-DE" altLang="de-DE" i="0"/>
              <a:t>”) (</a:t>
            </a:r>
            <a:r>
              <a:rPr lang="de-DE" altLang="de-DE" i="0" err="1"/>
              <a:t>Transparency</a:t>
            </a:r>
            <a:r>
              <a:rPr lang="de-DE" altLang="de-DE" i="0"/>
              <a:t> International </a:t>
            </a:r>
            <a:r>
              <a:rPr lang="de-DE" altLang="de-DE" i="0" err="1"/>
              <a:t>Principle</a:t>
            </a:r>
            <a:r>
              <a:rPr lang="de-DE" altLang="de-DE" i="0"/>
              <a:t> 12).</a:t>
            </a:r>
          </a:p>
          <a:p>
            <a:pPr marL="171450" indent="-171450" eaLnBrk="1" hangingPunct="1">
              <a:spcBef>
                <a:spcPct val="0"/>
              </a:spcBef>
              <a:buFont typeface="Arial" panose="020B0604020202020204" pitchFamily="34" charset="0"/>
              <a:buChar char="•"/>
            </a:pPr>
            <a:r>
              <a:rPr lang="de-DE" altLang="de-DE" b="1" i="0"/>
              <a:t>National </a:t>
            </a:r>
            <a:r>
              <a:rPr lang="de-DE" altLang="de-DE" b="1" i="0" err="1"/>
              <a:t>security</a:t>
            </a:r>
            <a:r>
              <a:rPr lang="de-DE" altLang="de-DE" b="1" i="0"/>
              <a:t>/</a:t>
            </a:r>
            <a:r>
              <a:rPr lang="de-DE" altLang="de-DE" b="1" i="0" err="1"/>
              <a:t>official</a:t>
            </a:r>
            <a:r>
              <a:rPr lang="de-DE" altLang="de-DE" b="1" i="0"/>
              <a:t> </a:t>
            </a:r>
            <a:r>
              <a:rPr lang="de-DE" altLang="de-DE" b="1" i="0" err="1"/>
              <a:t>secrets</a:t>
            </a:r>
            <a:r>
              <a:rPr lang="de-DE" altLang="de-DE" b="1" i="0"/>
              <a:t>: </a:t>
            </a:r>
            <a:r>
              <a:rPr lang="de-DE" altLang="de-DE" i="0" err="1"/>
              <a:t>Where</a:t>
            </a:r>
            <a:r>
              <a:rPr lang="de-DE" altLang="de-DE" i="0"/>
              <a:t> a </a:t>
            </a:r>
            <a:r>
              <a:rPr lang="de-DE" altLang="de-DE" i="0" err="1"/>
              <a:t>disclosure</a:t>
            </a:r>
            <a:r>
              <a:rPr lang="de-DE" altLang="de-DE" i="0"/>
              <a:t> </a:t>
            </a:r>
            <a:r>
              <a:rPr lang="de-DE" altLang="de-DE" i="0" err="1"/>
              <a:t>concerns</a:t>
            </a:r>
            <a:r>
              <a:rPr lang="de-DE" altLang="de-DE" i="0"/>
              <a:t> </a:t>
            </a:r>
            <a:r>
              <a:rPr lang="de-DE" altLang="de-DE" i="0" err="1"/>
              <a:t>matters</a:t>
            </a:r>
            <a:r>
              <a:rPr lang="de-DE" altLang="de-DE" i="0"/>
              <a:t> </a:t>
            </a:r>
            <a:r>
              <a:rPr lang="de-DE" altLang="de-DE" i="0" err="1"/>
              <a:t>of</a:t>
            </a:r>
            <a:r>
              <a:rPr lang="de-DE" altLang="de-DE" i="0"/>
              <a:t> national </a:t>
            </a:r>
            <a:r>
              <a:rPr lang="de-DE" altLang="de-DE" i="0" err="1"/>
              <a:t>security</a:t>
            </a:r>
            <a:r>
              <a:rPr lang="de-DE" altLang="de-DE" i="0"/>
              <a:t>, </a:t>
            </a:r>
            <a:r>
              <a:rPr lang="de-DE" altLang="de-DE" i="0" err="1"/>
              <a:t>official</a:t>
            </a:r>
            <a:r>
              <a:rPr lang="de-DE" altLang="de-DE" i="0"/>
              <a:t> </a:t>
            </a:r>
            <a:r>
              <a:rPr lang="de-DE" altLang="de-DE" i="0" err="1"/>
              <a:t>or</a:t>
            </a:r>
            <a:r>
              <a:rPr lang="de-DE" altLang="de-DE" i="0"/>
              <a:t> </a:t>
            </a:r>
            <a:r>
              <a:rPr lang="de-DE" altLang="de-DE" i="0" err="1"/>
              <a:t>military</a:t>
            </a:r>
            <a:r>
              <a:rPr lang="de-DE" altLang="de-DE" i="0"/>
              <a:t> </a:t>
            </a:r>
            <a:r>
              <a:rPr lang="de-DE" altLang="de-DE" i="0" err="1"/>
              <a:t>secrets</a:t>
            </a:r>
            <a:r>
              <a:rPr lang="de-DE" altLang="de-DE" i="0"/>
              <a:t>, </a:t>
            </a:r>
            <a:r>
              <a:rPr lang="de-DE" altLang="de-DE" i="0" err="1"/>
              <a:t>or</a:t>
            </a:r>
            <a:r>
              <a:rPr lang="de-DE" altLang="de-DE" i="0"/>
              <a:t> </a:t>
            </a:r>
            <a:r>
              <a:rPr lang="de-DE" altLang="de-DE" i="0" err="1"/>
              <a:t>classified</a:t>
            </a:r>
            <a:r>
              <a:rPr lang="de-DE" altLang="de-DE" i="0"/>
              <a:t> </a:t>
            </a:r>
            <a:r>
              <a:rPr lang="de-DE" altLang="de-DE" i="0" err="1"/>
              <a:t>information</a:t>
            </a:r>
            <a:r>
              <a:rPr lang="de-DE" altLang="de-DE" i="0"/>
              <a:t>, </a:t>
            </a:r>
            <a:r>
              <a:rPr lang="de-DE" altLang="de-DE" i="0" err="1"/>
              <a:t>special</a:t>
            </a:r>
            <a:r>
              <a:rPr lang="de-DE" altLang="de-DE" i="0"/>
              <a:t> </a:t>
            </a:r>
            <a:r>
              <a:rPr lang="de-DE" altLang="de-DE" i="0" err="1"/>
              <a:t>procedures</a:t>
            </a:r>
            <a:r>
              <a:rPr lang="de-DE" altLang="de-DE" i="0"/>
              <a:t> </a:t>
            </a:r>
            <a:r>
              <a:rPr lang="de-DE" altLang="de-DE" i="0" err="1"/>
              <a:t>and</a:t>
            </a:r>
            <a:r>
              <a:rPr lang="de-DE" altLang="de-DE" i="0"/>
              <a:t> </a:t>
            </a:r>
            <a:r>
              <a:rPr lang="de-DE" altLang="de-DE" i="0" err="1"/>
              <a:t>safeguards</a:t>
            </a:r>
            <a:r>
              <a:rPr lang="de-DE" altLang="de-DE" i="0"/>
              <a:t> </a:t>
            </a:r>
            <a:r>
              <a:rPr lang="de-DE" altLang="de-DE" i="0" err="1"/>
              <a:t>for</a:t>
            </a:r>
            <a:r>
              <a:rPr lang="de-DE" altLang="de-DE" i="0"/>
              <a:t> </a:t>
            </a:r>
            <a:r>
              <a:rPr lang="de-DE" altLang="de-DE" i="0" err="1"/>
              <a:t>reporting</a:t>
            </a:r>
            <a:r>
              <a:rPr lang="de-DE" altLang="de-DE" i="0"/>
              <a:t> </a:t>
            </a:r>
            <a:r>
              <a:rPr lang="de-DE" altLang="de-DE" i="0" err="1"/>
              <a:t>that</a:t>
            </a:r>
            <a:r>
              <a:rPr lang="de-DE" altLang="de-DE" i="0"/>
              <a:t> </a:t>
            </a:r>
            <a:r>
              <a:rPr lang="de-DE" altLang="de-DE" i="0" err="1"/>
              <a:t>take</a:t>
            </a:r>
            <a:r>
              <a:rPr lang="de-DE" altLang="de-DE" i="0"/>
              <a:t> </a:t>
            </a:r>
            <a:r>
              <a:rPr lang="de-DE" altLang="de-DE" i="0" err="1"/>
              <a:t>into</a:t>
            </a:r>
            <a:r>
              <a:rPr lang="de-DE" altLang="de-DE" i="0"/>
              <a:t> </a:t>
            </a:r>
            <a:r>
              <a:rPr lang="de-DE" altLang="de-DE" i="0" err="1"/>
              <a:t>account</a:t>
            </a:r>
            <a:r>
              <a:rPr lang="de-DE" altLang="de-DE" i="0"/>
              <a:t> </a:t>
            </a:r>
            <a:r>
              <a:rPr lang="de-DE" altLang="de-DE" i="0" err="1"/>
              <a:t>the</a:t>
            </a:r>
            <a:r>
              <a:rPr lang="de-DE" altLang="de-DE" i="0"/>
              <a:t> sensitive </a:t>
            </a:r>
            <a:r>
              <a:rPr lang="de-DE" altLang="de-DE" i="0" err="1"/>
              <a:t>nature</a:t>
            </a:r>
            <a:r>
              <a:rPr lang="de-DE" altLang="de-DE" i="0"/>
              <a:t> </a:t>
            </a:r>
            <a:r>
              <a:rPr lang="de-DE" altLang="de-DE" i="0" err="1"/>
              <a:t>of</a:t>
            </a:r>
            <a:r>
              <a:rPr lang="de-DE" altLang="de-DE" i="0"/>
              <a:t> </a:t>
            </a:r>
            <a:r>
              <a:rPr lang="de-DE" altLang="de-DE" i="0" err="1"/>
              <a:t>the</a:t>
            </a:r>
            <a:r>
              <a:rPr lang="de-DE" altLang="de-DE" i="0"/>
              <a:t> </a:t>
            </a:r>
            <a:r>
              <a:rPr lang="de-DE" altLang="de-DE" i="0" err="1"/>
              <a:t>subject</a:t>
            </a:r>
            <a:r>
              <a:rPr lang="de-DE" altLang="de-DE" i="0"/>
              <a:t> matter </a:t>
            </a:r>
            <a:r>
              <a:rPr lang="de-DE" altLang="de-DE" i="0" err="1"/>
              <a:t>may</a:t>
            </a:r>
            <a:r>
              <a:rPr lang="de-DE" altLang="de-DE" i="0"/>
              <a:t> </a:t>
            </a:r>
            <a:r>
              <a:rPr lang="de-DE" altLang="de-DE" i="0" err="1"/>
              <a:t>be</a:t>
            </a:r>
            <a:r>
              <a:rPr lang="de-DE" altLang="de-DE" i="0"/>
              <a:t> </a:t>
            </a:r>
            <a:r>
              <a:rPr lang="de-DE" altLang="de-DE" i="0" err="1"/>
              <a:t>adopted</a:t>
            </a:r>
            <a:r>
              <a:rPr lang="de-DE" altLang="de-DE" i="0"/>
              <a:t> in </a:t>
            </a:r>
            <a:r>
              <a:rPr lang="de-DE" altLang="de-DE" i="0" err="1"/>
              <a:t>order</a:t>
            </a:r>
            <a:r>
              <a:rPr lang="de-DE" altLang="de-DE" i="0"/>
              <a:t> </a:t>
            </a:r>
            <a:r>
              <a:rPr lang="de-DE" altLang="de-DE" i="0" err="1"/>
              <a:t>to</a:t>
            </a:r>
            <a:r>
              <a:rPr lang="de-DE" altLang="de-DE" i="0"/>
              <a:t> promote </a:t>
            </a:r>
            <a:r>
              <a:rPr lang="de-DE" altLang="de-DE" i="0" err="1"/>
              <a:t>successful</a:t>
            </a:r>
            <a:r>
              <a:rPr lang="de-DE" altLang="de-DE" i="0"/>
              <a:t> internal follow-</a:t>
            </a:r>
            <a:r>
              <a:rPr lang="de-DE" altLang="de-DE" i="0" err="1"/>
              <a:t>up</a:t>
            </a:r>
            <a:r>
              <a:rPr lang="de-DE" altLang="de-DE" i="0"/>
              <a:t> </a:t>
            </a:r>
            <a:r>
              <a:rPr lang="de-DE" altLang="de-DE" i="0" err="1"/>
              <a:t>and</a:t>
            </a:r>
            <a:r>
              <a:rPr lang="de-DE" altLang="de-DE" i="0"/>
              <a:t> </a:t>
            </a:r>
            <a:r>
              <a:rPr lang="de-DE" altLang="de-DE" i="0" err="1"/>
              <a:t>resolution</a:t>
            </a:r>
            <a:r>
              <a:rPr lang="de-DE" altLang="de-DE" i="0"/>
              <a:t>, </a:t>
            </a:r>
            <a:r>
              <a:rPr lang="de-DE" altLang="de-DE" i="0" err="1"/>
              <a:t>and</a:t>
            </a:r>
            <a:r>
              <a:rPr lang="de-DE" altLang="de-DE" i="0"/>
              <a:t> </a:t>
            </a:r>
            <a:r>
              <a:rPr lang="de-DE" altLang="de-DE" i="0" err="1"/>
              <a:t>to</a:t>
            </a:r>
            <a:r>
              <a:rPr lang="de-DE" altLang="de-DE" i="0"/>
              <a:t> </a:t>
            </a:r>
            <a:r>
              <a:rPr lang="de-DE" altLang="de-DE" i="0" err="1"/>
              <a:t>prevent</a:t>
            </a:r>
            <a:r>
              <a:rPr lang="de-DE" altLang="de-DE" i="0"/>
              <a:t> </a:t>
            </a:r>
            <a:r>
              <a:rPr lang="de-DE" altLang="de-DE" i="0" err="1"/>
              <a:t>unnecessary</a:t>
            </a:r>
            <a:r>
              <a:rPr lang="de-DE" altLang="de-DE" i="0"/>
              <a:t> </a:t>
            </a:r>
            <a:r>
              <a:rPr lang="de-DE" altLang="de-DE" i="0" err="1"/>
              <a:t>external</a:t>
            </a:r>
            <a:r>
              <a:rPr lang="de-DE" altLang="de-DE" i="0"/>
              <a:t> </a:t>
            </a:r>
            <a:r>
              <a:rPr lang="de-DE" altLang="de-DE" i="0" err="1"/>
              <a:t>exposure</a:t>
            </a:r>
            <a:r>
              <a:rPr lang="de-DE" altLang="de-DE" i="0"/>
              <a:t>. These </a:t>
            </a:r>
            <a:r>
              <a:rPr lang="de-DE" altLang="de-DE" i="0" err="1"/>
              <a:t>procedures</a:t>
            </a:r>
            <a:r>
              <a:rPr lang="de-DE" altLang="de-DE" i="0"/>
              <a:t> </a:t>
            </a:r>
            <a:r>
              <a:rPr lang="de-DE" altLang="de-DE" i="0" err="1"/>
              <a:t>should</a:t>
            </a:r>
            <a:r>
              <a:rPr lang="de-DE" altLang="de-DE" i="0"/>
              <a:t> </a:t>
            </a:r>
            <a:r>
              <a:rPr lang="de-DE" altLang="de-DE" i="0" err="1"/>
              <a:t>permit</a:t>
            </a:r>
            <a:r>
              <a:rPr lang="de-DE" altLang="de-DE" i="0"/>
              <a:t> internal </a:t>
            </a:r>
            <a:r>
              <a:rPr lang="de-DE" altLang="de-DE" i="0" err="1"/>
              <a:t>disclosures</a:t>
            </a:r>
            <a:r>
              <a:rPr lang="de-DE" altLang="de-DE" i="0"/>
              <a:t>, </a:t>
            </a:r>
            <a:r>
              <a:rPr lang="de-DE" altLang="de-DE" i="0" err="1"/>
              <a:t>disclosure</a:t>
            </a:r>
            <a:r>
              <a:rPr lang="de-DE" altLang="de-DE" i="0"/>
              <a:t> </a:t>
            </a:r>
            <a:r>
              <a:rPr lang="de-DE" altLang="de-DE" i="0" err="1"/>
              <a:t>to</a:t>
            </a:r>
            <a:r>
              <a:rPr lang="de-DE" altLang="de-DE" i="0"/>
              <a:t> an </a:t>
            </a:r>
            <a:r>
              <a:rPr lang="de-DE" altLang="de-DE" i="0" err="1"/>
              <a:t>autonomous</a:t>
            </a:r>
            <a:r>
              <a:rPr lang="de-DE" altLang="de-DE" i="0"/>
              <a:t> </a:t>
            </a:r>
            <a:r>
              <a:rPr lang="de-DE" altLang="de-DE" i="0" err="1"/>
              <a:t>oversight</a:t>
            </a:r>
            <a:r>
              <a:rPr lang="de-DE" altLang="de-DE" i="0"/>
              <a:t> </a:t>
            </a:r>
            <a:r>
              <a:rPr lang="de-DE" altLang="de-DE" i="0" err="1"/>
              <a:t>body</a:t>
            </a:r>
            <a:r>
              <a:rPr lang="de-DE" altLang="de-DE" i="0"/>
              <a:t> </a:t>
            </a:r>
            <a:r>
              <a:rPr lang="de-DE" altLang="de-DE" i="0" err="1"/>
              <a:t>that</a:t>
            </a:r>
            <a:r>
              <a:rPr lang="de-DE" altLang="de-DE" i="0"/>
              <a:t> </a:t>
            </a:r>
            <a:r>
              <a:rPr lang="de-DE" altLang="de-DE" i="0" err="1"/>
              <a:t>is</a:t>
            </a:r>
            <a:r>
              <a:rPr lang="de-DE" altLang="de-DE" i="0"/>
              <a:t> </a:t>
            </a:r>
            <a:r>
              <a:rPr lang="de-DE" altLang="de-DE" i="0" err="1"/>
              <a:t>institutionally</a:t>
            </a:r>
            <a:r>
              <a:rPr lang="de-DE" altLang="de-DE" i="0"/>
              <a:t> </a:t>
            </a:r>
            <a:r>
              <a:rPr lang="de-DE" altLang="de-DE" i="0" err="1"/>
              <a:t>and</a:t>
            </a:r>
            <a:r>
              <a:rPr lang="de-DE" altLang="de-DE" i="0"/>
              <a:t> </a:t>
            </a:r>
            <a:r>
              <a:rPr lang="de-DE" altLang="de-DE" i="0" err="1"/>
              <a:t>operationally</a:t>
            </a:r>
            <a:r>
              <a:rPr lang="de-DE" altLang="de-DE" i="0"/>
              <a:t> </a:t>
            </a:r>
            <a:r>
              <a:rPr lang="de-DE" altLang="de-DE" i="0" err="1"/>
              <a:t>independent</a:t>
            </a:r>
            <a:r>
              <a:rPr lang="de-DE" altLang="de-DE" i="0"/>
              <a:t> </a:t>
            </a:r>
            <a:r>
              <a:rPr lang="de-DE" altLang="de-DE" i="0" err="1"/>
              <a:t>from</a:t>
            </a:r>
            <a:r>
              <a:rPr lang="de-DE" altLang="de-DE" i="0"/>
              <a:t> </a:t>
            </a:r>
            <a:r>
              <a:rPr lang="de-DE" altLang="de-DE" i="0" err="1"/>
              <a:t>the</a:t>
            </a:r>
            <a:r>
              <a:rPr lang="de-DE" altLang="de-DE" i="0"/>
              <a:t> </a:t>
            </a:r>
            <a:r>
              <a:rPr lang="de-DE" altLang="de-DE" i="0" err="1"/>
              <a:t>security</a:t>
            </a:r>
            <a:r>
              <a:rPr lang="de-DE" altLang="de-DE" i="0"/>
              <a:t> </a:t>
            </a:r>
            <a:r>
              <a:rPr lang="de-DE" altLang="de-DE" i="0" err="1"/>
              <a:t>sector</a:t>
            </a:r>
            <a:r>
              <a:rPr lang="de-DE" altLang="de-DE" i="0"/>
              <a:t>, </a:t>
            </a:r>
            <a:r>
              <a:rPr lang="de-DE" altLang="de-DE" i="0" err="1"/>
              <a:t>or</a:t>
            </a:r>
            <a:r>
              <a:rPr lang="de-DE" altLang="de-DE" i="0"/>
              <a:t> </a:t>
            </a:r>
            <a:r>
              <a:rPr lang="de-DE" altLang="de-DE" i="0" err="1"/>
              <a:t>disclosures</a:t>
            </a:r>
            <a:r>
              <a:rPr lang="de-DE" altLang="de-DE" i="0"/>
              <a:t> </a:t>
            </a:r>
            <a:r>
              <a:rPr lang="de-DE" altLang="de-DE" i="0" err="1"/>
              <a:t>to</a:t>
            </a:r>
            <a:r>
              <a:rPr lang="de-DE" altLang="de-DE" i="0"/>
              <a:t> </a:t>
            </a:r>
            <a:r>
              <a:rPr lang="de-DE" altLang="de-DE" i="0" err="1"/>
              <a:t>authorities</a:t>
            </a:r>
            <a:r>
              <a:rPr lang="de-DE" altLang="de-DE" i="0"/>
              <a:t> </a:t>
            </a:r>
            <a:r>
              <a:rPr lang="de-DE" altLang="de-DE" i="0" err="1"/>
              <a:t>with</a:t>
            </a:r>
            <a:r>
              <a:rPr lang="de-DE" altLang="de-DE" i="0"/>
              <a:t> </a:t>
            </a:r>
            <a:r>
              <a:rPr lang="de-DE" altLang="de-DE" i="0" err="1"/>
              <a:t>the</a:t>
            </a:r>
            <a:r>
              <a:rPr lang="de-DE" altLang="de-DE" i="0"/>
              <a:t> </a:t>
            </a:r>
            <a:r>
              <a:rPr lang="de-DE" altLang="de-DE" i="0" err="1"/>
              <a:t>appropriate</a:t>
            </a:r>
            <a:r>
              <a:rPr lang="de-DE" altLang="de-DE" i="0"/>
              <a:t> </a:t>
            </a:r>
            <a:r>
              <a:rPr lang="de-DE" altLang="de-DE" i="0" err="1"/>
              <a:t>security</a:t>
            </a:r>
            <a:r>
              <a:rPr lang="de-DE" altLang="de-DE" i="0"/>
              <a:t> </a:t>
            </a:r>
            <a:r>
              <a:rPr lang="de-DE" altLang="de-DE" i="0" err="1"/>
              <a:t>clearance</a:t>
            </a:r>
            <a:r>
              <a:rPr lang="de-DE" altLang="de-DE" i="0"/>
              <a:t>. </a:t>
            </a:r>
            <a:r>
              <a:rPr lang="de-DE" altLang="de-DE" i="0" err="1"/>
              <a:t>External</a:t>
            </a:r>
            <a:r>
              <a:rPr lang="de-DE" altLang="de-DE" i="0"/>
              <a:t> </a:t>
            </a:r>
            <a:r>
              <a:rPr lang="de-DE" altLang="de-DE" i="0" err="1"/>
              <a:t>disclosure</a:t>
            </a:r>
            <a:r>
              <a:rPr lang="de-DE" altLang="de-DE" i="0"/>
              <a:t> (i.e. </a:t>
            </a:r>
            <a:r>
              <a:rPr lang="de-DE" altLang="de-DE" i="0" err="1"/>
              <a:t>to</a:t>
            </a:r>
            <a:r>
              <a:rPr lang="de-DE" altLang="de-DE" i="0"/>
              <a:t> </a:t>
            </a:r>
            <a:r>
              <a:rPr lang="de-DE" altLang="de-DE" i="0" err="1"/>
              <a:t>the</a:t>
            </a:r>
            <a:r>
              <a:rPr lang="de-DE" altLang="de-DE" i="0"/>
              <a:t> </a:t>
            </a:r>
            <a:r>
              <a:rPr lang="de-DE" altLang="de-DE" i="0" err="1"/>
              <a:t>media</a:t>
            </a:r>
            <a:r>
              <a:rPr lang="de-DE" altLang="de-DE" i="0"/>
              <a:t>, </a:t>
            </a:r>
            <a:r>
              <a:rPr lang="de-DE" altLang="de-DE" i="0" err="1"/>
              <a:t>civil</a:t>
            </a:r>
            <a:r>
              <a:rPr lang="de-DE" altLang="de-DE" i="0"/>
              <a:t> </a:t>
            </a:r>
            <a:r>
              <a:rPr lang="de-DE" altLang="de-DE" i="0" err="1"/>
              <a:t>society</a:t>
            </a:r>
            <a:r>
              <a:rPr lang="de-DE" altLang="de-DE" i="0"/>
              <a:t> </a:t>
            </a:r>
            <a:r>
              <a:rPr lang="de-DE" altLang="de-DE" i="0" err="1"/>
              <a:t>organizations</a:t>
            </a:r>
            <a:r>
              <a:rPr lang="de-DE" altLang="de-DE" i="0"/>
              <a:t>) </a:t>
            </a:r>
            <a:r>
              <a:rPr lang="de-DE" altLang="de-DE" i="0" err="1"/>
              <a:t>would</a:t>
            </a:r>
            <a:r>
              <a:rPr lang="de-DE" altLang="de-DE" i="0"/>
              <a:t> </a:t>
            </a:r>
            <a:r>
              <a:rPr lang="de-DE" altLang="de-DE" i="0" err="1"/>
              <a:t>be</a:t>
            </a:r>
            <a:r>
              <a:rPr lang="de-DE" altLang="de-DE" i="0"/>
              <a:t> </a:t>
            </a:r>
            <a:r>
              <a:rPr lang="de-DE" altLang="de-DE" i="0" err="1"/>
              <a:t>justified</a:t>
            </a:r>
            <a:r>
              <a:rPr lang="de-DE" altLang="de-DE" i="0"/>
              <a:t> in </a:t>
            </a:r>
            <a:r>
              <a:rPr lang="de-DE" altLang="de-DE" i="0" err="1"/>
              <a:t>demonstrable</a:t>
            </a:r>
            <a:r>
              <a:rPr lang="de-DE" altLang="de-DE" i="0"/>
              <a:t> </a:t>
            </a:r>
            <a:r>
              <a:rPr lang="de-DE" altLang="de-DE" i="0" err="1"/>
              <a:t>cases</a:t>
            </a:r>
            <a:r>
              <a:rPr lang="de-DE" altLang="de-DE" i="0"/>
              <a:t> </a:t>
            </a:r>
            <a:r>
              <a:rPr lang="de-DE" altLang="de-DE" i="0" err="1"/>
              <a:t>of</a:t>
            </a:r>
            <a:r>
              <a:rPr lang="de-DE" altLang="de-DE" i="0"/>
              <a:t> urgent </a:t>
            </a:r>
            <a:r>
              <a:rPr lang="de-DE" altLang="de-DE" i="0" err="1"/>
              <a:t>or</a:t>
            </a:r>
            <a:r>
              <a:rPr lang="de-DE" altLang="de-DE" i="0"/>
              <a:t> grave </a:t>
            </a:r>
            <a:r>
              <a:rPr lang="de-DE" altLang="de-DE" i="0" err="1"/>
              <a:t>threats</a:t>
            </a:r>
            <a:r>
              <a:rPr lang="de-DE" altLang="de-DE" i="0"/>
              <a:t> </a:t>
            </a:r>
            <a:r>
              <a:rPr lang="de-DE" altLang="de-DE" i="0" err="1"/>
              <a:t>to</a:t>
            </a:r>
            <a:r>
              <a:rPr lang="de-DE" altLang="de-DE" i="0"/>
              <a:t> </a:t>
            </a:r>
            <a:r>
              <a:rPr lang="de-DE" altLang="de-DE" i="0" err="1"/>
              <a:t>public</a:t>
            </a:r>
            <a:r>
              <a:rPr lang="de-DE" altLang="de-DE" i="0"/>
              <a:t> </a:t>
            </a:r>
            <a:r>
              <a:rPr lang="de-DE" altLang="de-DE" i="0" err="1"/>
              <a:t>health</a:t>
            </a:r>
            <a:r>
              <a:rPr lang="de-DE" altLang="de-DE" i="0"/>
              <a:t>, </a:t>
            </a:r>
            <a:r>
              <a:rPr lang="de-DE" altLang="de-DE" i="0" err="1"/>
              <a:t>safety</a:t>
            </a:r>
            <a:r>
              <a:rPr lang="de-DE" altLang="de-DE" i="0"/>
              <a:t> </a:t>
            </a:r>
            <a:r>
              <a:rPr lang="de-DE" altLang="de-DE" i="0" err="1"/>
              <a:t>or</a:t>
            </a:r>
            <a:r>
              <a:rPr lang="de-DE" altLang="de-DE" i="0"/>
              <a:t> </a:t>
            </a:r>
            <a:r>
              <a:rPr lang="de-DE" altLang="de-DE" i="0" err="1"/>
              <a:t>the</a:t>
            </a:r>
            <a:r>
              <a:rPr lang="de-DE" altLang="de-DE" i="0"/>
              <a:t> </a:t>
            </a:r>
            <a:r>
              <a:rPr lang="de-DE" altLang="de-DE" i="0" err="1"/>
              <a:t>environment</a:t>
            </a:r>
            <a:r>
              <a:rPr lang="de-DE" altLang="de-DE" i="0"/>
              <a:t>, </a:t>
            </a:r>
            <a:r>
              <a:rPr lang="de-DE" altLang="de-DE" i="0" err="1"/>
              <a:t>if</a:t>
            </a:r>
            <a:r>
              <a:rPr lang="de-DE" altLang="de-DE" i="0"/>
              <a:t> an internal </a:t>
            </a:r>
            <a:r>
              <a:rPr lang="de-DE" altLang="de-DE" i="0" err="1"/>
              <a:t>disclosure</a:t>
            </a:r>
            <a:r>
              <a:rPr lang="de-DE" altLang="de-DE" i="0"/>
              <a:t> </a:t>
            </a:r>
            <a:r>
              <a:rPr lang="de-DE" altLang="de-DE" i="0" err="1"/>
              <a:t>could</a:t>
            </a:r>
            <a:r>
              <a:rPr lang="de-DE" altLang="de-DE" i="0"/>
              <a:t> </a:t>
            </a:r>
            <a:r>
              <a:rPr lang="de-DE" altLang="de-DE" i="0" err="1"/>
              <a:t>lead</a:t>
            </a:r>
            <a:r>
              <a:rPr lang="de-DE" altLang="de-DE" i="0"/>
              <a:t> </a:t>
            </a:r>
            <a:r>
              <a:rPr lang="de-DE" altLang="de-DE" i="0" err="1"/>
              <a:t>to</a:t>
            </a:r>
            <a:r>
              <a:rPr lang="de-DE" altLang="de-DE" i="0"/>
              <a:t> personal </a:t>
            </a:r>
            <a:r>
              <a:rPr lang="de-DE" altLang="de-DE" i="0" err="1"/>
              <a:t>harm</a:t>
            </a:r>
            <a:r>
              <a:rPr lang="de-DE" altLang="de-DE" i="0"/>
              <a:t> </a:t>
            </a:r>
            <a:r>
              <a:rPr lang="de-DE" altLang="de-DE" i="0" err="1"/>
              <a:t>or</a:t>
            </a:r>
            <a:r>
              <a:rPr lang="de-DE" altLang="de-DE" i="0"/>
              <a:t> </a:t>
            </a:r>
            <a:r>
              <a:rPr lang="de-DE" altLang="de-DE" i="0" err="1"/>
              <a:t>the</a:t>
            </a:r>
            <a:r>
              <a:rPr lang="de-DE" altLang="de-DE" i="0"/>
              <a:t> </a:t>
            </a:r>
            <a:r>
              <a:rPr lang="de-DE" altLang="de-DE" i="0" err="1"/>
              <a:t>destruction</a:t>
            </a:r>
            <a:r>
              <a:rPr lang="de-DE" altLang="de-DE" i="0"/>
              <a:t> </a:t>
            </a:r>
            <a:r>
              <a:rPr lang="de-DE" altLang="de-DE" i="0" err="1"/>
              <a:t>of</a:t>
            </a:r>
            <a:r>
              <a:rPr lang="de-DE" altLang="de-DE" i="0"/>
              <a:t> </a:t>
            </a:r>
            <a:r>
              <a:rPr lang="de-DE" altLang="de-DE" i="0" err="1"/>
              <a:t>evidence</a:t>
            </a:r>
            <a:r>
              <a:rPr lang="de-DE" altLang="de-DE" i="0"/>
              <a:t> </a:t>
            </a:r>
            <a:r>
              <a:rPr lang="de-DE" altLang="de-DE" i="0" err="1"/>
              <a:t>and</a:t>
            </a:r>
            <a:r>
              <a:rPr lang="de-DE" altLang="de-DE" i="0"/>
              <a:t> </a:t>
            </a:r>
            <a:r>
              <a:rPr lang="de-DE" altLang="de-DE" i="0" err="1"/>
              <a:t>if</a:t>
            </a:r>
            <a:r>
              <a:rPr lang="de-DE" altLang="de-DE" i="0"/>
              <a:t> </a:t>
            </a:r>
            <a:r>
              <a:rPr lang="de-DE" altLang="de-DE" i="0" err="1"/>
              <a:t>the</a:t>
            </a:r>
            <a:r>
              <a:rPr lang="de-DE" altLang="de-DE" i="0"/>
              <a:t> </a:t>
            </a:r>
            <a:r>
              <a:rPr lang="de-DE" altLang="de-DE" i="0" err="1"/>
              <a:t>disclosure</a:t>
            </a:r>
            <a:r>
              <a:rPr lang="de-DE" altLang="de-DE" i="0"/>
              <a:t> was not </a:t>
            </a:r>
            <a:r>
              <a:rPr lang="de-DE" altLang="de-DE" i="0" err="1"/>
              <a:t>intended</a:t>
            </a:r>
            <a:r>
              <a:rPr lang="de-DE" altLang="de-DE" i="0"/>
              <a:t> </a:t>
            </a:r>
            <a:r>
              <a:rPr lang="de-DE" altLang="de-DE" i="0" err="1"/>
              <a:t>or</a:t>
            </a:r>
            <a:r>
              <a:rPr lang="de-DE" altLang="de-DE" i="0"/>
              <a:t> </a:t>
            </a:r>
            <a:r>
              <a:rPr lang="de-DE" altLang="de-DE" i="0" err="1"/>
              <a:t>likely</a:t>
            </a:r>
            <a:r>
              <a:rPr lang="de-DE" altLang="de-DE" i="0"/>
              <a:t> </a:t>
            </a:r>
            <a:r>
              <a:rPr lang="de-DE" altLang="de-DE" i="0" err="1"/>
              <a:t>to</a:t>
            </a:r>
            <a:r>
              <a:rPr lang="de-DE" altLang="de-DE" i="0"/>
              <a:t> </a:t>
            </a:r>
            <a:r>
              <a:rPr lang="de-DE" altLang="de-DE" i="0" err="1"/>
              <a:t>significantly</a:t>
            </a:r>
            <a:r>
              <a:rPr lang="de-DE" altLang="de-DE" i="0"/>
              <a:t> </a:t>
            </a:r>
            <a:r>
              <a:rPr lang="de-DE" altLang="de-DE" i="0" err="1"/>
              <a:t>harm</a:t>
            </a:r>
            <a:r>
              <a:rPr lang="de-DE" altLang="de-DE" i="0"/>
              <a:t> national </a:t>
            </a:r>
            <a:r>
              <a:rPr lang="de-DE" altLang="de-DE" i="0" err="1"/>
              <a:t>security</a:t>
            </a:r>
            <a:r>
              <a:rPr lang="de-DE" altLang="de-DE" i="0"/>
              <a:t> </a:t>
            </a:r>
            <a:r>
              <a:rPr lang="de-DE" altLang="de-DE" i="0" err="1"/>
              <a:t>or</a:t>
            </a:r>
            <a:r>
              <a:rPr lang="de-DE" altLang="de-DE" i="0"/>
              <a:t> </a:t>
            </a:r>
            <a:r>
              <a:rPr lang="de-DE" altLang="de-DE" i="0" err="1"/>
              <a:t>individuals</a:t>
            </a:r>
            <a:r>
              <a:rPr lang="de-DE" altLang="de-DE" i="0"/>
              <a:t> (</a:t>
            </a:r>
            <a:r>
              <a:rPr lang="de-DE" altLang="de-DE" i="0" err="1"/>
              <a:t>Transparency</a:t>
            </a:r>
            <a:r>
              <a:rPr lang="de-DE" altLang="de-DE" i="0"/>
              <a:t> International </a:t>
            </a:r>
            <a:r>
              <a:rPr lang="de-DE" altLang="de-DE" i="0" err="1"/>
              <a:t>Principle</a:t>
            </a:r>
            <a:r>
              <a:rPr lang="de-DE" altLang="de-DE" i="0"/>
              <a:t> 19).</a:t>
            </a:r>
            <a:endParaRPr lang="de-DE" sz="1200" b="1" i="0"/>
          </a:p>
          <a:p>
            <a:endParaRPr lang="de-DE" sz="1200" b="1"/>
          </a:p>
          <a:p>
            <a:r>
              <a:rPr lang="de-DE" sz="1200" b="1"/>
              <a:t>Source:</a:t>
            </a:r>
          </a:p>
          <a:p>
            <a:r>
              <a:rPr lang="de-DE" sz="1200" err="1"/>
              <a:t>Transparency</a:t>
            </a:r>
            <a:r>
              <a:rPr lang="de-DE" sz="1200"/>
              <a:t> International (2018). A Best Practice Guide </a:t>
            </a:r>
            <a:r>
              <a:rPr lang="de-DE" sz="1200" err="1"/>
              <a:t>for</a:t>
            </a:r>
            <a:r>
              <a:rPr lang="de-DE" sz="1200"/>
              <a:t> </a:t>
            </a:r>
            <a:r>
              <a:rPr lang="de-DE" sz="1200" err="1"/>
              <a:t>Whistleblowing</a:t>
            </a:r>
            <a:r>
              <a:rPr lang="de-DE" sz="1200"/>
              <a:t> </a:t>
            </a:r>
            <a:r>
              <a:rPr lang="de-DE" sz="1200" err="1"/>
              <a:t>Legislation</a:t>
            </a:r>
            <a:r>
              <a:rPr lang="de-DE" sz="1200"/>
              <a:t>. </a:t>
            </a:r>
            <a:r>
              <a:rPr lang="de-DE" sz="1200" err="1"/>
              <a:t>Retrieved</a:t>
            </a:r>
            <a:r>
              <a:rPr lang="de-DE" sz="1200"/>
              <a:t> </a:t>
            </a:r>
            <a:r>
              <a:rPr lang="de-DE" sz="1200" err="1"/>
              <a:t>from</a:t>
            </a:r>
            <a:r>
              <a:rPr lang="de-DE" sz="1200"/>
              <a:t> </a:t>
            </a:r>
            <a:r>
              <a:rPr lang="de-DE" sz="1200">
                <a:hlinkClick r:id="rId3"/>
              </a:rPr>
              <a:t>https://transparency.eu/wp-content/uploads/2018/03/2018_GuideForWhistleblowingLegislation_EN.pdf</a:t>
            </a:r>
            <a:r>
              <a:rPr lang="de-DE" sz="1200"/>
              <a:t> (last </a:t>
            </a:r>
            <a:r>
              <a:rPr lang="de-DE" sz="1200" err="1"/>
              <a:t>accessed</a:t>
            </a:r>
            <a:r>
              <a:rPr lang="de-DE" sz="1200"/>
              <a:t> on April 24, 2020).</a:t>
            </a:r>
          </a:p>
        </p:txBody>
      </p:sp>
      <p:sp>
        <p:nvSpPr>
          <p:cNvPr id="4" name="Slide Number Placeholder 3"/>
          <p:cNvSpPr>
            <a:spLocks noGrp="1"/>
          </p:cNvSpPr>
          <p:nvPr>
            <p:ph type="sldNum" sz="quarter" idx="5"/>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347016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b="1"/>
              <a:t>Incentives:</a:t>
            </a:r>
          </a:p>
          <a:p>
            <a:pPr fontAlgn="base"/>
            <a:endParaRPr lang="en-US"/>
          </a:p>
          <a:p>
            <a:pPr marL="171450" indent="-171450" fontAlgn="base">
              <a:buFont typeface="Arial" panose="020B0604020202020204" pitchFamily="34" charset="0"/>
              <a:buChar char="•"/>
            </a:pPr>
            <a:r>
              <a:rPr lang="en-US"/>
              <a:t>To facilitate whistleblowing in the public sector, some countries have adopted incentives, incl. monetary rewards, compensation, tokens or recognition​.</a:t>
            </a:r>
          </a:p>
          <a:p>
            <a:pPr marL="171450" indent="-171450" fontAlgn="base">
              <a:buFont typeface="Arial" panose="020B0604020202020204" pitchFamily="34" charset="0"/>
              <a:buChar char="•"/>
            </a:pPr>
            <a:r>
              <a:rPr lang="en-US"/>
              <a:t>Financial payments can be essential to support whistleblowers with for example living and legal expenses, following retaliation​.</a:t>
            </a:r>
          </a:p>
          <a:p>
            <a:pPr marL="171450" indent="-171450" fontAlgn="base">
              <a:buFont typeface="Arial" panose="020B0604020202020204" pitchFamily="34" charset="0"/>
              <a:buChar char="•"/>
            </a:pPr>
            <a:r>
              <a:rPr lang="en-US"/>
              <a:t>Studies conclude that reward systems are effective at motivating whistleblowers to communicate information.</a:t>
            </a:r>
          </a:p>
          <a:p>
            <a:pPr marL="171450" indent="-171450" fontAlgn="base">
              <a:buFont typeface="Arial" panose="020B0604020202020204" pitchFamily="34" charset="0"/>
              <a:buChar char="•"/>
            </a:pPr>
            <a:r>
              <a:rPr lang="en-US"/>
              <a:t>Bounty schemes award whistleblowers with a payment if their information leads to prosecution or recovery of funds​.</a:t>
            </a:r>
          </a:p>
          <a:p>
            <a:pPr marL="171450" indent="-171450" fontAlgn="base">
              <a:buFont typeface="Arial" panose="020B0604020202020204" pitchFamily="34" charset="0"/>
              <a:buChar char="•"/>
            </a:pPr>
            <a:r>
              <a:rPr lang="en-US"/>
              <a:t>“Qui tam” measures: </a:t>
            </a:r>
            <a:r>
              <a:rPr lang="de-DE"/>
              <a:t>The </a:t>
            </a:r>
            <a:r>
              <a:rPr lang="de-DE" err="1"/>
              <a:t>first</a:t>
            </a:r>
            <a:r>
              <a:rPr lang="de-DE"/>
              <a:t> </a:t>
            </a:r>
            <a:r>
              <a:rPr lang="de-DE" err="1"/>
              <a:t>whistleblower</a:t>
            </a:r>
            <a:r>
              <a:rPr lang="de-DE"/>
              <a:t> </a:t>
            </a:r>
            <a:r>
              <a:rPr lang="de-DE" err="1"/>
              <a:t>to</a:t>
            </a:r>
            <a:r>
              <a:rPr lang="de-DE"/>
              <a:t> </a:t>
            </a:r>
            <a:r>
              <a:rPr lang="de-DE" err="1"/>
              <a:t>file</a:t>
            </a:r>
            <a:r>
              <a:rPr lang="de-DE"/>
              <a:t> a </a:t>
            </a:r>
            <a:r>
              <a:rPr lang="de-DE" err="1"/>
              <a:t>case</a:t>
            </a:r>
            <a:r>
              <a:rPr lang="de-DE"/>
              <a:t> </a:t>
            </a:r>
            <a:r>
              <a:rPr lang="de-DE" err="1"/>
              <a:t>disclosing</a:t>
            </a:r>
            <a:r>
              <a:rPr lang="de-DE"/>
              <a:t> a </a:t>
            </a:r>
            <a:r>
              <a:rPr lang="de-DE" err="1"/>
              <a:t>particular</a:t>
            </a:r>
            <a:r>
              <a:rPr lang="de-DE"/>
              <a:t> </a:t>
            </a:r>
            <a:r>
              <a:rPr lang="de-DE" err="1"/>
              <a:t>fraudulent</a:t>
            </a:r>
            <a:r>
              <a:rPr lang="de-DE"/>
              <a:t> </a:t>
            </a:r>
            <a:r>
              <a:rPr lang="de-DE" err="1"/>
              <a:t>scheme</a:t>
            </a:r>
            <a:r>
              <a:rPr lang="de-DE"/>
              <a:t> </a:t>
            </a:r>
            <a:r>
              <a:rPr lang="de-DE" err="1"/>
              <a:t>to</a:t>
            </a:r>
            <a:r>
              <a:rPr lang="de-DE"/>
              <a:t> </a:t>
            </a:r>
            <a:r>
              <a:rPr lang="de-DE" err="1"/>
              <a:t>the</a:t>
            </a:r>
            <a:r>
              <a:rPr lang="de-DE"/>
              <a:t> </a:t>
            </a:r>
            <a:r>
              <a:rPr lang="de-DE" err="1"/>
              <a:t>government</a:t>
            </a:r>
            <a:r>
              <a:rPr lang="de-DE"/>
              <a:t> </a:t>
            </a:r>
            <a:r>
              <a:rPr lang="de-DE" err="1"/>
              <a:t>is</a:t>
            </a:r>
            <a:r>
              <a:rPr lang="de-DE"/>
              <a:t> </a:t>
            </a:r>
            <a:r>
              <a:rPr lang="de-DE" err="1"/>
              <a:t>eligible</a:t>
            </a:r>
            <a:r>
              <a:rPr lang="de-DE"/>
              <a:t> </a:t>
            </a:r>
            <a:r>
              <a:rPr lang="de-DE" err="1"/>
              <a:t>to</a:t>
            </a:r>
            <a:r>
              <a:rPr lang="de-DE"/>
              <a:t> </a:t>
            </a:r>
            <a:r>
              <a:rPr lang="de-DE" err="1"/>
              <a:t>receive</a:t>
            </a:r>
            <a:r>
              <a:rPr lang="de-DE"/>
              <a:t> an </a:t>
            </a:r>
            <a:r>
              <a:rPr lang="de-DE" err="1"/>
              <a:t>award</a:t>
            </a:r>
            <a:r>
              <a:rPr lang="de-DE"/>
              <a:t> </a:t>
            </a:r>
            <a:r>
              <a:rPr lang="de-DE" err="1"/>
              <a:t>equal</a:t>
            </a:r>
            <a:r>
              <a:rPr lang="de-DE"/>
              <a:t> </a:t>
            </a:r>
            <a:r>
              <a:rPr lang="de-DE" err="1"/>
              <a:t>to</a:t>
            </a:r>
            <a:r>
              <a:rPr lang="de-DE"/>
              <a:t> all </a:t>
            </a:r>
            <a:r>
              <a:rPr lang="de-DE" err="1"/>
              <a:t>or</a:t>
            </a:r>
            <a:r>
              <a:rPr lang="de-DE"/>
              <a:t> </a:t>
            </a:r>
            <a:r>
              <a:rPr lang="de-DE" err="1"/>
              <a:t>part</a:t>
            </a:r>
            <a:r>
              <a:rPr lang="de-DE"/>
              <a:t> </a:t>
            </a:r>
            <a:r>
              <a:rPr lang="de-DE" err="1"/>
              <a:t>of</a:t>
            </a:r>
            <a:r>
              <a:rPr lang="de-DE"/>
              <a:t> </a:t>
            </a:r>
            <a:r>
              <a:rPr lang="de-DE" err="1"/>
              <a:t>the</a:t>
            </a:r>
            <a:r>
              <a:rPr lang="de-DE"/>
              <a:t> </a:t>
            </a:r>
            <a:r>
              <a:rPr lang="de-DE" err="1"/>
              <a:t>damages</a:t>
            </a:r>
            <a:r>
              <a:rPr lang="de-DE"/>
              <a:t> </a:t>
            </a:r>
            <a:r>
              <a:rPr lang="de-DE" err="1"/>
              <a:t>or</a:t>
            </a:r>
            <a:r>
              <a:rPr lang="de-DE"/>
              <a:t> </a:t>
            </a:r>
            <a:r>
              <a:rPr lang="de-DE" err="1"/>
              <a:t>financial</a:t>
            </a:r>
            <a:r>
              <a:rPr lang="de-DE"/>
              <a:t> </a:t>
            </a:r>
            <a:r>
              <a:rPr lang="de-DE" err="1"/>
              <a:t>penalties</a:t>
            </a:r>
            <a:r>
              <a:rPr lang="de-DE"/>
              <a:t> </a:t>
            </a:r>
            <a:r>
              <a:rPr lang="de-DE" err="1"/>
              <a:t>recovered</a:t>
            </a:r>
            <a:r>
              <a:rPr lang="de-DE"/>
              <a:t> </a:t>
            </a:r>
            <a:r>
              <a:rPr lang="de-DE" err="1"/>
              <a:t>by</a:t>
            </a:r>
            <a:r>
              <a:rPr lang="de-DE"/>
              <a:t> </a:t>
            </a:r>
            <a:r>
              <a:rPr lang="de-DE" err="1"/>
              <a:t>the</a:t>
            </a:r>
            <a:r>
              <a:rPr lang="de-DE"/>
              <a:t> </a:t>
            </a:r>
            <a:r>
              <a:rPr lang="de-DE" err="1"/>
              <a:t>government</a:t>
            </a:r>
            <a:r>
              <a:rPr lang="de-DE"/>
              <a:t> </a:t>
            </a:r>
            <a:r>
              <a:rPr lang="de-DE" err="1"/>
              <a:t>as</a:t>
            </a:r>
            <a:r>
              <a:rPr lang="de-DE"/>
              <a:t> a </a:t>
            </a:r>
            <a:r>
              <a:rPr lang="de-DE" err="1"/>
              <a:t>result</a:t>
            </a:r>
            <a:r>
              <a:rPr lang="de-DE"/>
              <a:t> </a:t>
            </a:r>
            <a:r>
              <a:rPr lang="de-DE" err="1"/>
              <a:t>of</a:t>
            </a:r>
            <a:r>
              <a:rPr lang="de-DE"/>
              <a:t> </a:t>
            </a:r>
            <a:r>
              <a:rPr lang="de-DE" err="1"/>
              <a:t>the</a:t>
            </a:r>
            <a:r>
              <a:rPr lang="de-DE"/>
              <a:t> </a:t>
            </a:r>
            <a:r>
              <a:rPr lang="de-DE" err="1"/>
              <a:t>prosecution</a:t>
            </a:r>
            <a:r>
              <a:rPr lang="de-DE"/>
              <a:t>.</a:t>
            </a:r>
            <a:endParaRPr lang="de-DE" sz="1200" b="1"/>
          </a:p>
          <a:p>
            <a:endParaRPr lang="de-DE" sz="1200" b="1"/>
          </a:p>
          <a:p>
            <a:r>
              <a:rPr lang="de-DE" sz="1200" b="1"/>
              <a:t>Source:</a:t>
            </a:r>
          </a:p>
          <a:p>
            <a:r>
              <a:rPr lang="de-DE" sz="1200"/>
              <a:t>Maslen, C. (September 2018). Whistleblower </a:t>
            </a:r>
            <a:r>
              <a:rPr lang="de-DE" sz="1200" err="1"/>
              <a:t>Reward</a:t>
            </a:r>
            <a:r>
              <a:rPr lang="de-DE" sz="1200"/>
              <a:t> Programmes. Anti-</a:t>
            </a:r>
            <a:r>
              <a:rPr lang="de-DE" sz="1200" err="1"/>
              <a:t>corruption</a:t>
            </a:r>
            <a:r>
              <a:rPr lang="de-DE" sz="1200"/>
              <a:t> Helpdesk. Providing on-</a:t>
            </a:r>
            <a:r>
              <a:rPr lang="de-DE" sz="1200" err="1"/>
              <a:t>demand</a:t>
            </a:r>
            <a:r>
              <a:rPr lang="de-DE" sz="1200"/>
              <a:t> </a:t>
            </a:r>
            <a:r>
              <a:rPr lang="de-DE" sz="1200" err="1"/>
              <a:t>research</a:t>
            </a:r>
            <a:r>
              <a:rPr lang="de-DE" sz="1200"/>
              <a:t> </a:t>
            </a:r>
            <a:r>
              <a:rPr lang="de-DE" sz="1200" err="1"/>
              <a:t>to</a:t>
            </a:r>
            <a:r>
              <a:rPr lang="de-DE" sz="1200"/>
              <a:t> </a:t>
            </a:r>
            <a:r>
              <a:rPr lang="de-DE" sz="1200" err="1"/>
              <a:t>help</a:t>
            </a:r>
            <a:r>
              <a:rPr lang="de-DE" sz="1200"/>
              <a:t> </a:t>
            </a:r>
            <a:r>
              <a:rPr lang="de-DE" sz="1200" err="1"/>
              <a:t>fight</a:t>
            </a:r>
            <a:r>
              <a:rPr lang="de-DE" sz="1200"/>
              <a:t> </a:t>
            </a:r>
            <a:r>
              <a:rPr lang="de-DE" sz="1200" err="1"/>
              <a:t>corruption</a:t>
            </a:r>
            <a:r>
              <a:rPr lang="de-DE" sz="1200"/>
              <a:t>. </a:t>
            </a:r>
            <a:r>
              <a:rPr lang="de-DE" sz="1200" err="1"/>
              <a:t>Transparency</a:t>
            </a:r>
            <a:r>
              <a:rPr lang="de-DE" sz="1200"/>
              <a:t> International. </a:t>
            </a:r>
            <a:r>
              <a:rPr lang="de-DE" sz="1200" err="1"/>
              <a:t>Retrieved</a:t>
            </a:r>
            <a:r>
              <a:rPr lang="de-DE" sz="1200"/>
              <a:t> </a:t>
            </a:r>
            <a:r>
              <a:rPr lang="de-DE" sz="1200" err="1"/>
              <a:t>from</a:t>
            </a:r>
            <a:r>
              <a:rPr lang="de-DE" sz="1200"/>
              <a:t> </a:t>
            </a:r>
            <a:r>
              <a:rPr lang="de-DE" sz="1200">
                <a:hlinkClick r:id="rId3"/>
              </a:rPr>
              <a:t>https://knowledgehub.transparency.org/assets/uploads/helpdesk/Whistleblower-Reward-Programmes-2018.pdf</a:t>
            </a:r>
            <a:r>
              <a:rPr lang="de-DE" sz="1200"/>
              <a:t> (last </a:t>
            </a:r>
            <a:r>
              <a:rPr lang="de-DE" sz="1200" err="1"/>
              <a:t>accessed</a:t>
            </a:r>
            <a:r>
              <a:rPr lang="de-DE" sz="1200"/>
              <a:t> on April 7, 2020).</a:t>
            </a:r>
          </a:p>
        </p:txBody>
      </p:sp>
      <p:sp>
        <p:nvSpPr>
          <p:cNvPr id="4" name="Foliennummernplatzhalter 3"/>
          <p:cNvSpPr>
            <a:spLocks noGrp="1"/>
          </p:cNvSpPr>
          <p:nvPr>
            <p:ph type="sldNum" sz="quarter" idx="5"/>
          </p:nvPr>
        </p:nvSpPr>
        <p:spPr/>
        <p:txBody>
          <a:bodyPr/>
          <a:lstStyle/>
          <a:p>
            <a:fld id="{E9032092-6271-034C-A373-FC28AFF6325A}" type="slidenum">
              <a:rPr lang="de-DE" smtClean="0"/>
              <a:t>18</a:t>
            </a:fld>
            <a:endParaRPr lang="de-DE"/>
          </a:p>
        </p:txBody>
      </p:sp>
    </p:spTree>
    <p:extLst>
      <p:ext uri="{BB962C8B-B14F-4D97-AF65-F5344CB8AC3E}">
        <p14:creationId xmlns:p14="http://schemas.microsoft.com/office/powerpoint/2010/main" val="385495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00000"/>
              </a:lnSpc>
              <a:spcBef>
                <a:spcPct val="0"/>
              </a:spcBef>
              <a:spcAft>
                <a:spcPct val="0"/>
              </a:spcAft>
              <a:buNone/>
            </a:pPr>
            <a:r>
              <a:rPr lang="de-DE" sz="1200" b="1"/>
              <a:t>Source:</a:t>
            </a:r>
            <a:endParaRPr lang="en-US" sz="1200" b="0"/>
          </a:p>
          <a:p>
            <a:pPr marL="0" indent="0">
              <a:lnSpc>
                <a:spcPct val="100000"/>
              </a:lnSpc>
              <a:spcBef>
                <a:spcPct val="0"/>
              </a:spcBef>
              <a:spcAft>
                <a:spcPct val="0"/>
              </a:spcAft>
              <a:buNone/>
            </a:pPr>
            <a:r>
              <a:rPr lang="de-DE" sz="800" b="0"/>
              <a:t>National Audit Office (United </a:t>
            </a:r>
            <a:r>
              <a:rPr lang="de-DE" sz="800" b="0" err="1"/>
              <a:t>Kingdom</a:t>
            </a:r>
            <a:r>
              <a:rPr lang="de-DE" sz="800" b="0"/>
              <a:t>) (March 2014). Making a </a:t>
            </a:r>
            <a:r>
              <a:rPr lang="de-DE" sz="800" b="0" err="1"/>
              <a:t>whistleblowing</a:t>
            </a:r>
            <a:r>
              <a:rPr lang="de-DE" sz="800" b="0"/>
              <a:t> </a:t>
            </a:r>
            <a:r>
              <a:rPr lang="de-DE" sz="800" b="0" err="1"/>
              <a:t>policy</a:t>
            </a:r>
            <a:r>
              <a:rPr lang="de-DE" sz="800" b="0"/>
              <a:t> </a:t>
            </a:r>
            <a:r>
              <a:rPr lang="de-DE" sz="800" b="0" err="1"/>
              <a:t>work</a:t>
            </a:r>
            <a:r>
              <a:rPr lang="de-DE" sz="800" b="0"/>
              <a:t>. Making a </a:t>
            </a:r>
            <a:r>
              <a:rPr lang="de-DE" sz="800" b="0" err="1"/>
              <a:t>whistleblowing</a:t>
            </a:r>
            <a:r>
              <a:rPr lang="de-DE" sz="800" b="0"/>
              <a:t> </a:t>
            </a:r>
            <a:r>
              <a:rPr lang="de-DE" sz="800" b="0" err="1"/>
              <a:t>policy</a:t>
            </a:r>
            <a:r>
              <a:rPr lang="de-DE" sz="800" b="0"/>
              <a:t> </a:t>
            </a:r>
            <a:r>
              <a:rPr lang="de-DE" sz="800" b="0" err="1"/>
              <a:t>work</a:t>
            </a:r>
            <a:r>
              <a:rPr lang="de-DE" sz="800" b="0"/>
              <a:t>. Report </a:t>
            </a:r>
            <a:r>
              <a:rPr lang="de-DE" sz="800" b="0" err="1"/>
              <a:t>by</a:t>
            </a:r>
            <a:r>
              <a:rPr lang="de-DE" sz="800" b="0"/>
              <a:t> </a:t>
            </a:r>
            <a:r>
              <a:rPr lang="de-DE" sz="800" b="0" err="1"/>
              <a:t>the</a:t>
            </a:r>
            <a:r>
              <a:rPr lang="de-DE" sz="800" b="0"/>
              <a:t> </a:t>
            </a:r>
            <a:r>
              <a:rPr lang="de-DE" sz="800" b="0" err="1"/>
              <a:t>Comptroller</a:t>
            </a:r>
            <a:r>
              <a:rPr lang="de-DE" sz="800" b="0"/>
              <a:t> </a:t>
            </a:r>
            <a:r>
              <a:rPr lang="de-DE" sz="800" b="0" err="1"/>
              <a:t>and</a:t>
            </a:r>
            <a:r>
              <a:rPr lang="de-DE" sz="800" b="0"/>
              <a:t> Auditor General. </a:t>
            </a:r>
            <a:r>
              <a:rPr lang="de-DE" sz="800" b="0" err="1"/>
              <a:t>Retrieved</a:t>
            </a:r>
            <a:r>
              <a:rPr lang="de-DE" sz="800" b="0"/>
              <a:t> </a:t>
            </a:r>
            <a:r>
              <a:rPr lang="de-DE" sz="800" b="0" err="1"/>
              <a:t>from</a:t>
            </a:r>
            <a:r>
              <a:rPr lang="de-DE" sz="800" b="0"/>
              <a:t> https://</a:t>
            </a:r>
            <a:r>
              <a:rPr lang="de-DE" sz="800" b="0" err="1"/>
              <a:t>www.nao.org.uk</a:t>
            </a:r>
            <a:r>
              <a:rPr lang="de-DE" sz="800" b="0"/>
              <a:t>/</a:t>
            </a:r>
            <a:r>
              <a:rPr lang="de-DE" sz="800" b="0" err="1"/>
              <a:t>wp</a:t>
            </a:r>
            <a:r>
              <a:rPr lang="de-DE" sz="800" b="0"/>
              <a:t>-content/</a:t>
            </a:r>
            <a:r>
              <a:rPr lang="de-DE" sz="800" b="0" err="1"/>
              <a:t>uploads</a:t>
            </a:r>
            <a:r>
              <a:rPr lang="de-DE" sz="800" b="0"/>
              <a:t>/2015/03/Making-a-</a:t>
            </a:r>
            <a:r>
              <a:rPr lang="de-DE" sz="800" b="0" err="1"/>
              <a:t>whistleblowing</a:t>
            </a:r>
            <a:r>
              <a:rPr lang="de-DE" sz="800" b="0"/>
              <a:t>-</a:t>
            </a:r>
            <a:r>
              <a:rPr lang="de-DE" sz="800" b="0" err="1"/>
              <a:t>policy-work.pdf</a:t>
            </a:r>
            <a:r>
              <a:rPr lang="de-DE" sz="800" b="0"/>
              <a:t> (last </a:t>
            </a:r>
            <a:r>
              <a:rPr lang="de-DE" sz="800" b="0" err="1"/>
              <a:t>accessed</a:t>
            </a:r>
            <a:r>
              <a:rPr lang="de-DE" sz="800" b="0"/>
              <a:t> on April 24, 2020).</a:t>
            </a:r>
          </a:p>
        </p:txBody>
      </p:sp>
      <p:sp>
        <p:nvSpPr>
          <p:cNvPr id="4" name="Foliennummernplatzhalter 3"/>
          <p:cNvSpPr>
            <a:spLocks noGrp="1"/>
          </p:cNvSpPr>
          <p:nvPr>
            <p:ph type="sldNum" sz="quarter" idx="5"/>
          </p:nvPr>
        </p:nvSpPr>
        <p:spPr/>
        <p:txBody>
          <a:bodyPr/>
          <a:lstStyle/>
          <a:p>
            <a:fld id="{E9032092-6271-034C-A373-FC28AFF6325A}" type="slidenum">
              <a:rPr lang="de-DE" smtClean="0"/>
              <a:t>19</a:t>
            </a:fld>
            <a:endParaRPr lang="de-DE"/>
          </a:p>
        </p:txBody>
      </p:sp>
    </p:spTree>
    <p:extLst>
      <p:ext uri="{BB962C8B-B14F-4D97-AF65-F5344CB8AC3E}">
        <p14:creationId xmlns:p14="http://schemas.microsoft.com/office/powerpoint/2010/main" val="1003125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b="1"/>
              <a:t>Complementary measures:</a:t>
            </a:r>
          </a:p>
          <a:p>
            <a:pPr fontAlgn="base"/>
            <a:endParaRPr lang="en-US"/>
          </a:p>
          <a:p>
            <a:pPr marL="171450" indent="-171450" fontAlgn="base">
              <a:buFont typeface="Arial" panose="020B0604020202020204" pitchFamily="34" charset="0"/>
              <a:buChar char="•"/>
            </a:pPr>
            <a:r>
              <a:rPr lang="en-US"/>
              <a:t>Communicate proactively on internal reporting procedures​, incl. promotion via intranet​, leaflets or posters​. Where possible to do so without breaching confidentiality and privacy requirements, communication to staff on instances, outcomes and lessons learned from internal reports is also recommended. It has to be communicated clearly that the organization will not tolerate any retribution against a person for raising a concern​.</a:t>
            </a:r>
          </a:p>
          <a:p>
            <a:pPr marL="171450" indent="-171450" fontAlgn="base">
              <a:buFont typeface="Arial" panose="020B0604020202020204" pitchFamily="34" charset="0"/>
              <a:buChar char="•"/>
            </a:pPr>
            <a:r>
              <a:rPr lang="en-US"/>
              <a:t>Regular staff training on reporting procedures​ and whistleblowing as part of new staff induction​.</a:t>
            </a:r>
          </a:p>
          <a:p>
            <a:pPr marL="171450" indent="-171450" fontAlgn="base">
              <a:buFont typeface="Arial" panose="020B0604020202020204" pitchFamily="34" charset="0"/>
              <a:buChar char="•"/>
            </a:pPr>
            <a:r>
              <a:rPr lang="en-US"/>
              <a:t>From within the organization, sanctions may include treating retaliation as a disciplinary matter, with penalties up to and including dismissal​.</a:t>
            </a:r>
          </a:p>
          <a:p>
            <a:pPr marL="171450" indent="-171450" fontAlgn="base">
              <a:buFont typeface="Arial" panose="020B0604020202020204" pitchFamily="34" charset="0"/>
              <a:buChar char="•"/>
            </a:pPr>
            <a:r>
              <a:rPr lang="en-US"/>
              <a:t>Provide employees with access to independent and confidential advice regarding raising a concern​.</a:t>
            </a:r>
          </a:p>
          <a:p>
            <a:pPr marL="171450" indent="-171450" fontAlgn="base">
              <a:buFont typeface="Arial" panose="020B0604020202020204" pitchFamily="34" charset="0"/>
              <a:buChar char="•"/>
            </a:pPr>
            <a:r>
              <a:rPr lang="en-US"/>
              <a:t>Shift burden of proof on the employer: </a:t>
            </a:r>
            <a:r>
              <a:rPr lang="de-DE" sz="1200" b="0" i="0" kern="1200">
                <a:solidFill>
                  <a:schemeClr val="tx1"/>
                </a:solidFill>
                <a:effectLst/>
                <a:latin typeface="+mn-lt"/>
                <a:ea typeface="+mn-ea"/>
                <a:cs typeface="+mn-cs"/>
              </a:rPr>
              <a:t>In </a:t>
            </a:r>
            <a:r>
              <a:rPr lang="de-DE" sz="1200" b="0" i="0" kern="1200" err="1">
                <a:solidFill>
                  <a:schemeClr val="tx1"/>
                </a:solidFill>
                <a:effectLst/>
                <a:latin typeface="+mn-lt"/>
                <a:ea typeface="+mn-ea"/>
                <a:cs typeface="+mn-cs"/>
              </a:rPr>
              <a:t>order</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to</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avoid</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sanctions</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or</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penalties</a:t>
            </a:r>
            <a:r>
              <a:rPr lang="de-DE" sz="1200" b="0" i="0" kern="1200">
                <a:solidFill>
                  <a:schemeClr val="tx1"/>
                </a:solidFill>
                <a:effectLst/>
                <a:latin typeface="+mn-lt"/>
                <a:ea typeface="+mn-ea"/>
                <a:cs typeface="+mn-cs"/>
              </a:rPr>
              <a:t>, an </a:t>
            </a:r>
            <a:r>
              <a:rPr lang="de-DE" sz="1200" b="0" i="0" kern="1200" err="1">
                <a:solidFill>
                  <a:schemeClr val="tx1"/>
                </a:solidFill>
                <a:effectLst/>
                <a:latin typeface="+mn-lt"/>
                <a:ea typeface="+mn-ea"/>
                <a:cs typeface="+mn-cs"/>
              </a:rPr>
              <a:t>employer</a:t>
            </a:r>
            <a:r>
              <a:rPr lang="de-DE" sz="1200" b="0" i="0" kern="1200">
                <a:solidFill>
                  <a:schemeClr val="tx1"/>
                </a:solidFill>
                <a:effectLst/>
                <a:latin typeface="+mn-lt"/>
                <a:ea typeface="+mn-ea"/>
                <a:cs typeface="+mn-cs"/>
              </a:rPr>
              <a:t> must </a:t>
            </a:r>
            <a:r>
              <a:rPr lang="de-DE" sz="1200" b="0" i="0" kern="1200" err="1">
                <a:solidFill>
                  <a:schemeClr val="tx1"/>
                </a:solidFill>
                <a:effectLst/>
                <a:latin typeface="+mn-lt"/>
                <a:ea typeface="+mn-ea"/>
                <a:cs typeface="+mn-cs"/>
              </a:rPr>
              <a:t>clearly</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and</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convincingly</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demonstrate</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that</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any</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measures</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taken</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against</a:t>
            </a:r>
            <a:r>
              <a:rPr lang="de-DE" sz="1200" b="0" i="0" kern="1200">
                <a:solidFill>
                  <a:schemeClr val="tx1"/>
                </a:solidFill>
                <a:effectLst/>
                <a:latin typeface="+mn-lt"/>
                <a:ea typeface="+mn-ea"/>
                <a:cs typeface="+mn-cs"/>
              </a:rPr>
              <a:t> an </a:t>
            </a:r>
            <a:r>
              <a:rPr lang="de-DE" sz="1200" b="0" i="0" kern="1200" err="1">
                <a:solidFill>
                  <a:schemeClr val="tx1"/>
                </a:solidFill>
                <a:effectLst/>
                <a:latin typeface="+mn-lt"/>
                <a:ea typeface="+mn-ea"/>
                <a:cs typeface="+mn-cs"/>
              </a:rPr>
              <a:t>employee</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were</a:t>
            </a:r>
            <a:r>
              <a:rPr lang="de-DE" sz="1200" b="0" i="0" kern="1200">
                <a:solidFill>
                  <a:schemeClr val="tx1"/>
                </a:solidFill>
                <a:effectLst/>
                <a:latin typeface="+mn-lt"/>
                <a:ea typeface="+mn-ea"/>
                <a:cs typeface="+mn-cs"/>
              </a:rPr>
              <a:t> in </a:t>
            </a:r>
            <a:r>
              <a:rPr lang="de-DE" sz="1200" b="0" i="0" kern="1200" err="1">
                <a:solidFill>
                  <a:schemeClr val="tx1"/>
                </a:solidFill>
                <a:effectLst/>
                <a:latin typeface="+mn-lt"/>
                <a:ea typeface="+mn-ea"/>
                <a:cs typeface="+mn-cs"/>
              </a:rPr>
              <a:t>no</a:t>
            </a:r>
            <a:r>
              <a:rPr lang="de-DE" sz="1200" b="0" i="0" kern="1200">
                <a:solidFill>
                  <a:schemeClr val="tx1"/>
                </a:solidFill>
                <a:effectLst/>
                <a:latin typeface="+mn-lt"/>
                <a:ea typeface="+mn-ea"/>
                <a:cs typeface="+mn-cs"/>
              </a:rPr>
              <a:t> sense </a:t>
            </a:r>
            <a:r>
              <a:rPr lang="de-DE" sz="1200" b="0" i="0" kern="1200" err="1">
                <a:solidFill>
                  <a:schemeClr val="tx1"/>
                </a:solidFill>
                <a:effectLst/>
                <a:latin typeface="+mn-lt"/>
                <a:ea typeface="+mn-ea"/>
                <a:cs typeface="+mn-cs"/>
              </a:rPr>
              <a:t>connected</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with</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or</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motivated</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by</a:t>
            </a:r>
            <a:r>
              <a:rPr lang="de-DE" sz="1200" b="0" i="0" kern="1200">
                <a:solidFill>
                  <a:schemeClr val="tx1"/>
                </a:solidFill>
                <a:effectLst/>
                <a:latin typeface="+mn-lt"/>
                <a:ea typeface="+mn-ea"/>
                <a:cs typeface="+mn-cs"/>
              </a:rPr>
              <a:t>, a </a:t>
            </a:r>
            <a:r>
              <a:rPr lang="de-DE" sz="1200" b="0" i="0" kern="1200" err="1">
                <a:solidFill>
                  <a:schemeClr val="tx1"/>
                </a:solidFill>
                <a:effectLst/>
                <a:latin typeface="+mn-lt"/>
                <a:ea typeface="+mn-ea"/>
                <a:cs typeface="+mn-cs"/>
              </a:rPr>
              <a:t>whistleblower’s</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disclosure</a:t>
            </a:r>
            <a:r>
              <a:rPr lang="de-DE" sz="1200" b="0" i="0" kern="1200">
                <a:solidFill>
                  <a:schemeClr val="tx1"/>
                </a:solidFill>
                <a:effectLst/>
                <a:latin typeface="+mn-lt"/>
                <a:ea typeface="+mn-ea"/>
                <a:cs typeface="+mn-cs"/>
              </a:rPr>
              <a:t>.</a:t>
            </a:r>
            <a:endParaRPr lang="en-US"/>
          </a:p>
          <a:p>
            <a:endParaRPr lang="de-DE" sz="1200" b="1"/>
          </a:p>
          <a:p>
            <a:r>
              <a:rPr lang="de-DE" sz="1200" b="1"/>
              <a:t>Source:</a:t>
            </a:r>
          </a:p>
          <a:p>
            <a:r>
              <a:rPr lang="de-DE" sz="1200" err="1"/>
              <a:t>Khoshabi</a:t>
            </a:r>
            <a:r>
              <a:rPr lang="de-DE" sz="1200"/>
              <a:t>, S. (June 2017). Internal </a:t>
            </a:r>
            <a:r>
              <a:rPr lang="de-DE" sz="1200" err="1"/>
              <a:t>Whistleblowing</a:t>
            </a:r>
            <a:r>
              <a:rPr lang="de-DE" sz="1200"/>
              <a:t> </a:t>
            </a:r>
            <a:r>
              <a:rPr lang="de-DE" sz="1200" err="1"/>
              <a:t>Mechnaisms</a:t>
            </a:r>
            <a:r>
              <a:rPr lang="de-DE" sz="1200"/>
              <a:t>. Topic Guide. </a:t>
            </a:r>
            <a:r>
              <a:rPr lang="de-DE" sz="1200" err="1"/>
              <a:t>Transparency</a:t>
            </a:r>
            <a:r>
              <a:rPr lang="de-DE" sz="1200"/>
              <a:t> </a:t>
            </a:r>
            <a:r>
              <a:rPr lang="de-DE" sz="1200" err="1"/>
              <a:t>Intenational</a:t>
            </a:r>
            <a:r>
              <a:rPr lang="de-DE" sz="1200"/>
              <a:t>. </a:t>
            </a:r>
            <a:r>
              <a:rPr lang="de-DE" sz="1200" err="1"/>
              <a:t>Retrieved</a:t>
            </a:r>
            <a:r>
              <a:rPr lang="de-DE" sz="1200"/>
              <a:t> </a:t>
            </a:r>
            <a:r>
              <a:rPr lang="de-DE" sz="1200" err="1"/>
              <a:t>from</a:t>
            </a:r>
            <a:r>
              <a:rPr lang="de-DE" sz="1200"/>
              <a:t> </a:t>
            </a:r>
            <a:r>
              <a:rPr lang="de-DE" sz="1200">
                <a:hlinkClick r:id="rId3"/>
              </a:rPr>
              <a:t>https://knowledgehub.transparency.org/assets/uploads/kproducts/Whistleblowing-Topic-Guide.pdf</a:t>
            </a:r>
            <a:r>
              <a:rPr lang="de-DE" sz="1200"/>
              <a:t> (last </a:t>
            </a:r>
            <a:r>
              <a:rPr lang="de-DE" sz="1200" err="1"/>
              <a:t>accessed</a:t>
            </a:r>
            <a:r>
              <a:rPr lang="de-DE" sz="1200"/>
              <a:t> on April 7, 2020).</a:t>
            </a:r>
          </a:p>
        </p:txBody>
      </p:sp>
      <p:sp>
        <p:nvSpPr>
          <p:cNvPr id="4" name="Foliennummernplatzhalter 3"/>
          <p:cNvSpPr>
            <a:spLocks noGrp="1"/>
          </p:cNvSpPr>
          <p:nvPr>
            <p:ph type="sldNum" sz="quarter" idx="5"/>
          </p:nvPr>
        </p:nvSpPr>
        <p:spPr/>
        <p:txBody>
          <a:bodyPr/>
          <a:lstStyle/>
          <a:p>
            <a:fld id="{E9032092-6271-034C-A373-FC28AFF6325A}" type="slidenum">
              <a:rPr lang="de-DE" smtClean="0"/>
              <a:t>20</a:t>
            </a:fld>
            <a:endParaRPr lang="de-DE"/>
          </a:p>
        </p:txBody>
      </p:sp>
    </p:spTree>
    <p:extLst>
      <p:ext uri="{BB962C8B-B14F-4D97-AF65-F5344CB8AC3E}">
        <p14:creationId xmlns:p14="http://schemas.microsoft.com/office/powerpoint/2010/main" val="760242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21</a:t>
            </a:fld>
            <a:endParaRPr lang="de-DE"/>
          </a:p>
        </p:txBody>
      </p:sp>
    </p:spTree>
    <p:extLst>
      <p:ext uri="{BB962C8B-B14F-4D97-AF65-F5344CB8AC3E}">
        <p14:creationId xmlns:p14="http://schemas.microsoft.com/office/powerpoint/2010/main" val="113835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de-DE" b="1"/>
              <a:t>Reporting channels:</a:t>
            </a:r>
          </a:p>
          <a:p>
            <a:pPr eaLnBrk="1" hangingPunct="1">
              <a:spcBef>
                <a:spcPct val="0"/>
              </a:spcBef>
            </a:pPr>
            <a:endParaRPr lang="en-US" altLang="de-DE"/>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de-DE" b="0"/>
              <a:t>Upon identifying wrongdoing, employees in the public or private sector may be uncertain of what to do with the information, where or to whom to turn, or whether they are protected by whistleblower protection mechanisms. The many steps along the disclosure process can be daunting and vague. Therefore, </a:t>
            </a:r>
            <a:r>
              <a:rPr lang="en-US" b="0"/>
              <a:t>accessible and reliable channels for reporting wrongdoing ​should be established.</a:t>
            </a:r>
            <a:endParaRPr lang="en-US" altLang="de-DE" b="0"/>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de-DE" altLang="de-DE" b="0" err="1"/>
              <a:t>Procedures</a:t>
            </a:r>
            <a:r>
              <a:rPr lang="de-DE" altLang="de-DE" b="0"/>
              <a:t> </a:t>
            </a:r>
            <a:r>
              <a:rPr lang="de-DE" altLang="de-DE" b="0" err="1"/>
              <a:t>should</a:t>
            </a:r>
            <a:r>
              <a:rPr lang="de-DE" altLang="de-DE" b="0"/>
              <a:t> </a:t>
            </a:r>
            <a:r>
              <a:rPr lang="de-DE" altLang="de-DE" b="0" err="1"/>
              <a:t>require</a:t>
            </a:r>
            <a:r>
              <a:rPr lang="de-DE" altLang="de-DE" b="0"/>
              <a:t> </a:t>
            </a:r>
            <a:r>
              <a:rPr lang="de-DE" altLang="de-DE" b="0" err="1"/>
              <a:t>that</a:t>
            </a:r>
            <a:r>
              <a:rPr lang="de-DE" altLang="de-DE" b="0"/>
              <a:t> all </a:t>
            </a:r>
            <a:r>
              <a:rPr lang="de-DE" altLang="de-DE" b="0" err="1"/>
              <a:t>reports</a:t>
            </a:r>
            <a:r>
              <a:rPr lang="de-DE" altLang="de-DE" b="0"/>
              <a:t> </a:t>
            </a:r>
            <a:r>
              <a:rPr lang="de-DE" altLang="de-DE" b="0" err="1"/>
              <a:t>are</a:t>
            </a:r>
            <a:r>
              <a:rPr lang="de-DE" altLang="de-DE" b="0"/>
              <a:t> </a:t>
            </a:r>
            <a:r>
              <a:rPr lang="de-DE" altLang="de-DE" b="0" err="1"/>
              <a:t>acknowledged</a:t>
            </a:r>
            <a:r>
              <a:rPr lang="de-DE" altLang="de-DE" b="0"/>
              <a:t>, </a:t>
            </a:r>
            <a:r>
              <a:rPr lang="de-DE" altLang="de-DE" b="0" err="1"/>
              <a:t>recorded</a:t>
            </a:r>
            <a:r>
              <a:rPr lang="de-DE" altLang="de-DE" b="0"/>
              <a:t> </a:t>
            </a:r>
            <a:r>
              <a:rPr lang="de-DE" altLang="de-DE" b="0" err="1"/>
              <a:t>and</a:t>
            </a:r>
            <a:r>
              <a:rPr lang="de-DE" altLang="de-DE" b="0"/>
              <a:t> </a:t>
            </a:r>
            <a:r>
              <a:rPr lang="de-DE" altLang="de-DE" b="0" err="1"/>
              <a:t>investigated</a:t>
            </a:r>
            <a:r>
              <a:rPr lang="de-DE" altLang="de-DE" b="0"/>
              <a:t> </a:t>
            </a:r>
            <a:r>
              <a:rPr lang="de-DE" altLang="de-DE" b="0" err="1"/>
              <a:t>without</a:t>
            </a:r>
            <a:r>
              <a:rPr lang="de-DE" altLang="de-DE" b="0"/>
              <a:t> </a:t>
            </a:r>
            <a:r>
              <a:rPr lang="de-DE" altLang="de-DE" b="0" err="1"/>
              <a:t>undue</a:t>
            </a:r>
            <a:r>
              <a:rPr lang="de-DE" altLang="de-DE" b="0"/>
              <a:t> </a:t>
            </a:r>
            <a:r>
              <a:rPr lang="de-DE" altLang="de-DE" b="0" err="1"/>
              <a:t>delay</a:t>
            </a:r>
            <a:r>
              <a:rPr lang="de-DE" altLang="de-DE" b="0"/>
              <a:t> </a:t>
            </a:r>
            <a:r>
              <a:rPr lang="de-DE" altLang="de-DE" b="0" err="1"/>
              <a:t>by</a:t>
            </a:r>
            <a:r>
              <a:rPr lang="de-DE" altLang="de-DE" b="0"/>
              <a:t> a </a:t>
            </a:r>
            <a:r>
              <a:rPr lang="en-US" b="0"/>
              <a:t>specialized person or committee responsible for receiving and processing reports​</a:t>
            </a:r>
            <a:r>
              <a:rPr lang="de-DE" altLang="de-DE" b="0"/>
              <a:t>. </a:t>
            </a:r>
            <a:r>
              <a:rPr lang="en-US" b="0"/>
              <a:t>Support should be provided to reporters who make complaints in good faith, even if these turn out not to be true.</a:t>
            </a:r>
            <a:endParaRPr lang="de-DE" altLang="de-DE" b="0"/>
          </a:p>
          <a:p>
            <a:pPr marL="171450" indent="-171450" eaLnBrk="1" hangingPunct="1">
              <a:spcBef>
                <a:spcPct val="0"/>
              </a:spcBef>
              <a:buFont typeface="Arial" panose="020B0604020202020204" pitchFamily="34" charset="0"/>
              <a:buChar char="•"/>
            </a:pPr>
            <a:r>
              <a:rPr lang="de-DE" altLang="de-DE" b="0"/>
              <a:t>A </a:t>
            </a:r>
            <a:r>
              <a:rPr lang="de-DE" altLang="de-DE" b="0" err="1"/>
              <a:t>safeguard</a:t>
            </a:r>
            <a:r>
              <a:rPr lang="de-DE" altLang="de-DE" b="0"/>
              <a:t> </a:t>
            </a:r>
            <a:r>
              <a:rPr lang="de-DE" altLang="de-DE" b="0" err="1"/>
              <a:t>against</a:t>
            </a:r>
            <a:r>
              <a:rPr lang="de-DE" altLang="de-DE" b="0"/>
              <a:t> unfair </a:t>
            </a:r>
            <a:r>
              <a:rPr lang="de-DE" altLang="de-DE" b="0" err="1"/>
              <a:t>treatment</a:t>
            </a:r>
            <a:r>
              <a:rPr lang="de-DE" altLang="de-DE" b="0"/>
              <a:t> </a:t>
            </a:r>
            <a:r>
              <a:rPr lang="de-DE" altLang="de-DE" b="0" err="1"/>
              <a:t>of</a:t>
            </a:r>
            <a:r>
              <a:rPr lang="de-DE" altLang="de-DE" b="0"/>
              <a:t> a </a:t>
            </a:r>
            <a:r>
              <a:rPr lang="de-DE" altLang="de-DE" b="0" err="1"/>
              <a:t>complaint</a:t>
            </a:r>
            <a:r>
              <a:rPr lang="de-DE" altLang="de-DE" b="0"/>
              <a:t> </a:t>
            </a:r>
            <a:r>
              <a:rPr lang="de-DE" altLang="de-DE" b="0" err="1"/>
              <a:t>is</a:t>
            </a:r>
            <a:r>
              <a:rPr lang="de-DE" altLang="de-DE" b="0"/>
              <a:t> </a:t>
            </a:r>
            <a:r>
              <a:rPr lang="de-DE" altLang="de-DE" b="0" err="1"/>
              <a:t>to</a:t>
            </a:r>
            <a:r>
              <a:rPr lang="de-DE" altLang="de-DE" b="0"/>
              <a:t> </a:t>
            </a:r>
            <a:r>
              <a:rPr lang="de-DE" altLang="de-DE" b="0" err="1"/>
              <a:t>provide</a:t>
            </a:r>
            <a:r>
              <a:rPr lang="de-DE" altLang="de-DE" b="0"/>
              <a:t> </a:t>
            </a:r>
            <a:r>
              <a:rPr lang="de-DE" altLang="de-DE" b="0" err="1"/>
              <a:t>the</a:t>
            </a:r>
            <a:r>
              <a:rPr lang="de-DE" altLang="de-DE" b="0"/>
              <a:t> </a:t>
            </a:r>
            <a:r>
              <a:rPr lang="de-DE" altLang="de-DE" b="0" err="1"/>
              <a:t>whistleblower</a:t>
            </a:r>
            <a:r>
              <a:rPr lang="de-DE" altLang="de-DE" b="0"/>
              <a:t> </a:t>
            </a:r>
            <a:r>
              <a:rPr lang="de-DE" altLang="de-DE" b="0" err="1"/>
              <a:t>with</a:t>
            </a:r>
            <a:r>
              <a:rPr lang="de-DE" altLang="de-DE" b="0"/>
              <a:t> </a:t>
            </a:r>
            <a:r>
              <a:rPr lang="de-DE" altLang="de-DE" b="0" err="1"/>
              <a:t>unrestricted</a:t>
            </a:r>
            <a:r>
              <a:rPr lang="de-DE" altLang="de-DE" b="0"/>
              <a:t> </a:t>
            </a:r>
            <a:r>
              <a:rPr lang="de-DE" altLang="de-DE" b="0" err="1"/>
              <a:t>ability</a:t>
            </a:r>
            <a:r>
              <a:rPr lang="de-DE" altLang="de-DE" b="0"/>
              <a:t> </a:t>
            </a:r>
            <a:r>
              <a:rPr lang="de-DE" altLang="de-DE" b="0" err="1"/>
              <a:t>to</a:t>
            </a:r>
            <a:r>
              <a:rPr lang="de-DE" altLang="de-DE" b="0"/>
              <a:t> </a:t>
            </a:r>
            <a:r>
              <a:rPr lang="de-DE" altLang="de-DE" b="0" err="1"/>
              <a:t>elevate</a:t>
            </a:r>
            <a:r>
              <a:rPr lang="de-DE" altLang="de-DE" b="0"/>
              <a:t> </a:t>
            </a:r>
            <a:r>
              <a:rPr lang="de-DE" altLang="de-DE" b="0" err="1"/>
              <a:t>the</a:t>
            </a:r>
            <a:r>
              <a:rPr lang="de-DE" altLang="de-DE" b="0"/>
              <a:t> matter </a:t>
            </a:r>
            <a:r>
              <a:rPr lang="de-DE" altLang="de-DE" b="0" err="1"/>
              <a:t>to</a:t>
            </a:r>
            <a:r>
              <a:rPr lang="de-DE" altLang="de-DE" b="0"/>
              <a:t> </a:t>
            </a:r>
            <a:r>
              <a:rPr lang="de-DE" altLang="de-DE" b="0" err="1"/>
              <a:t>higher</a:t>
            </a:r>
            <a:r>
              <a:rPr lang="de-DE" altLang="de-DE" b="0"/>
              <a:t> </a:t>
            </a:r>
            <a:r>
              <a:rPr lang="de-DE" altLang="de-DE" b="0" err="1"/>
              <a:t>levels</a:t>
            </a:r>
            <a:r>
              <a:rPr lang="de-DE" altLang="de-DE" b="0"/>
              <a:t> </a:t>
            </a:r>
            <a:r>
              <a:rPr lang="de-DE" altLang="de-DE" b="0" err="1"/>
              <a:t>within</a:t>
            </a:r>
            <a:r>
              <a:rPr lang="de-DE" altLang="de-DE" b="0"/>
              <a:t> </a:t>
            </a:r>
            <a:r>
              <a:rPr lang="de-DE" altLang="de-DE" b="0" err="1"/>
              <a:t>the</a:t>
            </a:r>
            <a:r>
              <a:rPr lang="de-DE" altLang="de-DE" b="0"/>
              <a:t> </a:t>
            </a:r>
            <a:r>
              <a:rPr lang="de-DE" altLang="de-DE" b="0" err="1"/>
              <a:t>reporting</a:t>
            </a:r>
            <a:r>
              <a:rPr lang="de-DE" altLang="de-DE" b="0"/>
              <a:t> </a:t>
            </a:r>
            <a:r>
              <a:rPr lang="de-DE" altLang="de-DE" b="0" err="1"/>
              <a:t>chain</a:t>
            </a:r>
            <a:r>
              <a:rPr lang="de-DE" altLang="de-DE" b="0"/>
              <a:t>.</a:t>
            </a:r>
          </a:p>
          <a:p>
            <a:pPr marL="171450" indent="-171450" eaLnBrk="1" hangingPunct="1">
              <a:spcBef>
                <a:spcPct val="0"/>
              </a:spcBef>
              <a:buFont typeface="Arial" panose="020B0604020202020204" pitchFamily="34" charset="0"/>
              <a:buChar char="•"/>
            </a:pPr>
            <a:r>
              <a:rPr lang="en-US" altLang="de-DE" b="0"/>
              <a:t>These protection mechanisms must include clear reporting channels, within and outside of the organization, ensuring confidentiality.</a:t>
            </a:r>
          </a:p>
          <a:p>
            <a:pPr marL="171450" indent="-171450" eaLnBrk="1" hangingPunct="1">
              <a:spcBef>
                <a:spcPct val="0"/>
              </a:spcBef>
              <a:buFont typeface="Arial" panose="020B0604020202020204" pitchFamily="34" charset="0"/>
              <a:buChar char="•"/>
            </a:pPr>
            <a:r>
              <a:rPr lang="en-US" altLang="de-DE" b="0"/>
              <a:t>Also, a three-tier reporting system should be foreseen consisting of </a:t>
            </a:r>
            <a:r>
              <a:rPr lang="en-US" altLang="de-DE" b="1"/>
              <a:t>internal reporting channels</a:t>
            </a:r>
            <a:r>
              <a:rPr lang="en-US" altLang="de-DE" b="0"/>
              <a:t>, </a:t>
            </a:r>
            <a:r>
              <a:rPr lang="en-US" altLang="de-DE" b="1"/>
              <a:t>reporting to competent authorities </a:t>
            </a:r>
            <a:r>
              <a:rPr lang="en-US" altLang="de-DE" b="0"/>
              <a:t>(if internal channels do not work or could not reasonably be expected to work) and </a:t>
            </a:r>
            <a:r>
              <a:rPr lang="en-US" altLang="de-DE" b="1"/>
              <a:t>reporting to external parties or public </a:t>
            </a:r>
            <a:r>
              <a:rPr lang="en-US" altLang="de-DE" b="0"/>
              <a:t>(if no appropriate action is taken after reporting through other channels, or in case of imminent or clear danger to the public interest or irreversible damage).</a:t>
            </a:r>
            <a:endParaRPr lang="de-DE" altLang="de-DE" b="0"/>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de-DE" altLang="de-DE" b="0" err="1"/>
              <a:t>Where</a:t>
            </a:r>
            <a:r>
              <a:rPr lang="de-DE" altLang="de-DE" b="0"/>
              <a:t> </a:t>
            </a:r>
            <a:r>
              <a:rPr lang="de-DE" altLang="de-DE" b="0" err="1"/>
              <a:t>possible</a:t>
            </a:r>
            <a:r>
              <a:rPr lang="de-DE" altLang="de-DE" b="0"/>
              <a:t> </a:t>
            </a:r>
            <a:r>
              <a:rPr lang="de-DE" altLang="de-DE" b="0" err="1"/>
              <a:t>and</a:t>
            </a:r>
            <a:r>
              <a:rPr lang="de-DE" altLang="de-DE" b="0"/>
              <a:t> </a:t>
            </a:r>
            <a:r>
              <a:rPr lang="de-DE" altLang="de-DE" b="0" err="1"/>
              <a:t>bearing</a:t>
            </a:r>
            <a:r>
              <a:rPr lang="de-DE" altLang="de-DE" b="0"/>
              <a:t> in </a:t>
            </a:r>
            <a:r>
              <a:rPr lang="de-DE" altLang="de-DE" b="0" err="1"/>
              <a:t>mind</a:t>
            </a:r>
            <a:r>
              <a:rPr lang="de-DE" altLang="de-DE" b="0"/>
              <a:t>, </a:t>
            </a:r>
            <a:r>
              <a:rPr lang="de-DE" altLang="de-DE" b="0" err="1"/>
              <a:t>for</a:t>
            </a:r>
            <a:r>
              <a:rPr lang="de-DE" altLang="de-DE" b="0"/>
              <a:t> </a:t>
            </a:r>
            <a:r>
              <a:rPr lang="de-DE" altLang="de-DE" b="0" err="1"/>
              <a:t>example</a:t>
            </a:r>
            <a:r>
              <a:rPr lang="de-DE" altLang="de-DE" b="0"/>
              <a:t>, </a:t>
            </a:r>
            <a:r>
              <a:rPr lang="de-DE" altLang="de-DE" b="0" err="1"/>
              <a:t>the</a:t>
            </a:r>
            <a:r>
              <a:rPr lang="de-DE" altLang="de-DE" b="0"/>
              <a:t> </a:t>
            </a:r>
            <a:r>
              <a:rPr lang="de-DE" altLang="de-DE" b="0" err="1"/>
              <a:t>need</a:t>
            </a:r>
            <a:r>
              <a:rPr lang="de-DE" altLang="de-DE" b="0"/>
              <a:t> </a:t>
            </a:r>
            <a:r>
              <a:rPr lang="de-DE" altLang="de-DE" b="0" err="1"/>
              <a:t>to</a:t>
            </a:r>
            <a:r>
              <a:rPr lang="de-DE" altLang="de-DE" b="0"/>
              <a:t> </a:t>
            </a:r>
            <a:r>
              <a:rPr lang="de-DE" altLang="de-DE" b="0" err="1"/>
              <a:t>balance</a:t>
            </a:r>
            <a:r>
              <a:rPr lang="de-DE" altLang="de-DE" b="0"/>
              <a:t> </a:t>
            </a:r>
            <a:r>
              <a:rPr lang="de-DE" altLang="de-DE" b="0" err="1"/>
              <a:t>the</a:t>
            </a:r>
            <a:r>
              <a:rPr lang="de-DE" altLang="de-DE" b="0"/>
              <a:t> </a:t>
            </a:r>
            <a:r>
              <a:rPr lang="de-DE" altLang="de-DE" b="0" err="1"/>
              <a:t>interests</a:t>
            </a:r>
            <a:r>
              <a:rPr lang="de-DE" altLang="de-DE" b="0"/>
              <a:t> </a:t>
            </a:r>
            <a:r>
              <a:rPr lang="de-DE" altLang="de-DE" b="0" err="1"/>
              <a:t>of</a:t>
            </a:r>
            <a:r>
              <a:rPr lang="de-DE" altLang="de-DE" b="0"/>
              <a:t> </a:t>
            </a:r>
            <a:r>
              <a:rPr lang="de-DE" altLang="de-DE" b="0" err="1"/>
              <a:t>the</a:t>
            </a:r>
            <a:r>
              <a:rPr lang="de-DE" altLang="de-DE" b="0"/>
              <a:t> </a:t>
            </a:r>
            <a:r>
              <a:rPr lang="de-DE" altLang="de-DE" b="0" err="1"/>
              <a:t>party</a:t>
            </a:r>
            <a:r>
              <a:rPr lang="de-DE" altLang="de-DE" b="0"/>
              <a:t> </a:t>
            </a:r>
            <a:r>
              <a:rPr lang="de-DE" altLang="de-DE" b="0" err="1"/>
              <a:t>against</a:t>
            </a:r>
            <a:r>
              <a:rPr lang="de-DE" altLang="de-DE" b="0"/>
              <a:t> </a:t>
            </a:r>
            <a:r>
              <a:rPr lang="de-DE" altLang="de-DE" b="0" err="1"/>
              <a:t>whom</a:t>
            </a:r>
            <a:r>
              <a:rPr lang="de-DE" altLang="de-DE" b="0"/>
              <a:t> </a:t>
            </a:r>
            <a:r>
              <a:rPr lang="de-DE" altLang="de-DE" b="0" err="1"/>
              <a:t>the</a:t>
            </a:r>
            <a:r>
              <a:rPr lang="de-DE" altLang="de-DE" b="0"/>
              <a:t> </a:t>
            </a:r>
            <a:r>
              <a:rPr lang="de-DE" altLang="de-DE" b="0" err="1"/>
              <a:t>allegations</a:t>
            </a:r>
            <a:r>
              <a:rPr lang="de-DE" altLang="de-DE" b="0"/>
              <a:t> </a:t>
            </a:r>
            <a:r>
              <a:rPr lang="de-DE" altLang="de-DE" b="0" err="1"/>
              <a:t>are</a:t>
            </a:r>
            <a:r>
              <a:rPr lang="de-DE" altLang="de-DE" b="0"/>
              <a:t> </a:t>
            </a:r>
            <a:r>
              <a:rPr lang="de-DE" altLang="de-DE" b="0" err="1"/>
              <a:t>raised</a:t>
            </a:r>
            <a:r>
              <a:rPr lang="de-DE" altLang="de-DE" b="0"/>
              <a:t>, </a:t>
            </a:r>
            <a:r>
              <a:rPr lang="de-DE" altLang="de-DE" b="0" err="1"/>
              <a:t>the</a:t>
            </a:r>
            <a:r>
              <a:rPr lang="de-DE" altLang="de-DE" b="0"/>
              <a:t> </a:t>
            </a:r>
            <a:r>
              <a:rPr lang="de-DE" altLang="de-DE" b="0" err="1"/>
              <a:t>whistleblower</a:t>
            </a:r>
            <a:r>
              <a:rPr lang="de-DE" altLang="de-DE" b="0"/>
              <a:t> </a:t>
            </a:r>
            <a:r>
              <a:rPr lang="de-DE" altLang="de-DE" b="0" err="1"/>
              <a:t>should</a:t>
            </a:r>
            <a:r>
              <a:rPr lang="de-DE" altLang="de-DE" b="0"/>
              <a:t> </a:t>
            </a:r>
            <a:r>
              <a:rPr lang="de-DE" altLang="de-DE" b="0" err="1"/>
              <a:t>be</a:t>
            </a:r>
            <a:r>
              <a:rPr lang="de-DE" altLang="de-DE" b="0"/>
              <a:t> </a:t>
            </a:r>
            <a:r>
              <a:rPr lang="de-DE" altLang="de-DE" b="0" err="1"/>
              <a:t>kept</a:t>
            </a:r>
            <a:r>
              <a:rPr lang="de-DE" altLang="de-DE" b="0"/>
              <a:t> </a:t>
            </a:r>
            <a:r>
              <a:rPr lang="de-DE" altLang="de-DE" b="0" err="1"/>
              <a:t>updated</a:t>
            </a:r>
            <a:r>
              <a:rPr lang="de-DE" altLang="de-DE" b="0"/>
              <a:t> on </a:t>
            </a:r>
            <a:r>
              <a:rPr lang="de-DE" altLang="de-DE" b="0" err="1"/>
              <a:t>the</a:t>
            </a:r>
            <a:r>
              <a:rPr lang="de-DE" altLang="de-DE" b="0"/>
              <a:t> </a:t>
            </a:r>
            <a:r>
              <a:rPr lang="de-DE" altLang="de-DE" b="0" err="1"/>
              <a:t>progress</a:t>
            </a:r>
            <a:r>
              <a:rPr lang="de-DE" altLang="de-DE" b="0"/>
              <a:t> </a:t>
            </a:r>
            <a:r>
              <a:rPr lang="de-DE" altLang="de-DE" b="0" err="1"/>
              <a:t>of</a:t>
            </a:r>
            <a:r>
              <a:rPr lang="de-DE" altLang="de-DE" b="0"/>
              <a:t> </a:t>
            </a:r>
            <a:r>
              <a:rPr lang="de-DE" altLang="de-DE" b="0" err="1"/>
              <a:t>the</a:t>
            </a:r>
            <a:r>
              <a:rPr lang="de-DE" altLang="de-DE" b="0"/>
              <a:t> </a:t>
            </a:r>
            <a:r>
              <a:rPr lang="de-DE" altLang="de-DE" b="0" err="1"/>
              <a:t>investigation</a:t>
            </a:r>
            <a:r>
              <a:rPr lang="de-DE" altLang="de-DE" b="0"/>
              <a:t>. This </a:t>
            </a:r>
            <a:r>
              <a:rPr lang="de-DE" altLang="de-DE" b="0" err="1"/>
              <a:t>provides</a:t>
            </a:r>
            <a:r>
              <a:rPr lang="de-DE" altLang="de-DE" b="0"/>
              <a:t> </a:t>
            </a:r>
            <a:r>
              <a:rPr lang="de-DE" altLang="de-DE" b="0" err="1"/>
              <a:t>reassurance</a:t>
            </a:r>
            <a:r>
              <a:rPr lang="de-DE" altLang="de-DE" b="0"/>
              <a:t> </a:t>
            </a:r>
            <a:r>
              <a:rPr lang="de-DE" altLang="de-DE" b="0" err="1"/>
              <a:t>that</a:t>
            </a:r>
            <a:r>
              <a:rPr lang="de-DE" altLang="de-DE" b="0"/>
              <a:t> </a:t>
            </a:r>
            <a:r>
              <a:rPr lang="de-DE" altLang="de-DE" b="0" err="1"/>
              <a:t>the</a:t>
            </a:r>
            <a:r>
              <a:rPr lang="de-DE" altLang="de-DE" b="0"/>
              <a:t> </a:t>
            </a:r>
            <a:r>
              <a:rPr lang="de-DE" altLang="de-DE" b="0" err="1"/>
              <a:t>complaint</a:t>
            </a:r>
            <a:r>
              <a:rPr lang="de-DE" altLang="de-DE" b="0"/>
              <a:t> </a:t>
            </a:r>
            <a:r>
              <a:rPr lang="de-DE" altLang="de-DE" b="0" err="1"/>
              <a:t>is</a:t>
            </a:r>
            <a:r>
              <a:rPr lang="de-DE" altLang="de-DE" b="0"/>
              <a:t> </a:t>
            </a:r>
            <a:r>
              <a:rPr lang="de-DE" altLang="de-DE" b="0" err="1"/>
              <a:t>being</a:t>
            </a:r>
            <a:r>
              <a:rPr lang="de-DE" altLang="de-DE" b="0"/>
              <a:t> </a:t>
            </a:r>
            <a:r>
              <a:rPr lang="de-DE" altLang="de-DE" b="0" err="1"/>
              <a:t>addressed</a:t>
            </a:r>
            <a:r>
              <a:rPr lang="de-DE" altLang="de-DE" b="0"/>
              <a:t> </a:t>
            </a:r>
            <a:r>
              <a:rPr lang="de-DE" altLang="de-DE" b="0" err="1"/>
              <a:t>and</a:t>
            </a:r>
            <a:r>
              <a:rPr lang="de-DE" altLang="de-DE" b="0"/>
              <a:t> not </a:t>
            </a:r>
            <a:r>
              <a:rPr lang="de-DE" altLang="de-DE" b="0" err="1"/>
              <a:t>ignored</a:t>
            </a:r>
            <a:r>
              <a:rPr lang="de-DE" altLang="de-DE" b="0"/>
              <a:t>.</a:t>
            </a:r>
          </a:p>
          <a:p>
            <a:endParaRPr lang="it-CH" altLang="de-DE"/>
          </a:p>
          <a:p>
            <a:r>
              <a:rPr lang="de-DE" sz="1200" b="1" err="1"/>
              <a:t>Sources</a:t>
            </a:r>
            <a:r>
              <a:rPr lang="de-DE" sz="1200" b="1"/>
              <a:t>:</a:t>
            </a:r>
          </a:p>
          <a:p>
            <a:pPr marL="171450" indent="-171450">
              <a:buFont typeface="Arial"/>
              <a:buChar char="•"/>
            </a:pPr>
            <a:r>
              <a:rPr lang="de-DE" sz="1200"/>
              <a:t>European </a:t>
            </a:r>
            <a:r>
              <a:rPr lang="de-DE" sz="1200" err="1"/>
              <a:t>Commission</a:t>
            </a:r>
            <a:r>
              <a:rPr lang="de-DE" sz="1200"/>
              <a:t> (April 2018). Whistleblower </a:t>
            </a:r>
            <a:r>
              <a:rPr lang="de-DE" sz="1200" err="1"/>
              <a:t>protection</a:t>
            </a:r>
            <a:r>
              <a:rPr lang="de-DE" sz="1200"/>
              <a:t>. </a:t>
            </a:r>
            <a:r>
              <a:rPr lang="de-DE" sz="1200" err="1"/>
              <a:t>Retrieved</a:t>
            </a:r>
            <a:r>
              <a:rPr lang="de-DE" sz="1200"/>
              <a:t> </a:t>
            </a:r>
            <a:r>
              <a:rPr lang="de-DE" sz="1200" err="1"/>
              <a:t>from</a:t>
            </a:r>
            <a:r>
              <a:rPr lang="de-DE" sz="1200"/>
              <a:t> </a:t>
            </a:r>
            <a:r>
              <a:rPr lang="de-DE" sz="1200">
                <a:hlinkClick r:id="rId3"/>
              </a:rPr>
              <a:t>https://ec.europa.eu/commission/news/whistleblower-protection-2018-apr-23_en</a:t>
            </a:r>
            <a:r>
              <a:rPr lang="de-DE" sz="1200"/>
              <a:t> (last </a:t>
            </a:r>
            <a:r>
              <a:rPr lang="de-DE" sz="1200" err="1"/>
              <a:t>accessed</a:t>
            </a:r>
            <a:r>
              <a:rPr lang="de-DE" sz="1200"/>
              <a:t> on April 24, 2020).</a:t>
            </a:r>
          </a:p>
          <a:p>
            <a:pPr marL="171450" indent="-171450">
              <a:buFont typeface="Arial"/>
              <a:buChar char="•"/>
            </a:pPr>
            <a:r>
              <a:rPr lang="de-DE" sz="1200"/>
              <a:t>OECD (2016). </a:t>
            </a:r>
            <a:r>
              <a:rPr lang="de-DE" sz="1200" err="1"/>
              <a:t>Committing</a:t>
            </a:r>
            <a:r>
              <a:rPr lang="de-DE" sz="1200"/>
              <a:t> </a:t>
            </a:r>
            <a:r>
              <a:rPr lang="de-DE" sz="1200" err="1"/>
              <a:t>to</a:t>
            </a:r>
            <a:r>
              <a:rPr lang="de-DE" sz="1200"/>
              <a:t> </a:t>
            </a:r>
            <a:r>
              <a:rPr lang="de-DE" sz="1200" err="1"/>
              <a:t>Effective</a:t>
            </a:r>
            <a:r>
              <a:rPr lang="de-DE" sz="1200"/>
              <a:t> Whistleblower </a:t>
            </a:r>
            <a:r>
              <a:rPr lang="de-DE" sz="1200" err="1"/>
              <a:t>Protection</a:t>
            </a:r>
            <a:r>
              <a:rPr lang="de-DE" sz="1200"/>
              <a:t>. Highlights. </a:t>
            </a:r>
            <a:r>
              <a:rPr lang="de-DE" sz="1200" err="1"/>
              <a:t>Retrieved</a:t>
            </a:r>
            <a:r>
              <a:rPr lang="de-DE" sz="1200"/>
              <a:t> </a:t>
            </a:r>
            <a:r>
              <a:rPr lang="de-DE" sz="1200" err="1"/>
              <a:t>from</a:t>
            </a:r>
            <a:r>
              <a:rPr lang="de-DE" sz="1200"/>
              <a:t> </a:t>
            </a:r>
            <a:r>
              <a:rPr lang="de-DE" sz="1200">
                <a:hlinkClick r:id="rId4"/>
              </a:rPr>
              <a:t>https://www.oecd.org/corruption/anti-bribery/Committing-to-Effective-Whistleblower-Protection-Highlights.pdf</a:t>
            </a:r>
            <a:r>
              <a:rPr lang="de-DE" sz="1200"/>
              <a:t> (last </a:t>
            </a:r>
            <a:r>
              <a:rPr lang="de-DE" sz="1200" err="1"/>
              <a:t>accessed</a:t>
            </a:r>
            <a:r>
              <a:rPr lang="de-DE" sz="1200"/>
              <a:t> on April 24, 2020).</a:t>
            </a:r>
          </a:p>
        </p:txBody>
      </p:sp>
      <p:sp>
        <p:nvSpPr>
          <p:cNvPr id="4" name="Slide Number Placeholder 3"/>
          <p:cNvSpPr>
            <a:spLocks noGrp="1"/>
          </p:cNvSpPr>
          <p:nvPr>
            <p:ph type="sldNum" sz="quarter" idx="5"/>
          </p:nvPr>
        </p:nvSpPr>
        <p:spPr/>
        <p:txBody>
          <a:bodyPr/>
          <a:lstStyle/>
          <a:p>
            <a:fld id="{E9032092-6271-034C-A373-FC28AFF6325A}" type="slidenum">
              <a:rPr lang="de-DE" smtClean="0"/>
              <a:t>22</a:t>
            </a:fld>
            <a:endParaRPr lang="de-DE"/>
          </a:p>
        </p:txBody>
      </p:sp>
    </p:spTree>
    <p:extLst>
      <p:ext uri="{BB962C8B-B14F-4D97-AF65-F5344CB8AC3E}">
        <p14:creationId xmlns:p14="http://schemas.microsoft.com/office/powerpoint/2010/main" val="305155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5</a:t>
            </a:fld>
            <a:endParaRPr lang="de-DE"/>
          </a:p>
        </p:txBody>
      </p:sp>
    </p:spTree>
    <p:extLst>
      <p:ext uri="{BB962C8B-B14F-4D97-AF65-F5344CB8AC3E}">
        <p14:creationId xmlns:p14="http://schemas.microsoft.com/office/powerpoint/2010/main" val="82144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a:t>Source:</a:t>
            </a:r>
          </a:p>
          <a:p>
            <a:r>
              <a:rPr lang="de-DE" sz="1200" err="1"/>
              <a:t>Khoshabi</a:t>
            </a:r>
            <a:r>
              <a:rPr lang="de-DE" sz="1200"/>
              <a:t>, S. (June 2017). Internal </a:t>
            </a:r>
            <a:r>
              <a:rPr lang="de-DE" sz="1200" err="1"/>
              <a:t>Whistleblowing</a:t>
            </a:r>
            <a:r>
              <a:rPr lang="de-DE" sz="1200"/>
              <a:t> </a:t>
            </a:r>
            <a:r>
              <a:rPr lang="de-DE" sz="1200" err="1"/>
              <a:t>Mechnaisms</a:t>
            </a:r>
            <a:r>
              <a:rPr lang="de-DE" sz="1200"/>
              <a:t>. Topic Guide. </a:t>
            </a:r>
            <a:r>
              <a:rPr lang="de-DE" sz="1200" err="1"/>
              <a:t>Transparency</a:t>
            </a:r>
            <a:r>
              <a:rPr lang="de-DE" sz="1200"/>
              <a:t> </a:t>
            </a:r>
            <a:r>
              <a:rPr lang="de-DE" sz="1200" err="1"/>
              <a:t>Intenational</a:t>
            </a:r>
            <a:r>
              <a:rPr lang="de-DE" sz="1200"/>
              <a:t>. </a:t>
            </a:r>
            <a:r>
              <a:rPr lang="de-DE" sz="1200" err="1"/>
              <a:t>Retrieved</a:t>
            </a:r>
            <a:r>
              <a:rPr lang="de-DE" sz="1200"/>
              <a:t> </a:t>
            </a:r>
            <a:r>
              <a:rPr lang="de-DE" sz="1200" err="1"/>
              <a:t>from</a:t>
            </a:r>
            <a:r>
              <a:rPr lang="de-DE" sz="1200"/>
              <a:t> </a:t>
            </a:r>
            <a:r>
              <a:rPr lang="de-DE" sz="1200">
                <a:hlinkClick r:id="rId3"/>
              </a:rPr>
              <a:t>https://knowledgehub.transparency.org/assets/uploads/kproducts/Whistleblowing-Topic-Guide.pdf</a:t>
            </a:r>
            <a:r>
              <a:rPr lang="de-DE" sz="1200"/>
              <a:t> (last </a:t>
            </a:r>
            <a:r>
              <a:rPr lang="de-DE" sz="1200" err="1"/>
              <a:t>accessed</a:t>
            </a:r>
            <a:r>
              <a:rPr lang="de-DE" sz="1200"/>
              <a:t> on April 7, 2020).</a:t>
            </a:r>
          </a:p>
        </p:txBody>
      </p:sp>
      <p:sp>
        <p:nvSpPr>
          <p:cNvPr id="4" name="Foliennummernplatzhalter 3"/>
          <p:cNvSpPr>
            <a:spLocks noGrp="1"/>
          </p:cNvSpPr>
          <p:nvPr>
            <p:ph type="sldNum" sz="quarter" idx="5"/>
          </p:nvPr>
        </p:nvSpPr>
        <p:spPr/>
        <p:txBody>
          <a:bodyPr/>
          <a:lstStyle/>
          <a:p>
            <a:fld id="{E9032092-6271-034C-A373-FC28AFF6325A}" type="slidenum">
              <a:rPr lang="de-DE" smtClean="0"/>
              <a:t>23</a:t>
            </a:fld>
            <a:endParaRPr lang="de-DE"/>
          </a:p>
        </p:txBody>
      </p:sp>
    </p:spTree>
    <p:extLst>
      <p:ext uri="{BB962C8B-B14F-4D97-AF65-F5344CB8AC3E}">
        <p14:creationId xmlns:p14="http://schemas.microsoft.com/office/powerpoint/2010/main" val="3388681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a:t>Source:</a:t>
            </a:r>
          </a:p>
          <a:p>
            <a:r>
              <a:rPr lang="de-DE" sz="1200" err="1"/>
              <a:t>Khoshabi</a:t>
            </a:r>
            <a:r>
              <a:rPr lang="de-DE" sz="1200"/>
              <a:t>, S. (June 2017). Internal </a:t>
            </a:r>
            <a:r>
              <a:rPr lang="de-DE" sz="1200" err="1"/>
              <a:t>Whistleblowing</a:t>
            </a:r>
            <a:r>
              <a:rPr lang="de-DE" sz="1200"/>
              <a:t> </a:t>
            </a:r>
            <a:r>
              <a:rPr lang="de-DE" sz="1200" err="1"/>
              <a:t>Mechnaisms</a:t>
            </a:r>
            <a:r>
              <a:rPr lang="de-DE" sz="1200"/>
              <a:t>. Topic Guide. </a:t>
            </a:r>
            <a:r>
              <a:rPr lang="de-DE" sz="1200" err="1"/>
              <a:t>Transparency</a:t>
            </a:r>
            <a:r>
              <a:rPr lang="de-DE" sz="1200"/>
              <a:t> </a:t>
            </a:r>
            <a:r>
              <a:rPr lang="de-DE" sz="1200" err="1"/>
              <a:t>Intenational</a:t>
            </a:r>
            <a:r>
              <a:rPr lang="de-DE" sz="1200"/>
              <a:t>. </a:t>
            </a:r>
            <a:r>
              <a:rPr lang="de-DE" sz="1200" err="1"/>
              <a:t>Retrieved</a:t>
            </a:r>
            <a:r>
              <a:rPr lang="de-DE" sz="1200"/>
              <a:t> </a:t>
            </a:r>
            <a:r>
              <a:rPr lang="de-DE" sz="1200" err="1"/>
              <a:t>from</a:t>
            </a:r>
            <a:r>
              <a:rPr lang="de-DE" sz="1200"/>
              <a:t> </a:t>
            </a:r>
            <a:r>
              <a:rPr lang="de-DE" sz="1200">
                <a:hlinkClick r:id="rId3"/>
              </a:rPr>
              <a:t>https://knowledgehub.transparency.org/assets/uploads/kproducts/Whistleblowing-Topic-Guide.pdf</a:t>
            </a:r>
            <a:r>
              <a:rPr lang="de-DE" sz="1200"/>
              <a:t> (last </a:t>
            </a:r>
            <a:r>
              <a:rPr lang="de-DE" sz="1200" err="1"/>
              <a:t>accessed</a:t>
            </a:r>
            <a:r>
              <a:rPr lang="de-DE" sz="1200"/>
              <a:t> on April 7, 2020).</a:t>
            </a:r>
          </a:p>
        </p:txBody>
      </p:sp>
      <p:sp>
        <p:nvSpPr>
          <p:cNvPr id="4" name="Foliennummernplatzhalter 3"/>
          <p:cNvSpPr>
            <a:spLocks noGrp="1"/>
          </p:cNvSpPr>
          <p:nvPr>
            <p:ph type="sldNum" sz="quarter" idx="5"/>
          </p:nvPr>
        </p:nvSpPr>
        <p:spPr/>
        <p:txBody>
          <a:bodyPr/>
          <a:lstStyle/>
          <a:p>
            <a:fld id="{E9032092-6271-034C-A373-FC28AFF6325A}" type="slidenum">
              <a:rPr lang="de-DE" smtClean="0"/>
              <a:t>24</a:t>
            </a:fld>
            <a:endParaRPr lang="de-DE"/>
          </a:p>
        </p:txBody>
      </p:sp>
    </p:spTree>
    <p:extLst>
      <p:ext uri="{BB962C8B-B14F-4D97-AF65-F5344CB8AC3E}">
        <p14:creationId xmlns:p14="http://schemas.microsoft.com/office/powerpoint/2010/main" val="328339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a:t>Source:</a:t>
            </a:r>
          </a:p>
          <a:p>
            <a:r>
              <a:rPr lang="de-DE" sz="1200" err="1"/>
              <a:t>Khoshabi</a:t>
            </a:r>
            <a:r>
              <a:rPr lang="de-DE" sz="1200"/>
              <a:t>, S. (June 2017). Internal </a:t>
            </a:r>
            <a:r>
              <a:rPr lang="de-DE" sz="1200" err="1"/>
              <a:t>Whistleblowing</a:t>
            </a:r>
            <a:r>
              <a:rPr lang="de-DE" sz="1200"/>
              <a:t> </a:t>
            </a:r>
            <a:r>
              <a:rPr lang="de-DE" sz="1200" err="1"/>
              <a:t>Mechnaisms</a:t>
            </a:r>
            <a:r>
              <a:rPr lang="de-DE" sz="1200"/>
              <a:t>. Topic Guide. </a:t>
            </a:r>
            <a:r>
              <a:rPr lang="de-DE" sz="1200" err="1"/>
              <a:t>Transparency</a:t>
            </a:r>
            <a:r>
              <a:rPr lang="de-DE" sz="1200"/>
              <a:t> </a:t>
            </a:r>
            <a:r>
              <a:rPr lang="de-DE" sz="1200" err="1"/>
              <a:t>Intenational</a:t>
            </a:r>
            <a:r>
              <a:rPr lang="de-DE" sz="1200"/>
              <a:t>. </a:t>
            </a:r>
            <a:r>
              <a:rPr lang="de-DE" sz="1200" err="1"/>
              <a:t>Retrieved</a:t>
            </a:r>
            <a:r>
              <a:rPr lang="de-DE" sz="1200"/>
              <a:t> </a:t>
            </a:r>
            <a:r>
              <a:rPr lang="de-DE" sz="1200" err="1"/>
              <a:t>from</a:t>
            </a:r>
            <a:r>
              <a:rPr lang="de-DE" sz="1200"/>
              <a:t> </a:t>
            </a:r>
            <a:r>
              <a:rPr lang="de-DE" sz="1200">
                <a:hlinkClick r:id="rId3"/>
              </a:rPr>
              <a:t>https://knowledgehub.transparency.org/assets/uploads/kproducts/Whistleblowing-Topic-Guide.pdf</a:t>
            </a:r>
            <a:r>
              <a:rPr lang="de-DE" sz="1200"/>
              <a:t> (last </a:t>
            </a:r>
            <a:r>
              <a:rPr lang="de-DE" sz="1200" err="1"/>
              <a:t>accessed</a:t>
            </a:r>
            <a:r>
              <a:rPr lang="de-DE" sz="1200"/>
              <a:t> on April 7, 2020).</a:t>
            </a:r>
          </a:p>
        </p:txBody>
      </p:sp>
      <p:sp>
        <p:nvSpPr>
          <p:cNvPr id="4" name="Foliennummernplatzhalter 3"/>
          <p:cNvSpPr>
            <a:spLocks noGrp="1"/>
          </p:cNvSpPr>
          <p:nvPr>
            <p:ph type="sldNum" sz="quarter" idx="5"/>
          </p:nvPr>
        </p:nvSpPr>
        <p:spPr/>
        <p:txBody>
          <a:bodyPr/>
          <a:lstStyle/>
          <a:p>
            <a:fld id="{E9032092-6271-034C-A373-FC28AFF6325A}" type="slidenum">
              <a:rPr lang="de-DE" smtClean="0"/>
              <a:t>25</a:t>
            </a:fld>
            <a:endParaRPr lang="de-DE"/>
          </a:p>
        </p:txBody>
      </p:sp>
    </p:spTree>
    <p:extLst>
      <p:ext uri="{BB962C8B-B14F-4D97-AF65-F5344CB8AC3E}">
        <p14:creationId xmlns:p14="http://schemas.microsoft.com/office/powerpoint/2010/main" val="51223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26</a:t>
            </a:fld>
            <a:endParaRPr lang="de-DE"/>
          </a:p>
        </p:txBody>
      </p:sp>
    </p:spTree>
    <p:extLst>
      <p:ext uri="{BB962C8B-B14F-4D97-AF65-F5344CB8AC3E}">
        <p14:creationId xmlns:p14="http://schemas.microsoft.com/office/powerpoint/2010/main" val="142355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27</a:t>
            </a:fld>
            <a:endParaRPr lang="de-DE"/>
          </a:p>
        </p:txBody>
      </p:sp>
    </p:spTree>
    <p:extLst>
      <p:ext uri="{BB962C8B-B14F-4D97-AF65-F5344CB8AC3E}">
        <p14:creationId xmlns:p14="http://schemas.microsoft.com/office/powerpoint/2010/main" val="2882932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b="1"/>
              <a:t>Ghana: Whistleblower protection and speak up campaign:</a:t>
            </a:r>
          </a:p>
          <a:p>
            <a:pPr fontAlgn="base"/>
            <a:endParaRPr lang="en-US"/>
          </a:p>
          <a:p>
            <a:pPr marL="171450" indent="-171450" fontAlgn="base">
              <a:buFont typeface="Arial" panose="020B0604020202020204" pitchFamily="34" charset="0"/>
              <a:buChar char="•"/>
            </a:pPr>
            <a:r>
              <a:rPr lang="en-US"/>
              <a:t>Ghana has a whistleblower protection law (2006) that is considered among the strongest in Africa. It provides legal protections and remedies to everyone who reports crime and misconduct in the public interest.</a:t>
            </a:r>
          </a:p>
          <a:p>
            <a:pPr marL="171450" indent="-171450" fontAlgn="base">
              <a:buFont typeface="Arial" panose="020B0604020202020204" pitchFamily="34" charset="0"/>
              <a:buChar char="•"/>
            </a:pPr>
            <a:r>
              <a:rPr lang="en-US"/>
              <a:t>Anyone who honestly and reasonably believes that they have been subjected to victimization or learns that they are likely to be victimized because they have made a disclosure, may in the first instance make a complaint to the Commission on Human Rights and Administrative Justice​.</a:t>
            </a:r>
          </a:p>
          <a:p>
            <a:pPr marL="171450" indent="-171450" fontAlgn="base">
              <a:buFont typeface="Arial" panose="020B0604020202020204" pitchFamily="34" charset="0"/>
              <a:buChar char="•"/>
            </a:pPr>
            <a:r>
              <a:rPr lang="en-US"/>
              <a:t>Following an investigation and hearing, the Commission may propose: ​</a:t>
            </a:r>
          </a:p>
          <a:p>
            <a:pPr marL="457200" lvl="1" indent="0" fontAlgn="base">
              <a:buNone/>
            </a:pPr>
            <a:r>
              <a:rPr lang="en-US"/>
              <a:t>(a) reinstatement;​</a:t>
            </a:r>
          </a:p>
          <a:p>
            <a:pPr marL="457200" lvl="1" indent="0" fontAlgn="base">
              <a:buNone/>
            </a:pPr>
            <a:r>
              <a:rPr lang="en-US"/>
              <a:t>(b) reversal of a transfer or the transfer of the whistle-blower to another establishment; or​</a:t>
            </a:r>
          </a:p>
          <a:p>
            <a:pPr marL="457200" lvl="1" indent="0" fontAlgn="base">
              <a:buNone/>
            </a:pPr>
            <a:r>
              <a:rPr lang="en-US"/>
              <a:t>(c) an order for payment of a reward from a fund established under the Act for that purpose.</a:t>
            </a:r>
          </a:p>
          <a:p>
            <a:pPr marL="171450" indent="-171450" fontAlgn="base">
              <a:buFont typeface="Arial" panose="020B0604020202020204" pitchFamily="34" charset="0"/>
              <a:buChar char="•"/>
            </a:pPr>
            <a:r>
              <a:rPr lang="en-US"/>
              <a:t>The Act was accompanied by an awareness-raising campaign educating Ghanaians on the 2006 Whistleblowers Act ​designed in collaboration with the national media partners​.</a:t>
            </a:r>
          </a:p>
          <a:p>
            <a:pPr marL="171450" indent="-171450" fontAlgn="base">
              <a:buFont typeface="Arial" panose="020B0604020202020204" pitchFamily="34" charset="0"/>
              <a:buChar char="•"/>
            </a:pPr>
            <a:r>
              <a:rPr lang="en-US"/>
              <a:t>The campaign was designed as an interactive project where the public can submit comments and questions on the Whistleblower Act and corruption in general, by calling, sending text messages to a dedicated short-code and engaging on the campaign’s official Facebook page.</a:t>
            </a:r>
          </a:p>
          <a:p>
            <a:endParaRPr lang="de-DE" sz="1200" b="1"/>
          </a:p>
          <a:p>
            <a:r>
              <a:rPr lang="de-DE" sz="1200" b="1" err="1"/>
              <a:t>Sources</a:t>
            </a:r>
            <a:r>
              <a:rPr lang="de-DE" sz="1200" b="1"/>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err="1"/>
              <a:t>Suuk</a:t>
            </a:r>
            <a:r>
              <a:rPr lang="de-DE" sz="1200"/>
              <a:t>, M. (2015). </a:t>
            </a:r>
            <a:r>
              <a:rPr lang="de-DE" sz="1200" err="1"/>
              <a:t>Why</a:t>
            </a:r>
            <a:r>
              <a:rPr lang="de-DE" sz="1200"/>
              <a:t> </a:t>
            </a:r>
            <a:r>
              <a:rPr lang="de-DE" sz="1200" err="1"/>
              <a:t>are</a:t>
            </a:r>
            <a:r>
              <a:rPr lang="de-DE" sz="1200"/>
              <a:t> </a:t>
            </a:r>
            <a:r>
              <a:rPr lang="de-DE" sz="1200" err="1"/>
              <a:t>Ghanaians</a:t>
            </a:r>
            <a:r>
              <a:rPr lang="de-DE" sz="1200"/>
              <a:t> </a:t>
            </a:r>
            <a:r>
              <a:rPr lang="de-DE" sz="1200" err="1"/>
              <a:t>reluctant</a:t>
            </a:r>
            <a:r>
              <a:rPr lang="de-DE" sz="1200"/>
              <a:t> </a:t>
            </a:r>
            <a:r>
              <a:rPr lang="de-DE" sz="1200" err="1"/>
              <a:t>whistleblowers</a:t>
            </a:r>
            <a:r>
              <a:rPr lang="de-DE" sz="1200"/>
              <a:t>? Deutsche Welle. </a:t>
            </a:r>
            <a:r>
              <a:rPr lang="de-DE" sz="1200" err="1"/>
              <a:t>Retrieved</a:t>
            </a:r>
            <a:r>
              <a:rPr lang="de-DE" sz="1200"/>
              <a:t> </a:t>
            </a:r>
            <a:r>
              <a:rPr lang="de-DE" sz="1200" err="1"/>
              <a:t>from</a:t>
            </a:r>
            <a:r>
              <a:rPr lang="de-DE" sz="1200"/>
              <a:t> https://</a:t>
            </a:r>
            <a:r>
              <a:rPr lang="de-DE" sz="1200" err="1"/>
              <a:t>www.dw.com</a:t>
            </a:r>
            <a:r>
              <a:rPr lang="de-DE" sz="1200"/>
              <a:t>/en/</a:t>
            </a:r>
            <a:r>
              <a:rPr lang="de-DE" sz="1200" err="1"/>
              <a:t>why-are-ghanaians-reluctant-whistleblowers</a:t>
            </a:r>
            <a:r>
              <a:rPr lang="de-DE" sz="1200"/>
              <a:t>/a-19441793 (last </a:t>
            </a:r>
            <a:r>
              <a:rPr lang="de-DE" sz="1200" err="1"/>
              <a:t>accessed</a:t>
            </a:r>
            <a:r>
              <a:rPr lang="de-DE" sz="1200"/>
              <a:t> on April 24, 2020).</a:t>
            </a:r>
          </a:p>
          <a:p>
            <a:pPr marL="171450" indent="-171450">
              <a:buFont typeface="Arial"/>
              <a:buChar char="•"/>
            </a:pPr>
            <a:r>
              <a:rPr lang="de-DE" sz="1200"/>
              <a:t>The Seven </a:t>
            </a:r>
            <a:r>
              <a:rPr lang="de-DE" sz="1200" err="1"/>
              <a:t>Hundred</a:t>
            </a:r>
            <a:r>
              <a:rPr lang="de-DE" sz="1200"/>
              <a:t> </a:t>
            </a:r>
            <a:r>
              <a:rPr lang="de-DE" sz="1200" err="1"/>
              <a:t>and</a:t>
            </a:r>
            <a:r>
              <a:rPr lang="de-DE" sz="1200"/>
              <a:t> </a:t>
            </a:r>
            <a:r>
              <a:rPr lang="de-DE" sz="1200" err="1"/>
              <a:t>Twentieth</a:t>
            </a:r>
            <a:r>
              <a:rPr lang="de-DE" sz="1200"/>
              <a:t> Act </a:t>
            </a:r>
            <a:r>
              <a:rPr lang="de-DE" sz="1200" err="1"/>
              <a:t>of</a:t>
            </a:r>
            <a:r>
              <a:rPr lang="de-DE" sz="1200"/>
              <a:t> </a:t>
            </a:r>
            <a:r>
              <a:rPr lang="de-DE" sz="1200" err="1"/>
              <a:t>the</a:t>
            </a:r>
            <a:r>
              <a:rPr lang="de-DE" sz="1200"/>
              <a:t> </a:t>
            </a:r>
            <a:r>
              <a:rPr lang="de-DE" sz="1200" err="1"/>
              <a:t>Parliament</a:t>
            </a:r>
            <a:r>
              <a:rPr lang="de-DE" sz="1200"/>
              <a:t> </a:t>
            </a:r>
            <a:r>
              <a:rPr lang="de-DE" sz="1200" err="1"/>
              <a:t>of</a:t>
            </a:r>
            <a:r>
              <a:rPr lang="de-DE" sz="1200"/>
              <a:t> </a:t>
            </a:r>
            <a:r>
              <a:rPr lang="de-DE" sz="1200" err="1"/>
              <a:t>the</a:t>
            </a:r>
            <a:r>
              <a:rPr lang="de-DE" sz="1200"/>
              <a:t> </a:t>
            </a:r>
            <a:r>
              <a:rPr lang="de-DE" sz="1200" err="1"/>
              <a:t>Republic</a:t>
            </a:r>
            <a:r>
              <a:rPr lang="de-DE" sz="1200"/>
              <a:t> </a:t>
            </a:r>
            <a:r>
              <a:rPr lang="de-DE" sz="1200" err="1"/>
              <a:t>of</a:t>
            </a:r>
            <a:r>
              <a:rPr lang="de-DE" sz="1200"/>
              <a:t> Ghana </a:t>
            </a:r>
            <a:r>
              <a:rPr lang="de-DE" sz="1200" err="1"/>
              <a:t>entitled</a:t>
            </a:r>
            <a:r>
              <a:rPr lang="de-DE" sz="1200"/>
              <a:t> </a:t>
            </a:r>
            <a:r>
              <a:rPr lang="de-DE" sz="1200" err="1"/>
              <a:t>the</a:t>
            </a:r>
            <a:r>
              <a:rPr lang="de-DE" sz="1200"/>
              <a:t> Whistleblower Act, 2006. </a:t>
            </a:r>
            <a:r>
              <a:rPr lang="de-DE" sz="1200" err="1"/>
              <a:t>Retrieved</a:t>
            </a:r>
            <a:r>
              <a:rPr lang="de-DE" sz="1200"/>
              <a:t> </a:t>
            </a:r>
            <a:r>
              <a:rPr lang="de-DE" sz="1200" err="1"/>
              <a:t>from</a:t>
            </a:r>
            <a:r>
              <a:rPr lang="de-DE" sz="1200"/>
              <a:t> </a:t>
            </a:r>
            <a:r>
              <a:rPr lang="de-DE" sz="1200">
                <a:hlinkClick r:id="rId3"/>
              </a:rPr>
              <a:t>http://www.drasuszodis.lt/userfiles/Ghana%20Whitsleblwer%20Act.pdf</a:t>
            </a:r>
            <a:r>
              <a:rPr lang="de-DE" sz="1200"/>
              <a:t> (last </a:t>
            </a:r>
            <a:r>
              <a:rPr lang="de-DE" sz="1200" err="1"/>
              <a:t>accessed</a:t>
            </a:r>
            <a:r>
              <a:rPr lang="de-DE" sz="1200"/>
              <a:t> on April 24, 2020).</a:t>
            </a:r>
          </a:p>
          <a:p>
            <a:pPr marL="171450" indent="-171450">
              <a:buFont typeface="Arial"/>
              <a:buChar char="•"/>
            </a:pPr>
            <a:r>
              <a:rPr lang="de-DE" sz="1200"/>
              <a:t>UNODC (August 2015). </a:t>
            </a:r>
            <a:r>
              <a:rPr lang="de-DE" sz="1200" err="1"/>
              <a:t>Resource</a:t>
            </a:r>
            <a:r>
              <a:rPr lang="de-DE" sz="1200"/>
              <a:t> Guide on </a:t>
            </a:r>
            <a:r>
              <a:rPr lang="de-DE" sz="1200" err="1"/>
              <a:t>Good</a:t>
            </a:r>
            <a:r>
              <a:rPr lang="de-DE" sz="1200"/>
              <a:t> Practices in </a:t>
            </a:r>
            <a:r>
              <a:rPr lang="de-DE" sz="1200" err="1"/>
              <a:t>the</a:t>
            </a:r>
            <a:r>
              <a:rPr lang="de-DE" sz="1200"/>
              <a:t> </a:t>
            </a:r>
            <a:r>
              <a:rPr lang="de-DE" sz="1200" err="1"/>
              <a:t>Protection</a:t>
            </a:r>
            <a:r>
              <a:rPr lang="de-DE" sz="1200"/>
              <a:t> </a:t>
            </a:r>
            <a:r>
              <a:rPr lang="de-DE" sz="1200" err="1"/>
              <a:t>of</a:t>
            </a:r>
            <a:r>
              <a:rPr lang="de-DE" sz="1200"/>
              <a:t> Reporting </a:t>
            </a:r>
            <a:r>
              <a:rPr lang="de-DE" sz="1200" err="1"/>
              <a:t>Persons</a:t>
            </a:r>
            <a:r>
              <a:rPr lang="de-DE" sz="1200"/>
              <a:t>. </a:t>
            </a:r>
            <a:r>
              <a:rPr lang="de-DE" sz="1200" err="1"/>
              <a:t>Retrieved</a:t>
            </a:r>
            <a:r>
              <a:rPr lang="de-DE" sz="1200"/>
              <a:t> </a:t>
            </a:r>
            <a:r>
              <a:rPr lang="de-DE" sz="1200" err="1"/>
              <a:t>from</a:t>
            </a:r>
            <a:r>
              <a:rPr lang="de-DE" sz="1200"/>
              <a:t> </a:t>
            </a:r>
            <a:r>
              <a:rPr lang="de-DE" sz="1200">
                <a:hlinkClick r:id="rId4"/>
              </a:rPr>
              <a:t>https://www.unodc.org/documents/corruption/Publications/2015/15-04741_Person_Guide_eBook.pdf</a:t>
            </a:r>
            <a:r>
              <a:rPr lang="de-DE" sz="1200"/>
              <a:t> (last </a:t>
            </a:r>
            <a:r>
              <a:rPr lang="de-DE" sz="1200" err="1"/>
              <a:t>accessed</a:t>
            </a:r>
            <a:r>
              <a:rPr lang="de-DE" sz="1200"/>
              <a:t> on April 7, 2020).</a:t>
            </a:r>
          </a:p>
        </p:txBody>
      </p:sp>
      <p:sp>
        <p:nvSpPr>
          <p:cNvPr id="4" name="Foliennummernplatzhalter 3"/>
          <p:cNvSpPr>
            <a:spLocks noGrp="1"/>
          </p:cNvSpPr>
          <p:nvPr>
            <p:ph type="sldNum" sz="quarter" idx="5"/>
          </p:nvPr>
        </p:nvSpPr>
        <p:spPr/>
        <p:txBody>
          <a:bodyPr/>
          <a:lstStyle/>
          <a:p>
            <a:fld id="{E9032092-6271-034C-A373-FC28AFF6325A}" type="slidenum">
              <a:rPr lang="de-DE" smtClean="0"/>
              <a:t>28</a:t>
            </a:fld>
            <a:endParaRPr lang="de-DE"/>
          </a:p>
        </p:txBody>
      </p:sp>
    </p:spTree>
    <p:extLst>
      <p:ext uri="{BB962C8B-B14F-4D97-AF65-F5344CB8AC3E}">
        <p14:creationId xmlns:p14="http://schemas.microsoft.com/office/powerpoint/2010/main" val="153288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err="1"/>
              <a:t>Sources</a:t>
            </a:r>
            <a:r>
              <a:rPr lang="de-DE" sz="1200" b="1"/>
              <a:t>:</a:t>
            </a:r>
          </a:p>
          <a:p>
            <a:pPr marL="171450" indent="-171450">
              <a:buFont typeface="Arial" panose="020B0604020202020204" pitchFamily="34" charset="0"/>
              <a:buChar char="•"/>
            </a:pPr>
            <a:r>
              <a:rPr lang="de-DE" sz="1200"/>
              <a:t>UNODC (August 2015). </a:t>
            </a:r>
            <a:r>
              <a:rPr lang="de-DE" sz="1200" err="1"/>
              <a:t>Resource</a:t>
            </a:r>
            <a:r>
              <a:rPr lang="de-DE" sz="1200"/>
              <a:t> Guide on </a:t>
            </a:r>
            <a:r>
              <a:rPr lang="de-DE" sz="1200" err="1"/>
              <a:t>Good</a:t>
            </a:r>
            <a:r>
              <a:rPr lang="de-DE" sz="1200"/>
              <a:t> Practices in </a:t>
            </a:r>
            <a:r>
              <a:rPr lang="de-DE" sz="1200" err="1"/>
              <a:t>the</a:t>
            </a:r>
            <a:r>
              <a:rPr lang="de-DE" sz="1200"/>
              <a:t> </a:t>
            </a:r>
            <a:r>
              <a:rPr lang="de-DE" sz="1200" err="1"/>
              <a:t>Protection</a:t>
            </a:r>
            <a:r>
              <a:rPr lang="de-DE" sz="1200"/>
              <a:t> </a:t>
            </a:r>
            <a:r>
              <a:rPr lang="de-DE" sz="1200" err="1"/>
              <a:t>of</a:t>
            </a:r>
            <a:r>
              <a:rPr lang="de-DE" sz="1200"/>
              <a:t> Reporting </a:t>
            </a:r>
            <a:r>
              <a:rPr lang="de-DE" sz="1200" err="1"/>
              <a:t>Persons</a:t>
            </a:r>
            <a:r>
              <a:rPr lang="de-DE" sz="1200"/>
              <a:t>. </a:t>
            </a:r>
            <a:r>
              <a:rPr lang="de-DE" sz="1200" err="1"/>
              <a:t>Retrieved</a:t>
            </a:r>
            <a:r>
              <a:rPr lang="de-DE" sz="1200"/>
              <a:t> </a:t>
            </a:r>
            <a:r>
              <a:rPr lang="de-DE" sz="1200" err="1"/>
              <a:t>from</a:t>
            </a:r>
            <a:r>
              <a:rPr lang="de-DE" sz="1200"/>
              <a:t> </a:t>
            </a:r>
            <a:r>
              <a:rPr lang="de-DE" sz="1200">
                <a:hlinkClick r:id="rId3"/>
              </a:rPr>
              <a:t>https://www.unodc.org/documents/corruption/Publications/2015/15-04741_Person_Guide_eBook.pdf</a:t>
            </a:r>
            <a:r>
              <a:rPr lang="de-DE" sz="1200"/>
              <a:t> (last </a:t>
            </a:r>
            <a:r>
              <a:rPr lang="de-DE" sz="1200" err="1"/>
              <a:t>accessed</a:t>
            </a:r>
            <a:r>
              <a:rPr lang="de-DE" sz="1200"/>
              <a:t> on April 7, 2020).</a:t>
            </a:r>
          </a:p>
          <a:p>
            <a:pPr marL="171450" indent="-171450">
              <a:buFont typeface="Arial" panose="020B0604020202020204" pitchFamily="34" charset="0"/>
              <a:buChar char="•"/>
            </a:pPr>
            <a:r>
              <a:rPr lang="en-US" sz="1200" err="1"/>
              <a:t>Zentrale</a:t>
            </a:r>
            <a:r>
              <a:rPr lang="en-US" sz="1200"/>
              <a:t> </a:t>
            </a:r>
            <a:r>
              <a:rPr lang="en-US" sz="1200" err="1"/>
              <a:t>Staatsanwaltschaft</a:t>
            </a:r>
            <a:r>
              <a:rPr lang="en-US" sz="1200"/>
              <a:t> </a:t>
            </a:r>
            <a:r>
              <a:rPr lang="en-US" sz="1200" err="1"/>
              <a:t>zur</a:t>
            </a:r>
            <a:r>
              <a:rPr lang="en-US" sz="1200"/>
              <a:t> </a:t>
            </a:r>
            <a:r>
              <a:rPr lang="en-US" sz="1200" err="1"/>
              <a:t>Verfolgung</a:t>
            </a:r>
            <a:r>
              <a:rPr lang="en-US" sz="1200"/>
              <a:t> von </a:t>
            </a:r>
            <a:r>
              <a:rPr lang="en-US" sz="1200" err="1"/>
              <a:t>Wirtschaftsstrafsachen</a:t>
            </a:r>
            <a:r>
              <a:rPr lang="en-US" sz="1200"/>
              <a:t> und </a:t>
            </a:r>
            <a:r>
              <a:rPr lang="en-US" sz="1200" err="1"/>
              <a:t>Korruption</a:t>
            </a:r>
            <a:r>
              <a:rPr lang="en-US" sz="1200"/>
              <a:t> (2016). </a:t>
            </a:r>
            <a:r>
              <a:rPr lang="de-DE" sz="1200" kern="1200">
                <a:solidFill>
                  <a:schemeClr val="tx1"/>
                </a:solidFill>
                <a:effectLst/>
                <a:latin typeface="+mn-lt"/>
                <a:ea typeface="+mn-ea"/>
                <a:cs typeface="+mn-cs"/>
              </a:rPr>
              <a:t>Mediengespräch 2016. Das BKMS®-Hinweisgebersystem. </a:t>
            </a:r>
            <a:r>
              <a:rPr lang="de-DE" sz="1200" kern="1200" err="1">
                <a:solidFill>
                  <a:schemeClr val="tx1"/>
                </a:solidFill>
                <a:effectLst/>
                <a:latin typeface="+mn-lt"/>
                <a:ea typeface="+mn-ea"/>
                <a:cs typeface="+mn-cs"/>
              </a:rPr>
              <a:t>Retrieved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from</a:t>
            </a:r>
            <a:r>
              <a:rPr lang="de-DE" sz="1200" kern="1200">
                <a:solidFill>
                  <a:schemeClr val="tx1"/>
                </a:solidFill>
                <a:effectLst/>
                <a:latin typeface="+mn-lt"/>
                <a:ea typeface="+mn-ea"/>
                <a:cs typeface="+mn-cs"/>
              </a:rPr>
              <a:t> https://</a:t>
            </a:r>
            <a:r>
              <a:rPr lang="de-DE" sz="1200" kern="1200" err="1">
                <a:solidFill>
                  <a:schemeClr val="tx1"/>
                </a:solidFill>
                <a:effectLst/>
                <a:latin typeface="+mn-lt"/>
                <a:ea typeface="+mn-ea"/>
                <a:cs typeface="+mn-cs"/>
              </a:rPr>
              <a:t>www.justiz.gv.at</a:t>
            </a:r>
            <a:r>
              <a:rPr lang="de-DE" sz="1200" kern="1200">
                <a:solidFill>
                  <a:schemeClr val="tx1"/>
                </a:solidFill>
                <a:effectLst/>
                <a:latin typeface="+mn-lt"/>
                <a:ea typeface="+mn-ea"/>
                <a:cs typeface="+mn-cs"/>
              </a:rPr>
              <a:t>/</a:t>
            </a:r>
            <a:r>
              <a:rPr lang="de-DE" sz="1200" kern="1200" err="1">
                <a:solidFill>
                  <a:schemeClr val="tx1"/>
                </a:solidFill>
                <a:effectLst/>
                <a:latin typeface="+mn-lt"/>
                <a:ea typeface="+mn-ea"/>
                <a:cs typeface="+mn-cs"/>
              </a:rPr>
              <a:t>file</a:t>
            </a:r>
            <a:r>
              <a:rPr lang="de-DE" sz="1200" kern="1200">
                <a:solidFill>
                  <a:schemeClr val="tx1"/>
                </a:solidFill>
                <a:effectLst/>
                <a:latin typeface="+mn-lt"/>
                <a:ea typeface="+mn-ea"/>
                <a:cs typeface="+mn-cs"/>
              </a:rPr>
              <a:t>/2c9484853d643b33013d8860aa5a2e59.de.0/informationsbrosch%C3%BCre%20zum%20hinweisgebersystem.pdf?forcedownload=</a:t>
            </a:r>
            <a:r>
              <a:rPr lang="de-DE" sz="1200" kern="1200" err="1">
                <a:solidFill>
                  <a:schemeClr val="tx1"/>
                </a:solidFill>
                <a:effectLst/>
                <a:latin typeface="+mn-lt"/>
                <a:ea typeface="+mn-ea"/>
                <a:cs typeface="+mn-cs"/>
              </a:rPr>
              <a:t>true</a:t>
            </a:r>
            <a:r>
              <a:rPr lang="de-DE" sz="1200" kern="1200">
                <a:solidFill>
                  <a:schemeClr val="tx1"/>
                </a:solidFill>
                <a:effectLst/>
                <a:latin typeface="+mn-lt"/>
                <a:ea typeface="+mn-ea"/>
                <a:cs typeface="+mn-cs"/>
              </a:rPr>
              <a:t> (last </a:t>
            </a:r>
            <a:r>
              <a:rPr lang="de-DE" sz="1200" kern="1200" err="1">
                <a:solidFill>
                  <a:schemeClr val="tx1"/>
                </a:solidFill>
                <a:effectLst/>
                <a:latin typeface="+mn-lt"/>
                <a:ea typeface="+mn-ea"/>
                <a:cs typeface="+mn-cs"/>
              </a:rPr>
              <a:t>accessed</a:t>
            </a:r>
            <a:r>
              <a:rPr lang="de-DE" sz="1200" kern="1200">
                <a:solidFill>
                  <a:schemeClr val="tx1"/>
                </a:solidFill>
                <a:effectLst/>
                <a:latin typeface="+mn-lt"/>
                <a:ea typeface="+mn-ea"/>
                <a:cs typeface="+mn-cs"/>
              </a:rPr>
              <a:t> on August 26, 2020).</a:t>
            </a:r>
            <a:endParaRPr lang="de-DE" sz="1200"/>
          </a:p>
        </p:txBody>
      </p:sp>
      <p:sp>
        <p:nvSpPr>
          <p:cNvPr id="4" name="Foliennummernplatzhalter 3"/>
          <p:cNvSpPr>
            <a:spLocks noGrp="1"/>
          </p:cNvSpPr>
          <p:nvPr>
            <p:ph type="sldNum" sz="quarter" idx="5"/>
          </p:nvPr>
        </p:nvSpPr>
        <p:spPr/>
        <p:txBody>
          <a:bodyPr/>
          <a:lstStyle/>
          <a:p>
            <a:fld id="{E9032092-6271-034C-A373-FC28AFF6325A}" type="slidenum">
              <a:rPr lang="de-DE" smtClean="0"/>
              <a:t>29</a:t>
            </a:fld>
            <a:endParaRPr lang="de-DE"/>
          </a:p>
        </p:txBody>
      </p:sp>
    </p:spTree>
    <p:extLst>
      <p:ext uri="{BB962C8B-B14F-4D97-AF65-F5344CB8AC3E}">
        <p14:creationId xmlns:p14="http://schemas.microsoft.com/office/powerpoint/2010/main" val="106307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30</a:t>
            </a:fld>
            <a:endParaRPr lang="de-DE"/>
          </a:p>
        </p:txBody>
      </p:sp>
    </p:spTree>
    <p:extLst>
      <p:ext uri="{BB962C8B-B14F-4D97-AF65-F5344CB8AC3E}">
        <p14:creationId xmlns:p14="http://schemas.microsoft.com/office/powerpoint/2010/main" val="3390531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cs typeface="Calibri"/>
              </a:rPr>
              <a:t>Correct</a:t>
            </a:r>
            <a:r>
              <a:rPr lang="de-DE">
                <a:cs typeface="Calibri"/>
              </a:rPr>
              <a:t> </a:t>
            </a:r>
            <a:r>
              <a:rPr lang="de-DE" err="1">
                <a:cs typeface="Calibri"/>
              </a:rPr>
              <a:t>answers</a:t>
            </a:r>
            <a:r>
              <a:rPr lang="de-DE">
                <a:cs typeface="Calibri"/>
              </a:rPr>
              <a:t>:</a:t>
            </a:r>
          </a:p>
          <a:p>
            <a:pPr marL="228600" indent="-228600">
              <a:buAutoNum type="arabicPeriod"/>
            </a:pPr>
            <a:r>
              <a:rPr lang="de-DE">
                <a:cs typeface="Calibri"/>
              </a:rPr>
              <a:t>= A., B. and C.</a:t>
            </a:r>
          </a:p>
          <a:p>
            <a:pPr marL="228600" indent="-228600">
              <a:buAutoNum type="arabicPeriod"/>
            </a:pPr>
            <a:r>
              <a:rPr lang="de-DE">
                <a:cs typeface="Calibri"/>
              </a:rPr>
              <a:t>= A., B., C. </a:t>
            </a:r>
            <a:r>
              <a:rPr lang="de-DE" err="1">
                <a:cs typeface="Calibri"/>
              </a:rPr>
              <a:t>and</a:t>
            </a:r>
            <a:r>
              <a:rPr lang="de-DE">
                <a:cs typeface="Calibri"/>
              </a:rPr>
              <a:t> D.</a:t>
            </a:r>
          </a:p>
        </p:txBody>
      </p:sp>
      <p:sp>
        <p:nvSpPr>
          <p:cNvPr id="4" name="Foliennummernplatzhalter 3"/>
          <p:cNvSpPr>
            <a:spLocks noGrp="1"/>
          </p:cNvSpPr>
          <p:nvPr>
            <p:ph type="sldNum" sz="quarter" idx="5"/>
          </p:nvPr>
        </p:nvSpPr>
        <p:spPr/>
        <p:txBody>
          <a:bodyPr/>
          <a:lstStyle/>
          <a:p>
            <a:fld id="{E9032092-6271-034C-A373-FC28AFF6325A}" type="slidenum">
              <a:rPr lang="de-DE" smtClean="0"/>
              <a:t>32</a:t>
            </a:fld>
            <a:endParaRPr lang="de-DE"/>
          </a:p>
        </p:txBody>
      </p:sp>
    </p:spTree>
    <p:extLst>
      <p:ext uri="{BB962C8B-B14F-4D97-AF65-F5344CB8AC3E}">
        <p14:creationId xmlns:p14="http://schemas.microsoft.com/office/powerpoint/2010/main" val="134197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cs typeface="Calibri"/>
              </a:rPr>
              <a:t>Correct</a:t>
            </a:r>
            <a:r>
              <a:rPr lang="de-DE">
                <a:cs typeface="Calibri"/>
              </a:rPr>
              <a:t> </a:t>
            </a:r>
            <a:r>
              <a:rPr lang="de-DE" err="1">
                <a:cs typeface="Calibri"/>
              </a:rPr>
              <a:t>answers</a:t>
            </a:r>
            <a:r>
              <a:rPr lang="de-DE">
                <a:cs typeface="Calibri"/>
              </a:rPr>
              <a:t>:</a:t>
            </a:r>
          </a:p>
          <a:p>
            <a:r>
              <a:rPr lang="de-DE">
                <a:cs typeface="Calibri"/>
              </a:rPr>
              <a:t>3. = A., B. </a:t>
            </a:r>
            <a:r>
              <a:rPr lang="de-DE" err="1">
                <a:cs typeface="Calibri"/>
              </a:rPr>
              <a:t>and</a:t>
            </a:r>
            <a:r>
              <a:rPr lang="de-DE">
                <a:cs typeface="Calibri"/>
              </a:rPr>
              <a:t> C.</a:t>
            </a:r>
          </a:p>
          <a:p>
            <a:endParaRPr lang="en-US"/>
          </a:p>
        </p:txBody>
      </p:sp>
      <p:sp>
        <p:nvSpPr>
          <p:cNvPr id="4" name="Foliennummernplatzhalter 3"/>
          <p:cNvSpPr>
            <a:spLocks noGrp="1"/>
          </p:cNvSpPr>
          <p:nvPr>
            <p:ph type="sldNum" sz="quarter" idx="5"/>
          </p:nvPr>
        </p:nvSpPr>
        <p:spPr/>
        <p:txBody>
          <a:bodyPr/>
          <a:lstStyle/>
          <a:p>
            <a:fld id="{E9032092-6271-034C-A373-FC28AFF6325A}" type="slidenum">
              <a:rPr lang="de-DE" smtClean="0"/>
              <a:t>33</a:t>
            </a:fld>
            <a:endParaRPr lang="de-DE"/>
          </a:p>
        </p:txBody>
      </p:sp>
    </p:spTree>
    <p:extLst>
      <p:ext uri="{BB962C8B-B14F-4D97-AF65-F5344CB8AC3E}">
        <p14:creationId xmlns:p14="http://schemas.microsoft.com/office/powerpoint/2010/main" val="80060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Source:</a:t>
            </a:r>
          </a:p>
          <a:p>
            <a:r>
              <a:rPr lang="de-DE" b="0"/>
              <a:t>Cronin, E. A. &amp; </a:t>
            </a:r>
            <a:r>
              <a:rPr lang="de-DE" b="0" err="1"/>
              <a:t>Afifi</a:t>
            </a:r>
            <a:r>
              <a:rPr lang="de-DE" b="0"/>
              <a:t>, A. (2018). Review </a:t>
            </a:r>
            <a:r>
              <a:rPr lang="de-DE" b="0" err="1"/>
              <a:t>of</a:t>
            </a:r>
            <a:r>
              <a:rPr lang="de-DE" b="0"/>
              <a:t> </a:t>
            </a:r>
            <a:r>
              <a:rPr lang="de-DE" b="0" err="1"/>
              <a:t>whistle-blower</a:t>
            </a:r>
            <a:r>
              <a:rPr lang="de-DE" b="0"/>
              <a:t> </a:t>
            </a:r>
            <a:r>
              <a:rPr lang="de-DE" b="0" err="1"/>
              <a:t>plicies</a:t>
            </a:r>
            <a:r>
              <a:rPr lang="de-DE" b="0"/>
              <a:t> </a:t>
            </a:r>
            <a:r>
              <a:rPr lang="de-DE" b="0" err="1"/>
              <a:t>and</a:t>
            </a:r>
            <a:r>
              <a:rPr lang="de-DE" b="0"/>
              <a:t> </a:t>
            </a:r>
            <a:r>
              <a:rPr lang="de-DE" b="0" err="1"/>
              <a:t>practices</a:t>
            </a:r>
            <a:r>
              <a:rPr lang="de-DE" b="0"/>
              <a:t> in United </a:t>
            </a:r>
            <a:r>
              <a:rPr lang="de-DE" b="0" err="1"/>
              <a:t>Nations</a:t>
            </a:r>
            <a:r>
              <a:rPr lang="de-DE" b="0"/>
              <a:t> </a:t>
            </a:r>
            <a:r>
              <a:rPr lang="de-DE" b="0" err="1"/>
              <a:t>system</a:t>
            </a:r>
            <a:r>
              <a:rPr lang="de-DE" b="0"/>
              <a:t> </a:t>
            </a:r>
            <a:r>
              <a:rPr lang="de-DE" b="0" err="1"/>
              <a:t>organizations</a:t>
            </a:r>
            <a:r>
              <a:rPr lang="de-DE" b="0"/>
              <a:t>. United </a:t>
            </a:r>
            <a:r>
              <a:rPr lang="de-DE" b="0" err="1"/>
              <a:t>Nations</a:t>
            </a:r>
            <a:r>
              <a:rPr lang="de-DE" b="0"/>
              <a:t> Joint </a:t>
            </a:r>
            <a:r>
              <a:rPr lang="de-DE" b="0" err="1"/>
              <a:t>Inspection</a:t>
            </a:r>
            <a:r>
              <a:rPr lang="de-DE" b="0"/>
              <a:t> Unit. </a:t>
            </a:r>
            <a:r>
              <a:rPr lang="de-DE" b="0" err="1"/>
              <a:t>Retrieved</a:t>
            </a:r>
            <a:r>
              <a:rPr lang="de-DE" b="0"/>
              <a:t> </a:t>
            </a:r>
            <a:r>
              <a:rPr lang="de-DE" b="0" err="1"/>
              <a:t>from</a:t>
            </a:r>
            <a:r>
              <a:rPr lang="de-DE" b="0"/>
              <a:t> https://</a:t>
            </a:r>
            <a:r>
              <a:rPr lang="de-DE" b="0" err="1"/>
              <a:t>www.unjiu.org</a:t>
            </a:r>
            <a:r>
              <a:rPr lang="de-DE" b="0"/>
              <a:t>/</a:t>
            </a:r>
            <a:r>
              <a:rPr lang="de-DE" b="0" err="1"/>
              <a:t>sites</a:t>
            </a:r>
            <a:r>
              <a:rPr lang="de-DE" b="0"/>
              <a:t>/</a:t>
            </a:r>
            <a:r>
              <a:rPr lang="de-DE" b="0" err="1"/>
              <a:t>www.unjiu.org</a:t>
            </a:r>
            <a:r>
              <a:rPr lang="de-DE" b="0"/>
              <a:t>/</a:t>
            </a:r>
            <a:r>
              <a:rPr lang="de-DE" b="0" err="1"/>
              <a:t>files</a:t>
            </a:r>
            <a:r>
              <a:rPr lang="de-DE" b="0"/>
              <a:t>/jiu_rep_2018_4_english_0.pdf (last </a:t>
            </a:r>
            <a:r>
              <a:rPr lang="de-DE" b="0" err="1"/>
              <a:t>accessed</a:t>
            </a:r>
            <a:r>
              <a:rPr lang="de-DE" b="0"/>
              <a:t> on August 26, 2020).</a:t>
            </a:r>
          </a:p>
        </p:txBody>
      </p:sp>
      <p:sp>
        <p:nvSpPr>
          <p:cNvPr id="4" name="Foliennummernplatzhalter 3"/>
          <p:cNvSpPr>
            <a:spLocks noGrp="1"/>
          </p:cNvSpPr>
          <p:nvPr>
            <p:ph type="sldNum" sz="quarter" idx="5"/>
          </p:nvPr>
        </p:nvSpPr>
        <p:spPr/>
        <p:txBody>
          <a:bodyPr/>
          <a:lstStyle/>
          <a:p>
            <a:fld id="{E9032092-6271-034C-A373-FC28AFF6325A}" type="slidenum">
              <a:rPr lang="de-DE" smtClean="0"/>
              <a:t>6</a:t>
            </a:fld>
            <a:endParaRPr lang="de-DE"/>
          </a:p>
        </p:txBody>
      </p:sp>
    </p:spTree>
    <p:extLst>
      <p:ext uri="{BB962C8B-B14F-4D97-AF65-F5344CB8AC3E}">
        <p14:creationId xmlns:p14="http://schemas.microsoft.com/office/powerpoint/2010/main" val="2223156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35</a:t>
            </a:fld>
            <a:endParaRPr lang="de-DE"/>
          </a:p>
        </p:txBody>
      </p:sp>
    </p:spTree>
    <p:extLst>
      <p:ext uri="{BB962C8B-B14F-4D97-AF65-F5344CB8AC3E}">
        <p14:creationId xmlns:p14="http://schemas.microsoft.com/office/powerpoint/2010/main" val="1609397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36</a:t>
            </a:fld>
            <a:endParaRPr lang="de-DE"/>
          </a:p>
        </p:txBody>
      </p:sp>
    </p:spTree>
    <p:extLst>
      <p:ext uri="{BB962C8B-B14F-4D97-AF65-F5344CB8AC3E}">
        <p14:creationId xmlns:p14="http://schemas.microsoft.com/office/powerpoint/2010/main" val="311063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err="1"/>
              <a:t>Sources</a:t>
            </a:r>
            <a:r>
              <a:rPr lang="de-DE" sz="1200" b="1"/>
              <a:t>:</a:t>
            </a:r>
          </a:p>
          <a:p>
            <a:pPr marL="171450" indent="-171450">
              <a:buFont typeface="Arial"/>
              <a:buChar char="•"/>
            </a:pPr>
            <a:r>
              <a:rPr lang="de-DE" sz="1200" err="1"/>
              <a:t>Scaturro</a:t>
            </a:r>
            <a:r>
              <a:rPr lang="de-DE" sz="1200"/>
              <a:t>, R. (May 2018). </a:t>
            </a:r>
            <a:r>
              <a:rPr lang="de-DE" sz="1200" err="1"/>
              <a:t>Defining</a:t>
            </a:r>
            <a:r>
              <a:rPr lang="de-DE" sz="1200"/>
              <a:t> </a:t>
            </a:r>
            <a:r>
              <a:rPr lang="de-DE" sz="1200" err="1"/>
              <a:t>Whistleblowing</a:t>
            </a:r>
            <a:r>
              <a:rPr lang="de-DE" sz="1200"/>
              <a:t>. IACA Research Paper Series </a:t>
            </a:r>
            <a:r>
              <a:rPr lang="de-DE" sz="1200" err="1"/>
              <a:t>No</a:t>
            </a:r>
            <a:r>
              <a:rPr lang="de-DE" sz="1200"/>
              <a:t>. 5. International Anti-</a:t>
            </a:r>
            <a:r>
              <a:rPr lang="de-DE" sz="1200" err="1"/>
              <a:t>corruption</a:t>
            </a:r>
            <a:r>
              <a:rPr lang="de-DE" sz="1200"/>
              <a:t> Academy. </a:t>
            </a:r>
            <a:r>
              <a:rPr lang="de-DE" sz="1200" err="1"/>
              <a:t>Retrieved</a:t>
            </a:r>
            <a:r>
              <a:rPr lang="de-DE" sz="1200"/>
              <a:t> </a:t>
            </a:r>
            <a:r>
              <a:rPr lang="de-DE" sz="1200" err="1"/>
              <a:t>from</a:t>
            </a:r>
            <a:r>
              <a:rPr lang="de-DE" sz="1200"/>
              <a:t> </a:t>
            </a:r>
            <a:r>
              <a:rPr lang="de-DE" sz="1200">
                <a:hlinkClick r:id="rId3"/>
              </a:rPr>
              <a:t>https://www.iaca.int/wwwtest/media/attachments/2018/06/18/research_paper_05_ruggero_scaturro_final.pdf</a:t>
            </a:r>
            <a:r>
              <a:rPr lang="de-DE" sz="1200"/>
              <a:t> (last </a:t>
            </a:r>
            <a:r>
              <a:rPr lang="de-DE" sz="1200" err="1"/>
              <a:t>accessed</a:t>
            </a:r>
            <a:r>
              <a:rPr lang="de-DE" sz="1200"/>
              <a:t> on April 24, 2020).</a:t>
            </a:r>
          </a:p>
          <a:p>
            <a:pPr marL="171450" indent="-171450">
              <a:buFont typeface="Arial"/>
              <a:buChar char="•"/>
            </a:pPr>
            <a:r>
              <a:rPr lang="de-DE" sz="1200" err="1"/>
              <a:t>Transparency</a:t>
            </a:r>
            <a:r>
              <a:rPr lang="de-DE" sz="1200"/>
              <a:t> International (November 2013). International </a:t>
            </a:r>
            <a:r>
              <a:rPr lang="de-DE" sz="1200" err="1"/>
              <a:t>principles</a:t>
            </a:r>
            <a:r>
              <a:rPr lang="de-DE" sz="1200"/>
              <a:t> </a:t>
            </a:r>
            <a:r>
              <a:rPr lang="de-DE" sz="1200" err="1"/>
              <a:t>for</a:t>
            </a:r>
            <a:r>
              <a:rPr lang="de-DE" sz="1200"/>
              <a:t> </a:t>
            </a:r>
            <a:r>
              <a:rPr lang="de-DE" sz="1200" err="1"/>
              <a:t>whistleblower</a:t>
            </a:r>
            <a:r>
              <a:rPr lang="de-DE" sz="1200"/>
              <a:t> </a:t>
            </a:r>
            <a:r>
              <a:rPr lang="de-DE" sz="1200" err="1"/>
              <a:t>legislation</a:t>
            </a:r>
            <a:r>
              <a:rPr lang="de-DE" sz="1200"/>
              <a:t>. Best Practices </a:t>
            </a:r>
            <a:r>
              <a:rPr lang="de-DE" sz="1200" err="1"/>
              <a:t>for</a:t>
            </a:r>
            <a:r>
              <a:rPr lang="de-DE" sz="1200"/>
              <a:t> Laws </a:t>
            </a:r>
            <a:r>
              <a:rPr lang="de-DE" sz="1200" err="1"/>
              <a:t>to</a:t>
            </a:r>
            <a:r>
              <a:rPr lang="de-DE" sz="1200"/>
              <a:t> </a:t>
            </a:r>
            <a:r>
              <a:rPr lang="de-DE" sz="1200" err="1"/>
              <a:t>Protect</a:t>
            </a:r>
            <a:r>
              <a:rPr lang="de-DE" sz="1200"/>
              <a:t> Whistleblowers </a:t>
            </a:r>
            <a:r>
              <a:rPr lang="de-DE" sz="1200" err="1"/>
              <a:t>and</a:t>
            </a:r>
            <a:r>
              <a:rPr lang="de-DE" sz="1200"/>
              <a:t> Support </a:t>
            </a:r>
            <a:r>
              <a:rPr lang="de-DE" sz="1200" err="1"/>
              <a:t>Whistleblowing</a:t>
            </a:r>
            <a:r>
              <a:rPr lang="de-DE" sz="1200"/>
              <a:t> in </a:t>
            </a:r>
            <a:r>
              <a:rPr lang="de-DE" sz="1200" err="1"/>
              <a:t>the</a:t>
            </a:r>
            <a:r>
              <a:rPr lang="de-DE" sz="1200"/>
              <a:t> Public Interest. </a:t>
            </a:r>
            <a:r>
              <a:rPr lang="de-DE" sz="1200" err="1"/>
              <a:t>Retrieved</a:t>
            </a:r>
            <a:r>
              <a:rPr lang="de-DE" sz="1200"/>
              <a:t> </a:t>
            </a:r>
            <a:r>
              <a:rPr lang="de-DE" sz="1200" err="1"/>
              <a:t>from</a:t>
            </a:r>
            <a:r>
              <a:rPr lang="de-DE" sz="1200"/>
              <a:t> </a:t>
            </a:r>
            <a:r>
              <a:rPr lang="de-DE" sz="1200">
                <a:hlinkClick r:id="rId4"/>
              </a:rPr>
              <a:t>http://files.transparency.org/content/download/696/2991/file/2013_WhistleblowerPrinciples_EN.pdf</a:t>
            </a:r>
            <a:r>
              <a:rPr lang="de-DE" sz="1200"/>
              <a:t> (last </a:t>
            </a:r>
            <a:r>
              <a:rPr lang="de-DE" sz="1200" err="1"/>
              <a:t>accessed</a:t>
            </a:r>
            <a:r>
              <a:rPr lang="de-DE" sz="120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7</a:t>
            </a:fld>
            <a:endParaRPr lang="de-DE"/>
          </a:p>
        </p:txBody>
      </p:sp>
    </p:spTree>
    <p:extLst>
      <p:ext uri="{BB962C8B-B14F-4D97-AF65-F5344CB8AC3E}">
        <p14:creationId xmlns:p14="http://schemas.microsoft.com/office/powerpoint/2010/main" val="310782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a:cs typeface="Segoe UI"/>
              </a:rPr>
              <a:t>Source:</a:t>
            </a:r>
            <a:r>
              <a:rPr lang="en-US" sz="1200">
                <a:cs typeface="Segoe UI"/>
              </a:rPr>
              <a:t>​</a:t>
            </a:r>
          </a:p>
          <a:p>
            <a:r>
              <a:rPr lang="de-DE" sz="1200">
                <a:cs typeface="Segoe UI"/>
              </a:rPr>
              <a:t>OECD (May 2011). Study on Whistleblower </a:t>
            </a:r>
            <a:r>
              <a:rPr lang="de-DE" sz="1200" err="1">
                <a:cs typeface="Segoe UI"/>
              </a:rPr>
              <a:t>Protection</a:t>
            </a:r>
            <a:r>
              <a:rPr lang="de-DE" sz="1200">
                <a:cs typeface="Segoe UI"/>
              </a:rPr>
              <a:t> Frameworks: </a:t>
            </a:r>
            <a:r>
              <a:rPr lang="de-DE" sz="1200" err="1">
                <a:cs typeface="Segoe UI"/>
              </a:rPr>
              <a:t>Compendium</a:t>
            </a:r>
            <a:r>
              <a:rPr lang="de-DE" sz="1200">
                <a:cs typeface="Segoe UI"/>
              </a:rPr>
              <a:t> </a:t>
            </a:r>
            <a:r>
              <a:rPr lang="de-DE" sz="1200" err="1">
                <a:cs typeface="Segoe UI"/>
              </a:rPr>
              <a:t>of</a:t>
            </a:r>
            <a:r>
              <a:rPr lang="de-DE" sz="1200">
                <a:cs typeface="Segoe UI"/>
              </a:rPr>
              <a:t> Best Practices </a:t>
            </a:r>
            <a:r>
              <a:rPr lang="de-DE" sz="1200" err="1">
                <a:cs typeface="Segoe UI"/>
              </a:rPr>
              <a:t>and</a:t>
            </a:r>
            <a:r>
              <a:rPr lang="de-DE" sz="1200">
                <a:cs typeface="Segoe UI"/>
              </a:rPr>
              <a:t> </a:t>
            </a:r>
            <a:r>
              <a:rPr lang="de-DE" sz="1200" err="1">
                <a:cs typeface="Segoe UI"/>
              </a:rPr>
              <a:t>Guiding</a:t>
            </a:r>
            <a:r>
              <a:rPr lang="de-DE" sz="1200">
                <a:cs typeface="Segoe UI"/>
              </a:rPr>
              <a:t> </a:t>
            </a:r>
            <a:r>
              <a:rPr lang="de-DE" sz="1200" err="1">
                <a:cs typeface="Segoe UI"/>
              </a:rPr>
              <a:t>Principles</a:t>
            </a:r>
            <a:r>
              <a:rPr lang="de-DE" sz="1200">
                <a:cs typeface="Segoe UI"/>
              </a:rPr>
              <a:t> </a:t>
            </a:r>
            <a:r>
              <a:rPr lang="de-DE" sz="1200" err="1">
                <a:cs typeface="Segoe UI"/>
              </a:rPr>
              <a:t>for</a:t>
            </a:r>
            <a:r>
              <a:rPr lang="de-DE" sz="1200">
                <a:cs typeface="Segoe UI"/>
              </a:rPr>
              <a:t> </a:t>
            </a:r>
            <a:r>
              <a:rPr lang="de-DE" sz="1200" err="1">
                <a:cs typeface="Segoe UI"/>
              </a:rPr>
              <a:t>Legislation</a:t>
            </a:r>
            <a:r>
              <a:rPr lang="de-DE" sz="1200">
                <a:cs typeface="Segoe UI"/>
              </a:rPr>
              <a:t>. G20 Anti-</a:t>
            </a:r>
            <a:r>
              <a:rPr lang="de-DE" sz="1200" err="1">
                <a:cs typeface="Segoe UI"/>
              </a:rPr>
              <a:t>Corruption</a:t>
            </a:r>
            <a:r>
              <a:rPr lang="de-DE" sz="1200">
                <a:cs typeface="Segoe UI"/>
              </a:rPr>
              <a:t> Action Plan. </a:t>
            </a:r>
            <a:r>
              <a:rPr lang="de-DE" sz="1200" err="1">
                <a:cs typeface="Segoe UI"/>
              </a:rPr>
              <a:t>Retrieved</a:t>
            </a:r>
            <a:r>
              <a:rPr lang="de-DE" sz="1200">
                <a:cs typeface="Segoe UI"/>
              </a:rPr>
              <a:t> </a:t>
            </a:r>
            <a:r>
              <a:rPr lang="de-DE" sz="1200" err="1">
                <a:cs typeface="Segoe UI"/>
              </a:rPr>
              <a:t>from</a:t>
            </a:r>
            <a:r>
              <a:rPr lang="de-DE" sz="1200">
                <a:cs typeface="Segoe UI"/>
              </a:rPr>
              <a:t> </a:t>
            </a:r>
            <a:r>
              <a:rPr lang="de-DE" sz="1200">
                <a:solidFill>
                  <a:srgbClr val="0563C1"/>
                </a:solidFill>
                <a:cs typeface="Segoe UI"/>
                <a:hlinkClick r:id="rId3"/>
              </a:rPr>
              <a:t>https://www.oecd.org/g20/topics/anti-corruption/48972967.pdf</a:t>
            </a:r>
            <a:r>
              <a:rPr lang="de-DE" sz="1200">
                <a:cs typeface="Segoe UI"/>
              </a:rPr>
              <a:t> (last </a:t>
            </a:r>
            <a:r>
              <a:rPr lang="de-DE" sz="1200" err="1">
                <a:cs typeface="Segoe UI"/>
              </a:rPr>
              <a:t>accessed</a:t>
            </a:r>
            <a:r>
              <a:rPr lang="de-DE" sz="1200">
                <a:cs typeface="Segoe UI"/>
              </a:rPr>
              <a:t> on August 27, 2020).</a:t>
            </a:r>
          </a:p>
        </p:txBody>
      </p:sp>
      <p:sp>
        <p:nvSpPr>
          <p:cNvPr id="4" name="Foliennummernplatzhalter 3"/>
          <p:cNvSpPr>
            <a:spLocks noGrp="1"/>
          </p:cNvSpPr>
          <p:nvPr>
            <p:ph type="sldNum" sz="quarter" idx="5"/>
          </p:nvPr>
        </p:nvSpPr>
        <p:spPr/>
        <p:txBody>
          <a:bodyPr/>
          <a:lstStyle/>
          <a:p>
            <a:fld id="{E9032092-6271-034C-A373-FC28AFF6325A}" type="slidenum">
              <a:rPr lang="de-DE" smtClean="0"/>
              <a:t>8</a:t>
            </a:fld>
            <a:endParaRPr lang="de-DE"/>
          </a:p>
        </p:txBody>
      </p:sp>
    </p:spTree>
    <p:extLst>
      <p:ext uri="{BB962C8B-B14F-4D97-AF65-F5344CB8AC3E}">
        <p14:creationId xmlns:p14="http://schemas.microsoft.com/office/powerpoint/2010/main" val="350990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Why to protect whistleblowers?</a:t>
            </a:r>
          </a:p>
          <a:p>
            <a:pPr fontAlgn="base"/>
            <a:endParaRPr lang="en-US"/>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t>Whistleblowers face high personal and professional risks. </a:t>
            </a:r>
            <a:r>
              <a:rPr lang="en-US" sz="1200" b="0" i="0" u="none" strike="noStrike" kern="1200">
                <a:solidFill>
                  <a:schemeClr val="tx1"/>
                </a:solidFill>
                <a:effectLst/>
                <a:latin typeface="+mn-lt"/>
                <a:ea typeface="+mn-ea"/>
                <a:cs typeface="+mn-cs"/>
              </a:rPr>
              <a:t>Disclosing wrongdoing can be a daunting undertaking that can lead to a loss of livelihood and professional marginalization. In addition to the stigma that may be attached to blowing the whistle, employees may also fear financial and reputational degradation.</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a:solidFill>
                  <a:schemeClr val="tx1"/>
                </a:solidFill>
                <a:effectLst/>
                <a:latin typeface="+mn-lt"/>
                <a:ea typeface="+mn-ea"/>
                <a:cs typeface="+mn-cs"/>
              </a:rPr>
              <a:t>Retribution </a:t>
            </a:r>
            <a:r>
              <a:rPr lang="de-DE" sz="1200" b="0" i="0" u="none" strike="noStrike" kern="1200" err="1">
                <a:solidFill>
                  <a:schemeClr val="tx1"/>
                </a:solidFill>
                <a:effectLst/>
                <a:latin typeface="+mn-lt"/>
                <a:ea typeface="+mn-ea"/>
                <a:cs typeface="+mn-cs"/>
              </a:rPr>
              <a:t>could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take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form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dismissal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probation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other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job</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sanctions</a:t>
            </a:r>
            <a:r>
              <a:rPr lang="de-DE" sz="1200" b="0" i="0" u="none" strike="noStrike" kern="1200">
                <a:solidFill>
                  <a:schemeClr val="tx1"/>
                </a:solidFill>
                <a:effectLst/>
                <a:latin typeface="+mn-lt"/>
                <a:ea typeface="+mn-ea"/>
                <a:cs typeface="+mn-cs"/>
              </a:rPr>
              <a:t>, punitive </a:t>
            </a:r>
            <a:r>
              <a:rPr lang="de-DE" sz="1200" b="0" i="0" u="none" strike="noStrike" kern="1200" err="1">
                <a:solidFill>
                  <a:schemeClr val="tx1"/>
                </a:solidFill>
                <a:effectLst/>
                <a:latin typeface="+mn-lt"/>
                <a:ea typeface="+mn-ea"/>
                <a:cs typeface="+mn-cs"/>
              </a:rPr>
              <a:t>transfers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harassment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reduced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duties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hours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withholding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promotions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loss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status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benefits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threats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such </a:t>
            </a:r>
            <a:r>
              <a:rPr lang="de-DE" sz="1200" b="0" i="0" u="none" strike="noStrike" kern="1200" err="1">
                <a:solidFill>
                  <a:schemeClr val="tx1"/>
                </a:solidFill>
                <a:effectLst/>
                <a:latin typeface="+mn-lt"/>
                <a:ea typeface="+mn-ea"/>
                <a:cs typeface="+mn-cs"/>
              </a:rPr>
              <a:t>actions</a:t>
            </a:r>
            <a:r>
              <a:rPr lang="en-US" sz="1200" b="0" i="0" kern="1200">
                <a:solidFill>
                  <a:schemeClr val="tx1"/>
                </a:solidFill>
                <a:effectLst/>
                <a:latin typeface="+mn-lt"/>
                <a:ea typeface="+mn-ea"/>
                <a:cs typeface="+mn-cs"/>
              </a:rPr>
              <a:t>​.</a:t>
            </a:r>
            <a:endParaRPr lang="en-US"/>
          </a:p>
          <a:p>
            <a:pPr marL="171450" indent="-171450" fontAlgn="base">
              <a:buFont typeface="Arial" panose="020B0604020202020204" pitchFamily="34" charset="0"/>
              <a:buChar char="•"/>
            </a:pPr>
            <a:r>
              <a:rPr lang="en-US"/>
              <a:t>Whistleblower protection should prevent retaliation​.</a:t>
            </a:r>
          </a:p>
          <a:p>
            <a:pPr marL="171450" indent="-171450" fontAlgn="base">
              <a:buFont typeface="Arial" panose="020B0604020202020204" pitchFamily="34" charset="0"/>
              <a:buChar char="•"/>
            </a:pPr>
            <a:r>
              <a:rPr lang="en-US"/>
              <a:t>Protection encourages the reporting of misconduct, fraud and corruption.</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0" cap="none" spc="0" normalizeH="0" baseline="0" noProof="0">
                <a:ln>
                  <a:noFill/>
                </a:ln>
                <a:solidFill>
                  <a:prstClr val="black"/>
                </a:solidFill>
                <a:effectLst/>
                <a:uLnTx/>
                <a:uFillTx/>
              </a:rPr>
              <a:t>Protection at national and organizational level through effective legal provisions and policies.</a:t>
            </a:r>
            <a:endParaRPr lang="en-US"/>
          </a:p>
          <a:p>
            <a:pPr rtl="0" fontAlgn="base"/>
            <a:endParaRPr lang="en-US"/>
          </a:p>
          <a:p>
            <a:pPr marL="0" indent="0">
              <a:lnSpc>
                <a:spcPct val="100000"/>
              </a:lnSpc>
              <a:spcBef>
                <a:spcPct val="0"/>
              </a:spcBef>
              <a:spcAft>
                <a:spcPct val="0"/>
              </a:spcAft>
              <a:buNone/>
            </a:pPr>
            <a:r>
              <a:rPr lang="de-DE" sz="1200" b="1"/>
              <a:t>Source:</a:t>
            </a:r>
            <a:endParaRPr lang="en-US" sz="1200"/>
          </a:p>
          <a:p>
            <a:pPr marL="0" indent="0">
              <a:lnSpc>
                <a:spcPct val="100000"/>
              </a:lnSpc>
              <a:spcBef>
                <a:spcPct val="0"/>
              </a:spcBef>
              <a:spcAft>
                <a:spcPct val="0"/>
              </a:spcAft>
              <a:buNone/>
            </a:pPr>
            <a:r>
              <a:rPr lang="de-DE" sz="1200" err="1"/>
              <a:t>Transparency</a:t>
            </a:r>
            <a:r>
              <a:rPr lang="de-DE" sz="1200"/>
              <a:t> International (2018). A Best Practice Guide </a:t>
            </a:r>
            <a:r>
              <a:rPr lang="de-DE" sz="1200" err="1"/>
              <a:t>for</a:t>
            </a:r>
            <a:r>
              <a:rPr lang="de-DE" sz="1200"/>
              <a:t> </a:t>
            </a:r>
            <a:r>
              <a:rPr lang="de-DE" sz="1200" err="1"/>
              <a:t>Whistleblowing</a:t>
            </a:r>
            <a:r>
              <a:rPr lang="de-DE" sz="1200"/>
              <a:t> </a:t>
            </a:r>
            <a:r>
              <a:rPr lang="de-DE" sz="1200" err="1"/>
              <a:t>Legislation</a:t>
            </a:r>
            <a:r>
              <a:rPr lang="de-DE" sz="1200"/>
              <a:t>. </a:t>
            </a:r>
            <a:r>
              <a:rPr lang="de-DE" sz="1200" err="1"/>
              <a:t>Retrieved</a:t>
            </a:r>
            <a:r>
              <a:rPr lang="de-DE" sz="1200"/>
              <a:t> </a:t>
            </a:r>
            <a:r>
              <a:rPr lang="de-DE" sz="1200" err="1"/>
              <a:t>from</a:t>
            </a:r>
            <a:r>
              <a:rPr lang="de-DE" sz="1200"/>
              <a:t> </a:t>
            </a:r>
            <a:r>
              <a:rPr lang="de-DE" sz="1200">
                <a:hlinkClick r:id="rId3"/>
              </a:rPr>
              <a:t>https://transparency.eu/wp-content/uploads/2018/03/2018_GuideForWhistleblowingLegislation_EN.pdf</a:t>
            </a:r>
            <a:r>
              <a:rPr lang="de-DE" sz="1200"/>
              <a:t> (last </a:t>
            </a:r>
            <a:r>
              <a:rPr lang="de-DE" sz="1200" err="1"/>
              <a:t>accessed</a:t>
            </a:r>
            <a:r>
              <a:rPr lang="de-DE" sz="1200"/>
              <a:t> on April 24, 2020)</a:t>
            </a:r>
            <a:r>
              <a:rPr lang="en-US" sz="1200"/>
              <a:t>.</a:t>
            </a:r>
          </a:p>
        </p:txBody>
      </p:sp>
      <p:sp>
        <p:nvSpPr>
          <p:cNvPr id="4" name="Slide Number Placeholder 3"/>
          <p:cNvSpPr>
            <a:spLocks noGrp="1"/>
          </p:cNvSpPr>
          <p:nvPr>
            <p:ph type="sldNum" sz="quarter" idx="5"/>
          </p:nvPr>
        </p:nvSpPr>
        <p:spPr/>
        <p:txBody>
          <a:bodyPr/>
          <a:lstStyle/>
          <a:p>
            <a:fld id="{E9032092-6271-034C-A373-FC28AFF6325A}" type="slidenum">
              <a:rPr lang="de-DE" smtClean="0"/>
              <a:t>9</a:t>
            </a:fld>
            <a:endParaRPr lang="de-DE"/>
          </a:p>
        </p:txBody>
      </p:sp>
    </p:spTree>
    <p:extLst>
      <p:ext uri="{BB962C8B-B14F-4D97-AF65-F5344CB8AC3E}">
        <p14:creationId xmlns:p14="http://schemas.microsoft.com/office/powerpoint/2010/main" val="80218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b="1"/>
              <a:t>Whistleblowing at the international level:</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b="1"/>
          </a:p>
          <a:p>
            <a:pPr marL="171450" indent="-171450" eaLnBrk="1" hangingPunct="1">
              <a:spcBef>
                <a:spcPct val="0"/>
              </a:spcBef>
              <a:buFont typeface="Arial" panose="020B0604020202020204" pitchFamily="34" charset="0"/>
              <a:buChar char="•"/>
            </a:pPr>
            <a:r>
              <a:rPr lang="en-US" altLang="de-DE"/>
              <a:t>Whistleblower protection requirements have been introduced in the United Nations Convention against Corruption, the Council of Europe Civil and Criminal Law Conventions on Corruption, the Inter-American Convention against Corruption, and the African Union Convention on Preventing and Combating Corruption.</a:t>
            </a:r>
          </a:p>
          <a:p>
            <a:pPr marL="171450" indent="-171450" eaLnBrk="1" hangingPunct="1">
              <a:spcBef>
                <a:spcPct val="0"/>
              </a:spcBef>
              <a:buFont typeface="Arial" panose="020B0604020202020204" pitchFamily="34" charset="0"/>
              <a:buChar char="•"/>
            </a:pPr>
            <a:r>
              <a:rPr lang="en-US" altLang="de-DE"/>
              <a:t>The impetus to enact whistleblower protection laws among OECD countries was further fortified by the UN Convention against Corruption (UNCAC) in 2005, the adoption of the 2009 OECD Anti-Bribery Recommendation’s provisions on public and private sector whistleblower protection, followed by the focus on whistleblower protection within the G20 Anti-Corruption Action Plan, drafted in Seoul in 2010. </a:t>
            </a:r>
            <a:endParaRPr lang="de-DE" altLang="de-DE"/>
          </a:p>
          <a:p>
            <a:endParaRPr lang="en-US" altLang="de-DE"/>
          </a:p>
          <a:p>
            <a:r>
              <a:rPr lang="de-DE" sz="1200" b="1" err="1"/>
              <a:t>Sources</a:t>
            </a:r>
            <a:r>
              <a:rPr lang="de-DE" sz="1200" b="1"/>
              <a:t>:</a:t>
            </a:r>
          </a:p>
          <a:p>
            <a:pPr marL="171450" indent="-171450">
              <a:buFont typeface="Arial"/>
              <a:buChar char="•"/>
            </a:pPr>
            <a:r>
              <a:rPr lang="de-DE" sz="1200"/>
              <a:t>African Union (2003). African Union </a:t>
            </a:r>
            <a:r>
              <a:rPr lang="de-DE" sz="1200" err="1"/>
              <a:t>Convention</a:t>
            </a:r>
            <a:r>
              <a:rPr lang="de-DE" sz="1200"/>
              <a:t> on </a:t>
            </a:r>
            <a:r>
              <a:rPr lang="de-DE" sz="1200" err="1"/>
              <a:t>Preventing</a:t>
            </a:r>
            <a:r>
              <a:rPr lang="de-DE" sz="1200"/>
              <a:t> </a:t>
            </a:r>
            <a:r>
              <a:rPr lang="de-DE" sz="1200" err="1"/>
              <a:t>and</a:t>
            </a:r>
            <a:r>
              <a:rPr lang="de-DE" sz="1200"/>
              <a:t> </a:t>
            </a:r>
            <a:r>
              <a:rPr lang="de-DE" sz="1200" err="1"/>
              <a:t>Combating</a:t>
            </a:r>
            <a:r>
              <a:rPr lang="de-DE" sz="1200"/>
              <a:t> </a:t>
            </a:r>
            <a:r>
              <a:rPr lang="de-DE" sz="1200" err="1"/>
              <a:t>Corruption</a:t>
            </a:r>
            <a:r>
              <a:rPr lang="de-DE" sz="1200"/>
              <a:t>. </a:t>
            </a:r>
            <a:r>
              <a:rPr lang="de-DE" sz="1200" err="1"/>
              <a:t>Retrieved</a:t>
            </a:r>
            <a:r>
              <a:rPr lang="de-DE" sz="1200"/>
              <a:t> </a:t>
            </a:r>
            <a:r>
              <a:rPr lang="de-DE" sz="1200" err="1"/>
              <a:t>from</a:t>
            </a:r>
            <a:r>
              <a:rPr lang="de-DE" sz="1200"/>
              <a:t> </a:t>
            </a:r>
            <a:r>
              <a:rPr lang="de-DE" sz="1200">
                <a:hlinkClick r:id="rId3"/>
              </a:rPr>
              <a:t>https://au.int/sites/default/files/treaties/36382-treaty-0028_-_african_union_convention_on_preventing_and_combating_corruption_e.pdf</a:t>
            </a:r>
            <a:r>
              <a:rPr lang="de-DE" sz="1200"/>
              <a:t> (last </a:t>
            </a:r>
            <a:r>
              <a:rPr lang="de-DE" sz="1200" err="1"/>
              <a:t>accessed</a:t>
            </a:r>
            <a:r>
              <a:rPr lang="de-DE" sz="1200"/>
              <a:t> on April 23, 2020).</a:t>
            </a:r>
          </a:p>
          <a:p>
            <a:pPr marL="171450" indent="-171450">
              <a:buFont typeface="Arial"/>
              <a:buChar char="•"/>
            </a:pPr>
            <a:r>
              <a:rPr lang="de-DE" sz="1200" err="1"/>
              <a:t>Organization</a:t>
            </a:r>
            <a:r>
              <a:rPr lang="de-DE" sz="1200"/>
              <a:t> </a:t>
            </a:r>
            <a:r>
              <a:rPr lang="de-DE" sz="1200" err="1"/>
              <a:t>of</a:t>
            </a:r>
            <a:r>
              <a:rPr lang="de-DE" sz="1200"/>
              <a:t> American States (1996). Inter-American </a:t>
            </a:r>
            <a:r>
              <a:rPr lang="de-DE" sz="1200" err="1"/>
              <a:t>Convention</a:t>
            </a:r>
            <a:r>
              <a:rPr lang="de-DE" sz="1200"/>
              <a:t> </a:t>
            </a:r>
            <a:r>
              <a:rPr lang="de-DE" sz="1200" err="1"/>
              <a:t>Against</a:t>
            </a:r>
            <a:r>
              <a:rPr lang="de-DE" sz="1200"/>
              <a:t> </a:t>
            </a:r>
            <a:r>
              <a:rPr lang="de-DE" sz="1200" err="1"/>
              <a:t>Corruption</a:t>
            </a:r>
            <a:r>
              <a:rPr lang="de-DE" sz="1200"/>
              <a:t> (B-58). </a:t>
            </a:r>
            <a:r>
              <a:rPr lang="de-DE" sz="1200" err="1"/>
              <a:t>Retrieved</a:t>
            </a:r>
            <a:r>
              <a:rPr lang="de-DE" sz="1200"/>
              <a:t> </a:t>
            </a:r>
            <a:r>
              <a:rPr lang="de-DE" sz="1200" err="1"/>
              <a:t>from</a:t>
            </a:r>
            <a:r>
              <a:rPr lang="de-DE" sz="1200"/>
              <a:t> </a:t>
            </a:r>
            <a:r>
              <a:rPr lang="de-DE" sz="1200">
                <a:hlinkClick r:id="rId4"/>
              </a:rPr>
              <a:t>http://www.oas.org/en/sla/dil/docs/inter_american_treaties_B-58_against_Corruption.pdf</a:t>
            </a:r>
            <a:r>
              <a:rPr lang="de-DE" sz="1200"/>
              <a:t> (last </a:t>
            </a:r>
            <a:r>
              <a:rPr lang="de-DE" sz="1200" err="1"/>
              <a:t>accessed</a:t>
            </a:r>
            <a:r>
              <a:rPr lang="de-DE" sz="1200"/>
              <a:t> on April 23, 2020).</a:t>
            </a:r>
          </a:p>
          <a:p>
            <a:pPr marL="171450" indent="-171450">
              <a:buFont typeface="Arial"/>
              <a:buChar char="•"/>
            </a:pPr>
            <a:r>
              <a:rPr lang="de-DE" sz="1200"/>
              <a:t>United </a:t>
            </a:r>
            <a:r>
              <a:rPr lang="de-DE" sz="1200" err="1"/>
              <a:t>Nations</a:t>
            </a:r>
            <a:r>
              <a:rPr lang="de-DE" sz="1200"/>
              <a:t> (2017). </a:t>
            </a:r>
            <a:r>
              <a:rPr lang="de-DE" err="1"/>
              <a:t>Protection</a:t>
            </a:r>
            <a:r>
              <a:rPr lang="de-DE"/>
              <a:t> </a:t>
            </a:r>
            <a:r>
              <a:rPr lang="de-DE" err="1"/>
              <a:t>against</a:t>
            </a:r>
            <a:r>
              <a:rPr lang="de-DE"/>
              <a:t> </a:t>
            </a:r>
            <a:r>
              <a:rPr lang="de-DE" err="1"/>
              <a:t>retaliation</a:t>
            </a:r>
            <a:r>
              <a:rPr lang="de-DE"/>
              <a:t> </a:t>
            </a:r>
            <a:r>
              <a:rPr lang="de-DE" err="1"/>
              <a:t>for</a:t>
            </a:r>
            <a:r>
              <a:rPr lang="de-DE"/>
              <a:t> </a:t>
            </a:r>
            <a:r>
              <a:rPr lang="de-DE" err="1"/>
              <a:t>reporting</a:t>
            </a:r>
            <a:r>
              <a:rPr lang="de-DE"/>
              <a:t> </a:t>
            </a:r>
            <a:r>
              <a:rPr lang="de-DE" err="1"/>
              <a:t>misconduct</a:t>
            </a:r>
            <a:r>
              <a:rPr lang="de-DE"/>
              <a:t> </a:t>
            </a:r>
            <a:r>
              <a:rPr lang="de-DE" err="1"/>
              <a:t>and</a:t>
            </a:r>
            <a:r>
              <a:rPr lang="de-DE"/>
              <a:t> </a:t>
            </a:r>
            <a:r>
              <a:rPr lang="de-DE" err="1"/>
              <a:t>for</a:t>
            </a:r>
            <a:r>
              <a:rPr lang="de-DE"/>
              <a:t> </a:t>
            </a:r>
            <a:r>
              <a:rPr lang="de-DE" err="1"/>
              <a:t>cooperating</a:t>
            </a:r>
            <a:r>
              <a:rPr lang="de-DE"/>
              <a:t> </a:t>
            </a:r>
            <a:r>
              <a:rPr lang="de-DE" err="1"/>
              <a:t>with</a:t>
            </a:r>
            <a:r>
              <a:rPr lang="de-DE"/>
              <a:t> </a:t>
            </a:r>
            <a:r>
              <a:rPr lang="de-DE" err="1"/>
              <a:t>duly</a:t>
            </a:r>
            <a:r>
              <a:rPr lang="de-DE"/>
              <a:t> </a:t>
            </a:r>
            <a:r>
              <a:rPr lang="de-DE" err="1"/>
              <a:t>authorized</a:t>
            </a:r>
            <a:r>
              <a:rPr lang="de-DE"/>
              <a:t> </a:t>
            </a:r>
            <a:r>
              <a:rPr lang="de-DE" err="1"/>
              <a:t>audits</a:t>
            </a:r>
            <a:r>
              <a:rPr lang="de-DE"/>
              <a:t> </a:t>
            </a:r>
            <a:r>
              <a:rPr lang="de-DE" err="1"/>
              <a:t>or</a:t>
            </a:r>
            <a:r>
              <a:rPr lang="de-DE"/>
              <a:t> </a:t>
            </a:r>
            <a:r>
              <a:rPr lang="de-DE" err="1"/>
              <a:t>investigations</a:t>
            </a:r>
            <a:r>
              <a:rPr lang="de-DE"/>
              <a:t>. ST/SGB/2017/2. </a:t>
            </a:r>
            <a:r>
              <a:rPr lang="de-DE" err="1"/>
              <a:t>Retrieved</a:t>
            </a:r>
            <a:r>
              <a:rPr lang="de-DE"/>
              <a:t> </a:t>
            </a:r>
            <a:r>
              <a:rPr lang="de-DE" err="1"/>
              <a:t>from</a:t>
            </a:r>
            <a:r>
              <a:rPr lang="de-DE"/>
              <a:t> https://</a:t>
            </a:r>
            <a:r>
              <a:rPr lang="de-DE" err="1"/>
              <a:t>digitallibrary.un.org</a:t>
            </a:r>
            <a:r>
              <a:rPr lang="de-DE"/>
              <a:t>/</a:t>
            </a:r>
            <a:r>
              <a:rPr lang="de-DE" err="1"/>
              <a:t>record</a:t>
            </a:r>
            <a:r>
              <a:rPr lang="de-DE"/>
              <a:t>/857637 (last </a:t>
            </a:r>
            <a:r>
              <a:rPr lang="de-DE" err="1"/>
              <a:t>accessed</a:t>
            </a:r>
            <a:r>
              <a:rPr lang="de-DE"/>
              <a:t> on August 27, 2020).</a:t>
            </a:r>
            <a:endParaRPr lang="de-DE" sz="1200"/>
          </a:p>
        </p:txBody>
      </p:sp>
      <p:sp>
        <p:nvSpPr>
          <p:cNvPr id="4" name="Foliennummernplatzhalter 3"/>
          <p:cNvSpPr>
            <a:spLocks noGrp="1"/>
          </p:cNvSpPr>
          <p:nvPr>
            <p:ph type="sldNum" sz="quarter" idx="5"/>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185336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err="1"/>
              <a:t>Sources</a:t>
            </a:r>
            <a:r>
              <a:rPr lang="de-DE" sz="1200" b="1"/>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t>United </a:t>
            </a:r>
            <a:r>
              <a:rPr lang="de-DE" sz="1200" err="1"/>
              <a:t>Nations</a:t>
            </a:r>
            <a:r>
              <a:rPr lang="de-DE" sz="1200"/>
              <a:t> </a:t>
            </a:r>
            <a:r>
              <a:rPr lang="de-DE" sz="1200" err="1"/>
              <a:t>Convention</a:t>
            </a:r>
            <a:r>
              <a:rPr lang="de-DE" sz="1200"/>
              <a:t> </a:t>
            </a:r>
            <a:r>
              <a:rPr lang="de-DE" sz="1200" err="1"/>
              <a:t>against</a:t>
            </a:r>
            <a:r>
              <a:rPr lang="de-DE" sz="1200"/>
              <a:t> </a:t>
            </a:r>
            <a:r>
              <a:rPr lang="de-DE" sz="1200" err="1"/>
              <a:t>Corruption</a:t>
            </a:r>
            <a:r>
              <a:rPr lang="de-DE" sz="1200"/>
              <a:t>. </a:t>
            </a:r>
            <a:r>
              <a:rPr lang="de-DE" sz="1200" err="1"/>
              <a:t>Adopted</a:t>
            </a:r>
            <a:r>
              <a:rPr lang="de-DE" sz="1200"/>
              <a:t> </a:t>
            </a:r>
            <a:r>
              <a:rPr lang="de-DE" sz="1200" err="1"/>
              <a:t>by</a:t>
            </a:r>
            <a:r>
              <a:rPr lang="de-DE" sz="1200"/>
              <a:t> </a:t>
            </a:r>
            <a:r>
              <a:rPr lang="de-DE" sz="1200" err="1"/>
              <a:t>the</a:t>
            </a:r>
            <a:r>
              <a:rPr lang="de-DE" sz="1200"/>
              <a:t> UN General </a:t>
            </a:r>
            <a:r>
              <a:rPr lang="de-DE" sz="1200" err="1"/>
              <a:t>Assembly</a:t>
            </a:r>
            <a:r>
              <a:rPr lang="de-DE" sz="1200"/>
              <a:t> on 31 </a:t>
            </a:r>
            <a:r>
              <a:rPr lang="de-DE" sz="1200" err="1"/>
              <a:t>October</a:t>
            </a:r>
            <a:r>
              <a:rPr lang="de-DE" sz="1200"/>
              <a:t> 2003, </a:t>
            </a:r>
            <a:r>
              <a:rPr lang="de-DE" sz="1200" err="1"/>
              <a:t>by</a:t>
            </a:r>
            <a:r>
              <a:rPr lang="de-DE" sz="1200"/>
              <a:t> </a:t>
            </a:r>
            <a:r>
              <a:rPr lang="de-DE" sz="1200" err="1"/>
              <a:t>resolution</a:t>
            </a:r>
            <a:r>
              <a:rPr lang="de-DE" sz="1200"/>
              <a:t> 58/4. </a:t>
            </a:r>
            <a:r>
              <a:rPr lang="de-DE" sz="1200" err="1"/>
              <a:t>Retrieved</a:t>
            </a:r>
            <a:r>
              <a:rPr lang="de-DE" sz="1200"/>
              <a:t> </a:t>
            </a:r>
            <a:r>
              <a:rPr lang="de-DE" sz="1200" err="1"/>
              <a:t>from</a:t>
            </a:r>
            <a:r>
              <a:rPr lang="de-DE" sz="1200"/>
              <a:t> </a:t>
            </a:r>
            <a:r>
              <a:rPr lang="de-DE" sz="1200">
                <a:hlinkClick r:id="rId3"/>
              </a:rPr>
              <a:t>https://www.unodc.org/documents/treaties/UNCAC/Publications/Convention/08-50026_E.pdf</a:t>
            </a:r>
            <a:r>
              <a:rPr lang="de-DE" sz="1200"/>
              <a:t> (last </a:t>
            </a:r>
            <a:r>
              <a:rPr lang="de-DE" sz="1200" err="1"/>
              <a:t>accessed</a:t>
            </a:r>
            <a:r>
              <a:rPr lang="de-DE" sz="1200"/>
              <a:t> on April 7, 2020).</a:t>
            </a:r>
          </a:p>
          <a:p>
            <a:pPr marL="171450" indent="-171450">
              <a:buFont typeface="Arial" panose="020B0604020202020204" pitchFamily="34" charset="0"/>
              <a:buChar char="•"/>
            </a:pPr>
            <a:r>
              <a:rPr lang="de-DE" sz="1200"/>
              <a:t>UNODC (August 2015). </a:t>
            </a:r>
            <a:r>
              <a:rPr lang="de-DE" sz="1200" err="1"/>
              <a:t>Resource</a:t>
            </a:r>
            <a:r>
              <a:rPr lang="de-DE" sz="1200"/>
              <a:t> Guide on </a:t>
            </a:r>
            <a:r>
              <a:rPr lang="de-DE" sz="1200" err="1"/>
              <a:t>Good</a:t>
            </a:r>
            <a:r>
              <a:rPr lang="de-DE" sz="1200"/>
              <a:t> Practices in </a:t>
            </a:r>
            <a:r>
              <a:rPr lang="de-DE" sz="1200" err="1"/>
              <a:t>the</a:t>
            </a:r>
            <a:r>
              <a:rPr lang="de-DE" sz="1200"/>
              <a:t> </a:t>
            </a:r>
            <a:r>
              <a:rPr lang="de-DE" sz="1200" err="1"/>
              <a:t>Protection</a:t>
            </a:r>
            <a:r>
              <a:rPr lang="de-DE" sz="1200"/>
              <a:t> </a:t>
            </a:r>
            <a:r>
              <a:rPr lang="de-DE" sz="1200" err="1"/>
              <a:t>of</a:t>
            </a:r>
            <a:r>
              <a:rPr lang="de-DE" sz="1200"/>
              <a:t> Reporting </a:t>
            </a:r>
            <a:r>
              <a:rPr lang="de-DE" sz="1200" err="1"/>
              <a:t>Persons</a:t>
            </a:r>
            <a:r>
              <a:rPr lang="de-DE" sz="1200"/>
              <a:t>. </a:t>
            </a:r>
            <a:r>
              <a:rPr lang="de-DE" sz="1200" err="1"/>
              <a:t>Retrieved</a:t>
            </a:r>
            <a:r>
              <a:rPr lang="de-DE" sz="1200"/>
              <a:t> </a:t>
            </a:r>
            <a:r>
              <a:rPr lang="de-DE" sz="1200" err="1"/>
              <a:t>from</a:t>
            </a:r>
            <a:r>
              <a:rPr lang="de-DE" sz="1200"/>
              <a:t> </a:t>
            </a:r>
            <a:r>
              <a:rPr lang="de-DE" sz="1200">
                <a:hlinkClick r:id="rId4"/>
              </a:rPr>
              <a:t>https://www.unodc.org/documents/corruption/Publications/2015/15-04741_Person_Guide_eBook.pdf</a:t>
            </a:r>
            <a:r>
              <a:rPr lang="de-DE" sz="1200"/>
              <a:t> (last </a:t>
            </a:r>
            <a:r>
              <a:rPr lang="de-DE" sz="1200" err="1"/>
              <a:t>accessed</a:t>
            </a:r>
            <a:r>
              <a:rPr lang="de-DE" sz="1200"/>
              <a:t> on April 7, 2020).</a:t>
            </a:r>
          </a:p>
        </p:txBody>
      </p:sp>
      <p:sp>
        <p:nvSpPr>
          <p:cNvPr id="4" name="Foliennummernplatzhalter 3"/>
          <p:cNvSpPr>
            <a:spLocks noGrp="1"/>
          </p:cNvSpPr>
          <p:nvPr>
            <p:ph type="sldNum" sz="quarter" idx="5"/>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324462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err="1">
                <a:solidFill>
                  <a:schemeClr val="tx1"/>
                </a:solidFill>
                <a:effectLst/>
                <a:latin typeface="+mn-lt"/>
                <a:ea typeface="+mn-ea"/>
                <a:cs typeface="+mn-cs"/>
              </a:rPr>
              <a:t>Whislteblower</a:t>
            </a:r>
            <a:r>
              <a:rPr lang="en-US" sz="1200" b="1" i="0" u="none" strike="noStrike" kern="1200">
                <a:solidFill>
                  <a:schemeClr val="tx1"/>
                </a:solidFill>
                <a:effectLst/>
                <a:latin typeface="+mn-lt"/>
                <a:ea typeface="+mn-ea"/>
                <a:cs typeface="+mn-cs"/>
              </a:rPr>
              <a:t> protection in G20 countries:</a:t>
            </a:r>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Examples of best practices:</a:t>
            </a:r>
          </a:p>
          <a:p>
            <a:pPr marL="171450" indent="-171450" rtl="0" fontAlgn="base">
              <a:buFont typeface="Arial" panose="020B0604020202020204" pitchFamily="34" charset="0"/>
              <a:buChar char="•"/>
            </a:pPr>
            <a:r>
              <a:rPr lang="de-DE" sz="1200" b="0" i="0" u="none" strike="noStrike" kern="1200">
                <a:solidFill>
                  <a:schemeClr val="tx1"/>
                </a:solidFill>
                <a:effectLst/>
                <a:latin typeface="+mn-lt"/>
                <a:ea typeface="+mn-ea"/>
                <a:cs typeface="+mn-cs"/>
              </a:rPr>
              <a:t>In 1998,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United </a:t>
            </a:r>
            <a:r>
              <a:rPr lang="de-DE" sz="1200" b="0" i="0" u="none" strike="noStrike" kern="1200" err="1">
                <a:solidFill>
                  <a:schemeClr val="tx1"/>
                </a:solidFill>
                <a:effectLst/>
                <a:latin typeface="+mn-lt"/>
                <a:ea typeface="+mn-ea"/>
                <a:cs typeface="+mn-cs"/>
              </a:rPr>
              <a:t>Kingdom</a:t>
            </a:r>
            <a:r>
              <a:rPr lang="de-DE" sz="1200" b="0" i="0" u="none" strike="noStrike" kern="1200">
                <a:solidFill>
                  <a:schemeClr val="tx1"/>
                </a:solidFill>
                <a:effectLst/>
                <a:latin typeface="+mn-lt"/>
                <a:ea typeface="+mn-ea"/>
                <a:cs typeface="+mn-cs"/>
              </a:rPr>
              <a:t> (UK) </a:t>
            </a:r>
            <a:r>
              <a:rPr lang="de-DE" sz="1200" b="0" i="0" u="none" strike="noStrike" kern="1200" err="1">
                <a:solidFill>
                  <a:schemeClr val="tx1"/>
                </a:solidFill>
                <a:effectLst/>
                <a:latin typeface="+mn-lt"/>
                <a:ea typeface="+mn-ea"/>
                <a:cs typeface="+mn-cs"/>
              </a:rPr>
              <a:t>passed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one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most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comprehensive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whistleblower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protection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laws</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world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Public Interest </a:t>
            </a:r>
            <a:r>
              <a:rPr lang="de-DE" sz="1200" b="0" i="0" u="none" strike="noStrike" kern="1200" err="1">
                <a:solidFill>
                  <a:schemeClr val="tx1"/>
                </a:solidFill>
                <a:effectLst/>
                <a:latin typeface="+mn-lt"/>
                <a:ea typeface="+mn-ea"/>
                <a:cs typeface="+mn-cs"/>
              </a:rPr>
              <a:t>Disclosure</a:t>
            </a:r>
            <a:r>
              <a:rPr lang="de-DE" sz="1200" b="0" i="0" u="none" strike="noStrike" kern="1200">
                <a:solidFill>
                  <a:schemeClr val="tx1"/>
                </a:solidFill>
                <a:effectLst/>
                <a:latin typeface="+mn-lt"/>
                <a:ea typeface="+mn-ea"/>
                <a:cs typeface="+mn-cs"/>
              </a:rPr>
              <a:t> Act (PIDA). The </a:t>
            </a:r>
            <a:r>
              <a:rPr lang="de-DE" sz="1200" b="0" i="0" u="none" strike="noStrike" kern="1200" err="1">
                <a:solidFill>
                  <a:schemeClr val="tx1"/>
                </a:solidFill>
                <a:effectLst/>
                <a:latin typeface="+mn-lt"/>
                <a:ea typeface="+mn-ea"/>
                <a:cs typeface="+mn-cs"/>
              </a:rPr>
              <a:t>law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applies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vast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majority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workers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across</a:t>
            </a:r>
            <a:r>
              <a:rPr lang="de-DE" sz="1200" b="0" i="0" u="none" strike="noStrike" kern="1200">
                <a:solidFill>
                  <a:schemeClr val="tx1"/>
                </a:solidFill>
                <a:effectLst/>
                <a:latin typeface="+mn-lt"/>
                <a:ea typeface="+mn-ea"/>
                <a:cs typeface="+mn-cs"/>
              </a:rPr>
              <a:t> all </a:t>
            </a:r>
            <a:r>
              <a:rPr lang="de-DE" sz="1200" b="0" i="0" u="none" strike="noStrike" kern="1200" err="1">
                <a:solidFill>
                  <a:schemeClr val="tx1"/>
                </a:solidFill>
                <a:effectLst/>
                <a:latin typeface="+mn-lt"/>
                <a:ea typeface="+mn-ea"/>
                <a:cs typeface="+mn-cs"/>
              </a:rPr>
              <a:t>sectors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government</a:t>
            </a:r>
            <a:r>
              <a:rPr lang="de-DE" sz="1200" b="0" i="0" u="none" strike="noStrike" kern="1200">
                <a:solidFill>
                  <a:schemeClr val="tx1"/>
                </a:solidFill>
                <a:effectLst/>
                <a:latin typeface="+mn-lt"/>
                <a:ea typeface="+mn-ea"/>
                <a:cs typeface="+mn-cs"/>
              </a:rPr>
              <a:t>, private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non-profit. </a:t>
            </a:r>
            <a:r>
              <a:rPr lang="de-DE" sz="1200" b="0" i="0" u="none" strike="noStrike" kern="1200" err="1">
                <a:solidFill>
                  <a:schemeClr val="tx1"/>
                </a:solidFill>
                <a:effectLst/>
                <a:latin typeface="+mn-lt"/>
                <a:ea typeface="+mn-ea"/>
                <a:cs typeface="+mn-cs"/>
              </a:rPr>
              <a:t>It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covers</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range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employment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categories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including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employees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contractors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trainees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UK </a:t>
            </a:r>
            <a:r>
              <a:rPr lang="de-DE" sz="1200" b="0" i="0" u="none" strike="noStrike" kern="1200" err="1">
                <a:solidFill>
                  <a:schemeClr val="tx1"/>
                </a:solidFill>
                <a:effectLst/>
                <a:latin typeface="+mn-lt"/>
                <a:ea typeface="+mn-ea"/>
                <a:cs typeface="+mn-cs"/>
              </a:rPr>
              <a:t>workers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based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abroad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Several</a:t>
            </a:r>
            <a:r>
              <a:rPr lang="de-DE" sz="1200" b="0" i="0" u="none" strike="noStrike" kern="1200">
                <a:solidFill>
                  <a:schemeClr val="tx1"/>
                </a:solidFill>
                <a:effectLst/>
                <a:latin typeface="+mn-lt"/>
                <a:ea typeface="+mn-ea"/>
                <a:cs typeface="+mn-cs"/>
              </a:rPr>
              <a:t> countries </a:t>
            </a:r>
            <a:r>
              <a:rPr lang="de-DE" sz="1200" b="0" i="0" u="none" strike="noStrike" kern="1200" err="1">
                <a:solidFill>
                  <a:schemeClr val="tx1"/>
                </a:solidFill>
                <a:effectLst/>
                <a:latin typeface="+mn-lt"/>
                <a:ea typeface="+mn-ea"/>
                <a:cs typeface="+mn-cs"/>
              </a:rPr>
              <a:t>have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used</a:t>
            </a:r>
            <a:r>
              <a:rPr lang="de-DE" sz="1200" b="0" i="0" u="none" strike="noStrike" kern="1200">
                <a:solidFill>
                  <a:schemeClr val="tx1"/>
                </a:solidFill>
                <a:effectLst/>
                <a:latin typeface="+mn-lt"/>
                <a:ea typeface="+mn-ea"/>
                <a:cs typeface="+mn-cs"/>
              </a:rPr>
              <a:t> PIDA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template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their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own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laws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proposals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including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Ireland</a:t>
            </a:r>
            <a:r>
              <a:rPr lang="de-DE" sz="1200" b="0" i="0" u="none" strike="noStrike" kern="1200">
                <a:solidFill>
                  <a:schemeClr val="tx1"/>
                </a:solidFill>
                <a:effectLst/>
                <a:latin typeface="+mn-lt"/>
                <a:ea typeface="+mn-ea"/>
                <a:cs typeface="+mn-cs"/>
              </a:rPr>
              <a:t>, Japan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South </a:t>
            </a:r>
            <a:r>
              <a:rPr lang="de-DE" sz="1200" b="0" i="0" u="none" strike="noStrike" kern="1200" err="1">
                <a:solidFill>
                  <a:schemeClr val="tx1"/>
                </a:solidFill>
                <a:effectLst/>
                <a:latin typeface="+mn-lt"/>
                <a:ea typeface="+mn-ea"/>
                <a:cs typeface="+mn-cs"/>
              </a:rPr>
              <a:t>Africa</a:t>
            </a:r>
            <a:r>
              <a:rPr lang="en-US" sz="1200" b="0" i="0" kern="1200">
                <a:solidFill>
                  <a:schemeClr val="tx1"/>
                </a:solidFill>
                <a:effectLst/>
                <a:latin typeface="+mn-lt"/>
                <a:ea typeface="+mn-ea"/>
                <a:cs typeface="+mn-cs"/>
              </a:rPr>
              <a:t>​.</a:t>
            </a:r>
            <a:endParaRPr lang="en-US"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0" i="0" u="none" strike="noStrike" kern="1200">
                <a:solidFill>
                  <a:schemeClr val="tx1"/>
                </a:solidFill>
                <a:effectLst/>
                <a:latin typeface="+mn-lt"/>
                <a:ea typeface="+mn-ea"/>
                <a:cs typeface="+mn-cs"/>
              </a:rPr>
              <a:t>The United States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America</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have</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long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history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whistleblower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protection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legislation</a:t>
            </a:r>
            <a:r>
              <a:rPr lang="de-DE" sz="1200" b="0" i="0" u="none" strike="noStrike" kern="1200">
                <a:solidFill>
                  <a:schemeClr val="tx1"/>
                </a:solidFill>
                <a:effectLst/>
                <a:latin typeface="+mn-lt"/>
                <a:ea typeface="+mn-ea"/>
                <a:cs typeface="+mn-cs"/>
              </a:rPr>
              <a:t>. Also,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chart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above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indicates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law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provides</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comprehensive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protection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whistleblowers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includes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many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aspects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which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now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considered</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good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standard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However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noted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that</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plethora</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legislations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regulates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whistleblowing</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US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sector</a:t>
            </a:r>
            <a:r>
              <a:rPr lang="en-US" sz="1200" b="0" i="0" kern="1200">
                <a:solidFill>
                  <a:schemeClr val="tx1"/>
                </a:solidFill>
                <a:effectLst/>
                <a:latin typeface="+mn-lt"/>
                <a:ea typeface="+mn-ea"/>
                <a:cs typeface="+mn-cs"/>
              </a:rPr>
              <a:t>​.</a:t>
            </a:r>
          </a:p>
          <a:p>
            <a:pPr rtl="0" fontAlgn="base"/>
            <a:r>
              <a:rPr lang="de-DE" sz="1200" b="0" i="0" kern="1200">
                <a:solidFill>
                  <a:schemeClr val="tx1"/>
                </a:solidFill>
                <a:effectLst/>
                <a:latin typeface="+mn-lt"/>
                <a:ea typeface="+mn-ea"/>
                <a:cs typeface="+mn-cs"/>
              </a:rPr>
              <a:t>​</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r>
              <a:rPr lang="de-DE" sz="1200" b="1"/>
              <a:t>Source:</a:t>
            </a:r>
          </a:p>
          <a:p>
            <a:r>
              <a:rPr lang="de-DE" sz="1200"/>
              <a:t>Wolfe, S., </a:t>
            </a:r>
            <a:r>
              <a:rPr lang="de-DE" sz="1200" err="1"/>
              <a:t>Worth</a:t>
            </a:r>
            <a:r>
              <a:rPr lang="de-DE" sz="1200"/>
              <a:t>, M., Dreyfus, S. &amp; Brown, A. J. (June 2014). Whistleblower </a:t>
            </a:r>
            <a:r>
              <a:rPr lang="de-DE" sz="1200" err="1"/>
              <a:t>Protection</a:t>
            </a:r>
            <a:r>
              <a:rPr lang="de-DE" sz="1200"/>
              <a:t> Rules in G20 Countries: The Next Action Plan. Public </a:t>
            </a:r>
            <a:r>
              <a:rPr lang="de-DE" sz="1200" err="1"/>
              <a:t>Consultation</a:t>
            </a:r>
            <a:r>
              <a:rPr lang="de-DE" sz="1200"/>
              <a:t> </a:t>
            </a:r>
            <a:r>
              <a:rPr lang="de-DE" sz="1200" err="1"/>
              <a:t>Draft</a:t>
            </a:r>
            <a:r>
              <a:rPr lang="de-DE" sz="1200"/>
              <a:t>. </a:t>
            </a:r>
            <a:r>
              <a:rPr lang="de-DE" sz="1200" err="1"/>
              <a:t>Retrieved</a:t>
            </a:r>
            <a:r>
              <a:rPr lang="de-DE" sz="1200"/>
              <a:t> </a:t>
            </a:r>
            <a:r>
              <a:rPr lang="de-DE" sz="1200" err="1"/>
              <a:t>from</a:t>
            </a:r>
            <a:r>
              <a:rPr lang="de-DE" sz="1200"/>
              <a:t> </a:t>
            </a:r>
            <a:r>
              <a:rPr lang="de-DE" sz="1200">
                <a:hlinkClick r:id="rId3"/>
              </a:rPr>
              <a:t>https://news.griffith.edu.au/wp-content/uploads/2014/06/Whistleblower-Protection-Rules-in-G20-Countries-Action-Plan-June-2014.pdf</a:t>
            </a:r>
            <a:r>
              <a:rPr lang="de-DE" sz="1200"/>
              <a:t> (last </a:t>
            </a:r>
            <a:r>
              <a:rPr lang="de-DE" sz="1200" err="1"/>
              <a:t>accessed</a:t>
            </a:r>
            <a:r>
              <a:rPr lang="de-DE" sz="1200"/>
              <a:t> on April 24, 2020)</a:t>
            </a:r>
            <a:r>
              <a:rPr lang="en-US" sz="1200"/>
              <a:t>.</a:t>
            </a:r>
            <a:endParaRPr lang="de-DE" sz="1200">
              <a:cs typeface="Calibri"/>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12</a:t>
            </a:fld>
            <a:endParaRPr lang="de-DE"/>
          </a:p>
        </p:txBody>
      </p:sp>
    </p:spTree>
    <p:extLst>
      <p:ext uri="{BB962C8B-B14F-4D97-AF65-F5344CB8AC3E}">
        <p14:creationId xmlns:p14="http://schemas.microsoft.com/office/powerpoint/2010/main" val="106294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10 – Whistleblowing</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6"/>
              <a:ext cx="8737567" cy="287259"/>
            </a:xfrm>
            <a:prstGeom prst="rect">
              <a:avLst/>
            </a:prstGeom>
            <a:solidFill>
              <a:schemeClr val="bg1"/>
            </a:solidFill>
          </p:spPr>
          <p:txBody>
            <a:bodyPr wrap="square" rtlCol="0">
              <a:spAutoFit/>
            </a:bodyPr>
            <a:lstStyle/>
            <a:p>
              <a:pPr>
                <a:spcAft>
                  <a:spcPts val="1800"/>
                </a:spcAft>
              </a:pPr>
              <a:r>
                <a:rPr lang="en-US" sz="800" b="1">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10 – Whistleblowing</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hyperlink" Target="https://www.equalityhumanrights.com/en/advice-and-guidance/what-victimisation" TargetMode="External"/><Relationship Id="rId13" Type="http://schemas.openxmlformats.org/officeDocument/2006/relationships/hyperlink" Target="https://www.oecd.org/corruption/anti-bribery/Committing-to-Effective-Whistleblower-Protection-Highlights.pdf" TargetMode="External"/><Relationship Id="rId18" Type="http://schemas.openxmlformats.org/officeDocument/2006/relationships/hyperlink" Target="https://www.iaca.int/wwwtest/media/attachments/2018/06/18/research_paper_05_ruggero_scaturro_final.pdf" TargetMode="External"/><Relationship Id="rId3" Type="http://schemas.openxmlformats.org/officeDocument/2006/relationships/image" Target="../media/image38.jpeg"/><Relationship Id="rId7" Type="http://schemas.openxmlformats.org/officeDocument/2006/relationships/hyperlink" Target="https://www.unjiu.org/sites/www.unjiu.org/files/jiu_rep_2018_4_english_0.pdf" TargetMode="External"/><Relationship Id="rId12" Type="http://schemas.openxmlformats.org/officeDocument/2006/relationships/hyperlink" Target="https://www.nao.org.uk/wp-content/uploads/2015/03/Making-a-whistleblowing-policy-work.pdf" TargetMode="External"/><Relationship Id="rId17" Type="http://schemas.openxmlformats.org/officeDocument/2006/relationships/hyperlink" Target="https://www.ombudsman.qld.gov.au/improve-public-administration/public-interest-disclosures/what-is-a-public-interest-disclosure" TargetMode="External"/><Relationship Id="rId2" Type="http://schemas.openxmlformats.org/officeDocument/2006/relationships/notesSlide" Target="../notesSlides/notesSlide30.xml"/><Relationship Id="rId16" Type="http://schemas.openxmlformats.org/officeDocument/2006/relationships/hyperlink" Target="http://www.oas.org/en/sla/dil/docs/inter_american_treaties_B-58_against_Corruption.pdf" TargetMode="External"/><Relationship Id="rId1" Type="http://schemas.openxmlformats.org/officeDocument/2006/relationships/slideLayout" Target="../slideLayouts/slideLayout11.xml"/><Relationship Id="rId6" Type="http://schemas.openxmlformats.org/officeDocument/2006/relationships/hyperlink" Target="https://www.adb.org/sites/default/files/page/149087/ao2-10.pdf" TargetMode="External"/><Relationship Id="rId11" Type="http://schemas.openxmlformats.org/officeDocument/2006/relationships/hyperlink" Target="https://knowledgehub.transparency.org/assets/uploads/helpdesk/Whistleblower-Reward-Programmes-2018.pdf" TargetMode="External"/><Relationship Id="rId5" Type="http://schemas.openxmlformats.org/officeDocument/2006/relationships/hyperlink" Target="http://www.oas.org/juridico/pdfs/enc_leah.pdf" TargetMode="External"/><Relationship Id="rId15" Type="http://schemas.openxmlformats.org/officeDocument/2006/relationships/hyperlink" Target="https://www.oecd.org/g20/topics/anti-corruption/48972967.pdf" TargetMode="External"/><Relationship Id="rId10" Type="http://schemas.openxmlformats.org/officeDocument/2006/relationships/hyperlink" Target="https://knowledgehub.transparency.org/assets/uploads/kproducts/Whistleblowing-Topic-Guide.pdf" TargetMode="External"/><Relationship Id="rId4" Type="http://schemas.openxmlformats.org/officeDocument/2006/relationships/hyperlink" Target="https://au.int/sites/default/files/treaties/36382-treaty-0028_-_african_union_convention_on_preventing_and_combating_corruption_e.pdf" TargetMode="External"/><Relationship Id="rId9" Type="http://schemas.openxmlformats.org/officeDocument/2006/relationships/hyperlink" Target="https://ec.europa.eu/commission/news/whistleblower-protection-2018-apr-23_en" TargetMode="External"/><Relationship Id="rId14" Type="http://schemas.openxmlformats.org/officeDocument/2006/relationships/hyperlink" Target="https://old.nazk.gov.ua/sites/default/files/docs/nazk_files/%D0%B0%D0%BD%D1%82%D0%B8%D0%BA%D0%BE%D1%80%D0%B4%D0%BE%D1%81%D0%BB%D1%96%D0%B4%D0%B6%D0%B5%D0%BD%D0%BD%D1%8F/21.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unodc.org/documents/treaties/UNCAC/Publications/Convention/08-50026_E.pdf" TargetMode="External"/><Relationship Id="rId3" Type="http://schemas.openxmlformats.org/officeDocument/2006/relationships/image" Target="../media/image38.jpeg"/><Relationship Id="rId7" Type="http://schemas.openxmlformats.org/officeDocument/2006/relationships/hyperlink" Target="http://files.transparency.org/content/download/696/2991/file/2013_WhistleblowerPrinciples_EN.pdf"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transparency.eu/wp-content/uploads/2018/03/2018_GuideForWhistleblowingLegislation_EN.pdf" TargetMode="External"/><Relationship Id="rId11" Type="http://schemas.openxmlformats.org/officeDocument/2006/relationships/hyperlink" Target="https://www.justiz.gv.at/file/2c9484853d643b33013d8860aa5a2e59.de.0/informationsbrosch%C3%BCre%20zum%20hinweisgebersystem.pdf?forcedownload=true" TargetMode="External"/><Relationship Id="rId5" Type="http://schemas.openxmlformats.org/officeDocument/2006/relationships/hyperlink" Target="http://www.drasuszodis.lt/userfiles/Ghana%20Whitsleblwer%20Act.pdf" TargetMode="External"/><Relationship Id="rId10" Type="http://schemas.openxmlformats.org/officeDocument/2006/relationships/hyperlink" Target="https://news.griffith.edu.au/wp-content/uploads/2014/06/Whistleblower-Protection-Rules-in-G20-Countries-Action-Plan-June-2014.pdf" TargetMode="External"/><Relationship Id="rId4" Type="http://schemas.openxmlformats.org/officeDocument/2006/relationships/hyperlink" Target="https://www.dw.com/en/why-are-ghanaians-reluctant-whistleblowers/a-19441793" TargetMode="External"/><Relationship Id="rId9" Type="http://schemas.openxmlformats.org/officeDocument/2006/relationships/hyperlink" Target="https://www.unodc.org/documents/corruption/Publications/2015/15-04741_Person_Guide_eBook.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a:t>Module 10 </a:t>
            </a:r>
            <a:r>
              <a:rPr lang="mr-IN"/>
              <a:t>–</a:t>
            </a:r>
            <a:r>
              <a:rPr lang="de-DE"/>
              <a:t> </a:t>
            </a:r>
            <a:r>
              <a:rPr lang="de-DE" err="1"/>
              <a:t>Whistleblowing</a:t>
            </a:r>
            <a:endParaRPr lang="de-DE"/>
          </a:p>
        </p:txBody>
      </p:sp>
      <p:sp>
        <p:nvSpPr>
          <p:cNvPr id="5" name="Textplatzhalter 4"/>
          <p:cNvSpPr>
            <a:spLocks noGrp="1"/>
          </p:cNvSpPr>
          <p:nvPr>
            <p:ph type="body" sz="quarter" idx="10"/>
          </p:nvPr>
        </p:nvSpPr>
        <p:spPr/>
        <p:txBody>
          <a:bodyPr/>
          <a:lstStyle/>
          <a:p>
            <a:r>
              <a:rPr lang="en-US">
                <a:ea typeface="ヒラギノ明朝 ProN W3" charset="-128"/>
              </a:rPr>
              <a:t>Toolkit on Transparency, Accountability and Ethics in Public Institutions</a:t>
            </a:r>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F02CB90-0887-7246-AA25-DA5AB5FF2718}"/>
              </a:ext>
            </a:extLst>
          </p:cNvPr>
          <p:cNvSpPr/>
          <p:nvPr/>
        </p:nvSpPr>
        <p:spPr>
          <a:xfrm>
            <a:off x="628650" y="1370013"/>
            <a:ext cx="7886700" cy="3262312"/>
          </a:xfrm>
          <a:prstGeom prst="rect">
            <a:avLst/>
          </a:prstGeom>
          <a:ln>
            <a:noFill/>
          </a:ln>
        </p:spPr>
      </p:sp>
      <p:sp>
        <p:nvSpPr>
          <p:cNvPr id="9" name="Abgerundetes Rechteck 8">
            <a:extLst>
              <a:ext uri="{FF2B5EF4-FFF2-40B4-BE49-F238E27FC236}">
                <a16:creationId xmlns:a16="http://schemas.microsoft.com/office/drawing/2014/main" id="{D1D9753B-73F8-0340-9B88-8B67CEBB5459}"/>
              </a:ext>
            </a:extLst>
          </p:cNvPr>
          <p:cNvSpPr/>
          <p:nvPr/>
        </p:nvSpPr>
        <p:spPr>
          <a:xfrm>
            <a:off x="628650" y="1370013"/>
            <a:ext cx="7886700" cy="1468040"/>
          </a:xfrm>
          <a:prstGeom prst="roundRect">
            <a:avLst>
              <a:gd name="adj" fmla="val 10000"/>
            </a:avLst>
          </a:prstGeom>
          <a:solidFill>
            <a:srgbClr val="00B0F0">
              <a:alpha val="90000"/>
            </a:srgbClr>
          </a:solidFill>
          <a:ln>
            <a:solidFill>
              <a:srgbClr val="00B0F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Abgerundetes Rechteck 9">
            <a:extLst>
              <a:ext uri="{FF2B5EF4-FFF2-40B4-BE49-F238E27FC236}">
                <a16:creationId xmlns:a16="http://schemas.microsoft.com/office/drawing/2014/main" id="{9F41D030-3009-D044-9548-8E0EFC269742}"/>
              </a:ext>
            </a:extLst>
          </p:cNvPr>
          <p:cNvSpPr/>
          <p:nvPr/>
        </p:nvSpPr>
        <p:spPr>
          <a:xfrm>
            <a:off x="865250" y="1565751"/>
            <a:ext cx="2316718" cy="1076562"/>
          </a:xfrm>
          <a:prstGeom prst="roundRect">
            <a:avLst>
              <a:gd name="adj" fmla="val 10000"/>
            </a:avLst>
          </a:prstGeom>
          <a:blipFill>
            <a:blip r:embed="rId3">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BF5AA6A0-1718-5A4E-9517-0FA878E98D0B}"/>
              </a:ext>
            </a:extLst>
          </p:cNvPr>
          <p:cNvSpPr/>
          <p:nvPr/>
        </p:nvSpPr>
        <p:spPr>
          <a:xfrm>
            <a:off x="865250" y="2838052"/>
            <a:ext cx="2316719" cy="1794272"/>
          </a:xfrm>
          <a:custGeom>
            <a:avLst/>
            <a:gdLst>
              <a:gd name="connsiteX0" fmla="*/ 188398 w 2316718"/>
              <a:gd name="connsiteY0" fmla="*/ 0 h 1794271"/>
              <a:gd name="connsiteX1" fmla="*/ 2128320 w 2316718"/>
              <a:gd name="connsiteY1" fmla="*/ 0 h 1794271"/>
              <a:gd name="connsiteX2" fmla="*/ 2316718 w 2316718"/>
              <a:gd name="connsiteY2" fmla="*/ 188398 h 1794271"/>
              <a:gd name="connsiteX3" fmla="*/ 2316718 w 2316718"/>
              <a:gd name="connsiteY3" fmla="*/ 1794271 h 1794271"/>
              <a:gd name="connsiteX4" fmla="*/ 2316718 w 2316718"/>
              <a:gd name="connsiteY4" fmla="*/ 1794271 h 1794271"/>
              <a:gd name="connsiteX5" fmla="*/ 0 w 2316718"/>
              <a:gd name="connsiteY5" fmla="*/ 1794271 h 1794271"/>
              <a:gd name="connsiteX6" fmla="*/ 0 w 2316718"/>
              <a:gd name="connsiteY6" fmla="*/ 1794271 h 1794271"/>
              <a:gd name="connsiteX7" fmla="*/ 0 w 2316718"/>
              <a:gd name="connsiteY7" fmla="*/ 188398 h 1794271"/>
              <a:gd name="connsiteX8" fmla="*/ 188398 w 2316718"/>
              <a:gd name="connsiteY8" fmla="*/ 0 h 179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718" h="1794271">
                <a:moveTo>
                  <a:pt x="2128320" y="1794271"/>
                </a:moveTo>
                <a:lnTo>
                  <a:pt x="188398" y="1794271"/>
                </a:lnTo>
                <a:cubicBezTo>
                  <a:pt x="84349" y="1794271"/>
                  <a:pt x="0" y="1709922"/>
                  <a:pt x="0" y="1605873"/>
                </a:cubicBezTo>
                <a:lnTo>
                  <a:pt x="0" y="0"/>
                </a:lnTo>
                <a:lnTo>
                  <a:pt x="0" y="0"/>
                </a:lnTo>
                <a:lnTo>
                  <a:pt x="2316718" y="0"/>
                </a:lnTo>
                <a:lnTo>
                  <a:pt x="2316718" y="0"/>
                </a:lnTo>
                <a:lnTo>
                  <a:pt x="2316718" y="1605873"/>
                </a:lnTo>
                <a:cubicBezTo>
                  <a:pt x="2316718" y="1709922"/>
                  <a:pt x="2232369" y="1794271"/>
                  <a:pt x="2128320" y="1794271"/>
                </a:cubicBezTo>
                <a:close/>
              </a:path>
            </a:pathLst>
          </a:custGeom>
          <a:solidFill>
            <a:schemeClr val="bg1"/>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0524" tIns="85345" rIns="140525" bIns="140524" numCol="1" spcCol="1270" anchor="ctr" anchorCtr="0">
            <a:noAutofit/>
          </a:bodyPr>
          <a:lstStyle/>
          <a:p>
            <a:pPr marL="0" lvl="0" indent="0" algn="ctr" defTabSz="533400">
              <a:lnSpc>
                <a:spcPct val="90000"/>
              </a:lnSpc>
              <a:spcBef>
                <a:spcPct val="0"/>
              </a:spcBef>
              <a:spcAft>
                <a:spcPct val="35000"/>
              </a:spcAft>
              <a:buNone/>
            </a:pPr>
            <a:r>
              <a:rPr lang="en-US" sz="1100" b="1" kern="1200">
                <a:solidFill>
                  <a:schemeClr val="tx1"/>
                </a:solidFill>
                <a:latin typeface="Roboto"/>
              </a:rPr>
              <a:t>“</a:t>
            </a:r>
            <a:r>
              <a:rPr lang="en-US" sz="1100" kern="1200">
                <a:solidFill>
                  <a:schemeClr val="tx1"/>
                </a:solidFill>
                <a:latin typeface="Roboto"/>
              </a:rPr>
              <a:t>It is the duty of staff members to report any breach of the Organization’s regulations and rules to the officials whose responsibility it is to take appropriate action. An individual who makes such a report in good faith has the right to be protected against retaliation” (United Nations 2017: 1).</a:t>
            </a:r>
            <a:endParaRPr lang="de-DE" sz="1100" kern="1200">
              <a:solidFill>
                <a:schemeClr val="tx1"/>
              </a:solidFill>
              <a:latin typeface="Roboto"/>
            </a:endParaRPr>
          </a:p>
        </p:txBody>
      </p:sp>
      <p:sp>
        <p:nvSpPr>
          <p:cNvPr id="12" name="Abgerundetes Rechteck 11">
            <a:extLst>
              <a:ext uri="{FF2B5EF4-FFF2-40B4-BE49-F238E27FC236}">
                <a16:creationId xmlns:a16="http://schemas.microsoft.com/office/drawing/2014/main" id="{77CC7C35-2BA7-EC44-BA69-48B475A7E668}"/>
              </a:ext>
            </a:extLst>
          </p:cNvPr>
          <p:cNvSpPr/>
          <p:nvPr/>
        </p:nvSpPr>
        <p:spPr>
          <a:xfrm>
            <a:off x="3413640" y="1565751"/>
            <a:ext cx="2316718" cy="1076562"/>
          </a:xfrm>
          <a:prstGeom prst="roundRect">
            <a:avLst>
              <a:gd name="adj" fmla="val 10000"/>
            </a:avLst>
          </a:prstGeom>
          <a:blipFill>
            <a:blip r:embed="rId4">
              <a:extLst>
                <a:ext uri="{28A0092B-C50C-407E-A947-70E740481C1C}">
                  <a14:useLocalDpi xmlns:a14="http://schemas.microsoft.com/office/drawing/2010/main" val="0"/>
                </a:ext>
              </a:extLst>
            </a:blip>
            <a:srcRect/>
            <a:stretch>
              <a:fillRect t="-18000" b="-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9C11F302-D3AE-2F45-8D2F-F9F1968255D9}"/>
              </a:ext>
            </a:extLst>
          </p:cNvPr>
          <p:cNvSpPr/>
          <p:nvPr/>
        </p:nvSpPr>
        <p:spPr>
          <a:xfrm>
            <a:off x="3413640" y="2838052"/>
            <a:ext cx="2316718" cy="1794272"/>
          </a:xfrm>
          <a:custGeom>
            <a:avLst/>
            <a:gdLst>
              <a:gd name="connsiteX0" fmla="*/ 188398 w 2316718"/>
              <a:gd name="connsiteY0" fmla="*/ 0 h 1794271"/>
              <a:gd name="connsiteX1" fmla="*/ 2128320 w 2316718"/>
              <a:gd name="connsiteY1" fmla="*/ 0 h 1794271"/>
              <a:gd name="connsiteX2" fmla="*/ 2316718 w 2316718"/>
              <a:gd name="connsiteY2" fmla="*/ 188398 h 1794271"/>
              <a:gd name="connsiteX3" fmla="*/ 2316718 w 2316718"/>
              <a:gd name="connsiteY3" fmla="*/ 1794271 h 1794271"/>
              <a:gd name="connsiteX4" fmla="*/ 2316718 w 2316718"/>
              <a:gd name="connsiteY4" fmla="*/ 1794271 h 1794271"/>
              <a:gd name="connsiteX5" fmla="*/ 0 w 2316718"/>
              <a:gd name="connsiteY5" fmla="*/ 1794271 h 1794271"/>
              <a:gd name="connsiteX6" fmla="*/ 0 w 2316718"/>
              <a:gd name="connsiteY6" fmla="*/ 1794271 h 1794271"/>
              <a:gd name="connsiteX7" fmla="*/ 0 w 2316718"/>
              <a:gd name="connsiteY7" fmla="*/ 188398 h 1794271"/>
              <a:gd name="connsiteX8" fmla="*/ 188398 w 2316718"/>
              <a:gd name="connsiteY8" fmla="*/ 0 h 179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718" h="1794271">
                <a:moveTo>
                  <a:pt x="2128320" y="1794271"/>
                </a:moveTo>
                <a:lnTo>
                  <a:pt x="188398" y="1794271"/>
                </a:lnTo>
                <a:cubicBezTo>
                  <a:pt x="84349" y="1794271"/>
                  <a:pt x="0" y="1709922"/>
                  <a:pt x="0" y="1605873"/>
                </a:cubicBezTo>
                <a:lnTo>
                  <a:pt x="0" y="0"/>
                </a:lnTo>
                <a:lnTo>
                  <a:pt x="0" y="0"/>
                </a:lnTo>
                <a:lnTo>
                  <a:pt x="2316718" y="0"/>
                </a:lnTo>
                <a:lnTo>
                  <a:pt x="2316718" y="0"/>
                </a:lnTo>
                <a:lnTo>
                  <a:pt x="2316718" y="1605873"/>
                </a:lnTo>
                <a:cubicBezTo>
                  <a:pt x="2316718" y="1709922"/>
                  <a:pt x="2232369" y="1794271"/>
                  <a:pt x="2128320" y="1794271"/>
                </a:cubicBezTo>
                <a:close/>
              </a:path>
            </a:pathLst>
          </a:custGeom>
          <a:solidFill>
            <a:schemeClr val="bg1"/>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0524" tIns="85345" rIns="140524" bIns="140524" numCol="1" spcCol="1270" anchor="ctr" anchorCtr="0">
            <a:noAutofit/>
          </a:bodyPr>
          <a:lstStyle/>
          <a:p>
            <a:pPr marL="0" lvl="0" indent="0" algn="ctr" defTabSz="533400">
              <a:lnSpc>
                <a:spcPct val="90000"/>
              </a:lnSpc>
              <a:spcBef>
                <a:spcPct val="0"/>
              </a:spcBef>
              <a:spcAft>
                <a:spcPct val="35000"/>
              </a:spcAft>
              <a:buNone/>
            </a:pPr>
            <a:r>
              <a:rPr lang="en-US" sz="1100" kern="1200">
                <a:solidFill>
                  <a:schemeClr val="tx1"/>
                </a:solidFill>
                <a:latin typeface="Roboto"/>
              </a:rPr>
              <a:t>“</a:t>
            </a:r>
            <a:r>
              <a:rPr lang="de-DE" sz="1100" kern="1200">
                <a:solidFill>
                  <a:schemeClr val="tx1"/>
                </a:solidFill>
                <a:latin typeface="Roboto"/>
              </a:rPr>
              <a:t>8. Systems </a:t>
            </a:r>
            <a:r>
              <a:rPr lang="de-DE" sz="1100" kern="1200" err="1">
                <a:solidFill>
                  <a:schemeClr val="tx1"/>
                </a:solidFill>
                <a:latin typeface="Roboto"/>
              </a:rPr>
              <a:t>for</a:t>
            </a:r>
            <a:r>
              <a:rPr lang="de-DE" sz="1100" kern="1200">
                <a:solidFill>
                  <a:schemeClr val="tx1"/>
                </a:solidFill>
                <a:latin typeface="Roboto"/>
              </a:rPr>
              <a:t> </a:t>
            </a:r>
            <a:r>
              <a:rPr lang="de-DE" sz="1100" kern="1200" err="1">
                <a:solidFill>
                  <a:schemeClr val="tx1"/>
                </a:solidFill>
                <a:latin typeface="Roboto"/>
              </a:rPr>
              <a:t>protecting</a:t>
            </a:r>
            <a:r>
              <a:rPr lang="de-DE" sz="1100" kern="1200">
                <a:solidFill>
                  <a:schemeClr val="tx1"/>
                </a:solidFill>
                <a:latin typeface="Roboto"/>
              </a:rPr>
              <a:t> </a:t>
            </a:r>
            <a:r>
              <a:rPr lang="de-DE" sz="1100" kern="1200" err="1">
                <a:solidFill>
                  <a:schemeClr val="tx1"/>
                </a:solidFill>
                <a:latin typeface="Roboto"/>
              </a:rPr>
              <a:t>public</a:t>
            </a:r>
            <a:r>
              <a:rPr lang="de-DE" sz="1100" kern="1200">
                <a:solidFill>
                  <a:schemeClr val="tx1"/>
                </a:solidFill>
                <a:latin typeface="Roboto"/>
              </a:rPr>
              <a:t> </a:t>
            </a:r>
            <a:r>
              <a:rPr lang="de-DE" sz="1100" kern="1200" err="1">
                <a:solidFill>
                  <a:schemeClr val="tx1"/>
                </a:solidFill>
                <a:latin typeface="Roboto"/>
              </a:rPr>
              <a:t>servants</a:t>
            </a:r>
            <a:r>
              <a:rPr lang="de-DE" sz="1100" kern="1200">
                <a:solidFill>
                  <a:schemeClr val="tx1"/>
                </a:solidFill>
                <a:latin typeface="Roboto"/>
              </a:rPr>
              <a:t> and private </a:t>
            </a:r>
            <a:r>
              <a:rPr lang="de-DE" sz="1100" kern="1200" err="1">
                <a:solidFill>
                  <a:schemeClr val="tx1"/>
                </a:solidFill>
                <a:latin typeface="Roboto"/>
              </a:rPr>
              <a:t>citizens</a:t>
            </a:r>
            <a:r>
              <a:rPr lang="de-DE" sz="1100" kern="1200">
                <a:solidFill>
                  <a:schemeClr val="tx1"/>
                </a:solidFill>
                <a:latin typeface="Roboto"/>
              </a:rPr>
              <a:t> </a:t>
            </a:r>
            <a:r>
              <a:rPr lang="de-DE" sz="1100" kern="1200" err="1">
                <a:solidFill>
                  <a:schemeClr val="tx1"/>
                </a:solidFill>
                <a:latin typeface="Roboto"/>
              </a:rPr>
              <a:t>who</a:t>
            </a:r>
            <a:r>
              <a:rPr lang="de-DE" sz="1100" kern="1200">
                <a:solidFill>
                  <a:schemeClr val="tx1"/>
                </a:solidFill>
                <a:latin typeface="Roboto"/>
              </a:rPr>
              <a:t>, in </a:t>
            </a:r>
            <a:r>
              <a:rPr lang="de-DE" sz="1100" kern="1200" err="1">
                <a:solidFill>
                  <a:schemeClr val="tx1"/>
                </a:solidFill>
                <a:latin typeface="Roboto"/>
              </a:rPr>
              <a:t>good</a:t>
            </a:r>
            <a:r>
              <a:rPr lang="de-DE" sz="1100" kern="1200">
                <a:solidFill>
                  <a:schemeClr val="tx1"/>
                </a:solidFill>
                <a:latin typeface="Roboto"/>
              </a:rPr>
              <a:t> </a:t>
            </a:r>
            <a:r>
              <a:rPr lang="de-DE" sz="1100" kern="1200" err="1">
                <a:solidFill>
                  <a:schemeClr val="tx1"/>
                </a:solidFill>
                <a:latin typeface="Roboto"/>
              </a:rPr>
              <a:t>faith</a:t>
            </a:r>
            <a:r>
              <a:rPr lang="de-DE" sz="1100" kern="1200">
                <a:solidFill>
                  <a:schemeClr val="tx1"/>
                </a:solidFill>
                <a:latin typeface="Roboto"/>
              </a:rPr>
              <a:t>, </a:t>
            </a:r>
            <a:r>
              <a:rPr lang="de-DE" sz="1100" kern="1200" err="1">
                <a:solidFill>
                  <a:schemeClr val="tx1"/>
                </a:solidFill>
                <a:latin typeface="Roboto"/>
              </a:rPr>
              <a:t>report</a:t>
            </a:r>
            <a:r>
              <a:rPr lang="de-DE" sz="1100" kern="1200">
                <a:solidFill>
                  <a:schemeClr val="tx1"/>
                </a:solidFill>
                <a:latin typeface="Roboto"/>
              </a:rPr>
              <a:t> </a:t>
            </a:r>
            <a:r>
              <a:rPr lang="de-DE" sz="1100" kern="1200" err="1">
                <a:solidFill>
                  <a:schemeClr val="tx1"/>
                </a:solidFill>
                <a:latin typeface="Roboto"/>
              </a:rPr>
              <a:t>acts</a:t>
            </a:r>
            <a:r>
              <a:rPr lang="de-DE" sz="1100" kern="1200">
                <a:solidFill>
                  <a:schemeClr val="tx1"/>
                </a:solidFill>
                <a:latin typeface="Roboto"/>
              </a:rPr>
              <a:t> </a:t>
            </a:r>
            <a:r>
              <a:rPr lang="de-DE" sz="1100" kern="1200" err="1">
                <a:solidFill>
                  <a:schemeClr val="tx1"/>
                </a:solidFill>
                <a:latin typeface="Roboto"/>
              </a:rPr>
              <a:t>of</a:t>
            </a:r>
            <a:r>
              <a:rPr lang="de-DE" sz="1100" kern="1200">
                <a:solidFill>
                  <a:schemeClr val="tx1"/>
                </a:solidFill>
                <a:latin typeface="Roboto"/>
              </a:rPr>
              <a:t> </a:t>
            </a:r>
            <a:r>
              <a:rPr lang="de-DE" sz="1100" kern="1200" err="1">
                <a:solidFill>
                  <a:schemeClr val="tx1"/>
                </a:solidFill>
                <a:latin typeface="Roboto"/>
              </a:rPr>
              <a:t>corruption</a:t>
            </a:r>
            <a:r>
              <a:rPr lang="de-DE" sz="1100" kern="1200">
                <a:solidFill>
                  <a:schemeClr val="tx1"/>
                </a:solidFill>
                <a:latin typeface="Roboto"/>
              </a:rPr>
              <a:t>, </a:t>
            </a:r>
            <a:r>
              <a:rPr lang="de-DE" sz="1100" kern="1200" err="1">
                <a:solidFill>
                  <a:schemeClr val="tx1"/>
                </a:solidFill>
                <a:latin typeface="Roboto"/>
              </a:rPr>
              <a:t>including</a:t>
            </a:r>
            <a:r>
              <a:rPr lang="de-DE" sz="1100" kern="1200">
                <a:solidFill>
                  <a:schemeClr val="tx1"/>
                </a:solidFill>
                <a:latin typeface="Roboto"/>
              </a:rPr>
              <a:t> </a:t>
            </a:r>
            <a:r>
              <a:rPr lang="de-DE" sz="1100" kern="1200" err="1">
                <a:solidFill>
                  <a:schemeClr val="tx1"/>
                </a:solidFill>
                <a:latin typeface="Roboto"/>
              </a:rPr>
              <a:t>protection</a:t>
            </a:r>
            <a:r>
              <a:rPr lang="de-DE" sz="1100" kern="1200">
                <a:solidFill>
                  <a:schemeClr val="tx1"/>
                </a:solidFill>
                <a:latin typeface="Roboto"/>
              </a:rPr>
              <a:t> </a:t>
            </a:r>
            <a:r>
              <a:rPr lang="de-DE" sz="1100" kern="1200" err="1">
                <a:solidFill>
                  <a:schemeClr val="tx1"/>
                </a:solidFill>
                <a:latin typeface="Roboto"/>
              </a:rPr>
              <a:t>of</a:t>
            </a:r>
            <a:r>
              <a:rPr lang="de-DE" sz="1100" kern="1200">
                <a:solidFill>
                  <a:schemeClr val="tx1"/>
                </a:solidFill>
                <a:latin typeface="Roboto"/>
              </a:rPr>
              <a:t> </a:t>
            </a:r>
            <a:r>
              <a:rPr lang="de-DE" sz="1100" kern="1200" err="1">
                <a:solidFill>
                  <a:schemeClr val="tx1"/>
                </a:solidFill>
                <a:latin typeface="Roboto"/>
              </a:rPr>
              <a:t>their</a:t>
            </a:r>
            <a:r>
              <a:rPr lang="de-DE" sz="1100" kern="1200">
                <a:solidFill>
                  <a:schemeClr val="tx1"/>
                </a:solidFill>
                <a:latin typeface="Roboto"/>
              </a:rPr>
              <a:t> </a:t>
            </a:r>
            <a:r>
              <a:rPr lang="de-DE" sz="1100" kern="1200" err="1">
                <a:solidFill>
                  <a:schemeClr val="tx1"/>
                </a:solidFill>
                <a:latin typeface="Roboto"/>
              </a:rPr>
              <a:t>identities</a:t>
            </a:r>
            <a:r>
              <a:rPr lang="de-DE" sz="1100" kern="1200">
                <a:solidFill>
                  <a:schemeClr val="tx1"/>
                </a:solidFill>
                <a:latin typeface="Roboto"/>
              </a:rPr>
              <a:t>, in </a:t>
            </a:r>
            <a:r>
              <a:rPr lang="de-DE" sz="1100" kern="1200" err="1">
                <a:solidFill>
                  <a:schemeClr val="tx1"/>
                </a:solidFill>
                <a:latin typeface="Roboto"/>
              </a:rPr>
              <a:t>accordance</a:t>
            </a:r>
            <a:r>
              <a:rPr lang="de-DE" sz="1100" kern="1200">
                <a:solidFill>
                  <a:schemeClr val="tx1"/>
                </a:solidFill>
                <a:latin typeface="Roboto"/>
              </a:rPr>
              <a:t> </a:t>
            </a:r>
            <a:r>
              <a:rPr lang="de-DE" sz="1100" kern="1200" err="1">
                <a:solidFill>
                  <a:schemeClr val="tx1"/>
                </a:solidFill>
                <a:latin typeface="Roboto"/>
              </a:rPr>
              <a:t>with</a:t>
            </a:r>
            <a:r>
              <a:rPr lang="de-DE" sz="1100" kern="1200">
                <a:solidFill>
                  <a:schemeClr val="tx1"/>
                </a:solidFill>
                <a:latin typeface="Roboto"/>
              </a:rPr>
              <a:t> </a:t>
            </a:r>
            <a:r>
              <a:rPr lang="de-DE" sz="1100" kern="1200" err="1">
                <a:solidFill>
                  <a:schemeClr val="tx1"/>
                </a:solidFill>
                <a:latin typeface="Roboto"/>
              </a:rPr>
              <a:t>their</a:t>
            </a:r>
            <a:r>
              <a:rPr lang="de-DE" sz="1100" kern="1200">
                <a:solidFill>
                  <a:schemeClr val="tx1"/>
                </a:solidFill>
                <a:latin typeface="Roboto"/>
              </a:rPr>
              <a:t> </a:t>
            </a:r>
            <a:r>
              <a:rPr lang="de-DE" sz="1100" kern="1200" err="1">
                <a:solidFill>
                  <a:schemeClr val="tx1"/>
                </a:solidFill>
                <a:latin typeface="Roboto"/>
              </a:rPr>
              <a:t>Constitutions</a:t>
            </a:r>
            <a:r>
              <a:rPr lang="de-DE" sz="1100" kern="1200">
                <a:solidFill>
                  <a:schemeClr val="tx1"/>
                </a:solidFill>
                <a:latin typeface="Roboto"/>
              </a:rPr>
              <a:t> and </a:t>
            </a:r>
            <a:r>
              <a:rPr lang="de-DE" sz="1100" kern="1200" err="1">
                <a:solidFill>
                  <a:schemeClr val="tx1"/>
                </a:solidFill>
                <a:latin typeface="Roboto"/>
              </a:rPr>
              <a:t>the</a:t>
            </a:r>
            <a:r>
              <a:rPr lang="de-DE" sz="1100" kern="1200">
                <a:solidFill>
                  <a:schemeClr val="tx1"/>
                </a:solidFill>
                <a:latin typeface="Roboto"/>
              </a:rPr>
              <a:t> </a:t>
            </a:r>
            <a:r>
              <a:rPr lang="de-DE" sz="1100" kern="1200" err="1">
                <a:solidFill>
                  <a:schemeClr val="tx1"/>
                </a:solidFill>
                <a:latin typeface="Roboto"/>
              </a:rPr>
              <a:t>basic</a:t>
            </a:r>
            <a:r>
              <a:rPr lang="de-DE" sz="1100" kern="1200">
                <a:solidFill>
                  <a:schemeClr val="tx1"/>
                </a:solidFill>
                <a:latin typeface="Roboto"/>
              </a:rPr>
              <a:t> </a:t>
            </a:r>
            <a:r>
              <a:rPr lang="de-DE" sz="1100" kern="1200" err="1">
                <a:solidFill>
                  <a:schemeClr val="tx1"/>
                </a:solidFill>
                <a:latin typeface="Roboto"/>
              </a:rPr>
              <a:t>principles</a:t>
            </a:r>
            <a:r>
              <a:rPr lang="de-DE" sz="1100" kern="1200">
                <a:solidFill>
                  <a:schemeClr val="tx1"/>
                </a:solidFill>
                <a:latin typeface="Roboto"/>
              </a:rPr>
              <a:t> </a:t>
            </a:r>
            <a:r>
              <a:rPr lang="de-DE" sz="1100" kern="1200" err="1">
                <a:solidFill>
                  <a:schemeClr val="tx1"/>
                </a:solidFill>
                <a:latin typeface="Roboto"/>
              </a:rPr>
              <a:t>of</a:t>
            </a:r>
            <a:r>
              <a:rPr lang="de-DE" sz="1100" kern="1200">
                <a:solidFill>
                  <a:schemeClr val="tx1"/>
                </a:solidFill>
                <a:latin typeface="Roboto"/>
              </a:rPr>
              <a:t> </a:t>
            </a:r>
            <a:r>
              <a:rPr lang="de-DE" sz="1100" kern="1200" err="1">
                <a:solidFill>
                  <a:schemeClr val="tx1"/>
                </a:solidFill>
                <a:latin typeface="Roboto"/>
              </a:rPr>
              <a:t>their</a:t>
            </a:r>
            <a:r>
              <a:rPr lang="de-DE" sz="1100" kern="1200">
                <a:solidFill>
                  <a:schemeClr val="tx1"/>
                </a:solidFill>
                <a:latin typeface="Roboto"/>
              </a:rPr>
              <a:t> </a:t>
            </a:r>
            <a:r>
              <a:rPr lang="de-DE" sz="1100" kern="1200" err="1">
                <a:solidFill>
                  <a:schemeClr val="tx1"/>
                </a:solidFill>
                <a:latin typeface="Roboto"/>
              </a:rPr>
              <a:t>domestic</a:t>
            </a:r>
            <a:r>
              <a:rPr lang="de-DE" sz="1100" kern="1200">
                <a:solidFill>
                  <a:schemeClr val="tx1"/>
                </a:solidFill>
                <a:latin typeface="Roboto"/>
              </a:rPr>
              <a:t> legal </a:t>
            </a:r>
            <a:r>
              <a:rPr lang="de-DE" sz="1100" kern="1200" err="1">
                <a:solidFill>
                  <a:schemeClr val="tx1"/>
                </a:solidFill>
                <a:latin typeface="Roboto"/>
              </a:rPr>
              <a:t>systems</a:t>
            </a:r>
            <a:r>
              <a:rPr lang="de-DE" sz="1100" kern="1200">
                <a:solidFill>
                  <a:schemeClr val="tx1"/>
                </a:solidFill>
                <a:latin typeface="Roboto"/>
              </a:rPr>
              <a:t>“ (</a:t>
            </a:r>
            <a:r>
              <a:rPr lang="de-DE" sz="1100" kern="1200" err="1">
                <a:solidFill>
                  <a:schemeClr val="tx1"/>
                </a:solidFill>
                <a:latin typeface="Roboto"/>
              </a:rPr>
              <a:t>Organization</a:t>
            </a:r>
            <a:r>
              <a:rPr lang="de-DE" sz="1100" kern="1200">
                <a:solidFill>
                  <a:schemeClr val="tx1"/>
                </a:solidFill>
                <a:latin typeface="Roboto"/>
              </a:rPr>
              <a:t> </a:t>
            </a:r>
            <a:r>
              <a:rPr lang="de-DE" sz="1100" kern="1200" err="1">
                <a:solidFill>
                  <a:schemeClr val="tx1"/>
                </a:solidFill>
                <a:latin typeface="Roboto"/>
              </a:rPr>
              <a:t>of</a:t>
            </a:r>
            <a:r>
              <a:rPr lang="de-DE" sz="1100" kern="1200">
                <a:solidFill>
                  <a:schemeClr val="tx1"/>
                </a:solidFill>
                <a:latin typeface="Roboto"/>
              </a:rPr>
              <a:t> American States 1996: 3).</a:t>
            </a:r>
          </a:p>
        </p:txBody>
      </p:sp>
      <p:sp>
        <p:nvSpPr>
          <p:cNvPr id="14" name="Abgerundetes Rechteck 13">
            <a:extLst>
              <a:ext uri="{FF2B5EF4-FFF2-40B4-BE49-F238E27FC236}">
                <a16:creationId xmlns:a16="http://schemas.microsoft.com/office/drawing/2014/main" id="{A3EC9E6D-AEBC-A841-A5F0-96E87C94A5D0}"/>
              </a:ext>
            </a:extLst>
          </p:cNvPr>
          <p:cNvSpPr/>
          <p:nvPr/>
        </p:nvSpPr>
        <p:spPr>
          <a:xfrm>
            <a:off x="5962030" y="1565751"/>
            <a:ext cx="2316718" cy="1076562"/>
          </a:xfrm>
          <a:prstGeom prst="roundRect">
            <a:avLst>
              <a:gd name="adj" fmla="val 10000"/>
            </a:avLst>
          </a:prstGeom>
          <a:blipFill>
            <a:blip r:embed="rId5">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ihandform 14">
            <a:extLst>
              <a:ext uri="{FF2B5EF4-FFF2-40B4-BE49-F238E27FC236}">
                <a16:creationId xmlns:a16="http://schemas.microsoft.com/office/drawing/2014/main" id="{37F945C2-4974-454F-9BCF-3A9FE6A0ED5D}"/>
              </a:ext>
            </a:extLst>
          </p:cNvPr>
          <p:cNvSpPr/>
          <p:nvPr/>
        </p:nvSpPr>
        <p:spPr>
          <a:xfrm>
            <a:off x="5962030" y="2838053"/>
            <a:ext cx="2316718" cy="1794271"/>
          </a:xfrm>
          <a:custGeom>
            <a:avLst/>
            <a:gdLst>
              <a:gd name="connsiteX0" fmla="*/ 188398 w 2316718"/>
              <a:gd name="connsiteY0" fmla="*/ 0 h 1794271"/>
              <a:gd name="connsiteX1" fmla="*/ 2128320 w 2316718"/>
              <a:gd name="connsiteY1" fmla="*/ 0 h 1794271"/>
              <a:gd name="connsiteX2" fmla="*/ 2316718 w 2316718"/>
              <a:gd name="connsiteY2" fmla="*/ 188398 h 1794271"/>
              <a:gd name="connsiteX3" fmla="*/ 2316718 w 2316718"/>
              <a:gd name="connsiteY3" fmla="*/ 1794271 h 1794271"/>
              <a:gd name="connsiteX4" fmla="*/ 2316718 w 2316718"/>
              <a:gd name="connsiteY4" fmla="*/ 1794271 h 1794271"/>
              <a:gd name="connsiteX5" fmla="*/ 0 w 2316718"/>
              <a:gd name="connsiteY5" fmla="*/ 1794271 h 1794271"/>
              <a:gd name="connsiteX6" fmla="*/ 0 w 2316718"/>
              <a:gd name="connsiteY6" fmla="*/ 1794271 h 1794271"/>
              <a:gd name="connsiteX7" fmla="*/ 0 w 2316718"/>
              <a:gd name="connsiteY7" fmla="*/ 188398 h 1794271"/>
              <a:gd name="connsiteX8" fmla="*/ 188398 w 2316718"/>
              <a:gd name="connsiteY8" fmla="*/ 0 h 179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718" h="1794271">
                <a:moveTo>
                  <a:pt x="2128320" y="1794271"/>
                </a:moveTo>
                <a:lnTo>
                  <a:pt x="188398" y="1794271"/>
                </a:lnTo>
                <a:cubicBezTo>
                  <a:pt x="84349" y="1794271"/>
                  <a:pt x="0" y="1709922"/>
                  <a:pt x="0" y="1605873"/>
                </a:cubicBezTo>
                <a:lnTo>
                  <a:pt x="0" y="0"/>
                </a:lnTo>
                <a:lnTo>
                  <a:pt x="0" y="0"/>
                </a:lnTo>
                <a:lnTo>
                  <a:pt x="2316718" y="0"/>
                </a:lnTo>
                <a:lnTo>
                  <a:pt x="2316718" y="0"/>
                </a:lnTo>
                <a:lnTo>
                  <a:pt x="2316718" y="1605873"/>
                </a:lnTo>
                <a:cubicBezTo>
                  <a:pt x="2316718" y="1709922"/>
                  <a:pt x="2232369" y="1794271"/>
                  <a:pt x="2128320" y="1794271"/>
                </a:cubicBezTo>
                <a:close/>
              </a:path>
            </a:pathLst>
          </a:custGeom>
          <a:solidFill>
            <a:schemeClr val="bg1"/>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0524" tIns="85344" rIns="140524" bIns="140524" numCol="1" spcCol="1270" anchor="ctr" anchorCtr="0">
            <a:noAutofit/>
          </a:bodyPr>
          <a:lstStyle/>
          <a:p>
            <a:pPr algn="ctr" defTabSz="533400">
              <a:lnSpc>
                <a:spcPct val="90000"/>
              </a:lnSpc>
              <a:spcBef>
                <a:spcPct val="0"/>
              </a:spcBef>
              <a:spcAft>
                <a:spcPct val="35000"/>
              </a:spcAft>
            </a:pPr>
            <a:r>
              <a:rPr lang="de-DE" sz="1100" kern="1200">
                <a:solidFill>
                  <a:schemeClr val="tx1"/>
                </a:solidFill>
                <a:latin typeface="Roboto"/>
              </a:rPr>
              <a:t>“</a:t>
            </a:r>
            <a:r>
              <a:rPr lang="de-DE" sz="1100" kern="1200" err="1">
                <a:solidFill>
                  <a:schemeClr val="tx1"/>
                </a:solidFill>
                <a:latin typeface="Roboto"/>
              </a:rPr>
              <a:t>To</a:t>
            </a:r>
            <a:r>
              <a:rPr lang="de-DE" sz="1100" kern="1200">
                <a:solidFill>
                  <a:schemeClr val="tx1"/>
                </a:solidFill>
                <a:latin typeface="Roboto"/>
              </a:rPr>
              <a:t> </a:t>
            </a:r>
            <a:r>
              <a:rPr lang="de-DE" sz="1100" kern="1200" err="1">
                <a:solidFill>
                  <a:schemeClr val="tx1"/>
                </a:solidFill>
                <a:latin typeface="Roboto"/>
              </a:rPr>
              <a:t>ensure</a:t>
            </a:r>
            <a:r>
              <a:rPr lang="de-DE" sz="1100" kern="1200">
                <a:solidFill>
                  <a:schemeClr val="tx1"/>
                </a:solidFill>
                <a:latin typeface="Roboto"/>
              </a:rPr>
              <a:t> </a:t>
            </a:r>
            <a:r>
              <a:rPr lang="de-DE" sz="1100" kern="1200" err="1">
                <a:solidFill>
                  <a:schemeClr val="tx1"/>
                </a:solidFill>
                <a:latin typeface="Roboto"/>
              </a:rPr>
              <a:t>citiznes</a:t>
            </a:r>
            <a:r>
              <a:rPr lang="de-DE" sz="1100" kern="1200">
                <a:solidFill>
                  <a:schemeClr val="tx1"/>
                </a:solidFill>
                <a:latin typeface="Roboto"/>
              </a:rPr>
              <a:t> </a:t>
            </a:r>
            <a:r>
              <a:rPr lang="de-DE" sz="1100" kern="1200" err="1">
                <a:solidFill>
                  <a:schemeClr val="tx1"/>
                </a:solidFill>
                <a:latin typeface="Roboto"/>
              </a:rPr>
              <a:t>report</a:t>
            </a:r>
            <a:r>
              <a:rPr lang="de-DE" sz="1100" kern="1200">
                <a:solidFill>
                  <a:schemeClr val="tx1"/>
                </a:solidFill>
                <a:latin typeface="Roboto"/>
              </a:rPr>
              <a:t> </a:t>
            </a:r>
            <a:r>
              <a:rPr lang="de-DE" sz="1100" kern="1200" err="1">
                <a:solidFill>
                  <a:schemeClr val="tx1"/>
                </a:solidFill>
                <a:latin typeface="Roboto"/>
              </a:rPr>
              <a:t>instances</a:t>
            </a:r>
            <a:r>
              <a:rPr lang="de-DE" sz="1100" kern="1200">
                <a:solidFill>
                  <a:schemeClr val="tx1"/>
                </a:solidFill>
                <a:latin typeface="Roboto"/>
              </a:rPr>
              <a:t> </a:t>
            </a:r>
            <a:r>
              <a:rPr lang="de-DE" sz="1100" kern="1200" err="1">
                <a:solidFill>
                  <a:schemeClr val="tx1"/>
                </a:solidFill>
                <a:latin typeface="Roboto"/>
              </a:rPr>
              <a:t>of</a:t>
            </a:r>
            <a:r>
              <a:rPr lang="de-DE" sz="1100" kern="1200">
                <a:solidFill>
                  <a:schemeClr val="tx1"/>
                </a:solidFill>
                <a:latin typeface="Roboto"/>
              </a:rPr>
              <a:t> </a:t>
            </a:r>
            <a:r>
              <a:rPr lang="de-DE" sz="1100" kern="1200" err="1">
                <a:solidFill>
                  <a:schemeClr val="tx1"/>
                </a:solidFill>
                <a:latin typeface="Roboto"/>
              </a:rPr>
              <a:t>corruption</a:t>
            </a:r>
            <a:r>
              <a:rPr lang="de-DE" sz="1100" kern="1200">
                <a:solidFill>
                  <a:schemeClr val="tx1"/>
                </a:solidFill>
                <a:latin typeface="Roboto"/>
              </a:rPr>
              <a:t> </a:t>
            </a:r>
            <a:r>
              <a:rPr lang="de-DE" sz="1100" kern="1200" err="1">
                <a:solidFill>
                  <a:schemeClr val="tx1"/>
                </a:solidFill>
                <a:latin typeface="Roboto"/>
              </a:rPr>
              <a:t>without</a:t>
            </a:r>
            <a:r>
              <a:rPr lang="de-DE" sz="1100" kern="1200">
                <a:solidFill>
                  <a:schemeClr val="tx1"/>
                </a:solidFill>
                <a:latin typeface="Roboto"/>
              </a:rPr>
              <a:t> </a:t>
            </a:r>
            <a:r>
              <a:rPr lang="de-DE" sz="1100" kern="1200" err="1">
                <a:solidFill>
                  <a:schemeClr val="tx1"/>
                </a:solidFill>
                <a:latin typeface="Roboto"/>
              </a:rPr>
              <a:t>fear</a:t>
            </a:r>
            <a:r>
              <a:rPr lang="de-DE" sz="1100" kern="1200">
                <a:solidFill>
                  <a:schemeClr val="tx1"/>
                </a:solidFill>
                <a:latin typeface="Roboto"/>
              </a:rPr>
              <a:t> </a:t>
            </a:r>
            <a:r>
              <a:rPr lang="de-DE" sz="1100" kern="1200" err="1">
                <a:solidFill>
                  <a:schemeClr val="tx1"/>
                </a:solidFill>
                <a:latin typeface="Roboto"/>
              </a:rPr>
              <a:t>of</a:t>
            </a:r>
            <a:r>
              <a:rPr lang="de-DE" sz="1100" kern="1200">
                <a:solidFill>
                  <a:schemeClr val="tx1"/>
                </a:solidFill>
                <a:latin typeface="Roboto"/>
              </a:rPr>
              <a:t> </a:t>
            </a:r>
            <a:r>
              <a:rPr lang="de-DE" sz="1100" kern="1200" err="1">
                <a:solidFill>
                  <a:schemeClr val="tx1"/>
                </a:solidFill>
                <a:latin typeface="Roboto"/>
              </a:rPr>
              <a:t>consequent</a:t>
            </a:r>
            <a:r>
              <a:rPr lang="de-DE" sz="1100" kern="1200">
                <a:solidFill>
                  <a:schemeClr val="tx1"/>
                </a:solidFill>
                <a:latin typeface="Roboto"/>
              </a:rPr>
              <a:t> </a:t>
            </a:r>
            <a:r>
              <a:rPr lang="de-DE" sz="1100" kern="1200" err="1">
                <a:solidFill>
                  <a:schemeClr val="tx1"/>
                </a:solidFill>
                <a:latin typeface="Roboto"/>
              </a:rPr>
              <a:t>reprisal</a:t>
            </a:r>
            <a:r>
              <a:rPr lang="de-DE" sz="1100" kern="1200">
                <a:solidFill>
                  <a:schemeClr val="tx1"/>
                </a:solidFill>
                <a:latin typeface="Roboto"/>
              </a:rPr>
              <a:t>” (African Union 2003).</a:t>
            </a:r>
            <a:r>
              <a:rPr lang="de-DE" sz="1100">
                <a:solidFill>
                  <a:schemeClr val="tx1"/>
                </a:solidFill>
                <a:latin typeface="Roboto"/>
              </a:rPr>
              <a:t> </a:t>
            </a:r>
            <a:endParaRPr lang="de-DE" sz="1100" kern="1200">
              <a:solidFill>
                <a:schemeClr val="tx1"/>
              </a:solidFill>
              <a:latin typeface="Roboto"/>
            </a:endParaRPr>
          </a:p>
        </p:txBody>
      </p:sp>
      <p:sp>
        <p:nvSpPr>
          <p:cNvPr id="3" name="Fußzeilenplatzhalter 2">
            <a:extLst>
              <a:ext uri="{FF2B5EF4-FFF2-40B4-BE49-F238E27FC236}">
                <a16:creationId xmlns:a16="http://schemas.microsoft.com/office/drawing/2014/main" id="{1005FCAF-6C5B-1248-B34E-06428049E84B}"/>
              </a:ext>
            </a:extLst>
          </p:cNvPr>
          <p:cNvSpPr>
            <a:spLocks noGrp="1"/>
          </p:cNvSpPr>
          <p:nvPr>
            <p:ph type="ftr" sz="quarter" idx="3"/>
          </p:nvPr>
        </p:nvSpPr>
        <p:spPr/>
        <p:txBody>
          <a:bodyPr/>
          <a:lstStyle/>
          <a:p>
            <a:r>
              <a:rPr lang="en-US" b="1"/>
              <a:t>Module 10 – Whistleblowing</a:t>
            </a:r>
            <a:endParaRPr lang="en-US"/>
          </a:p>
        </p:txBody>
      </p:sp>
      <p:sp>
        <p:nvSpPr>
          <p:cNvPr id="4" name="Foliennummernplatzhalter 3">
            <a:extLst>
              <a:ext uri="{FF2B5EF4-FFF2-40B4-BE49-F238E27FC236}">
                <a16:creationId xmlns:a16="http://schemas.microsoft.com/office/drawing/2014/main" id="{B8BC7410-D71A-574D-B1CD-1BF5EFD97761}"/>
              </a:ext>
            </a:extLst>
          </p:cNvPr>
          <p:cNvSpPr>
            <a:spLocks noGrp="1"/>
          </p:cNvSpPr>
          <p:nvPr>
            <p:ph type="sldNum" sz="quarter" idx="4"/>
          </p:nvPr>
        </p:nvSpPr>
        <p:spPr/>
        <p:txBody>
          <a:bodyPr/>
          <a:lstStyle/>
          <a:p>
            <a:fld id="{961E0DA8-AC27-403E-90E8-404BCA9BAC80}" type="slidenum">
              <a:rPr lang="en-US" smtClean="0"/>
              <a:pPr/>
              <a:t>10</a:t>
            </a:fld>
            <a:endParaRPr lang="en-US"/>
          </a:p>
        </p:txBody>
      </p:sp>
      <p:sp>
        <p:nvSpPr>
          <p:cNvPr id="5" name="Titel 4">
            <a:extLst>
              <a:ext uri="{FF2B5EF4-FFF2-40B4-BE49-F238E27FC236}">
                <a16:creationId xmlns:a16="http://schemas.microsoft.com/office/drawing/2014/main" id="{6B6D0A28-8A33-6D45-8E35-6820E518E67A}"/>
              </a:ext>
            </a:extLst>
          </p:cNvPr>
          <p:cNvSpPr>
            <a:spLocks noGrp="1"/>
          </p:cNvSpPr>
          <p:nvPr>
            <p:ph type="title"/>
          </p:nvPr>
        </p:nvSpPr>
        <p:spPr/>
        <p:txBody>
          <a:bodyPr>
            <a:noAutofit/>
          </a:bodyPr>
          <a:lstStyle/>
          <a:p>
            <a:r>
              <a:rPr lang="de-DE" sz="3400" b="1" err="1"/>
              <a:t>Whistleblowing</a:t>
            </a:r>
            <a:r>
              <a:rPr lang="de-DE" sz="3400" b="1"/>
              <a:t> at </a:t>
            </a:r>
            <a:r>
              <a:rPr lang="de-DE" sz="3400" b="1" err="1"/>
              <a:t>the</a:t>
            </a:r>
            <a:r>
              <a:rPr lang="de-DE" sz="3400" b="1"/>
              <a:t> international </a:t>
            </a:r>
            <a:r>
              <a:rPr lang="de-DE" sz="3400" b="1" err="1"/>
              <a:t>level</a:t>
            </a:r>
            <a:endParaRPr lang="de-DE" sz="3400" b="1"/>
          </a:p>
        </p:txBody>
      </p:sp>
    </p:spTree>
    <p:extLst>
      <p:ext uri="{BB962C8B-B14F-4D97-AF65-F5344CB8AC3E}">
        <p14:creationId xmlns:p14="http://schemas.microsoft.com/office/powerpoint/2010/main" val="3002696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11</a:t>
            </a:fld>
            <a:endParaRPr lang="en-US"/>
          </a:p>
        </p:txBody>
      </p:sp>
      <p:sp>
        <p:nvSpPr>
          <p:cNvPr id="5" name="Titel 4"/>
          <p:cNvSpPr>
            <a:spLocks noGrp="1"/>
          </p:cNvSpPr>
          <p:nvPr>
            <p:ph type="title"/>
          </p:nvPr>
        </p:nvSpPr>
        <p:spPr/>
        <p:txBody>
          <a:bodyPr>
            <a:normAutofit fontScale="90000"/>
          </a:bodyPr>
          <a:lstStyle/>
          <a:p>
            <a:r>
              <a:rPr lang="en-US" b="1"/>
              <a:t>Whistleblowing in UNCAC</a:t>
            </a:r>
            <a:endParaRPr lang="de-DE"/>
          </a:p>
        </p:txBody>
      </p:sp>
      <p:sp>
        <p:nvSpPr>
          <p:cNvPr id="18" name="Inhaltsplatzhalter 17">
            <a:extLst>
              <a:ext uri="{FF2B5EF4-FFF2-40B4-BE49-F238E27FC236}">
                <a16:creationId xmlns:a16="http://schemas.microsoft.com/office/drawing/2014/main" id="{FFB946DF-0736-2043-8445-EC92C60EDF57}"/>
              </a:ext>
            </a:extLst>
          </p:cNvPr>
          <p:cNvSpPr>
            <a:spLocks noGrp="1"/>
          </p:cNvSpPr>
          <p:nvPr>
            <p:ph idx="1"/>
          </p:nvPr>
        </p:nvSpPr>
        <p:spPr>
          <a:ln>
            <a:solidFill>
              <a:srgbClr val="00B0F0"/>
            </a:solidFill>
          </a:ln>
        </p:spPr>
        <p:txBody>
          <a:bodyPr/>
          <a:lstStyle/>
          <a:p>
            <a:pPr marL="0" indent="0">
              <a:buNone/>
            </a:pPr>
            <a:endParaRPr lang="de-DE"/>
          </a:p>
        </p:txBody>
      </p:sp>
      <p:pic>
        <p:nvPicPr>
          <p:cNvPr id="20" name="Inhaltsplatzhalter 8" descr="Ein Bild, das Screenshot, Frau, Telefon, Vogel enthält.&#10;&#10;Automatisch generierte Beschreibung">
            <a:extLst>
              <a:ext uri="{FF2B5EF4-FFF2-40B4-BE49-F238E27FC236}">
                <a16:creationId xmlns:a16="http://schemas.microsoft.com/office/drawing/2014/main" id="{14A2F832-7974-8A47-9E70-5590809A388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42134" y="1402268"/>
            <a:ext cx="3530600" cy="1752600"/>
          </a:xfrm>
          <a:prstGeom prst="rect">
            <a:avLst/>
          </a:prstGeom>
          <a:ln>
            <a:noFill/>
          </a:ln>
        </p:spPr>
      </p:pic>
      <p:pic>
        <p:nvPicPr>
          <p:cNvPr id="21" name="Grafik 20" descr="Ein Bild, das Screenshot, haltend, Bildschirm, Frau enthält.&#10;&#10;Automatisch generierte Beschreibung">
            <a:extLst>
              <a:ext uri="{FF2B5EF4-FFF2-40B4-BE49-F238E27FC236}">
                <a16:creationId xmlns:a16="http://schemas.microsoft.com/office/drawing/2014/main" id="{5FB800DB-B2D4-EA46-8858-6F9F47E3D2F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66800" y="3540902"/>
            <a:ext cx="3505200" cy="1066800"/>
          </a:xfrm>
          <a:prstGeom prst="rect">
            <a:avLst/>
          </a:prstGeom>
        </p:spPr>
      </p:pic>
      <p:pic>
        <p:nvPicPr>
          <p:cNvPr id="22" name="Grafik 21" descr="Ein Bild, das Screenshot enthält.&#10;&#10;Automatisch generierte Beschreibung">
            <a:extLst>
              <a:ext uri="{FF2B5EF4-FFF2-40B4-BE49-F238E27FC236}">
                <a16:creationId xmlns:a16="http://schemas.microsoft.com/office/drawing/2014/main" id="{BEB7363A-E805-F34E-B28C-62E743B07FA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66800" y="1384532"/>
            <a:ext cx="3505200" cy="2082800"/>
          </a:xfrm>
          <a:prstGeom prst="rect">
            <a:avLst/>
          </a:prstGeom>
        </p:spPr>
      </p:pic>
      <p:pic>
        <p:nvPicPr>
          <p:cNvPr id="23" name="Grafik 22" descr="Ein Bild, das Screenshot enthält.&#10;&#10;Automatisch generierte Beschreibung">
            <a:extLst>
              <a:ext uri="{FF2B5EF4-FFF2-40B4-BE49-F238E27FC236}">
                <a16:creationId xmlns:a16="http://schemas.microsoft.com/office/drawing/2014/main" id="{8AC7A21F-93D7-E848-9F8C-34BCE6A743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97616">
            <a:off x="5241518" y="3324958"/>
            <a:ext cx="2571468" cy="3831992"/>
          </a:xfrm>
          <a:prstGeom prst="rect">
            <a:avLst/>
          </a:prstGeom>
          <a:effectLst>
            <a:outerShdw blurRad="50800" dist="38100" dir="18900000" algn="bl" rotWithShape="0">
              <a:prstClr val="black">
                <a:alpha val="40000"/>
              </a:prstClr>
            </a:outerShdw>
          </a:effectLst>
        </p:spPr>
      </p:pic>
      <p:sp>
        <p:nvSpPr>
          <p:cNvPr id="10" name="Textfeld 9">
            <a:extLst>
              <a:ext uri="{FF2B5EF4-FFF2-40B4-BE49-F238E27FC236}">
                <a16:creationId xmlns:a16="http://schemas.microsoft.com/office/drawing/2014/main" id="{5B6DB6D9-137C-F148-9948-4220A0018666}"/>
              </a:ext>
            </a:extLst>
          </p:cNvPr>
          <p:cNvSpPr txBox="1"/>
          <p:nvPr/>
        </p:nvSpPr>
        <p:spPr>
          <a:xfrm>
            <a:off x="7757652" y="4432668"/>
            <a:ext cx="757698" cy="200055"/>
          </a:xfrm>
          <a:prstGeom prst="rect">
            <a:avLst/>
          </a:prstGeom>
          <a:noFill/>
        </p:spPr>
        <p:txBody>
          <a:bodyPr wrap="square" rtlCol="0">
            <a:spAutoFit/>
          </a:bodyPr>
          <a:lstStyle/>
          <a:p>
            <a:pPr algn="r"/>
            <a:r>
              <a:rPr lang="de-DE" sz="700">
                <a:latin typeface="Roboto"/>
                <a:cs typeface="Roboto"/>
              </a:rPr>
              <a:t>UNODC 2015</a:t>
            </a:r>
          </a:p>
        </p:txBody>
      </p:sp>
    </p:spTree>
    <p:extLst>
      <p:ext uri="{BB962C8B-B14F-4D97-AF65-F5344CB8AC3E}">
        <p14:creationId xmlns:p14="http://schemas.microsoft.com/office/powerpoint/2010/main" val="31383349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3A9EE9"/>
            </a:solidFill>
          </a:ln>
        </p:spPr>
        <p:txBody>
          <a:bodyPr>
            <a:normAutofit/>
          </a:bodyPr>
          <a:lstStyle/>
          <a:p>
            <a:pPr fontAlgn="base"/>
            <a:endParaRPr lang="en-US"/>
          </a:p>
          <a:p>
            <a:endParaRPr lang="de-DE"/>
          </a:p>
        </p:txBody>
      </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12</a:t>
            </a:fld>
            <a:endParaRPr lang="en-US"/>
          </a:p>
        </p:txBody>
      </p:sp>
      <p:sp>
        <p:nvSpPr>
          <p:cNvPr id="6" name="AutoShape 2" descr="data:image/jpg;base64,%20/9j/4AAQSkZJRgABAQEAYABgAAD/2wBDAAUDBAQEAwUEBAQFBQUGBwwIBwcHBw8LCwkMEQ8SEhEPERETFhwXExQaFRERGCEYGh0dHx8fExciJCIeJBweHx7/2wBDAQUFBQcGBw4ICA4eFBEUHh4eHh4eHh4eHh4eHh4eHh4eHh4eHh4eHh4eHh4eHh4eHh4eHh4eHh4eHh4eHh4eHh7/wAARCAF5Ap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xr49yfEpddhfwRNqMdra6RLcy/ZmABmE8YGFMb+a2wt+7yuRnmgD2Wivm/WfH/xl1B9TS20O6sLa2uZlgMWjzCWdDDchEJLHGHjiO9e8i/Q3/EvxN+J/h23e61LTdPs9NlnaJLubTpmNqiTMgLr5gMzOoBwu3Gc8gU7CvqfQNYOs+MPDuj6g+n6hfSR3KKrMi20smAenKqRSfDnWbvxF4C0HXr+OOK61CwhuZkjUhVZ0DEAEk459a89+In/I86h/1yh/9BrgzLFSwdB1Iq7RlWq8lPnR2/8AwsPwl/0EZ/8AwAuP/iK6LTry21Gwgv7OTzba4jEkT7SNykZBweR+NfOnhn+0VOoJqNxJOy37iF3jCfusKVAA7DJH4V6zavqsPwh0q90YzNd2dpb3IhiUFrhE2s8WO+5QwGOckVy5XmU8ZKcZJK1tvMzw9d1W01sd1RXjVx4t+KVhexWsHh9Llbq0a9D3FtKxiaTzHWP5MKBFiJCpIJyeeldFpXibxXfab4ot5bW2e70hjYQ3FpEQtzcnJEiqWbaqq8WQSSG3jPFewdR6HRXmHjnxh4q8NeILbS7KzS7haJUh8yxmle7YQyu7CRGChgY1GzGTuOO1Yet+NfiMNQfVNI0S4NjvmSGCXT5sSoHYRyMPvLhBvIxz07igVz2uivN7nxZ41j8O+H706LHHeXkMr3MSWE8waVWURxAAqYt6lm3vkLtrNsfFnxM1BkW202yhjBj3zz6RcJuLtCroEaQEeX5knzZIby+3NFguetUV4/YeOPiHqOoPp9pplkLhJ4refdpc+y13LATIzeYFbPmSfICCoUEng5raJ4u+LGpTLeXOh29ktqrmW2+wzYnOYgYvmIw65fDgsDzwcU0rhc9porx3RPGvxU1CGWW48NWdn5G+V42spyz7TEPIGWGG+d/nG4Hb060aZ43+JEkV1fT+FXne1JjMEdpLEs25lUFN7ZJVnBYkD5VbjjNKwXPYqK4P4Y+IvGmsavq9n4q0W3sI7QhYXiilTc291Iy+QwKqrAqf4q7ygZX1K9tdNsJ769k8q3gQvI+0tgD2GSfwrC/4Trwz/wA/d1/4L7j/AOIqf4if8iRq/wD17NXi3xCvL+3udKt9PuNSgmnnxvt4S8KKCuWlwrHGMgLxknkgDNfI8R8Q4jK69GjRgnzpvW+lvQ9HBYOGIhKUm9D23SPFGiatfCxsbqV7goZAkltLHlQQCQXUA9R+dbVea+Df+R3tP+vO4/8AQo6zfFeteNNL8f6hLpcOrajAit5Np9ncQRoIPvkBCsqb+flkWTd8uCK9Ph3NJ5rgIYmpFJu+i8nYwxuHWHqumnc9coryOPxZ8TrhJp7bTLD7NC8ixNJpM6vdIqSusgUygx79iKFIJBfPoKpt8QPisovpI/A8E3l3JhjhEMwdOXIySQGGyP7y95Fr27HKe0UV41/wlvxPsNOudQudIWb7ZOzW9uNOldrJcW+0MVf5lxJIOmQVPXpWz4T1rxrq/ha8k1a3uLPU7vULWOGJLRo/skMkcLSYLZyFzLyeQeDTsK56ZRXlPifx34ws/EOt2OkaXHewWVwtuNmmzOYQUgYSM4fa+TI42qMjaDzznNj8VfE+8XS9SutNNrBKm2TT7fTZRIZAtuxLOWJHLSgDA+6QST0S1Gz2iivENN8YfEzVrqK7l0xtOjgMpxJZvDBIvlo6+bvOVAYspIYDium/4TPxVdeFtC1y10lbddVaSYRmxluWjj4MEbKjDazjq5+VfSgVz0mivI7Hxd8TtQmWODSbO3QLG0ss+k3A2SNJEjwAGQbvLEjtvHDbeAOajg8dfEK6vn0+10uyN5GIYpkOlzlbcuiEzM3mAEZYjy8g45zgU7Bc9gorxaw8WfFi/vHkl0a2shYtOzxiwmK3G1HxEQWHJKqQysR83Q8VY03xr8VL5r3f4Zs7L7OZZAr2U7k7AxEGdygscL84yPm6dKLBc9horx618cfEZnurubwrJOLCSbdBDaSxieMNGAqbjlpAGY5wBwQM9a6H4b+I/HOq+JdU03xVodrY29qh2SQxSqC4bAwzZVgy/MMHjpRYLnoFcPr3xb+Hehaxc6Rq3ia3tb61fZNC0MpKNgHGQpHQiu4r4X+M6RyftC61HIlo6NqUYZbtykLfKnDsOQvqa5sTWdKKaXU97h/KqeaYmVKpJpKLenlbv6n1F/wvH4Vf9Dha/wDfib/4iu48P6xpuv6Nbaxo90t3Y3S74ZlBAcZxnBAPUGvgD4mwaTb+K3TR47eKBreFpIoGVljlKDzFypK/ezwpIGa+s/hLe6lp/wCzPo1xo9o93qX2Bo7SJR1laVlQn0UEgk9gDWWGxUqs3FrY78/4foZbhqVelNvn7200v0PWqK8UsvE3xO0u4h0+5sbi8vbS2FtKk9hJMl46yP8AvxNFhVPlGNmGDkgqADTYfiH8VJRbiPwfD81rI5eSynUSyDzeVAPCjZHwxBbf24rtWp8k3Y9torzSy1nx0LvxHDqUe94LHy9OFtYPGks3nSxiVSWbqDESpJ456Zqx4w1zx1ot5JHo2nQ6nZ21vCnz2kjyzSNHMXk3KwBCmNMqFyd+MgkU7Bc9Dory7RfFPjYweJtRvbKWdLXT1l0uJNLljFyyyTL5gRm3ZYCMmMnOOR1qDwr4u8eXGmeINV1fSpVlt9NWSws006QB5FlnUsMnc2VWJiuQcEYpDPWKK8p+H3iHx5rHiKK51rTrm1tfs84MAt2iidkZgjfONwLAKeT3qpJ47+Ia28bw6GtxMYg4i/sW5jEk2U32+4v8vlgufMPDbcAdaBJ3PYaK8h1Hxn8QtJWH+1YdNSK4uFgFxFo9w3lk+Sc7BKS5IkcADH+rJ55AjufGnxVjGmynwvaBb2bY8Is598OBECpYM3Lb5GBIAGzBzzTsFz2KivF08YfFfS30nT5tAt9T3wwtNdmymQuzLHuiIUsFddzkscA7eg5qxe+MfibaS2drcaFBci4XMklpp06sN8MbgLlyF2M7gknPy9OopPQaPYKK8c1Xxv8AFKyjiit/CMEgilW3kmkgmYTMU3qVCkkKysikkcOHHpXsSFiill2sRyPQ0CuLRRRQMKKKKACiiigAooooAKKKKACiiigAooooAKKKKACiiigAooooAKKKKACiiigAooooAKKKKACisXxhFHcabb28yCSKS+t1dG6MDIuQfanf8Iv4c/6Alh/35FAGxUF9Z2l9bm2vrWC6gYgmOaMOpx04PFZ3/CL+HP8AoCWH/fkUf8Iv4c/6Alh/35FAGuiqiBEUKqjAAGABXNa74K0nWNVk1K5mvo5pFVWEUwVTtGBxg1e/4Rfw5/0BLD/vyKP+EX8Of9ASw/78ioqU4VFyzV15icU1ZoxP+Fb6H/z+ap/4ED/4mup0iwg0vS7XTbXf5FtEsUe85baBgZPeqP8Awi/hz/oCWH/fkUf8Iv4c/wCgJYf9+RU06FKlf2cUvRWFGEY7I2KZDDDCrLDEkYZi7BFAyxOSeO5NZX/CL+HP+gJYf9+RR/wi/hz/AKAlh/35FalGs6I5UsqsVO5cjOD6inVj/wDCL+HP+gJYf9+RR/wi/hz/AKAlh/35FAGxRWP/AMIv4c/6Alh/35FH/CL+HP8AoCWH/fkUAayIiliqqpY7mwMZPTJ/IU6sf/hF/Dn/AEBLD/vyKzPFXhzQYPDl/NDpFnHIkLFWWIAg+xoA6uivNviXrXgbwFFpran4aW5fUZXjhS3hiH3F3NlpGVc46Lncx4ANaviz/hCvDPg668U6loUJsraBZjHFahpX3YCoq93JIAHqaAO0orhfCd78N/FDpDo1vptxcmyhvng8gb4opVDIX4wCQemfWr+ueHdBiutJWPSbNBJfBHCxAbl8qQ4PqMgH8KAOg1jT4NV0u40663iG4jMblGw2D6Guf/4QXTf+ghqv/f8AX/4muQ8f+Nvhl4J1q+0jWdBY3Vnp0eoEQWSuJI3mEQVORl8nJHHAJzV+fxZ8GrdrpbjUNAga0kEdwJEAEbndwTjB5Vl4zyCOvFcuIwOGxVnXpxlba6T/ADNIVZ09IyaOs0Twnp+k6muoQ3F7NMsbRr50oYAMQTwAP7orfrFh8N+GZoUmj0axKOoZT5AGQenas1vDug/8Jalv/ZNn5X2Bn2eUNu7zFGceuK1o4elh4ezpRUV2SsvuRMpym+aTuzrKK8zs9d8FSeLb/wAO3vhCbTJLGaKF7q7t4RA7yk+SqlXLEvgkcducVseG5/hx4kuri10JNI1CW2jjkmWGHOxZBuQk4xyOR7VqSdpRXKaz4c0GPUdISPSLNVkumVwIgAw8pzg+vIH5Vk+JNW+Hnh/xlo3hXUtJt0vtXjlkhdbVTFGEBP7xv4d2GC+pBoA79ERCxVFUsdzEDGT6n8hTq850XxJ8Ida1Ox03S7vRLq7v13WsaQn96MMRglcchGI9QM9K2vFnh3QYNAuZYdJs45F2YZYgCPnXvQB1Uscc0TxSxrJG6lWRhkMD1BHcUqKqKFVQqgYAAwAK82+JuveA/h+li2r+G1n+2LO8Yt4oRhYVDOSZHQZweACSewp0vib4RwaRHql1NpFtA6bsS2+HBzGCpXGdwMsYx1ywoA9IpqoiszKqhmOWIHJOMc1gWuh+FL7TI76y0vT5reeISxSLCMMpGQRXO3j+D/DfgjR9Y1rR4ZEuPs0DOluHbfIAAx7kZ5PU0Aeh0Vyvhey8G+JPDthr2l6PaPZX8CzwM9sEYqemQehrS/4Rfw7/ANAWw/78igDYorhVs/Cmj+Hdc1vWNNtBZ6dPdSyuYQxSKMk4A9gOBWFY+MvhoLKW48QaJF4ZZJkiEWpwRhm3pvUjy2cD5cls4K4O7FAHq9ea+KPgj4C8Sa/ea5qlneSXl5J5kzLclQTgDgduBW94ag8BeJLOW80K10u/top3t3lihBUSKcMucc4PHFLZ+HdBbxNqULaTZmJLa3ZEMQwpJlyQPfA/IVMoRkrSVzahia2HlzUZuL7p2/I47/hnX4Z/8+F//wCBZr0jwpoOn+GfD1noOko6WVmhSFXbcQMk8nvyTXlmj/Ev4Q32rXun3Gmw6abQupmureIo5WfyNoCMzBi/ADBSRyK7bws3w98UJeNoNvpl79im8i5C2+1oZMA7WDAEHBB/GlGnCOsVYvEY3E4hKNao5W7tv8zsaK5TUPDmgr4h0uFdIs1jkSfeoiGGwFxkd6y/Fup/Drwrq1rp+vafZWf2m2kuVna2BjVUeNMEjncWlQAAHNWcx39Fee6Tr3wl1bVrLSdOudDub2+jEltEkXMikMw5xgHCOcHn5Txwa1vEnh3QYba0aLSbNC19boSsQGVMigj6EUAdZRXn/ifVvhv4Z1k6ZrtjZWLfZFuhM9sDGQ0hjVBjJLlh0ArKvfHHwbtdUtrAzaTKZ7drkzRQBoooxGsgLNjqyuuFGSdw45FAHqtFcV9j8G614Kudb0Kz065tpLWZoZ4ocEMoYHqAVYMCCDggiszx9qXgvwL4b07U9V8OxXJvJktokiiiXMhQt8zyMqLwp6nk4A5NAI9GdEfbvRW2ncuRnB9adXm3irX/AIdeGdD0LV9V0RY4NbuIYLZRZgvH5gzukH8KqOWPOPetTwS3gvxdp95f6XoMK29tfT2Jae1VDI8TbWZR/dznGcHjpQFztaK86vT4T8MfDe48Ua1osNxb2au83lwq0jDzSoxuIHcdSOKz7Xxp8JDYfadRi03TJBCJ3t5o45XSMsVVyYS6kEg4wx6H0NAHqtFYVloHhW9s4by00rTZreeNZIpEiUq6MMgg+hBrP07QfDy3+uNcaXZeTb3C43RAhF8iNjj0GST+JoA62ivG4viH8M0tLLUNU8J3+j6ZqDKbK/vNMUQTxskjrICpYgYjJwQGAKkjBzXV6Hf/AAx1vXZtD0ltGvNRhjMkkEcQJCjbkg4wcb0zg8bh60CudzRXKHw7oP8Awlawf2TZ+V9hL7PKG3d5gGceuK59fFHwnTU5NNvl0zT7xb2WzWK5gCl3jfYWBGQFLcAkjJ4oGel0V5Hp/j/4QX99dw29vZtbWoYveG1AiYBIm+Uffb/XIBhTk/hnqrjT/CGqeCbjW9FstOuLWexkmtrmGMYYbCQwNAXOyorzrx3qvw98BaDp+qeJtMtobW6kFusqWwfEnls4BHXnYQMZJJA71DL4o+FNmxg1qPTNGvY7UXVxaXsCrJbqVDbXK5UOFIJUMSBzjFAHpdFYVloHha8s4by20iwkgmRZI28gDcpGQcEZ6VQ8SeHdChisTDpNnGXv4EbbEBlS3IPsaAOsorzzxhq3gLwvfXVnqOgI8ltph1J/JtUYeUJViwMkfNuccemar/DzxB8PfHl5eQeHvD4lSxyt3PJaIscM24r5JOeXwN2ACACMkE4oA9Lork/Ffh3QoNDllh0mzjcSRAMsQBwZFB/Qmsvxve+EfC95Y2H/AAh8+sahexyzR2mm2SSSiKIAySEMVGBuUYzklgADQB6BRXmU/i74OW4uPtV1pFtJbMizwy2rLJGzBiFK7ck/KwOM4KkHkVu67o3hmbwZfanpunWDRyae89vPFGOQYyyupH4EGgDsKK4vxKPBnh+90uzvtBgaTU5Jo4PLtlIBiheZt3p8sbY98Vy/grxt8OvFvieDQdL8LyCSa2S4Es1tEoXdCswBTdvA2uPm27ScgHIoA9corH/4Rfw7/wBAWw/78iuesrHwrpfgR9e1bTbPyLS2kuLiRogzbU3E9epwKAO5orzbw74k+FmtaDZ6xHDp1nHdRpJ5N3AI5Yt7OgV152tuikGM9UNbfhSPwD4q0ldW8P2umX9kzlBNHBgEjHqAehB+hFAHXUVymieHNBlvdYWTSLNxHfbEDRA7V8mI4HoMkn8a0/8AhF/Dn/QEsP8AvyKANiisf/hF/Dn/AEBLD/vyKP8AhF/Dn/QEsP8AvyKANiisPwlbwWj6xa2sSwwR6gQkaDCqPKjPA7ckn8a3KAMnxQCbWzwM/wCn23/oxa1qyfFP/HrZ/wDYQtv/AEata1ABRRRQAUUUUAFFFFABRRRQAUUUUAFFFFABWR4zYL4V1JmICi3YknsMVr1k+Mf+RX1H/rg1AHL/ABA0/wACeONOhsdY8SpFDGHBFrqaxiRHXayOMkMCPUZHUEGo9W0b4c6t4Zg8NaprkF5pMF1HcpbS6mCv7vlIyc5MakDC57CtH4k+NZPCI05YtPjvZb3ztqvK6cxpu2jajks3QDH41p+HfFWn61NFbQx3EF28DzPDLHgx7H8t1J9Q/FAHPfD7Svh14Etry28O6xZww3Uiu0cmoK4QLkKi5PCgHAHpWpr3iTw+93o5XXNOYJfhmxcpwPKkGTz7iurrJ8Qf8fmi/wDYQH/omWgDhvG/hL4WeMdcXWdc1W1lu1iEQaPUVQBQkqjgH0lb8Qp7VkXXwx+DtwuoxtqyRw6hci5nji1RUG8MzjBHzYEjbwCThgOwxXU+K/iG2h+Mv7BGkm7RI7eWZ45HMoSRnBZUCEEIELHLLxXV6FrVjrSTtYs7CBkV9ybeWjSQf+OutCB76leDxJ4bigji/wCEi0+TYoXe92hZsDqTnrWY3iTw/wD8Jgkn9uads/s9l3faUxnzF4611tZDf8jnH/2Dm/8ARi0Acn4i0f4e65NqNxdeIY4LjUJrWaSa21MRukltnymQg/KRk59at+BbXwD4M06Wx0TW7NYZTGz+dfrIxKRJEvJP91F/HJqtp/xKWfxfc6LNpLLbQ3slkbmF3cxyLKsSGQbAqh2YYwxPtXaaHqdrrOlQanYszW86lkLLg4yR0/CgDA1vxJ4ebUtHZdc00hbtixFynA8p+vNc54u8JfCvxVr8mvazqVpNqhWBYbldSCvbiJiyiPBwuSzZ9cmu513/AJCei/8AX43/AKJkrl/FHxF/sPxk+hf2SbmKGOCSd45HMoSTfucIEKlUCEnLDjpQBy1t4J8J2fxG0bxJYeNrG20zS4oQmnLcA+bJFbtbo7sZNpIRsZ2g8YzXdeLvEnh+Tw9cpHrmnOx2YC3KE/fX3rd0TWLLWEuWsmdhbSiKTcu3DGNJB/4661B4y/5Fu6/4B/6GtMSOd8Y2Xw78WyWz69qWl3QtoLiGNWukKhZ0COcHvgDB7Vyd58NfhLdJcxzeIpXjuI/L8ttYVkj5jLMqnIBYwoTwc4rsviV43k8IzadDDpqX0t7HO6o0roT5QU7FCo5LNvwOg962PD3ifTtanW2t1niuTA0zxSx4KBZGiYH3Dqw/CkhlLRNR8IaF4ctNF0/XLAWllbLbwiS9V22KuBlick8VkpN4N17wdoljq2tWW21Frcqq3ioRJEAy559RyK7yb/Uv/umuM1XxN/wivw50bUvs8c5kFpbASyFEUybV3EqrHAz2BoYJF3wzf+EfD3h+x0Ox8Q2b2tlCsMJmvUd9i8AE55wOK0f+Eo8N/wDQe0z/AMCk/wAayfCXjiz1uCyjuLO5sL+6kMX2d0YhW2NIDkgHaUTcCQOCOK62hiRw9rqPhHVtC1rSNW1TTJrK+ubqKaJ7pQJI3JB755B6iuNm+F3whuAz3uvyXty00crXNzqyyStsQxhSTwRsbb0zwDnPNegNq39heE/EetND54sJry48vdt37CWxnnHT0rN8M/Eiz1C3mbU7GSyZJFWJ4t8kU6M0SBkZkQ8PMqnjqDyaFuN+ZpeF7vwX4b0ODRtK1rTo7OAuY1a8RiNzlzzn1Y02y8SeHh4o1OQ65pwRra2Ct9pTBIMue/uK6ysmx/5GzVP+vW1/nNQB51pvgP4VWOtRauuvma5gujc2wm1YMluxm89gi5wAZOTnNdB4BtfBPguwu7LS/FIuIrq5e6k+26mszCRzliCeeScnOapeGvipBqWpSwXulPb2374JcQs8oV42fMb5RQGKxsw2luAfx9CsLqK+sbe9tyTDcRLLGSMHawyP0NPoHU5nUfEnh5vEekuuuacVVJ9xFymBlVx3rjfGPgrwDr+q3esR+MGstRuZopPMXVAy2+2WGRzEpbCM/kIMjpjOOufR9S/5GbR/9y4/9BWuU1L4lpp/jO90SbSme0spvKuJ4nd5I18gS+YybNoTLBfv5yRxS6g9in4f8K/DDQ7qyurHWYPOs7hLlHk1MOWlWOVNzZPJImkJ9zmui8TeJPD0ltZhNc05iL+2Y4uUOAJFyetdBpGpWuqW8s9ozFIriW3bcuPnjco3/jymqnin/j1sv+whbf8Ao1aAOa8QWHw+13xDa67qGtWbXtskaRlL9VUBHLrkZ9WNct/wrT4RDy1TXpI4okHkxJrOEilEaIJ1GeJcRR/N6qOOtdb448eTeHfE1rotvo/9oSTW6T7UlYSuGl8vbGoRgSOW+YqMd66Lw94h03XvM/s95G8uKGZt6FfllTen6UIHuczaS+DvDfgS90bS9etZUENxIXnvlklmlk3O7sxPLMzE/jR4qi8GeLvDtrpupeJktkjCuGtNSWJs7CpVhkhlIJ4YEd+oBrrPEv8AyLmpf9ekv/oBrn/G3i1vCeiaPMtrDcPezLbL50rIqEQvJklUcn/V4wB1NDBHKal8P/hDqelWWlapqUN9YafbSW1hbz6ruS1R1RSY/myCBGMHnGT611/hO48G+GdGXStO8QWbQCWSXdNfK7s8jl2JOe5Y1P4S8Y2PiBLOL7LdWV9cQSSvazxkNEY/LEik+oMqfWuloErHn8c/g/xD4BbQdY1ixNrclvNQXaqxAmLDv6gVS8XeFfhf4nivY9Q1a0jS8a3aVba/SNf3AkCAAcY/evkY9D1ANbVzr/8AwjHwyl10263H2Yt+7ZygO6fbyQCQBuz0PSk8L/ECz1SFFv7KaxunuUt0UKzRyh3dI5EZlUlGMbckDpRa472NLRdW8J6Ro9lpVnr2ni2s4Et4d92hbYihRk55OBVTS/EPhttS11Zta00xy3KcNcphl8iIHvyOorraxtLk8vUfEEmMhLpGx9LeKhgl2PPtP8DfC+zjjhHiWe4hgVorSK41syJaxGKSLyolJwqhZXx36c8Ctfwxovw48Oalb6hpms2qz28c0cZfUFYbZfK35Gf+mKfkfWofCXxXtNVspbzUtMksrcWguo5oC8sbARvI8ZLIvzqqZIGR8w5r0eJ1kjWRfusAw+hp3YtDlT4k8P8A/CXLJ/bmnbPsDLu+0pjPmDjrXNX/AIQ+Fd/PqEt3qlrL/aE3nXKnUV2u3nifHXgbx09OK7o/8jkn/YPb/wBGCuUsPiWk3jC60WfSWW2gvJLNrmF3cxusiRqZBsCqHZ+MMTx0pW1G9jmv+FZfCVrWSCbxHPOXUJ5s2sh3CKIlVcnqoWCMAHIwOc5rq7Wbwb4Z+HEnhvRtasvslnp8sNuj3iO+NrYGc89a7DRNTtdY0uDUrFma3mBKFl2ngkHj6g1F4o/5FrVP+vOb/wBANAHLeJ7f4feLtK06z8Rahpd5b2r+csD3SbGYxNGdwzz8rt9Dg9q5hvh58KZCguPEc1zGqKPKm1nchkWMRCYgnmTy1VNx7D15rsvHHi0+E9H0iVbWGd72YW4M0rIiERM+SVRyfuY4HerXhTxjY66ljEbW6sr+5heR7WaMhoWRYi6E+o81B+dCB+Ze/wCEo8N/9B7TP/ApP8ayfE3iTw/JFYbNc05tuoQMcXKHAD8nrXW1j+Kf9Tp//YRt/wD0OgDkvG+h/DvxfqdtqGreII0lhh+zyLbaoIkuYfMWTypQD8ybkU44PvS+DtD+G3hHVX1LQdXs7SaaBobhRfrsuMyNIHdc4ZwXYBuuDjpirnjjx5N4d8TWui2+j/2hJNbpPtSVhK4aXy9sahGBI5PzFRjvXReHvEWm68ZP7PeRvLhhmbehX5ZV3J+lAMyPF3iTw/JoMqR65pzt5sPAuUJ4lX3rO8b6f4F8Wy2dxe+J/sV1ZrJHFc6fqot5fLkAEkZZTyrYGR14BBBrpvGX/IvTf9dYf/RqVh/EjxxJ4SurC2g0xb+a7hnlVDK6s3lbPkQKjZdt/GcDjrQByemfDv4R6frM+rW+sr9omZmbzNVDgZEgxknJ4lfqSeRzwK6rU9U8K6Z8PbnRdP1qwMFppbWtuhu1ZtqRbVHXk4Arc8O+JdN11/Ls/PWUW6XDJLHtKqzyIAffdE4/CpfGP/Ipax/14zf+gGjYWj1Oa8c2vgfxhaWcOo+JY7WWzlaW3uLHUlhljLRtGwDA9GR2Uj0NZOjeEvhhpPiTTdcs9cTzNLiEdjbyarvgt8RCHKqxJB2DGM7c5OM810PxJ8ZP4Rj03y7GK7kvpJEUSSugBSNnwNiOSTtwBjvV/wAM+LLDXGt7dILm1vJIHlkt5o8NEUKq6E+oZwPzoQ35ln/hKPDf/Qe0z/wKT/GuTZvBfib4eJ4d13WLJrK5UC4hW8VDIqybthwc7TjBHcEivQ64y51//hGfhimtGBbjydi7HcouXmCZJAJAG7PAPSgDkLT4b/CGy1AXNjrP2SLzvO+yQ6xtt92WYfJnoDI5A7FjXTfDqw8AeAtCk0bQdctRbSXDXD+ffo5LsADjoAMKOAB69SateEvH1nrMcMV3Zz2N5Ld/ZVj2syOSJWR1ZlUlGWJiCQK7KjYWjOe8PXsdxHr95pbRX/8AprGERyjbIwgi+Xd0HIxntXH6P8ZNMNjFceJdHu9EM1xPDGkbfbNqQzeRLNIY1xHGJSF3N13Cu78P/wDH/rn/AGEB/wCiIayL/wCG/gm+W0W60KN1tJpZogJpAN0somkDYb51aQBijZXIHFCGynB8Qnv/AAha+JNG8LavfRTyXMZgISKSMws65bccAMyYznv+FX/hn4yXxxoS6zb6TdWFpIqmJ5mVhKeQ4Uj+6ykf4VdHhHw8PDNx4aFgRpVw7ySQefJ953MjFW3bl+c7htIwemKu+HtG03w/o8GkaPai2soM+XHuZjkksxLMSWJJJJJJJNAMg8O/8fmt/wDYRP8A6JirXrI8O/8AH5rf/YRP/omKtegDF8Yy+TptvN5ckuy+tzsjXczfvF4A7ml/t/8A6gus/wDgL/8AXp/in/j1s/8AsIW3/o1aXUvEWjadq9rpN7fLFeXWPKjKserbVyQMLluBkjJ4HNAEf9v/APUF1n/wF/8Ar0f2/wD9QXWf/AX/AOvWzWL45v7zS/CWpahp+PtUEJaLKbucjt3oAX+3/wDqC6z/AOAv/wBej+3/APqC6z/4C/8A16821r4peKNOMF1J4atfI2SzeTHcOzzJtk8tclAFbMZZuox3q1Y/EzxVqNgLyz8J2KoMqfO1BvnZYppSylI2UqVhABz1cenKuh2O/wD7f/6gus/+Av8A9ej+3/8AqC6z/wCAv/164Xwp8TtR8SeP4NBi0kWlosj+ZKWLFlCTfKQQChDRqfcHjI5PqdOxNzG/t/8A6gus/wDgL/8AXo/t/wD6gus/+Av/ANetmigZjf2//wBQXWf/AAF/+vR/b/8A1BdZ/wDAX/69bNeW/EH4ga1o/i5dI0+0txDA/wC9UuxuJ1MW8Mq7Coj3HbuyTkEYoA7n+3/+oLrP/gL/APXo/t//AKgus/8AgL/9evM7f4vatqGkO8Oj2dhd+TIR5s7vvkA4WHEZWUrwW5AA7jnD5vjFqUDQh/DcMivOiSlLp98ALOpR12f635Adi54YdaAPSf7f/wCoLrP/AIC//XrI8aeIoo/CeqSzaVq8USWzu7ta8KoGSTz6Vy918WtQkhuJdJ8Nx3wsrN7m7X7S6sjIpLRD93guDjOSMDNaWq+ILjxP8Cdf1e608WMsmnXiGMSrIpCh1DKy8EHGaHsyoJSkl3MOX4+fCOa7t7yXULp7i2DCGQ2EuUDABscdwBVLTPjJ8EtN1m81ixmuIL+8z9omWxmy+TuPBGBk8nGMnmvkzQdB1bW0n/su0Nx9nj3yAOqnGDwMkbjweBk8Gs6vF/tKrvZH6suA8ubcVVldb6x/yPtn/hoj4W/9Ba9/8AJf8Koat8fvhndXGmvFqt4Vt7vzZM2Mgwvluvp6sK+NaUd6azKo+iFU4CwMY3VSfTt39D7O/wCF8fCA3Nzcm9uDLdRrFOx0+X94i7sKeOQNzfmareG/jR8FfDtnJZ6LcXNnDJJ5jqtlMdzYC5JIJ6KB9ABXyXDoOrTaDNrkVoW0+FtskodcjkDO3O7GWUZxjJFZtL+0aq6IceA8unflqydvOO/3H2z/AMNEfC3/AKC17/4AS/4Vnt8fvhn/AMJKl7/a155Qs2iz9hkzu3g9MelfG1NP+tH+6f5ihZlU7IJ8BYGNv3k/w/yPsi8+NPwVu9LudLuLi4azupWmmjFjMN0hfeXyBkNu+bI71Z0j48fCDSdNt9N02+uba0t0CRRJYS4RfQcV8haloOradplpqV5aGK1vP9TJvVs8A4IBypwQcHGQc1m0PMaq3SCHAeXTV41ZNesf8j7J1X4//DKe+0yVNWvNsFyXf/QZOhjcenqRUzfHb4PtNdzNeXBkvI1juSdPlPmooIAPHIwx/Ovi2X70f+//AErVTQtVfQH15bQnTo32NLvXIOQM7c7sZIGcYycZp/2jVtsif9Rcvi3zVZLWy1j/AJH1r4c+NXwX8O2LWOi3N1aW7SGRlWymbc2AMkkEnhQPoBU2t/Hj4catpz6bY6leSXNw8aRJ9hkG5t68ZIr4yrQ8Nf8AIyaX/wBfsP8A6MFRPNKqi3ZCr8B4GnSlNVJ6Jvp/kfd0vjTw3LfQX0mnam1zbq6RSGzbKK+NwH12r+VUNJ13wTpWq3mqafomo295ekm4lW0fL5YseCcDLEnAxySe9cdrGs6bpLxDULoQecSEyjEcEAk4HAGRycDkVfr89fiDmSSk6ULPyl/8kfKf2Fh3pzP8P8jtpfiBopjYfZdV5B/5c2rgbH44fCldE03T9UvrmSWxWE7WsZTsmjAwQQOoIqd/uN9DXyNYaTf61rk1jpsIlnLyNhpFQAAnJLMQB+dfRcP8VYvM/ae0hFctrWv1v5vseplvCuDxMpe1qSSSvuv1R9Yv8Zfgk/iRPEbTXB1VE2LcfYZsgbSvTGM4JGcZxxWr/wANEfC3/oLXv/gBL/hXxXd281pdTWtzE0U8LtHIjDBVgcEH8air6L+0qvZHuLgHL3qqk/vj/kfYdn8cvhXJpuo2GpX9zLb3lxOXjaxlIeNyeDx3BpNZ+MfwR1i6srrU5Z7maxYNbs1jMNhBVh0HIyqnBzyAa+Q7K1uL68gs7WMyzzuI40BA3MTgDmptZ0u+0fUHsNRg8m4VVbaHVgVYZVgykggg5BBpvMaq6Iyp8C5dJJOrK7V7Xj/kfZv/AA0R8Lf+gte/+AEv+FULb4/fDOPXr68bVbzypoIEQ/YZM5UyZ4x/tCvjWg9KFmVTsip8BYFOK9pPV+XZ+R9gal8X/gbqOiJot488mno5kSH7DMoViTkggAjO5s+uSO9att+0F8KLa2itrfUruOGJAkaLYS4VQMADj0r481vQdW0VLZ9StDAt0heE71YMBjIO0nBGRkHBGRWbSeZVVo0hw4Dy6a5o1ZNesf8AI+yb34//AAzk1vTrldWvPLhWYP8A6DL/ABBcdvaluPjf8Gbi11C1muZ3h1Ek3iHT5cTEoEJPH91VH4CvjJ/9dH+P8q1Z9C1aDQodcltCunzOESXep5OcZUHcAdrYJGDg4p/2jVtsiP8AUXLk2pVZLWy1j2v2PrnQvjl8HdD01NO0q8ura1RmYItjMfmZizEkgkkkkkn1puvfH/4Z3UFqsWrXhKXkEhzYyj5VkBPb0FfG1Mm6J/vr/OhZlUb2RVTgLARi2qk/w/yPtUfHz4RjUG1D+0Lr7U0QhMv2CXcUBJC9OmST+NUfDvxl+CXh1bhdFmuLMXLh5dljMdxAwOoOABwAOAOlfJtjoWrX2kXWrWtoZLO0z5zh1BXGMkKTkgZGcA4yM1m0nmNVdEOPAeXSbSqydvOP+R9na3+0F8MbnRr63i1a8Ly28iLmxlHJUgdqRfjz8JZUsJLnULqSayIeFjYS5jfYUJHH91mH418Xzf6p/wDdNanh7Q9U165a10m1+0TIgdl8xU4yABliASSQAOpJ4prMar2SInwLl0G+arJJLvH/ACPrOy+MvwSstfudetZriLUrpSs04sZssDtzxjAzsXOBztGa1f8Ahoj4W/8AQWvf/ACX/CvidgVYqwIIOCD2NJS/tKp2Rr/qBgP+fk/vX+R9g6Z8cfhS/hyPTNUvrmZN5do2sZSCRIXU8DscH8KdqPxk+CWoa3aa1eTXE2oWmPImNjNlMEkcAYOCzYyOMnHWvkXSbC61S9hsbGMSXEv3VLhRwMkkkgAAAnJNGqWN3pmoT6ffwtBcwNskjJBwfqOD9RTeY1V0RlS4Fy6aSdWV2r2vH/I+0P8Ahoj4W/8AQWvf/ACX/CrnhL4neFdZOsahp41G7s7i7AV0s3wcQxqQc89Qa+Gq+gf2dWC+BbtmIAF/IST2GxK8nOeIcRgMK61OKbut79fmcWacG4PB0lOE5Nt21t2fl5HtWr6r4D1bSbTSdQ8P389jZgC3hNo4EYC7cDB6bTjHQjrWynj/AENVCrZ6qFAwB9jbgV5zo2r6drELzadceckbBXyjKQSARwwBwQQQehBq/XyE/EHMoNxlSgn6S/8AkjwVkWHaupP8P8jR8RfFzwb4f8TW93rE2oWcc1m8ce+zcliHBPTNY958afgrd6XdaZcXFw1pdSmaaMWMw3SFtxfIGQdwByO9eM/tM/8AH/oX/XKb+aV5jqWhatp2mWmp3loY7S8/1Mm9WzwCAQDlSQQQDjI5r7XKs8r4zCQrzik3va9t7dz6DL+DcBiKMZ1Kkk231XTtofXukfHj4QaTpsGm6bfXVtaW6bIoksJcKvp0puuftA/DK60W+tYdWvDJNbSRoDYyjkqQO1fGVI33T9K71mVS+yO6fAOAjFtVJ/h/kfZ5+PPwllFlJc6hdSTWZ3wsbCXMb7CpI49GI/Gqlr8ZPgla+IZ/EFvNcR6nOhSS4FjNkg7c8YwM7FyQOdoz0r5O0HQ9U168ktdJtftEyLvZfMVOMgAZYjJJIAHUk8VnMpVirAgg4IPY0/7RqrohR4Ey6T5fayuvOP8AkfbH/DRHwt/6C17/AOAEv+FZ+ufHz4aXkdosGq3hMN5FM+bGQfKrZPavjanJ0b/dNCzKo3sgq8BYGEHJVJ/h/kfaA+PnwjGoNqA1C6+1NEITL9gl3FASQvTpkk/jVHw78Zfgl4eW4XRZrizFy4eXZYzHcQMDqDgAcADgdq+TbHQtVvtIu9WtbQyWdpnznDqCuMZIUnJAyM4BxkZrNpPMaq6IceA8uk2lVk7b6x/yPs3Wfjt8OdYsf7NsNSvJbmaaIRp9ikG4iRTjke1dZJ498KyX8V89jqRuYY3jjkNk25VYqWA9iVX8hXw14S/5GjS/+vuL/wBCFfTF9qFlZT20N1cxwyXcoht0Y8yOecAVxYrO69FpRinf1/zPgeL8tp5JiadGg3JSjfX1fa3Y77RPE3gPRLy8vNL0fULWe9YNcOlnId+CzAcngZdjgYGWPrUvif4h6DceG9Tt0h1MNJaSoubNgMlCOa4Wqetf8ge8/wCuD/8AoJrkjxHiW0uVfj/mfJRxs3JKyPVJ/Gnhq4ura7m03U3ntSxgc2TZjLLtbH1HFUdP13wTp+uXet2eiajDqF2CJ5xaPlgSCeM4GSATgDJHNcdrGsabo8Ucmo3IgSQkKdjN0GSTgHAA5JPAq8ORkcivk34gZkkpOlCz8pf5n339hYdu3M/w/wAjuf8AhYGi/wDPpqv/AIBtWBo3jbwvN4ZtbC/stQnRGDlTZsRuWTcp/BgD+FY1crZ3VtY6D9svJ44LeFXeSRzhVUMckmvVyrjPG4zn5oR0ttfrfz8jw88wkcvhB03e76no914l8B3XiG38QT6PqD6nbjEVwbOTK8MBxnBIDsASMgMfWtb/AIWT4f8A+eGq/wDgG1eYW80dxbxXELB4pUDow7qRkH8qkr1v9ZMT/Kvx/wAz5v69Psj0rwp4ntryTV7q003VpoZL/IZbU9oYgQcn2rb/ALe/6gus/wDgL/8AXrnvg0Qvh/U2YgAak5JPb91FW/beLvDVzBp01vrNpLHqdy9rYsjZFxKm7cqeuNjc9OOtfWYWq61GFR7tJ/eelTlzQUmO/t7/AKgus/8AgL/9ej+3v+oLrP8A4C//AF62aK3LMLwjP9pfWJ/Jmh36gfkmTa4/dRdRW7WR4d/4/Nb/AOwif/RMVa9AGT4p/wCPWz/7CFt/6NWsjxZ4Jt/EPijSdamvngWwZGeFE5n8uQSICwI4DDOCG74wea0/GJmGm2xt0jeb7db7FkYqpPmr1IBIH4Gned4n/wCgfo//AIHSf/GqANisXx1rZ8OeEtR1tYopTaRbwsrlE6gZZgDgDOScU7zvE/8A0D9H/wDA6T/41UV5Hr95bNbXWkaHPC+N0cl5IVODkceV6gUAefTfFbVkha6/sbSlskYxi7ku5BFM4ErDyzs5WQR4T1Lj8YNR+Ml9ZxQuvh23kaS4aNrcXLLLa7SwEUwKgLM23KqCSQenTPpvneJ/+gfo/wD4HSf/ABqjzvE//QP0f/wOk/8AjVAHmVr8XrmG/wBSnv7SwS1WEfZoElbzIpwJD5EpKj9620DaOlF78YNcsr4W1x4Vtx5lo11Di7I3JiQqTuUcDy8MegLDkd/TfO8T/wDQP0f/AMDpP/jVHneJ/wDoH6P/AOB0n/xqgBngTXT4l8J2GttCsLXKEsikkAhipwSBkcdenoSOa26x/O8T/wDQP0f/AMDpP/jVHneJ/wDoH6P/AOB0n/xqgDYpMDOcDPrWR53if/oH6P8A+B0n/wAao87xP/0D9H/8DpP/AI1QBr7V/uj8qNq/3R1z071ked4n/wCgfo//AIHSf/GqPO8T/wDQP0f/AMDpP/jVAGuAB0ArmvisAPhj4lAGB/ZVx/6LNXvO8T/9A/R//A6T/wCNVznxPl8RH4ceIxPY6UkX9mXG9kvJGYDyznAMQyfxFKWzNKXxx9T4n8C+JV8MXU16unC7uGi2ROZ2jCZBBDAAh0YHleM4HIrn6FxtHJ6elLx7/lXy+tkj+h4unGcppO7tfR9NhKUd6OPf8qBjnk9PSnGOoq1aPJs910fdHQaX4lXT/CGpaDFpqmTUAEmuDMcFQysMx4xuUrw2RgMeDXPUvHv+VHHv+VDu9x03TpuTinq7vR7iU0/60f7p/mKfx7/lTTt80cnO09vcUKIqtaOmj3XRnRaz4lW+8J6f4fh01baK0mM7P57PucptJUH7gbGSMnJ9Olc9S8e/5Uce/wCVDu3djpOnSXLBPvs+pHL96P8A3/6V0lh4lWz8GX/h6LTV33xUTXBmbawVw6ny+m8YwGBHBPB61U8I+H5vE/iC20e2uY7eWTcweRSVG1Se3Neg/wDCj9a/6Dmnf98P/hXBis0wuDkoVqii2vwODEY/Bwm4V273T2l0tbZHlFaHhr/kZNL/AOv2H/0YK9H/AOFH61/0HNO/74f/AAqG8+FWreG7c+IJtVsbiPTit00SK4LhCDgEjjOK5P7awFT3I1U29FuRic5wc6M4xlq0+j7eh7D4p0O51qex2amLa2tpvNmtmt/MS5IIKhvmBwCM45GcZBxW3XjX/C9F/wChZP8A4Gf/AGFJ/wALzX/oWT/4Gf8A2FfCS4dzWUYwdPRbax6/M+aWV4pNv2bPZX+430NfJug6tFonidtSls2uvKlcoEnMLo+7h1YA4II7givTW+OSlSP+EZPT/n8/+wrxydxJPJJyN7lsemTmvquF8sxeA9q68eW/LbVPa/Zs9bKsLOlOca8GlJef6FjXNQfVtavdUkhjhe7uHnaOP7qliTgfnVOl49/yo49/yr6rlZ9JGrCKUUnZeTJ9Pnitr+3uJ7VLqKORWeF2KiQA8qSORn1FaXjPXn8Sa3/aT25gxBFAqtJ5jlUUKC7YG5sDk4FdN4P+FupeJtAg1i21SzgimLAJIjFhtYjt9K1/+FH61/0HNO/74f8AwrzK2d4GlOVOdVJp6+v3HkQzPAwkpSk+ZXW0vn0seUUV6v8A8KP1r/oOad/3w/8AhXE+PPCtz4R1aLTru7huZJIRMGiUgAEkY5+lXhc0weKm6dGomzeOa4WvUhCnJt37Ps/IPFXiVda0vStNh01bKDTlfYPPaU5fbuCk8qmVyF5wWPNc9S8e/wCVHHv+Veg7t3Z20nTpR5IJ29H11I3/ANdH+P8AKukl8SqfBA8Mw6csQedJ5pjMzB2Tdhgh+6xDYJBwQo4HNc4+3zY+Tnnt7U/j3/Kq1SM706knzJ6O+z3shKZN0T/fX+dSce/5UyXbhMk/fXt70ox1NK1aPs3o/uZ0fh7xKuj6Bqumx6ass+owtA05nYARsBwydGwRlTxg+tc9S8e/5Uce/wCVJ3YQdOEpSind76Mjm/1T/wC6a6DwJ4hTwxrKar9g+1zRANCRO0RjcEHOQDkEZUgjkE8jrWBNjyn5PQ9qcuMDr+VUrxs0Z1HTquUJp2a7MfcSedcSTFVQyOW2qMAZOcD2plLx7/lRx7/lUcp0KtHs/uZb0G8h0/U7a8uLT7XFGctF5pjJ44IYdCDyDzyBwas+LdZk8Q+I7zWZoVhe6cMUDbugAyT3JxknuSaylxtHJ6elLx7/AJVcr6o5qDp2jUs78qWz2Er6A/Z2DHwJdhW2sb6TBxnB2JzivAOPf8q93/Z+bUF8F3P2SG1kT7c+TLMyHOxOwU183xRBvL3tuuvmeZxBVTw8dH8XZ9md34R0W40Owmhu9R/tK4mmMst00HlvIxAGW+Y5PGBjAAAAAxW1VDzNa/59dO/8CX/+N0eZrX/Prp3/AIEv/wDG6/NasalWbnJq780fHxcYqyT/ABPIf2mf+P8A0L/rlN/NK4DWPEq33hKw8PQ6attFay+cz+ez7pNm0lQfuBurDJyemOldx+0a1217on2yOCM+XNt8mQvnlOuVGK8n49/yr9U4ei45bTV+j/Nn2OT+zlhYOSejbWj7sSkb7p+lO49/ypGxtPXp6V7CjqevVrR5JaPbsze8EeIU8M66urfYPtc0WDCROYjG4Oc5AOQRlSCOQT061iXEhmuJZiqoZHZ9qjAGTnA9qacZPXrRx7/lTd3oKm6cZOok7tLo+glOTo3+6aTj3/KnJj5uv3TRGOoq9aPs3o/uZveHvEq6PoOq6dHpqyz6jC9u05nYARsBwyYw2CNynjB55rnqXj3/ACo49/yod2VB04SlKKd3vozT8Jf8jRpf/X3F/wChCvpXVbBL82u9yhtrlLhSADkqc49s18waTdiw1S1vthk+zyrLszjdtOcZr1E/GYZ/5F4/+Bf/ANhXnY3D1ZuLh0v1R+ZcdZLj81xlOeDpOSjGz2XV97HrVU9a/wCQPef9cH/9BNeY/wDC5h/0Lx/8C/8A7CmS/Fv7dE1kNB2G4HlbvtWdu7jP3feuGGAr8y0/FHw/+p+dQ96WHdlrvH/M9a8WaJc65b2tvFqX2SCOUSTxNB5iXKjoj/Mp255xnnHORxW0OlY/9oat/wA+Vh/4FP8A/G6P7Q1b/nysP/Ap/wD43XwMsox8oKDirLzj1+Z9Os+y1Ny9p+D/AMjZFctYQrcaGIG+7IjqeM4ySK0P7Q1b/nysP/Ap/wD43WPo8mqnTISlvY7SCRm4cH7x/wBivZyXL6+GU3UVr26rz8z57iLMcNjKdNUJXs33X5mjp1stlp1tZqxdbeFIgxGCwVQM/pViqO/V/wDn2sP/AAIf/wCIo36v/wA+1h/4EP8A/EV7bg27t/ij5Ox6n8Gf+QBqf/YSf/0VFRN8NdLk1jSdW/tG/jutMvpLqIRyFY2V5HkMZTpjL4z1IUCsz4Qya+uh6j9nstLdf7RfcXu5FOfLj9Iz7V2nneJ/+gfo/wD4HSf/ABqv0bL9MLT9F+R7dFfu4+hsUVj+d4n/AOgfo/8A4HSf/GqPO8T/APQP0f8A8DpP/jVdZqL4d/4/Nb/7CJ/9ExVr1heETcs+sG7jhjn/ALQO9YnLqP3UXQkAnjHat2gDJ8U/8etn/wBhC2/9GrUHiDxGdI1vSNMOj315/ac3kxzW7RbY2wWJZWcPtCqSSFIH1OKn8U/8etn/ANhC2/8ARq1bn020n1W11SWMtdWsckcLZOFD7d3Hqdo5oAt1X1O9ttN0251C8kEVtbRNNK5/hRRkn8hViqWu6VZa3pU2l6jEZrSfAlj3EBwCDtOOxxyO4yKAOY034neEbnSbC/ur59ON5E0nk3URDQbXKMJCuVQh1K8nk9M1O3xI8Fqyq+tBGKlmD20ymMDP38p8mcHAbGe2aJfhz4QkXUIv7KVLfUGVp7eNykWVIb5VGAuSMnGMnJp1v4D0O1guPs4uJLqco73F1M87PIhJRn3H5gCenGQMUMEJf/EfwXY3b2txrSmVCQwit5ZACN3dFI/gfv8Awt6GmWPxH8K3N/c2bXzW8lvH5haRD5ci7mX5GGQx+XoOeR74boXw58OaXoNnpKwySrbW6QmTeVMm1ZFLEZ6nzpPz9qhuPhn4fa+0ye3EkMNldx3TQsxcSvH5hj5J+XDSsTwcgAUAdvRRRQAUUUUAFFFFABXM/Ff/AJJl4m/7Bdx/6LNdNXM/Ff8A5Jl4m/7Bdx/6LNKWzNKX8SPqfB3gzwzceJprm2tL21gnhgaZI5d5MoVSTjaDgADknAGR61hjpWt4Z8Q6j4fMkmnfZhJIFIeWBZGjYZw6Ej5WGTyPWsmvlnaysf0VBVfaS5n7ulv1ClHekpR3ojuOv8HzX5o3LDwzcX3hK/8AEUF7alLBl8+3+fzFVmChs42jJPAzkgE9qwq17TxFqVr4fuNEh+zLbXAKySeQvnFCysU34ztJVTj2rIpytpYVFVU5e0fXT0Cmn/Wj/dP8xTqaf9aP90/zFJFVenqjf1jw1cad4Z03xB9ttbm1v3aMCIPmN1UMVJIAOAedpIByKwq19T8RalqGjW2kz/ZktrdlfEUCo0jKuxWcgfMQvGayKcrX0JoKqofvd7v7r6Hb/Az/AJKXp/8A1zm/9ANfQF1rkdt4htdHksroG6yIrj5PLZgpYjG7dgAcnGASBnmvn/4Gf8lL0/8A65zf+gGvoH+wbL/hJT4gEl0L0wiAjzj5ZQZ429Opz9cGvzrip0/ry9p/Jp63dj43P+b62+XyNWue+JP/ACIOt/8AXm/8q6Gue+JP/Ig63/15v/KvmcB/vVL/ABL80eWj5w8IeGbjxK17FaXtrDPbW7TrFLv3ShVLNjaCAAF5JwMkDvWEOla/hzxFqWgic6f9mDygYeWBXaJgCAyEjKthmGR6/Ssiv2p2srH6PBVfaT5vh0t+oHpWp4W0Ztf1yDSo7yC0kmJCPKrMGbsoCgkknoMVlnpV/Q9VuNHv/tdtFazMUKNHcwrLGyn1U/QHPXiqjbrsZ11Nv938Vnb8CHVbKbTdTutOuChmtZnhkKHKllJBwfTiq1WNTvbrUtRudQvZTLc3MrSyuQBuZjkniq9QdEOblXNufSHwYmNv8K7SdYZZzGZmEUQBdyHbgA9zXWeHtWi1nTjeRQywbZXhZJCpIZG2nBUlSMjqCa5D4P2cWofCW3sZ2lWK4E8bmJyjhS7A4Ycg+4rs9E0230jTIdOtGmaCEbY/NfcQOwz6CvyPN3T+tV7/ABc7+67Pzavze3l2u/zLtfP/AO0d/wAjpZ/9eC/+hvX0BXz/APtHf8jpZ/8AXgv/AKG9d3Cf/Iw+T/Q9HJ/99p/P8mcf4n8NXGhWGl3zXtreW+pRNJC8AcAFSAw+YDOCcZGQcGsKtfXvEWpa1bWtvefZkittzIkECxBnYKGdgo5YhVyfasiv0+Vr6H2eHVVU17V+9r+en4DH/wBdH+P8q6Cbw1OngyPxRHe2s1ubkW0kSB98TsGIBJG0nC5IBOAVz1rn3/10f4/yram8RalL4dTQT9mS0BUsyQKskgUsUDuBlgCzYz6/SqVramclVcv3b+0r+lkZFMm6J/vr/On0ybon++v86mO5tW/hs6DQ/DVxq/h/VdWt722B02PzZbdg/mGMYy2QNoHPGSM4OOlYVa+l+ItS03SLrTLX7MsVyro8jQKZVV1CuquRkBgACKyKbtpYmkqvNLn2vp6DJv8AVP8A7pre8E+HJ/FOsLpNre21tcOmYhMHPmN/dAUE+5J4ABJrBm/1T/7prW8M69feH7s3dgtq0hC/8fECyhWVgysAejBgCCKcbac2xnXVV83sn71tDOkUo7I3VSQfqKbT5pJJpnmlYvJIxZ2PUknJNMqDrRb0OxGpalbWLXUNoJm2+bKGKrx6KCST0AA5JFTeJtHudA1+90W8aNp7SUxuyZ2k9eMgHv3qDR7+bTL2G9gSCR0BGyaISIwIIIZTwQQTTtb1O81jVJtSvnV7iYjdtUKoAAAAA6AAAAe1XK2ve5x4dVbwd/c5V9//AAxTr6B/Z1O3wLdtgnF/IcAcn5Er5+r6A/Z2Xd4Eu1yRm+kGQcEfIlfM8Vf8i9+q/M83iH/do/4v0Z3Hh3W49ZS622dzaS2soilin2EhiobGUYjOGGRnIPBrVrL8NaHZeH9NGn6e9y0AYsBPMZCCevJ55PP1Nalfmld0/aP2Xw9D42HNyrm3PEv2mf8Aj/0L/rlN/NK881fw1caf4Y03xAL21ubW+dogIg+Y3ChipJABwDztJweK9D/aZ/4/9C/65TfzSvNtT8RalqGjW2kzfZktbcq37qBUaRlXarOQPmIXjNfq3Dlv7Mp37P8A9KZ9lk6q/VafI9Lu/pqZFI33T9KWkb7p+leytz2qv8OXobvgzw5N4p1saTa3ttbXDqTEJg581v7oCgn3JPAAJNYsimORo26qxU/UVp+HNevvD9893YLatIQMefAsoUqwZWAPRgQCCKzZpJJpnmlYvJIxZ2PUknJNN2srbmdJVed83w2Vv1GU5Ojf7pptOTo3+6aUdysR/DZt6H4auNX0DVdWt721U6bH50tuwfzDGMZbIG0DkAZIyc46VhVr6X4i1LTdIu9MtfsyxXSujyNArSqrqFdVcjIDAAEVkU5W0sKkqvNLnel9PQD0P0rd8KeGrjxFHqH2W9tYprO3e48mTfukVVLMRgEAADqSBkgd6wj0P0rX8P8AiLUtDiuE0/7MDOP9ZJArvEdrLuRiMqdrMOPX6U420uZVlVcp+y+K0fzZkDpU+n/8f9t/11T+YqAVPp//AB/23/XVP5ipjujTF/7vU9H+R9Qa1qcOlxQSTQ3EomuY7ceUm7aXYKC3ouT1q9UF9aw3kIhuFLIJEkABx8yMGX9QKnr5V2t5n8odArJtLtLDwx9tkimlWCJnKQpudsE8AdzWtWfo8ay6HFE/KujK30JIq4/C/VfqUtizYXKXljb3kasqTxJKobqAwBGfzqeorSCO1tIbWEERQxrGgJzhVGB+gqWodr6EnonwaO3w/qbHOBqTngf9Moqs23xF0SeXRIPs+oRXOsXktrBbyQhZIvLZ1Z5Bn5FymBnkkgY64r/Bj/kA6l/2En/9FRVrTeB/C817Z302kwyXdldtd287DMiSF3c/N1xudjjpzX6Rl3+60/Rfke7R/hx9Do6KKK7DUyPDv/H5rf8A2ET/AOiYq16yPDv/AB+a3/2ET/6JirXoAxfGKPLpttHHM8DtfW4EiBSyHzV5AYEfmDT/AOydR/6GfVP+/Nt/8apfFP8Ax62f/YQtv/Rq1znjbxVqWjeOtB0uF7RbC7KrcLuRrh2eUIoRCwYqMksyhsDnHFAHRf2TqP8A0M+qf9+bb/41UF/azafZS3t94wvrW2hUvLNMtqiIo6kkxYArerC+IWlnW/BWraWLuKzM9sw8+Viqx453EgggcdQQRQNblbT5IdQ059SsfHc9zZISGuIjaNGuOuWEWBir/wDZOo/9DPqn/fm2/wDjVeXeIvAN54m01PO8UaaIrS0mSeL7bc3UUyybtrStJIWOwglQcgHd+Cp8J7uG7u21bxUJVvppvs0bu6gzPHP5ZwCMsnmDHU4jByOAHYm56bcafeW8Ek8/izUYoo1LO7x2oVVHUkmLgU4aVqDAEeKNTIPQiK2/+NV5nr3wf1e7vo103xBBZ6bGzGO3KOSisuGTJJyrEkkcfjnju/GvhuPxJZWOktqItnti03yMd4PkyRo4AI+67K4zxlaQ0aX9k6j/ANDPqn/fm2/+NVHc2N1bRebceLdQhjyBukS1UZJwBkxdyQK8m074VeILbUodLbxNCrfZTIt0JXM9uRINxhQMoG7A3EjHzkcnk6N18J5F06e61TU9NRoPKltkPmi2szHLG7Mu5yRuEZJPYsfxYrnpUOm300STReKtSkjdQyMsVsQwPQg+VTv7J1H/AKGfVP8Avzbf/Gq8q1r4f39jYiHTdQg1fV85u7J52H2wFgU8wGQfKqg4wR/Ouzl8PXurfDXTPDy31o1/p6Wsd4kjs8UkkSqXikKndg/X0PNFtAub0Fhd3AZoPFuoShHaNikdqdrA4KnEXUHqKk/snUf+hn1T/vzbf/Gq811P4Qak+lSwabrdra3N00jXjiOTbNucMhwWbBQZAzn+tXLT4SyYtf7Q1YXfzFr/AHNL/pZAGzPzfw4/WkFzuprC7hMYm8W6hGZXEcYaO1G9sE7R+65OAePasD4oaZfx/DjxHI/iLUZVXTLglHit8MPLPBxED+RFclH8Hde868e48Xy3BmjwrSF8k7CuTggjbnAOScE9OldHq+i3nh74C6zo9/eJeT2+lXYMqLtGCHIH4AgZwM46DpSezNKX8SPqfCC/dHHaj8K7D4XeG7HxJdXlvf2186LDhLiBsJA5VipfCnglQAThRzkjiuPr5h3STP6Gh7OdSVNN3ja+r6/MPwpR347UlKO9EZO461GPJu911fdeYn4UfhXY6N4bsb34catrkttex3loPMhuC37iUCRFZB8uMgPk5YE5GARmuOoldWFS9nVclFv3XZ6v/MPwpp/1o4H3T/MU6mn/AFo/3T/MUKTKq0Y6avddX/mO/Cj8K7HxP4bstP8AAmj63DbXttdXE3lTrcNkSAxh1kT5QMHn7pbAxnB4rjqJXi7Mmh7OtHmi3u1u+nzL2g61qHh/VoNT0uRI7pCyqzIGABBB4PFdb/wtrxx/0ELb/wABE/wrgZfvR/7/APSuz07w3ZXXwz1HXntr2K8tWV4p2b9xMvmqjKPlxkbs8tuORgYzXNWwOHxMuapTjJpdUn+hyYjDYRTcq0b3aW7628y3/wALa8cf9BC2/wDARP8ACquq/EzxfqWm3Gn3l7bvb3CGORRbIpKnryBxXHUjdPxH86xp5ZgozTVGN/8ACv8AIqtleEVOTUOj7i/hR+Fdj8M/Ddj4jk1GG+tr1hHCfKuIWxHC+x2XfhT1K4ycKOcnpXHDpXe7pJnTD2c6kqabvG19X1+YHp0pT16Uh6V0Hw/0q11jxNFZX1neXVsVZpFtSQyjj5ztVmKjOSFBNON5aIivGFKXPK9kn1fl5nP/AIUfhWj4m09NK8SanpcTl47S7khRiQSVViASRxnFZ1TzM3hThOKkm7Pzf+Z1fh/4heKNB0qLS9MvIIrWIkqrW6sck5PJGeprQ/4W144/6CFt/wCAif4VyOhWq3utWVm1vcXKzTIhhgIEkgJ+6pPGT2rX+I+i2eg+JjZaeJltpLaG4RJSd6b0DFTuAYYOeoBrjq5ZhJydSVKLbf8AKt/uPMp4LBSnGnKHvNN/j6mv/wALa8cf9BC2/wDARP8ACub8U+ItV8S30d9q80c06RiNWSMINoJOMD6msig9KqhgcNQk50qcYvukkdH9nYalUhKEbO/d9n5h+FH4V2HxA8N2Wi6Rod9aW17aSXiSLcQXTZYMmwhh8o4IbOVyvoc5rj665Xi7M3w/s69NVIt216vo7dzrfhR4Z07xV4obTtSadIktnlBhcK2QQO4PHNer/wDCl/CX/Pzq3/f9P/iK4P8AZ3/5HyX/AK8ZP/Qlr12y16e4+IF3ocV9YXEFvCWniQYkgbClASWyzHLEgDCjbzk8/CcQY7HU8ZKFCo1GMU/60Pk82xNTD4uUYTklp9p9l5nPf8KX8Jf8/Orf9/0/+IrnPiT8MfDvh/wfd6vYzag9xA0ewSyqV5cDkBR617ZXE/HD/kmmpf70P/oxa8fLc6x1TGUoSqtpyS/E5qWKrynGMqkrNr7T7+p80fhR+Fdh4S8N2WreDdd1K4tr1bizhklt7lWxBuQKTGflI3EEn5iM8AZNcfX6m7qx9rS9nUlKMW/ddnq/8wIDfKRwTg17lF8JfDLRI32jU+VB/wBcvp/u14cv3l/3h/OvpzxFe3un6Al3Yrbs6vCr+dnARmVWxjqcHjtXn46rUjyKDtf/AIB+beIWPxeX1cOsLVlDmUr2k9bWt1OW/wCFR+GP+fjU/wDv8v8A8TSj4R+GMj/SNT/7/L/8TXoB60q/eH1ry/rlb+Y/Of8AWXN/+gmf/gT/AMz5V1q2jstXvLOHJjgmeNNxycA4Gap/hXTJYxaj8Rrizms7q8ie8mLw2xxI4G48cE9snAJwDgZqr4+0i20HxhqWk2byPbW8gERc/NtKhhngHPPQgH1ANfSLm5eY/oLLZwnQo05N8zhGW77LzMP8K6Xwv468R+GtPew0i6hhgaQykPArncQATk/QVzVOgTzJ0jwx3MFwvU59M1lVo068HCpFSXZpM6sThKVTljNXV+rfZ+Z3P/C2vHH/AEELb/wET/Cj/hbXjj/oIW3/AICJ/hVH4m+HrHw/e6b9ht7y1S7tDJJb3TEyROsjIVOVU/wjtgnOCRXJVxyynBRdvYx/8BX+Rz0MBga9NVI09H/Xc2/FnivWvFE1s+szxTNbq4jKRBMA4z069BWJ+FIfvD6H+ldj4m8N2Nh4D0fXIba9trueURTrcNlZQYw6yJ8oGDz90tgYzg13UqUaUOWnFJLokaU4UMO1TV1dtKzfr3OP/ChvunjtRSN90/SqUnc6atGPJLV7d3/mOPU8d6T8K634XeH7HxH4l/s/UbW+mt2Cq0lsSPILMFDthWJHOOmMkZIGa5a6i8i6mhzny5GTOQc4OO1N3STIp+zlN0k3dJdX1+ZH+FbngPS7bW/Fun6TeGRYLmQo5jOGAwTwTn0rDrqvhH/yUfRf+u//ALKa5sXUlDD1JR3UX+RlmFNRwtSUW7pPq/8AM9a/4Uv4S/5+dW/7/p/8RR/wpfwl/wA/Orf9/wBP/iK6LxDr09l4v0jR7W9sA92Qz2sg/eGPJDSbiwwBwFABLN7A109fltTN8zpxjKVV+8rr+rHxUcfiJNpVJaf3n/meV6r8H/C1rYvNHcaoWDKPmnXHLAH+H3q2fgv4Sz/x86t/3/T/AOIrufEP/IJk/wB+P/0NayPG+vXGkahpVpaXthHcXs+xLecfNMAy7iGLAKqqSSeSTtABzWtLNsyrRjGNV3bf4JPsRLHV4NydSXT7T8/M53/hS/hL/n51b/v+n/xFQX/wh8L2NjPew3GqebbxtKm6ZSNyjIz8vtXqB61R1/8A5AV//wBe0n/oJrKhnmYOrFOq91+ZVXF4hwadSW38z/zK/wDY8v8A0GL7/viH/wCIo/seX/oMX3/fEP8A8RWd8QNen0Ozsza31jBdXM3lQxXIybhsZCglgFHdmJ4A9cV0w+6M4zjtWM8fjY041HPSV7bdPkeMsqwDk4+yWnkZX9jy/wDQYvv++If/AIiqWhaTI2k27DVbxQQeAkWByfVK6MVzV9qaaP4EOpSX1vYpCuTPOhdVBfHCgjcxzgDuSKujmOMqR5Yz1bS2738hSyrAxetJWs+hf/seX/oMX3/fEP8A8RR/Y8v/AEGL7/viH/4ipPDF3dX/AIesby+EIuZoQ8nksGTJ9CCR+RPPetKsZ5ljIScXPb0/yKjlOAkk/ZL7jf8AhVpV5/ZOpCLX9QhUaiwwscByfKj55jNdh/ZWo/8AQzap/wB+bb/41WH8Kd39kartAJ/tF8ZOBnyoqwG8da/bzaAt5caMs91qklleWcIJdk+0tCJI9zBiq4GcKTk5IAr95yScqmXUJS3cI/kj5HFwjTrTjFWSbO7/ALK1H/oZtU/7823/AMao/srUf+hm1T/vzbf/ABqteivTMDD8JRSQyaxFLcyXLrqBzLIFDN+6i6hQB7cCtysjw7/x+a3/ANhE/wDomKtegDJ8Uf8AHrZ/9hC2/wDRq1pvDE8iSPEjOmdjFQSueuD2rI8ZQxXOm29vOgkikvrdXU9CPNWl/wCEX0D/AKBkP5n/ABoA2axvHGm3WreEtS06z2m4mhIjVjgOQQdhPYNjH40f8IvoH/QMh/M/40v/AAi+gf8AQMh/M/40AeeRfCWYfbbq3vLaxu55ZGgeJHDRRu1w7I2GwTmcZxx8n0q5pXwwutP8TaLqi31pPFZSrPM0olaXzcTBjGS2AH80Zz/cHtjtv+EX0D/oGQ/mf8aP+EX0D/oGQ/mf8aAPLNX+FfizV/7QkXWLLTDc3lw4QGR2kVpJTHK53EB1Drt2gYAxkHpZ1f4W6xaBb7Q7xf7YuAIZr5GIkQvcs7yEs3KiGR02jJyFIHp6V/wi+gf9AyH8z/jR/wAIvoH/AEDIfzP+NAGN4o8L3s2i+IU0yRWubrRhp2nxlypjCq/V892Yc5HSuSvvhd4mutLn01dd06CzuwzS26pMUgO2dVjjBb/V/vgTnn5eO2PRv+EX0D/oGQ/mf8aP+EX0D/oGQ/mf8aAPOF+E+tKDKus2K7pxM1iEl+zFAWPkE7t3l/N/9bHFdv4D0O/0efU3vREizG3SNYidrCKBELjLMRkg4BJOFGa0P+EX0D/oGQ/mf8aP+EX0D/oGQ/mf8adxWNmisb/hF9A/6BkP5n/Gj/hF9A/6BkP5n/GkM2a5n4rf8ky8Tf8AYKuP/RbVd/4RfQP+gZD+Z/xrnfif4c0OD4c+I5otOiWRNMuGVgTwRGcHrSlszSl8cfU+CYJpYlPlSyR712ttYjcPQ46im0KTtHPalya+W07n9F3q/wAq+9//ACIlA70uTQCefpVRtfcyrSq8nwrddX3X90cJpRCYRK4iJ3FAx2k+uOmaZS5NGTU6dzW9X+Vfe/8A5ESmn/Wj/dP8xT8mmlj5oGf4T/MVSt3M6squnurddX/8iSPNK8aRvK7pHkIrMSFz6DtTKXJoyaWnc0Tq/wAq+9//ACJFL96P/f8A6VOJpfJMPmv5RbcU3HaT646ZqKVjuj56t/Sn5NN2stTODq80vdW/d9l/dEpG6fiP507JpCTjr3FEeW61FXlV9lL3Vs+r7f4R8c0sQcRyyRhxtcKxG4ehx1FMpcmjJpadzW9X+Vfe/wD5EaelSRSyQyiSGV4pF6MjFSPxFMJOKUk5609LbmMnVdVe6tn1fl/dEJyck5NFLk0ZNT7vc25qv8q+9/8AyIBipDKSCOQQelLLJJNI0k0jySMcszsST9SaQk+tGTVStfcxoOr7Ne6vvf8A8iJRS5NGTQuWz1HUlV5oe6t+77P+6Olmll2+bK8mxdq7mJ2j0GegplLk0ZNLTuap1f5V97/+RPR/2dufHkv/AF4yf+hLX0ELeMSmYQIJSMFwg3H8a+OILu6tblHtbma3cggtE5UkemRVz+2tZ/6DGof+BL/418tnHDkswxHto1OXRLb/AIJ89jMpr4vESqJpbdX2XkfX+D6GuJ+OAP8AwrTUuD96H/0YtfO39taz/wBBjUP/AAJf/GoL3VdUnhEU+pXksbOu5HnZlPPoTXHg+EpUMRCr7W/K09uz9TnWR4ik1NyWmvX/ACIlmlWJ4lldY3xvQMQrY6ZHemUuTRk19rp3Pqb1f5V97/8AkRF+8v8AvD+dfWUK5t4wVyNi9R7V8nofnX/eH86+toNC0cwRn+z4fuD19K+c4gx9LBqnzpu99reXmfnPHWU1syqUdVHlUu73t5LsN2n0NCg7hwetS/2Do/8A0D4f1oGg6Pn/AJB8P6181/b+H/ll9y/zPgv9Ua//AD8X3M+WPEzvH4p1GSN2R1vJCrKcEHceQazHZncu7FmY5LMckn619Q6N4R8L3OnRz3Hh/TpZXLlneBSSdx6mrn/CF+Ef+hb0v/wGWvZnxfhoScXCWnp/mfrOCz32OHp0/Z35Ypb9l6HyjSdzX1f/AMIX4R/6FvS//AZa8F+M9jZaZ49ubPT7WG1t1hiKxxIFUErzwK9DKuIKGY1XRhFp2vrbuvM9DDZvLF1o0407dd/J+Rx000sz75pXlbAG52LHA6DmmUuTRk17+nc9pOr/ACr73/8AIjT99fof6VI80rxpG8rskedisxIXPoO1emfADSNL1jUtVj1XT7a9WOFCgmjDBSWOcZr1/wD4Qvwj/wBC3pf/AIDLXzmZcSYfA4h0JQbattbqr9zwq+cvDVpU5U7tPv5eh8o0jfdP0r6v/wCEL8I/9C3pf/gMtVdX8HeFItJvJI/DumK6QSMrC3XIIU4NccOMMLKSXs5fh/mYVOIrwf7r8f8AgHy/HLLDIWhlkiYgqSjFTg9RxUdfS8PhLwu0SE+H9NJKjP7hfSnf8Ij4W/6F/Tf+/C17rzKl2f8AXzPlV4n4df8AMO//AAJf5HzNXV/CP/ko+i/9dz/6Ca9u/wCER8Lf9C/pv/fhaY/hnw7bXNnLbaLYwyfao13RxBTgnkZFYYrH0p0Jxs9U/wAvUmfiNRxsXh40GnPS/MtL6djtHgieRZHhRnX7rFASPoafg+hrP/sTSv8Anxj/ADP+NH9iaV/z4x/mf8a/KbUv5n9y/wDkja8+y+//AIAviEH+yZOD9+P/ANDWrk0EUrBpYUkKnKlkBx9KwfEmj6ZHo0zpZxqwKYIJ/vr70w6Xp+f+PVf++j/jXr4LLI4uhzRm1Zvp5LzPDzPOo5fVUZwvddGdJg+hqlr4P9hX/B/49pP/AEE1j/2Xp/8Az7L/AN9H/Gqms6bYLpF4y2ygiByDuP8AdPvXZQ4fSqxftOq6f8E818W05K3s3951ssEUwAmhSQDpvQHH50/B9DXNf2Xp/wDz6r/30f8AGj+y9P8A+fZf++j/AI1n/q9/09/D/gj/ANbqX/Pp/edNg+hrO0KNZNDt0kjV1KnKsuQfmNZY0vT/APn1X/vo/wCNUtE02xbSoGa3Ukg5O4+p960jw/am17Tqunr5i/1tpN39m/vOwSNY0CRoEUcBVGAKXB9DXNf2Xp//AD7L/wB9H/Gj+y9P/wCfVf8Avo/41n/q9/09/wDJf+CP/W6l/wA+n956z8J/+QVqn/YSb/0VFXXNBAzpI0MZdCSjFRlSeuPSvN/hFoGj3Wiai89hG7LqLqCSeB5cfv712n/CL6B/0DIvzP8AjX7RlFL2WAo073tGK/A8qrWVebqpW5tfvNiisf8A4RfQP+gZF+Z/xo/4RfQP+gZF+Z/xr0SBfDv/AB+a3/2ET/6JirXrC8I20Fm+sW1tGIoU1A7VHQfuoj/M1u0AZPin/j1s/wDsIW3/AKNWqHjD+34tV0a60Z5poo5JxcWShVjnP2eQx73IJUbwo44y3Oat+MZobbTba4uJFjijvrdndjgKPNXk07/hKfDv/QZs/wDv4KTAyfhPL4ol8Mz/APCXxXCamuoXIJl2cx+YSm3ZxsAOB3wB1610mr2xvNMuLYT3MBdCBJbyFJFP+yw6GqP/AAlPh3/oM2f/AH8FH/CU+Hf+gzZ/9/BTYLQ81k1X4jeHfCNrJZW93qM/9n2jyC9tJLmdrqVXMu5lYbVUoq7QpwXpdS8XfFW30hdQj0K2Z58sLcaZMXgClRtOHO4tk4yFAx+Nek/8JT4d/wCgzZ/9/BR/wlPh3/oM2f8A38FAjym++InxIe1uptJ8P/bCs8sYA0iYLC6PKoiLBzvLBFyyjAJx3yLupeLvixa3lv5Hh6yuIriKaZV+wzgph5FWMkMRkKiPk7d2/Ar0dPE3htBtXV7FRknAcDk9ad/wlPh3/oM2f/fwUD6HBXXij4iWM9zb3ltZJ9mjd47ptLlEF1hSxLP5uIFUYGWJz+ld34G1S/1vwtY6zqNqLOW+T7QlvjDRRMcxq3J+bYVz2zmkl8S+GZY2jl1axdGGGVnBBHoRTh4o8OAADWLIAdB5gpisbNFY/wDwlPh3/oM2f/fwUf8ACU+Hf+gzZ/8AfwUhmxRWP/wlPh3/AKDNn/38FH/CU+Hf+gzZ/wDfwUAbFcz8V/8AkmXib/sF3H/os1e/4Snw7/0GbP8A7+Cuc+J/iTQZ/hx4jhh1a0eR9MuFVRJySYzgUpbM0pfHH1Pjr4Uw6NNdXy65HpLWZt9rtdyBZIwVb548kA4O3OPm6be9cYPzpFHyjjtS18w02krH9CwnSjUlP2i1tpfawUo70lSQQyzSeXDFJK5HCopYn8BQotdAr4ijyfGunVd0dhosOiv8MtXkvo9JF6CGs5fMH2rzA6fKVJ3YKlsbRt+9u5xXF1b/ALL1L/oG3v8A4Dv/AIUf2Zqf/QNvf/Ad/wDColNOxFGrQpuT9qnd33Wn4lSmn/Wj/dP8xV3+zNT/AOgbe/8AgO/+FV7m1ureVPtFtNDuU48yMrnketEWm7IupiqDtaa37o7HxXDoy+ANDkhTSY9U80hzZyBmlhMYOXGdwYNkHdjk/LwK4uiirknJ3sFCdKlHl9onq3v3YyX70f8Av/0rttNh0ZvhbqUl2mkrfiRWtJVkH2rf5ihkZSd2ChJGBtwDnnFcTKDuj4/i/pT8U0mlsZTnSqt/vErST37W0Ckbp+I/nS0EHH4ilGMrrQ2r4il7KXvrZ9V2O1+F8OizPqi65HpTWv2dgXupAssR2PtaMEjIDbc7cv8AdxwTXFDpQaKGm0lYmE6Uakp+0WttL7WA9K6P4cpaP4rgF9Bps8AVi8d9IERh32liF34zjdx+lc4elBHOCKcU1rYivUpVXyc6V0+voaPieOxi8SanHpbxvYLdyi2aMkqY9x24zzjGKzqKKnlfY6IV6UYpc6fzRe0FY31yxWUWZQzpuF4xWAjPRyOQvrWx8TY9Jj8VuNGW2jga2haSO3ZWSOYoPMUFSV+9n7vHNc0R0pKuSdrWOWjKlzRqe0Wita/mFB6UUuDipUZWehvUxFLmh7y37rszs/iLDo0ej6C9hHpMV8YpFul0+QOjKNvlucEkZyw+b5sg54xXF0UUSTk72Jw86VGmoe0T36+dxj/66P8AH+VdveQ6N/wqmCV00pNVF1GYXgkBnkQ7/MWRc7gw+U8jbjbjkmuIcHzUOPX+VPp2aWxnKVKpL+IlaSe/kgpk3RP99f50+kMckzxxxRvI5dcKq5J59BUqLvsbVsRR9m/fX3o7TwfDo0ngnxA2pppPmiFzbSySAXKTAKUAUnJU8gbQeSd3AFcZVv8AsvUv+gbe/wDgO/8AhR/Zmp/9A29/8B3/AMKlzTsZ0q1CEpS9qnd33Wn4lVP9Yn+8P519Q/EC5vbfw9aLp7aolzK6xo1khYISh+eTapOxeuAOSAOhNfNA03UlYM2n3iqCCSYGAA/KvqSDxb4XWCMHxFpQIQZ/0pPT618hxQpudCcIOVubbXsfOcRVKdaUFCS2ezNuHd5KbmLttGWK4ycdcdqeOtYn/CXeFv8AoY9K/wDApP8AGgeLvCuf+Rj0r/wKT/GvhHgsT/z7l9z/AMjw7oq3txJa+A5riNdQd0ViqWC5nY+YeE4OM9M9hk1oeETeHw1Ym/nknuTHmR5EZWzk8EMAeBgZIBOM96q+Hta0n+x4P+Jlbc7iCHHILGr/APbek/8AQRt/++66MRTq+/T9m/ibvb8NjCEo6S5uhoV84/HMA/E+cNsAMUGd+duNo645x9K9+/tvSP8AoI2//fdfPXxwnhuviHdTW8iyxmCEBlOQflr3uEaNSONk5Rfwvp5o9rJqsFi43ktn+RB8U4dHi1DTTpcemQytZ/6ZFp8geISCRgCCpIwV24/ixjdzmuOoxRX6PJNu9j6/DzpUaah7RO3meu/s0f8AIW1n/rhH/wChGvRfDFxf3HjDWRJJqq2UWY40vIyFkfd9+P5QoQD5RyS3JPbPmX7Ot7aWWp6u13cRwBoIwpdsZO417P8A29o3/QTtf+/gr814ip1fr9Xlpt3UVe3kvI+FzerSeNm+dbrr5I0ap65/yBb7/r2k/wDQTUP9u6N/0E7X/v4Kq6zrekPo96i6lbFmt5AAHHJ2mvn6OExHtI+4910ZwTxFLlfvL7zK8SrqDeH1bTLiaG4Vom/dIGZ13LuXnoCM5PXFbLdTjpWdDrGliFAb+D7o/i9qd/bGlf8AP/b/APfVfocoT25fwPx+z7F+q95/rbP/AK+4v/Qqg/tjSv8An/t/++qr3+taRGbWSTUrVES6iZmaQAKN3Uk1jVpVHTkuV7Pp5HXgIv61S0+0vzJPElxqA8Z6Na2cmqxRMQ87pGTahAxyrYU5duByQFAz169XWJ/wl3hb/oY9K/8AAtP8aP8AhLvC3/QxaV/4FJ/jXwtTD4icYxVJqy7PX8D9Zikm3fcseKP+QHP9U/8AQ1rE8RLqHn6Y9jcTRot/H9pjjQHzIjkHcTyAOvFSeIPFHhu40mWG317TZZWZNqJcqWPzjoAakOsaXn/j/g/76r6fIaNWlh3zQfxPdeSPhuLNcRC3b9S9VPXP+QNe/wDXu/8A6CaZ/bGlf8/9v/31VXWdW0x9IvEW+gLGBwAG6naa9mnTnzrR7nysYu60H+Jl1A2Vs2nXE0TpeQGRY0DGSPzFDqc9BtJJI5wK1qof2xpf/P8Awf8AfVH9saV/z/2//fVLkna3L+ArPsX6x4UuZPCbx2dw9vcGB/LlRQzK3OCAeM/WrQ1jSv8An/t/++qpaJq2mppUCtfQBgDkFvc1Uac1F+71XT1Gk0tjQ0U3DaNYtd7/ALQbaMzb/vb9o3Z985q3VD+2NK/5/wC3/wC+qP7Y0r/n/t/++qh05t35Rcr7HqfwayfD+phTg/2k+Djp+6ipmiw+LY28Om81TUJxHq17Ffh4EXz4cT+U74HyqMR4C4HIzmqHwh8QaJb6HqKzapaxltRdgGfGR5cfP6V2n/CUeHf+gxZ/9/BX6NgE1hafoj26P8OPobFFY/8AwlHh3/oMWf8A38FH/CUeHf8AoMWf/fwV1movh3/j81v/ALCJ/wDRMVa9YXhG5t7x9YubWZJoX1A7XQ5B/dRD+YrdoAyfFH/HrZ/9hC2/9GrWqSBjJAz096yvFP8Ax62f/YQtv/Rq1R8X+HTq+qaPqEMMEk9g8/E7sEKSW8kZUgdcsy5OM4zikwOiikjlQPG6up6MpyDTjwMnpXI/Czw/e+HNFvba8t7a0FxfyXMNtA4dYEZVGwFVQYyGxhRgEZyck6vjjSbnXfCWpaTaTJFPcwlEMhIQ852tjnacYOOxNMEa0E0NxGJIJY5UPRkYMPzFPryceCfGQu7i80O4sPCcV9MqXGn2UxaOKNYx+9XCqvml0VeAPkJ5JqhZ+BviZ/YM633iq/e+WM/ZhHqsijeXi3FiB8wIWTAPTfwV7AHs25cMdwwvXnpSgj1rwfWPDXxI+2waRNLeXR1BFEs9rdypbQDyyspl4xJuwv3+RjIzmu68DeEdY0HxbLfXl7PeWP2H7Lbma+kmeMB1YAhuvJfnOR06U7CbO+ooopDCiiigAooooAK5n4rf8ky8Tf8AYKuP/RbV01cz8V/+SZeJv+wXcf8Aos0pbM0pfxI+p+ecMUkiHy43fau5tqk7R6n0FJXYfC3xHY+HLq8nv7q8jilh2m3hj3pcDawKt8wwRuypOV65B4rj6+WaVkz+i4VZyqSi42StZ97/AOQV2nwR/wCSmaX9Jf8A0W1cXXafBL/kpel/SX/0W1cOZf7nW/wy/JnNmn+6VPQ+mDIocRmQByMhd3JH0p24+prldQ0a9uviBZaodPsxY20Yb7SsgE7SbWGGyM7AGOFBGScnoBXU1+PVacYKPK73V/TyPz6Lbbuhdx9TXiH7TXOo6Fn/AJ4zf+hJXt1eI/tM/wDIQ0L/AK4zf+hJXtcMf8jKHz/JnpZV/vlP1/RnkTxSIiO8bqjjKMVIDD2Pem12PijxHYah4D0bRIrq9u7q0m8wtPHt8lfLCmMHcQwyBtwFwOuTzXHV+qyST0PuKFWdSN5Rs7v8yOX70f8Av/0qbypPKM3lv5YbaX2nbn0z61FL96P/AH/6V2mneIrC3+Geo+H5rq9luLpl8u2Mf7qJhKr71bdjBAIIK7s4wcZFUkmtTKdWcG+WN7yS+Vlr8jjqRun4j+dLSN0/EfzqY7o2rv8AdS9H+RIkUkgcxxu4QbmKqTtHqfQUyuy+GXiSw8OyajJf3V4kc8LIbaKPclwCjrg/MMMNwIJ3L1yM4rjR0oaSSYoVZyqSi42StZ9/+GEPSnxRyTSCOKN5HPRUUkn8BTT0rofh9q0GieJodQuL65skRWHmQxl8nj5WAZWKnGDgg1UUnozOvOUJc0VdpPT7jnqK0fE97b6l4k1PUbSN47e6u5Jo0fG4KzEgHHHes6oOiEm4ptWFwWIAGSegFLLG8UjRyRsjqcMrLgg+4q5oVylnrdldSXFzbJDMjtNbgGWMA/eUHjIrW+JGtWev+JzqFk0kifZoYXkdCnmOiBSwUliAcdyT71cktzlo1Z80Yculr3+exzdFFB6VK2ZvUfvQ9f0Y6SKSPb5kbpuXcu5SNw9R6im12PxB8R2Gt6Rodna3V7eT2KSCSe5j2NtbZtQ/MclSp5GFxjAHNcdRJJOyFh6s6lNSnGz10+f9Mjf/AF0f4/yqYxSCJZTG4jYkK5U7SR1ANRP/AK6P8f5V2l34isJPhfF4cN1e3F0LmOZI5I8Jb7fM3BW3YKneCAFByTkkYqkk0ZSqzhL3Y3vJL0VlqcdXR/DD/komgf8AX6n9a5yuj+GP/JRNA/6/U/rXHjf92qf4X+Qswf8AslT/AAv8j6paRVZVaQBm+6C3J+lO3H1Ncr4i0W91DxjpF6mn2b2VqRJLc+YFuA6klVGQcIMkkAgscA8Dnqa/GqlOMIxad219x+dxk22rFDxIT/wjup8n/jzl/wDQDXyFbRSSqFijeRgm4hVJIAHJ4r698R/8i7qf/XnL/wCgGvmz4T+ILPw34gXUb28u7eJUXKQxF1nAYExuAynBA45xkDIIyK+74JSdOqn3X5M+iySpOnCtKEbtJad9zlKKkunSS5lkiVljZ2ZFY5IBPANR19mfXJs+p/hawX4b6EzMFUWSkknAFdMrblDK2QRkEHg1wvhi2u7z4MabbWNnZ3ly9jH5UN4cQs27PzeoHXHfGK6bwnp7aV4cstPePy3hjIdd4bDEknkADGT0AAHQdK/Hcxpx9tVnfXnkrfN6/wBI/MZSftGrGpk+pr5u+PX/ACUm7/64Q/8AoFfSNfOPxzYJ8T53YsAsUBJXqBtHTPevZ4P/AN+l/hf5o9bJf97j6P8AI4KWKSF9k0TxtgHDqQcHoeabXXfE3xBY+IL3TZLO5urx7W0MMtzcRlHlPmMwJBZjuw2Cc4z0AGBXI1+lSSTsj7LD1J1KalNWfY9S/Z641TVscfuE/wDQjXse7nG7n0zXjn7PX/IU1b/rgn/oRr03TdL+x+IdV1FVAS+SDPzEkum8EnPQYK4x6V4WOS9tK/Zfofz3xx/yPa//AG7/AOkxNbcfU1V1gn+yL3k/8e8n/oJq1VTWP+QRe/8AXvJ/6Ca44fEj5NbliJsQIS2BtHJPtT9x9TWP4k0v+2NBW0CqZA8Use5iAGVgcnHXoa2CckmhpWuDDcfU1x/xlJ/4V5f8n78X/owV2Fcd8Zf+Se3/APvxf+hitcL/ABoeqPTyT/kZYf8Axx/9KR8+rFI0bSLG7ImNzBSQuemT2ptdj4R8RWGl+Ddd0u6urwvfQSRJaLHmIswXbJu3AAgrzlW46YPNcdX0rSVj+naVWc5SUo2SenmanhL/AJGnS/8Ar7i/9CFfUTNg8tjn1r5d8Jf8jRpf/X3F/wChCvozxDpf9oz6ZMqqZLK+juAWYgBR97joTj1ryMxScoJ+Z+NeJ3+/0f8AB+rNXcfU1U1xj/Yt7yf+Pd//AEE1bqnrf/IGvf8Ar3f/ANBNebS+Nep+aR3Rc3YHLY/GjcfU1leJdL/tWzto1VTJBeQXCbmIA2SKxPHX5QcZ71q1LStcBQx9TVHQmP8AZFvyfun+Zq6Kx4bOPUPCbWMq7kngeMjcRnJPcc1cbcr9V+o1sbAbIyGJH1o3H1NVNGt5LPR7G0lwZILaOJ9vTKqAcflVuoaSehJ6L8Gf+QDqX/YSf/0VFXcbl4+YcnA57+lcN8GgG8P6mpzg6k44OP8AllFSaL4G/s5vDzRxxKdI1W9uE/fOdsEwnwBnq37xMk88Hn1/SMv/AN1p+iPdo/w4+h3dFFFdhqZHh3/j81v/ALCJ/wDRMVa9ZHh3/j81v/sIn/0TFWvQBi+MZGi022kSGSdlvrciNCoZ/wB6vA3ED8yKk/ta/wD+hZ1b/v5bf/HqPFP/AB62f/YQtv8A0atRaz4q0bSde0/RL64dLzUDiBRGWHLBRkjpliBQBL/a1/8A9Czq3/fy2/8Aj1H9rX//AELOrf8Afy2/+PVrVU1jUrPSNLuNT1CYQ2tshklfBOAPQDkn0A5NAFT+1r//AKFnVv8Av5bf/HqP7Wv/APoWdW/7+W3/AMeqvp/i7Q7kKlxcnTLhpTEttqK/Z5iwAbhXxuGGByMjn1qs/j7wn/alnp9vrFtdy3aO6PbyLJGqqyqSzA4UZYUAaP8Aa1//ANCzq3/fy2/+PUf2tf8A/Qs6t/38tv8A49VXTfGvhTUAxtdf09gJZIgTcKA5QAuVyfmAB6jjrTU8ceE5LuO1h16xnd4vOzFMrII8sCxYcAAq3ftQBc/ta/8A+hZ1b/v5bf8Ax6j+1r//AKFnVv8Av5bf/Hqzrvx94RtWXztatvKby8Tq26LLuUUbhx94Ee3eugtLyzvATaXUFwAFYmOQNgMMqePUEEe1AFD+1r//AKFnVv8Av5bf/HqP7Wv/APoWdW/7+W3/AMerWooAyf7Wv/8AoWdW/wC/lt/8eo/ta/8A+hZ1b/v5bf8Ax6taigDJ/ta//wChZ1b/AL+W3/x6uc+KGp3snw48Ro3h7U4lbTLgF3kt9qjyzycSk/kDXc1zPxX/AOSZeJv+wXcf+izSlszSl8cfU/PFfujntS/jWr4a8Pal4g+0LpqwO9vF5jLJMqMwwThQfvHCk/hWVXy/TY/olK8nFVHdb7f5B+NdF8ONZs/D3jGz1e/ErW8AfeIl3NypAwDjua52lHes6lOFaEqclo0196McXh3UpOEpuz06d/Q+hP8Ahc/hD/njq3/gOv8A8XR/wufwh/zx1b/wHX/4uvELbw9qVx4cudfhWBrO2bbKPOXzFGQu7Z1xlgM+9ZNfPPhPL10f3nmRyHCTvyzk7aPVb/cfQv8Awufwh/zx1b/wHX/4uuS8c3EnxV1GzHhG0nkOnQv9oFyUixvZcYy3PQ15PXrn7NH/ACGNZ/694/8A0KsMRleGyijLGYde/FaXd1rp5dzDF5bDL6f1ijJ80Wt7W107HOf8Km8cf9A2D/wLj/xo/wCFTeOP+gbB/wCBcf8AjX0FY61Y3mq3GmReetxApYiSFkV1DbSVJ+8A3Ga0q8OfFuYQdpQivk//AJI89Z7i3tJfcj5lufhX41jlt0fToA0km1f9Kj5OCfX0FTf8Km8cf9A2D/wLj/xr6E1T/j90z/r5P/otqbNrVjDrcOkSeetxNwjeS3lltpbbv6btqk49q0/1sx8kuWEXo3s+7/vELPMVFu8lv2R8+/8ACpvHH/QNg/8AAuP/ABqtqvw08YabptxqF5YQpb26GSRhcoxCjrwDk19O1z3xJ/5EHW/+vN/5U8LxbjKleEHGNm0tn1f+IuWc4uScXLfyR8p/jR+Na3h3w7qevJdtpqwObWMyOjzKjMACxCg/eOFY/hWSK/Q/kfYJc0nFVHdb7f5Aeh5rrrX4ceLbq2iuYbCFopUDoftCDKkZHeuQb7p+lfTVjqVnpPgmy1HUJvKtobKJnbaTj5B2HJrkxWIlSiuRbvzPiONM9xuSewlhmm5cyd1fbl7WPGP+FY+Mv+gdD/4Ep/jR/wAKx8Zf9A6H/wACU/xr6CU7lDDoRmlrz/7Sq9l+P+Z8J/xEbOP7n/gP/BPlXV9PutL1GbT71VS4gbbIoYMAfqKqfjXV/EG1lvfiZqNnBs82a6Eab3CrkgDkngD3NYniDR73QtUfTtQWMTKquDG4dWVgGVgR1BBBr2oycoqTR+w5RXliMHQnOfvTgpW06pXtptqZ/wCNdB4V8Ha/4ngnm0a1jnSBgkhaZUwSMjqea5+vcf2aP+QPrP8A18R/+gmvNzjHTwWDnWppXVt79Wl3DNatXDUVUhLVPy7PyOH/AOFTeOP+gbB/4Fx/40f8Km8cf9A2D/wLj/xr6C0jWrHVLi5t7Xz1lt8F1lhaMlSSAwyOVJVsH2rSr4qfFuYQfLKEU/R//JHgLPcW1dSX3I+UPFngzxB4ZjtbnWbWKCOZ2jjKzK+WxnsfSsH8a9y/aY/5Aei/9fj/APos15HP4e1KHw1D4hZYDYyyiIFZlZ1Y7sblHIztbH09xX2mTY6pjsHGtUiru+1+j9T3ctxE61L2lWdm3bp2XkZP41reDtSttG8WaVqt5vMFtcrI4jXLEewrJpk3RP8AfX+dejOEasXCS0en3nfiaDnRlFzdmvL/ACPoj/hc/hD/AJ46t/4Dr/8AF0f8Ln8If88dW/8AAdf/AIuvENN8PalqOiX2r2qwNbWI3TAzKJNoxkhepAyMn3rJr518J5euj+88qOQ4STajOWm+q/yPe9Z+MHhO50e9to4dUDzW8kalrdcZKkDPzV4GgwijI6U2b/VP/umtfwt4f1HxHemx0wQGcJuCyzLHu5ACjPUkkcV6uW5XQwEZRoJ+9312OnD4GlgHJxm0rK97efkZf40fjSspVirDBBwR70ld912PS9nL+d/h/ke2+Cfip4Z0bwjpel3cWotPa26xyGOBSpI9CWFbH/C5/CH/ADx1b/wHX/4uvBNGsJ9Uv4LC2aFZZeA0sgRBgZJLHgDAp2tabeaPqtzpd/GI7q2fZIoYMAfYjrXz9fhjA1Kkqkk9W+p4NPJMLOyc3zNXtdf5HvP/AAufwh/zx1b/AMB1/wDi64XxRourfEnxBc+JPC9k0lgQkGbiRInDqoyME+4rzSvoH9nVgvgW7ZuAL+Qn/vhK4cXg6ORUZYrCx97Ra3as38uxjjMFHK4xr0JPmvbW3VPyPN/+FTeOP+gbB/4Fx/40f8Km8cf9A2D/AMC4/wDGvoPQ9ZstYjmez89TC4WRJoWjdcqGU4POCpBH1rRrxp8W4+EuWUIp+j/+SOGOe4uSupL7keM/C/w3r3hLVbxdV0xi1zApjEE0bcBuScsPWvQPttz/ANAi9/76h/8Ai6uan/yH4f8Ar0b/ANDFVbPU7K81C8sLebfPZFBcLtOELAkDPfoele3h8ZPGUY15xV2tbX727n5DxPXnXzSrUnu7fkhv225/6BF7/wB9Q/8AxdVtWvLg6Vdg6VeKDA/JaLA+U/7da9VNY/5BF7/17yf+gmtoSXMvd/P/ADPAT12Iob248lP+JTen5R/FD6f79O+23P8A0CL3/vqH/wCLpNR1Oy0nTorq/m8qNmjiU7SSWYgAYHvV89aG+vL+f+YX8ij9tuf+gRe/99Q//F1z3xEt9S1zwrPpVnpdwlxcSxLGZZIgud4OCQ59K6+q95/rbP8A6+4v/Qqn2/sk6kYq6169PmduWVHDG0ZR3Uo/mjwv/hU3jj/oGwf+Bcf+NH/CpvHH/QNg/wDAuP8Axr6C1HWrGw1G2sbnzxJcsqo6wsY1LHChmxgEkECtKvAlxbmEUm4R18n/APJH7gs9xbduZfcj5z034ceLtH1K01S906IW9tcRySbLmNjjcOgzXs5vbnP/ACCL3/vqH/4utLxR/wAgOf6p/wChrWdqWp2Wn3FpBdTbJLycQQKFJLue3HT6mvWwGaVsxpc9WKum1pfsn3PzfjbF1cViqcqmrUf1Y37bc/8AQIvf++of/i6q6zeXDaReKdKvFBgfktFgfKfR62Kp65/yBr3/AK93/wDQTXZTkude718/8z4uL1Wg37bc/wDQIvf++of/AIuj7bc/9Ai9/wC+of8A4unapqdlpkcD3s3liedLeIbSSzucKOPc9auVN9L8v5/5iv5FL7bc/wDQIvf++of/AIuqWiXlwulQAaVeMMHkNFg8n1etqsqyvLfT/DQvryTyreCNnkfBOACew5NWpJxfu9V38/Ma22J/ttz/ANAi9/76h/8Ai6Pttz/0CL3/AL6h/wDi6s2k8d1aw3UJJimjWRCRjKsMj9DUtQ5JfZ/P/Mm/kdn8INSvI9D1EJoOpTA6i5JR7cAfu4+OZRXa/wBrX3/Qs6t/38tv/j1cx8Iporbwxq9xO2yKK/kd2xnCiGMk103hLxJpfijSzqWkSySQCQxtvjKMGABxg+xB/Gv0bL9cLT/wr8j3KP8ADj6C/wBrX3/Qs6t/38tv/j1H9rX3/Qs6t/38tv8A49WtRXWamH4SleaTWZZLeW2dtROYpSpZf3UXXaSPyJrcrI8O/wDH5rf/AGET/wCiYq16AMnxT/x62f8A2ELb/wBGrWb4l8E6br3ijTPEF1cXEdxp+zYiLGQ2yTzFwzKWT5uuwruHByKveMfOOm2wt2jWb7db7DICVB8xeoBBI/GneX4o/wCfvRv/AAGk/wDi6ANiqHiHSbbXNFutJvGlWG5TaWiba6HOQynsQQCPpVby/FH/AD96N/4DSf8AxdHl+KP+fvR//AaT/wCLoA5nUvhnDqszz6v4n1q+mmVY7lpPJAljR1dEAEYEYDKD8mCcnOaW9+FXh27jliknvVjliSJlRkX5VWJeMLxxCv5mul8vxR/z96N/4DSf/F0eX4o/5+9G/wDAaT/4ugLHD3HwV0G71A6hfaxqdzcyFjO7JAvmE/d+VYwFxnsBnvmtDU/hVot5cTzR6nqdoZ1IYW5jXB27QQdmQRk/nXUeX4o/5+9G/wDAaT/4ujy/FH/P3o3/AIDSf/F0Cscbp3we0SxhQR6tqjTJN56yN5R+fzTLnGzH3j09K6T4ceFx4U0Oa0Z0ee5u5bmUoSUQM3yRqTzsRAqDPZaveX4o/wCfvRv/AAGk/wDi6PL8Uf8AP3o3/gNJ/wDF0DsbFFY/l+KP+fvRv/AaT/4ujy/FH/P3o3/gNJ/8XQBsUVj+X4o/5+9G/wDAaT/4ujy/FH/P3o3/AIDSf/F0AbFcz8V/+SZeJv8AsF3H/os1e8vxR/z96N/4DSf/ABdc58T08Rj4c+IzcXOktF/ZlxvCW8gYjyznBL9aUtmaUvjj6nxH4M8SzeGbiW6tbC1uLh49sckpcGI4IONrDcpB5Vsg8ZFYdIuNo69KX86+X6Wuf0RHljNzUHd7/L5hSjvSfnW14J0L/hJPEltoq3P2Y3Ab96U3bdqk9Mj0qJzhSi6k3ZJNszxWIUKTlKLsrfmSad4mmsfCt/oMFhagXw2TXOX3sm5WAK52kgrwxGQCcdawa9k/4UZJ/wBDMn/gGf8A4uj/AIUZJ/0Myf8AgGf/AIuvHfEmWv8A5ffhL/I4IZxgYNuN9Xd6M8br1z9mj/kMaz/17x/+hVY/4UZJ/wBDMn/gGf8A4uuh+H3ge+8G63dR2uqW1211ahiZLdlChX7Yb3rzc2zjA4vBVKNKonJrs+68jizXNsPXwzpwvd26eZ1+jaD/AGdrWpao2pXV5JfsCyzrH+6A+6isFDbR2BOOSepzWzWft1r/AJ7ad/35f/4qjbrX/PbTv+/L/wDxVfAVE6j5pTX/AA3yPl4vl2TDVP8Aj90z/r5P/otqrSaD5niyPxA+pXTGOHyY7VlQxRg9SuV3KTxkg84A6cVFqS6x9s07dNp+ftBxiF+vlt/tVe261/z207/vy/8A8VWtnCMeWa1TX4vyIvzN3T3NCue+JP8AyIOt/wDXm/8AKtHbrX/PbTv+/L//ABVYXxCXVv8AhBtZ86axMf2R9wSJwce2WqsDSX1qn7y+Jd+68jRTfY+ffB/iabw1Lcz2thaz3EsZRJZS4aLKlT90gMpDcq2QcDjisEUfnR+dfsr1Vrn6PHljNzUHd7/L5iN90/Svp3TLSO/8FWtjKzLHcackTMvUBowDj86+YzjB616Tp/xb1CysLezTRrR1giWMMZWyQoxn9K48ZQnViuToz4LjvKMdm/sI4Sndx5m9Ut+Xuz2tF2oFHQDFLXjX/C5NS/6Adn/39aj/AIXJqX/QDs/+/rV5n9n1v6Z+ef6i57/z4/8AJo//ACRzXj+4W0+Juo3TW8NysV2HMMwJSQAD5WAwcGsrxZrtx4i1f+0LiGOErDHAiKzPhEXauWYlmOO5NReJNUfWtcutVlhWF7l97IpyFOMcZrO/OveinGCi2ftuT0XQwVCNSD54wUfwV+tt0Fe4/s0f8gfWf+viP/0E14d+ddl8PfH134NtLu3tdOguxcyK7GWQrtwMcYrys7wdXF4GdGlrJ2/NFZvGpiKCp04O9/Ls/M+gvDWg/wBiyX0jaldX8l5MZpJLlY9+fTcqgkAYAB6ADFbNeGf8Lx1X/oAWP/f56P8AheOq/wDQAsf+/wA9fC1OGs0qS5pRV/VHzUcoxkVZUn96/wAzY/aY/wCQHov/AF+P/wCizXlUviWZvB48NR2FrDCZUlmmQvulZd20lSdob5iCwAJAAPStT4ifEG78Y2tlaXWmwWgt5WkVopC2SVxg5rjvzr7rIsJVweCjRq6S1/Fs+hyuhKnQ5K0HdSv08rdQpk3RP99f50/860PDelf254h0/SPP8g3VwsYk27tvvjvXqSlGmnOT0Wp6WIr8tKUnF2SLuheJZtH0PUtNt7C1Z7+J4XuWLhxGwAK4DbWHGRuB2nkVhV7J/wAKMk/6GZP/AADP/wAXR/woyT/oZk/8Az/8XXiviTLX/wAvvwl/kefDOMDBuUb3e+jPGJv9U/8Aumt3wX4hk8M6qupwWNvdToAYjKzqYmBBDKUYHtgjoQSDXoOqfBOS10y6uj4jRxDC8hX7IRnapOPve1eRpgqDz0r0cDmOHxicsPO9vJ/qjanjKGOcoxTasr9O5JPI008kzhQ0jlztGBknPA7Uyj86Pzrqt5noKq/5X+H+Zb0S9XTtRt717SG7WLkwylgrcY6qQQR1BByCAan8T6xceINeutYu0jSa5YMypkgYAA5JJJwBkkkk8mu/8LfCF9c8OWGrrrywC7hEgjNru257Z3DNaf8AwoyT/oZk/wDAM/8AxdeRV4gy6nOVOVXVPtLf7jxaWbYKHLKV+ZK2zPG6+gP2dgW8CXaqxUm+kAYdR8ic1h/8KMk/6GZP/AM//F12Xw58Oaj4X06+0e2v7O4SO73mSSBgSWjQ9A1eHnua4PG4OVOjUTd09n380cOcZpQxNGMKd279vJm/4T0IeH9Oe0/tC5v2klaV57lU812PUsVUbj7n6dAK2Kz9utf89tO/78v/APFUbda/57ad/wB+X/8Aiq+HqJ1JOcpq7/rsfNxfKrJMq6n/AMh+H/r0b/0MVXgso4dSub9WcyXEccbKegCbsY/77NFzb6tNr0YM9gGFq3PkvjG8f7VWPsGsf8/Wn/8Afh//AIuvqcFjsNh8NCnOok7efe/Y+HzfJ8ZisZOrSheLt1XZeY6qmsf8gi9/695P/QTVn7BrH/P1p/8A34f/AOLqrrFjqw0m8LXNgVFvJnEL5xtP+1XXTzPBua/eL7n/AJHm/wCr2YLV0/xX+Yl9ZR6jpX2OZnRHVCSnXgg/0q6eTms+FdW8lMTWGNo/5ZP6f71O26v/AM9tP/79P/8AFV6Dj0ueNbzL1V7z/W2f/X3F/wChVDt1f/ntp/8A36f/AOKqC6XVvMtMy2H/AB9RYxE/Xd/vVlVgvZy1Wz/I68Av9qpf4l+ZqanoP2/xFp+sPqV0gsQfLtQqNCWPV8MpIbHGQcgZxjJrZrP261/z207/AL8v/wDFUbda/wCe2nf9+X/+Kr4Cac0k5rTb+rH6wnZtpPUZ4o/5Ac/1T/0NaoajZR3vkCRnXyLhLhdvdkOQD7UviVdX/sWffNYFcpnETg/fX/aqMrq+f9dp/wD36f8A+Kr6rIYcuGdpL4n+SPhuLHfEQ9P1LtU9c/5A17/17v8A+gmm7dX/AOe2n/8Afp//AIqqusrqv9kXm+WwK+Q+cRPnG0/7Ve5Th7616ny0Vqi9qVlHf2q28rOqiWOXK9co6uB9MqKtVR26v/z20/8A79P/APFUbdX/AOe2n/8Afp//AIqp5dLXFbzL1Z2kxibQY4WJAkjZSR1AJIqQLq//AD20/wD79P8A/FVS0RdV/sqDZLYhcHGYnz1P+1VKHuPXqv1GloadhbJZ2FvZxszJBEkSlupCgAZ9+Knqjt1f/ntp/wD36f8A+Ko26v8A89tP/wC/T/8AxVS431uTY9L+FdpHqHhDXLGZnWK5vZYXKNtYK0MYOD2PPWug8BeE7LwfpEunWM8kySzecxaOOMZ2KnCxqqjhB0HJyTya5T4Qp4gOh6j9nuNLVf7RfdvgkPPlx9MOPau08vxR/wA/ej/+A0n/AMXX6Nl+mFp/4V+R7lH+HH0Niisfy/FH/P3o/wD4DSf/ABdHl+KP+fvR/wDwGk/+LrrNRfDv/H5rf/YRP/omKtesLwiLkPrAvGhaf+0DvMSlUP7qLoCSemO9btAGT4p/49bP/sIW3/o1aj1/Xm0rVNMsF0u7vG1BpUWSIoERkiaQKSxHLbCB29SKk8U/8etn/wBhC2/9GrVrVdLsdUjSO+g80R79nzFSu5GRiCDn7rsPxpMDN8E+IW8SaZcXT2P2N4Lp7ZlWYTRsy4yUcABgCSpI/iVhzir3iTUm0fQb3VI7Ke+a2haQW8Ay8pA+6PemeGdB0zw3pEWk6PC8FlF/q4mmeTYMAYBYkgcdOlWtV0+z1XTp9O1CBZ7WdCksbEgMPqOR9RTYI4a0+LXhmPT7a41qX+z5biWSNUi3TrlDjqqggn+6yhh3HQ1ZvPij4bh0y7vIYNXuXtIHmmgTTpg8QAJUPlfk3YON2M1Zl+GXgmZ0kn0bzpFJZpJLmVnkOc5di2XOem7OKt33gPwnfXMtxc6SjSTKUlxK6iQEYwwDYbAzjPTJIxQHUzf+FoeF4opXu5LuHymZJNtnLIquC2IyQv8ArCEJCdav6D488N63ro0OxuLn+0PKaVoZbWSNkCsVYNuAwQVIx7Ug+HvhATib+x1LDk5mkIZufnI3YL/M3zHnBIzVy08IeHbTXxr1vpypqCmRll8xyA0hJdgpOATk5OM84p6C1N2iiikMKKKKACiiigArmfiv/wAky8Tf9gu4/wDRZrpq5n4r/wDJMvE3/YLuP/RZpS2ZpS/iR9T4R8D+G18TXU9kupR2lykDSQRvGW84hSSM8AcD3PIwDWAOlafh/wAQatoazf2Xd/Z/PVQ/7tW5GcMNwO1hk4YYIyazK+WdrKx/RUFVVSTk/d0t+vT/ADCu0+CX/JS9L+kv/otq4uu0+CX/ACUvS/pL/wCi2rhzL/c63+GX5M580/3Sp6H0Bfa3JaeJLLSG093S7yEnWVcghSSdnXaMAFuOWA5rZrNbQ9NbXxr3kuNQ8oReaJnAKDOFK52kcntWlX49VdNqPIumvr97/rofn0VK7uFZ5/5GNP8Aryb/ANDWtCs8/wDIxp/15N/6GtFH7Xown0K2m63Jd+Ir3R5NPaBraMSCTzVfKliBuA+4TjIBOSOeK2azdK0PTdLvby8sYXimvZDLcEzOwdz1bBOAfpWlRXdNy/drSy+/r1YQUre8Z+qf8fumf9fJ/wDRbVWu9bkt/E9porWDFLpWKTiVSflUsTs67BgAsccsBzVnVP8Aj90z/r5P/otqb/Yem/2+2vCFxqDRiJpRM4DIM4BXO0gZPbvWsXTUV7RX9129bu3Vfr6EtSu+XuaVc98Sf+RB1v8A683/AJV0Nc98Sf8AkQdb/wCvN/5UYD/eqX+JfmjVHzn4K8Nr4lmu7ZNSitbqGBpYYmjLedtVmIz24X3OSMA8458dK1NC8Qavokdwml3fkC4A3/u1YggEBlJB2sAzDcMHk1l1+1O1lY/R4Kqqk3J+7pb9en+YHpWr4U0qDW9dg0241BLBZjtWVo9+W7KBkDk9yQPeso9KvaJq19o199s0+VY5ShjbfGsisp6gqwII6dR2qo267GddTcrU3aVnb8PUZrNhLpesXmmTMrS2k7wOyggEqxGRnnHFVKmvrq4vr2a8u5nmuJ5DJLIx5dickmoag6Ic3KubcnsIYri+ggnuVtYpHVXmZSwjBPLEDk49q0vGegv4b11tNa5W6XyY5o5VXbuR1DDjJGecHBI96zbC7ubC+gvrOUxXEDiSJx1Vh0PNTa1ql9rF8bzUJhLNsWNdqKiqijCqqqAFAHYCrla3mctFVeaLT9223n936/IpUHpRRUrZm1T4oev6M6DxR4cTRtM0nUrfUo7+21KNyrpGU2MhAZefr3wfbpXP1qa54g1fW47ePU7vz0twfLAjVeSACx2gbmIVcsck4FZdErX0Fh1VVNKq7y1/PTounkMf/XR/j/Kujl8Nr/wg6+JrfUo59tytvcWwjIMLMGK8nrwvPGPmGCTkDnH/ANdH+P8AKtefxBq8+gxaHJd5sIiCsYjUEgElQWA3EAsxAJwMmq0tqZyVVy/du3vK/pZeX+Rl10fwx/5KJoH/AF+p/Wucro/hj/yUTQP+v1P61x43/dqn+F/kLMP91qf4X+R9I6zrcmm6xp1ibBpo72QRCVZVBDHPROrAAZY8AD1rZrNu9D0261u31qaFzf28flxSrM64TOdpAOCM+orSr8aqOm4x5FrbX1+9/ofncVK7uUPEf/Iu6n/15y/+gGvl3wF4fj8T6zFpLanFYSyqBAXjLeY5wAvUAepJPQcAnAr6i8R/8i7qf/XnL/6Aa+UfDeu6poMpuNLuRBJIiqxaNXBwQwOGBGQQCD1BFfd8E29nV5trr8mfQ5IqkoVlSdpWVvx8mUZUaKV4m+8jFT9QabTpHeSRpJGLu5LMxOSSepNNr7M+vR9PeAbmWz+FOj3UNv8AaHjsUIjMixg88ks3AA6k+groPD2pDV9FtdSFu8AuE3BGOcDJGQe4OMg9wQa53wLpllrHwm0jTdRh860nskEke4ruAOeoIPUV1dlbRWdpHawb/KjXau9y5x7kkk1+O5i6ftqqt73PL7rvz7+XzPzGSl7TyJqz9POL7VSFLETrwOp/cpWhWfYKHvdVRs4adQecceSlclL4Z+n6oUt1/XQr+F9afWortpLFrSS2n8l180SqW2gkBl4JGcEDoQRk1sVneH9F07QbAWGlwvDbKcrGZWcL9NxOK0aVd03UbpK0en9Xf5sUFJRXNuUG/wCRiT/rzb/0MVV03W5LvxFe6PJp7QNbRiQSeargqWwNwH3CcZAJyRzxVpv+RiT/AK82/wDQxTNL0PTNLvry9sYXimvZDLcHznYO56ttJwD9PpWzdNRfOtbK3r9/+ZNpX07mlVPXP+QLff8AXtJ/6CauVT1z/kC33/XtJ/6Cawo/xI+qLn8LMDWdT/sjSI7w2k1yN0aFYsfKGIG4knoM/WtMjBxVaW2gvLBbe4jEkTKuVPfGCP1AqzX6PK3zPxhhVe8/1tn/ANfcX/oVWKr3n+ts/wDr7i/9CrGt/Dl6P8jry/8A3ul/iX5k+s63JpusadYnT2mjvZBEJVlUEMc9E6sABljwAPWtms270PTbrW7fWpoXN/bR+XFKszrhM5KkA4Iz6itKvz+o6bjHkWttfX73+h+txUru5meKP+QHP9U/9DWsrWdT/s6ewjNrNMLy6W33pjbEW6M2fy4zWr4o/wCQHP8AVP8A0Naq3VtBcmPz4w/lSrKmezqeDX1fDzX1d3/mf5I+F4t/3in/AIf1Jap63/yBr3/r3f8A9BNXKp65/wAga9/693/9BNe5S+Nep8nHdEeuan/ZdvbzG1muBNcxW58vAEe9wu5snoCR0ya0KhuraG6hEVxGHQOjgH+8rBlP4EA1NUtqwAKyLW6Nj4X+2Lby3JhhdxFFje+CeBkgfnWvWfoyLJokMbjKsjKw9QSc1cfhfqv1Gtixp1yt7p1teKpRbiFJQpPIDKDj9asVHbwx29vFbwqEiiQIijsoGAPyqSodr6EnoXwfaRfDerNFGJJBqEhVC20MfKjwM9q3fAuv3XiTR5dQudL/ALPC3UsEYFwJllWNtpkVgB8pYMBxzjPQisX4M/8AIA1P/sJP/wCioq7HTLG00zTrfT7GFYLW3jEcUa9FUdBX6Rl/+60/8K/I92j/AA4+hYooorsNTI8O/wDH5rf/AGET/wCiYq16yPDv/H5rf/YRP/omKtegDF8YxmbTbaISyRF763G+M4Zf3i8gnvTv7Dk/6D2s/wDf5P8A4ineKf8Aj1s/+whbf+jVqv4h1DVrPxD4ftrNbQ2N7cSw3XmKxkyIJHTaRwBlOSc+1AE39hyf9B7Wf+/yf/EUf2HJ/wBB7WP+/wAn/wARUXgTUdT1Tw8tzrAthfLc3EMn2ZWWP5JnQbQ3PRR160nxC1S+0XwXqmqaYqte28BaEMm4FsgDjIz19RQ9AWpN/Ycn/Qe1n/v8n/xFH9hyf9B7Wf8Av8n/AMRXltt8X9a0nUpNI1zw/PdXS3kkZyUt5YowUUBkDOrMSxYbWwU2nqcVp3fxZ1Wx06W81DwgkeNgiWHUDICzGH75MS7VAnXJ55U8dDQB3/8AYcn/AEHtZ/7/ACf/ABFH9hyf9B7Wf+/yf/EV5fD8ZL+9vrKaHRI7ezaGV5rQXAlvCyGHHyAAKjB22tk7uDx0rQ8GfGI+IPEOl6TN4cNkt8xTzvtokw20sMKq5PTBJ2gHPpQtQbPQP7Dk/wCg9rP/AH+T/wCIo/sOT/oPaz/3+T/4itiigDH/ALDk/wCg9rP/AH+T/wCIo/sOT/oPaz/3+T/4itiigDH/ALDk/wCg9rP/AH+T/wCIo/sOT/oPaz/3+T/4itiigDH/ALDk/wCg9rP/AH+T/wCIrD8e6CW8FaysutatLG1lKrI0y4YFSCDha7SsTx7/AMiVrH/XnJ/Koqu0H6FQ+JHzovwh8E7R/ot70/5+mpf+FQ+Cv+fW9/8AApq1vHmuXOjR6bHZX1nBdXc3lxQ3EefOPHG4sAigZJbk9AAScV1Nfz5PNMyhTjUdaVpXtq+h+lLF1nJx55aeb/zOA/4VD4K/59b3/wACmrnfiB4T0nwFoSeI/DJurXUop1jjleXzAFYENweOlew157+0F/yTxv8Ar7i/rXXlWaYyvjKdKrUcot2abumuzNqNWpUqwhOTabV02+6PJP8AhZvjj/oOyf8AfmP/AOJo/wCFm+OP+g7J/wB+Y/8A4mnaN4dsLz4b6trU1pdx3lp+8guTJ+5kxIitHjGAQGzgnJ4wMA1xtfo0stwkbfuo/wDgK/yPrqWDwNVyUaa912eh2H/CzfHH/Qdk/wC/Mf8A8TUR+JHjT7Ys39tv5nlld3kx9Mg4+7XKU0/60f7p/mKI5fhP+fUf/AV/kVUyzCafu1v2Oy/4Wb44/wCg7J/35j/+Jo/4Wb44/wCg7J/35j/+JpfFHh2wsPAeja1DaXdpeTy+VOs8m5ZlMYdZE4Awefuk44B5rjqJZbhIuzpR/wDAV/kTQweBrR5o01u1t2OquPiT41eSBm1tyUkyp8mPg4I/u+hqb/hZvjj/AKDsn/fmP/4muMl+9H/v/wBK7TTvDthc/DLUdcktLuK9tnVobkyfuZl81UZAMYBAbOCdx6gYBp/2bhZL+FHT+6v8jOeDwVFvmprWSW3ewn/CzfHH/Qdk/wC/Mf8A8TVfUviD4w1CwmsrzWHlt512SIYkG5T1HArl6Run4j+dEMBhYyTVKN/8K/yNq2W4RU5NU1s+gtFdl8MvDlh4hk1KLULS8dI4G8u5hk2pbvsdl3jB4JUDJwo5yckVxo6V2PmSTN4eynUlTS1ja/z+YHpQetB6V0Pw+0u11jxPDZ31jd3tuVZpI7ZiHUcfPgAswGckKMmnG8tCK8adKXPJaJN7+nmc9RWj4nsYtL8SanpsDl4rW7khjYsGJVWIBJHB4rOqeZm8KVOcVJdfU9o+GHw78MeIPBlpqmpQXLXMrSBilwVHDkDj6Cum/wCFQ+Cv+fW9/wDApqi+FF0LH4Ox3jXMNqIEuJDNMpZI8Mx3MByQPQV1HgfUrrV/DsWoXUsMxkkfy5I1C7o93yllBIVsdRnivzHM8xzCGIrShVaiptbvzPga2KqxrSgpvd9X39TnP+FQ+Cv+fW9/8Cmryf4xeG9L8MeJLaw0mOVIHtVlYSSFzuLMOp+gr6Xr5/8A2jv+R0s/+vBf/Q3rs4azPF18byVajkrPRs7srqVKuLhGcm1ru32Z5lRXY/EHw7YaNpGh3lpZ3dlNdpItxBcyb2DJswwOBkMGzlcr2ByDXHV+hyvF2Z9Zh/ZV6aqRWmv4O3c7H4Q+HdL8TeK30/Vo5HgW1eQCOQodwIHUfWvXf+FQ+Cv+fW9/8Cmrzn9nf/kfJf8Arxk/9CWvXbLXLm4+IN3okV9Zz21vCWmiWPa8LEKUG4tl2OWJwMAFec18FxDjMbDGyjRqOKUU9Gz5LN686GLlGMmlps32XmZH/CofBX/Pre/+BTVheO/A2g+D/DcviTQVurfUrKWJ7eR5y4UlwM4PB4Jr1yuJ+OH/ACTTUv8Aeh/9GLXi5dmuNq4ulTqVW4uSTTejTexyU61Wc4xlNtNq+rPGP+Fm+OP+g7J/35j/APiaP+Fm+OP+g7J/35j/APiaXwj4dsdU8Ga7qN1aXaz2kMktvdrJiEMgU+WwxgEgn7xGeAuTmuOr9KeW4RW/dR/8BX+R9fSweBqSlGNNe67bHWz/ABH8aXEL282tyNFKpjdfKj5U8Efd9K9Oh+FvhAwofs95yoP/AB8t6V4Kv3l/3h/OvpvxHeX1hoCXWniAyK8IfzQSNjMqtgDvg8dq5cRTjh+WNBKF+yS/I/OfECtVy2rQWCm6fMpX5W1e1rXsYH/CrPCH/Pvef+BLUo+FfhDI/wBHvP8AwJau3PWlX7w+tcP1ut/Mz86/t/NP+gmf/gcv8yj4R0hbfw3ZQW+oX8UMaFERZRhQGIA5Fav9mv8A9BTUf+/i/wDxNZEmorpPgF9Re9hslgQsZ5YjIqDzMfdBG484Az1IrT8KXl3f+HbK8vjCbiaPc5hIKnk46EjOMZAJAORmvg8a6vtKlW+nO1t8+x+j4ZqVOHNu0mSf2a//AEFNR/7+L/8AE1S0/T3N9qQ/tLUBidRkSLz+6Tr8tbtZ1k2271ZtyriZTlug/cp19q5aVefLPXp2XdG8qcboX+zX/wCgpqP/AH8X/wCJo/s1/wDoKaj/AN/F/wDiayfh5rdzr2l3N5NeWl7CJ9lvPBH5fmKFGSU3EqN2cZ5IwSK6aivKrRqOnJ6ry/4AQUJxUkYTae/9vKv9pah/x6E58xc/fHH3au/2a/8A0FNR/wC/i/8AxNK3/IxJ/wBebf8AoYrG8N65c6l4t1jTxfWd3aWWUIjj2NFLu+594l8L95sAbuB3xq3VqR5k/hSe3/AItCLs+rNj+zX/AOgpqP8A38X/AOJqrrOnuuj3rf2nqDYt5DgyLg/Kf9mtqqeuf8gW+/69pP8A0E1jRrz9pHXquiLnTjysw4dPbyU/4mWofdH/AC0X0/3ad/Z7f9BLUP8Av6v/AMTVXxHeX1hoC3WniAyI0QfzQSNhZQ2AO+Dx2rYPBNfokpS3Pxy7KP8AZ7f9BLUP+/q//E1V1GzkjFsw1G/J+1RDmRePm/3a2Kpat9y1/wCvuL/0KiE23ZlQnKMk09SXyLn/AKCuof8Afa//ABNHkXP/AEFdQ/77X/4mqWq3l9b65pFvCIPslzJIk+4EyZEZZdvYDjmtWuZ4WiknyR18l/kdX9pYz/n7L72ZOvQXH9lybtTvmBZBguuPvj/ZqydPbP8AyEtQ/wC/q/8AxNN1/wD5Bcn+/H/6GtQ+Iby+s59M+yCDypr6OG58wEtsbj5ccA57muilBRgo00ldvol2MauIq1rOpJt+buT/ANnt/wBBLUP+/q//ABNVdYsGXSbs/wBoX7YgfgyLg8H/AGa2Kp61/wAge8/64P8A+gmnCpLmRnB+8i//AGKn/QR1H/v6P/iaP7FT/oI6j/39H/xNZnxB1y40Wzsvsd9Z291czeVDFcR7vPbGduSwCKOrMeg6c4rpx0GcZx2r4SeNxsacajqO0r/gfqiy3AuTj7KOnkjL/sVP+gjqP/f0f/E1S0LR0fSbdv7Qv1yDwJRjqfauiFc1fakuj+BDqLXsNksKZM0kRkC5fGAoI3Mc4Az1Iq6OPxlSPLGo7tpffcUsswUX/Cjaz6I0P7FT/oI6j/39H/xNH9ip/wBBHUf+/o/+Jp/he6u77w9Y3l8YDczQh5PJIKZPpgkfkSM55rSrGeYYyEnF1Hp5lRyzBSSfso/cjf8AhXorNpOpBNY1SILqDDCSrz+6j55Wuv8A7Dk/6D2sf9/k/wDiKwvhcJG0PV1ikEch1BwrldwU+TFg471f+Gd9reqeGF1LW7qC5a5mkktHitvIJts4jLLub5mA3dejAdq/esknKeXUJSerhH8kfIYuEYV5xirJNl7+w5P+g9rH/f5P/iKP7Dk/6D2sf9/k/wDiK2KK9Q5zC8Iwm3fWITPNOV1A/vJSC7fuoupAFbtZHh3/AI/Nb/7CJ/8ARMVa9AGR4p/49LP/AK/7b/0atapMZIJKkjp7Vj+MIYbjTraC4iSWKS+t1dHUMrDzV4IPBqX/AIRrw7/0ANK/8A4/8KANNTGowpUD2oYxsNrFSPQ1mf8ACNeHf+gBpX/gHH/hR/wjfh3/AKAGlf8AgHH/AIUAaDR27OJGjiZwchiASDjH8qGjt2Qo0cTKwwQQCCPSs/8A4Rrw7/0ANK/8A4/8KP8AhGvDv/QA0r/wDj/woAviK2WTzBHCHwBuCjOB0oSG1jKFIoVKZ2EKBtz1x6Zqh/wjXh3/AKAGlf8AgHH/AIUf8I14d/6AGlf+Acf+FAGpuX+8Pzo3L/eH51l/8I14d/6AGlf+Acf+FH/CNeHf+gBpX/gHH/hQBqbl/vD86Ny/3h+dZf8AwjXh3/oAaV/4Bx/4Uf8ACNeHf+gBpX/gHH/hQBqbl/vD86Ny/wB4fnWX/wAI14d/6AGlf+Acf+FH/CNeHf8AoAaV/wCAcf8AhQBqbl/vD86xPHrL/wAIXrHzD/j0k7+1T/8ACNeHf+gBpX/gHH/hXOfFDw/oMHw48RzQ6JpsUqaZcMjpaoGUiM4IIHBqZq8Wi6avNI414opVXzYkkxyNyg4/OpK+NFnm2jM0n/fZpfOm/wCe0n/fZr8d/wBS/wDp/wD+S/8A2x+y/wCrtX+dH2VXnv7QX/JPG/6+4v6187+dN/z2k/77NBkkYENI5HoWNdeA4TWGxEK3tr8rvbl/+2HHI6tGUanMnZp/ihBJIIzEJHEZOSm47SfXFNozz1oya+v0Ppr1f5V9/wDwApp/1o/3T/MU7JppJ80cn7p/mKpWM6rq6aLddf8AgEjSSMio0jsqfdUsSF+g7U2jPvRk1Ohper/Kvv8A+AMl+9H/AL/9Kl8yTyjF5j+WTuKbjtz649ailJ3R8n739KfnnGap2sjODq80tFv38l5BSN0/Efzpcmgk46nqKI2uhV3V9lLRbPr/AMAckkiBhHI6BhtbaxG4eh9RTaCfejJqdDW9X+Vff/wAPSnRySRSCSOR43HRlYgj8RTSTigt3JqtLGTdX2q0Wz6+nkFFGaMmp0Nb1ey+/wD4B9KfA/Y3w0sFfaQXlyD0P7xq7aNYo02RqiL6KABXA/BXTdPufh3YS3FhazSF5cvJCrE/Oe5Fdn/Y2kf9Aqx/8B0/wr8izdUvr1a8n8T6efqfnVfm9rLTq/z9C7uX+8PzrwD9o4j/AITSz5H/AB4L/wChvXuX9j6R/wBAqx/8B0/wqhDo2jvrd4r6TYMqww4DWyEDJkz2rTJ8bRwFd19ZWW2i3aXdmmExUsLXjV5b2v18n5Hyg8rSbfMlZ9o2rubOB6D0FN3D1FfXv9g6H/0BdN/8BE/wo/sHQ/8AoC6b/wCAqf4V9L/rnR/59P70e9/rHL/n1/5N/wDanhX7O7D/AITyXkf8eMn/AKEtfQQjhEplEcYkPVwoyfxrnNY0fSItU04R6VYIGEu4LboM/KOvFP8A7K0v/oG2f/fhf8K4cXh4ZzJYtScLq1rX2b80fAZ9xUqeNkpUu3Xy9Do9w9RXFfHAj/hWmpcj70P/AKMWtL+y9L/6Btl/34X/AAqrqOl6X/og/s2zwbyEEeQvI3jjpWWHyaGFqxr+0vyu9rb217nnYXi1Trwj7Ldrr5+h8wrKyxtGsrBGxuUNgNjpkd6buHqK+vf7B0P/AKAum/8AgIn+FH9g6H/0BdN/8BU/wr0/9c6P/Pp/ej9Q/wBY5f8APr/yb/7U+Q1I3LyPvD+dfWEO028YO0jYvX6UusaHoq6ReMuj6crCByCLVAQdp9qtWujaQbaI/wBlWJOxf+XdPT6Vz4riijXgpezatft5HxvFNCefTpP4ORPzve3p2INy/wB4fnSqy7h8w6+tWf7G0f8A6BNh/wCA6f4Uo0bR8/8AIJsP/AdP8K4v9YKP8j/A+V/1Qn/z9X3f8Eg8NiN/D9ukgRlIbIYAg/Ma0kEaIEQIqjoFwAKxtA0nSn0mFm0yyZiX5NupP3j7Ve/sfSP+gVY/+A6f4V4WLdKVebu9308/U+ww8ZQpRj2SLu5f7w/OqGnFft+qZI/4+E/9FJTv7H0j/oFWP/gOn+FUdO0nSmvtSDaZZELOoAMC8Dyk9qimqXLPV7dl3XmXJyutP6t6GxEkMQKxJHGCckKAP5U/cv8AeH51S/sbSP8AoFWP/gOn+FH9j6R/0CrH/wAB0/wrK1J/af3f8Er3u39fcNLD/hIk5H/Hm3/oYq4kcKOzpHGrt95goBP1Nc7qWlaWuuxKum2YX7KxwIFxnePanf2Vpf8A0DbP/vwv+Fe9RyaGJowqKo1ddv8AgnzOO4jWCxEqLp3t591fsdHuHqKp64R/Yt9yP+PaT/0E1kf2Xpf/AEDbL/vwv+FVdW0vTV0q7ZdOswRA5BEC8HafatqfD0VNP2vX+X/7Y5HxdGSt7L8f+AaMJU28YO0jaOv0qTcv94fnViDRtIMMf/EpsSdo/wCXdPT6U7+xtH/6BNh/4Dp/hVPiCjf4X+Bl/qhP/n6vu/4JV3L/AHh+dUtWZdlryP8Aj7i7/wC1Wv8A2No//QJsP/AdP8KzvEGk6UlrAU0yyUm6iBxAo43DjpW+FzujVrRpqL1duhliOFp0KUqrqX5U3t2+ZMdpIJwSOlLlfUfnVP8AsnSv+gZZf9+F/wAKP7J0r/oG2X/fhf8ACvZtDv8Ah/wT5XQZr5H9lycj78f/AKGtX22k84PNY2uaXpiaZIyadZqd6ciBR/GParx0nSsn/iWWX/fhf8KtqHIter6enmPSxbyvqPzqprRH9j3nI/1D/wDoJpP7J0r/AKBtl/34X/Cqms6Xpi6ReMmnWasIHIIgUEHafaimoc61/D/ghCykjrJI4ZQPNjjkx03KDj86flfUVzg0rS/+gbZ/9+F/wo/svS/+gbZf9+F/wr5f/V6P/P3/AMl/+2PtP9b4/wDPn/yb/gHR7h6is7Qljk0O3SRUdSpyGAI+8azRpWl/9A2y/wC/C/4VS0TTNNbSoGbT7RmIOSYVJ6n2rVcPxVNr2vVfZ9f7wv8AW2Ld/Zfj/wAA69BGihUCqo6AcAUu4eornP7K0v8A6Btl/wB+F/wo/srS/wDoG2X/AH4X/Csv9XY/8/f/ACX/AO2H/rfH/nz/AOTf8A9X+E7L/ZWqfMP+Qk3f/plFXYqY1UKpUAcADtXm/wAINC0O40PUWn0bTpWXUXUF7VGIHlx8ciu1/wCEb8O/9ADSv/AOP/Cv2fKaXssDRp3vaMV+B5tSt7ebq2tza/eam5f7w/Ojcv8AeH51l/8ACN+Hf+gBpX/gHH/hR/wjfh3/AKAGlf8AgHH/AIV6BAzw5zea3j/oIn/0TFWxWH4Tt7e0k1m3tYIoIU1E7Y40Cqv7qI8AcDmtygDJ8U/8etn/ANhC2/8ARq1yfjjSPFN38SNA1LTftEmmW4jDokqrEjebmVpPnDcx8DaGyRggA11HjGZLfTbaeTdsjvrdm2oWOPNXoACT+FO/4STS/wDp/wD/AAXXH/xFHUOhsVV1eyg1HTLiyuIzJFKhVlDFc/iCCKo/8JJpf/T/AP8AguuP/iKP+Ek0v/p//wDBdcf/ABFAHmtl4X8f6HpEDeH7i7t7n+yraGa3eeKZGufKm82QmQk7g5i6HB9xmotVj+NlvdarDZzT3VvFKFtJFS1DTRg/KQSwwSPvkrwegIr0/wD4STS/+n//AMF1x/8AEUf8JJpf/T//AOC64/8AiKAPN3sfixp8Y+yzahNDcNPNJFHJavJbytJMYkVnwDFzEW6nHTHIqne6b8WVe3EI1BZrZ55ojby27wfOs33g7h2fc67RnaFx0Ir1T/hJNL/6f/8AwXXH/wARR/wkml/9P/8A4Lrj/wCIoeoLQPBLa03hTT28RRNFqvlf6SrOjENk9SgC5xjpWxWP/wAJJpf/AE//APguuP8A4ij/AISTS/8Ap/8A/Bdcf/EUAbFFY/8Awkml/wDT/wD+C64/+Io/4STS/wDp/wD/AAXXH/xFAGxRWP8A8JJpf/T/AP8AguuP/iKP+Ek0v/p//wDBdcf/ABFAGxXM/Ff/AJJl4m/7Bdx/6LNXv+Ek0v8A6f8A/wAF1x/8RXOfE/xBps/w48Rwx/bdz6ZcKN1hOoyYz1JTA/GlLZmlL44+p8dfCjUtI026vn1q6s4rWW32SRT25dpVKsPkIVsEEqdpwG45GK4wUKPlH0or5hqTSVj+hYOhCpKopq8rdV0ClHekpQOvTp60RjK+w62IpcnxrddV3R2ei6lo8Xwx1fTr27s2u5iDawfZz56Sh0O7dtwVKhhncNuCMHdXF0UUS5pW0FRdCk5NTXvO+6Cmn/Wj/dP8xTqQj96Dx909/cUKMuw6uIpae+t11R2vivUtHufAGh2MN3Z3GpW8pJ8i3MbJEYwCj5Uchx2LbsluOlcXRRRLmk72FQdCjHlU1u3uuruMl+9H/v8A9K7fTdR0iP4W6lpt3d2b3ksivawC3InjkEikkttwylM87gRjGDmuIlB3R9PvevtT6a5ktjKboVm7zWkk910SCkbp+I/nS06OOSaRIokLyOwVVXksSeAKUYu60Nq+Io+yl762fVdjs/hfqWj6c+qf21d2cdtNbtG8M1uXeUFHA2EK3IYqdp2g8HI21xQ6Vsnwp4o/6F3Vv/AN/wDCj/hFPFH/AELurf8AgG/+FYPE02kuZfeYwr4SFSVRVVeVuq6GMeldH8Ob220/xXBdXd3aWsSK2Wuoi6N6rkKxQkZAbacVVPhTxRg/8U7q3/gI/wDhSJ4X8SyIHTw/qrqwyGW0cgj8qqOJpx15l95FfE4Wq+R1Y2aa3XkQeJ5bGfxJqc2l/wDHjJdyvb4TZ+7LEr8vbjtWdWz/AMIp4o/6F3Vv/AN/8KP+EU8Uf9C7q3/gG/8AhUe3pfzL7zohjMLGKj7WOn95Ht/wqEp+DaCG2nupTHcBIYJRFJIdzYVXJAUnpnPFdP4Dtby08NwxX8Nxb3DSO7QSsG8nc2dikM3yjoMnP06Vx3wu8T6B4d8GWuka5qcWnahA8nm286srplyRkY44Irp/+FheCv8AoY7L82/wr8yzTDYueIrRhSk4ubd7Pz26WPga0OatKa7v8zqKo23/ACHb3/rhB/OSsX/hYXgr/oY7L82/wp2jeJdD1HVL650+++1w+XCheCGRwGBfIOF46ivOjgMVCE3KlJadn3XkZVPds3/WhF4CtNRhvNXuL6wvtPWaYCGG4uFmBUFv3m4O3zNnJ4UAbRzjNdXVD+17H1uf/ASX/wCJo/tex9bn/wABJf8A4ms68K9ao5uDXyfoRBwgrXKuu/8AIV036Tf+gisqKzuo/F0995s7Wktise1pMokgf+FexI6nvVjW9Us21PTmBuMKJc5tZR/CP9mj+1bL+9cf+Asv/wATX2GT06kcHFcr69PNn51xJrj5W7IvVU1DrZ/9fsP/AKGKZ/atl/euP/AWX/4mq1/qlmzWmDccXkJ/49pf74/2a7KtKfs5e69n08jy8CmsVT/xL8yTxJaajc+M9Ge3sL77LCRJNexXC7EwT+78suPvZ+ZtrcAAD06uqH9r2Prc/wDgJL/8TR/a9j63P/gJL/8AE18HUhXqRjFwfuq2zP1iLgm3fcfrX/IGvf8Ar3f/ANBNc/4+tdQvPDlnbadp95dyu6qWt5xGbdShHmkF03kZ+Vc/ewe1aWsatZNpF4oNzkwOObSUfwn/AGakttc00W0Q82b7i/8ALrL6f7tbYajiaajUhTbafZ9vIzrVqK92c0r+aNOFSsKKS5IUAl/vHjv708dazf7c0z/nrP8A+Asv/wATQNc0zP8ArZ//AAFl/wDia53gcV/z6l9z/wAg+u4b/n4vvRmXy3L+A5ls9Pm1Gcq2y2inELSnzDxvJGB688jIrQ8I21xZ+GrG2uzcGdI/nE+N4OSccMwwM4HzHgDmq2gatZLpEIJuDy3S1lI+8fRav/2vY+tz/wCAkv8A8TXRiIV/fpcjtzN7P0KpyhpLm6F+s6yz9q1fAYnzlwFOCf3KdPenf2vY+tz/AOAkv/xNZ9jrOnx3+pb5JxunUj/RpenlJ/s1lRwtdqaUHt2fdDqV6cLOUkl6lX4b2moWulXLajY3mnyTXG9bS4nE3lLtAADh23E4yx4yxPFdTWb/AG5pn/PWf/wFl/8AiaP7c0z/AJ6z/wDgLL/8TV18Ni61R1HSkr+TMoYrDQioqovvRX1P/kPw/wDXo3/oYrL0yzurfxFq1zJLPJbXKQGHzJNyqw3hlUfwj7v1zU99qlnNrsTRG4cC1YHFrLn747bak/tC3/uXf/gHL/8AE19dlylSwsITVnbr63Pz/O6c62OqTppyi7arVbIt1V1j/kE3n/XvJ/6CaT+0Lf8AuXf/AIBy/wDxNVtWv4G0q7UJdZMD9bSUfwn/AGa7INcyPKjha917j+5i/EG11C88P2ttpun3l5K8iqWt5xGbdSpzLgum8jsufvYPauogUrBGpLkhQCX+8eO/vWbBrmmiGMebN90f8usvp/u0/wDtzTP+es//AICy/wDxNfDVMPi5QVP2Tsm+j6n6rHFYZS5vaL70aVZniP8A49Lf/r7h/wDQxS/25pn/AD1n/wDAWX/4ms7X9Y0+S2gVJJiftUR/49pB0Yf7NbZdgsTHFU26crXXRnNmGLoSwlWMZpvlfVdipqtndTa7o95BLP5VvJJ58ayYjKtGQCy/xHOMela1Uf7Vsv71x/4Cy/8AxNH9q2X964/8BZf/AImvt3Co0ly7eR+WWfYTX/8AkFyf78f/AKGtQeIrO6up9MltZZ1+z38ckqRybVePkNuH8QA7VFrmp2b6bIqmfO9OttIP4x/s1eOq2WfvXH/gLL/8TVqE4xTS6vp6Ds7bF2qeuf8AIGvf+vd//QTTf7Vsv71x/wCAsv8A8TVTWdTs20i8VTPkwOBm2kH8J/2amnTnzrR7hGLutB/iazuryythZyzpJFeQSlYpNm9VkUsG9Rtycd8VrVR/tWy/vXH/AICy/wDxNH9q2X964/8AAWX/AOJpOFS1uX8BWfYvVjw273fhN7WOWaJ5YHVXhfY4JzjDdj71aGq2X964/wDAWX/4mqeianZppUCsZ8gHpbSHuf8AZqo05qL0e6/UaTS2L+ixzw6NYw3WfPS2jWXJyd4UBue/Oat1R/tWy/vXH/gLL/8AE0f2rZf3rj/wFl/+JqHTm3flf3E8r7Hovw4ivZ/AfiKHTZPKvpLmdbZ842yGCMKc9sHFaXwb0zXNJ8LS2mux3KTfaS0X2mRWlKlE3Ftruo+cPjB5GCRkmsj4Q67p9voeorJ9sy2ouw22UzceXH6J7V2v/CSaX/0//wDguuP/AIiv0bL7rC0/8K/I9yiv3cTXorI/4STS/wDp/wD/AAXXH/xFH/CSaX/0/wD/AILrj/4ius1Dw7/x+a3/ANhE/wDomKtesLwlcRXUmsXEO/y31A43xsjf6qIcqwBH4it2gDJ8Uf8AHrZ/9hC2/wDRq1dudQsLa7gs7i+tobm4JEEMkqq8uOu1Sct+FUvFP/HrZ/8AYQtv/Rq1i+LfDmq6x4x0S+jj0ptJs2WW5Em5bmSRH3R4YKcop+bbkZbGTgYIB2FMnmigjMk0qRICAWdgBknA5PuQKfWX4u0k654Z1DSVkWKS4gZYpGGRHJ1RvwYA/hQBdgvrOeTy4Lu3lfLrtSQE5Q4cYH90kA+hPNT15Hp3wjvrcyrJrgCSiB2MDSRMJiC104KkHEkqxvjP8JzRZ/DTxOkLSTeIninijX7ItvfXDrFKDDul+dvmZxHISGyAXx3JpiueszSxQp5k0iRpkLudgBknAHPqSB+NHmx+d5PmJ5u3ds3DdtzjOPSvCdF+HXjbWLDdqEx0xVu4Wihur+eRoWj8hmuFAZgzs0b/ACsdoJyOpzv6Z8MvEJlC6rr2bMlPMtoL65IbagBbeSG+dxvIzgHjmkM9aory/wCF2geLNJ8a3za39pmtYrNoft0t07/bJDIpVghcgbVUqCADjryTXqFABRRRQAUUUUAFcz8V/wDkmXib/sF3H/os101cz8V/+SZeJv8AsF3H/os0pbM0pfxI+p+fNhY317HK1nZ3FyII/MlMURfy0H8TY6D3NQV1Xw18SWPhq7uLq9F/IWjwkUBUxy/KykOG6H5uHHK88HNcrXyzSsj+i4Tm6kotaK1n37/cFKO9JSjvRHcK/wAHzX5onWxvWsH1BbO4azRxG1wIj5asf4S3QH2qvXWaP4ksbHwDquhOt/LdXy+WqEqYEHmI4dT95T8pBXkNweMVydOSStYKM6knLnVrPTzXcKaf9aP90/zFOpp/1o/3T/MUkOr09UWrmxvra2gubizuIYLgFoJJIiqygdSpPB/Cq9dX4i8SWN/4J0vQrdb+Se1m855Lkqdn7sIUVhyy8AjIG0DAz1rlKckk9BUJznG81Z3f56DJfvR/7/8ASrYsb46edQFncGzD+Wbjyz5Yf+7u6Z9qqS/ej/3/AOlddp3iSxtfh7qOgMt/LdXm1QrFTDHiVXDqfvL0IK9CcHPGKaSa1MpznBvkV/eX3WV38jlK0PDX/IyaX/1+w/8AoYrPrQ8Nf8jJpf8A1+w/+jBWNT4GXjP93qej/I+t7u8tLV41urqCAyvsjEkgUu3oM9T7Cpq5zxtouoa1NYR20entaRyk3gnysrplSERgDtBKgt0JwBkV0Z61+KThBU4yT1d7rsfm8W+Zq2g2T/Vt9DWfpt1bWfh2zuLy4ht4Vt490krhFHA6k8VoSf6tvoa5vVbDUtS8E2drpJslumjhIe6XIRcDLLwcPjocHBOa1oQjOPLJ2Ta/UU207rszpUZXRXRgysMgg5BHrS1U0e0Ww0m0sUjSJbeFIgisWChQBgE8n6mrdc0kk2lsWr21Pl34qRyTfEvWIoo2kke5CqijJYkDAA7muavbW6srp7W8t5ra4jOHilQoyn3B5Fdd8QLiK0+Lt/dTtdJFFeq7tbOElAAGSjHo3pWX8QNctvEHiEahaRypGtrDb5kRUZzGgXdtUkLnHQGv2rApfVKb/ux/I+6y6c/Y0Y293lWvnoc/XuP7NH/IH1n/AK+I/wD0E14dXuP7NH/IH1n/AK+I/wD0E15PE3/IsqfL/wBKRhn/APuq9V+p6ra3lpdNKtrdwTmJtkgikDFG9DjofY1PXN+DNF1DTLrUrrUk08TXUg8v7HlUWJS2xNpAxjcSTySST6Cukr8vrwhCo4wd13PioNtXaMbXf+Qrpv0m/wDQRTfMj83yfMXzNu7ZnnHTOPSna7/yFdN+k3/oIrMi0lIvFM2tRrEpms1t5MD52IfIJPoBxX2eTJfU4X8/zZ+ccS/7/L0RqVV1DrZ/9fsP/oYq1VTUOtn/ANfsP/oYrtrfw5ej/I8rAf71T/xL8zcmvLSG5itZruCOebPlRPIA8mOu0Hk/hU9c3r2i3+oeKtLvVSwOn2pWSYNlZ3kUkp8wByq5JC5GSea6Svz+pCEYxcXdta+R+uRbbd0U9b/5At9/17yf+gmsyKSOKyieWRUXYo3McDkACtPW/wDkC33/AF7yf+gmub1zSo9Z0GKzZYiytDLGZBkKyMrZ+vBr6bh1J0537o+L4u+Ol8/0NilX7w+tIetKv3h9a94+MF8PzQ2/huGe4mjhiRWLvIwVVG48kngVpwTRTwpNBKksTjcjowZWHqCOtc8LW+vPApttNFl9sdT5JvE3xKwkzuI5zjGR7gVpeGNPbStBtNPZUV4UIfa5cFiSSckDOSSeg618LjoQ9pUnfXnenl3P1/CN+ypq2nKvyNKsBf8AkL6n/wBdk/8ARSVv1gL/AMhfU/8Arsn/AKKSu3h//eJf4f1R43FP+4r/ABL9SSOSOQExyK4Vip2nOCOo+tPrL8N6Umj2lxaxLEkUl3NOixjAVXbdj681qV9fJJPQ/OmM0/8A5GE/9eh/9DFakN5aTXEttDdwSzw482NJAWjz03Acj8ay9P8A+RhP/Xof/QxVbw/ouoWnijVNVvksBHPmO0+zZUpGW3EMuACzH5mbJ5wBgCvkM3hCWJqOTtZK3nsfpfDzay+nZd/zZ0lU9c/5At9/17Sf+gmrlU9c/wCQLff9e0n/AKCa8ej/ABI+qPcn8LM5ZI4rVJJZFRAq5Zjgc4AqWsnxBpMes6GtmyxFg0UsZkGQrKwIP14Nax5JNfo8kj8YCqWrfctf+vuL/wBCq7VLVvuWv/X3F/6FTp/Ehx3LTyRo6I8iqzkhATgsQM8evFPrM1PSku9a0rUwsQlsXkO5h821kKkD05IP4Vp0mlZWEUNf/wCQXJ/vx/8Aoa1dlkjjK+ZIqbmCruONxPQD1NUtf/5Bcn+/H/6GtR69pKalNp022LzbG9S4R3GSoH3gPQkcVaScVfu/0H0NOqet/wDIGvf+vd//AEE1cqnrn/IGvf8Ar3f/ANBNTS+NeoR3RZkkjjUNJIqAkKCxwMk4A/E0+szxFpUerWlvGyxGSC7huI2cZ2lJFYke+AR+NadS0rCAVQ0RlXRoGZgqhSSScADJq/WRb2cOoeFTYzxpJHPC8bK4ypyT1HpVx+F37r9RrY1kZXRXRgysAVYHIIPcUtVdItmstJs7N2DNb28cTMOhKqBkflVqoaSehJ6L8GiBoGpljgDUnyT/ANcoq6/TNR0/VLc3Gm31rewhihkt5lkUMOoypIzXD/C23a88G67aKyq095NGC2cAtDGOcEHv2IrZ+GXh2+8MaBJpt5NCV8/dbwQyySpbx7EXYHk+YjKs3PTdjtX6Rl/+60/8K/I92j/DidTRRRXYamR4d/4/Nb/7CJ/9ExVr1keHf+PzW/8AsIn/ANExVr0AYvjFpI9Nt3hh86Rb63Kx7gu4+avGT0pf7R1z/oXT/wCBqU/xT/x62f8A2ELb/wBGrSa74k0fQ7u0tdSuWhkulmeP92zLtijMjsxAwoCqevXtQA3+0dc/6F0/+BqUf2jrn/Qun/wNSpfDOvWPiCxe7sVuYxHJ5ckVxC0UiNtDAFTyMqykexFTa/qtpoejXWrXxcW1rHvk2LubHsO5oBalT+0dc/6F0/8AgalH9o65/wBC6f8AwNSqGn/EDwjdWizza1aae5eRPIvpVglBjba/yseQDgZGRzV2fxd4VhExl8SaSghjWWTN5H8qNjax56HcuP8AeHqKAHf2jrn/AELp/wDA1KP7R1z/AKF0/wDgalZOhfEvwTrN3bWtlr1t51z/AKlZW8su2IyEG7q2JU4681e1/wAa+GdFeSG81a1a7jmiga0ilV5w8rqqDZnIyWHXsc0AWP7R1z/oXT/4GpR/aOuf9C6f/A1KW48U+Gbe/ksLjxBpUV3FIsUkD3aB0cjIUrnIJBBx7is+H4geD59OivbbXbO4WVEkSOOQGUqzBQdnUDLDORxnmgC//aOuf9C6f/A1KP7R1z/oXT/4GpVO98eeEbPykm12y8+VlRYFmVpAzIXAKg8cKetTyeM/CMUbvN4m0eERyCKQSXsalHIJCnng8Hj2PoaAuS/2jrn/AELp/wDA1KP7R1z/AKF0/wDgalbIIIBHINFAGN/aOuf9C6f/AANSud+J99rD/DnxGkugmKM6ZcBn+1odo8s84713dcz8V/8AkmXib/sF3H/os0pbM0pfHH1PzxX7o+lLWt4X8O6l4hNxHpv2YyW8XmFJJgjOACcKD1OFJ9B3NZI6V8v0vY/ole9JxVR3W+3+QUo7/SkpR3pxavsRWpy5Pje67d15CUVr2vh3Urrw1deIIfszWdqwEy+cPNUEhd2zrjLAe/boayKT03RcPfvy1G7aPbf7grd8HeEdW8WXdxFpP2ffbRhpPOk2cE8Y4PpWFXrn7NH/ACGNZ/694/8A0KvOzXFzwmDqVqaV1/ml3OHNJ1KGHdSE3dNdu/oY/wDwpzxl/wBQ3/wJP/xNH/CnPGX/AFDf/Ak//E17tY63Z3mrXGlxrcpcQKXPmwsiuobaWUn7w3cZrTr4WfFeYwdpRivk/wDM+bWd4x7T/Bf5Hy34x+H3iDwxpkWpap9jEBnWMeVNubcQccYHpXLV9B/tGf8AIiQf9f8AH/6C1eJw+HdRm8MT+IozbNZ28gSVRMPNTLBQxXqASQPf6V9nkWPq4/CKtVSvd7X6fM93K8TOtSdStUs3K3TsrdDIq1pNylnq1neSKzJBcRysB1IVgcD8qq0jdPxH869fSWjR6WIpSdGac3s+3b0Pez8bvD+f+QTqf/jn+NH/AAu7w/8A9AnU/wDxz/GvHfDnhzUvEAu/7O+zFrWIytHJMEdwAWO0Hk8KT6DHXkVjjpXz3+q2XL7D+9/5nlRyPByk4qTut9V/ke8v8bfD5Rh/ZOp9D/c/xrsNB1e6bRLFk0p2U28ZU+egyNor5Vb7p+lfTVlqVppHgmz1G+kaO3gsomdlQscbB0A5NcuL4fwNKCjCG77v/M+H42cslVB4V6y5r3s9renc3f7WvP8AoEv/AOBCUf2tef8AQJf/AMCEpqkMoYdCMilrzP7Hwf8AJ+L/AMz4H/WfH919x5B4q+HfibxP4m1LWrGKyjgnuGASW4wwI4OcD1FZv/CnPGX/AFDf/Ak//E17ho9xHa6Te3MokKRXE7sEQsxAY9AOSfYVc0XU7bVrM3VqJVVZHidJUKOjqcMpB7g1jX4ix2GnKnTiuSD5Vo+m3U/T8uzvGfVaS5/srou3oeB/8Kc8Zf8AUN/8CT/8TXffCPw/rnhGLU9PvbOG4lleKXMNwMBcMB1Hsa9Lqjbf8h29/wCuEH85K4sRxDicbQnSrRjay6PuvM0xWY4nERVOpLS/Zf5DftWpf9Ak/wDgStH2rUv+gSf/AAJWmaPrdnqlzdW1utzHLbbS6zwtGSrEhWGeoO0/lWnXiTfI+WVNJ/8Ab3+ZwpXV1L8v8jmdaudQOp6cW0sgjzcD7QvPyil+06h/0Cz/AOBK1c13/kK6b9Jv/QRVOLVLOXWZtIjkY3cMKzSLsOArHA+boT7Cvs8okng4Wiuvfu/M/OeJNMfLrovyD7TqH/QLP/gStVb+5v8AdaZ0wj/TIcf6QvJ3jitequodbP8A6/Yf/QxXbVmvZy91bPv29Ty8C/8Aaaf+JfmaX2rUv+gSf/AlaPtWpf8AQJP/AIErTdS1qz0/UbWxuVuQ9yyokiwsY1ZiQoZugJIPFaVfn8nypN01r/i/zP1pK7tzfl/kYus3WonR70HSiAbd8n7QvHymoLZdV+zRf8SsH5F/5eV9PpWrrX/IGvf+vd//AEE1W1TWLXRdIhvLyO5eIIN3kQmQqAm5mOOgABOTXoYPH1aEOWjBXb8+3qebj8roY1p12/d+RW26r/0Cx/4Er/hShdVyP+JWP/Alf8K243WSNZEOVYBlPqDTh1q3n+J/lj+P+Zxf6r4Hz+8wPDtxqKaNbqul7gN3P2hR/Eav/atS/wCgSf8AwJWoNOuo7Hw2l1JHNIqFvkhjLuxMhAAUcnk1c0jULbVNOhv7NmMMoO3cpUggkEEdiCCPwrjxM71J1HTVuZ667/ee3RgowjBS6eRF9q1L/oEn/wACVrJgOpSanqLrpgOZkyPtK8Hykrpqz9PYLe6qx6CdSeP+mKVeCxrw7nOnBXt5915mGOwNPGU1Sqt2uUduq/8AQLH/AIEr/hRt1X/oFj/wJX/CrmhazZ6xHO1qlzG0DhJI7iExupKhhkHnlSDWlXZPPMVCXLKCT9H/AJnlR4YwEldX+85dLjULXXQ0mlklrUgAXC9N45rR/ta8/wCgS/8A4EJTNT/5D8P/AF6N/wChiqlnqdneaje2FvIzT2RQTgoQFLgkYJ4PQ9K9alhKOPpRxFWHvNa2v3t3PDxeZYjKq0sJh37kdrq++v5svf2tef8AQJf/AMCEqprGqXjaReqdKZQbeQE/aE4+U1aqprH/ACCL3/r3k/8AQTWtPKMGpp8n4v8AzOb/AFlx70bX3EUNzf8Akp/xKyflH/LwvpT/ALTqH/QLP/gStN1HU7PSdOiur6RkjZo4l2oWJZiABge/ftV89a9Vvry/n/meBfyKX2nUP+gWf/Alap6pcXxS23aYR/pUWP8ASFOTu6Vs1S1b7lr/ANfcX/oVOnJcy91fj/mOL12D7TqH/QLP/gStH2nUP+gWf/AlaLvU7O11Kz06aRhc3m/yVCEg7Rk5PQcetXalu28fz/zFfyMTXLi+OmSBtNKjenP2hT/GKvG51DP/ACCz/wCBK03X/wDkFyf78f8A6GtP1LU7PT7izhupGWS8nEEACFtzn1x0Huau94pKPV9/LzHfTYT7TqH/AECz/wCBK1U1m4vjpF4G0wqPIfJ+0KcfKa2Kp65/yBr3/r3f/wBBNKnJc691b+f+YReq0G/adQ/6BZ/8CVpftOof9As/+BK0arqdnpccD3kjIJ50t49qFsu5AA46DJ6nirtTfS/L+f8AmK/kUvtOof8AQLP/AIErVLRLi+GlQBdMLDBwftCjua2qyrK8t9P8NC+unKQQRM8jBSxABPQDk/QVUZJxfu9V38/MaemxY+06h/0Cz/4ErR9p1D/oFn/wJWrFpcR3VpDdQkmKaNZEJGCVYZH6GpahyS+z+f8AmK67HZfCK91aPQ9REOiGUHUXJP2pBg+XHxXaf2hrn/Qun/wMSue+DJxoGpk8D+0n/wDRUVdL4Y8QaX4k059R0e4NxarPJb+ZsKhmjYqxGeoyOD0I5HFfo+X/AO60/wDCvyPco/w4+hH/AGhrn/Qun/wMSj+0Nc/6F0/+BiVsUV1mhheEZJpX1iS4t/s8p1A7o94fb+6i7jg1u1keHf8Aj81v/sIn/wBExVr0AZPin/j1s/8AsIW3/o1ad4i0Kx16GGG/8wxRmT5VbG4SQvEwP/AZG/HFQ+MVmbTbZbeRIpTfW+x3TeFPmryRkZ/MU/7L4j/6DWn/APgtb/47QAnhTQYvD9lNAt7dX0s8vmzXFwV3uwRUH3QAMKijgdqm8UaPb+IPD97ot07xwXcRjdkAJA+jAg/QgiovsviP/oNaf/4LW/8AjtH2XxH/ANBrT/8AwXN/8doBaHIP8H/DkmmT2clxds80izGQJEoWRZN4KxqgQDP8IXB69eagtPgxoFnqEN9ZarqsE9siLaMDEfIK7MEApgj92ODwMnArtvsviP8A6DWn/wDgtb/47R9l8R/9BrT/APwWt/8AHaAOc0f4YaJpq7Y7y/lULCFEjIdvltA2che5t48/jjFWpvh/pc3iI6xJe3xIu/tkVvuXy45S8buw+XcdxiTgkgc4xWz9l8R/9BrT/wDwWt/8do+y+I/+g1p//gtb/wCO0Csc94l+GHh7XtQjvrxrgSpeSXTYCEN5nlblIZTx+5TkcjnmsuH4M6Al+l3Jq2rTGNPLjV3TCL8nAO3OP3a/r612v2XxH/0GtP8A/Ba3/wAdo+y+I/8AoNaf/wCC1v8A47QM4sfBvQRqT3w1XVvNKeWuXQ7UIwVztyRgke2eKu2vwq0GFvmvdQmRLea1t0dkxBFKsodRhcnmZzk5PSun+y+I/wDoNaf/AOC1v/jtH2XxH/0GtP8A/Ba3/wAdp3YrGpBGsMEcK52ooUZ9AMU+sj7L4j/6DWn/APgtb/47R9l8R/8AQa0//wAFrf8Ax2kM165n4r/8ky8Tf9gu4/8ARZq/9l8R/wDQa0//AMFrf/Ha5z4n22vL8OPEbTatYyRjTLjeq2DKSPLOQD5px9cGlLZmlL44+p8Q+DvElx4anlubWxtJ53QCOSYNuiOCMjaRkEHlTkHjI4rEoXG0fSivl+lrn9ER92Tmqbu99unzClHekpRjnr09acUr7k1qkuT4Huu3deZt6f4luLHwve6FBZWgW9G2a5w3mMm5W2kZ2nBUYJGRkgHmsOiik9epUPcbcab1d3t/mFeufs0f8hjWf+veP/0KvI66LwP4x1LwheXM2m29rK1zGFfz1YgAHPGCPWvNzbCTxWDqUabV3/mjhzSNWvhnThB3bXbv6n0lo2grpus6lqf9oXV1JfuGdZgh2AfdVSBnaBwBnHXua2a8A/4XX4o/6B+k/wDfuT/4uj/hdfij/oH6T/37k/8Ai6+FqcL5lUfNLlv69vkfNRyXGR2p/iv8ztf2jP8AkRIP+v8Aj/8AQWrxi08SXFr4Vu/D8NjaKl3gTXGG8x1DhwCM7SQRwxGQCRnBrU8b/EbWfFWlRaZqFpYxQidZA0CsGyAfVjxzXH19pkOBq4HCKlVavd/ie7leFnSounWpu6lfddlbqFI3T8R/Olqzpdst7qlpZsxRZ544iw6gMwGf1r19I6tnp4irJUZtwez7dvU1PCfiW48Ny3M1pZWk08qFUllDbosqynGCMghjlWyDgZHFYVe4n4G6dn/kYLz/AL8L/jSf8KO07/oYLz/vwv8AjXg/6z5a1/E/CX+R5sc6wcZOaTu99O3zPDm+6fpX09pdpHf+C7WxmLLHcaekTlTyA0YBx+dci3wO04KT/wAJBedD/wAsF/xrrNDttRTRrJI7+3CLboqg2pJwFHffUzzPC46P7id+V66NfofnHiLmFLFxw/s76OW//bpsou1Qo6AYpao+Tqn/AEELb/wEP/xdHk6p/wBBC2/8BD/8XXPyr+b8/wDI/LrLuW9Nt2vNE1C0S6ntWmmnjE0JAkjyxG5SehHarXhzSo9E0eDTIZnmjhBCu6qGOTnnaACffqeprF0aTVo4bhI720AF1LnNqTk7v9+r/naz/wA/1n/4CN/8cr5rG5TiqlWpyyXK5X/rQ+/wef4GjQpwm3zRSWz7G5VG2/5Dt7/1wg/nJVHztZ/5/rP/AMBG/wDjlQ6cNWm1e9P261VhFDk/ZDgjL/7dcM8prYelOdSStbz7ryPRw2d4XF1Y06Tbfp5Fnw1oK6I1641C6vXvJjNI9wFL7j/tAAkAYAB6AACtmqHkav8A9BK0/wDAM/8AxyjyNX/6CVp/4Bn/AOOV59T95LmlUV/R/wCR6sfdVlH+vvKuu/8AIV036Tf+giq32KP+1f7S3N5v2fyMZ427t355qPW4dU/tPTt1/bE4lwRaEY+Uf7dHk6p/0ELb/wABD/8AF19llEUsHC0l17935H5zxJrj5ei/IvVU1DrZ/wDX7D/6GKZ5Oqf9BC2/8BD/APF1Wv4dS3Wmb+2P+mQ4/wBFPXeP9uu2rBezl7y2fft6Hl4Ff7VT/wAS/M1tS0Fb7xFYay9/dIbJSI7YBWiJPVsEEhscZHIHTqa2aoeRq/8A0ErT/wAAz/8AHKPI1f8A6CVp/wCAZ/8AjlfAT99JSqLTRaP/ACP1paNtR3/ruP1r/kDXv/Xu/wD6Caz9f0JfEGkWdpJf3NrFGySssIUiXA4VwwIZc849QKdrMOqjSL0tqFqQIHyBaEZ+U/7dQ202sfZosX1njYv/AC6H0/66V34LBVaseahJXi/Pt5o87HZlh8I0sRdc39dDfUYUAnJA6+tKOtYfnaz/AM/1n/4CN/8AHKBNrOR/p1n/AOAjf/HKr+wcT3X3v/I5P9Zsv/mf3MamnnVvB7ad9subIXCuhmtmCyKN5zgnpkcfjWnpFkmm6XbWEb70gjEatsVeB04UAD8BWX4di1V9GgZdQtVB3cG0J/iP+3Wh5Gr/APQStP8AwDP/AMcrlxUbTnTc1bmfff7j2KMlKMZpdP66l+s+wBa91VQxUmdQGHUfuU5pfI1f/oJWn/gGf/jlZNu2rRalqSLfWmfOTcTaHk+Un+3VYPBuu5wpyTdvPuvIxxuOp4SCqVbpXL3hTQk8P6c9ml9c3u+VpWmuAvmMx6lioG4n1PNa9Yfnaz/z/Wf/AICN/wDHKPO1n/n+s/8AwEb/AOOV11MlxdSTnJq7/rseZHiTL4qyk/uY7U/+Q/D/ANejf+hiq8NlHFqVzfqzGW4jjjcE8AJuxj/vs1TuP7Um1yPdfWoYWrci1OMbx231Y8nVP+ghbf8AgIf/AIuvp8Fh5UMPCnKSvbz737HxWb4inisXOrTejt+SL1VNY/5BF5/17yf+gmmeTqn/AEELb/wEP/xdVtWh1IaVdlr+3I8h8gWpGflP+3XVCK5l735/5Hmpa7lu9so9Q0v7HMzLG6oSVPPBB/pVw8nNZ8MOqeSn/Ewtvuj/AJdD6f79O8nVP+ghbf8AgIf/AIuk4rbm/P8AyC3mXqpat9y1/wCvuL/0Kk8nVP8AoIW3/gIf/i6r31vqTNaq1/bkG6ixi1PB3f79C5Ye85aL1/yLo03UqRhHduxcu7KO5urO4dmDWkjSIAeCSpU5/AmrVJ/Zepf9BO3/APAM/wDxdH9l6l/0E7f/AMAz/wDF15f9r4P/AJ+fhL/I9n/VrMP5V96KOv8A/ILk/wB+P/0Nam1GyjvfIErMPIuEnXaerKcjPtUWu6bqC6ZIW1KBhvj4FqR/Gv8At1eOl6ln/kKW/wD4Bn/4utP7Wwagn7Tq+kvLyH/q5j9uVfegqnrf/IGvf+vd/wD0E1b/ALL1L/oJ2/8A4Bn/AOLqnrmm6gui3zNqUDKLeQkC0Iz8p776VHNcG6kUqnVdH/kL/VzHx95xWnmiTUbOO/tlgmZgoljl+U85Rw4/VRVmqIh1TH/IQtv/AAEP/wAXR5Oqf9BC2/8AAQ//ABdejyrbm/P/ACPDt5l4VnaTGJtBjhbIV42U464JIqTydU/6CFt/4CH/AOLpugadqD6PbOupQKCpIBtSccn/AG6xxGIo4anzVJWu10fn5Hbgsvr41uNFXa+RYsbdLOxt7OMkxwRLEpbqQoAGfyqek/svUv8AoJ2//gGf/i6P7L1L/oJ2/wD4Bn/4uuF5vg3r7T8Jf5Hf/q1mH8q+9HoHwntYL7wnrNldR+Zbz30sUqZI3K0MYIyOehrpPBvhjS/CemzadpCzrbS3MlxslmaTYXx8oLEkAYGBXJfCmz1tNI1JbfVrJFGotnfYsxJ8qPn/AFgrsfsviP8A6DWn/wDgub/47X6vlk4zwdKUXo4r8i/ZSpL2c91oa9FZH2XxH/0GtP8A/Bc3/wAdo+y+I/8AoNaf/wCC5v8A47XcMPDv/H5rf/YRP/omKtesPwktwkmsLdTRzTDUDudI9in91F0XJxx71uUAZPin/j1s/wDsIW3/AKNWm6zrNxp+v6Jpq6c00GpTSRPc+aFEBWJpANvVidhHoPXtTvFP/HrZ/wDYQtv/AEataM9tbzywSzQo7wOZImYcoxUqSPfDEfjQBLWV4t1hfD/hy91hrc3H2aPcsQcLvYkADcegyRk9hzWrUV5bW95aS2l3BHcW8yFJYpFDK6kYIIPBFAHF3Hj46NcTWHiTSyt9BsaYaXL9qjjjcqsbPuCMpZ22hdpPGehzVO6+M3gqC5SES30yvEZRJFb7k24PPXJ5Vl4BwVOcda6Sz8D+EbOS2ltvD2nxyWsnmxOIhuD5B3E9ScquM5xgY6Cnv4N8KOIFPh/T9tujpEohACq5JYYHGCWY/Uk96AObj+Lfh9tROl/2brK6ltBSz8mMyueMqMPgEA5OSO+M1oeC/iR4b8XazLpWkm88+ODziZYdqkYTcvU4I3qCDjvjOKf4i+G/hPWoboSaalpPdMGlubZVWQ8gnkgjkqM8c4zWr4d8KeH/AA+yPpOmQW8qwJbmVV+dkUADJ9cKuT3wM00LU2qKKKQwooooAKKKKACuZ+K//JMvE3/YLuP/AEWa6auZ+K//ACTLxN/2C7j/ANFmlLZmlL+JH1PhXwD4ctfEt3PZTahJZz+Ufs2IQyySbWO0ksMZ24AGWJPA4Nc5+lX9F1rVtHjmXS9QuLMXCBJvKbG8dvx5PPUZNUK+WbVkf0XCNRVJOT912su3f+tQpR3pKUd6I7hX+D5r80dHpXhu11DwZqetJqEi3tgBK1qYRteLeqEht2SQWycKQMcnJFc3WhFrWrRaLJoseoXCadK257cN8jHg/wAwDjocCs+iTWlhUY1IuXO73enkgpp/1o/3T/MU6mn/AFo/3T/MUIqr09UdNrfhy1svCGm6/aahJcG4mMFzC8IQwybA4/iJwQTjcBnGRkVzdaGoa1q2oafa6fe6hcXFraDEETtlU4x/LgZ6Dis+iTV9BUI1IxtUd3d/d07DJfvR/wC//SunsPDlreeCL/XY9QkF5ZFXe1MICtE0gTcrbsnBPJC4HAJyRXMS/ej/AN/+laaa1qyaK2irqFwNOZ97Wwb5Ccg/lkA46ZANUmramU41JN+zdveV/SyujPrQ8Nf8jJpf/X7D/wCjBWfWh4a/5GTS/wDr9h/9GCsanwMrGf7vU9H+R9ReLNautG+yNb2MV2Z5hH5ZnKSMSQAsahTubBJ7ABSSRW2aoaroulapc21xqFjFcTWrEwO2cxk4zgj1wPyq/X4pOVN04qK11v8Ap1/yPziKlzO+w2T/AFbfQ1x11qEuleDP7Shs2u3t7QSeSHCbgF55PTjmuxk/1bfQ1zWnQxXGg28E8ayRSWyq6MMhgVwQa+j4caSqX7x/U+Q4u2o/P9C6jbkVvUA06kAwABwBS19CfDlDTWZYLxkQyMLmYhQQCxz05pPDuoPquiWuoSW/2Z5kLNDv3bDkjGe/Sn6T926/6+pf/Qqs20ENvCsNvGsca/dVRgDvWk2rspklGi/8he//AOuUP83oo0X/AJC9/wD9cof5yV5Wb/7lU+X/AKUj3eGv+RhH0f5EfhrWrrVb3UbeeyhhWzkCCWGcyozHOUJ2gb1AGQMgbgM5rcqho+jaXo4lXS7GK0EzF5BHkBmyTnH1J/Or9fGV5U5VG6asv683+Z+kQUlH3tzG13/kK6b9Jv8A0EVnRalK/iWbSGs2SOO1W4ScuD5mW2kBeox6mtHXf+Qrpv0m/wDQRTPIh+0/afLXztnl78c7c5x9M19nkzX1OF13/Nn5xxL/AL/L0RJVTUOtn/1+w/8AoYq3VXUetn/1+wf+hiu2t/Dl6P8AI8rAf71T/wAS/Mm1rWrqw17TdOisorhLxwpInIlA53MECnKqMEkkDkAZNblULrRtLutWg1a4sYpL6BdkU5zuVc5x9M81fr8/qSpuMVBa219fvP1yKld3Ket/8gW+/wCveT/0E1zus6lLpOhw3kVm1180MbKHC7VZlUsSfTPQcmui1v8A5At9/wBe8n/oJrLEENxYRwzxrJGUQlWGQcYI/UCvpuHWlTnfuj4vi746Xz/QsHrSr94fWkpV+8PrXvHxhXsruSx8Gi8iWBmiRm/fzeVGBvOSzYOABk9D0rQ8PX82qaLa6hPataSTpuMTEnAycHkA4IwRkA4IyBVLTNPstU8Jx2Go20d1ayg+ZFIMq2HJGfxArWsrWCztY7W1jEUMYwiAk4H418LjpU/aVFb3ud6+X39/L5n6/g1L2VN9OVfkTVgL/wAhfU/+uyf+ikrfrAX/AJC+p/8AXZP/AEUldvD/APvEv8P6o8bin/cV/iX6lTw9qUuqWk801m1pJFdSwGIuHPyNjJI45647VpVHBBDAHEMaxh3MjbR1YnJP1NSV9fJpvRH50yi3/IfX/r0P/oYqPT9Slutb1LTpLNoFs1iZJC4PnBw3OB0AKkc81I3/ACH1/wCvQ/8AoYq0kEKTyXCxqJZAqu4HLBc4B+mT+dU2raroNklVNY/5BF7/ANe8n/oJq3VTWP8AkEXv/XvJ/wCgmph8SEtyrrupS6ToyXkVm11hokZQ4TarMFLEn0z0HJrVIwSKgaCG5s1hnjWSNlXKsMg4wR+oqehtWAKr3n+ts/8Ar7i/9CqxVe8/1tn/ANfcX/oVY1v4cvR/kdeX/wC90v8AEvzJNa1q50/XdN0+KyiuEvXCkiciUDJ3MECnKqMEsSByAMmtyqF1o2l3WrQatcWMUl9AuyKc53Kuc4+meav1+f1JU3GKgtba+v3n63FSu7mf4h/5BMn+/H/6GtU/FOtXWjzWK29lFdfapxFsM5WRiWAxGoU7iAWY5wAFOTVzxD/yCZP9+P8A9DWl1PRdK1K8tru+sYp7i1J8iRs7o8kE4I9cD8q2oypxjF1FdXl+S80TNSbfLvoX6oeIf+QBqH/XtJ/6Cav1Q8Q/8gDUP+vaT/0E1nhf48PVfmOt/Dl6MxNe1KXTLa3mjs2uRLdQwPhwojV3C7znrjPQVpVHPDDcRCOaNZEDKwDDIypBB/AgGpK/Q21Y/GgFQW97Jp/gyO9jW3Jii3E3E3lRqN3LM2DgAZPQnipxTNP06x1Xwnb2OpWsd1bSKC8Ugypw2R+oBrxc7cVSg57cyv8Acz6zhO/tatuxd0C+m1LRbS/ntHtJJ4g7QsTlM/UA+/IB56Cr1RWdvDaW0dtbRiOGNdqKD0FS18jUcXJuKsj7yN7K+513w1urex8Oa3e3coit4L6SWVz0VVhjJP5CtL4a+L7fxt4fl1i3txbxreTW4j84SNhGwpbHAJXDbe2cVT+FAB0jVQQCDqLZB/65RV1VhY2dgkkdlaxW6SytK4jUKGdjlmOO5r+hsh/5FmH/AMEfyR8Fjv8AeJ+rLFFFFescpkeHf+PzW/8AsIn/ANExVr1keHf+PzW/+wif/RMVa9AGL4xiWfTbaFmkVXvrdSY3KMP3q9GHIPuKf/wj1n/z96v/AODS4/8Ai6XxT/x62f8A2ELb/wBGrXO+PNc1XS/Fvh2102+bZdXUcdxZC23ebEz7XcNtOSvBIDLgZY5HFAHQ/wDCPWf/AD96v/4NLj/4uj/hH7P/AJ+9X/8ABpcf/F1r1gfEXUL3SvBGrahp0zQ3UEBaORYw5TkZbaQQcDJ6GgEWP+Ees/8An71f/wAGlx/8XR/wj1n/AM/er/8Ag0uP/i68rk+JXijTtWOk2FjN4jsZ7grZaxPCIPOUiMEBVChyjM2Sq8henVqm07x145tdEmF3p630ltbo1xcspSVnkXjylWPbhW5+YH8aAPTv+Ees/wDn71f/AMGlx/8AF0f8I9Z/8/er/wDg0uP/AIuvMIfiX4ps/tq3mnW87xXUsas6SJGArSlIvlQnzXCoB2OR9D0Vj458RNoOr6le+H4YXtrZLm1iVpD8jTSxES/LnKiPe20Hg/mdLivrY63/AIR6z/5+9X/8Glx/8XR/wj1n/wA/er/+DS4/+Lrh/D/jTxPcaf4m8RXdklxZadDG1raWyNidEZ/NljLKGbcq5UfQd81l2PxI8bX8z3o8MpY2NvCY7i3l3+aZfNRC0Z2YIG/PPBANK4z0z/hHrP8A5+9X/wDBpcf/ABdH/CPWf/P3q/8A4NLj/wCLryS4+KXjC5X7Nb6ZFYyQzrHJK0LSl1aGUr/CAHLIvBA69MEEvb4t+K5L7f8A8I7FYwwTTI0M+5mnIDbIRsDFZcqMA4B3jjpl9bCuesf8I9Z/8/er/wDg0uP/AIuj/hHrP/n71f8A8Glx/wDF15nb/FLxLaWim68O/bHgjD3MSJItxs2oxm2hNuzL7QAc5U++K4+MPizz4EfwDLCZLd2KSSkEyIHWQDIyQskZGQDlSp4yMg0eqf8ACPWf/P3q/wD4NLj/AOLrnPihodrD8OPEcq3WqFk0y4YB9RnZT+7PUF8Eexp3w98X61rniPWdD1rS7e0m00LiW2LtHJkkHlgMdM4ODg9xzWl8V/8AkmXib/sF3H/os0pbF0v4i9T88VPyj6Utdn8KdF0zWrq+i1axWa3W35nNxs+zEq2HxuGRkDLfMF7g5FcYK+YfMknc/oaCoTqSpqOsbduoV1Hws0yx1nxzYabqUAntZRJvj3Fc4QkcjB6iuXrtPgl/yUvS/pL/AOi2rix9ScMJVlF2ajL8mYZlRpxws3FWdj2f/hV/gX/oBL/4ES//ABVH/Cr/AAL/ANAJf/AiX/4qp9R1i5X4h2OjW2o4RovMuLZ4AE2bWxh8ZZyQMAEABTnqK6uvyurj8wpKLlXl7yv8Uj4eOInJu0np5nG/8Kv8C/8AQCX/AMCJf/iqpn4a+Cf7bW3/ALEXy/srPjz5PvbwM/ervqzz/wAjGn/Xk3/oa0qWa453/fS2/mf+Yp1qmnvP7znf+FX+Bf8AoBL/AOBEv/xVH/Cr/Av/AEAl/wDAiX/4qp/DGsXWoeL9ZsxqJubS0+Ty3gEZSTd0TAyUAwCzE5bpxXV06+PzCjLllXlsn8UuuoQxM5q6k/vOB1D4a+CY7qwRNEULJOVcefJyNjH+96irn/Cr/Av/AEAl/wDAiX/4qui1T/j90z/r5P8A6LasS61i6/4WPa6Lb6ifK8nzLi2eABApVsbXxuaQsAcAgBQc8kVrDH5hViuWtLSLfxS6NkvETg3eT37kH/Cr/Av/AEAl/wDAiX/4qq2pfDrwdY2bXlpo4iuIWR43FxJlTvHI+au7rP8AEP8AyBp/+A/+hisaGaY51Yp1pbr7T7+pVSrUcH7z+8U6Vb5/4+NQ/wDA6X/4qj+yrf8A5+NQ/wDA6X/4qsPx/rF1pk+lW9lqP2W5u5yiI0AaN8FcmRyDtUAngfMxIANdWetc05V4U41HJ2lfv0MUoOTjbYz30q32N/pGodD/AMvsv/xVfMk3jDxRBNJDDr18kcblEUScAA4Ar6qf7jfQ18t+BtPtdS8bfZbzTv7QgLyF4fN2HGeWADKXIHO0MCfwr7Lg1yrOspO/w7/M9bLMLhKjnLEUozUVfVJ/dcrf8Jr4s/6GC/8A+/lH/Ca+LP8AoYL/AP7+VR8T2lrYeJNTsrKRZLWC7ljhZX3goGIX5u/Hes6vtOSPY+lhkmVyipLDQ1/uR/yN5PGPimMHy9evl3EscSdSeppf+E18Wf8AQwX/AP38rO0GBbrXLG3e3W5WSdFMLTCESZP3S5+7npmtj4maZp2k+KntdLi8iBraGVoCxJhkZAXQglipDZ4LHHrVypL4rHNSyrKuaNJ4aF2r/BH/ACIP+E18Wf8AQwX/AP38r1b4E3F5r9hq1zq2oX1xNHNGiv8AaXQ7dpOPlIzXhVe4/s0f8gfWf+viP/0E14HEfuZbUlHR6f8ApSOXOMqwOHoKdGjGLvuopPr2R6b/AGVb/wDPxqH/AIHS/wDxVH9lW/8Az8ah/wCB0v8A8VWH4C1i61e71cvqJvbWCYRwl4BE4YFt2FAyE6Bd2ScE9CK6uvzWvKvQqOnKTuvU+XgoTjzJGBfaTbNrGno018wKy9byXPQf7VXP7Dsf+el9/wCBsv8A8VT73/kN6d/uzfyFYlhrF1cfEW70mPUTJa28BM0DwBAjEJtCNjc5HzFjnHzAAZBrqp18XKC9nUaSi3u+77HNUw2GlK9Smm27bI2P7Dsf+el9/wCBsv8A8VVLWNHs44rZlkvc/a4RzeSn+Mf7VdBWfrn+otv+vyD/ANDFZUcfinNJ1JfexywGFirqnG/ohf7Kt/8An41D/wADpf8A4qj+yrf/AJ+NQ/8AA6X/AOKrD8SaxdW3jPRtJtNRMRuCGlt2gHltHkhiXIzuPAVVxzkniurrKpKvTjGTk/eV+p0RUJNq2xi6zpduukXjeffnEDnm9lI+6f8Aap9tolkbaI+ZffcX/l9l9P8Aeq3rX/IGvf8Ar3f/ANBNc/4+1efR/DlnJaag9nczOsUO2FXDuUOAxYEIgOCzYzgYHJFdGGrYqajTp1Gm33fbyMa9ChL3qkE7Lqk/zNn+w7H/AJ6X3/gbL/8AFUDQ7HI/eX3/AIGy/wDxVaEJZoULsrMVGSvQnHb2p461g8wxf/P2X3sX9n4T/n1H7kYPh/S7c6RCfPvhy3C3koH3j/tVf/sq3/5+NQ/8Dpf/AIqsm9v10vwHNftdy2ghViZYoPNcfvCMKh4JPQZ4BOTWh4Rubu88NWN1fTRz3Ese53jxg8nHQAZxgHAxkHHFa4mVf363M7czXX1NKapq0LdCb+yrf/n41D/wOl/+KrDGnQ/2rqK+fe4EyY/0uTP+qTr83NdXWAP+Qvqf/XZP/RSV6GQ16jxEryfw/qjwuKIqOCTS+0v1If7Nh/5+L7/wMl/+Ko/s2H/n4vv/AAMl/wDiqreF59Qns7n+05EknjvZ4gyRbFKK5C4H07961q+tlKcXa5+eXfcxTp0P9uKvn3uPspOftcmfvjvuq7/ZsP8Az8X3/gZL/wDFUjf8h9f+vQ/+hiq+mT6g3iLVra6kR7WNIHtQsW3aG37gT/EcqD7ZqnKbV77Ibb7ln+zYf+fi+/8AAyX/AOKqrq2nQrpV23n3pxA55u5CPun/AGq16qax/wAgi9/695P/AEE1MKk+ZaiTdyKHTYfJT9/ffdH/AC+S+n+9T/7Nh/5+L7/wMl/+Kqn4ln1C20AXGmSIkyPFu3Rb8oWUMAPXB69q2W6mhzna9wu+5S/s2H/n4vv/AAMl/wDiqgutNhElp+/vTm6iHN3J/e/3q1Kr3n+ts/8Ar7i/9CrGtUn7OWvR/kdeAbeKpf4l+Zo/2Vb/APPxqH/gdL/8VR/ZVv8A8/Gof+B0v/xVYfiTWLq18Z6NpVpqJiNyQ0sDQDyzGGIYlyM7jwFVcc5J4rq6+CqSr04xk5P3lfqfrEVCTatsYWv6ZAulyMJ74nfH1vJSPvr/ALVXzpVvn/j41D/wOl/+KpviH/kEyf78f/oa1ieO9YutO1HSLSy1E21xdz7RGYA0bqGXcXcg7QFyABhizDng1tRdevGMIyd7y79EmRNQg3Jrsbn9lW//AD8ah/4HS/8AxVUte0yBdDv2E98SLaQ83kpH3T2LVuHrVDxD/wAgDUP+vaT/ANBNZYXEVfbQ957rr5jrU4+zlp0ZkDTYcf8AHxff+Bkv/wAVS/2bD/z8X3/gZL/8VVbxNPqFvZW0unyIh+2QLMGi3lo2kVWA9Dg9ecVrV+guc7Xufj133KX9mw/8/F9/4GS//FVW0O0B0m3P2q+HyngXcgHU/wC1WtWPCbpfCbtYyRx3QgcxO6b1VucErkZ+maH+8haWuq3+ZrSrVad+STXo7F/7GP8An81D/wADJf8A4qj7GP8An81D/wADJf8A4qm6LNNcaNY3Fx/rpbaN5OMfMVBPHbmrdYulBO1kX9exP/PyX3s7T4R6Pb3Oiai8t1qYYai6/JqEy8eVH6NzXZ/8I/Z/8/mr/wDgzuP/AIuuW+FMjReEdblVzGyXsrBhGZCpEMfO0ct9B1q/8J9Z1PWtDvpdSuzfeRqEkNtd+UEE8IVSrcKoz8xB+UYIK84yf0vLl/slNL+VfkerTk5QjKTu2bX/AAj9n/z+av8A+DO4/wDi6P8AhH7P/n81f/wZ3H/xda9FdhZh+EoFtpNYgjeV1TUDgyytIx/dRHlmJJ/E1uVkeHf+PzW/+wif/RMVa9AGN4ukjisLWWWRY41v7cszHAA81eSTVv8AtnR/+grY/wDgQn+NVfFiJJY2iSKro1/bAqwyCPNWr39m6f8A8+Fr/wB+V/woAj/tnR/+grY/+BCf40f2zpH/AEFbH/wIT/GpP7N0/wD58LX/AL8r/hWT4xudM8OeF9Q1yTSLa4WzhMhiEaru9s4OPyNAGl/bOj/9BWx/8CE/xo/tnR/+grY/+BCf415zpfxU8CybYtXtrPT5pLmSCHy4/OjlCFVLq2xTje2w5UEMrDtmtSPx/wCAmQM1rNFhVeYSaU6mBH27HkBX5FbeuCeufY0Bc7L+2dH/AOgrY/8AgQn+NH9s6P8A9BWx/wDAhP8AGuCsviN4RurmZP8AhH76KNCixb9MfzZy6wsmyPbnnzl64x16Vt+G/E/g/wAQ6iljpdoZWkhaaOVtPZInChCyhyuNy+YmR1GfY0AdF/bOj/8AQVsf/AhP8aP7Z0f/AKCtj/4EJ/jUn9m6f/z4Wv8A35X/AAo/s3T/APnwtf8Avyv+FAEf9s6P/wBBWx/8CE/xo/tnR/8AoK2P/gQn+NSf2bp//Pha/wDflf8ACs/X5dD0TTzfXthGyGRIkSG08ySR3YKqqqjJJJFAFz+2dH/6Ctj/AOBCf40f2zo//QVsf/AhP8a4dfiH4KjivpL7SriyW0kdQZdNZRKqlQSpKjkF1yDyM808fEPwE4UwWV1cCXHkGLSJGE5KhiI/l+bAYE+maLgdr/bOj/8AQVsf/AhP8a5v4patpcvw28SRx6lZO7aXcBVWdSSfLPA5rEm+KHw4894rQ290YTun2Wv3I9pZnA25OMAEYzk1e8Y3Gh658G9c1rSrWBrafSblonMAU8Iw9PUUnszSl/Ej6nwUv3R9KWmrjaOnSnYr5bQ/oz975BXZfBaSOP4kaY8jqiAS5ZjgD921cbigd6yxFGNelOle3MmvvRy42lVq0JU7rXQ+xft1j/z+23/f1f8AGj7dY/8AP7bf9/V/xr46or43/Uun/wA/n/4D/wAE8P8A1cqf8/F93/BPsX7dY/8AP7bf9/V/xrPa+sh4iRjeW2PsbDPmr13j3r5Kr1n9m2KKXV9YEsaSAW8eNyg4+b3rmxvDNPA4adf2jdlta27t3OPH5LPDUXV507W6efqe1/2hYf8AP9a/9/l/xo/tCw/5/rX/AL/L/jT/ALHa/wDPrB/37FJ9ktP+fWD/AL9ivkP3Xn+B43vmdqd9Ym800i9tiBcHP75eP3be9X/7QsP+f61/7/L/AI1S1S1tRe6bi2g5uT/yzH/PNq0Psdr/AM+sH/fsVrU9lyx328u7Jjz3Yz+0LD/n+tf+/wAv+NUNfvrFtInVb22J+XgSr/eHvWj9ktP+fWD/AL9iqPiC1tRo85FtAD8vSMf3hTw/svaw33X5iqc/Ky5/aFh/z/Wv/f5f8aP7QsP+f61/7/L/AI0/7Ha/8+sH/fsUn2S0/wCfWD/v2Kx/def4F++MbULDY3+nWvQ/8tl/xr5AvWX7bPyP9a3f3NfYMlpaeW3+iwdD/wAsxVTQ7S1bRrIm1gJNumf3Y/uivfyXOKeWQqSUHLmt1t38md+X4+eCqN8qd0fIm5fUfnRuX+8Pzr7H+x2n/Ppb/wDfsf4UfY7P/n0t/wDv2P8ACvZ/10h/z5f/AIF/wD1v9Yqn/Ptff/wD45JX1FJuX1FfXOj2lqUus2sB/wBLlH+rH96r32O0/wCfSD/v0P8ACrq8ZQjNr2L/APAv+AZ0uIaigl7Nff8A8A+ONy/3h+de2/s3XNtDo+sedcQxZuI8b3C5+U+tetfY7P8A59Lf/v2P8Ko21ra/23ej7LBjyIePLHrJXBmHElPMMLOj7Nx2d732a8jlzDN54umqfIlr39S5/aFh/wA/1r/3+X/Gj+0LD/n+tf8Av8v+NP8Asdr/AM+sH/fsUn2S0/59YP8Av2K+T/def4Hke+Z15fWJ1rT2F7bYCzZPnLxwPer/APaFh/z/AFr/AN/l/wAapXlra/21p4+zQYKzZ/dj0FaH2O1/59YP+/YrWp7Llhvt+rJjz3Yz+0LD/n+tf+/y/wCNUNbvrFobbbe2x/0uE8TL/fHvWj9ktP8An1g/79iqGt2tqIbbFtAP9Mg/5Zj++KKHsvaR3CfPysu/2hYf8/1r/wB/l/xo/tCw/wCf61/7/L/jT/sdr/z6wf8AfsUn2S0/59YP+/YrL915/gV75S1m/sW0e9AvrUkwPgCZf7p96ntdQsBaxf6da/6tf+Wy+n1qLWrW1Gj3pFrAD9nf/lmP7pqe1tLU2sP+iwH92v8AyzHpWr9l7Jb7+XkT7/MO/tCw/wCf61/7/L/jQNQsM/8AH9a/9/l/xp32S0/59YP+/YpRaWmf+PWD/v2Ky/def4Fe+Zvh++sV0iENe2wOX4My/wB8+9X/AO0LD/n+tf8Av8v+NU/D9ratpEJNrCTl/wDlmP75q/8AY7T/AJ9YP+/YrbEey9rLfd/mTDn5UM/tCw/5/rX/AL/L/jWEt7Zf2tqR+2W2DMmD5q8/uk963/slp/z6wf8AfsVR061tTf6n/osBxcJj92P+eSV15di6WFnOok3p+qPPzXASx9FUXK2t9r9yp9usf+f22/7/AC/40fbrH/n9tv8Av8v+NbX2O1/59YP+/YpPslp/z6wf9+xXp/6w0/8An2/v/wCAfPf6oP8A5/fh/wAE5k3ln/bqt9stsfZSM+av98e9Xft1j/z+23/f5f8AGrbWtr/wkKD7NBj7Ixx5Y/vir/2O1/59YP8Av2KupxBTVv3b27/8AFwi3/y9/D/gmL9usf8An9tv+/y/41V1e9sjpN4BeWxJgfAEq/3T710f2S0/59YP+/YqprdrajRr4i1gB+zSf8sx/dNFLiCm5peze/f/AIAPhFxV/a/h/wAEzob6y8lP9Ntvuj/lsvp9af8AbrH/AJ/bb/v8v+NJBa2vkx/6ND90f8sx6U/7La/8+0H/AH7FfQvkufG6Dft1j/z+23/f5f8AGoLu9sjLZ4vLY4u4if3q9N31qz9ltf8An2g/79iqeq21sEtsW8I/0qL/AJZj+9ScIVE4d9DbD1VSqxqW2af3HQ/2hYf8/wBa/wDf5f8AGj+0LD/n+tf+/wAv+NZX2W2/59of+/Yo+y2v/PtD/wB+xXzn+r1P/n4/u/4J9Z/re/8An1+P/AJtfvrFtKkC3tsTvj4Eq/3196vnULDP/H/a/wDf5f8AGuf1e2thYnFvCP3kf/LMf31rozZ2uT/osH/fsVwZjgqWDjCLbd7v8j3MpzOWYxlUUeW2m9/8hn9oWH/P9a/9/l/xqjr99YtoV+q3tsSbaQACZeflPvWh9ktP+fWD/v2KpeILW1GhX5FtACLaTBEY/umuHDey9tDfdfmenW5/Zy9GUxfWOP8Aj9tv+/y/40fbrH/n9tv+/wAv+NOFra4/49oP+/Yo+y2v/PtB/wB+xX6B7h+O6DRfWP8Az+23/f5f8apaHeWa6Tbhry2BweDKvqfer/2W1/59oP8Av2KpaFbWx0m3Jt4ScHrGPU1a5eR/L9StLFv7dY/8/tt/3+X/ABo+3WP/AD+23/f5f8ad9ltf+faD/v2KPstr/wA+0H/fsVHuC0PQPg9qmmw6FqKy6jZoTqLkBp1GR5UfvXbf2zpH/QVsf/AhP8a4z4OWNlJoWpGSzt2I1JwMxKf+WUXtXb/2bp//AD4Wv/flf8K/R8v/AN1p+i/I9yj/AA4+hH/bOkf9BWx/8CE/xo/tnSP+grY/+BCf41J/Zun/APPha/8Aflf8KP7N0/8A58LX/vyv+FdZoZ/haaKefWZoJUljbUTtdGDA/uYuhFbVYvhiOOK51qOKNY0GonCqMAfuYu1bVAGT4p/49bP/ALCFt/6NWsDxtpPiy+8beF77S7iD+xbC7El5B57Ru2UkVmYAYdQCuF9Tn0xveKxJ/Z8EkcE03lXkEjLEhdtqyAkgDk8Un/CQW/8A0D9Y/wDBfL/8TQBsVj+NJtPt/C2oTapam7tEiy8AODKcjav4tgUf8JBb/wDQP1j/AMF8v/xNUtcvtP1rRrrTLrT9bENzGUYrp8oZfRh8vUHBH0oA4DxJq3w6aS/1O98PXp1Yh3nNmkhV5eRt38IzYiLYIx8mevWtpupfBiGyjit7O8vjZArI4hnleRI1yZJMH50HlDG7IBUYA4rtJNK8JTWUlpceG9UlSUlpSbGcF2KsC3A4OHfpjrUVjoPgiyEwtvCupoJ0dHBs7lvlYYZRn7qnJ4GByaF5g/Iw7/xN8NNNvF1BdKuF1Ty28qKWKSNg9upAjIY4VgIAM4/hGT0qLTV8L+Ffjxa6RaJOtxf6cxjBnVbe13bfkC45dvKTqdx3A4YZK71/4c8C32qSandeE9TkupCzO/2S5AYtvySo4J/ePzj+I1Z1PS/COpeILfXr3w1qsuo20iSxTfZLhdsiAhX2jClgCRuIzgkdOKel7i1F1L4p+DtN1l9Lv724tpkmeFnktnEeVbaxDY5UMduRnnPoamj+JHhySyu7gfbYntgpaGe1eNzuKBOCOjeYmD71V1XR/B+pzrcXXhnU2nV5HVxYzj5nbexYYww3fNhgQDzisXQPA/g3TbRYrvS/EeqzLOZvOure4BJwgCkIAGUeWhAIIBGRikM02+L3hdJYIHW8EzeWbhRCSLdGR2Lk91Gwg4/AEU7WfG/gjWIjo+sx38cZZXnE9rLD9kcNmMu4x5bEgFTnnioIvCfw+ikkdPB+pgyEFh9luiOpOAM4AO5sgcHJznNGoeGfCFzotxpMWh61b2928Ruz9imle4RJN4R2kDEgkYz1A4BHFAFrRPD/AIK8TadLZ/8ACPiKLT7jEaNI6svmJHKrgghgWUoSDyDkHvW/Z+DfDNmlmltpMMa2W77OAzfu9yhTjn0AH4VW0m70/TZr+eOx1uSW+uTcTO+nyddqoqjC9AqKB9Kv/wDCQW//AED9Y/8ABfL/APE0WQGfH8PfB0fmbNFiUSDBUSyBV4xlRuwpPcjBJ5PNU/HWk6fofwf8Rabpdsttax6ZdMqAk8srMxJJJJJJJJ9a3P8AhILf/oH6x/4L5f8A4msP4gag2q+Btc0yx0rV5bq6sJoYU+wSDc7IQBkjA5NJ7Mum/fi33PjP4UatpWk3V8+r3lvDay2+ySCW2MhnUqwwrAHBBIO04DdyMVxlduvwi+Jm0f8AFF6r/wB8L/jS/wDCoviZ/wBCXqv/AHwv+NfOOjVaS5X9x+8QzTLIVJVFiIXlb7Uehw9KO9dv/wAKi+Jn/Ql6r/3wv+NA+EXxM5/4ovVOn9xf8aI0Kt/hf3FVs5y5x0rw6faXf1I9F1bSYfhjq+l3l5bvczkG2tvsx82OUOh378YYFQwySCvQA7jXF13H/CoviZ/0Jeq/98L/AI0f8Ki+Jn/Ql6r/AN8L/jRKjVdvdf3E0c0yyk5NYiHvO/xROHr1z9mj/kMaz/17x/8AoVc3/wAKi+Jn/Ql6r/3wv+NeifA/wP4z8Najqc2s+FtWt0nhRYyIN+SGyfu5ryM8weIq5fVhCDbaWiT7o4s4zbAVMJKMK0W9NpLuvM6bwxY38fi/Wr650+6sreT5IN04kWcbsmQ/MSDzgLgBVGPp1dP+y6p/0A9X/wDAN/8ACj7Lqn/QD1f/AMA3/wAK/Nq+U5pWlzPDT2S+GXQ+NhisNFW9ovvRmap/x+6Z/wBfJ/8ARbViXdjfzfEe1vF0+5jsoIcteLOCsrFWHllN3yoM54Ulmx0xz0V/p+sS3Ni6aDq5WKcs/wDob8DYw/mRVz7Lqn/QD1f/AMA3/wAK0hlWZ0orlw89YtfDLq2S8VhpPWot+6GVn+If+QNP/wAB/wDQxWn9l1T/AKAer/8AgG/+FU9Y0/WLjTZYYdB1dnbbgfZHHRgf6VlQyTMlVi3h57r7L7+hU8Zh+V/vF96Od+IFjf38+lQ2Wn3UyifdNdQThDbKCpyFLAMxxgE52jdwc4rqz1p/2bVP+gHq/wD4Bv8A4UfZdU/6Aer/APgG/wDhTnlOaTpxp/Vp2jf7MuoLFYZScvaLXzRFJ/q2+hrlfEMF5c+ALaGw019RuGjhCwibywOB87fMu4DrtyM8Cute11Qow/sPV+Qf+XN/8Kr6VYavb6ZawS6Dq4kjhRWH2NzggDNXQyjMqS5lh53TT+GXn8xTxeHk7e0W3dEWiQPa6NZW0jTu8UCIzTkGQkKBliMjPrVyn/ZdU/6Aer/+Ab/4UfZdU/6Aer/+Ab/4VhLJczlJyeHnr/df+RaxmGSt7RfejAlWR9B1hYbWW7kMlwEgjm8ppTk4UP8Aw56Z7U3wHZ3dj4bhhvoZbe4MjyPC7AiLc2di/M3yDoMnNa2m6frEKXAk0HVxvuJHX/RGPyk5FW/suqf9APV//AN/8K6a2VZnaVNYedm7/DL/AIYzhicNpJ1F96GVRtv+Q7e/9cIP5yVo/ZdU/wCgHq//AIBv/hVSHT9YXVbq4bQdX8uSKJVP2R+SpfP8xWNPJMyUZ/7PPb+V915FyxmHuv3i+9HN+ArG/trzV7i+0+508TzjyYZJxKpUFvn3biS7ZyegHygdM11lP+y6p/0A9X/8A3/wo+y6p/0A9X/8A3/wp18pzStUc3hp/wDgMvQUMVhoKyqL70Zl7/yG9O/3Zv5CsSxsb8/Ea81CTT7q2s1gKJP54dbliEySu75Qu3CqF67iTzXRXOn6w+qWc66Dq5jiWQOfsj8ZAx/Krn2XVP8AoB6v/wCAb/4VrHKszpxtHDz1i18Mu7/rUl4rDSetRb33Qys/XP8AUW3/AF+Qf+hitP7Lqn/QD1f/AMA3/wAKp6pp+sTxQLHoOrkpcxSH/RHHyq4JP5VjRyTMlUTeHn/4C/8AIueMw/K/3i+9HO+JLG/uvGmjTQafcm1gIkmvY5xhcE4j2Fhwc5ZsEkAD6dXT/suqf9APV/8AwDf/AAo+y6p/0A9X/wDAN/8ACnUynNKkYxeGn7qt8MhRxWGTb9otfNFDWv8AkDXv/Xu//oJrnvH1nfX/AIbs7XT9OnvJHdQzxT7DbqUIMmNy72GflBOM4Paun1Ox1efTbqGPQdXLyQuqj7G/JI4qWC01VII1bQtXyqAH/Q364+laUMpzOjyzWHndP+WXYU8Vh5XXtF96GwrthRSXJCgZc5bp396eOtP+y6p/0A9X/wDAN/8ACgW2qZ/5Aer/APgG/wDhXK8jzP8A6B5/+Ay/yL+uYf8A5+L70cvfR3EngOaO0099RnKtstln8nzD5h4LZGB688jI71oeEbWex8NWNrc+f50ceHE2NwJJOOCeBnAGTgY5q5o+n6xbadFDNoOrq6lsj7Ix6sT/AFq59l1T/oB6v/4Bv/hXXXyrM2pU1h525m78sv8AhjOGKw2kvaLa26GVnWWfter4VmPnLwpwT+5Toa1Psuqf9APV/wDwDf8AwqpZafrEV3fSPoOrhZplZD9kfkCNR/MGsaeSZkoy/wBnnt/K+68i5YzD3X7xfejnvhvY31lpVydQsbjT5ZrjeLWSbzViXaAArbmLE4yxOMsTxXU0/wCy6p/0A9X/APAN/wDCj7Lqn/QD1f8A8A3/AMKdfKc0rVHUeGnr/dkKGKw0IqKqL70Zrf8AIxJ/15t/6GKw/DFjfx+MdavrnT7myt3zHAWnEi3A3ZMh+YkHsFwAq/Xjozp+sf2ytz/YOr+WLYx5+yP97cDVv7Lqn/QD1f8A8A3/AMK1/srM4RcY4eeqS+GRP1nDSd3UWj7oZVPXP+QLff8AXtJ/6Cav/ZdU/wCgHq//AIBv/hVbVLHV59MuoItB1cySQuij7G4ySpArCjkmZKpFvDz3X2X/AJFzxmH5X+8X3o5TxLY3GoeH1gtJJkmVopF8qUpu2spIJ7jGeO9bLdTU8Wl62sSKdA1fIUA/6I1O/szWv+gBq/8A4CNX3zwWK29nL7mfkvsqn8rK1UtW+5a/9fcX/oVa39ma1/0ANX/8BGqtqGja9MsAj8P6udlxG7f6I3QHJp08DieZfu5fcxqjUv8ACzJ1axuJ9d0e9hkm8u2kk85BKQhVoyASv8RzjHpWtVn+zNa/6AGr/wDgI1H9ma1/0ANX/wDARqTwWKaS9nLTyYvY1P5WZWsf8eJ/66R/+jFqDx5Y6hf6jo8dnp91LGs4ea6hnCm3UMp4QsAWbGN3OF3cHNaeo6Pr01qY4/D+rlt6H/j0YcBwT+grbNtqmf8AkB6v/wCAb/4V4Wa4DMI1KdSlQlK1/sy627H2PDUqdOhUhVly3a30/MYetUPEP/IA1D/r2k/9BNaX2XVP+gHq/wD4Bv8A4VU1jT9YuNJvLeHQdXaSWB0QfZHGSVIFeBhskzJVoN4ee6+y+/ofT1cZh3CSU1t3RzPiaxuL6ytltZJlkhvLebEcpQMqyKWDeo25471rVZGma1j/AJAGr/8AgI1H9ma1/wBADV//AAEavu/qWKtb2cvuZ+T+xqfysrVjxWzXnhJ7VJJY2lgdA0TlHBOejDp9a6H+zNa/6AGr/wDgI1VdK0bXrfToYZfD+rh1ByPsrHuaqOBxSi/3ct10fmNUqi+yyrosU0GjWMFznz47aNJcnJ3BQDz35zVurP8AZmtf9ADV/wDwEaj+zNa/6AGr/wDgI1S8Dim7+zl9zF7Gp/Kzs/hYrN4O11UilmY3kwWOKTY7nyY+Fb+Ense1aHwg03UtN8LSLq2n3Gm3M908xspJhKtuCFARG3MWUY5JOSxY4GcVQ+GdxcaNpF9BqGkavDJLfNKg+wyNlTGgzwPVTXVf8JBb/wDQP1f/AMF8v/xNff4GLhhqcZKzsj2aS/dxTNeisj/hILf/AKB+r/8Agvl/+Jo/4SC3/wCgfq//AIL5f/ia6jQPDv8Ax+a3/wBhE/8AomKtesbwuZJG1S5a3uIEnvjJGJoyjFfLjXODz1U/lWzQAUUUUAFFFFABRRRQAUUUUAFFFFABRRRQAUUUUAFFFFABRRRQAUUUUAFFFFABRRRQAUUUUAFFFFABRRRQAUUUUAFFFFABRRRQAUUUUAFFFFABRRRQAUUUUAFFFFABRRRQAUUUUAFFFFABRRRQAUUUUAFFFFABRRRQAUUUUAFFFFABRRRQAUUUUAFFFFABRRRQAUUUUAFFFFABRRRQAUUUUAFFFFABRRRQB//Z">
            <a:extLst>
              <a:ext uri="{FF2B5EF4-FFF2-40B4-BE49-F238E27FC236}">
                <a16:creationId xmlns:a16="http://schemas.microsoft.com/office/drawing/2014/main" id="{528001F3-B39D-8545-B270-EB316F38AC6B}"/>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noAutofit/>
          </a:bodyPr>
          <a:lstStyle/>
          <a:p>
            <a:r>
              <a:rPr lang="de-DE" sz="3000" b="1"/>
              <a:t>Whistleblower </a:t>
            </a:r>
            <a:r>
              <a:rPr lang="de-DE" sz="3000" b="1" err="1"/>
              <a:t>protection</a:t>
            </a:r>
            <a:r>
              <a:rPr lang="de-DE" sz="3000" b="1"/>
              <a:t> </a:t>
            </a:r>
            <a:r>
              <a:rPr lang="de-DE" sz="3000" b="1" err="1"/>
              <a:t>rules</a:t>
            </a:r>
            <a:r>
              <a:rPr lang="de-DE" sz="3000" b="1"/>
              <a:t> in G20 countries</a:t>
            </a:r>
            <a:endParaRPr lang="en-US" sz="3000" b="1"/>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5Ap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xr49yfEpddhfwRNqMdra6RLcy/ZmABmE8YGFMb+a2wt+7yuRnmgD2Wivm/WfH/xl1B9TS20O6sLa2uZlgMWjzCWdDDchEJLHGHjiO9e8i/Q3/EvxN+J/h23e61LTdPs9NlnaJLubTpmNqiTMgLr5gMzOoBwu3Gc8gU7CvqfQNYOs+MPDuj6g+n6hfSR3KKrMi20smAenKqRSfDnWbvxF4C0HXr+OOK61CwhuZkjUhVZ0DEAEk459a89+In/I86h/1yh/9BrgzLFSwdB1Iq7RlWq8lPnR2/8AwsPwl/0EZ/8AwAuP/iK6LTry21Gwgv7OTzba4jEkT7SNykZBweR+NfOnhn+0VOoJqNxJOy37iF3jCfusKVAA7DJH4V6zavqsPwh0q90YzNd2dpb3IhiUFrhE2s8WO+5QwGOckVy5XmU8ZKcZJK1tvMzw9d1W01sd1RXjVx4t+KVhexWsHh9Llbq0a9D3FtKxiaTzHWP5MKBFiJCpIJyeeldFpXibxXfab4ot5bW2e70hjYQ3FpEQtzcnJEiqWbaqq8WQSSG3jPFewdR6HRXmHjnxh4q8NeILbS7KzS7haJUh8yxmle7YQyu7CRGChgY1GzGTuOO1Yet+NfiMNQfVNI0S4NjvmSGCXT5sSoHYRyMPvLhBvIxz07igVz2uivN7nxZ41j8O+H706LHHeXkMr3MSWE8waVWURxAAqYt6lm3vkLtrNsfFnxM1BkW202yhjBj3zz6RcJuLtCroEaQEeX5knzZIby+3NFguetUV4/YeOPiHqOoPp9pplkLhJ4refdpc+y13LATIzeYFbPmSfICCoUEng5raJ4u+LGpTLeXOh29ktqrmW2+wzYnOYgYvmIw65fDgsDzwcU0rhc9porx3RPGvxU1CGWW48NWdn5G+V42spyz7TEPIGWGG+d/nG4Hb060aZ43+JEkV1fT+FXne1JjMEdpLEs25lUFN7ZJVnBYkD5VbjjNKwXPYqK4P4Y+IvGmsavq9n4q0W3sI7QhYXiilTc291Iy+QwKqrAqf4q7ygZX1K9tdNsJ769k8q3gQvI+0tgD2GSfwrC/4Trwz/wA/d1/4L7j/AOIqf4if8iRq/wD17NXi3xCvL+3udKt9PuNSgmnnxvt4S8KKCuWlwrHGMgLxknkgDNfI8R8Q4jK69GjRgnzpvW+lvQ9HBYOGIhKUm9D23SPFGiatfCxsbqV7goZAkltLHlQQCQXUA9R+dbVea+Df+R3tP+vO4/8AQo6zfFeteNNL8f6hLpcOrajAit5Np9ncQRoIPvkBCsqb+flkWTd8uCK9Ph3NJ5rgIYmpFJu+i8nYwxuHWHqumnc9coryOPxZ8TrhJp7bTLD7NC8ixNJpM6vdIqSusgUygx79iKFIJBfPoKpt8QPisovpI/A8E3l3JhjhEMwdOXIySQGGyP7y95Fr27HKe0UV41/wlvxPsNOudQudIWb7ZOzW9uNOldrJcW+0MVf5lxJIOmQVPXpWz4T1rxrq/ha8k1a3uLPU7vULWOGJLRo/skMkcLSYLZyFzLyeQeDTsK56ZRXlPifx34ws/EOt2OkaXHewWVwtuNmmzOYQUgYSM4fa+TI42qMjaDzznNj8VfE+8XS9SutNNrBKm2TT7fTZRIZAtuxLOWJHLSgDA+6QST0S1Gz2iivENN8YfEzVrqK7l0xtOjgMpxJZvDBIvlo6+bvOVAYspIYDium/4TPxVdeFtC1y10lbddVaSYRmxluWjj4MEbKjDazjq5+VfSgVz0mivI7Hxd8TtQmWODSbO3QLG0ss+k3A2SNJEjwAGQbvLEjtvHDbeAOajg8dfEK6vn0+10uyN5GIYpkOlzlbcuiEzM3mAEZYjy8g45zgU7Bc9gorxaw8WfFi/vHkl0a2shYtOzxiwmK3G1HxEQWHJKqQysR83Q8VY03xr8VL5r3f4Zs7L7OZZAr2U7k7AxEGdygscL84yPm6dKLBc9horx618cfEZnurubwrJOLCSbdBDaSxieMNGAqbjlpAGY5wBwQM9a6H4b+I/HOq+JdU03xVodrY29qh2SQxSqC4bAwzZVgy/MMHjpRYLnoFcPr3xb+Hehaxc6Rq3ia3tb61fZNC0MpKNgHGQpHQiu4r4X+M6RyftC61HIlo6NqUYZbtykLfKnDsOQvqa5sTWdKKaXU97h/KqeaYmVKpJpKLenlbv6n1F/wvH4Vf9Dha/wDfib/4iu48P6xpuv6Nbaxo90t3Y3S74ZlBAcZxnBAPUGvgD4mwaTb+K3TR47eKBreFpIoGVljlKDzFypK/ezwpIGa+s/hLe6lp/wCzPo1xo9o93qX2Bo7SJR1laVlQn0UEgk9gDWWGxUqs3FrY78/4foZbhqVelNvn7200v0PWqK8UsvE3xO0u4h0+5sbi8vbS2FtKk9hJMl46yP8AvxNFhVPlGNmGDkgqADTYfiH8VJRbiPwfD81rI5eSynUSyDzeVAPCjZHwxBbf24rtWp8k3Y9torzSy1nx0LvxHDqUe94LHy9OFtYPGks3nSxiVSWbqDESpJ456Zqx4w1zx1ot5JHo2nQ6nZ21vCnz2kjyzSNHMXk3KwBCmNMqFyd+MgkU7Bc9Dory7RfFPjYweJtRvbKWdLXT1l0uJNLljFyyyTL5gRm3ZYCMmMnOOR1qDwr4u8eXGmeINV1fSpVlt9NWSws006QB5FlnUsMnc2VWJiuQcEYpDPWKK8p+H3iHx5rHiKK51rTrm1tfs84MAt2iidkZgjfONwLAKeT3qpJ47+Ia28bw6GtxMYg4i/sW5jEk2U32+4v8vlgufMPDbcAdaBJ3PYaK8h1Hxn8QtJWH+1YdNSK4uFgFxFo9w3lk+Sc7BKS5IkcADH+rJ55AjufGnxVjGmynwvaBb2bY8Is598OBECpYM3Lb5GBIAGzBzzTsFz2KivF08YfFfS30nT5tAt9T3wwtNdmymQuzLHuiIUsFddzkscA7eg5qxe+MfibaS2drcaFBci4XMklpp06sN8MbgLlyF2M7gknPy9OopPQaPYKK8c1Xxv8AFKyjiit/CMEgilW3kmkgmYTMU3qVCkkKysikkcOHHpXsSFiill2sRyPQ0CuLRRRQMKKKKACiiigAooooAKKKKACiiigAooooAKKKKACiiigAooooAKKKKACiiigAooooAKKKKACisXxhFHcabb28yCSKS+t1dG6MDIuQfanf8Iv4c/6Alh/35FAGxUF9Z2l9bm2vrWC6gYgmOaMOpx04PFZ3/CL+HP8AoCWH/fkUf8Iv4c/6Alh/35FAGuiqiBEUKqjAAGABXNa74K0nWNVk1K5mvo5pFVWEUwVTtGBxg1e/4Rfw5/0BLD/vyKP+EX8Of9ASw/78ioqU4VFyzV15icU1ZoxP+Fb6H/z+ap/4ED/4mup0iwg0vS7XTbXf5FtEsUe85baBgZPeqP8Awi/hz/oCWH/fkUf8Iv4c/wCgJYf9+RU06FKlf2cUvRWFGEY7I2KZDDDCrLDEkYZi7BFAyxOSeO5NZX/CL+HP+gJYf9+RR/wi/hz/AKAlh/35FalGs6I5UsqsVO5cjOD6inVj/wDCL+HP+gJYf9+RR/wi/hz/AKAlh/35FAGxRWP/AMIv4c/6Alh/35FH/CL+HP8AoCWH/fkUAayIiliqqpY7mwMZPTJ/IU6sf/hF/Dn/AEBLD/vyKzPFXhzQYPDl/NDpFnHIkLFWWIAg+xoA6uivNviXrXgbwFFpran4aW5fUZXjhS3hiH3F3NlpGVc46Lncx4ANaviz/hCvDPg668U6loUJsraBZjHFahpX3YCoq93JIAHqaAO0orhfCd78N/FDpDo1vptxcmyhvng8gb4opVDIX4wCQemfWr+ueHdBiutJWPSbNBJfBHCxAbl8qQ4PqMgH8KAOg1jT4NV0u40663iG4jMblGw2D6Guf/4QXTf+ghqv/f8AX/4muQ8f+Nvhl4J1q+0jWdBY3Vnp0eoEQWSuJI3mEQVORl8nJHHAJzV+fxZ8GrdrpbjUNAga0kEdwJEAEbndwTjB5Vl4zyCOvFcuIwOGxVnXpxlba6T/ADNIVZ09IyaOs0Twnp+k6muoQ3F7NMsbRr50oYAMQTwAP7orfrFh8N+GZoUmj0axKOoZT5AGQenas1vDug/8Jalv/ZNn5X2Bn2eUNu7zFGceuK1o4elh4ezpRUV2SsvuRMpym+aTuzrKK8zs9d8FSeLb/wAO3vhCbTJLGaKF7q7t4RA7yk+SqlXLEvgkcducVseG5/hx4kuri10JNI1CW2jjkmWGHOxZBuQk4xyOR7VqSdpRXKaz4c0GPUdISPSLNVkumVwIgAw8pzg+vIH5Vk+JNW+Hnh/xlo3hXUtJt0vtXjlkhdbVTFGEBP7xv4d2GC+pBoA79ERCxVFUsdzEDGT6n8hTq850XxJ8Ida1Ox03S7vRLq7v13WsaQn96MMRglcchGI9QM9K2vFnh3QYNAuZYdJs45F2YZYgCPnXvQB1Uscc0TxSxrJG6lWRhkMD1BHcUqKqKFVQqgYAAwAK82+JuveA/h+li2r+G1n+2LO8Yt4oRhYVDOSZHQZweACSewp0vib4RwaRHql1NpFtA6bsS2+HBzGCpXGdwMsYx1ywoA9IpqoiszKqhmOWIHJOMc1gWuh+FL7TI76y0vT5reeISxSLCMMpGQRXO3j+D/DfgjR9Y1rR4ZEuPs0DOluHbfIAAx7kZ5PU0Aeh0Vyvhey8G+JPDthr2l6PaPZX8CzwM9sEYqemQehrS/4Rfw7/ANAWw/78igDYorhVs/Cmj+Hdc1vWNNtBZ6dPdSyuYQxSKMk4A9gOBWFY+MvhoLKW48QaJF4ZZJkiEWpwRhm3pvUjy2cD5cls4K4O7FAHq9ea+KPgj4C8Sa/ea5qlneSXl5J5kzLclQTgDgduBW94ag8BeJLOW80K10u/top3t3lihBUSKcMucc4PHFLZ+HdBbxNqULaTZmJLa3ZEMQwpJlyQPfA/IVMoRkrSVzahia2HlzUZuL7p2/I47/hnX4Z/8+F//wCBZr0jwpoOn+GfD1noOko6WVmhSFXbcQMk8nvyTXlmj/Ev4Q32rXun3Gmw6abQupmureIo5WfyNoCMzBi/ADBSRyK7bws3w98UJeNoNvpl79im8i5C2+1oZMA7WDAEHBB/GlGnCOsVYvEY3E4hKNao5W7tv8zsaK5TUPDmgr4h0uFdIs1jkSfeoiGGwFxkd6y/Fup/Drwrq1rp+vafZWf2m2kuVna2BjVUeNMEjncWlQAAHNWcx39Fee6Tr3wl1bVrLSdOudDub2+jEltEkXMikMw5xgHCOcHn5Txwa1vEnh3QYba0aLSbNC19boSsQGVMigj6EUAdZRXn/ifVvhv4Z1k6ZrtjZWLfZFuhM9sDGQ0hjVBjJLlh0ArKvfHHwbtdUtrAzaTKZ7drkzRQBoooxGsgLNjqyuuFGSdw45FAHqtFcV9j8G614Kudb0Kz065tpLWZoZ4ocEMoYHqAVYMCCDggiszx9qXgvwL4b07U9V8OxXJvJktokiiiXMhQt8zyMqLwp6nk4A5NAI9GdEfbvRW2ncuRnB9adXm3irX/AIdeGdD0LV9V0RY4NbuIYLZRZgvH5gzukH8KqOWPOPetTwS3gvxdp95f6XoMK29tfT2Jae1VDI8TbWZR/dznGcHjpQFztaK86vT4T8MfDe48Ua1osNxb2au83lwq0jDzSoxuIHcdSOKz7Xxp8JDYfadRi03TJBCJ3t5o45XSMsVVyYS6kEg4wx6H0NAHqtFYVloHhW9s4by00rTZreeNZIpEiUq6MMgg+hBrP07QfDy3+uNcaXZeTb3C43RAhF8iNjj0GST+JoA62ivG4viH8M0tLLUNU8J3+j6ZqDKbK/vNMUQTxskjrICpYgYjJwQGAKkjBzXV6Hf/AAx1vXZtD0ltGvNRhjMkkEcQJCjbkg4wcb0zg8bh60CudzRXKHw7oP8Awlawf2TZ+V9hL7PKG3d5gGceuK59fFHwnTU5NNvl0zT7xb2WzWK5gCl3jfYWBGQFLcAkjJ4oGel0V5Hp/j/4QX99dw29vZtbWoYveG1AiYBIm+Uffb/XIBhTk/hnqrjT/CGqeCbjW9FstOuLWexkmtrmGMYYbCQwNAXOyorzrx3qvw98BaDp+qeJtMtobW6kFusqWwfEnls4BHXnYQMZJJA71DL4o+FNmxg1qPTNGvY7UXVxaXsCrJbqVDbXK5UOFIJUMSBzjFAHpdFYVloHha8s4by20iwkgmRZI28gDcpGQcEZ6VQ8SeHdChisTDpNnGXv4EbbEBlS3IPsaAOsorzzxhq3gLwvfXVnqOgI8ltph1J/JtUYeUJViwMkfNuccemar/DzxB8PfHl5eQeHvD4lSxyt3PJaIscM24r5JOeXwN2ACACMkE4oA9Lork/Ffh3QoNDllh0mzjcSRAMsQBwZFB/Qmsvxve+EfC95Y2H/AAh8+sahexyzR2mm2SSSiKIAySEMVGBuUYzklgADQB6BRXmU/i74OW4uPtV1pFtJbMizwy2rLJGzBiFK7ck/KwOM4KkHkVu67o3hmbwZfanpunWDRyae89vPFGOQYyyupH4EGgDsKK4vxKPBnh+90uzvtBgaTU5Jo4PLtlIBiheZt3p8sbY98Vy/grxt8OvFvieDQdL8LyCSa2S4Es1tEoXdCswBTdvA2uPm27ScgHIoA9corH/4Rfw7/wBAWw/78iuesrHwrpfgR9e1bTbPyLS2kuLiRogzbU3E9epwKAO5orzbw74k+FmtaDZ6xHDp1nHdRpJ5N3AI5Yt7OgV152tuikGM9UNbfhSPwD4q0ldW8P2umX9kzlBNHBgEjHqAehB+hFAHXUVymieHNBlvdYWTSLNxHfbEDRA7V8mI4HoMkn8a0/8AhF/Dn/QEsP8AvyKANiisf/hF/Dn/AEBLD/vyKP8AhF/Dn/QEsP8AvyKANiisPwlbwWj6xa2sSwwR6gQkaDCqPKjPA7ckn8a3KAMnxQCbWzwM/wCn23/oxa1qyfFP/HrZ/wDYQtv/AEata1ABRRRQAUUUUAFFFFABRRRQAUUUUAFFFFABWR4zYL4V1JmICi3YknsMVr1k+Mf+RX1H/rg1AHL/ABA0/wACeONOhsdY8SpFDGHBFrqaxiRHXayOMkMCPUZHUEGo9W0b4c6t4Zg8NaprkF5pMF1HcpbS6mCv7vlIyc5MakDC57CtH4k+NZPCI05YtPjvZb3ztqvK6cxpu2jajks3QDH41p+HfFWn61NFbQx3EF28DzPDLHgx7H8t1J9Q/FAHPfD7Svh14Etry28O6xZww3Uiu0cmoK4QLkKi5PCgHAHpWpr3iTw+93o5XXNOYJfhmxcpwPKkGTz7iurrJ8Qf8fmi/wDYQH/omWgDhvG/hL4WeMdcXWdc1W1lu1iEQaPUVQBQkqjgH0lb8Qp7VkXXwx+DtwuoxtqyRw6hci5nji1RUG8MzjBHzYEjbwCThgOwxXU+K/iG2h+Mv7BGkm7RI7eWZ45HMoSRnBZUCEEIELHLLxXV6FrVjrSTtYs7CBkV9ybeWjSQf+OutCB76leDxJ4bigji/wCEi0+TYoXe92hZsDqTnrWY3iTw/wD8Jgkn9uads/s9l3faUxnzF4611tZDf8jnH/2Dm/8ARi0Acn4i0f4e65NqNxdeIY4LjUJrWaSa21MRukltnymQg/KRk59at+BbXwD4M06Wx0TW7NYZTGz+dfrIxKRJEvJP91F/HJqtp/xKWfxfc6LNpLLbQ3slkbmF3cxyLKsSGQbAqh2YYwxPtXaaHqdrrOlQanYszW86lkLLg4yR0/CgDA1vxJ4ebUtHZdc00hbtixFynA8p+vNc54u8JfCvxVr8mvazqVpNqhWBYbldSCvbiJiyiPBwuSzZ9cmu513/AJCei/8AX43/AKJkrl/FHxF/sPxk+hf2SbmKGOCSd45HMoSTfucIEKlUCEnLDjpQBy1t4J8J2fxG0bxJYeNrG20zS4oQmnLcA+bJFbtbo7sZNpIRsZ2g8YzXdeLvEnh+Tw9cpHrmnOx2YC3KE/fX3rd0TWLLWEuWsmdhbSiKTcu3DGNJB/4661B4y/5Fu6/4B/6GtMSOd8Y2Xw78WyWz69qWl3QtoLiGNWukKhZ0COcHvgDB7Vyd58NfhLdJcxzeIpXjuI/L8ttYVkj5jLMqnIBYwoTwc4rsviV43k8IzadDDpqX0t7HO6o0roT5QU7FCo5LNvwOg962PD3ifTtanW2t1niuTA0zxSx4KBZGiYH3Dqw/CkhlLRNR8IaF4ctNF0/XLAWllbLbwiS9V22KuBlick8VkpN4N17wdoljq2tWW21Frcqq3ioRJEAy559RyK7yb/Uv/umuM1XxN/wivw50bUvs8c5kFpbASyFEUybV3EqrHAz2BoYJF3wzf+EfD3h+x0Ox8Q2b2tlCsMJmvUd9i8AE55wOK0f+Eo8N/wDQe0z/AMCk/wAayfCXjiz1uCyjuLO5sL+6kMX2d0YhW2NIDkgHaUTcCQOCOK62hiRw9rqPhHVtC1rSNW1TTJrK+ubqKaJ7pQJI3JB755B6iuNm+F3whuAz3uvyXty00crXNzqyyStsQxhSTwRsbb0zwDnPNegNq39heE/EetND54sJry48vdt37CWxnnHT0rN8M/Eiz1C3mbU7GSyZJFWJ4t8kU6M0SBkZkQ8PMqnjqDyaFuN+ZpeF7vwX4b0ODRtK1rTo7OAuY1a8RiNzlzzn1Y02y8SeHh4o1OQ65pwRra2Ct9pTBIMue/uK6ysmx/5GzVP+vW1/nNQB51pvgP4VWOtRauuvma5gujc2wm1YMluxm89gi5wAZOTnNdB4BtfBPguwu7LS/FIuIrq5e6k+26mszCRzliCeeScnOapeGvipBqWpSwXulPb2374JcQs8oV42fMb5RQGKxsw2luAfx9CsLqK+sbe9tyTDcRLLGSMHawyP0NPoHU5nUfEnh5vEekuuuacVVJ9xFymBlVx3rjfGPgrwDr+q3esR+MGstRuZopPMXVAy2+2WGRzEpbCM/kIMjpjOOufR9S/5GbR/9y4/9BWuU1L4lpp/jO90SbSme0spvKuJ4nd5I18gS+YybNoTLBfv5yRxS6g9in4f8K/DDQ7qyurHWYPOs7hLlHk1MOWlWOVNzZPJImkJ9zmui8TeJPD0ltZhNc05iL+2Y4uUOAJFyetdBpGpWuqW8s9ozFIriW3bcuPnjco3/jymqnin/j1sv+whbf8Ao1aAOa8QWHw+13xDa67qGtWbXtskaRlL9VUBHLrkZ9WNct/wrT4RDy1TXpI4okHkxJrOEilEaIJ1GeJcRR/N6qOOtdb448eTeHfE1rotvo/9oSTW6T7UlYSuGl8vbGoRgSOW+YqMd66Lw94h03XvM/s95G8uKGZt6FfllTen6UIHuczaS+DvDfgS90bS9etZUENxIXnvlklmlk3O7sxPLMzE/jR4qi8GeLvDtrpupeJktkjCuGtNSWJs7CpVhkhlIJ4YEd+oBrrPEv8AyLmpf9ekv/oBrn/G3i1vCeiaPMtrDcPezLbL50rIqEQvJklUcn/V4wB1NDBHKal8P/hDqelWWlapqUN9YafbSW1hbz6ruS1R1RSY/myCBGMHnGT611/hO48G+GdGXStO8QWbQCWSXdNfK7s8jl2JOe5Y1P4S8Y2PiBLOL7LdWV9cQSSvazxkNEY/LEik+oMqfWuloErHn8c/g/xD4BbQdY1ixNrclvNQXaqxAmLDv6gVS8XeFfhf4nivY9Q1a0jS8a3aVba/SNf3AkCAAcY/evkY9D1ANbVzr/8AwjHwyl10263H2Yt+7ZygO6fbyQCQBuz0PSk8L/ECz1SFFv7KaxunuUt0UKzRyh3dI5EZlUlGMbckDpRa472NLRdW8J6Ro9lpVnr2ni2s4Et4d92hbYihRk55OBVTS/EPhttS11Zta00xy3KcNcphl8iIHvyOorraxtLk8vUfEEmMhLpGx9LeKhgl2PPtP8DfC+zjjhHiWe4hgVorSK41syJaxGKSLyolJwqhZXx36c8Ctfwxovw48Oalb6hpms2qz28c0cZfUFYbZfK35Gf+mKfkfWofCXxXtNVspbzUtMksrcWguo5oC8sbARvI8ZLIvzqqZIGR8w5r0eJ1kjWRfusAw+hp3YtDlT4k8P8A/CXLJ/bmnbPsDLu+0pjPmDjrXNX/AIQ+Fd/PqEt3qlrL/aE3nXKnUV2u3nifHXgbx09OK7o/8jkn/YPb/wBGCuUsPiWk3jC60WfSWW2gvJLNrmF3cxusiRqZBsCqHZ+MMTx0pW1G9jmv+FZfCVrWSCbxHPOXUJ5s2sh3CKIlVcnqoWCMAHIwOc5rq7Wbwb4Z+HEnhvRtasvslnp8sNuj3iO+NrYGc89a7DRNTtdY0uDUrFma3mBKFl2ngkHj6g1F4o/5FrVP+vOb/wBANAHLeJ7f4feLtK06z8Rahpd5b2r+csD3SbGYxNGdwzz8rt9Dg9q5hvh58KZCguPEc1zGqKPKm1nchkWMRCYgnmTy1VNx7D15rsvHHi0+E9H0iVbWGd72YW4M0rIiERM+SVRyfuY4HerXhTxjY66ljEbW6sr+5heR7WaMhoWRYi6E+o81B+dCB+Ze/wCEo8N/9B7TP/ApP8ayfE3iTw/JFYbNc05tuoQMcXKHAD8nrXW1j+Kf9Tp//YRt/wD0OgDkvG+h/DvxfqdtqGreII0lhh+zyLbaoIkuYfMWTypQD8ybkU44PvS+DtD+G3hHVX1LQdXs7SaaBobhRfrsuMyNIHdc4ZwXYBuuDjpirnjjx5N4d8TWui2+j/2hJNbpPtSVhK4aXy9sahGBI5PzFRjvXReHvEWm68ZP7PeRvLhhmbehX5ZV3J+lAMyPF3iTw/JoMqR65pzt5sPAuUJ4lX3rO8b6f4F8Wy2dxe+J/sV1ZrJHFc6fqot5fLkAEkZZTyrYGR14BBBrpvGX/IvTf9dYf/RqVh/EjxxJ4SurC2g0xb+a7hnlVDK6s3lbPkQKjZdt/GcDjrQByemfDv4R6frM+rW+sr9omZmbzNVDgZEgxknJ4lfqSeRzwK6rU9U8K6Z8PbnRdP1qwMFppbWtuhu1ZtqRbVHXk4Arc8O+JdN11/Ls/PWUW6XDJLHtKqzyIAffdE4/CpfGP/Ipax/14zf+gGjYWj1Oa8c2vgfxhaWcOo+JY7WWzlaW3uLHUlhljLRtGwDA9GR2Uj0NZOjeEvhhpPiTTdcs9cTzNLiEdjbyarvgt8RCHKqxJB2DGM7c5OM810PxJ8ZP4Rj03y7GK7kvpJEUSSugBSNnwNiOSTtwBjvV/wAM+LLDXGt7dILm1vJIHlkt5o8NEUKq6E+oZwPzoQ35ln/hKPDf/Qe0z/wKT/GuTZvBfib4eJ4d13WLJrK5UC4hW8VDIqybthwc7TjBHcEivQ64y51//hGfhimtGBbjydi7HcouXmCZJAJAG7PAPSgDkLT4b/CGy1AXNjrP2SLzvO+yQ6xtt92WYfJnoDI5A7FjXTfDqw8AeAtCk0bQdctRbSXDXD+ffo5LsADjoAMKOAB69SateEvH1nrMcMV3Zz2N5Ld/ZVj2syOSJWR1ZlUlGWJiCQK7KjYWjOe8PXsdxHr95pbRX/8AprGERyjbIwgi+Xd0HIxntXH6P8ZNMNjFceJdHu9EM1xPDGkbfbNqQzeRLNIY1xHGJSF3N13Cu78P/wDH/rn/AGEB/wCiIayL/wCG/gm+W0W60KN1tJpZogJpAN0somkDYb51aQBijZXIHFCGynB8Qnv/AAha+JNG8LavfRTyXMZgISKSMws65bccAMyYznv+FX/hn4yXxxoS6zb6TdWFpIqmJ5mVhKeQ4Uj+6ykf4VdHhHw8PDNx4aFgRpVw7ySQefJ953MjFW3bl+c7htIwemKu+HtG03w/o8GkaPai2soM+XHuZjkksxLMSWJJJJJJJNAMg8O/8fmt/wDYRP8A6JirXrI8O/8AH5rf/YRP/omKtegDF8Yy+TptvN5ckuy+tzsjXczfvF4A7ml/t/8A6gus/wDgL/8AXp/in/j1s/8AsIW3/o1aXUvEWjadq9rpN7fLFeXWPKjKserbVyQMLluBkjJ4HNAEf9v/APUF1n/wF/8Ar0f2/wD9QXWf/AX/AOvWzWL45v7zS/CWpahp+PtUEJaLKbucjt3oAX+3/wDqC6z/AOAv/wBej+3/APqC6z/4C/8A16821r4peKNOMF1J4atfI2SzeTHcOzzJtk8tclAFbMZZuox3q1Y/EzxVqNgLyz8J2KoMqfO1BvnZYppSylI2UqVhABz1cenKuh2O/wD7f/6gus/+Av8A9ej+3/8AqC6z/wCAv/164Xwp8TtR8SeP4NBi0kWlosj+ZKWLFlCTfKQQChDRqfcHjI5PqdOxNzG/t/8A6gus/wDgL/8AXo/t/wD6gus/+Av/ANetmigZjf2//wBQXWf/AAF/+vR/b/8A1BdZ/wDAX/69bNeW/EH4ga1o/i5dI0+0txDA/wC9UuxuJ1MW8Mq7Coj3HbuyTkEYoA7n+3/+oLrP/gL/APXo/t//AKgus/8AgL/9evM7f4vatqGkO8Oj2dhd+TIR5s7vvkA4WHEZWUrwW5AA7jnD5vjFqUDQh/DcMivOiSlLp98ALOpR12f635Adi54YdaAPSf7f/wCoLrP/AIC//XrI8aeIoo/CeqSzaVq8USWzu7ta8KoGSTz6Vy918WtQkhuJdJ8Nx3wsrN7m7X7S6sjIpLRD93guDjOSMDNaWq+ILjxP8Cdf1e608WMsmnXiGMSrIpCh1DKy8EHGaHsyoJSkl3MOX4+fCOa7t7yXULp7i2DCGQ2EuUDABscdwBVLTPjJ8EtN1m81ixmuIL+8z9omWxmy+TuPBGBk8nGMnmvkzQdB1bW0n/su0Nx9nj3yAOqnGDwMkbjweBk8Gs6vF/tKrvZH6suA8ubcVVldb6x/yPtn/hoj4W/9Ba9/8AJf8Koat8fvhndXGmvFqt4Vt7vzZM2Mgwvluvp6sK+NaUd6azKo+iFU4CwMY3VSfTt39D7O/wCF8fCA3Nzcm9uDLdRrFOx0+X94i7sKeOQNzfmareG/jR8FfDtnJZ6LcXNnDJJ5jqtlMdzYC5JIJ6KB9ABXyXDoOrTaDNrkVoW0+FtskodcjkDO3O7GWUZxjJFZtL+0aq6IceA8unflqydvOO/3H2z/AMNEfC3/AKC17/4AS/4Vnt8fvhn/AMJKl7/a155Qs2iz9hkzu3g9MelfG1NP+tH+6f5ihZlU7IJ8BYGNv3k/w/yPsi8+NPwVu9LudLuLi4azupWmmjFjMN0hfeXyBkNu+bI71Z0j48fCDSdNt9N02+uba0t0CRRJYS4RfQcV8haloOradplpqV5aGK1vP9TJvVs8A4IBypwQcHGQc1m0PMaq3SCHAeXTV41ZNesf8j7J1X4//DKe+0yVNWvNsFyXf/QZOhjcenqRUzfHb4PtNdzNeXBkvI1juSdPlPmooIAPHIwx/Ovi2X70f+//AErVTQtVfQH15bQnTo32NLvXIOQM7c7sZIGcYycZp/2jVtsif9Rcvi3zVZLWy1j/AJH1r4c+NXwX8O2LWOi3N1aW7SGRlWymbc2AMkkEnhQPoBU2t/Hj4catpz6bY6leSXNw8aRJ9hkG5t68ZIr4yrQ8Nf8AIyaX/wBfsP8A6MFRPNKqi3ZCr8B4GnSlNVJ6Jvp/kfd0vjTw3LfQX0mnam1zbq6RSGzbKK+NwH12r+VUNJ13wTpWq3mqafomo295ekm4lW0fL5YseCcDLEnAxySe9cdrGs6bpLxDULoQecSEyjEcEAk4HAGRycDkVfr89fiDmSSk6ULPyl/8kfKf2Fh3pzP8P8jtpfiBopjYfZdV5B/5c2rgbH44fCldE03T9UvrmSWxWE7WsZTsmjAwQQOoIqd/uN9DXyNYaTf61rk1jpsIlnLyNhpFQAAnJLMQB+dfRcP8VYvM/ae0hFctrWv1v5vseplvCuDxMpe1qSSSvuv1R9Yv8Zfgk/iRPEbTXB1VE2LcfYZsgbSvTGM4JGcZxxWr/wANEfC3/oLXv/gBL/hXxXd281pdTWtzE0U8LtHIjDBVgcEH8air6L+0qvZHuLgHL3qqk/vj/kfYdn8cvhXJpuo2GpX9zLb3lxOXjaxlIeNyeDx3BpNZ+MfwR1i6srrU5Z7maxYNbs1jMNhBVh0HIyqnBzyAa+Q7K1uL68gs7WMyzzuI40BA3MTgDmptZ0u+0fUHsNRg8m4VVbaHVgVYZVgykggg5BBpvMaq6Iyp8C5dJJOrK7V7Xj/kfZv/AA0R8Lf+gte/+AEv+FULb4/fDOPXr68bVbzypoIEQ/YZM5UyZ4x/tCvjWg9KFmVTsip8BYFOK9pPV+XZ+R9gal8X/gbqOiJot488mno5kSH7DMoViTkggAjO5s+uSO9att+0F8KLa2itrfUruOGJAkaLYS4VQMADj0r481vQdW0VLZ9StDAt0heE71YMBjIO0nBGRkHBGRWbSeZVVo0hw4Dy6a5o1ZNesf8AI+yb34//AAzk1vTrldWvPLhWYP8A6DL/ABBcdvaluPjf8Gbi11C1muZ3h1Ek3iHT5cTEoEJPH91VH4CvjJ/9dH+P8q1Z9C1aDQodcltCunzOESXep5OcZUHcAdrYJGDg4p/2jVtsiP8AUXLk2pVZLWy1j2v2PrnQvjl8HdD01NO0q8ura1RmYItjMfmZizEkgkkkkkn1puvfH/4Z3UFqsWrXhKXkEhzYyj5VkBPb0FfG1Mm6J/vr/OhZlUb2RVTgLARi2qk/w/yPtUfHz4RjUG1D+0Lr7U0QhMv2CXcUBJC9OmST+NUfDvxl+CXh1bhdFmuLMXLh5dljMdxAwOoOABwAOAOlfJtjoWrX2kXWrWtoZLO0z5zh1BXGMkKTkgZGcA4yM1m0nmNVdEOPAeXSbSqydvOP+R9na3+0F8MbnRr63i1a8Ly28iLmxlHJUgdqRfjz8JZUsJLnULqSayIeFjYS5jfYUJHH91mH418Xzf6p/wDdNanh7Q9U165a10m1+0TIgdl8xU4yABliASSQAOpJ4prMar2SInwLl0G+arJJLvH/ACPrOy+MvwSstfudetZriLUrpSs04sZssDtzxjAzsXOBztGa1f8Ahoj4W/8AQWvf/ACX/CvidgVYqwIIOCD2NJS/tKp2Rr/qBgP+fk/vX+R9g6Z8cfhS/hyPTNUvrmZN5do2sZSCRIXU8DscH8KdqPxk+CWoa3aa1eTXE2oWmPImNjNlMEkcAYOCzYyOMnHWvkXSbC61S9hsbGMSXEv3VLhRwMkkkgAAAnJNGqWN3pmoT6ffwtBcwNskjJBwfqOD9RTeY1V0RlS4Fy6aSdWV2r2vH/I+0P8Ahoj4W/8AQWvf/ACX/CrnhL4neFdZOsahp41G7s7i7AV0s3wcQxqQc89Qa+Gq+gf2dWC+BbtmIAF/IST2GxK8nOeIcRgMK61OKbut79fmcWacG4PB0lOE5Nt21t2fl5HtWr6r4D1bSbTSdQ8P389jZgC3hNo4EYC7cDB6bTjHQjrWynj/AENVCrZ6qFAwB9jbgV5zo2r6drELzadceckbBXyjKQSARwwBwQQQehBq/XyE/EHMoNxlSgn6S/8AkjwVkWHaupP8P8jR8RfFzwb4f8TW93rE2oWcc1m8ce+zcliHBPTNY958afgrd6XdaZcXFw1pdSmaaMWMw3SFtxfIGQdwByO9eM/tM/8AH/oX/XKb+aV5jqWhatp2mWmp3loY7S8/1Mm9WzwCAQDlSQQQDjI5r7XKs8r4zCQrzik3va9t7dz6DL+DcBiKMZ1Kkk231XTtofXukfHj4QaTpsGm6bfXVtaW6bIoksJcKvp0puuftA/DK60W+tYdWvDJNbSRoDYyjkqQO1fGVI33T9K71mVS+yO6fAOAjFtVJ/h/kfZ5+PPwllFlJc6hdSTWZ3wsbCXMb7CpI49GI/Gqlr8ZPgla+IZ/EFvNcR6nOhSS4FjNkg7c8YwM7FyQOdoz0r5O0HQ9U168ktdJtftEyLvZfMVOMgAZYjJJIAHUk8VnMpVirAgg4IPY0/7RqrohR4Ey6T5fayuvOP8AkfbH/DRHwt/6C17/AOAEv+FZ+ufHz4aXkdosGq3hMN5FM+bGQfKrZPavjanJ0b/dNCzKo3sgq8BYGEHJVJ/h/kfaA+PnwjGoNqA1C6+1NEITL9gl3FASQvTpkk/jVHw78Zfgl4eW4XRZrizFy4eXZYzHcQMDqDgAcADgdq+TbHQtVvtIu9WtbQyWdpnznDqCuMZIUnJAyM4BxkZrNpPMaq6IceA8uk2lVk7b6x/yPs3Wfjt8OdYsf7NsNSvJbmaaIRp9ikG4iRTjke1dZJ498KyX8V89jqRuYY3jjkNk25VYqWA9iVX8hXw14S/5GjS/+vuL/wBCFfTF9qFlZT20N1cxwyXcoht0Y8yOecAVxYrO69FpRinf1/zPgeL8tp5JiadGg3JSjfX1fa3Y77RPE3gPRLy8vNL0fULWe9YNcOlnId+CzAcngZdjgYGWPrUvif4h6DceG9Tt0h1MNJaSoubNgMlCOa4Wqetf8ge8/wCuD/8AoJrkjxHiW0uVfj/mfJRxs3JKyPVJ/Gnhq4ura7m03U3ntSxgc2TZjLLtbH1HFUdP13wTp+uXet2eiajDqF2CJ5xaPlgSCeM4GSATgDJHNcdrGsabo8Ucmo3IgSQkKdjN0GSTgHAA5JPAq8ORkcivk34gZkkpOlCz8pf5n339hYdu3M/w/wAjuf8AhYGi/wDPpqv/AIBtWBo3jbwvN4ZtbC/stQnRGDlTZsRuWTcp/BgD+FY1crZ3VtY6D9svJ44LeFXeSRzhVUMckmvVyrjPG4zn5oR0ttfrfz8jw88wkcvhB03e76no914l8B3XiG38QT6PqD6nbjEVwbOTK8MBxnBIDsASMgMfWtb/AIWT4f8A+eGq/wDgG1eYW80dxbxXELB4pUDow7qRkH8qkr1v9ZMT/Kvx/wAz5v69Psj0rwp4ntryTV7q003VpoZL/IZbU9oYgQcn2rb/ALe/6gus/wDgL/8AXrnvg0Qvh/U2YgAak5JPb91FW/beLvDVzBp01vrNpLHqdy9rYsjZFxKm7cqeuNjc9OOtfWYWq61GFR7tJ/eelTlzQUmO/t7/AKgus/8AgL/9ej+3v+oLrP8A4C//AF62aK3LMLwjP9pfWJ/Jmh36gfkmTa4/dRdRW7WR4d/4/Nb/AOwif/RMVa9AGT4p/wCPWz/7CFt/6NWsjxZ4Jt/EPijSdamvngWwZGeFE5n8uQSICwI4DDOCG74wea0/GJmGm2xt0jeb7db7FkYqpPmr1IBIH4Gned4n/wCgfo//AIHSf/GqANisXx1rZ8OeEtR1tYopTaRbwsrlE6gZZgDgDOScU7zvE/8A0D9H/wDA6T/41UV5Hr95bNbXWkaHPC+N0cl5IVODkceV6gUAefTfFbVkha6/sbSlskYxi7ku5BFM4ErDyzs5WQR4T1Lj8YNR+Ml9ZxQuvh23kaS4aNrcXLLLa7SwEUwKgLM23KqCSQenTPpvneJ/+gfo/wD4HSf/ABqjzvE//QP0f/wOk/8AjVAHmVr8XrmG/wBSnv7SwS1WEfZoElbzIpwJD5EpKj9620DaOlF78YNcsr4W1x4Vtx5lo11Di7I3JiQqTuUcDy8MegLDkd/TfO8T/wDQP0f/AMDpP/jVHneJ/wDoH6P/AOB0n/xqgBngTXT4l8J2GttCsLXKEsikkAhipwSBkcdenoSOa26x/O8T/wDQP0f/AMDpP/jVHneJ/wDoH6P/AOB0n/xqgDYpMDOcDPrWR53if/oH6P8A+B0n/wAao87xP/0D9H/8DpP/AI1QBr7V/uj8qNq/3R1z071ked4n/wCgfo//AIHSf/GqPO8T/wDQP0f/AMDpP/jVAGuAB0ArmvisAPhj4lAGB/ZVx/6LNXvO8T/9A/R//A6T/wCNVznxPl8RH4ceIxPY6UkX9mXG9kvJGYDyznAMQyfxFKWzNKXxx9T4n8C+JV8MXU16unC7uGi2ROZ2jCZBBDAAh0YHleM4HIrn6FxtHJ6elLx7/lXy+tkj+h4unGcppO7tfR9NhKUd6OPf8qBjnk9PSnGOoq1aPJs910fdHQaX4lXT/CGpaDFpqmTUAEmuDMcFQysMx4xuUrw2RgMeDXPUvHv+VHHv+VDu9x03TpuTinq7vR7iU0/60f7p/mKfx7/lTTt80cnO09vcUKIqtaOmj3XRnRaz4lW+8J6f4fh01baK0mM7P57PucptJUH7gbGSMnJ9Olc9S8e/5Uce/wCVDu3djpOnSXLBPvs+pHL96P8A3/6V0lh4lWz8GX/h6LTV33xUTXBmbawVw6ny+m8YwGBHBPB61U8I+H5vE/iC20e2uY7eWTcweRSVG1Se3Neg/wDCj9a/6Dmnf98P/hXBis0wuDkoVqii2vwODEY/Bwm4V273T2l0tbZHlFaHhr/kZNL/AOv2H/0YK9H/AOFH61/0HNO/74f/AAqG8+FWreG7c+IJtVsbiPTit00SK4LhCDgEjjOK5P7awFT3I1U29FuRic5wc6M4xlq0+j7eh7D4p0O51qex2amLa2tpvNmtmt/MS5IIKhvmBwCM45GcZBxW3XjX/C9F/wChZP8A4Gf/AGFJ/wALzX/oWT/4Gf8A2FfCS4dzWUYwdPRbax6/M+aWV4pNv2bPZX+430NfJug6tFonidtSls2uvKlcoEnMLo+7h1YA4II7givTW+OSlSP+EZPT/n8/+wrxydxJPJJyN7lsemTmvquF8sxeA9q68eW/LbVPa/Zs9bKsLOlOca8GlJef6FjXNQfVtavdUkhjhe7uHnaOP7qliTgfnVOl49/yo49/yr6rlZ9JGrCKUUnZeTJ9Pnitr+3uJ7VLqKORWeF2KiQA8qSORn1FaXjPXn8Sa3/aT25gxBFAqtJ5jlUUKC7YG5sDk4FdN4P+FupeJtAg1i21SzgimLAJIjFhtYjt9K1/+FH61/0HNO/74f8AwrzK2d4GlOVOdVJp6+v3HkQzPAwkpSk+ZXW0vn0seUUV6v8A8KP1r/oOad/3w/8AhXE+PPCtz4R1aLTru7huZJIRMGiUgAEkY5+lXhc0weKm6dGomzeOa4WvUhCnJt37Ps/IPFXiVda0vStNh01bKDTlfYPPaU5fbuCk8qmVyF5wWPNc9S8e/wCVHHv+Veg7t3Z20nTpR5IJ29H11I3/ANdH+P8AKukl8SqfBA8Mw6csQedJ5pjMzB2Tdhgh+6xDYJBwQo4HNc4+3zY+Tnnt7U/j3/Kq1SM706knzJ6O+z3shKZN0T/fX+dSce/5UyXbhMk/fXt70ox1NK1aPs3o/uZ0fh7xKuj6Bqumx6ass+owtA05nYARsBwydGwRlTxg+tc9S8e/5Uce/wCVJ3YQdOEpSind76Mjm/1T/wC6a6DwJ4hTwxrKar9g+1zRANCRO0RjcEHOQDkEZUgjkE8jrWBNjyn5PQ9qcuMDr+VUrxs0Z1HTquUJp2a7MfcSedcSTFVQyOW2qMAZOcD2plLx7/lRx7/lUcp0KtHs/uZb0G8h0/U7a8uLT7XFGctF5pjJ44IYdCDyDzyBwas+LdZk8Q+I7zWZoVhe6cMUDbugAyT3JxknuSaylxtHJ6elLx7/AJVcr6o5qDp2jUs78qWz2Er6A/Z2DHwJdhW2sb6TBxnB2JzivAOPf8q93/Z+bUF8F3P2SG1kT7c+TLMyHOxOwU183xRBvL3tuuvmeZxBVTw8dH8XZ9md34R0W40Owmhu9R/tK4mmMst00HlvIxAGW+Y5PGBjAAAAAxW1VDzNa/59dO/8CX/+N0eZrX/Prp3/AIEv/wDG6/NasalWbnJq780fHxcYqyT/ABPIf2mf+P8A0L/rlN/NK4DWPEq33hKw8PQ6attFay+cz+ez7pNm0lQfuBurDJyemOldx+0a1217on2yOCM+XNt8mQvnlOuVGK8n49/yr9U4ei45bTV+j/Nn2OT+zlhYOSejbWj7sSkb7p+lO49/ypGxtPXp6V7CjqevVrR5JaPbsze8EeIU8M66urfYPtc0WDCROYjG4Oc5AOQRlSCOQT061iXEhmuJZiqoZHZ9qjAGTnA9qacZPXrRx7/lTd3oKm6cZOok7tLo+glOTo3+6aTj3/KnJj5uv3TRGOoq9aPs3o/uZveHvEq6PoOq6dHpqyz6jC9u05nYARsBwyYw2CNynjB55rnqXj3/ACo49/yod2VB04SlKKd3vozT8Jf8jRpf/X3F/wChCvpXVbBL82u9yhtrlLhSADkqc49s18waTdiw1S1vthk+zyrLszjdtOcZr1E/GYZ/5F4/+Bf/ANhXnY3D1ZuLh0v1R+ZcdZLj81xlOeDpOSjGz2XV97HrVU9a/wCQPef9cH/9BNeY/wDC5h/0Lx/8C/8A7CmS/Fv7dE1kNB2G4HlbvtWdu7jP3feuGGAr8y0/FHw/+p+dQ96WHdlrvH/M9a8WaJc65b2tvFqX2SCOUSTxNB5iXKjoj/Mp255xnnHORxW0OlY/9oat/wA+Vh/4FP8A/G6P7Q1b/nysP/Ap/wD43XwMsox8oKDirLzj1+Z9Os+y1Ny9p+D/AMjZFctYQrcaGIG+7IjqeM4ySK0P7Q1b/nysP/Ap/wD43WPo8mqnTISlvY7SCRm4cH7x/wBivZyXL6+GU3UVr26rz8z57iLMcNjKdNUJXs33X5mjp1stlp1tZqxdbeFIgxGCwVQM/pViqO/V/wDn2sP/AAIf/wCIo36v/wA+1h/4EP8A/EV7bg27t/ij5Ox6n8Gf+QBqf/YSf/0VFRN8NdLk1jSdW/tG/jutMvpLqIRyFY2V5HkMZTpjL4z1IUCsz4Qya+uh6j9nstLdf7RfcXu5FOfLj9Iz7V2nneJ/+gfo/wD4HSf/ABqv0bL9MLT9F+R7dFfu4+hsUVj+d4n/AOgfo/8A4HSf/GqPO8T/APQP0f8A8DpP/jVdZqL4d/4/Nb/7CJ/9ExVr1heETcs+sG7jhjn/ALQO9YnLqP3UXQkAnjHat2gDJ8U/8etn/wBhC2/9GrUHiDxGdI1vSNMOj315/ac3kxzW7RbY2wWJZWcPtCqSSFIH1OKn8U/8etn/ANhC2/8ARq1bn020n1W11SWMtdWsckcLZOFD7d3Hqdo5oAt1X1O9ttN0251C8kEVtbRNNK5/hRRkn8hViqWu6VZa3pU2l6jEZrSfAlj3EBwCDtOOxxyO4yKAOY034neEbnSbC/ur59ON5E0nk3URDQbXKMJCuVQh1K8nk9M1O3xI8Fqyq+tBGKlmD20ymMDP38p8mcHAbGe2aJfhz4QkXUIv7KVLfUGVp7eNykWVIb5VGAuSMnGMnJp1v4D0O1guPs4uJLqco73F1M87PIhJRn3H5gCenGQMUMEJf/EfwXY3b2txrSmVCQwit5ZACN3dFI/gfv8Awt6GmWPxH8K3N/c2bXzW8lvH5haRD5ci7mX5GGQx+XoOeR74boXw58OaXoNnpKwySrbW6QmTeVMm1ZFLEZ6nzpPz9qhuPhn4fa+0ye3EkMNldx3TQsxcSvH5hj5J+XDSsTwcgAUAdvRRRQAUUUUAFFFFABXM/Ff/AJJl4m/7Bdx/6LNdNXM/Ff8A5Jl4m/7Bdx/6LNKWzNKX8SPqfB3gzwzceJprm2tL21gnhgaZI5d5MoVSTjaDgADknAGR61hjpWt4Z8Q6j4fMkmnfZhJIFIeWBZGjYZw6Ej5WGTyPWsmvlnaysf0VBVfaS5n7ulv1ClHekpR3ojuOv8HzX5o3LDwzcX3hK/8AEUF7alLBl8+3+fzFVmChs42jJPAzkgE9qwq17TxFqVr4fuNEh+zLbXAKySeQvnFCysU34ztJVTj2rIpytpYVFVU5e0fXT0Cmn/Wj/dP8xTqaf9aP90/zFJFVenqjf1jw1cad4Z03xB9ttbm1v3aMCIPmN1UMVJIAOAedpIByKwq19T8RalqGjW2kz/ZktrdlfEUCo0jKuxWcgfMQvGayKcrX0JoKqofvd7v7r6Hb/Az/AJKXp/8A1zm/9ANfQF1rkdt4htdHksroG6yIrj5PLZgpYjG7dgAcnGASBnmvn/4Gf8lL0/8A65zf+gGvoH+wbL/hJT4gEl0L0wiAjzj5ZQZ429Opz9cGvzrip0/ry9p/Jp63dj43P+b62+XyNWue+JP/ACIOt/8AXm/8q6Gue+JP/Ig63/15v/KvmcB/vVL/ABL80eWj5w8IeGbjxK17FaXtrDPbW7TrFLv3ShVLNjaCAAF5JwMkDvWEOla/hzxFqWgic6f9mDygYeWBXaJgCAyEjKthmGR6/Ssiv2p2srH6PBVfaT5vh0t+oHpWp4W0Ztf1yDSo7yC0kmJCPKrMGbsoCgkknoMVlnpV/Q9VuNHv/tdtFazMUKNHcwrLGyn1U/QHPXiqjbrsZ11Nv938Vnb8CHVbKbTdTutOuChmtZnhkKHKllJBwfTiq1WNTvbrUtRudQvZTLc3MrSyuQBuZjkniq9QdEOblXNufSHwYmNv8K7SdYZZzGZmEUQBdyHbgA9zXWeHtWi1nTjeRQywbZXhZJCpIZG2nBUlSMjqCa5D4P2cWofCW3sZ2lWK4E8bmJyjhS7A4Ycg+4rs9E0230jTIdOtGmaCEbY/NfcQOwz6CvyPN3T+tV7/ABc7+67Pzavze3l2u/zLtfP/AO0d/wAjpZ/9eC/+hvX0BXz/APtHf8jpZ/8AXgv/AKG9d3Cf/Iw+T/Q9HJ/99p/P8mcf4n8NXGhWGl3zXtreW+pRNJC8AcAFSAw+YDOCcZGQcGsKtfXvEWpa1bWtvefZkittzIkECxBnYKGdgo5YhVyfasiv0+Vr6H2eHVVU17V+9r+en4DH/wBdH+P8q6Cbw1OngyPxRHe2s1ubkW0kSB98TsGIBJG0nC5IBOAVz1rn3/10f4/yram8RalL4dTQT9mS0BUsyQKskgUsUDuBlgCzYz6/SqVramclVcv3b+0r+lkZFMm6J/vr/On0ybon++v86mO5tW/hs6DQ/DVxq/h/VdWt722B02PzZbdg/mGMYy2QNoHPGSM4OOlYVa+l+ItS03SLrTLX7MsVyro8jQKZVV1CuquRkBgACKyKbtpYmkqvNLn2vp6DJv8AVP8A7pre8E+HJ/FOsLpNre21tcOmYhMHPmN/dAUE+5J4ABJrBm/1T/7prW8M69feH7s3dgtq0hC/8fECyhWVgysAejBgCCKcbac2xnXVV83sn71tDOkUo7I3VSQfqKbT5pJJpnmlYvJIxZ2PUknJNMqDrRb0OxGpalbWLXUNoJm2+bKGKrx6KCST0AA5JFTeJtHudA1+90W8aNp7SUxuyZ2k9eMgHv3qDR7+bTL2G9gSCR0BGyaISIwIIIZTwQQTTtb1O81jVJtSvnV7iYjdtUKoAAAAA6AAAAe1XK2ve5x4dVbwd/c5V9//AAxTr6B/Z1O3wLdtgnF/IcAcn5Er5+r6A/Z2Xd4Eu1yRm+kGQcEfIlfM8Vf8i9+q/M83iH/do/4v0Z3Hh3W49ZS622dzaS2soilin2EhiobGUYjOGGRnIPBrVrL8NaHZeH9NGn6e9y0AYsBPMZCCevJ55PP1Nalfmld0/aP2Xw9D42HNyrm3PEv2mf8Aj/0L/rlN/NK881fw1caf4Y03xAL21ubW+dogIg+Y3ChipJABwDztJweK9D/aZ/4/9C/65TfzSvNtT8RalqGjW2kzfZktbcq37qBUaRlXarOQPmIXjNfq3Dlv7Mp37P8A9KZ9lk6q/VafI9Lu/pqZFI33T9KWkb7p+leytz2qv8OXobvgzw5N4p1saTa3ttbXDqTEJg581v7oCgn3JPAAJNYsimORo26qxU/UVp+HNevvD9893YLatIQMefAsoUqwZWAPRgQCCKzZpJJpnmlYvJIxZ2PUknJNN2srbmdJVed83w2Vv1GU5Ojf7pptOTo3+6aUdysR/DZt6H4auNX0DVdWt721U6bH50tuwfzDGMZbIG0DkAZIyc46VhVr6X4i1LTdIu9MtfsyxXSujyNArSqrqFdVcjIDAAEVkU5W0sKkqvNLnel9PQD0P0rd8KeGrjxFHqH2W9tYprO3e48mTfukVVLMRgEAADqSBkgd6wj0P0rX8P8AiLUtDiuE0/7MDOP9ZJArvEdrLuRiMqdrMOPX6U420uZVlVcp+y+K0fzZkDpU+n/8f9t/11T+YqAVPp//AB/23/XVP5ipjujTF/7vU9H+R9Qa1qcOlxQSTQ3EomuY7ceUm7aXYKC3ouT1q9UF9aw3kIhuFLIJEkABx8yMGX9QKnr5V2t5n8odArJtLtLDwx9tkimlWCJnKQpudsE8AdzWtWfo8ay6HFE/KujK30JIq4/C/VfqUtizYXKXljb3kasqTxJKobqAwBGfzqeorSCO1tIbWEERQxrGgJzhVGB+gqWodr6EnonwaO3w/qbHOBqTngf9Moqs23xF0SeXRIPs+oRXOsXktrBbyQhZIvLZ1Z5Bn5FymBnkkgY64r/Bj/kA6l/2En/9FRVrTeB/C817Z302kwyXdldtd287DMiSF3c/N1xudjjpzX6Rl3+60/Rfke7R/hx9Do6KKK7DUyPDv/H5rf8A2ET/AOiYq16yPDv/AB+a3/2ET/6JirXoAxfGKPLpttHHM8DtfW4EiBSyHzV5AYEfmDT/AOydR/6GfVP+/Nt/8apfFP8Ax62f/YQtv/Rq1znjbxVqWjeOtB0uF7RbC7KrcLuRrh2eUIoRCwYqMksyhsDnHFAHRf2TqP8A0M+qf9+bb/41UF/azafZS3t94wvrW2hUvLNMtqiIo6kkxYArerC+IWlnW/BWraWLuKzM9sw8+Viqx453EgggcdQQRQNblbT5IdQ059SsfHc9zZISGuIjaNGuOuWEWBir/wDZOo/9DPqn/fm2/wDjVeXeIvAN54m01PO8UaaIrS0mSeL7bc3UUyybtrStJIWOwglQcgHd+Cp8J7uG7u21bxUJVvppvs0bu6gzPHP5ZwCMsnmDHU4jByOAHYm56bcafeW8Ek8/izUYoo1LO7x2oVVHUkmLgU4aVqDAEeKNTIPQiK2/+NV5nr3wf1e7vo103xBBZ6bGzGO3KOSisuGTJJyrEkkcfjnju/GvhuPxJZWOktqItnti03yMd4PkyRo4AI+67K4zxlaQ0aX9k6j/ANDPqn/fm2/+NVHc2N1bRebceLdQhjyBukS1UZJwBkxdyQK8m074VeILbUodLbxNCrfZTIt0JXM9uRINxhQMoG7A3EjHzkcnk6N18J5F06e61TU9NRoPKltkPmi2szHLG7Mu5yRuEZJPYsfxYrnpUOm300STReKtSkjdQyMsVsQwPQg+VTv7J1H/AKGfVP8Avzbf/Gq8q1r4f39jYiHTdQg1fV85u7J52H2wFgU8wGQfKqg4wR/Ouzl8PXurfDXTPDy31o1/p6Wsd4kjs8UkkSqXikKndg/X0PNFtAub0Fhd3AZoPFuoShHaNikdqdrA4KnEXUHqKk/snUf+hn1T/vzbf/Gq811P4Qak+lSwabrdra3N00jXjiOTbNucMhwWbBQZAzn+tXLT4SyYtf7Q1YXfzFr/AHNL/pZAGzPzfw4/WkFzuprC7hMYm8W6hGZXEcYaO1G9sE7R+65OAePasD4oaZfx/DjxHI/iLUZVXTLglHit8MPLPBxED+RFclH8Hde868e48Xy3BmjwrSF8k7CuTggjbnAOScE9OldHq+i3nh74C6zo9/eJeT2+lXYMqLtGCHIH4AgZwM46DpSezNKX8SPqfCC/dHHaj8K7D4XeG7HxJdXlvf2186LDhLiBsJA5VipfCnglQAThRzkjiuPr5h3STP6Gh7OdSVNN3ja+r6/MPwpR347UlKO9EZO461GPJu911fdeYn4UfhXY6N4bsb34catrkttex3loPMhuC37iUCRFZB8uMgPk5YE5GARmuOoldWFS9nVclFv3XZ6v/MPwpp/1o4H3T/MU6mn/AFo/3T/MUKTKq0Y6avddX/mO/Cj8K7HxP4bstP8AAmj63DbXttdXE3lTrcNkSAxh1kT5QMHn7pbAxnB4rjqJXi7Mmh7OtHmi3u1u+nzL2g61qHh/VoNT0uRI7pCyqzIGABBB4PFdb/wtrxx/0ELb/wABE/wrgZfvR/7/APSuz07w3ZXXwz1HXntr2K8tWV4p2b9xMvmqjKPlxkbs8tuORgYzXNWwOHxMuapTjJpdUn+hyYjDYRTcq0b3aW7628y3/wALa8cf9BC2/wDARP8ACquq/EzxfqWm3Gn3l7bvb3CGORRbIpKnryBxXHUjdPxH86xp5ZgozTVGN/8ACv8AIqtleEVOTUOj7i/hR+Fdj8M/Ddj4jk1GG+tr1hHCfKuIWxHC+x2XfhT1K4ycKOcnpXHDpXe7pJnTD2c6kqabvG19X1+YHp0pT16Uh6V0Hw/0q11jxNFZX1neXVsVZpFtSQyjj5ztVmKjOSFBNON5aIivGFKXPK9kn1fl5nP/AIUfhWj4m09NK8SanpcTl47S7khRiQSVViASRxnFZ1TzM3hThOKkm7Pzf+Z1fh/4heKNB0qLS9MvIIrWIkqrW6sck5PJGeprQ/4W144/6CFt/wCAif4VyOhWq3utWVm1vcXKzTIhhgIEkgJ+6pPGT2rX+I+i2eg+JjZaeJltpLaG4RJSd6b0DFTuAYYOeoBrjq5ZhJydSVKLbf8AKt/uPMp4LBSnGnKHvNN/j6mv/wALa8cf9BC2/wDARP8ACub8U+ItV8S30d9q80c06RiNWSMINoJOMD6msig9KqhgcNQk50qcYvukkdH9nYalUhKEbO/d9n5h+FH4V2HxA8N2Wi6Rod9aW17aSXiSLcQXTZYMmwhh8o4IbOVyvoc5rj665Xi7M3w/s69NVIt216vo7dzrfhR4Z07xV4obTtSadIktnlBhcK2QQO4PHNer/wDCl/CX/Pzq3/f9P/iK4P8AZ3/5HyX/AK8ZP/Qlr12y16e4+IF3ocV9YXEFvCWniQYkgbClASWyzHLEgDCjbzk8/CcQY7HU8ZKFCo1GMU/60Pk82xNTD4uUYTklp9p9l5nPf8KX8Jf8/Orf9/0/+IrnPiT8MfDvh/wfd6vYzag9xA0ewSyqV5cDkBR617ZXE/HD/kmmpf70P/oxa8fLc6x1TGUoSqtpyS/E5qWKrynGMqkrNr7T7+p80fhR+Fdh4S8N2WreDdd1K4tr1bizhklt7lWxBuQKTGflI3EEn5iM8AZNcfX6m7qx9rS9nUlKMW/ddnq/8wIDfKRwTg17lF8JfDLRI32jU+VB/wBcvp/u14cv3l/3h/OvpzxFe3un6Al3Yrbs6vCr+dnARmVWxjqcHjtXn46rUjyKDtf/AIB+beIWPxeX1cOsLVlDmUr2k9bWt1OW/wCFR+GP+fjU/wDv8v8A8TSj4R+GMj/SNT/7/L/8TXoB60q/eH1ry/rlb+Y/Of8AWXN/+gmf/gT/AMz5V1q2jstXvLOHJjgmeNNxycA4Gap/hXTJYxaj8Rrizms7q8ie8mLw2xxI4G48cE9snAJwDgZqr4+0i20HxhqWk2byPbW8gERc/NtKhhngHPPQgH1ANfSLm5eY/oLLZwnQo05N8zhGW77LzMP8K6Xwv468R+GtPew0i6hhgaQykPArncQATk/QVzVOgTzJ0jwx3MFwvU59M1lVo068HCpFSXZpM6sThKVTljNXV+rfZ+Z3P/C2vHH/AEELb/wET/Cj/hbXjj/oIW3/AICJ/hVH4m+HrHw/e6b9ht7y1S7tDJJb3TEyROsjIVOVU/wjtgnOCRXJVxyynBRdvYx/8BX+Rz0MBga9NVI09H/Xc2/FnivWvFE1s+szxTNbq4jKRBMA4z069BWJ+FIfvD6H+ldj4m8N2Nh4D0fXIba9trueURTrcNlZQYw6yJ8oGDz90tgYzg13UqUaUOWnFJLokaU4UMO1TV1dtKzfr3OP/ChvunjtRSN90/SqUnc6atGPJLV7d3/mOPU8d6T8K634XeH7HxH4l/s/UbW+mt2Cq0lsSPILMFDthWJHOOmMkZIGa5a6i8i6mhzny5GTOQc4OO1N3STIp+zlN0k3dJdX1+ZH+FbngPS7bW/Fun6TeGRYLmQo5jOGAwTwTn0rDrqvhH/yUfRf+u//ALKa5sXUlDD1JR3UX+RlmFNRwtSUW7pPq/8AM9a/4Uv4S/5+dW/7/p/8RR/wpfwl/wA/Orf9/wBP/iK6LxDr09l4v0jR7W9sA92Qz2sg/eGPJDSbiwwBwFABLN7A109fltTN8zpxjKVV+8rr+rHxUcfiJNpVJaf3n/meV6r8H/C1rYvNHcaoWDKPmnXHLAH+H3q2fgv4Sz/x86t/3/T/AOIrufEP/IJk/wB+P/0NayPG+vXGkahpVpaXthHcXs+xLecfNMAy7iGLAKqqSSeSTtABzWtLNsyrRjGNV3bf4JPsRLHV4NydSXT7T8/M53/hS/hL/n51b/v+n/xFQX/wh8L2NjPew3GqebbxtKm6ZSNyjIz8vtXqB61R1/8A5AV//wBe0n/oJrKhnmYOrFOq91+ZVXF4hwadSW38z/zK/wDY8v8A0GL7/viH/wCIo/seX/oMX3/fEP8A8RWd8QNen0Ozsza31jBdXM3lQxXIybhsZCglgFHdmJ4A9cV0w+6M4zjtWM8fjY041HPSV7bdPkeMsqwDk4+yWnkZX9jy/wDQYvv++If/AIiqWhaTI2k27DVbxQQeAkWByfVK6MVzV9qaaP4EOpSX1vYpCuTPOhdVBfHCgjcxzgDuSKujmOMqR5Yz1bS2738hSyrAxetJWs+hf/seX/oMX3/fEP8A8RR/Y8v/AEGL7/viH/4ipPDF3dX/AIesby+EIuZoQ8nksGTJ9CCR+RPPetKsZ5ljIScXPb0/yKjlOAkk/ZL7jf8AhVpV5/ZOpCLX9QhUaiwwscByfKj55jNdh/ZWo/8AQzap/wB+bb/41WH8Kd39kartAJ/tF8ZOBnyoqwG8da/bzaAt5caMs91qklleWcIJdk+0tCJI9zBiq4GcKTk5IAr95yScqmXUJS3cI/kj5HFwjTrTjFWSbO7/ALK1H/oZtU/7823/AMao/srUf+hm1T/vzbf/ABqteivTMDD8JRSQyaxFLcyXLrqBzLIFDN+6i6hQB7cCtysjw7/x+a3/ANhE/wDomKtegDJ8Uf8AHrZ/9hC2/wDRq1pvDE8iSPEjOmdjFQSueuD2rI8ZQxXOm29vOgkikvrdXU9CPNWl/wCEX0D/AKBkP5n/ABoA2axvHGm3WreEtS06z2m4mhIjVjgOQQdhPYNjH40f8IvoH/QMh/M/40v/AAi+gf8AQMh/M/40AeeRfCWYfbbq3vLaxu55ZGgeJHDRRu1w7I2GwTmcZxx8n0q5pXwwutP8TaLqi31pPFZSrPM0olaXzcTBjGS2AH80Zz/cHtjtv+EX0D/oGQ/mf8aP+EX0D/oGQ/mf8aAPLNX+FfizV/7QkXWLLTDc3lw4QGR2kVpJTHK53EB1Drt2gYAxkHpZ1f4W6xaBb7Q7xf7YuAIZr5GIkQvcs7yEs3KiGR02jJyFIHp6V/wi+gf9AyH8z/jR/wAIvoH/AEDIfzP+NAGN4o8L3s2i+IU0yRWubrRhp2nxlypjCq/V892Yc5HSuSvvhd4mutLn01dd06CzuwzS26pMUgO2dVjjBb/V/vgTnn5eO2PRv+EX0D/oGQ/mf8aP+EX0D/oGQ/mf8aAPOF+E+tKDKus2K7pxM1iEl+zFAWPkE7t3l/N/9bHFdv4D0O/0efU3vREizG3SNYidrCKBELjLMRkg4BJOFGa0P+EX0D/oGQ/mf8aP+EX0D/oGQ/mf8adxWNmisb/hF9A/6BkP5n/Gj/hF9A/6BkP5n/GkM2a5n4rf8ky8Tf8AYKuP/RbVd/4RfQP+gZD+Z/xrnfif4c0OD4c+I5otOiWRNMuGVgTwRGcHrSlszSl8cfU+CYJpYlPlSyR712ttYjcPQ46im0KTtHPalya+W07n9F3q/wAq+9//ACIlA70uTQCefpVRtfcyrSq8nwrddX3X90cJpRCYRK4iJ3FAx2k+uOmaZS5NGTU6dzW9X+Vfe/8A5ESmn/Wj/dP8xT8mmlj5oGf4T/MVSt3M6squnurddX/8iSPNK8aRvK7pHkIrMSFz6DtTKXJoyaWnc0Tq/wAq+9//ACJFL96P/f8A6VOJpfJMPmv5RbcU3HaT646ZqKVjuj56t/Sn5NN2stTODq80vdW/d9l/dEpG6fiP507JpCTjr3FEeW61FXlV9lL3Vs+r7f4R8c0sQcRyyRhxtcKxG4ehx1FMpcmjJpadzW9X+Vfe/wD5EaelSRSyQyiSGV4pF6MjFSPxFMJOKUk5609LbmMnVdVe6tn1fl/dEJyck5NFLk0ZNT7vc25qv8q+9/8AyIBipDKSCOQQelLLJJNI0k0jySMcszsST9SaQk+tGTVStfcxoOr7Ne6vvf8A8iJRS5NGTQuWz1HUlV5oe6t+77P+6Olmll2+bK8mxdq7mJ2j0GegplLk0ZNLTuap1f5V97/+RPR/2dufHkv/AF4yf+hLX0ELeMSmYQIJSMFwg3H8a+OILu6tblHtbma3cggtE5UkemRVz+2tZ/6DGof+BL/418tnHDkswxHto1OXRLb/AIJ89jMpr4vESqJpbdX2XkfX+D6GuJ+OAP8AwrTUuD96H/0YtfO39taz/wBBjUP/AAJf/GoL3VdUnhEU+pXksbOu5HnZlPPoTXHg+EpUMRCr7W/K09uz9TnWR4ik1NyWmvX/ACIlmlWJ4lldY3xvQMQrY6ZHemUuTRk19rp3Pqb1f5V97/8AkRF+8v8AvD+dfWUK5t4wVyNi9R7V8nofnX/eH86+toNC0cwRn+z4fuD19K+c4gx9LBqnzpu99reXmfnPHWU1syqUdVHlUu73t5LsN2n0NCg7hwetS/2Do/8A0D4f1oGg6Pn/AJB8P6181/b+H/ll9y/zPgv9Ua//AD8X3M+WPEzvH4p1GSN2R1vJCrKcEHceQazHZncu7FmY5LMckn619Q6N4R8L3OnRz3Hh/TpZXLlneBSSdx6mrn/CF+Ef+hb0v/wGWvZnxfhoScXCWnp/mfrOCz32OHp0/Z35Ypb9l6HyjSdzX1f/AMIX4R/6FvS//AZa8F+M9jZaZ49ubPT7WG1t1hiKxxIFUErzwK9DKuIKGY1XRhFp2vrbuvM9DDZvLF1o0407dd/J+Rx000sz75pXlbAG52LHA6DmmUuTRk17+nc9pOr/ACr73/8AIjT99fof6VI80rxpG8rskedisxIXPoO1emfADSNL1jUtVj1XT7a9WOFCgmjDBSWOcZr1/wD4Qvwj/wBC3pf/AIDLXzmZcSYfA4h0JQbattbqr9zwq+cvDVpU5U7tPv5eh8o0jfdP0r6v/wCEL8I/9C3pf/gMtVdX8HeFItJvJI/DumK6QSMrC3XIIU4NccOMMLKSXs5fh/mYVOIrwf7r8f8AgHy/HLLDIWhlkiYgqSjFTg9RxUdfS8PhLwu0SE+H9NJKjP7hfSnf8Ij4W/6F/Tf+/C17rzKl2f8AXzPlV4n4df8AMO//AAJf5HzNXV/CP/ko+i/9dz/6Ca9u/wCER8Lf9C/pv/fhaY/hnw7bXNnLbaLYwyfao13RxBTgnkZFYYrH0p0Jxs9U/wAvUmfiNRxsXh40GnPS/MtL6djtHgieRZHhRnX7rFASPoafg+hrP/sTSv8Anxj/ADP+NH9iaV/z4x/mf8a/KbUv5n9y/wDkja8+y+//AIAviEH+yZOD9+P/ANDWrk0EUrBpYUkKnKlkBx9KwfEmj6ZHo0zpZxqwKYIJ/vr70w6Xp+f+PVf++j/jXr4LLI4uhzRm1Zvp5LzPDzPOo5fVUZwvddGdJg+hqlr4P9hX/B/49pP/AEE1j/2Xp/8Az7L/AN9H/Gqms6bYLpF4y2ygiByDuP8AdPvXZQ4fSqxftOq6f8E818W05K3s3951ssEUwAmhSQDpvQHH50/B9DXNf2Xp/wDz6r/30f8AGj+y9P8A+fZf++j/AI1n/q9/09/D/gj/ANbqX/Pp/edNg+hrO0KNZNDt0kjV1KnKsuQfmNZY0vT/APn1X/vo/wCNUtE02xbSoGa3Ukg5O4+p960jw/am17Tqunr5i/1tpN39m/vOwSNY0CRoEUcBVGAKXB9DXNf2Xp//AD7L/wB9H/Gj+y9P/wCfVf8Avo/41n/q9/09/wDJf+CP/W6l/wA+n956z8J/+QVqn/YSb/0VFXXNBAzpI0MZdCSjFRlSeuPSvN/hFoGj3Wiai89hG7LqLqCSeB5cfv712n/CL6B/0DIvzP8AjX7RlFL2WAo073tGK/A8qrWVebqpW5tfvNiisf8A4RfQP+gZF+Z/xo/4RfQP+gZF+Z/xr0SBfDv/AB+a3/2ET/6JirXrC8I20Fm+sW1tGIoU1A7VHQfuoj/M1u0AZPin/j1s/wDsIW3/AKNWqHjD+34tV0a60Z5poo5JxcWShVjnP2eQx73IJUbwo44y3Oat+MZobbTba4uJFjijvrdndjgKPNXk07/hKfDv/QZs/wDv4KTAyfhPL4ol8Mz/APCXxXCamuoXIJl2cx+YSm3ZxsAOB3wB1610mr2xvNMuLYT3MBdCBJbyFJFP+yw6GqP/AAlPh3/oM2f/AH8FH/CU+Hf+gzZ/9/BTYLQ81k1X4jeHfCNrJZW93qM/9n2jyC9tJLmdrqVXMu5lYbVUoq7QpwXpdS8XfFW30hdQj0K2Z58sLcaZMXgClRtOHO4tk4yFAx+Nek/8JT4d/wCgzZ/9/BR/wlPh3/oM2f8A38FAjym++InxIe1uptJ8P/bCs8sYA0iYLC6PKoiLBzvLBFyyjAJx3yLupeLvixa3lv5Hh6yuIriKaZV+wzgph5FWMkMRkKiPk7d2/Ar0dPE3htBtXV7FRknAcDk9ad/wlPh3/oM2f/fwUD6HBXXij4iWM9zb3ltZJ9mjd47ptLlEF1hSxLP5uIFUYGWJz+ld34G1S/1vwtY6zqNqLOW+T7QlvjDRRMcxq3J+bYVz2zmkl8S+GZY2jl1axdGGGVnBBHoRTh4o8OAADWLIAdB5gpisbNFY/wDwlPh3/oM2f/fwUf8ACU+Hf+gzZ/8AfwUhmxRWP/wlPh3/AKDNn/38FH/CU+Hf+gzZ/wDfwUAbFcz8V/8AkmXib/sF3H/os1e/4Snw7/0GbP8A7+Cuc+J/iTQZ/hx4jhh1a0eR9MuFVRJySYzgUpbM0pfHH1Pjr4Uw6NNdXy65HpLWZt9rtdyBZIwVb548kA4O3OPm6be9cYPzpFHyjjtS18w02krH9CwnSjUlP2i1tpfawUo70lSQQyzSeXDFJK5HCopYn8BQotdAr4ijyfGunVd0dhosOiv8MtXkvo9JF6CGs5fMH2rzA6fKVJ3YKlsbRt+9u5xXF1b/ALL1L/oG3v8A4Dv/AIUf2Zqf/QNvf/Ad/wDColNOxFGrQpuT9qnd33Wn4lSmn/Wj/dP8xV3+zNT/AOgbe/8AgO/+FV7m1ureVPtFtNDuU48yMrnketEWm7IupiqDtaa37o7HxXDoy+ANDkhTSY9U80hzZyBmlhMYOXGdwYNkHdjk/LwK4uiirknJ3sFCdKlHl9onq3v3YyX70f8Av/0rttNh0ZvhbqUl2mkrfiRWtJVkH2rf5ihkZSd2ChJGBtwDnnFcTKDuj4/i/pT8U0mlsZTnSqt/vErST37W0Ckbp+I/nS0EHH4ilGMrrQ2r4il7KXvrZ9V2O1+F8OizPqi65HpTWv2dgXupAssR2PtaMEjIDbc7cv8AdxwTXFDpQaKGm0lYmE6Uakp+0WttL7WA9K6P4cpaP4rgF9Bps8AVi8d9IERh32liF34zjdx+lc4elBHOCKcU1rYivUpVXyc6V0+voaPieOxi8SanHpbxvYLdyi2aMkqY9x24zzjGKzqKKnlfY6IV6UYpc6fzRe0FY31yxWUWZQzpuF4xWAjPRyOQvrWx8TY9Jj8VuNGW2jga2haSO3ZWSOYoPMUFSV+9n7vHNc0R0pKuSdrWOWjKlzRqe0Wita/mFB6UUuDipUZWehvUxFLmh7y37rszs/iLDo0ej6C9hHpMV8YpFul0+QOjKNvlucEkZyw+b5sg54xXF0UUSTk72Jw86VGmoe0T36+dxj/66P8AH+VdveQ6N/wqmCV00pNVF1GYXgkBnkQ7/MWRc7gw+U8jbjbjkmuIcHzUOPX+VPp2aWxnKVKpL+IlaSe/kgpk3RP99f50+kMckzxxxRvI5dcKq5J59BUqLvsbVsRR9m/fX3o7TwfDo0ngnxA2pppPmiFzbSySAXKTAKUAUnJU8gbQeSd3AFcZVv8AsvUv+gbe/wDgO/8AhR/Zmp/9A29/8B3/AMKlzTsZ0q1CEpS9qnd33Wn4lVP9Yn+8P519Q/EC5vbfw9aLp7aolzK6xo1khYISh+eTapOxeuAOSAOhNfNA03UlYM2n3iqCCSYGAA/KvqSDxb4XWCMHxFpQIQZ/0pPT618hxQpudCcIOVubbXsfOcRVKdaUFCS2ezNuHd5KbmLttGWK4ycdcdqeOtYn/CXeFv8AoY9K/wDApP8AGgeLvCuf+Rj0r/wKT/GvhHgsT/z7l9z/AMjw7oq3txJa+A5riNdQd0ViqWC5nY+YeE4OM9M9hk1oeETeHw1Ym/nknuTHmR5EZWzk8EMAeBgZIBOM96q+Hta0n+x4P+Jlbc7iCHHILGr/APbek/8AQRt/++66MRTq+/T9m/ibvb8NjCEo6S5uhoV84/HMA/E+cNsAMUGd+duNo645x9K9+/tvSP8AoI2//fdfPXxwnhuviHdTW8iyxmCEBlOQflr3uEaNSONk5Rfwvp5o9rJqsFi43ktn+RB8U4dHi1DTTpcemQytZ/6ZFp8geISCRgCCpIwV24/ixjdzmuOoxRX6PJNu9j6/DzpUaah7RO3meu/s0f8AIW1n/rhH/wChGvRfDFxf3HjDWRJJqq2UWY40vIyFkfd9+P5QoQD5RyS3JPbPmX7Ot7aWWp6u13cRwBoIwpdsZO417P8A29o3/QTtf+/gr814ip1fr9Xlpt3UVe3kvI+FzerSeNm+dbrr5I0ap65/yBb7/r2k/wDQTUP9u6N/0E7X/v4Kq6zrekPo96i6lbFmt5AAHHJ2mvn6OExHtI+4910ZwTxFLlfvL7zK8SrqDeH1bTLiaG4Vom/dIGZ13LuXnoCM5PXFbLdTjpWdDrGliFAb+D7o/i9qd/bGlf8AP/b/APfVfocoT25fwPx+z7F+q95/rbP/AK+4v/Qqg/tjSv8An/t/++qr3+taRGbWSTUrVES6iZmaQAKN3Uk1jVpVHTkuV7Pp5HXgIv61S0+0vzJPElxqA8Z6Na2cmqxRMQ87pGTahAxyrYU5duByQFAz169XWJ/wl3hb/oY9K/8AAtP8aP8AhLvC3/QxaV/4FJ/jXwtTD4icYxVJqy7PX8D9Zikm3fcseKP+QHP9U/8AQ1rE8RLqHn6Y9jcTRot/H9pjjQHzIjkHcTyAOvFSeIPFHhu40mWG317TZZWZNqJcqWPzjoAakOsaXn/j/g/76r6fIaNWlh3zQfxPdeSPhuLNcRC3b9S9VPXP+QNe/wDXu/8A6CaZ/bGlf8/9v/31VXWdW0x9IvEW+gLGBwAG6naa9mnTnzrR7nysYu60H+Jl1A2Vs2nXE0TpeQGRY0DGSPzFDqc9BtJJI5wK1qof2xpf/P8Awf8AfVH9saV/z/2//fVLkna3L+ArPsX6x4UuZPCbx2dw9vcGB/LlRQzK3OCAeM/WrQ1jSv8An/t/++qpaJq2mppUCtfQBgDkFvc1Uac1F+71XT1Gk0tjQ0U3DaNYtd7/ALQbaMzb/vb9o3Z985q3VD+2NK/5/wC3/wC+qP7Y0r/n/t/++qh05t35Rcr7HqfwayfD+phTg/2k+Djp+6ipmiw+LY28Om81TUJxHq17Ffh4EXz4cT+U74HyqMR4C4HIzmqHwh8QaJb6HqKzapaxltRdgGfGR5cfP6V2n/CUeHf+gxZ/9/BX6NgE1hafoj26P8OPobFFY/8AwlHh3/oMWf8A38FH/CUeHf8AoMWf/fwV1movh3/j81v/ALCJ/wDRMVa9YXhG5t7x9YubWZJoX1A7XQ5B/dRD+YrdoAyfFH/HrZ/9hC2/9GrWqSBjJAz096yvFP8Ax62f/YQtv/Rq1R8X+HTq+qaPqEMMEk9g8/E7sEKSW8kZUgdcsy5OM4zikwOiikjlQPG6up6MpyDTjwMnpXI/Czw/e+HNFvba8t7a0FxfyXMNtA4dYEZVGwFVQYyGxhRgEZyck6vjjSbnXfCWpaTaTJFPcwlEMhIQ852tjnacYOOxNMEa0E0NxGJIJY5UPRkYMPzFPryceCfGQu7i80O4sPCcV9MqXGn2UxaOKNYx+9XCqvml0VeAPkJ5JqhZ+BviZ/YM633iq/e+WM/ZhHqsijeXi3FiB8wIWTAPTfwV7AHs25cMdwwvXnpSgj1rwfWPDXxI+2waRNLeXR1BFEs9rdypbQDyyspl4xJuwv3+RjIzmu68DeEdY0HxbLfXl7PeWP2H7Lbma+kmeMB1YAhuvJfnOR06U7CbO+ooopDCiiigAooooAK5n4rf8ky8Tf8AYKuP/RbV01cz8V/+SZeJv+wXcf8Aos0pbM0pfxI+p+ecMUkiHy43fau5tqk7R6n0FJXYfC3xHY+HLq8nv7q8jilh2m3hj3pcDawKt8wwRuypOV65B4rj6+WaVkz+i4VZyqSi42StZ97/AOQV2nwR/wCSmaX9Jf8A0W1cXXafBL/kpel/SX/0W1cOZf7nW/wy/JnNmn+6VPQ+mDIocRmQByMhd3JH0p24+prldQ0a9uviBZaodPsxY20Yb7SsgE7SbWGGyM7AGOFBGScnoBXU1+PVacYKPK73V/TyPz6Lbbuhdx9TXiH7TXOo6Fn/AJ4zf+hJXt1eI/tM/wDIQ0L/AK4zf+hJXtcMf8jKHz/JnpZV/vlP1/RnkTxSIiO8bqjjKMVIDD2Pem12PijxHYah4D0bRIrq9u7q0m8wtPHt8lfLCmMHcQwyBtwFwOuTzXHV+qyST0PuKFWdSN5Rs7v8yOX70f8Av/0qbypPKM3lv5YbaX2nbn0z61FL96P/AH/6V2mneIrC3+Geo+H5rq9luLpl8u2Mf7qJhKr71bdjBAIIK7s4wcZFUkmtTKdWcG+WN7yS+Vlr8jjqRun4j+dLSN0/EfzqY7o2rv8AdS9H+RIkUkgcxxu4QbmKqTtHqfQUyuy+GXiSw8OyajJf3V4kc8LIbaKPclwCjrg/MMMNwIJ3L1yM4rjR0oaSSYoVZyqSi42StZ9/+GEPSnxRyTSCOKN5HPRUUkn8BTT0rofh9q0GieJodQuL65skRWHmQxl8nj5WAZWKnGDgg1UUnozOvOUJc0VdpPT7jnqK0fE97b6l4k1PUbSN47e6u5Jo0fG4KzEgHHHes6oOiEm4ptWFwWIAGSegFLLG8UjRyRsjqcMrLgg+4q5oVylnrdldSXFzbJDMjtNbgGWMA/eUHjIrW+JGtWev+JzqFk0kifZoYXkdCnmOiBSwUliAcdyT71cktzlo1Z80Yculr3+exzdFFB6VK2ZvUfvQ9f0Y6SKSPb5kbpuXcu5SNw9R6im12PxB8R2Gt6Rodna3V7eT2KSCSe5j2NtbZtQ/MclSp5GFxjAHNcdRJJOyFh6s6lNSnGz10+f9Mjf/AF0f4/yqYxSCJZTG4jYkK5U7SR1ANRP/AK6P8f5V2l34isJPhfF4cN1e3F0LmOZI5I8Jb7fM3BW3YKneCAFByTkkYqkk0ZSqzhL3Y3vJL0VlqcdXR/DD/komgf8AX6n9a5yuj+GP/JRNA/6/U/rXHjf92qf4X+Qswf8AslT/AAv8j6paRVZVaQBm+6C3J+lO3H1Ncr4i0W91DxjpF6mn2b2VqRJLc+YFuA6klVGQcIMkkAgscA8Dnqa/GqlOMIxad219x+dxk22rFDxIT/wjup8n/jzl/wDQDXyFbRSSqFijeRgm4hVJIAHJ4r698R/8i7qf/XnL/wCgGvmz4T+ILPw34gXUb28u7eJUXKQxF1nAYExuAynBA45xkDIIyK+74JSdOqn3X5M+iySpOnCtKEbtJad9zlKKkunSS5lkiVljZ2ZFY5IBPANR19mfXJs+p/hawX4b6EzMFUWSkknAFdMrblDK2QRkEHg1wvhi2u7z4MabbWNnZ3ly9jH5UN4cQs27PzeoHXHfGK6bwnp7aV4cstPePy3hjIdd4bDEknkADGT0AAHQdK/Hcxpx9tVnfXnkrfN6/wBI/MZSftGrGpk+pr5u+PX/ACUm7/64Q/8AoFfSNfOPxzYJ8T53YsAsUBJXqBtHTPevZ4P/AN+l/hf5o9bJf97j6P8AI4KWKSF9k0TxtgHDqQcHoeabXXfE3xBY+IL3TZLO5urx7W0MMtzcRlHlPmMwJBZjuw2Cc4z0AGBXI1+lSSTsj7LD1J1KalNWfY9S/Z641TVscfuE/wDQjXse7nG7n0zXjn7PX/IU1b/rgn/oRr03TdL+x+IdV1FVAS+SDPzEkum8EnPQYK4x6V4WOS9tK/Zfofz3xx/yPa//AG7/AOkxNbcfU1V1gn+yL3k/8e8n/oJq1VTWP+QRe/8AXvJ/6Ca44fEj5NbliJsQIS2BtHJPtT9x9TWP4k0v+2NBW0CqZA8Use5iAGVgcnHXoa2CckmhpWuDDcfU1x/xlJ/4V5f8n78X/owV2Fcd8Zf+Se3/APvxf+hitcL/ABoeqPTyT/kZYf8Axx/9KR8+rFI0bSLG7ImNzBSQuemT2ptdj4R8RWGl+Ddd0u6urwvfQSRJaLHmIswXbJu3AAgrzlW46YPNcdX0rSVj+naVWc5SUo2SenmanhL/AJGnS/8Ar7i/9CFfUTNg8tjn1r5d8Jf8jRpf/X3F/wChCvozxDpf9oz6ZMqqZLK+juAWYgBR97joTj1ryMxScoJ+Z+NeJ3+/0f8AB+rNXcfU1U1xj/Yt7yf+Pd//AEE1bqnrf/IGvf8Ar3f/ANBNebS+Nep+aR3Rc3YHLY/GjcfU1leJdL/tWzto1VTJBeQXCbmIA2SKxPHX5QcZ71q1LStcBQx9TVHQmP8AZFvyfun+Zq6Kx4bOPUPCbWMq7kngeMjcRnJPcc1cbcr9V+o1sbAbIyGJH1o3H1NVNGt5LPR7G0lwZILaOJ9vTKqAcflVuoaSehJ6L8Gf+QDqX/YSf/0VFXcbl4+YcnA57+lcN8GgG8P6mpzg6k44OP8AllFSaL4G/s5vDzRxxKdI1W9uE/fOdsEwnwBnq37xMk88Hn1/SMv/AN1p+iPdo/w4+h3dFFFdhqZHh3/j81v/ALCJ/wDRMVa9ZHh3/j81v/sIn/0TFWvQBi+MZGi022kSGSdlvrciNCoZ/wB6vA3ED8yKk/ta/wD+hZ1b/v5bf/HqPFP/AB62f/YQtv8A0atRaz4q0bSde0/RL64dLzUDiBRGWHLBRkjpliBQBL/a1/8A9Czq3/fy2/8Aj1H9rX//AELOrf8Afy2/+PVrVU1jUrPSNLuNT1CYQ2tshklfBOAPQDkn0A5NAFT+1r//AKFnVv8Av5bf/HqP7Wv/APoWdW/7+W3/AMeqvp/i7Q7kKlxcnTLhpTEttqK/Z5iwAbhXxuGGByMjn1qs/j7wn/alnp9vrFtdy3aO6PbyLJGqqyqSzA4UZYUAaP8Aa1//ANCzq3/fy2/+PUf2tf8A/Qs6t/38tv8A49VXTfGvhTUAxtdf09gJZIgTcKA5QAuVyfmAB6jjrTU8ceE5LuO1h16xnd4vOzFMrII8sCxYcAAq3ftQBc/ta/8A+hZ1b/v5bf8Ax6j+1r//AKFnVv8Av5bf/Hqzrvx94RtWXztatvKby8Tq26LLuUUbhx94Ee3eugtLyzvATaXUFwAFYmOQNgMMqePUEEe1AFD+1r//AKFnVv8Av5bf/HqP7Wv/APoWdW/7+W3/AMerWooAyf7Wv/8AoWdW/wC/lt/8eo/ta/8A+hZ1b/v5bf8Ax6taigDJ/ta//wChZ1b/AL+W3/x6uc+KGp3snw48Ro3h7U4lbTLgF3kt9qjyzycSk/kDXc1zPxX/AOSZeJv+wXcf+izSlszSl8cfU/PFfujntS/jWr4a8Pal4g+0LpqwO9vF5jLJMqMwwThQfvHCk/hWVXy/TY/olK8nFVHdb7f5B+NdF8ONZs/D3jGz1e/ErW8AfeIl3NypAwDjua52lHes6lOFaEqclo0196McXh3UpOEpuz06d/Q+hP8Ahc/hD/njq3/gOv8A8XR/wufwh/zx1b/wHX/4uvELbw9qVx4cudfhWBrO2bbKPOXzFGQu7Z1xlgM+9ZNfPPhPL10f3nmRyHCTvyzk7aPVb/cfQv8Awufwh/zx1b/wHX/4uuS8c3EnxV1GzHhG0nkOnQv9oFyUixvZcYy3PQ15PXrn7NH/ACGNZ/694/8A0KsMRleGyijLGYde/FaXd1rp5dzDF5bDL6f1ijJ80Wt7W107HOf8Km8cf9A2D/wLj/xo/wCFTeOP+gbB/wCBcf8AjX0FY61Y3mq3GmReetxApYiSFkV1DbSVJ+8A3Ga0q8OfFuYQdpQivk//AJI89Z7i3tJfcj5lufhX41jlt0fToA0km1f9Kj5OCfX0FTf8Km8cf9A2D/wLj/xr6E1T/j90z/r5P/otqbNrVjDrcOkSeetxNwjeS3lltpbbv6btqk49q0/1sx8kuWEXo3s+7/vELPMVFu8lv2R8+/8ACpvHH/QNg/8AAuP/ABqtqvw08YabptxqF5YQpb26GSRhcoxCjrwDk19O1z3xJ/5EHW/+vN/5U8LxbjKleEHGNm0tn1f+IuWc4uScXLfyR8p/jR+Na3h3w7qevJdtpqwObWMyOjzKjMACxCg/eOFY/hWSK/Q/kfYJc0nFVHdb7f5Aeh5rrrX4ceLbq2iuYbCFopUDoftCDKkZHeuQb7p+lfTVjqVnpPgmy1HUJvKtobKJnbaTj5B2HJrkxWIlSiuRbvzPiONM9xuSewlhmm5cyd1fbl7WPGP+FY+Mv+gdD/4Ep/jR/wAKx8Zf9A6H/wACU/xr6CU7lDDoRmlrz/7Sq9l+P+Z8J/xEbOP7n/gP/BPlXV9PutL1GbT71VS4gbbIoYMAfqKqfjXV/EG1lvfiZqNnBs82a6Eab3CrkgDkngD3NYniDR73QtUfTtQWMTKquDG4dWVgGVgR1BBBr2oycoqTR+w5RXliMHQnOfvTgpW06pXtptqZ/wCNdB4V8Ha/4ngnm0a1jnSBgkhaZUwSMjqea5+vcf2aP+QPrP8A18R/+gmvNzjHTwWDnWppXVt79Wl3DNatXDUVUhLVPy7PyOH/AOFTeOP+gbB/4Fx/40f8Km8cf9A2D/wLj/xr6C0jWrHVLi5t7Xz1lt8F1lhaMlSSAwyOVJVsH2rSr4qfFuYQfLKEU/R//JHgLPcW1dSX3I+UPFngzxB4ZjtbnWbWKCOZ2jjKzK+WxnsfSsH8a9y/aY/5Aei/9fj/APos15HP4e1KHw1D4hZYDYyyiIFZlZ1Y7sblHIztbH09xX2mTY6pjsHGtUiru+1+j9T3ctxE61L2lWdm3bp2XkZP41reDtSttG8WaVqt5vMFtcrI4jXLEewrJpk3RP8AfX+dejOEasXCS0en3nfiaDnRlFzdmvL/ACPoj/hc/hD/AJ46t/4Dr/8AF0f8Ln8If88dW/8AAdf/AIuvENN8PalqOiX2r2qwNbWI3TAzKJNoxkhepAyMn3rJr518J5euj+88qOQ4STajOWm+q/yPe9Z+MHhO50e9to4dUDzW8kalrdcZKkDPzV4GgwijI6U2b/VP/umtfwt4f1HxHemx0wQGcJuCyzLHu5ACjPUkkcV6uW5XQwEZRoJ+9312OnD4GlgHJxm0rK97efkZf40fjSspVirDBBwR70ld912PS9nL+d/h/ke2+Cfip4Z0bwjpel3cWotPa26xyGOBSpI9CWFbH/C5/CH/ADx1b/wHX/4uvBNGsJ9Uv4LC2aFZZeA0sgRBgZJLHgDAp2tabeaPqtzpd/GI7q2fZIoYMAfYjrXz9fhjA1Kkqkk9W+p4NPJMLOyc3zNXtdf5HvP/AAufwh/zx1b/AMB1/wDi64XxRourfEnxBc+JPC9k0lgQkGbiRInDqoyME+4rzSvoH9nVgvgW7ZuAL+Qn/vhK4cXg6ORUZYrCx97Ra3as38uxjjMFHK4xr0JPmvbW3VPyPN/+FTeOP+gbB/4Fx/40f8Km8cf9A2D/AMC4/wDGvoPQ9ZstYjmez89TC4WRJoWjdcqGU4POCpBH1rRrxp8W4+EuWUIp+j/+SOGOe4uSupL7keM/C/w3r3hLVbxdV0xi1zApjEE0bcBuScsPWvQPttz/ANAi9/76h/8Ai6uan/yH4f8Ar0b/ANDFVbPU7K81C8sLebfPZFBcLtOELAkDPfoele3h8ZPGUY15xV2tbX727n5DxPXnXzSrUnu7fkhv225/6BF7/wB9Q/8AxdVtWvLg6Vdg6VeKDA/JaLA+U/7da9VNY/5BF7/17yf+gmtoSXMvd/P/ADPAT12Iob248lP+JTen5R/FD6f79O+23P8A0CL3/vqH/wCLpNR1Oy0nTorq/m8qNmjiU7SSWYgAYHvV89aG+vL+f+YX8ij9tuf+gRe/99Q//F1z3xEt9S1zwrPpVnpdwlxcSxLGZZIgud4OCQ59K6+q95/rbP8A6+4v/Qqn2/sk6kYq6169PmduWVHDG0ZR3Uo/mjwv/hU3jj/oGwf+Bcf+NH/CpvHH/QNg/wDAuP8Axr6C1HWrGw1G2sbnzxJcsqo6wsY1LHChmxgEkECtKvAlxbmEUm4R18n/APJH7gs9xbduZfcj5z034ceLtH1K01S906IW9tcRySbLmNjjcOgzXs5vbnP/ACCL3/vqH/4utLxR/wAgOf6p/wChrWdqWp2Wn3FpBdTbJLycQQKFJLue3HT6mvWwGaVsxpc9WKum1pfsn3PzfjbF1cViqcqmrUf1Y37bc/8AQIvf++of/i6q6zeXDaReKdKvFBgfktFgfKfR62Kp65/yBr3/AK93/wDQTXZTkude718/8z4uL1Wg37bc/wDQIvf++of/AIuj7bc/9Ai9/wC+of8A4unapqdlpkcD3s3liedLeIbSSzucKOPc9auVN9L8v5/5iv5FL7bc/wDQIvf++of/AIuqWiXlwulQAaVeMMHkNFg8n1etqsqyvLfT/DQvryTyreCNnkfBOACew5NWpJxfu9V38/Ma22J/ttz/ANAi9/76h/8Ai6Pttz/0CL3/AL6h/wDi6s2k8d1aw3UJJimjWRCRjKsMj9DUtQ5JfZ/P/Mm/kdn8INSvI9D1EJoOpTA6i5JR7cAfu4+OZRXa/wBrX3/Qs6t/38tv/j1cx8Iporbwxq9xO2yKK/kd2xnCiGMk103hLxJpfijSzqWkSySQCQxtvjKMGABxg+xB/Gv0bL9cLT/wr8j3KP8ADj6C/wBrX3/Qs6t/38tv/j1H9rX3/Qs6t/38tv8A49WtRXWamH4SleaTWZZLeW2dtROYpSpZf3UXXaSPyJrcrI8O/wDH5rf/AGET/wCiYq16AMnxT/x62f8A2ELb/wBGrWb4l8E6br3ijTPEF1cXEdxp+zYiLGQ2yTzFwzKWT5uuwruHByKveMfOOm2wt2jWb7db7DICVB8xeoBBI/GneX4o/wCfvRv/AAGk/wDi6ANiqHiHSbbXNFutJvGlWG5TaWiba6HOQynsQQCPpVby/FH/AD96N/4DSf8AxdHl+KP+fvR//AaT/wCLoA5nUvhnDqszz6v4n1q+mmVY7lpPJAljR1dEAEYEYDKD8mCcnOaW9+FXh27jliknvVjliSJlRkX5VWJeMLxxCv5mul8vxR/z96N/4DSf/F0eX4o/5+9G/wDAaT/4ugLHD3HwV0G71A6hfaxqdzcyFjO7JAvmE/d+VYwFxnsBnvmtDU/hVot5cTzR6nqdoZ1IYW5jXB27QQdmQRk/nXUeX4o/5+9G/wDAaT/4ujy/FH/P3o3/AIDSf/F0Cscbp3we0SxhQR6tqjTJN56yN5R+fzTLnGzH3j09K6T4ceFx4U0Oa0Z0ee5u5bmUoSUQM3yRqTzsRAqDPZaveX4o/wCfvRv/AAGk/wDi6PL8Uf8AP3o3/gNJ/wDF0DsbFFY/l+KP+fvRv/AaT/4ujy/FH/P3o3/gNJ/8XQBsUVj+X4o/5+9G/wDAaT/4ujy/FH/P3o3/AIDSf/F0AbFcz8V/+SZeJv8AsF3H/os1e8vxR/z96N/4DSf/ABdc58T08Rj4c+IzcXOktF/ZlxvCW8gYjyznBL9aUtmaUvjj6nxH4M8SzeGbiW6tbC1uLh49sckpcGI4IONrDcpB5Vsg8ZFYdIuNo69KX86+X6Wuf0RHljNzUHd7/L5hSjvSfnW14J0L/hJPEltoq3P2Y3Ab96U3bdqk9Mj0qJzhSi6k3ZJNszxWIUKTlKLsrfmSad4mmsfCt/oMFhagXw2TXOX3sm5WAK52kgrwxGQCcdawa9k/4UZJ/wBDMn/gGf8A4uj/AIUZJ/0Myf8AgGf/AIuvHfEmWv8A5ffhL/I4IZxgYNuN9Xd6M8br1z9mj/kMaz/17x/+hVY/4UZJ/wBDMn/gGf8A4uuh+H3ge+8G63dR2uqW1211ahiZLdlChX7Yb3rzc2zjA4vBVKNKonJrs+68jizXNsPXwzpwvd26eZ1+jaD/AGdrWpao2pXV5JfsCyzrH+6A+6isFDbR2BOOSepzWzWft1r/AJ7ad/35f/4qjbrX/PbTv+/L/wDxVfAVE6j5pTX/AA3yPl4vl2TDVP8Aj90z/r5P/otqrSaD5niyPxA+pXTGOHyY7VlQxRg9SuV3KTxkg84A6cVFqS6x9s07dNp+ftBxiF+vlt/tVe261/z207/vy/8A8VWtnCMeWa1TX4vyIvzN3T3NCue+JP8AyIOt/wDXm/8AKtHbrX/PbTv+/L//ABVYXxCXVv8AhBtZ86axMf2R9wSJwce2WqsDSX1qn7y+Jd+68jRTfY+ffB/iabw1Lcz2thaz3EsZRJZS4aLKlT90gMpDcq2QcDjisEUfnR+dfsr1Vrn6PHljNzUHd7/L5iN90/Svp3TLSO/8FWtjKzLHcackTMvUBowDj86+YzjB616Tp/xb1CysLezTRrR1giWMMZWyQoxn9K48ZQnViuToz4LjvKMdm/sI4Sndx5m9Ut+Xuz2tF2oFHQDFLXjX/C5NS/6Adn/39aj/AIXJqX/QDs/+/rV5n9n1v6Z+ef6i57/z4/8AJo//ACRzXj+4W0+Juo3TW8NysV2HMMwJSQAD5WAwcGsrxZrtx4i1f+0LiGOErDHAiKzPhEXauWYlmOO5NReJNUfWtcutVlhWF7l97IpyFOMcZrO/OveinGCi2ftuT0XQwVCNSD54wUfwV+tt0Fe4/s0f8gfWf+viP/0E14d+ddl8PfH134NtLu3tdOguxcyK7GWQrtwMcYrys7wdXF4GdGlrJ2/NFZvGpiKCp04O9/Ls/M+gvDWg/wBiyX0jaldX8l5MZpJLlY9+fTcqgkAYAB6ADFbNeGf8Lx1X/oAWP/f56P8AheOq/wDQAsf+/wA9fC1OGs0qS5pRV/VHzUcoxkVZUn96/wAzY/aY/wCQHov/AF+P/wCizXlUviWZvB48NR2FrDCZUlmmQvulZd20lSdob5iCwAJAAPStT4ifEG78Y2tlaXWmwWgt5WkVopC2SVxg5rjvzr7rIsJVweCjRq6S1/Fs+hyuhKnQ5K0HdSv08rdQpk3RP99f50/860PDelf254h0/SPP8g3VwsYk27tvvjvXqSlGmnOT0Wp6WIr8tKUnF2SLuheJZtH0PUtNt7C1Z7+J4XuWLhxGwAK4DbWHGRuB2nkVhV7J/wAKMk/6GZP/AADP/wAXR/woyT/oZk/8Az/8XXiviTLX/wAvvwl/kefDOMDBuUb3e+jPGJv9U/8Aumt3wX4hk8M6qupwWNvdToAYjKzqYmBBDKUYHtgjoQSDXoOqfBOS10y6uj4jRxDC8hX7IRnapOPve1eRpgqDz0r0cDmOHxicsPO9vJ/qjanjKGOcoxTasr9O5JPI008kzhQ0jlztGBknPA7Uyj86Pzrqt5noKq/5X+H+Zb0S9XTtRt717SG7WLkwylgrcY6qQQR1BByCAan8T6xceINeutYu0jSa5YMypkgYAA5JJJwBkkkk8mu/8LfCF9c8OWGrrrywC7hEgjNru257Z3DNaf8AwoyT/oZk/wDAM/8AxdeRV4gy6nOVOVXVPtLf7jxaWbYKHLKV+ZK2zPG6+gP2dgW8CXaqxUm+kAYdR8ic1h/8KMk/6GZP/AM//F12Xw58Oaj4X06+0e2v7O4SO73mSSBgSWjQ9A1eHnua4PG4OVOjUTd09n380cOcZpQxNGMKd279vJm/4T0IeH9Oe0/tC5v2klaV57lU812PUsVUbj7n6dAK2Kz9utf89tO/78v/APFUbda/57ad/wB+X/8Aiq+HqJ1JOcpq7/rsfNxfKrJMq6n/AMh+H/r0b/0MVXgso4dSub9WcyXEccbKegCbsY/77NFzb6tNr0YM9gGFq3PkvjG8f7VWPsGsf8/Wn/8Afh//AIuvqcFjsNh8NCnOok7efe/Y+HzfJ8ZisZOrSheLt1XZeY6qmsf8gi9/695P/QTVn7BrH/P1p/8A34f/AOLqrrFjqw0m8LXNgVFvJnEL5xtP+1XXTzPBua/eL7n/AJHm/wCr2YLV0/xX+Yl9ZR6jpX2OZnRHVCSnXgg/0q6eTms+FdW8lMTWGNo/5ZP6f71O26v/AM9tP/79P/8AFV6Dj0ueNbzL1V7z/W2f/X3F/wChVDt1f/ntp/8A36f/AOKqC6XVvMtMy2H/AB9RYxE/Xd/vVlVgvZy1Wz/I68Av9qpf4l+ZqanoP2/xFp+sPqV0gsQfLtQqNCWPV8MpIbHGQcgZxjJrZrP261/z207/AL8v/wDFUbda/wCe2nf9+X/+Kr4Cac0k5rTb+rH6wnZtpPUZ4o/5Ac/1T/0NaoajZR3vkCRnXyLhLhdvdkOQD7UviVdX/sWffNYFcpnETg/fX/aqMrq+f9dp/wD36f8A+Kr6rIYcuGdpL4n+SPhuLHfEQ9P1LtU9c/5A17/17v8A+gmm7dX/AOe2n/8Afp//AIqqusrqv9kXm+WwK+Q+cRPnG0/7Ve5Th7616ny0Vqi9qVlHf2q28rOqiWOXK9co6uB9MqKtVR26v/z20/8A79P/APFUbdX/AOe2n/8Afp//AIqp5dLXFbzL1Z2kxibQY4WJAkjZSR1AJIqQLq//AD20/wD79P8A/FVS0RdV/sqDZLYhcHGYnz1P+1VKHuPXqv1GloadhbJZ2FvZxszJBEkSlupCgAZ9+Knqjt1f/ntp/wD36f8A+Ko26v8A89tP/wC/T/8AxVS431uTY9L+FdpHqHhDXLGZnWK5vZYXKNtYK0MYOD2PPWug8BeE7LwfpEunWM8kySzecxaOOMZ2KnCxqqjhB0HJyTya5T4Qp4gOh6j9nuNLVf7RfdvgkPPlx9MOPau08vxR/wA/ej/+A0n/AMXX6Nl+mFp/4V+R7lH+HH0Niisfy/FH/P3o/wD4DSf/ABdHl+KP+fvR/wDwGk/+LrrNRfDv/H5rf/YRP/omKtesLwiLkPrAvGhaf+0DvMSlUP7qLoCSemO9btAGT4p/49bP/sIW3/o1aj1/Xm0rVNMsF0u7vG1BpUWSIoERkiaQKSxHLbCB29SKk8U/8etn/wBhC2/9GrVrVdLsdUjSO+g80R79nzFSu5GRiCDn7rsPxpMDN8E+IW8SaZcXT2P2N4Lp7ZlWYTRsy4yUcABgCSpI/iVhzir3iTUm0fQb3VI7Ke+a2haQW8Ay8pA+6PemeGdB0zw3pEWk6PC8FlF/q4mmeTYMAYBYkgcdOlWtV0+z1XTp9O1CBZ7WdCksbEgMPqOR9RTYI4a0+LXhmPT7a41qX+z5biWSNUi3TrlDjqqggn+6yhh3HQ1ZvPij4bh0y7vIYNXuXtIHmmgTTpg8QAJUPlfk3YON2M1Zl+GXgmZ0kn0bzpFJZpJLmVnkOc5di2XOem7OKt33gPwnfXMtxc6SjSTKUlxK6iQEYwwDYbAzjPTJIxQHUzf+FoeF4opXu5LuHymZJNtnLIquC2IyQv8ArCEJCdav6D488N63ro0OxuLn+0PKaVoZbWSNkCsVYNuAwQVIx7Ug+HvhATib+x1LDk5mkIZufnI3YL/M3zHnBIzVy08IeHbTXxr1vpypqCmRll8xyA0hJdgpOATk5OM84p6C1N2iiikMKKKKACiiigArmfiv/wAky8Tf9gu4/wDRZrpq5n4r/wDJMvE3/YLuP/RZpS2ZpS/iR9T4R8D+G18TXU9kupR2lykDSQRvGW84hSSM8AcD3PIwDWAOlafh/wAQatoazf2Xd/Z/PVQ/7tW5GcMNwO1hk4YYIyazK+WdrKx/RUFVVSTk/d0t+vT/ADCu0+CX/JS9L+kv/otq4uu0+CX/ACUvS/pL/wCi2rhzL/c63+GX5M580/3Sp6H0Bfa3JaeJLLSG093S7yEnWVcghSSdnXaMAFuOWA5rZrNbQ9NbXxr3kuNQ8oReaJnAKDOFK52kcntWlX49VdNqPIumvr97/rofn0VK7uFZ5/5GNP8Aryb/ANDWtCs8/wDIxp/15N/6GtFH7Xown0K2m63Jd+Ir3R5NPaBraMSCTzVfKliBuA+4TjIBOSOeK2azdK0PTdLvby8sYXimvZDLcEzOwdz1bBOAfpWlRXdNy/drSy+/r1YQUre8Z+qf8fumf9fJ/wDRbVWu9bkt/E9porWDFLpWKTiVSflUsTs67BgAsccsBzVnVP8Aj90z/r5P/otqb/Yem/2+2vCFxqDRiJpRM4DIM4BXO0gZPbvWsXTUV7RX9129bu3Vfr6EtSu+XuaVc98Sf+RB1v8A683/AJV0Nc98Sf8AkQdb/wCvN/5UYD/eqX+JfmjVHzn4K8Nr4lmu7ZNSitbqGBpYYmjLedtVmIz24X3OSMA8458dK1NC8Qavokdwml3fkC4A3/u1YggEBlJB2sAzDcMHk1l1+1O1lY/R4Kqqk3J+7pb9en+YHpWr4U0qDW9dg0241BLBZjtWVo9+W7KBkDk9yQPeso9KvaJq19o199s0+VY5ShjbfGsisp6gqwII6dR2qo267GddTcrU3aVnb8PUZrNhLpesXmmTMrS2k7wOyggEqxGRnnHFVKmvrq4vr2a8u5nmuJ5DJLIx5dickmoag6Ic3KubcnsIYri+ggnuVtYpHVXmZSwjBPLEDk49q0vGegv4b11tNa5W6XyY5o5VXbuR1DDjJGecHBI96zbC7ubC+gvrOUxXEDiSJx1Vh0PNTa1ql9rF8bzUJhLNsWNdqKiqijCqqqAFAHYCrla3mctFVeaLT9223n936/IpUHpRRUrZm1T4oev6M6DxR4cTRtM0nUrfUo7+21KNyrpGU2MhAZefr3wfbpXP1qa54g1fW47ePU7vz0twfLAjVeSACx2gbmIVcsck4FZdErX0Fh1VVNKq7y1/PTounkMf/XR/j/Kujl8Nr/wg6+JrfUo59tytvcWwjIMLMGK8nrwvPGPmGCTkDnH/ANdH+P8AKtefxBq8+gxaHJd5sIiCsYjUEgElQWA3EAsxAJwMmq0tqZyVVy/du3vK/pZeX+Rl10fwx/5KJoH/AF+p/Wucro/hj/yUTQP+v1P61x43/dqn+F/kLMP91qf4X+R9I6zrcmm6xp1ibBpo72QRCVZVBDHPROrAAZY8AD1rZrNu9D0261u31qaFzf28flxSrM64TOdpAOCM+orSr8aqOm4x5FrbX1+9/ofncVK7uUPEf/Iu6n/15y/+gGvl3wF4fj8T6zFpLanFYSyqBAXjLeY5wAvUAepJPQcAnAr6i8R/8i7qf/XnL/6Aa+UfDeu6poMpuNLuRBJIiqxaNXBwQwOGBGQQCD1BFfd8E29nV5trr8mfQ5IqkoVlSdpWVvx8mUZUaKV4m+8jFT9QabTpHeSRpJGLu5LMxOSSepNNr7M+vR9PeAbmWz+FOj3UNv8AaHjsUIjMixg88ks3AA6k+groPD2pDV9FtdSFu8AuE3BGOcDJGQe4OMg9wQa53wLpllrHwm0jTdRh860nskEke4ruAOeoIPUV1dlbRWdpHawb/KjXau9y5x7kkk1+O5i6ftqqt73PL7rvz7+XzPzGSl7TyJqz9POL7VSFLETrwOp/cpWhWfYKHvdVRs4adQecceSlclL4Z+n6oUt1/XQr+F9afWortpLFrSS2n8l180SqW2gkBl4JGcEDoQRk1sVneH9F07QbAWGlwvDbKcrGZWcL9NxOK0aVd03UbpK0en9Xf5sUFJRXNuUG/wCRiT/rzb/0MVV03W5LvxFe6PJp7QNbRiQSeargqWwNwH3CcZAJyRzxVpv+RiT/AK82/wDQxTNL0PTNLvry9sYXimvZDLcHznYO56ttJwD9PpWzdNRfOtbK3r9/+ZNpX07mlVPXP+QLff8AXtJ/6CauVT1z/kC33/XtJ/6Cawo/xI+qLn8LMDWdT/sjSI7w2k1yN0aFYsfKGIG4knoM/WtMjBxVaW2gvLBbe4jEkTKuVPfGCP1AqzX6PK3zPxhhVe8/1tn/ANfcX/oVWKr3n+ts/wDr7i/9CrGt/Dl6P8jry/8A3ul/iX5k+s63JpusadYnT2mjvZBEJVlUEMc9E6sABljwAPWtms270PTbrW7fWpoXN/bR+XFKszrhM5KkA4Iz6itKvz+o6bjHkWttfX73+h+txUru5meKP+QHP9U/9DWsrWdT/s6ewjNrNMLy6W33pjbEW6M2fy4zWr4o/wCQHP8AVP8A0Naq3VtBcmPz4w/lSrKmezqeDX1fDzX1d3/mf5I+F4t/3in/AIf1Jap63/yBr3/r3f8A9BNXKp65/wAga9/693/9BNe5S+Nep8nHdEeuan/ZdvbzG1muBNcxW58vAEe9wu5snoCR0ya0KhuraG6hEVxGHQOjgH+8rBlP4EA1NUtqwAKyLW6Nj4X+2Lby3JhhdxFFje+CeBkgfnWvWfoyLJokMbjKsjKw9QSc1cfhfqv1Gtixp1yt7p1teKpRbiFJQpPIDKDj9asVHbwx29vFbwqEiiQIijsoGAPyqSodr6EnoXwfaRfDerNFGJJBqEhVC20MfKjwM9q3fAuv3XiTR5dQudL/ALPC3UsEYFwJllWNtpkVgB8pYMBxzjPQisX4M/8AIA1P/sJP/wCioq7HTLG00zTrfT7GFYLW3jEcUa9FUdBX6Rl/+60/8K/I92j/AA4+hYooorsNTI8O/wDH5rf/AGET/wCiYq16yPDv/H5rf/YRP/omKtegDF8YxmbTbaISyRF763G+M4Zf3i8gnvTv7Dk/6D2s/wDf5P8A4ineKf8Aj1s/+whbf+jVqv4h1DVrPxD4ftrNbQ2N7cSw3XmKxkyIJHTaRwBlOSc+1AE39hyf9B7Wf+/yf/EUf2HJ/wBB7WP+/wAn/wARUXgTUdT1Tw8tzrAthfLc3EMn2ZWWP5JnQbQ3PRR160nxC1S+0XwXqmqaYqte28BaEMm4FsgDjIz19RQ9AWpN/Ycn/Qe1n/v8n/xFH9hyf9B7Wf8Av8n/AMRXltt8X9a0nUpNI1zw/PdXS3kkZyUt5YowUUBkDOrMSxYbWwU2nqcVp3fxZ1Wx06W81DwgkeNgiWHUDICzGH75MS7VAnXJ55U8dDQB3/8AYcn/AEHtZ/7/ACf/ABFH9hyf9B7Wf+/yf/EV5fD8ZL+9vrKaHRI7ezaGV5rQXAlvCyGHHyAAKjB22tk7uDx0rQ8GfGI+IPEOl6TN4cNkt8xTzvtokw20sMKq5PTBJ2gHPpQtQbPQP7Dk/wCg9rP/AH+T/wCIo/sOT/oPaz/3+T/4itiigDH/ALDk/wCg9rP/AH+T/wCIo/sOT/oPaz/3+T/4itiigDH/ALDk/wCg9rP/AH+T/wCIo/sOT/oPaz/3+T/4itiigDH/ALDk/wCg9rP/AH+T/wCIrD8e6CW8FaysutatLG1lKrI0y4YFSCDha7SsTx7/AMiVrH/XnJ/Koqu0H6FQ+JHzovwh8E7R/ot70/5+mpf+FQ+Cv+fW9/8AApq1vHmuXOjR6bHZX1nBdXc3lxQ3EefOPHG4sAigZJbk9AAScV1Nfz5PNMyhTjUdaVpXtq+h+lLF1nJx55aeb/zOA/4VD4K/59b3/wACmrnfiB4T0nwFoSeI/DJurXUop1jjleXzAFYENweOlew157+0F/yTxv8Ar7i/rXXlWaYyvjKdKrUcot2abumuzNqNWpUqwhOTabV02+6PJP8AhZvjj/oOyf8AfmP/AOJo/wCFm+OP+g7J/wB+Y/8A4mnaN4dsLz4b6trU1pdx3lp+8guTJ+5kxIitHjGAQGzgnJ4wMA1xtfo0stwkbfuo/wDgK/yPrqWDwNVyUaa912eh2H/CzfHH/Qdk/wC/Mf8A8TUR+JHjT7Ys39tv5nlld3kx9Mg4+7XKU0/60f7p/mKI5fhP+fUf/AV/kVUyzCafu1v2Oy/4Wb44/wCg7J/35j/+Jo/4Wb44/wCg7J/35j/+JpfFHh2wsPAeja1DaXdpeTy+VOs8m5ZlMYdZE4Awefuk44B5rjqJZbhIuzpR/wDAV/kTQweBrR5o01u1t2OquPiT41eSBm1tyUkyp8mPg4I/u+hqb/hZvjj/AKDsn/fmP/4muMl+9H/v/wBK7TTvDthc/DLUdcktLuK9tnVobkyfuZl81UZAMYBAbOCdx6gYBp/2bhZL+FHT+6v8jOeDwVFvmprWSW3ewn/CzfHH/Qdk/wC/Mf8A8TVfUviD4w1CwmsrzWHlt512SIYkG5T1HArl6Run4j+dEMBhYyTVKN/8K/yNq2W4RU5NU1s+gtFdl8MvDlh4hk1KLULS8dI4G8u5hk2pbvsdl3jB4JUDJwo5yckVxo6V2PmSTN4eynUlTS1ja/z+YHpQetB6V0Pw+0u11jxPDZ31jd3tuVZpI7ZiHUcfPgAswGckKMmnG8tCK8adKXPJaJN7+nmc9RWj4nsYtL8SanpsDl4rW7khjYsGJVWIBJHB4rOqeZm8KVOcVJdfU9o+GHw78MeIPBlpqmpQXLXMrSBilwVHDkDj6Cum/wCFQ+Cv+fW9/wDApqi+FF0LH4Ox3jXMNqIEuJDNMpZI8Mx3MByQPQV1HgfUrrV/DsWoXUsMxkkfy5I1C7o93yllBIVsdRnivzHM8xzCGIrShVaiptbvzPga2KqxrSgpvd9X39TnP+FQ+Cv+fW9/8Cmryf4xeG9L8MeJLaw0mOVIHtVlYSSFzuLMOp+gr6Xr5/8A2jv+R0s/+vBf/Q3rs4azPF18byVajkrPRs7srqVKuLhGcm1ru32Z5lRXY/EHw7YaNpGh3lpZ3dlNdpItxBcyb2DJswwOBkMGzlcr2ByDXHV+hyvF2Z9Zh/ZV6aqRWmv4O3c7H4Q+HdL8TeK30/Vo5HgW1eQCOQodwIHUfWvXf+FQ+Cv+fW9/8Cmrzn9nf/kfJf8Arxk/9CWvXbLXLm4+IN3okV9Zz21vCWmiWPa8LEKUG4tl2OWJwMAFec18FxDjMbDGyjRqOKUU9Gz5LN686GLlGMmlps32XmZH/CofBX/Pre/+BTVheO/A2g+D/DcviTQVurfUrKWJ7eR5y4UlwM4PB4Jr1yuJ+OH/ACTTUv8Aeh/9GLXi5dmuNq4ulTqVW4uSTTejTexyU61Wc4xlNtNq+rPGP+Fm+OP+g7J/35j/APiaP+Fm+OP+g7J/35j/APiaXwj4dsdU8Ga7qN1aXaz2kMktvdrJiEMgU+WwxgEgn7xGeAuTmuOr9KeW4RW/dR/8BX+R9fSweBqSlGNNe67bHWz/ABH8aXEL282tyNFKpjdfKj5U8Efd9K9Oh+FvhAwofs95yoP/AB8t6V4Kv3l/3h/OvpvxHeX1hoCXWniAyK8IfzQSNjMqtgDvg8dq5cRTjh+WNBKF+yS/I/OfECtVy2rQWCm6fMpX5W1e1rXsYH/CrPCH/Pvef+BLUo+FfhDI/wBHvP8AwJau3PWlX7w+tcP1ut/Mz86/t/NP+gmf/gcv8yj4R0hbfw3ZQW+oX8UMaFERZRhQGIA5Fav9mv8A9BTUf+/i/wDxNZEmorpPgF9Re9hslgQsZ5YjIqDzMfdBG484Az1IrT8KXl3f+HbK8vjCbiaPc5hIKnk46EjOMZAJAORmvg8a6vtKlW+nO1t8+x+j4ZqVOHNu0mSf2a//AEFNR/7+L/8AE1S0/T3N9qQ/tLUBidRkSLz+6Tr8tbtZ1k2271ZtyriZTlug/cp19q5aVefLPXp2XdG8qcboX+zX/wCgpqP/AH8X/wCJo/s1/wDoKaj/AN/F/wDiayfh5rdzr2l3N5NeWl7CJ9lvPBH5fmKFGSU3EqN2cZ5IwSK6aivKrRqOnJ6ry/4AQUJxUkYTae/9vKv9pah/x6E58xc/fHH3au/2a/8A0FNR/wC/i/8AxNK3/IxJ/wBebf8AoYrG8N65c6l4t1jTxfWd3aWWUIjj2NFLu+594l8L95sAbuB3xq3VqR5k/hSe3/AItCLs+rNj+zX/AOgpqP8A38X/AOJqrrOnuuj3rf2nqDYt5DgyLg/Kf9mtqqeuf8gW+/69pP8A0E1jRrz9pHXquiLnTjysw4dPbyU/4mWofdH/AC0X0/3ad/Z7f9BLUP8Av6v/AMTVXxHeX1hoC3WniAyI0QfzQSNhZQ2AO+Dx2rYPBNfokpS3Pxy7KP8AZ7f9BLUP+/q//E1V1GzkjFsw1G/J+1RDmRePm/3a2Kpat9y1/wCvuL/0KiE23ZlQnKMk09SXyLn/AKCuof8Afa//ABNHkXP/AEFdQ/77X/4mqWq3l9b65pFvCIPslzJIk+4EyZEZZdvYDjmtWuZ4WiknyR18l/kdX9pYz/n7L72ZOvQXH9lybtTvmBZBguuPvj/ZqydPbP8AyEtQ/wC/q/8AxNN1/wD5Bcn+/H/6GtQ+Iby+s59M+yCDypr6OG58wEtsbj5ccA57muilBRgo00ldvol2MauIq1rOpJt+buT/ANnt/wBBLUP+/q//ABNVdYsGXSbs/wBoX7YgfgyLg8H/AGa2Kp61/wAge8/64P8A+gmnCpLmRnB+8i//AGKn/QR1H/v6P/iaP7FT/oI6j/39H/xNZnxB1y40Wzsvsd9Z291czeVDFcR7vPbGduSwCKOrMeg6c4rpx0GcZx2r4SeNxsacajqO0r/gfqiy3AuTj7KOnkjL/sVP+gjqP/f0f/E1S0LR0fSbdv7Qv1yDwJRjqfauiFc1fakuj+BDqLXsNksKZM0kRkC5fGAoI3Mc4Az1Iq6OPxlSPLGo7tpffcUsswUX/Cjaz6I0P7FT/oI6j/39H/xNH9ip/wBBHUf+/o/+Jp/he6u77w9Y3l8YDczQh5PJIKZPpgkfkSM55rSrGeYYyEnF1Hp5lRyzBSSfso/cjf8AhXorNpOpBNY1SILqDDCSrz+6j55Wuv8A7Dk/6D2sf9/k/wDiKwvhcJG0PV1ikEch1BwrldwU+TFg471f+Gd9reqeGF1LW7qC5a5mkktHitvIJts4jLLub5mA3dejAdq/esknKeXUJSerhH8kfIYuEYV5xirJNl7+w5P+g9rH/f5P/iKP7Dk/6D2sf9/k/wDiK2KK9Q5zC8Iwm3fWITPNOV1A/vJSC7fuoupAFbtZHh3/AI/Nb/7CJ/8ARMVa9AGR4p/49LP/AK/7b/0atapMZIJKkjp7Vj+MIYbjTraC4iSWKS+t1dHUMrDzV4IPBqX/AIRrw7/0ANK/8A4/8KANNTGowpUD2oYxsNrFSPQ1mf8ACNeHf+gBpX/gHH/hR/wjfh3/AKAGlf8AgHH/AIUAaDR27OJGjiZwchiASDjH8qGjt2Qo0cTKwwQQCCPSs/8A4Rrw7/0ANK/8A4/8KP8AhGvDv/QA0r/wDj/woAviK2WTzBHCHwBuCjOB0oSG1jKFIoVKZ2EKBtz1x6Zqh/wjXh3/AKAGlf8AgHH/AIUf8I14d/6AGlf+Acf+FAGpuX+8Pzo3L/eH51l/8I14d/6AGlf+Acf+FH/CNeHf+gBpX/gHH/hQBqbl/vD86Ny/3h+dZf8AwjXh3/oAaV/4Bx/4Uf8ACNeHf+gBpX/gHH/hQBqbl/vD86Ny/wB4fnWX/wAI14d/6AGlf+Acf+FH/CNeHf8AoAaV/wCAcf8AhQBqbl/vD86xPHrL/wAIXrHzD/j0k7+1T/8ACNeHf+gBpX/gHH/hXOfFDw/oMHw48RzQ6JpsUqaZcMjpaoGUiM4IIHBqZq8Wi6avNI414opVXzYkkxyNyg4/OpK+NFnm2jM0n/fZpfOm/wCe0n/fZr8d/wBS/wDp/wD+S/8A2x+y/wCrtX+dH2VXnv7QX/JPG/6+4v6187+dN/z2k/77NBkkYENI5HoWNdeA4TWGxEK3tr8rvbl/+2HHI6tGUanMnZp/ihBJIIzEJHEZOSm47SfXFNozz1oya+v0Ppr1f5V9/wDwApp/1o/3T/MU7JppJ80cn7p/mKpWM6rq6aLddf8AgEjSSMio0jsqfdUsSF+g7U2jPvRk1Ohper/Kvv8A+AMl+9H/AL/9Kl8yTyjF5j+WTuKbjtz649ailJ3R8n739KfnnGap2sjODq80tFv38l5BSN0/Efzpcmgk46nqKI2uhV3V9lLRbPr/AMAckkiBhHI6BhtbaxG4eh9RTaCfejJqdDW9X+Vff/wAPSnRySRSCSOR43HRlYgj8RTSTigt3JqtLGTdX2q0Wz6+nkFFGaMmp0Nb1ey+/wD4B9KfA/Y3w0sFfaQXlyD0P7xq7aNYo02RqiL6KABXA/BXTdPufh3YS3FhazSF5cvJCrE/Oe5Fdn/Y2kf9Aqx/8B0/wr8izdUvr1a8n8T6efqfnVfm9rLTq/z9C7uX+8PzrwD9o4j/AITSz5H/AB4L/wChvXuX9j6R/wBAqx/8B0/wqhDo2jvrd4r6TYMqww4DWyEDJkz2rTJ8bRwFd19ZWW2i3aXdmmExUsLXjV5b2v18n5Hyg8rSbfMlZ9o2rubOB6D0FN3D1FfXv9g6H/0BdN/8BE/wo/sHQ/8AoC6b/wCAqf4V9L/rnR/59P70e9/rHL/n1/5N/wDanhX7O7D/AITyXkf8eMn/AKEtfQQjhEplEcYkPVwoyfxrnNY0fSItU04R6VYIGEu4LboM/KOvFP8A7K0v/oG2f/fhf8K4cXh4ZzJYtScLq1rX2b80fAZ9xUqeNkpUu3Xy9Do9w9RXFfHAj/hWmpcj70P/AKMWtL+y9L/6Btl/34X/AAqrqOl6X/og/s2zwbyEEeQvI3jjpWWHyaGFqxr+0vyu9rb217nnYXi1Trwj7Ldrr5+h8wrKyxtGsrBGxuUNgNjpkd6buHqK+vf7B0P/AKAum/8AgIn+FH9g6H/0BdN/8BU/wr0/9c6P/Pp/ej9Q/wBY5f8APr/yb/7U+Q1I3LyPvD+dfWEO028YO0jYvX6UusaHoq6ReMuj6crCByCLVAQdp9qtWujaQbaI/wBlWJOxf+XdPT6Vz4riijXgpezatft5HxvFNCefTpP4ORPzve3p2INy/wB4fnSqy7h8w6+tWf7G0f8A6BNh/wCA6f4Uo0bR8/8AIJsP/AdP8K4v9YKP8j/A+V/1Qn/z9X3f8Eg8NiN/D9ukgRlIbIYAg/Ma0kEaIEQIqjoFwAKxtA0nSn0mFm0yyZiX5NupP3j7Ve/sfSP+gVY/+A6f4V4WLdKVebu9308/U+ww8ZQpRj2SLu5f7w/OqGnFft+qZI/4+E/9FJTv7H0j/oFWP/gOn+FUdO0nSmvtSDaZZELOoAMC8Dyk9qimqXLPV7dl3XmXJyutP6t6GxEkMQKxJHGCckKAP5U/cv8AeH51S/sbSP8AoFWP/gOn+FH9j6R/0CrH/wAB0/wrK1J/af3f8Er3u39fcNLD/hIk5H/Hm3/oYq4kcKOzpHGrt95goBP1Nc7qWlaWuuxKum2YX7KxwIFxnePanf2Vpf8A0DbP/vwv+Fe9RyaGJowqKo1ddv8AgnzOO4jWCxEqLp3t591fsdHuHqKp64R/Yt9yP+PaT/0E1kf2Xpf/AEDbL/vwv+FVdW0vTV0q7ZdOswRA5BEC8HafatqfD0VNP2vX+X/7Y5HxdGSt7L8f+AaMJU28YO0jaOv0qTcv94fnViDRtIMMf/EpsSdo/wCXdPT6U7+xtH/6BNh/4Dp/hVPiCjf4X+Bl/qhP/n6vu/4JV3L/AHh+dUtWZdlryP8Aj7i7/wC1Wv8A2No//QJsP/AdP8KzvEGk6UlrAU0yyUm6iBxAo43DjpW+FzujVrRpqL1duhliOFp0KUqrqX5U3t2+ZMdpIJwSOlLlfUfnVP8AsnSv+gZZf9+F/wAKP7J0r/oG2X/fhf8ACvZtDv8Ah/wT5XQZr5H9lycj78f/AKGtX22k84PNY2uaXpiaZIyadZqd6ciBR/GParx0nSsn/iWWX/fhf8KtqHIter6enmPSxbyvqPzqprRH9j3nI/1D/wDoJpP7J0r/AKBtl/34X/Cqms6Xpi6ReMmnWasIHIIgUEHafaimoc61/D/ghCykjrJI4ZQPNjjkx03KDj86flfUVzg0rS/+gbZ/9+F/wo/svS/+gbZf9+F/wr5f/V6P/P3/AMl/+2PtP9b4/wDPn/yb/gHR7h6is7Qljk0O3SRUdSpyGAI+8azRpWl/9A2y/wC/C/4VS0TTNNbSoGbT7RmIOSYVJ6n2rVcPxVNr2vVfZ9f7wv8AW2Ld/Zfj/wAA69BGihUCqo6AcAUu4eornP7K0v8A6Btl/wB+F/wo/srS/wDoG2X/AH4X/Csv9XY/8/f/ACX/AO2H/rfH/nz/AOTf8A9X+E7L/ZWqfMP+Qk3f/plFXYqY1UKpUAcADtXm/wAINC0O40PUWn0bTpWXUXUF7VGIHlx8ciu1/wCEb8O/9ADSv/AOP/Cv2fKaXssDRp3vaMV+B5tSt7ebq2tza/eam5f7w/Ojcv8AeH51l/8ACN+Hf+gBpX/gHH/hR/wjfh3/AKAGlf8AgHH/AIV6BAzw5zea3j/oIn/0TFWxWH4Tt7e0k1m3tYIoIU1E7Y40Cqv7qI8AcDmtygDJ8U/8etn/ANhC2/8ARq1yfjjSPFN38SNA1LTftEmmW4jDokqrEjebmVpPnDcx8DaGyRggA11HjGZLfTbaeTdsjvrdm2oWOPNXoACT+FO/4STS/wDp/wD/AAXXH/xFHUOhsVV1eyg1HTLiyuIzJFKhVlDFc/iCCKo/8JJpf/T/AP8AguuP/iKP+Ek0v/p//wDBdcf/ABFAHmtl4X8f6HpEDeH7i7t7n+yraGa3eeKZGufKm82QmQk7g5i6HB9xmotVj+NlvdarDZzT3VvFKFtJFS1DTRg/KQSwwSPvkrwegIr0/wD4STS/+n//AMF1x/8AEUf8JJpf/T//AOC64/8AiKAPN3sfixp8Y+yzahNDcNPNJFHJavJbytJMYkVnwDFzEW6nHTHIqne6b8WVe3EI1BZrZ55ojby27wfOs33g7h2fc67RnaFx0Ir1T/hJNL/6f/8AwXXH/wARR/wkml/9P/8A4Lrj/wCIoeoLQPBLa03hTT28RRNFqvlf6SrOjENk9SgC5xjpWxWP/wAJJpf/AE//APguuP8A4ij/AISTS/8Ap/8A/Bdcf/EUAbFFY/8Awkml/wDT/wD+C64/+Io/4STS/wDp/wD/AAXXH/xFAGxRWP8A8JJpf/T/AP8AguuP/iKP+Ek0v/p//wDBdcf/ABFAGxXM/Ff/AJJl4m/7Bdx/6LNXv+Ek0v8A6f8A/wAF1x/8RXOfE/xBps/w48Rwx/bdz6ZcKN1hOoyYz1JTA/GlLZmlL44+p8dfCjUtI026vn1q6s4rWW32SRT25dpVKsPkIVsEEqdpwG45GK4wUKPlH0or5hqTSVj+hYOhCpKopq8rdV0ClHekpQOvTp60RjK+w62IpcnxrddV3R2ei6lo8Xwx1fTr27s2u5iDawfZz56Sh0O7dtwVKhhncNuCMHdXF0UUS5pW0FRdCk5NTXvO+6Cmn/Wj/dP8xTqQj96Dx909/cUKMuw6uIpae+t11R2vivUtHufAGh2MN3Z3GpW8pJ8i3MbJEYwCj5Uchx2LbsluOlcXRRRLmk72FQdCjHlU1u3uuruMl+9H/v8A9K7fTdR0iP4W6lpt3d2b3ksivawC3InjkEikkttwylM87gRjGDmuIlB3R9PvevtT6a5ktjKboVm7zWkk910SCkbp+I/nS06OOSaRIokLyOwVVXksSeAKUYu60Nq+Io+yl762fVdjs/hfqWj6c+qf21d2cdtNbtG8M1uXeUFHA2EK3IYqdp2g8HI21xQ6Vsnwp4o/6F3Vv/AN/wDCj/hFPFH/AELurf8AgG/+FYPE02kuZfeYwr4SFSVRVVeVuq6GMeldH8Ob220/xXBdXd3aWsSK2Wuoi6N6rkKxQkZAbacVVPhTxRg/8U7q3/gI/wDhSJ4X8SyIHTw/qrqwyGW0cgj8qqOJpx15l95FfE4Wq+R1Y2aa3XkQeJ5bGfxJqc2l/wDHjJdyvb4TZ+7LEr8vbjtWdWz/AMIp4o/6F3Vv/AN/8KP+EU8Uf9C7q3/gG/8AhUe3pfzL7zohjMLGKj7WOn95Ht/wqEp+DaCG2nupTHcBIYJRFJIdzYVXJAUnpnPFdP4Dtby08NwxX8Nxb3DSO7QSsG8nc2dikM3yjoMnP06Vx3wu8T6B4d8GWuka5qcWnahA8nm286srplyRkY44Irp/+FheCv8AoY7L82/wr8yzTDYueIrRhSk4ubd7Pz26WPga0OatKa7v8zqKo23/ACHb3/rhB/OSsX/hYXgr/oY7L82/wp2jeJdD1HVL650+++1w+XCheCGRwGBfIOF46ivOjgMVCE3KlJadn3XkZVPds3/WhF4CtNRhvNXuL6wvtPWaYCGG4uFmBUFv3m4O3zNnJ4UAbRzjNdXVD+17H1uf/ASX/wCJo/tex9bn/wABJf8A4ms68K9ao5uDXyfoRBwgrXKuu/8AIV036Tf+gisqKzuo/F0995s7Wktise1pMokgf+FexI6nvVjW9Us21PTmBuMKJc5tZR/CP9mj+1bL+9cf+Asv/wATX2GT06kcHFcr69PNn51xJrj5W7IvVU1DrZ/9fsP/AKGKZ/atl/euP/AWX/4mq1/qlmzWmDccXkJ/49pf74/2a7KtKfs5e69n08jy8CmsVT/xL8yTxJaajc+M9Ge3sL77LCRJNexXC7EwT+78suPvZ+ZtrcAAD06uqH9r2Prc/wDgJL/8TR/a9j63P/gJL/8AE18HUhXqRjFwfuq2zP1iLgm3fcfrX/IGvf8Ar3f/ANBNc/4+tdQvPDlnbadp95dyu6qWt5xGbdShHmkF03kZ+Vc/ewe1aWsatZNpF4oNzkwOObSUfwn/AGakttc00W0Q82b7i/8ALrL6f7tbYajiaajUhTbafZ9vIzrVqK92c0r+aNOFSsKKS5IUAl/vHjv708dazf7c0z/nrP8A+Asv/wATQNc0zP8ArZ//AAFl/wDia53gcV/z6l9z/wAg+u4b/n4vvRmXy3L+A5ls9Pm1Gcq2y2inELSnzDxvJGB688jIrQ8I21xZ+GrG2uzcGdI/nE+N4OSccMwwM4HzHgDmq2gatZLpEIJuDy3S1lI+8fRav/2vY+tz/wCAkv8A8TXRiIV/fpcjtzN7P0KpyhpLm6F+s6yz9q1fAYnzlwFOCf3KdPenf2vY+tz/AOAkv/xNZ9jrOnx3+pb5JxunUj/RpenlJ/s1lRwtdqaUHt2fdDqV6cLOUkl6lX4b2moWulXLajY3mnyTXG9bS4nE3lLtAADh23E4yx4yxPFdTWb/AG5pn/PWf/wFl/8AiaP7c0z/AJ6z/wDgLL/8TV18Ni61R1HSkr+TMoYrDQioqovvRX1P/kPw/wDXo3/oYrL0yzurfxFq1zJLPJbXKQGHzJNyqw3hlUfwj7v1zU99qlnNrsTRG4cC1YHFrLn747bak/tC3/uXf/gHL/8AE19dlylSwsITVnbr63Pz/O6c62OqTppyi7arVbIt1V1j/kE3n/XvJ/6CaT+0Lf8AuXf/AIBy/wDxNVtWv4G0q7UJdZMD9bSUfwn/AGa7INcyPKjha917j+5i/EG11C88P2ttpun3l5K8iqWt5xGbdSpzLgum8jsufvYPauogUrBGpLkhQCX+8eO/vWbBrmmiGMebN90f8usvp/u0/wDtzTP+es//AICy/wDxNfDVMPi5QVP2Tsm+j6n6rHFYZS5vaL70aVZniP8A49Lf/r7h/wDQxS/25pn/AD1n/wDAWX/4ms7X9Y0+S2gVJJiftUR/49pB0Yf7NbZdgsTHFU26crXXRnNmGLoSwlWMZpvlfVdipqtndTa7o95BLP5VvJJ58ayYjKtGQCy/xHOMela1Uf7Vsv71x/4Cy/8AxNH9q2X964/8BZf/AImvt3Co0ly7eR+WWfYTX/8AkFyf78f/AKGtQeIrO6up9MltZZ1+z38ckqRybVePkNuH8QA7VFrmp2b6bIqmfO9OttIP4x/s1eOq2WfvXH/gLL/8TVqE4xTS6vp6Ds7bF2qeuf8AIGvf+vd//QTTf7Vsv71x/wCAsv8A8TVTWdTs20i8VTPkwOBm2kH8J/2amnTnzrR7hGLutB/iazuryythZyzpJFeQSlYpNm9VkUsG9Rtycd8VrVR/tWy/vXH/AICy/wDxNH9q2X964/8AAWX/AOJpOFS1uX8BWfYvVjw273fhN7WOWaJ5YHVXhfY4JzjDdj71aGq2X964/wDAWX/4mqeianZppUCsZ8gHpbSHuf8AZqo05qL0e6/UaTS2L+ixzw6NYw3WfPS2jWXJyd4UBue/Oat1R/tWy/vXH/gLL/8AE0f2rZf3rj/wFl/+JqHTm3flf3E8r7Hovw4ivZ/AfiKHTZPKvpLmdbZ842yGCMKc9sHFaXwb0zXNJ8LS2mux3KTfaS0X2mRWlKlE3Ftruo+cPjB5GCRkmsj4Q67p9voeorJ9sy2ouw22UzceXH6J7V2v/CSaX/0//wDguuP/AIiv0bL7rC0/8K/I9yiv3cTXorI/4STS/wDp/wD/AAXXH/xFH/CSaX/0/wD/AILrj/4ius1Dw7/x+a3/ANhE/wDomKtesLwlcRXUmsXEO/y31A43xsjf6qIcqwBH4it2gDJ8Uf8AHrZ/9hC2/wDRq1dudQsLa7gs7i+tobm4JEEMkqq8uOu1Sct+FUvFP/HrZ/8AYQtv/Rq1i+LfDmq6x4x0S+jj0ptJs2WW5Em5bmSRH3R4YKcop+bbkZbGTgYIB2FMnmigjMk0qRICAWdgBknA5PuQKfWX4u0k654Z1DSVkWKS4gZYpGGRHJ1RvwYA/hQBdgvrOeTy4Lu3lfLrtSQE5Q4cYH90kA+hPNT15Hp3wjvrcyrJrgCSiB2MDSRMJiC104KkHEkqxvjP8JzRZ/DTxOkLSTeIninijX7ItvfXDrFKDDul+dvmZxHISGyAXx3JpiueszSxQp5k0iRpkLudgBknAHPqSB+NHmx+d5PmJ5u3ds3DdtzjOPSvCdF+HXjbWLDdqEx0xVu4Wihur+eRoWj8hmuFAZgzs0b/ACsdoJyOpzv6Z8MvEJlC6rr2bMlPMtoL65IbagBbeSG+dxvIzgHjmkM9aory/wCF2geLNJ8a3za39pmtYrNoft0t07/bJDIpVghcgbVUqCADjryTXqFABRRRQAUUUUAFcz8V/wDkmXib/sF3H/os101cz8V/+SZeJv8AsF3H/os0pbM0pfxI+p+fNhY317HK1nZ3FyII/MlMURfy0H8TY6D3NQV1Xw18SWPhq7uLq9F/IWjwkUBUxy/KykOG6H5uHHK88HNcrXyzSsj+i4Tm6kotaK1n37/cFKO9JSjvRHcK/wAHzX5onWxvWsH1BbO4azRxG1wIj5asf4S3QH2qvXWaP4ksbHwDquhOt/LdXy+WqEqYEHmI4dT95T8pBXkNweMVydOSStYKM6knLnVrPTzXcKaf9aP90/zFOpp/1o/3T/MUkOr09UWrmxvra2gubizuIYLgFoJJIiqygdSpPB/Cq9dX4i8SWN/4J0vQrdb+Se1m855Lkqdn7sIUVhyy8AjIG0DAz1rlKckk9BUJznG81Z3f56DJfvR/7/8ASrYsb46edQFncGzD+Wbjyz5Yf+7u6Z9qqS/ej/3/AOlddp3iSxtfh7qOgMt/LdXm1QrFTDHiVXDqfvL0IK9CcHPGKaSa1MpznBvkV/eX3WV38jlK0PDX/IyaX/1+w/8AoYrPrQ8Nf8jJpf8A1+w/+jBWNT4GXjP93qej/I+t7u8tLV41urqCAyvsjEkgUu3oM9T7Cpq5zxtouoa1NYR20entaRyk3gnysrplSERgDtBKgt0JwBkV0Z61+KThBU4yT1d7rsfm8W+Zq2g2T/Vt9DWfpt1bWfh2zuLy4ht4Vt490krhFHA6k8VoSf6tvoa5vVbDUtS8E2drpJslumjhIe6XIRcDLLwcPjocHBOa1oQjOPLJ2Ta/UU207rszpUZXRXRgysMgg5BHrS1U0e0Ww0m0sUjSJbeFIgisWChQBgE8n6mrdc0kk2lsWr21Pl34qRyTfEvWIoo2kke5CqijJYkDAA7muavbW6srp7W8t5ra4jOHilQoyn3B5Fdd8QLiK0+Lt/dTtdJFFeq7tbOElAAGSjHo3pWX8QNctvEHiEahaRypGtrDb5kRUZzGgXdtUkLnHQGv2rApfVKb/ux/I+6y6c/Y0Y293lWvnoc/XuP7NH/IH1n/AK+I/wD0E14dXuP7NH/IH1n/AK+I/wD0E15PE3/IsqfL/wBKRhn/APuq9V+p6ra3lpdNKtrdwTmJtkgikDFG9DjofY1PXN+DNF1DTLrUrrUk08TXUg8v7HlUWJS2xNpAxjcSTySST6Cukr8vrwhCo4wd13PioNtXaMbXf+Qrpv0m/wDQRTfMj83yfMXzNu7ZnnHTOPSna7/yFdN+k3/oIrMi0lIvFM2tRrEpms1t5MD52IfIJPoBxX2eTJfU4X8/zZ+ccS/7/L0RqVV1DrZ/9fsP/oYq1VTUOtn/ANfsP/oYrtrfw5ej/I8rAf71T/xL8zcmvLSG5itZruCOebPlRPIA8mOu0Hk/hU9c3r2i3+oeKtLvVSwOn2pWSYNlZ3kUkp8wByq5JC5GSea6Svz+pCEYxcXdta+R+uRbbd0U9b/5At9/17yf+gmsyKSOKyieWRUXYo3McDkACtPW/wDkC33/AF7yf+gmub1zSo9Z0GKzZYiytDLGZBkKyMrZ+vBr6bh1J0537o+L4u+Ol8/0NilX7w+tIetKv3h9a94+MF8PzQ2/huGe4mjhiRWLvIwVVG48kngVpwTRTwpNBKksTjcjowZWHqCOtc8LW+vPApttNFl9sdT5JvE3xKwkzuI5zjGR7gVpeGNPbStBtNPZUV4UIfa5cFiSSckDOSSeg618LjoQ9pUnfXnenl3P1/CN+ypq2nKvyNKsBf8AkL6n/wBdk/8ARSVv1gL/AMhfU/8Arsn/AKKSu3h//eJf4f1R43FP+4r/ABL9SSOSOQExyK4Vip2nOCOo+tPrL8N6Umj2lxaxLEkUl3NOixjAVXbdj681qV9fJJPQ/OmM0/8A5GE/9eh/9DFakN5aTXEttDdwSzw482NJAWjz03Acj8ay9P8A+RhP/Xof/QxVbw/ouoWnijVNVvksBHPmO0+zZUpGW3EMuACzH5mbJ5wBgCvkM3hCWJqOTtZK3nsfpfDzay+nZd/zZ0lU9c/5At9/17Sf+gmrlU9c/wCQLff9e0n/AKCa8ej/ABI+qPcn8LM5ZI4rVJJZFRAq5Zjgc4AqWsnxBpMes6GtmyxFg0UsZkGQrKwIP14Nax5JNfo8kj8YCqWrfctf+vuL/wBCq7VLVvuWv/X3F/6FTp/Ehx3LTyRo6I8iqzkhATgsQM8evFPrM1PSku9a0rUwsQlsXkO5h821kKkD05IP4Vp0mlZWEUNf/wCQXJ/vx/8Aoa1dlkjjK+ZIqbmCruONxPQD1NUtf/5Bcn+/H/6GtR69pKalNp022LzbG9S4R3GSoH3gPQkcVaScVfu/0H0NOqet/wDIGvf+vd//AEE1cqnrn/IGvf8Ar3f/ANBNTS+NeoR3RZkkjjUNJIqAkKCxwMk4A/E0+szxFpUerWlvGyxGSC7huI2cZ2lJFYke+AR+NadS0rCAVQ0RlXRoGZgqhSSScADJq/WRb2cOoeFTYzxpJHPC8bK4ypyT1HpVx+F37r9RrY1kZXRXRgysAVYHIIPcUtVdItmstJs7N2DNb28cTMOhKqBkflVqoaSehJ6L8GiBoGpljgDUnyT/ANcoq6/TNR0/VLc3Gm31rewhihkt5lkUMOoypIzXD/C23a88G67aKyq095NGC2cAtDGOcEHv2IrZ+GXh2+8MaBJpt5NCV8/dbwQyySpbx7EXYHk+YjKs3PTdjtX6Rl/+60/8K/I92j/DidTRRRXYamR4d/4/Nb/7CJ/9ExVr1keHf+PzW/8AsIn/ANExVr0AYvjFpI9Nt3hh86Rb63Kx7gu4+avGT0pf7R1z/oXT/wCBqU/xT/x62f8A2ELb/wBGrSa74k0fQ7u0tdSuWhkulmeP92zLtijMjsxAwoCqevXtQA3+0dc/6F0/+BqUf2jrn/Qun/wNSpfDOvWPiCxe7sVuYxHJ5ckVxC0UiNtDAFTyMqykexFTa/qtpoejXWrXxcW1rHvk2LubHsO5oBalT+0dc/6F0/8AgalH9o65/wBC6f8AwNSqGn/EDwjdWizza1aae5eRPIvpVglBjba/yseQDgZGRzV2fxd4VhExl8SaSghjWWTN5H8qNjax56HcuP8AeHqKAHf2jrn/AELp/wDA1KP7R1z/AKF0/wDgalZOhfEvwTrN3bWtlr1t51z/AKlZW8su2IyEG7q2JU4681e1/wAa+GdFeSG81a1a7jmiga0ilV5w8rqqDZnIyWHXsc0AWP7R1z/oXT/4GpR/aOuf9C6f/A1KW48U+Gbe/ksLjxBpUV3FIsUkD3aB0cjIUrnIJBBx7is+H4geD59OivbbXbO4WVEkSOOQGUqzBQdnUDLDORxnmgC//aOuf9C6f/A1KP7R1z/oXT/4GpVO98eeEbPykm12y8+VlRYFmVpAzIXAKg8cKetTyeM/CMUbvN4m0eERyCKQSXsalHIJCnng8Hj2PoaAuS/2jrn/AELp/wDA1KP7R1z/AKF0/wDgalbIIIBHINFAGN/aOuf9C6f/AANSud+J99rD/DnxGkugmKM6ZcBn+1odo8s84713dcz8V/8AkmXib/sF3H/os0pbM0pfHH1PzxX7o+lLWt4X8O6l4hNxHpv2YyW8XmFJJgjOACcKD1OFJ9B3NZI6V8v0vY/ole9JxVR3W+3+QUo7/SkpR3pxavsRWpy5Pje67d15CUVr2vh3Urrw1deIIfszWdqwEy+cPNUEhd2zrjLAe/boayKT03RcPfvy1G7aPbf7grd8HeEdW8WXdxFpP2ffbRhpPOk2cE8Y4PpWFXrn7NH/ACGNZ/694/8A0KvOzXFzwmDqVqaV1/ml3OHNJ1KGHdSE3dNdu/oY/wDwpzxl/wBQ3/wJP/xNH/CnPGX/AFDf/Ak//E17tY63Z3mrXGlxrcpcQKXPmwsiuobaWUn7w3cZrTr4WfFeYwdpRivk/wDM+bWd4x7T/Bf5Hy34x+H3iDwxpkWpap9jEBnWMeVNubcQccYHpXLV9B/tGf8AIiQf9f8AH/6C1eJw+HdRm8MT+IozbNZ28gSVRMPNTLBQxXqASQPf6V9nkWPq4/CKtVSvd7X6fM93K8TOtSdStUs3K3TsrdDIq1pNylnq1neSKzJBcRysB1IVgcD8qq0jdPxH869fSWjR6WIpSdGac3s+3b0Pez8bvD+f+QTqf/jn+NH/AAu7w/8A9AnU/wDxz/GvHfDnhzUvEAu/7O+zFrWIytHJMEdwAWO0Hk8KT6DHXkVjjpXz3+q2XL7D+9/5nlRyPByk4qTut9V/ke8v8bfD5Rh/ZOp9D/c/xrsNB1e6bRLFk0p2U28ZU+egyNor5Vb7p+lfTVlqVppHgmz1G+kaO3gsomdlQscbB0A5NcuL4fwNKCjCG77v/M+H42cslVB4V6y5r3s9renc3f7WvP8AoEv/AOBCUf2tef8AQJf/AMCEpqkMoYdCMilrzP7Hwf8AJ+L/AMz4H/WfH919x5B4q+HfibxP4m1LWrGKyjgnuGASW4wwI4OcD1FZv/CnPGX/AFDf/Ak//E17ho9xHa6Te3MokKRXE7sEQsxAY9AOSfYVc0XU7bVrM3VqJVVZHidJUKOjqcMpB7g1jX4ix2GnKnTiuSD5Vo+m3U/T8uzvGfVaS5/srou3oeB/8Kc8Zf8AUN/8CT/8TXffCPw/rnhGLU9PvbOG4lleKXMNwMBcMB1Hsa9Lqjbf8h29/wCuEH85K4sRxDicbQnSrRjay6PuvM0xWY4nERVOpLS/Zf5DftWpf9Ak/wDgStH2rUv+gSf/AAJWmaPrdnqlzdW1utzHLbbS6zwtGSrEhWGeoO0/lWnXiTfI+WVNJ/8Ab3+ZwpXV1L8v8jmdaudQOp6cW0sgjzcD7QvPyil+06h/0Cz/AOBK1c13/kK6b9Jv/QRVOLVLOXWZtIjkY3cMKzSLsOArHA+boT7Cvs8okng4Wiuvfu/M/OeJNMfLrovyD7TqH/QLP/gStVb+5v8AdaZ0wj/TIcf6QvJ3jitequodbP8A6/Yf/QxXbVmvZy91bPv29Ty8C/8Aaaf+JfmaX2rUv+gSf/AlaPtWpf8AQJP/AIErTdS1qz0/UbWxuVuQ9yyokiwsY1ZiQoZugJIPFaVfn8nypN01r/i/zP1pK7tzfl/kYus3WonR70HSiAbd8n7QvHymoLZdV+zRf8SsH5F/5eV9PpWrrX/IGvf+vd//AEE1W1TWLXRdIhvLyO5eIIN3kQmQqAm5mOOgABOTXoYPH1aEOWjBXb8+3qebj8roY1p12/d+RW26r/0Cx/4Er/hShdVyP+JWP/Alf8K243WSNZEOVYBlPqDTh1q3n+J/lj+P+Zxf6r4Hz+8wPDtxqKaNbqul7gN3P2hR/Eav/atS/wCgSf8AwJWoNOuo7Hw2l1JHNIqFvkhjLuxMhAAUcnk1c0jULbVNOhv7NmMMoO3cpUggkEEdiCCPwrjxM71J1HTVuZ667/ee3RgowjBS6eRF9q1L/oEn/wACVrJgOpSanqLrpgOZkyPtK8Hykrpqz9PYLe6qx6CdSeP+mKVeCxrw7nOnBXt5915mGOwNPGU1Sqt2uUduq/8AQLH/AIEr/hRt1X/oFj/wJX/CrmhazZ6xHO1qlzG0DhJI7iExupKhhkHnlSDWlXZPPMVCXLKCT9H/AJnlR4YwEldX+85dLjULXXQ0mlklrUgAXC9N45rR/ta8/wCgS/8A4EJTNT/5D8P/AF6N/wChiqlnqdneaje2FvIzT2RQTgoQFLgkYJ4PQ9K9alhKOPpRxFWHvNa2v3t3PDxeZYjKq0sJh37kdrq++v5svf2tef8AQJf/AMCEqprGqXjaReqdKZQbeQE/aE4+U1aqprH/ACCL3/r3k/8AQTWtPKMGpp8n4v8AzOb/AFlx70bX3EUNzf8Akp/xKyflH/LwvpT/ALTqH/QLP/gStN1HU7PSdOiur6RkjZo4l2oWJZiABge/ftV89a9Vvry/n/meBfyKX2nUP+gWf/Alap6pcXxS23aYR/pUWP8ASFOTu6Vs1S1b7lr/ANfcX/oVOnJcy91fj/mOL12D7TqH/QLP/gStH2nUP+gWf/AlaLvU7O11Kz06aRhc3m/yVCEg7Rk5PQcetXalu28fz/zFfyMTXLi+OmSBtNKjenP2hT/GKvG51DP/ACCz/wCBK03X/wDkFyf78f8A6GtP1LU7PT7izhupGWS8nEEACFtzn1x0Huau94pKPV9/LzHfTYT7TqH/AECz/wCBK1U1m4vjpF4G0wqPIfJ+0KcfKa2Kp65/yBr3/r3f/wBBNKnJc691b+f+YReq0G/adQ/6BZ/8CVpftOof9As/+BK0arqdnpccD3kjIJ50t49qFsu5AA46DJ6nirtTfS/L+f8AmK/kUvtOof8AQLP/AIErVLRLi+GlQBdMLDBwftCjua2qyrK8t9P8NC+unKQQRM8jBSxABPQDk/QVUZJxfu9V38/MaemxY+06h/0Cz/4ErR9p1D/oFn/wJWrFpcR3VpDdQkmKaNZEJGCVYZH6GpahyS+z+f8AmK67HZfCK91aPQ9REOiGUHUXJP2pBg+XHxXaf2hrn/Qun/wMSue+DJxoGpk8D+0n/wDRUVdL4Y8QaX4k059R0e4NxarPJb+ZsKhmjYqxGeoyOD0I5HFfo+X/AO60/wDCvyPco/w4+hH/AGhrn/Qun/wMSj+0Nc/6F0/+BiVsUV1mhheEZJpX1iS4t/s8p1A7o94fb+6i7jg1u1keHf8Aj81v/sIn/wBExVr0AZPin/j1s/8AsIW3/o1ad4i0Kx16GGG/8wxRmT5VbG4SQvEwP/AZG/HFQ+MVmbTbZbeRIpTfW+x3TeFPmryRkZ/MU/7L4j/6DWn/APgtb/47QAnhTQYvD9lNAt7dX0s8vmzXFwV3uwRUH3QAMKijgdqm8UaPb+IPD97ot07xwXcRjdkAJA+jAg/QgiovsviP/oNaf/4LW/8AjtH2XxH/ANBrT/8AwXN/8doBaHIP8H/DkmmT2clxds80izGQJEoWRZN4KxqgQDP8IXB69eagtPgxoFnqEN9ZarqsE9siLaMDEfIK7MEApgj92ODwMnArtvsviP8A6DWn/wDgtb/47R9l8R/9BrT/APwWt/8AHaAOc0f4YaJpq7Y7y/lULCFEjIdvltA2che5t48/jjFWpvh/pc3iI6xJe3xIu/tkVvuXy45S8buw+XcdxiTgkgc4xWz9l8R/9BrT/wDwWt/8do+y+I/+g1p//gtb/wCO0Csc94l+GHh7XtQjvrxrgSpeSXTYCEN5nlblIZTx+5TkcjnmsuH4M6Al+l3Jq2rTGNPLjV3TCL8nAO3OP3a/r612v2XxH/0GtP8A/Ba3/wAdo+y+I/8AoNaf/wCC1v8A47QM4sfBvQRqT3w1XVvNKeWuXQ7UIwVztyRgke2eKu2vwq0GFvmvdQmRLea1t0dkxBFKsodRhcnmZzk5PSun+y+I/wDoNaf/AOC1v/jtH2XxH/0GtP8A/Ba3/wAdp3YrGpBGsMEcK52ooUZ9AMU+sj7L4j/6DWn/APgtb/47R9l8R/8AQa0//wAFrf8Ax2kM165n4r/8ky8Tf9gu4/8ARZq/9l8R/wDQa0//AMFrf/Ha5z4n22vL8OPEbTatYyRjTLjeq2DKSPLOQD5px9cGlLZmlL44+p8Q+DvElx4anlubWxtJ53QCOSYNuiOCMjaRkEHlTkHjI4rEoXG0fSivl+lrn9ER92Tmqbu99unzClHekpRjnr09acUr7k1qkuT4Huu3deZt6f4luLHwve6FBZWgW9G2a5w3mMm5W2kZ2nBUYJGRkgHmsOiik9epUPcbcab1d3t/mFeufs0f8hjWf+veP/0KvI66LwP4x1LwheXM2m29rK1zGFfz1YgAHPGCPWvNzbCTxWDqUabV3/mjhzSNWvhnThB3bXbv6n0lo2grpus6lqf9oXV1JfuGdZgh2AfdVSBnaBwBnHXua2a8A/4XX4o/6B+k/wDfuT/4uj/hdfij/oH6T/37k/8Ai6+FqcL5lUfNLlv69vkfNRyXGR2p/iv8ztf2jP8AkRIP+v8Aj/8AQWrxi08SXFr4Vu/D8NjaKl3gTXGG8x1DhwCM7SQRwxGQCRnBrU8b/EbWfFWlRaZqFpYxQidZA0CsGyAfVjxzXH19pkOBq4HCKlVavd/ie7leFnSounWpu6lfddlbqFI3T8R/Olqzpdst7qlpZsxRZ544iw6gMwGf1r19I6tnp4irJUZtwez7dvU1PCfiW48Ny3M1pZWk08qFUllDbosqynGCMghjlWyDgZHFYVe4n4G6dn/kYLz/AL8L/jSf8KO07/oYLz/vwv8AjXg/6z5a1/E/CX+R5sc6wcZOaTu99O3zPDm+6fpX09pdpHf+C7WxmLLHcaekTlTyA0YBx+dci3wO04KT/wAJBedD/wAsF/xrrNDttRTRrJI7+3CLboqg2pJwFHffUzzPC46P7id+V66NfofnHiLmFLFxw/s76OW//bpsou1Qo6AYpao+Tqn/AEELb/wEP/xdHk6p/wBBC2/8BD/8XXPyr+b8/wDI/LrLuW9Nt2vNE1C0S6ntWmmnjE0JAkjyxG5SehHarXhzSo9E0eDTIZnmjhBCu6qGOTnnaACffqeprF0aTVo4bhI720AF1LnNqTk7v9+r/naz/wA/1n/4CN/8cr5rG5TiqlWpyyXK5X/rQ+/wef4GjQpwm3zRSWz7G5VG2/5Dt7/1wg/nJVHztZ/5/rP/AMBG/wDjlQ6cNWm1e9P261VhFDk/ZDgjL/7dcM8prYelOdSStbz7ryPRw2d4XF1Y06Tbfp5Fnw1oK6I1641C6vXvJjNI9wFL7j/tAAkAYAB6AACtmqHkav8A9BK0/wDAM/8AxyjyNX/6CVp/4Bn/AOOV59T95LmlUV/R/wCR6sfdVlH+vvKuu/8AIV036Tf+giq32KP+1f7S3N5v2fyMZ427t355qPW4dU/tPTt1/bE4lwRaEY+Uf7dHk6p/0ELb/wABD/8AF19llEUsHC0l17935H5zxJrj5ei/IvVU1DrZ/wDX7D/6GKZ5Oqf9BC2/8BD/APF1Wv4dS3Wmb+2P+mQ4/wBFPXeP9uu2rBezl7y2fft6Hl4Ff7VT/wAS/M1tS0Fb7xFYay9/dIbJSI7YBWiJPVsEEhscZHIHTqa2aoeRq/8A0ErT/wAAz/8AHKPI1f8A6CVp/wCAZ/8AjlfAT99JSqLTRaP/ACP1paNtR3/ruP1r/kDXv/Xu/wD6Caz9f0JfEGkWdpJf3NrFGySssIUiXA4VwwIZc849QKdrMOqjSL0tqFqQIHyBaEZ+U/7dQ202sfZosX1njYv/AC6H0/66V34LBVaseahJXi/Pt5o87HZlh8I0sRdc39dDfUYUAnJA6+tKOtYfnaz/AM/1n/4CN/8AHKBNrOR/p1n/AOAjf/HKr+wcT3X3v/I5P9Zsv/mf3MamnnVvB7ad9subIXCuhmtmCyKN5zgnpkcfjWnpFkmm6XbWEb70gjEatsVeB04UAD8BWX4di1V9GgZdQtVB3cG0J/iP+3Wh5Gr/APQStP8AwDP/AMcrlxUbTnTc1bmfff7j2KMlKMZpdP66l+s+wBa91VQxUmdQGHUfuU5pfI1f/oJWn/gGf/jlZNu2rRalqSLfWmfOTcTaHk+Un+3VYPBuu5wpyTdvPuvIxxuOp4SCqVbpXL3hTQk8P6c9ml9c3u+VpWmuAvmMx6lioG4n1PNa9Yfnaz/z/Wf/AICN/wDHKPO1n/n+s/8AwEb/AOOV11MlxdSTnJq7/rseZHiTL4qyk/uY7U/+Q/D/ANejf+hiq8NlHFqVzfqzGW4jjjcE8AJuxj/vs1TuP7Um1yPdfWoYWrci1OMbx231Y8nVP+ghbf8AgIf/AIuvp8Fh5UMPCnKSvbz737HxWb4inisXOrTejt+SL1VNY/5BF5/17yf+gmmeTqn/AEELb/wEP/xdVtWh1IaVdlr+3I8h8gWpGflP+3XVCK5l735/5Hmpa7lu9so9Q0v7HMzLG6oSVPPBB/pVw8nNZ8MOqeSn/Ewtvuj/AJdD6f79O8nVP+ghbf8AgIf/AIuk4rbm/P8AyC3mXqpat9y1/wCvuL/0Kk8nVP8AoIW3/gIf/i6r31vqTNaq1/bkG6ixi1PB3f79C5Ye85aL1/yLo03UqRhHduxcu7KO5urO4dmDWkjSIAeCSpU5/AmrVJ/Zepf9BO3/APAM/wDxdH9l6l/0E7f/AMAz/wDF15f9r4P/AJ+fhL/I9n/VrMP5V96KOv8A/ILk/wB+P/0Nam1GyjvfIErMPIuEnXaerKcjPtUWu6bqC6ZIW1KBhvj4FqR/Gv8At1eOl6ln/kKW/wD4Bn/4utP7Wwagn7Tq+kvLyH/q5j9uVfegqnrf/IGvf+vd/wD0E1b/ALL1L/oJ2/8A4Bn/AOLqnrmm6gui3zNqUDKLeQkC0Iz8p776VHNcG6kUqnVdH/kL/VzHx95xWnmiTUbOO/tlgmZgoljl+U85Rw4/VRVmqIh1TH/IQtv/AAEP/wAXR5Oqf9BC2/8AAQ//ABdejyrbm/P/ACPDt5l4VnaTGJtBjhbIV42U464JIqTydU/6CFt/4CH/AOLpugadqD6PbOupQKCpIBtSccn/AG6xxGIo4anzVJWu10fn5Hbgsvr41uNFXa+RYsbdLOxt7OMkxwRLEpbqQoAGfyqek/svUv8AoJ2//gGf/i6P7L1L/oJ2/wD4Bn/4uuF5vg3r7T8Jf5Hf/q1mH8q+9HoHwntYL7wnrNldR+Zbz30sUqZI3K0MYIyOehrpPBvhjS/CemzadpCzrbS3MlxslmaTYXx8oLEkAYGBXJfCmz1tNI1JbfVrJFGotnfYsxJ8qPn/AFgrsfsviP8A6DWn/wDgub/47X6vlk4zwdKUXo4r8i/ZSpL2c91oa9FZH2XxH/0GtP8A/Bc3/wAdo+y+I/8AoNaf/wCC5v8A47XcMPDv/H5rf/YRP/omKtesPwktwkmsLdTRzTDUDudI9in91F0XJxx71uUAZPin/j1s/wDsIW3/AKNWm6zrNxp+v6Jpq6c00GpTSRPc+aFEBWJpANvVidhHoPXtTvFP/HrZ/wDYQtv/AEataM9tbzywSzQo7wOZImYcoxUqSPfDEfjQBLWV4t1hfD/hy91hrc3H2aPcsQcLvYkADcegyRk9hzWrUV5bW95aS2l3BHcW8yFJYpFDK6kYIIPBFAHF3Hj46NcTWHiTSyt9BsaYaXL9qjjjcqsbPuCMpZ22hdpPGehzVO6+M3gqC5SES30yvEZRJFb7k24PPXJ5Vl4BwVOcda6Sz8D+EbOS2ltvD2nxyWsnmxOIhuD5B3E9ScquM5xgY6Cnv4N8KOIFPh/T9tujpEohACq5JYYHGCWY/Uk96AObj+Lfh9tROl/2brK6ltBSz8mMyueMqMPgEA5OSO+M1oeC/iR4b8XazLpWkm88+ODziZYdqkYTcvU4I3qCDjvjOKf4i+G/hPWoboSaalpPdMGlubZVWQ8gnkgjkqM8c4zWr4d8KeH/AA+yPpOmQW8qwJbmVV+dkUADJ9cKuT3wM00LU2qKKKQwooooAKKKKACuZ+K//JMvE3/YLuP/AEWa6auZ+K//ACTLxN/2C7j/ANFmlLZmlL+JH1PhXwD4ctfEt3PZTahJZz+Ufs2IQyySbWO0ksMZ24AGWJPA4Nc5+lX9F1rVtHjmXS9QuLMXCBJvKbG8dvx5PPUZNUK+WbVkf0XCNRVJOT912su3f+tQpR3pKUd6I7hX+D5r80dHpXhu11DwZqetJqEi3tgBK1qYRteLeqEht2SQWycKQMcnJFc3WhFrWrRaLJoseoXCadK257cN8jHg/wAwDjocCs+iTWlhUY1IuXO73enkgpp/1o/3T/MU6mn/AFo/3T/MUIqr09UdNrfhy1svCGm6/aahJcG4mMFzC8IQwybA4/iJwQTjcBnGRkVzdaGoa1q2oafa6fe6hcXFraDEETtlU4x/LgZ6Dis+iTV9BUI1IxtUd3d/d07DJfvR/wC//SunsPDlreeCL/XY9QkF5ZFXe1MICtE0gTcrbsnBPJC4HAJyRXMS/ej/AN/+laaa1qyaK2irqFwNOZ97Wwb5Ccg/lkA46ZANUmramU41JN+zdveV/SyujPrQ8Nf8jJpf/X7D/wCjBWfWh4a/5GTS/wDr9h/9GCsanwMrGf7vU9H+R9ReLNautG+yNb2MV2Z5hH5ZnKSMSQAsahTubBJ7ABSSRW2aoaroulapc21xqFjFcTWrEwO2cxk4zgj1wPyq/X4pOVN04qK11v8Ap1/yPziKlzO+w2T/AFbfQ1x11qEuleDP7Shs2u3t7QSeSHCbgF55PTjmuxk/1bfQ1zWnQxXGg28E8ayRSWyq6MMhgVwQa+j4caSqX7x/U+Q4u2o/P9C6jbkVvUA06kAwABwBS19CfDlDTWZYLxkQyMLmYhQQCxz05pPDuoPquiWuoSW/2Z5kLNDv3bDkjGe/Sn6T926/6+pf/Qqs20ENvCsNvGsca/dVRgDvWk2rspklGi/8he//AOuUP83oo0X/AJC9/wD9cof5yV5Wb/7lU+X/AKUj3eGv+RhH0f5EfhrWrrVb3UbeeyhhWzkCCWGcyozHOUJ2gb1AGQMgbgM5rcqho+jaXo4lXS7GK0EzF5BHkBmyTnH1J/Or9fGV5U5VG6asv683+Z+kQUlH3tzG13/kK6b9Jv8A0EVnRalK/iWbSGs2SOO1W4ScuD5mW2kBeox6mtHXf+Qrpv0m/wDQRTPIh+0/afLXztnl78c7c5x9M19nkzX1OF13/Nn5xxL/AL/L0RJVTUOtn/1+w/8AoYq3VXUetn/1+wf+hiu2t/Dl6P8AI8rAf71T/wAS/Mm1rWrqw17TdOisorhLxwpInIlA53MECnKqMEkkDkAZNblULrRtLutWg1a4sYpL6BdkU5zuVc5x9M81fr8/qSpuMVBa219fvP1yKld3Ket/8gW+/wCveT/0E1zus6lLpOhw3kVm1180MbKHC7VZlUsSfTPQcmui1v8A5At9/wBe8n/oJrLEENxYRwzxrJGUQlWGQcYI/UCvpuHWlTnfuj4vi746Xz/QsHrSr94fWkpV+8PrXvHxhXsruSx8Gi8iWBmiRm/fzeVGBvOSzYOABk9D0rQ8PX82qaLa6hPataSTpuMTEnAycHkA4IwRkA4IyBVLTNPstU8Jx2Go20d1ayg+ZFIMq2HJGfxArWsrWCztY7W1jEUMYwiAk4H418LjpU/aVFb3ud6+X39/L5n6/g1L2VN9OVfkTVgL/wAhfU/+uyf+ikrfrAX/AJC+p/8AXZP/AEUldvD/APvEv8P6o8bin/cV/iX6lTw9qUuqWk801m1pJFdSwGIuHPyNjJI45647VpVHBBDAHEMaxh3MjbR1YnJP1NSV9fJpvRH50yi3/IfX/r0P/oYqPT9Slutb1LTpLNoFs1iZJC4PnBw3OB0AKkc81I3/ACH1/wCvQ/8AoYq0kEKTyXCxqJZAqu4HLBc4B+mT+dU2raroNklVNY/5BF7/ANe8n/oJq3VTWP8AkEXv/XvJ/wCgmph8SEtyrrupS6ToyXkVm11hokZQ4TarMFLEn0z0HJrVIwSKgaCG5s1hnjWSNlXKsMg4wR+oqehtWAKr3n+ts/8Ar7i/9CqxVe8/1tn/ANfcX/oVY1v4cvR/kdeX/wC90v8AEvzJNa1q50/XdN0+KyiuEvXCkiciUDJ3MECnKqMEsSByAMmtyqF1o2l3WrQatcWMUl9AuyKc53Kuc4+meav1+f1JU3GKgtba+v3n63FSu7mf4h/5BMn+/H/6GtU/FOtXWjzWK29lFdfapxFsM5WRiWAxGoU7iAWY5wAFOTVzxD/yCZP9+P8A9DWl1PRdK1K8tru+sYp7i1J8iRs7o8kE4I9cD8q2oypxjF1FdXl+S80TNSbfLvoX6oeIf+QBqH/XtJ/6Cav1Q8Q/8gDUP+vaT/0E1nhf48PVfmOt/Dl6MxNe1KXTLa3mjs2uRLdQwPhwojV3C7znrjPQVpVHPDDcRCOaNZEDKwDDIypBB/AgGpK/Q21Y/GgFQW97Jp/gyO9jW3Jii3E3E3lRqN3LM2DgAZPQnipxTNP06x1Xwnb2OpWsd1bSKC8Ugypw2R+oBrxc7cVSg57cyv8Acz6zhO/tatuxd0C+m1LRbS/ntHtJJ4g7QsTlM/UA+/IB56Cr1RWdvDaW0dtbRiOGNdqKD0FS18jUcXJuKsj7yN7K+513w1urex8Oa3e3coit4L6SWVz0VVhjJP5CtL4a+L7fxt4fl1i3txbxreTW4j84SNhGwpbHAJXDbe2cVT+FAB0jVQQCDqLZB/65RV1VhY2dgkkdlaxW6SytK4jUKGdjlmOO5r+hsh/5FmH/AMEfyR8Fjv8AeJ+rLFFFFescpkeHf+PzW/8AsIn/ANExVr1keHf+PzW/+wif/RMVa9AGL4xiWfTbaFmkVXvrdSY3KMP3q9GHIPuKf/wj1n/z96v/AODS4/8Ai6XxT/x62f8A2ELb/wBGrXO+PNc1XS/Fvh2102+bZdXUcdxZC23ebEz7XcNtOSvBIDLgZY5HFAHQ/wDCPWf/AD96v/4NLj/4uj/hH7P/AJ+9X/8ABpcf/F1r1gfEXUL3SvBGrahp0zQ3UEBaORYw5TkZbaQQcDJ6GgEWP+Ees/8An71f/wAGlx/8XR/wj1n/AM/er/8Ag0uP/i68rk+JXijTtWOk2FjN4jsZ7grZaxPCIPOUiMEBVChyjM2Sq8henVqm07x145tdEmF3p630ltbo1xcspSVnkXjylWPbhW5+YH8aAPTv+Ees/wDn71f/AMGlx/8AF0f8I9Z/8/er/wDg0uP/AIuvMIfiX4ps/tq3mnW87xXUsas6SJGArSlIvlQnzXCoB2OR9D0Vj458RNoOr6le+H4YXtrZLm1iVpD8jTSxES/LnKiPe20Hg/mdLivrY63/AIR6z/5+9X/8Glx/8XR/wj1n/wA/er/+DS4/+Lrh/D/jTxPcaf4m8RXdklxZadDG1raWyNidEZ/NljLKGbcq5UfQd81l2PxI8bX8z3o8MpY2NvCY7i3l3+aZfNRC0Z2YIG/PPBANK4z0z/hHrP8A5+9X/wDBpcf/ABdH/CPWf/P3q/8A4NLj/wCLryS4+KXjC5X7Nb6ZFYyQzrHJK0LSl1aGUr/CAHLIvBA69MEEvb4t+K5L7f8A8I7FYwwTTI0M+5mnIDbIRsDFZcqMA4B3jjpl9bCuesf8I9Z/8/er/wDg0uP/AIuj/hHrP/n71f8A8Glx/wDF15nb/FLxLaWim68O/bHgjD3MSJItxs2oxm2hNuzL7QAc5U++K4+MPizz4EfwDLCZLd2KSSkEyIHWQDIyQskZGQDlSp4yMg0eqf8ACPWf/P3q/wD4NLj/AOLrnPihodrD8OPEcq3WqFk0y4YB9RnZT+7PUF8Eexp3w98X61rniPWdD1rS7e0m00LiW2LtHJkkHlgMdM4ODg9xzWl8V/8AkmXib/sF3H/os0pbF0v4i9T88VPyj6Utdn8KdF0zWrq+i1axWa3W35nNxs+zEq2HxuGRkDLfMF7g5FcYK+YfMknc/oaCoTqSpqOsbduoV1Hws0yx1nxzYabqUAntZRJvj3Fc4QkcjB6iuXrtPgl/yUvS/pL/AOi2rix9ScMJVlF2ajL8mYZlRpxws3FWdj2f/hV/gX/oBL/4ES//ABVH/Cr/AAL/ANAJf/AiX/4qp9R1i5X4h2OjW2o4RovMuLZ4AE2bWxh8ZZyQMAEABTnqK6uvyurj8wpKLlXl7yv8Uj4eOInJu0np5nG/8Kv8C/8AQCX/AMCJf/iqpn4a+Cf7bW3/ALEXy/srPjz5PvbwM/ervqzz/wAjGn/Xk3/oa0qWa453/fS2/mf+Yp1qmnvP7znf+FX+Bf8AoBL/AOBEv/xVH/Cr/Av/AEAl/wDAiX/4qp/DGsXWoeL9ZsxqJubS0+Ty3gEZSTd0TAyUAwCzE5bpxXV06+PzCjLllXlsn8UuuoQxM5q6k/vOB1D4a+CY7qwRNEULJOVcefJyNjH+96irn/Cr/Av/AEAl/wDAiX/4qui1T/j90z/r5P8A6LasS61i6/4WPa6Lb6ifK8nzLi2eABApVsbXxuaQsAcAgBQc8kVrDH5hViuWtLSLfxS6NkvETg3eT37kH/Cr/Av/AEAl/wDAiX/4qq2pfDrwdY2bXlpo4iuIWR43FxJlTvHI+au7rP8AEP8AyBp/+A/+hisaGaY51Yp1pbr7T7+pVSrUcH7z+8U6Vb5/4+NQ/wDA6X/4qj+yrf8A5+NQ/wDA6X/4qsPx/rF1pk+lW9lqP2W5u5yiI0AaN8FcmRyDtUAngfMxIANdWetc05V4U41HJ2lfv0MUoOTjbYz30q32N/pGodD/AMvsv/xVfMk3jDxRBNJDDr18kcblEUScAA4Ar6qf7jfQ18t+BtPtdS8bfZbzTv7QgLyF4fN2HGeWADKXIHO0MCfwr7Lg1yrOspO/w7/M9bLMLhKjnLEUozUVfVJ/dcrf8Jr4s/6GC/8A+/lH/Ca+LP8AoYL/AP7+VR8T2lrYeJNTsrKRZLWC7ljhZX3goGIX5u/Hes6vtOSPY+lhkmVyipLDQ1/uR/yN5PGPimMHy9evl3EscSdSeppf+E18Wf8AQwX/AP38rO0GBbrXLG3e3W5WSdFMLTCESZP3S5+7npmtj4maZp2k+KntdLi8iBraGVoCxJhkZAXQglipDZ4LHHrVypL4rHNSyrKuaNJ4aF2r/BH/ACIP+E18Wf8AQwX/AP38r1b4E3F5r9hq1zq2oX1xNHNGiv8AaXQ7dpOPlIzXhVe4/s0f8gfWf+viP/0E14HEfuZbUlHR6f8ApSOXOMqwOHoKdGjGLvuopPr2R6b/AGVb/wDPxqH/AIHS/wDxVH9lW/8Az8ah/wCB0v8A8VWH4C1i61e71cvqJvbWCYRwl4BE4YFt2FAyE6Bd2ScE9CK6uvzWvKvQqOnKTuvU+XgoTjzJGBfaTbNrGno018wKy9byXPQf7VXP7Dsf+el9/wCBsv8A8VT73/kN6d/uzfyFYlhrF1cfEW70mPUTJa28BM0DwBAjEJtCNjc5HzFjnHzAAZBrqp18XKC9nUaSi3u+77HNUw2GlK9Smm27bI2P7Dsf+el9/wCBsv8A8VVLWNHs44rZlkvc/a4RzeSn+Mf7VdBWfrn+otv+vyD/ANDFZUcfinNJ1JfexywGFirqnG/ohf7Kt/8An41D/wADpf8A4qj+yrf/AJ+NQ/8AA6X/AOKrD8SaxdW3jPRtJtNRMRuCGlt2gHltHkhiXIzuPAVVxzkniurrKpKvTjGTk/eV+p0RUJNq2xi6zpduukXjeffnEDnm9lI+6f8Aap9tolkbaI+ZffcX/l9l9P8Aeq3rX/IGvf8Ar3f/ANBNc/4+1efR/DlnJaag9nczOsUO2FXDuUOAxYEIgOCzYzgYHJFdGGrYqajTp1Gm33fbyMa9ChL3qkE7Lqk/zNn+w7H/AJ6X3/gbL/8AFUDQ7HI/eX3/AIGy/wDxVaEJZoULsrMVGSvQnHb2p461g8wxf/P2X3sX9n4T/n1H7kYPh/S7c6RCfPvhy3C3koH3j/tVf/sq3/5+NQ/8Dpf/AIqsm9v10vwHNftdy2ghViZYoPNcfvCMKh4JPQZ4BOTWh4Rubu88NWN1fTRz3Ese53jxg8nHQAZxgHAxkHHFa4mVf363M7czXX1NKapq0LdCb+yrf/n41D/wOl/+KrDGnQ/2rqK+fe4EyY/0uTP+qTr83NdXWAP+Qvqf/XZP/RSV6GQ16jxEryfw/qjwuKIqOCTS+0v1If7Nh/5+L7/wMl/+Ko/s2H/n4vv/AAMl/wDiqreF59Qns7n+05EknjvZ4gyRbFKK5C4H07961q+tlKcXa5+eXfcxTp0P9uKvn3uPspOftcmfvjvuq7/ZsP8Az8X3/gZL/wDFUjf8h9f+vQ/+hiq+mT6g3iLVra6kR7WNIHtQsW3aG37gT/EcqD7ZqnKbV77Ibb7ln+zYf+fi+/8AAyX/AOKqrq2nQrpV23n3pxA55u5CPun/AGq16qax/wAgi9/695P/AEE1MKk+ZaiTdyKHTYfJT9/ffdH/AC+S+n+9T/7Nh/5+L7/wMl/+Kqn4ln1C20AXGmSIkyPFu3Rb8oWUMAPXB69q2W6mhzna9wu+5S/s2H/n4vv/AAMl/wDiqgutNhElp+/vTm6iHN3J/e/3q1Kr3n+ts/8Ar7i/9CrGtUn7OWvR/kdeAbeKpf4l+Zo/2Vb/APPxqH/gdL/8VR/ZVv8A8/Gof+B0v/xVYfiTWLq18Z6NpVpqJiNyQ0sDQDyzGGIYlyM7jwFVcc5J4rq6+CqSr04xk5P3lfqfrEVCTatsYWv6ZAulyMJ74nfH1vJSPvr/ALVXzpVvn/j41D/wOl/+KpviH/kEyf78f/oa1ieO9YutO1HSLSy1E21xdz7RGYA0bqGXcXcg7QFyABhizDng1tRdevGMIyd7y79EmRNQg3Jrsbn9lW//AD8ah/4HS/8AxVUte0yBdDv2E98SLaQ83kpH3T2LVuHrVDxD/wAgDUP+vaT/ANBNZYXEVfbQ957rr5jrU4+zlp0ZkDTYcf8AHxff+Bkv/wAVS/2bD/z8X3/gZL/8VVbxNPqFvZW0unyIh+2QLMGi3lo2kVWA9Dg9ecVrV+guc7Xufj133KX9mw/8/F9/4GS//FVW0O0B0m3P2q+HyngXcgHU/wC1WtWPCbpfCbtYyRx3QgcxO6b1VucErkZ+maH+8haWuq3+ZrSrVad+STXo7F/7GP8An81D/wADJf8A4qj7GP8An81D/wADJf8A4qm6LNNcaNY3Fx/rpbaN5OMfMVBPHbmrdYulBO1kX9exP/PyX3s7T4R6Pb3Oiai8t1qYYai6/JqEy8eVH6NzXZ/8I/Z/8/mr/wDgzuP/AIuuW+FMjReEdblVzGyXsrBhGZCpEMfO0ct9B1q/8J9Z1PWtDvpdSuzfeRqEkNtd+UEE8IVSrcKoz8xB+UYIK84yf0vLl/slNL+VfkerTk5QjKTu2bX/AAj9n/z+av8A+DO4/wDi6P8AhH7P/n81f/wZ3H/xda9FdhZh+EoFtpNYgjeV1TUDgyytIx/dRHlmJJ/E1uVkeHf+PzW/+wif/RMVa9AGN4ukjisLWWWRY41v7cszHAA81eSTVv8AtnR/+grY/wDgQn+NVfFiJJY2iSKro1/bAqwyCPNWr39m6f8A8+Fr/wB+V/woAj/tnR/+grY/+BCf40f2zpH/AEFbH/wIT/GpP7N0/wD58LX/AL8r/hWT4xudM8OeF9Q1yTSLa4WzhMhiEaru9s4OPyNAGl/bOj/9BWx/8CE/xo/tnR/+grY/+BCf415zpfxU8CybYtXtrPT5pLmSCHy4/OjlCFVLq2xTje2w5UEMrDtmtSPx/wCAmQM1rNFhVeYSaU6mBH27HkBX5FbeuCeufY0Bc7L+2dH/AOgrY/8AgQn+NH9s6P8A9BWx/wDAhP8AGuCsviN4RurmZP8AhH76KNCixb9MfzZy6wsmyPbnnzl64x16Vt+G/E/g/wAQ6iljpdoZWkhaaOVtPZInChCyhyuNy+YmR1GfY0AdF/bOj/8AQVsf/AhP8aP7Z0f/AKCtj/4EJ/jUn9m6f/z4Wv8A35X/AAo/s3T/APnwtf8Avyv+FAEf9s6P/wBBWx/8CE/xo/tnR/8AoK2P/gQn+NSf2bp//Pha/wDflf8ACs/X5dD0TTzfXthGyGRIkSG08ySR3YKqqqjJJJFAFz+2dH/6Ctj/AOBCf40f2zo//QVsf/AhP8a4dfiH4KjivpL7SriyW0kdQZdNZRKqlQSpKjkF1yDyM808fEPwE4UwWV1cCXHkGLSJGE5KhiI/l+bAYE+maLgdr/bOj/8AQVsf/AhP8a5v4patpcvw28SRx6lZO7aXcBVWdSSfLPA5rEm+KHw4894rQ290YTun2Wv3I9pZnA25OMAEYzk1e8Y3Gh658G9c1rSrWBrafSblonMAU8Iw9PUUnszSl/Ej6nwUv3R9KWmrjaOnSnYr5bQ/oz975BXZfBaSOP4kaY8jqiAS5ZjgD921cbigd6yxFGNelOle3MmvvRy42lVq0JU7rXQ+xft1j/z+23/f1f8AGj7dY/8AP7bf9/V/xr46or43/Uun/wA/n/4D/wAE8P8A1cqf8/F93/BPsX7dY/8AP7bf9/V/xrPa+sh4iRjeW2PsbDPmr13j3r5Kr1n9m2KKXV9YEsaSAW8eNyg4+b3rmxvDNPA4adf2jdlta27t3OPH5LPDUXV507W6efqe1/2hYf8AP9a/9/l/xo/tCw/5/rX/AL/L/jT/ALHa/wDPrB/37FJ9ktP+fWD/AL9ivkP3Xn+B43vmdqd9Ym800i9tiBcHP75eP3be9X/7QsP+f61/7/L/AI1S1S1tRe6bi2g5uT/yzH/PNq0Psdr/AM+sH/fsVrU9lyx328u7Jjz3Yz+0LD/n+tf+/wAv+NUNfvrFtInVb22J+XgSr/eHvWj9ktP+fWD/AL9iqPiC1tRo85FtAD8vSMf3hTw/svaw33X5iqc/Ky5/aFh/z/Wv/f5f8aP7QsP+f61/7/L/AI0/7Ha/8+sH/fsUn2S0/wCfWD/v2Kx/def4F++MbULDY3+nWvQ/8tl/xr5AvWX7bPyP9a3f3NfYMlpaeW3+iwdD/wAsxVTQ7S1bRrIm1gJNumf3Y/uivfyXOKeWQqSUHLmt1t38md+X4+eCqN8qd0fIm5fUfnRuX+8Pzr7H+x2n/Ppb/wDfsf4UfY7P/n0t/wDv2P8ACvZ/10h/z5f/AIF/wD1v9Yqn/Ptff/wD45JX1FJuX1FfXOj2lqUus2sB/wBLlH+rH96r32O0/wCfSD/v0P8ACrq8ZQjNr2L/APAv+AZ0uIaigl7Nff8A8A+ONy/3h+de2/s3XNtDo+sedcQxZuI8b3C5+U+tetfY7P8A59Lf/v2P8Ko21ra/23ej7LBjyIePLHrJXBmHElPMMLOj7Nx2d732a8jlzDN54umqfIlr39S5/aFh/wA/1r/3+X/Gj+0LD/n+tf8Av8v+NP8Asdr/AM+sH/fsUn2S0/59YP8Av2K+T/def4Hke+Z15fWJ1rT2F7bYCzZPnLxwPer/APaFh/z/AFr/AN/l/wAapXlra/21p4+zQYKzZ/dj0FaH2O1/59YP+/YrWp7Llhvt+rJjz3Yz+0LD/n+tf+/y/wCNUNbvrFobbbe2x/0uE8TL/fHvWj9ktP8An1g/79iqGt2tqIbbFtAP9Mg/5Zj++KKHsvaR3CfPysu/2hYf8/1r/wB/l/xo/tCw/wCf61/7/L/jT/sdr/z6wf8AfsUn2S0/59YP+/YrL915/gV75S1m/sW0e9AvrUkwPgCZf7p96ntdQsBaxf6da/6tf+Wy+n1qLWrW1Gj3pFrAD9nf/lmP7pqe1tLU2sP+iwH92v8AyzHpWr9l7Jb7+XkT7/MO/tCw/wCf61/7/L/jQNQsM/8AH9a/9/l/xp32S0/59YP+/YpRaWmf+PWD/v2Ky/def4Fe+Zvh++sV0iENe2wOX4My/wB8+9X/AO0LD/n+tf8Av8v+NU/D9ratpEJNrCTl/wDlmP75q/8AY7T/AJ9YP+/YrbEey9rLfd/mTDn5UM/tCw/5/rX/AL/L/jWEt7Zf2tqR+2W2DMmD5q8/uk963/slp/z6wf8AfsVR061tTf6n/osBxcJj92P+eSV15di6WFnOok3p+qPPzXASx9FUXK2t9r9yp9usf+f22/7/AC/40fbrH/n9tv8Av8v+NbX2O1/59YP+/YpPslp/z6wf9+xXp/6w0/8An2/v/wCAfPf6oP8A5/fh/wAE5k3ln/bqt9stsfZSM+av98e9Xft1j/z+23/f5f8AGrbWtr/wkKD7NBj7Ixx5Y/vir/2O1/59YP8Av2KupxBTVv3b27/8AFwi3/y9/D/gmL9usf8An9tv+/y/41V1e9sjpN4BeWxJgfAEq/3T710f2S0/59YP+/YqprdrajRr4i1gB+zSf8sx/dNFLiCm5peze/f/AIAPhFxV/a/h/wAEzob6y8lP9Ntvuj/lsvp9af8AbrH/AJ/bb/v8v+NJBa2vkx/6ND90f8sx6U/7La/8+0H/AH7FfQvkufG6Dft1j/z+23/f5f8AGoLu9sjLZ4vLY4u4if3q9N31qz9ltf8An2g/79iqeq21sEtsW8I/0qL/AJZj+9ScIVE4d9DbD1VSqxqW2af3HQ/2hYf8/wBa/wDf5f8AGj+0LD/n+tf+/wAv+NZX2W2/59of+/Yo+y2v/PtD/wB+xXzn+r1P/n4/u/4J9Z/re/8An1+P/AJtfvrFtKkC3tsTvj4Eq/3196vnULDP/H/a/wDf5f8AGuf1e2thYnFvCP3kf/LMf31rozZ2uT/osH/fsVwZjgqWDjCLbd7v8j3MpzOWYxlUUeW2m9/8hn9oWH/P9a/9/l/xqjr99YtoV+q3tsSbaQACZeflPvWh9ktP+fWD/v2KpeILW1GhX5FtACLaTBEY/umuHDey9tDfdfmenW5/Zy9GUxfWOP8Aj9tv+/y/40fbrH/n9tv+/wAv+NOFra4/49oP+/Yo+y2v/PtB/wB+xX6B7h+O6DRfWP8Az+23/f5f8apaHeWa6Tbhry2BweDKvqfer/2W1/59oP8Av2KpaFbWx0m3Jt4ScHrGPU1a5eR/L9StLFv7dY/8/tt/3+X/ABo+3WP/AD+23/f5f8ad9ltf+faD/v2KPstr/wA+0H/fsVHuC0PQPg9qmmw6FqKy6jZoTqLkBp1GR5UfvXbf2zpH/QVsf/AhP8a4z4OWNlJoWpGSzt2I1JwMxKf+WUXtXb/2bp//AD4Wv/flf8K/R8v/AN1p+i/I9yj/AA4+hH/bOkf9BWx/8CE/xo/tnSP+grY/+BCf41J/Zun/APPha/8Aflf8KP7N0/8A58LX/vyv+FdZoZ/haaKefWZoJUljbUTtdGDA/uYuhFbVYvhiOOK51qOKNY0GonCqMAfuYu1bVAGT4p/49bP/ALCFt/6NWsDxtpPiy+8beF77S7iD+xbC7El5B57Ru2UkVmYAYdQCuF9Tn0xveKxJ/Z8EkcE03lXkEjLEhdtqyAkgDk8Un/CQW/8A0D9Y/wDBfL/8TQBsVj+NJtPt/C2oTapam7tEiy8AODKcjav4tgUf8JBb/wDQP1j/AMF8v/xNUtcvtP1rRrrTLrT9bENzGUYrp8oZfRh8vUHBH0oA4DxJq3w6aS/1O98PXp1Yh3nNmkhV5eRt38IzYiLYIx8mevWtpupfBiGyjit7O8vjZArI4hnleRI1yZJMH50HlDG7IBUYA4rtJNK8JTWUlpceG9UlSUlpSbGcF2KsC3A4OHfpjrUVjoPgiyEwtvCupoJ0dHBs7lvlYYZRn7qnJ4GByaF5g/Iw7/xN8NNNvF1BdKuF1Ty28qKWKSNg9upAjIY4VgIAM4/hGT0qLTV8L+Ffjxa6RaJOtxf6cxjBnVbe13bfkC45dvKTqdx3A4YZK71/4c8C32qSandeE9TkupCzO/2S5AYtvySo4J/ePzj+I1Z1PS/COpeILfXr3w1qsuo20iSxTfZLhdsiAhX2jClgCRuIzgkdOKel7i1F1L4p+DtN1l9Lv724tpkmeFnktnEeVbaxDY5UMduRnnPoamj+JHhySyu7gfbYntgpaGe1eNzuKBOCOjeYmD71V1XR/B+pzrcXXhnU2nV5HVxYzj5nbexYYww3fNhgQDzisXQPA/g3TbRYrvS/EeqzLOZvOure4BJwgCkIAGUeWhAIIBGRikM02+L3hdJYIHW8EzeWbhRCSLdGR2Lk91Gwg4/AEU7WfG/gjWIjo+sx38cZZXnE9rLD9kcNmMu4x5bEgFTnnioIvCfw+ikkdPB+pgyEFh9luiOpOAM4AO5sgcHJznNGoeGfCFzotxpMWh61b2928Ruz9imle4RJN4R2kDEgkYz1A4BHFAFrRPD/AIK8TadLZ/8ACPiKLT7jEaNI6svmJHKrgghgWUoSDyDkHvW/Z+DfDNmlmltpMMa2W77OAzfu9yhTjn0AH4VW0m70/TZr+eOx1uSW+uTcTO+nyddqoqjC9AqKB9Kv/wDCQW//AED9Y/8ABfL/APE0WQGfH8PfB0fmbNFiUSDBUSyBV4xlRuwpPcjBJ5PNU/HWk6fofwf8Rabpdsttax6ZdMqAk8srMxJJJJJJJJ9a3P8AhILf/oH6x/4L5f8A4msP4gag2q+Btc0yx0rV5bq6sJoYU+wSDc7IQBkjA5NJ7Mum/fi33PjP4UatpWk3V8+r3lvDay2+ySCW2MhnUqwwrAHBBIO04DdyMVxlduvwi+Jm0f8AFF6r/wB8L/jS/wDCoviZ/wBCXqv/AHwv+NfOOjVaS5X9x+8QzTLIVJVFiIXlb7Uehw9KO9dv/wAKi+Jn/Ql6r/3wv+NA+EXxM5/4ovVOn9xf8aI0Kt/hf3FVs5y5x0rw6faXf1I9F1bSYfhjq+l3l5bvczkG2tvsx82OUOh378YYFQwySCvQA7jXF13H/CoviZ/0Jeq/98L/AI0f8Ki+Jn/Ql6r/AN8L/jRKjVdvdf3E0c0yyk5NYiHvO/xROHr1z9mj/kMaz/17x/8AoVc3/wAKi+Jn/Ql6r/3wv+NeifA/wP4z8Najqc2s+FtWt0nhRYyIN+SGyfu5ryM8weIq5fVhCDbaWiT7o4s4zbAVMJKMK0W9NpLuvM6bwxY38fi/Wr650+6sreT5IN04kWcbsmQ/MSDzgLgBVGPp1dP+y6p/0A9X/wDAN/8ACj7Lqn/QD1f/AMA3/wAK/Nq+U5pWlzPDT2S+GXQ+NhisNFW9ovvRmap/x+6Z/wBfJ/8ARbViXdjfzfEe1vF0+5jsoIcteLOCsrFWHllN3yoM54Ulmx0xz0V/p+sS3Ni6aDq5WKcs/wDob8DYw/mRVz7Lqn/QD1f/AMA3/wAK0hlWZ0orlw89YtfDLq2S8VhpPWot+6GVn+If+QNP/wAB/wDQxWn9l1T/AKAer/8AgG/+FU9Y0/WLjTZYYdB1dnbbgfZHHRgf6VlQyTMlVi3h57r7L7+hU8Zh+V/vF96Od+IFjf38+lQ2Wn3UyifdNdQThDbKCpyFLAMxxgE52jdwc4rqz1p/2bVP+gHq/wD4Bv8A4UfZdU/6Aer/APgG/wDhTnlOaTpxp/Vp2jf7MuoLFYZScvaLXzRFJ/q2+hrlfEMF5c+ALaGw019RuGjhCwibywOB87fMu4DrtyM8Cute11Qow/sPV+Qf+XN/8Kr6VYavb6ZawS6Dq4kjhRWH2NzggDNXQyjMqS5lh53TT+GXn8xTxeHk7e0W3dEWiQPa6NZW0jTu8UCIzTkGQkKBliMjPrVyn/ZdU/6Aer/+Ab/4UfZdU/6Aer/+Ab/4VhLJczlJyeHnr/df+RaxmGSt7RfejAlWR9B1hYbWW7kMlwEgjm8ppTk4UP8Aw56Z7U3wHZ3dj4bhhvoZbe4MjyPC7AiLc2di/M3yDoMnNa2m6frEKXAk0HVxvuJHX/RGPyk5FW/suqf9APV//AN/8K6a2VZnaVNYedm7/DL/AIYzhicNpJ1F96GVRtv+Q7e/9cIP5yVo/ZdU/wCgHq//AIBv/hVSHT9YXVbq4bQdX8uSKJVP2R+SpfP8xWNPJMyUZ/7PPb+V915FyxmHuv3i+9HN+ArG/trzV7i+0+508TzjyYZJxKpUFvn3biS7ZyegHygdM11lP+y6p/0A9X/8A3/wo+y6p/0A9X/8A3/wp18pzStUc3hp/wDgMvQUMVhoKyqL70Zl7/yG9O/3Zv5CsSxsb8/Ea81CTT7q2s1gKJP54dbliEySu75Qu3CqF67iTzXRXOn6w+qWc66Dq5jiWQOfsj8ZAx/Krn2XVP8AoB6v/wCAb/4VrHKszpxtHDz1i18Mu7/rUl4rDSetRb33Qys/XP8AUW3/AF+Qf+hitP7Lqn/QD1f/AMA3/wAKp6pp+sTxQLHoOrkpcxSH/RHHyq4JP5VjRyTMlUTeHn/4C/8AIueMw/K/3i+9HO+JLG/uvGmjTQafcm1gIkmvY5xhcE4j2Fhwc5ZsEkAD6dXT/suqf9APV/8AwDf/AAo+y6p/0A9X/wDAN/8ACnUynNKkYxeGn7qt8MhRxWGTb9otfNFDWv8AkDXv/Xu//oJrnvH1nfX/AIbs7XT9OnvJHdQzxT7DbqUIMmNy72GflBOM4Paun1Ox1efTbqGPQdXLyQuqj7G/JI4qWC01VII1bQtXyqAH/Q364+laUMpzOjyzWHndP+WXYU8Vh5XXtF96GwrthRSXJCgZc5bp396eOtP+y6p/0A9X/wDAN/8ACgW2qZ/5Aer/APgG/wDhXK8jzP8A6B5/+Ay/yL+uYf8A5+L70cvfR3EngOaO0099RnKtstln8nzD5h4LZGB688jI71oeEbWex8NWNrc+f50ceHE2NwJJOOCeBnAGTgY5q5o+n6xbadFDNoOrq6lsj7Ix6sT/AFq59l1T/oB6v/4Bv/hXXXyrM2pU1h525m78sv8AhjOGKw2kvaLa26GVnWWfter4VmPnLwpwT+5Toa1Psuqf9APV/wDwDf8AwqpZafrEV3fSPoOrhZplZD9kfkCNR/MGsaeSZkoy/wBnnt/K+68i5YzD3X7xfejnvhvY31lpVydQsbjT5ZrjeLWSbzViXaAArbmLE4yxOMsTxXU0/wCy6p/0A9X/APAN/wDCj7Lqn/QD1f8A8A3/AMKdfKc0rVHUeGnr/dkKGKw0IqKqL70Zrf8AIxJ/15t/6GKw/DFjfx+MdavrnT7myt3zHAWnEi3A3ZMh+YkHsFwAq/Xjozp+sf2ytz/YOr+WLYx5+yP97cDVv7Lqn/QD1f8A8A3/AMK1/srM4RcY4eeqS+GRP1nDSd3UWj7oZVPXP+QLff8AXtJ/6Cav/ZdU/wCgHq//AIBv/hVbVLHV59MuoItB1cySQuij7G4ySpArCjkmZKpFvDz3X2X/AJFzxmH5X+8X3o5TxLY3GoeH1gtJJkmVopF8qUpu2spIJ7jGeO9bLdTU8Wl62sSKdA1fIUA/6I1O/szWv+gBq/8A4CNX3zwWK29nL7mfkvsqn8rK1UtW+5a/9fcX/oVa39ma1/0ANX/8BGqtqGja9MsAj8P6udlxG7f6I3QHJp08DieZfu5fcxqjUv8ACzJ1axuJ9d0e9hkm8u2kk85BKQhVoyASv8RzjHpWtVn+zNa/6AGr/wDgI1H9ma1/0ANX/wDARqTwWKaS9nLTyYvY1P5WZWsf8eJ/66R/+jFqDx5Y6hf6jo8dnp91LGs4ea6hnCm3UMp4QsAWbGN3OF3cHNaeo6Pr01qY4/D+rlt6H/j0YcBwT+grbNtqmf8AkB6v/wCAb/4V4Wa4DMI1KdSlQlK1/sy627H2PDUqdOhUhVly3a30/MYetUPEP/IA1D/r2k/9BNaX2XVP+gHq/wD4Bv8A4VU1jT9YuNJvLeHQdXaSWB0QfZHGSVIFeBhskzJVoN4ee6+y+/ofT1cZh3CSU1t3RzPiaxuL6ytltZJlkhvLebEcpQMqyKWDeo25471rVZGma1j/AJAGr/8AgI1H9ma1/wBADV//AAEavu/qWKtb2cvuZ+T+xqfysrVjxWzXnhJ7VJJY2lgdA0TlHBOejDp9a6H+zNa/6AGr/wDgI1VdK0bXrfToYZfD+rh1ByPsrHuaqOBxSi/3ct10fmNUqi+yyrosU0GjWMFznz47aNJcnJ3BQDz35zVurP8AZmtf9ADV/wDwEaj+zNa/6AGr/wDgI1S8Dim7+zl9zF7Gp/Kzs/hYrN4O11UilmY3kwWOKTY7nyY+Fb+Ense1aHwg03UtN8LSLq2n3Gm3M908xspJhKtuCFARG3MWUY5JOSxY4GcVQ+GdxcaNpF9BqGkavDJLfNKg+wyNlTGgzwPVTXVf8JBb/wDQP1f/AMF8v/xNff4GLhhqcZKzsj2aS/dxTNeisj/hILf/AKB+r/8Agvl/+Jo/4SC3/wCgfq//AIL5f/ia6jQPDv8Ax+a3/wBhE/8AomKtesbwuZJG1S5a3uIEnvjJGJoyjFfLjXODz1U/lWzQAUUUUAFFFFABRRRQAUUUUAFFFFABRRRQAUUUUAFFFFABRRRQAUUUUAFFFFABRRRQAUUUUAFFFFABRRRQAUUUUAFFFFABRRRQAUUUUAFFFFABRRRQAUUUUAFFFFABRRRQAUUUUAFFFFABRRRQAUUUUAFFFFABRRRQAUUUUAFFFFABRRRQAUUUUAFFFFABRRRQAUUUUAFFFFABRRRQAUUUUAFFFFABRRRQB//Z">
            <a:extLst>
              <a:ext uri="{FF2B5EF4-FFF2-40B4-BE49-F238E27FC236}">
                <a16:creationId xmlns:a16="http://schemas.microsoft.com/office/drawing/2014/main" id="{5FD81BCC-B811-E542-8243-1E22F141958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data:image/jpg;base64,%20/9j/4AAQSkZJRgABAQEAYABgAAD/2wBDAAUDBAQEAwUEBAQFBQUGBwwIBwcHBw8LCwkMEQ8SEhEPERETFhwXExQaFRERGCEYGh0dHx8fExciJCIeJBweHx7/2wBDAQUFBQcGBw4ICA4eFBEUHh4eHh4eHh4eHh4eHh4eHh4eHh4eHh4eHh4eHh4eHh4eHh4eHh4eHh4eHh4eHh4eHh7/wAARCAF5Ap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xr49yfEpddhfwRNqMdra6RLcy/ZmABmE8YGFMb+a2wt+7yuRnmgD2Wivm/WfH/xl1B9TS20O6sLa2uZlgMWjzCWdDDchEJLHGHjiO9e8i/Q3/EvxN+J/h23e61LTdPs9NlnaJLubTpmNqiTMgLr5gMzOoBwu3Gc8gU7CvqfQNYOs+MPDuj6g+n6hfSR3KKrMi20smAenKqRSfDnWbvxF4C0HXr+OOK61CwhuZkjUhVZ0DEAEk459a89+In/I86h/1yh/9BrgzLFSwdB1Iq7RlWq8lPnR2/8AwsPwl/0EZ/8AwAuP/iK6LTry21Gwgv7OTzba4jEkT7SNykZBweR+NfOnhn+0VOoJqNxJOy37iF3jCfusKVAA7DJH4V6zavqsPwh0q90YzNd2dpb3IhiUFrhE2s8WO+5QwGOckVy5XmU8ZKcZJK1tvMzw9d1W01sd1RXjVx4t+KVhexWsHh9Llbq0a9D3FtKxiaTzHWP5MKBFiJCpIJyeeldFpXibxXfab4ot5bW2e70hjYQ3FpEQtzcnJEiqWbaqq8WQSSG3jPFewdR6HRXmHjnxh4q8NeILbS7KzS7haJUh8yxmle7YQyu7CRGChgY1GzGTuOO1Yet+NfiMNQfVNI0S4NjvmSGCXT5sSoHYRyMPvLhBvIxz07igVz2uivN7nxZ41j8O+H706LHHeXkMr3MSWE8waVWURxAAqYt6lm3vkLtrNsfFnxM1BkW202yhjBj3zz6RcJuLtCroEaQEeX5knzZIby+3NFguetUV4/YeOPiHqOoPp9pplkLhJ4refdpc+y13LATIzeYFbPmSfICCoUEng5raJ4u+LGpTLeXOh29ktqrmW2+wzYnOYgYvmIw65fDgsDzwcU0rhc9porx3RPGvxU1CGWW48NWdn5G+V42spyz7TEPIGWGG+d/nG4Hb060aZ43+JEkV1fT+FXne1JjMEdpLEs25lUFN7ZJVnBYkD5VbjjNKwXPYqK4P4Y+IvGmsavq9n4q0W3sI7QhYXiilTc291Iy+QwKqrAqf4q7ygZX1K9tdNsJ769k8q3gQvI+0tgD2GSfwrC/4Trwz/wA/d1/4L7j/AOIqf4if8iRq/wD17NXi3xCvL+3udKt9PuNSgmnnxvt4S8KKCuWlwrHGMgLxknkgDNfI8R8Q4jK69GjRgnzpvW+lvQ9HBYOGIhKUm9D23SPFGiatfCxsbqV7goZAkltLHlQQCQXUA9R+dbVea+Df+R3tP+vO4/8AQo6zfFeteNNL8f6hLpcOrajAit5Np9ncQRoIPvkBCsqb+flkWTd8uCK9Ph3NJ5rgIYmpFJu+i8nYwxuHWHqumnc9coryOPxZ8TrhJp7bTLD7NC8ixNJpM6vdIqSusgUygx79iKFIJBfPoKpt8QPisovpI/A8E3l3JhjhEMwdOXIySQGGyP7y95Fr27HKe0UV41/wlvxPsNOudQudIWb7ZOzW9uNOldrJcW+0MVf5lxJIOmQVPXpWz4T1rxrq/ha8k1a3uLPU7vULWOGJLRo/skMkcLSYLZyFzLyeQeDTsK56ZRXlPifx34ws/EOt2OkaXHewWVwtuNmmzOYQUgYSM4fa+TI42qMjaDzznNj8VfE+8XS9SutNNrBKm2TT7fTZRIZAtuxLOWJHLSgDA+6QST0S1Gz2iivENN8YfEzVrqK7l0xtOjgMpxJZvDBIvlo6+bvOVAYspIYDium/4TPxVdeFtC1y10lbddVaSYRmxluWjj4MEbKjDazjq5+VfSgVz0mivI7Hxd8TtQmWODSbO3QLG0ss+k3A2SNJEjwAGQbvLEjtvHDbeAOajg8dfEK6vn0+10uyN5GIYpkOlzlbcuiEzM3mAEZYjy8g45zgU7Bc9gorxaw8WfFi/vHkl0a2shYtOzxiwmK3G1HxEQWHJKqQysR83Q8VY03xr8VL5r3f4Zs7L7OZZAr2U7k7AxEGdygscL84yPm6dKLBc9horx618cfEZnurubwrJOLCSbdBDaSxieMNGAqbjlpAGY5wBwQM9a6H4b+I/HOq+JdU03xVodrY29qh2SQxSqC4bAwzZVgy/MMHjpRYLnoFcPr3xb+Hehaxc6Rq3ia3tb61fZNC0MpKNgHGQpHQiu4r4X+M6RyftC61HIlo6NqUYZbtykLfKnDsOQvqa5sTWdKKaXU97h/KqeaYmVKpJpKLenlbv6n1F/wvH4Vf9Dha/wDfib/4iu48P6xpuv6Nbaxo90t3Y3S74ZlBAcZxnBAPUGvgD4mwaTb+K3TR47eKBreFpIoGVljlKDzFypK/ezwpIGa+s/hLe6lp/wCzPo1xo9o93qX2Bo7SJR1laVlQn0UEgk9gDWWGxUqs3FrY78/4foZbhqVelNvn7200v0PWqK8UsvE3xO0u4h0+5sbi8vbS2FtKk9hJMl46yP8AvxNFhVPlGNmGDkgqADTYfiH8VJRbiPwfD81rI5eSynUSyDzeVAPCjZHwxBbf24rtWp8k3Y9torzSy1nx0LvxHDqUe94LHy9OFtYPGks3nSxiVSWbqDESpJ456Zqx4w1zx1ot5JHo2nQ6nZ21vCnz2kjyzSNHMXk3KwBCmNMqFyd+MgkU7Bc9Dory7RfFPjYweJtRvbKWdLXT1l0uJNLljFyyyTL5gRm3ZYCMmMnOOR1qDwr4u8eXGmeINV1fSpVlt9NWSws006QB5FlnUsMnc2VWJiuQcEYpDPWKK8p+H3iHx5rHiKK51rTrm1tfs84MAt2iidkZgjfONwLAKeT3qpJ47+Ia28bw6GtxMYg4i/sW5jEk2U32+4v8vlgufMPDbcAdaBJ3PYaK8h1Hxn8QtJWH+1YdNSK4uFgFxFo9w3lk+Sc7BKS5IkcADH+rJ55AjufGnxVjGmynwvaBb2bY8Is598OBECpYM3Lb5GBIAGzBzzTsFz2KivF08YfFfS30nT5tAt9T3wwtNdmymQuzLHuiIUsFddzkscA7eg5qxe+MfibaS2drcaFBci4XMklpp06sN8MbgLlyF2M7gknPy9OopPQaPYKK8c1Xxv8AFKyjiit/CMEgilW3kmkgmYTMU3qVCkkKysikkcOHHpXsSFiill2sRyPQ0CuLRRRQMKKKKACiiigAooooAKKKKACiiigAooooAKKKKACiiigAooooAKKKKACiiigAooooAKKKKACisXxhFHcabb28yCSKS+t1dG6MDIuQfanf8Iv4c/6Alh/35FAGxUF9Z2l9bm2vrWC6gYgmOaMOpx04PFZ3/CL+HP8AoCWH/fkUf8Iv4c/6Alh/35FAGuiqiBEUKqjAAGABXNa74K0nWNVk1K5mvo5pFVWEUwVTtGBxg1e/4Rfw5/0BLD/vyKP+EX8Of9ASw/78ioqU4VFyzV15icU1ZoxP+Fb6H/z+ap/4ED/4mup0iwg0vS7XTbXf5FtEsUe85baBgZPeqP8Awi/hz/oCWH/fkUf8Iv4c/wCgJYf9+RU06FKlf2cUvRWFGEY7I2KZDDDCrLDEkYZi7BFAyxOSeO5NZX/CL+HP+gJYf9+RR/wi/hz/AKAlh/35FalGs6I5UsqsVO5cjOD6inVj/wDCL+HP+gJYf9+RR/wi/hz/AKAlh/35FAGxRWP/AMIv4c/6Alh/35FH/CL+HP8AoCWH/fkUAayIiliqqpY7mwMZPTJ/IU6sf/hF/Dn/AEBLD/vyKzPFXhzQYPDl/NDpFnHIkLFWWIAg+xoA6uivNviXrXgbwFFpran4aW5fUZXjhS3hiH3F3NlpGVc46Lncx4ANaviz/hCvDPg668U6loUJsraBZjHFahpX3YCoq93JIAHqaAO0orhfCd78N/FDpDo1vptxcmyhvng8gb4opVDIX4wCQemfWr+ueHdBiutJWPSbNBJfBHCxAbl8qQ4PqMgH8KAOg1jT4NV0u40663iG4jMblGw2D6Guf/4QXTf+ghqv/f8AX/4muQ8f+Nvhl4J1q+0jWdBY3Vnp0eoEQWSuJI3mEQVORl8nJHHAJzV+fxZ8GrdrpbjUNAga0kEdwJEAEbndwTjB5Vl4zyCOvFcuIwOGxVnXpxlba6T/ADNIVZ09IyaOs0Twnp+k6muoQ3F7NMsbRr50oYAMQTwAP7orfrFh8N+GZoUmj0axKOoZT5AGQenas1vDug/8Jalv/ZNn5X2Bn2eUNu7zFGceuK1o4elh4ezpRUV2SsvuRMpym+aTuzrKK8zs9d8FSeLb/wAO3vhCbTJLGaKF7q7t4RA7yk+SqlXLEvgkcducVseG5/hx4kuri10JNI1CW2jjkmWGHOxZBuQk4xyOR7VqSdpRXKaz4c0GPUdISPSLNVkumVwIgAw8pzg+vIH5Vk+JNW+Hnh/xlo3hXUtJt0vtXjlkhdbVTFGEBP7xv4d2GC+pBoA79ERCxVFUsdzEDGT6n8hTq850XxJ8Ida1Ox03S7vRLq7v13WsaQn96MMRglcchGI9QM9K2vFnh3QYNAuZYdJs45F2YZYgCPnXvQB1Uscc0TxSxrJG6lWRhkMD1BHcUqKqKFVQqgYAAwAK82+JuveA/h+li2r+G1n+2LO8Yt4oRhYVDOSZHQZweACSewp0vib4RwaRHql1NpFtA6bsS2+HBzGCpXGdwMsYx1ywoA9IpqoiszKqhmOWIHJOMc1gWuh+FL7TI76y0vT5reeISxSLCMMpGQRXO3j+D/DfgjR9Y1rR4ZEuPs0DOluHbfIAAx7kZ5PU0Aeh0Vyvhey8G+JPDthr2l6PaPZX8CzwM9sEYqemQehrS/4Rfw7/ANAWw/78igDYorhVs/Cmj+Hdc1vWNNtBZ6dPdSyuYQxSKMk4A9gOBWFY+MvhoLKW48QaJF4ZZJkiEWpwRhm3pvUjy2cD5cls4K4O7FAHq9ea+KPgj4C8Sa/ea5qlneSXl5J5kzLclQTgDgduBW94ag8BeJLOW80K10u/top3t3lihBUSKcMucc4PHFLZ+HdBbxNqULaTZmJLa3ZEMQwpJlyQPfA/IVMoRkrSVzahia2HlzUZuL7p2/I47/hnX4Z/8+F//wCBZr0jwpoOn+GfD1noOko6WVmhSFXbcQMk8nvyTXlmj/Ev4Q32rXun3Gmw6abQupmureIo5WfyNoCMzBi/ADBSRyK7bws3w98UJeNoNvpl79im8i5C2+1oZMA7WDAEHBB/GlGnCOsVYvEY3E4hKNao5W7tv8zsaK5TUPDmgr4h0uFdIs1jkSfeoiGGwFxkd6y/Fup/Drwrq1rp+vafZWf2m2kuVna2BjVUeNMEjncWlQAAHNWcx39Fee6Tr3wl1bVrLSdOudDub2+jEltEkXMikMw5xgHCOcHn5Txwa1vEnh3QYba0aLSbNC19boSsQGVMigj6EUAdZRXn/ifVvhv4Z1k6ZrtjZWLfZFuhM9sDGQ0hjVBjJLlh0ArKvfHHwbtdUtrAzaTKZ7drkzRQBoooxGsgLNjqyuuFGSdw45FAHqtFcV9j8G614Kudb0Kz065tpLWZoZ4ocEMoYHqAVYMCCDggiszx9qXgvwL4b07U9V8OxXJvJktokiiiXMhQt8zyMqLwp6nk4A5NAI9GdEfbvRW2ncuRnB9adXm3irX/AIdeGdD0LV9V0RY4NbuIYLZRZgvH5gzukH8KqOWPOPetTwS3gvxdp95f6XoMK29tfT2Jae1VDI8TbWZR/dznGcHjpQFztaK86vT4T8MfDe48Ua1osNxb2au83lwq0jDzSoxuIHcdSOKz7Xxp8JDYfadRi03TJBCJ3t5o45XSMsVVyYS6kEg4wx6H0NAHqtFYVloHhW9s4by00rTZreeNZIpEiUq6MMgg+hBrP07QfDy3+uNcaXZeTb3C43RAhF8iNjj0GST+JoA62ivG4viH8M0tLLUNU8J3+j6ZqDKbK/vNMUQTxskjrICpYgYjJwQGAKkjBzXV6Hf/AAx1vXZtD0ltGvNRhjMkkEcQJCjbkg4wcb0zg8bh60CudzRXKHw7oP8Awlawf2TZ+V9hL7PKG3d5gGceuK59fFHwnTU5NNvl0zT7xb2WzWK5gCl3jfYWBGQFLcAkjJ4oGel0V5Hp/j/4QX99dw29vZtbWoYveG1AiYBIm+Uffb/XIBhTk/hnqrjT/CGqeCbjW9FstOuLWexkmtrmGMYYbCQwNAXOyorzrx3qvw98BaDp+qeJtMtobW6kFusqWwfEnls4BHXnYQMZJJA71DL4o+FNmxg1qPTNGvY7UXVxaXsCrJbqVDbXK5UOFIJUMSBzjFAHpdFYVloHha8s4by20iwkgmRZI28gDcpGQcEZ6VQ8SeHdChisTDpNnGXv4EbbEBlS3IPsaAOsorzzxhq3gLwvfXVnqOgI8ltph1J/JtUYeUJViwMkfNuccemar/DzxB8PfHl5eQeHvD4lSxyt3PJaIscM24r5JOeXwN2ACACMkE4oA9Lork/Ffh3QoNDllh0mzjcSRAMsQBwZFB/Qmsvxve+EfC95Y2H/AAh8+sahexyzR2mm2SSSiKIAySEMVGBuUYzklgADQB6BRXmU/i74OW4uPtV1pFtJbMizwy2rLJGzBiFK7ck/KwOM4KkHkVu67o3hmbwZfanpunWDRyae89vPFGOQYyyupH4EGgDsKK4vxKPBnh+90uzvtBgaTU5Jo4PLtlIBiheZt3p8sbY98Vy/grxt8OvFvieDQdL8LyCSa2S4Es1tEoXdCswBTdvA2uPm27ScgHIoA9corH/4Rfw7/wBAWw/78iuesrHwrpfgR9e1bTbPyLS2kuLiRogzbU3E9epwKAO5orzbw74k+FmtaDZ6xHDp1nHdRpJ5N3AI5Yt7OgV152tuikGM9UNbfhSPwD4q0ldW8P2umX9kzlBNHBgEjHqAehB+hFAHXUVymieHNBlvdYWTSLNxHfbEDRA7V8mI4HoMkn8a0/8AhF/Dn/QEsP8AvyKANiisf/hF/Dn/AEBLD/vyKP8AhF/Dn/QEsP8AvyKANiisPwlbwWj6xa2sSwwR6gQkaDCqPKjPA7ckn8a3KAMnxQCbWzwM/wCn23/oxa1qyfFP/HrZ/wDYQtv/AEata1ABRRRQAUUUUAFFFFABRRRQAUUUUAFFFFABWR4zYL4V1JmICi3YknsMVr1k+Mf+RX1H/rg1AHL/ABA0/wACeONOhsdY8SpFDGHBFrqaxiRHXayOMkMCPUZHUEGo9W0b4c6t4Zg8NaprkF5pMF1HcpbS6mCv7vlIyc5MakDC57CtH4k+NZPCI05YtPjvZb3ztqvK6cxpu2jajks3QDH41p+HfFWn61NFbQx3EF28DzPDLHgx7H8t1J9Q/FAHPfD7Svh14Etry28O6xZww3Uiu0cmoK4QLkKi5PCgHAHpWpr3iTw+93o5XXNOYJfhmxcpwPKkGTz7iurrJ8Qf8fmi/wDYQH/omWgDhvG/hL4WeMdcXWdc1W1lu1iEQaPUVQBQkqjgH0lb8Qp7VkXXwx+DtwuoxtqyRw6hci5nji1RUG8MzjBHzYEjbwCThgOwxXU+K/iG2h+Mv7BGkm7RI7eWZ45HMoSRnBZUCEEIELHLLxXV6FrVjrSTtYs7CBkV9ybeWjSQf+OutCB76leDxJ4bigji/wCEi0+TYoXe92hZsDqTnrWY3iTw/wD8Jgkn9uads/s9l3faUxnzF4611tZDf8jnH/2Dm/8ARi0Acn4i0f4e65NqNxdeIY4LjUJrWaSa21MRukltnymQg/KRk59at+BbXwD4M06Wx0TW7NYZTGz+dfrIxKRJEvJP91F/HJqtp/xKWfxfc6LNpLLbQ3slkbmF3cxyLKsSGQbAqh2YYwxPtXaaHqdrrOlQanYszW86lkLLg4yR0/CgDA1vxJ4ebUtHZdc00hbtixFynA8p+vNc54u8JfCvxVr8mvazqVpNqhWBYbldSCvbiJiyiPBwuSzZ9cmu513/AJCei/8AX43/AKJkrl/FHxF/sPxk+hf2SbmKGOCSd45HMoSTfucIEKlUCEnLDjpQBy1t4J8J2fxG0bxJYeNrG20zS4oQmnLcA+bJFbtbo7sZNpIRsZ2g8YzXdeLvEnh+Tw9cpHrmnOx2YC3KE/fX3rd0TWLLWEuWsmdhbSiKTcu3DGNJB/4661B4y/5Fu6/4B/6GtMSOd8Y2Xw78WyWz69qWl3QtoLiGNWukKhZ0COcHvgDB7Vyd58NfhLdJcxzeIpXjuI/L8ttYVkj5jLMqnIBYwoTwc4rsviV43k8IzadDDpqX0t7HO6o0roT5QU7FCo5LNvwOg962PD3ifTtanW2t1niuTA0zxSx4KBZGiYH3Dqw/CkhlLRNR8IaF4ctNF0/XLAWllbLbwiS9V22KuBlick8VkpN4N17wdoljq2tWW21Frcqq3ioRJEAy559RyK7yb/Uv/umuM1XxN/wivw50bUvs8c5kFpbASyFEUybV3EqrHAz2BoYJF3wzf+EfD3h+x0Ox8Q2b2tlCsMJmvUd9i8AE55wOK0f+Eo8N/wDQe0z/AMCk/wAayfCXjiz1uCyjuLO5sL+6kMX2d0YhW2NIDkgHaUTcCQOCOK62hiRw9rqPhHVtC1rSNW1TTJrK+ubqKaJ7pQJI3JB755B6iuNm+F3whuAz3uvyXty00crXNzqyyStsQxhSTwRsbb0zwDnPNegNq39heE/EetND54sJry48vdt37CWxnnHT0rN8M/Eiz1C3mbU7GSyZJFWJ4t8kU6M0SBkZkQ8PMqnjqDyaFuN+ZpeF7vwX4b0ODRtK1rTo7OAuY1a8RiNzlzzn1Y02y8SeHh4o1OQ65pwRra2Ct9pTBIMue/uK6ysmx/5GzVP+vW1/nNQB51pvgP4VWOtRauuvma5gujc2wm1YMluxm89gi5wAZOTnNdB4BtfBPguwu7LS/FIuIrq5e6k+26mszCRzliCeeScnOapeGvipBqWpSwXulPb2374JcQs8oV42fMb5RQGKxsw2luAfx9CsLqK+sbe9tyTDcRLLGSMHawyP0NPoHU5nUfEnh5vEekuuuacVVJ9xFymBlVx3rjfGPgrwDr+q3esR+MGstRuZopPMXVAy2+2WGRzEpbCM/kIMjpjOOufR9S/5GbR/9y4/9BWuU1L4lpp/jO90SbSme0spvKuJ4nd5I18gS+YybNoTLBfv5yRxS6g9in4f8K/DDQ7qyurHWYPOs7hLlHk1MOWlWOVNzZPJImkJ9zmui8TeJPD0ltZhNc05iL+2Y4uUOAJFyetdBpGpWuqW8s9ozFIriW3bcuPnjco3/jymqnin/j1sv+whbf8Ao1aAOa8QWHw+13xDa67qGtWbXtskaRlL9VUBHLrkZ9WNct/wrT4RDy1TXpI4okHkxJrOEilEaIJ1GeJcRR/N6qOOtdb448eTeHfE1rotvo/9oSTW6T7UlYSuGl8vbGoRgSOW+YqMd66Lw94h03XvM/s95G8uKGZt6FfllTen6UIHuczaS+DvDfgS90bS9etZUENxIXnvlklmlk3O7sxPLMzE/jR4qi8GeLvDtrpupeJktkjCuGtNSWJs7CpVhkhlIJ4YEd+oBrrPEv8AyLmpf9ekv/oBrn/G3i1vCeiaPMtrDcPezLbL50rIqEQvJklUcn/V4wB1NDBHKal8P/hDqelWWlapqUN9YafbSW1hbz6ruS1R1RSY/myCBGMHnGT611/hO48G+GdGXStO8QWbQCWSXdNfK7s8jl2JOe5Y1P4S8Y2PiBLOL7LdWV9cQSSvazxkNEY/LEik+oMqfWuloErHn8c/g/xD4BbQdY1ixNrclvNQXaqxAmLDv6gVS8XeFfhf4nivY9Q1a0jS8a3aVba/SNf3AkCAAcY/evkY9D1ANbVzr/8AwjHwyl10263H2Yt+7ZygO6fbyQCQBuz0PSk8L/ECz1SFFv7KaxunuUt0UKzRyh3dI5EZlUlGMbckDpRa472NLRdW8J6Ro9lpVnr2ni2s4Et4d92hbYihRk55OBVTS/EPhttS11Zta00xy3KcNcphl8iIHvyOorraxtLk8vUfEEmMhLpGx9LeKhgl2PPtP8DfC+zjjhHiWe4hgVorSK41syJaxGKSLyolJwqhZXx36c8Ctfwxovw48Oalb6hpms2qz28c0cZfUFYbZfK35Gf+mKfkfWofCXxXtNVspbzUtMksrcWguo5oC8sbARvI8ZLIvzqqZIGR8w5r0eJ1kjWRfusAw+hp3YtDlT4k8P8A/CXLJ/bmnbPsDLu+0pjPmDjrXNX/AIQ+Fd/PqEt3qlrL/aE3nXKnUV2u3nifHXgbx09OK7o/8jkn/YPb/wBGCuUsPiWk3jC60WfSWW2gvJLNrmF3cxusiRqZBsCqHZ+MMTx0pW1G9jmv+FZfCVrWSCbxHPOXUJ5s2sh3CKIlVcnqoWCMAHIwOc5rq7Wbwb4Z+HEnhvRtasvslnp8sNuj3iO+NrYGc89a7DRNTtdY0uDUrFma3mBKFl2ngkHj6g1F4o/5FrVP+vOb/wBANAHLeJ7f4feLtK06z8Rahpd5b2r+csD3SbGYxNGdwzz8rt9Dg9q5hvh58KZCguPEc1zGqKPKm1nchkWMRCYgnmTy1VNx7D15rsvHHi0+E9H0iVbWGd72YW4M0rIiERM+SVRyfuY4HerXhTxjY66ljEbW6sr+5heR7WaMhoWRYi6E+o81B+dCB+Ze/wCEo8N/9B7TP/ApP8ayfE3iTw/JFYbNc05tuoQMcXKHAD8nrXW1j+Kf9Tp//YRt/wD0OgDkvG+h/DvxfqdtqGreII0lhh+zyLbaoIkuYfMWTypQD8ybkU44PvS+DtD+G3hHVX1LQdXs7SaaBobhRfrsuMyNIHdc4ZwXYBuuDjpirnjjx5N4d8TWui2+j/2hJNbpPtSVhK4aXy9sahGBI5PzFRjvXReHvEWm68ZP7PeRvLhhmbehX5ZV3J+lAMyPF3iTw/JoMqR65pzt5sPAuUJ4lX3rO8b6f4F8Wy2dxe+J/sV1ZrJHFc6fqot5fLkAEkZZTyrYGR14BBBrpvGX/IvTf9dYf/RqVh/EjxxJ4SurC2g0xb+a7hnlVDK6s3lbPkQKjZdt/GcDjrQByemfDv4R6frM+rW+sr9omZmbzNVDgZEgxknJ4lfqSeRzwK6rU9U8K6Z8PbnRdP1qwMFppbWtuhu1ZtqRbVHXk4Arc8O+JdN11/Ls/PWUW6XDJLHtKqzyIAffdE4/CpfGP/Ipax/14zf+gGjYWj1Oa8c2vgfxhaWcOo+JY7WWzlaW3uLHUlhljLRtGwDA9GR2Uj0NZOjeEvhhpPiTTdcs9cTzNLiEdjbyarvgt8RCHKqxJB2DGM7c5OM810PxJ8ZP4Rj03y7GK7kvpJEUSSugBSNnwNiOSTtwBjvV/wAM+LLDXGt7dILm1vJIHlkt5o8NEUKq6E+oZwPzoQ35ln/hKPDf/Qe0z/wKT/GuTZvBfib4eJ4d13WLJrK5UC4hW8VDIqybthwc7TjBHcEivQ64y51//hGfhimtGBbjydi7HcouXmCZJAJAG7PAPSgDkLT4b/CGy1AXNjrP2SLzvO+yQ6xtt92WYfJnoDI5A7FjXTfDqw8AeAtCk0bQdctRbSXDXD+ffo5LsADjoAMKOAB69SateEvH1nrMcMV3Zz2N5Ld/ZVj2syOSJWR1ZlUlGWJiCQK7KjYWjOe8PXsdxHr95pbRX/8AprGERyjbIwgi+Xd0HIxntXH6P8ZNMNjFceJdHu9EM1xPDGkbfbNqQzeRLNIY1xHGJSF3N13Cu78P/wDH/rn/AGEB/wCiIayL/wCG/gm+W0W60KN1tJpZogJpAN0somkDYb51aQBijZXIHFCGynB8Qnv/AAha+JNG8LavfRTyXMZgISKSMws65bccAMyYznv+FX/hn4yXxxoS6zb6TdWFpIqmJ5mVhKeQ4Uj+6ykf4VdHhHw8PDNx4aFgRpVw7ySQefJ953MjFW3bl+c7htIwemKu+HtG03w/o8GkaPai2soM+XHuZjkksxLMSWJJJJJJJNAMg8O/8fmt/wDYRP8A6JirXrI8O/8AH5rf/YRP/omKtegDF8Yy+TptvN5ckuy+tzsjXczfvF4A7ml/t/8A6gus/wDgL/8AXp/in/j1s/8AsIW3/o1aXUvEWjadq9rpN7fLFeXWPKjKserbVyQMLluBkjJ4HNAEf9v/APUF1n/wF/8Ar0f2/wD9QXWf/AX/AOvWzWL45v7zS/CWpahp+PtUEJaLKbucjt3oAX+3/wDqC6z/AOAv/wBej+3/APqC6z/4C/8A16821r4peKNOMF1J4atfI2SzeTHcOzzJtk8tclAFbMZZuox3q1Y/EzxVqNgLyz8J2KoMqfO1BvnZYppSylI2UqVhABz1cenKuh2O/wD7f/6gus/+Av8A9ej+3/8AqC6z/wCAv/164Xwp8TtR8SeP4NBi0kWlosj+ZKWLFlCTfKQQChDRqfcHjI5PqdOxNzG/t/8A6gus/wDgL/8AXo/t/wD6gus/+Av/ANetmigZjf2//wBQXWf/AAF/+vR/b/8A1BdZ/wDAX/69bNeW/EH4ga1o/i5dI0+0txDA/wC9UuxuJ1MW8Mq7Coj3HbuyTkEYoA7n+3/+oLrP/gL/APXo/t//AKgus/8AgL/9evM7f4vatqGkO8Oj2dhd+TIR5s7vvkA4WHEZWUrwW5AA7jnD5vjFqUDQh/DcMivOiSlLp98ALOpR12f635Adi54YdaAPSf7f/wCoLrP/AIC//XrI8aeIoo/CeqSzaVq8USWzu7ta8KoGSTz6Vy918WtQkhuJdJ8Nx3wsrN7m7X7S6sjIpLRD93guDjOSMDNaWq+ILjxP8Cdf1e608WMsmnXiGMSrIpCh1DKy8EHGaHsyoJSkl3MOX4+fCOa7t7yXULp7i2DCGQ2EuUDABscdwBVLTPjJ8EtN1m81ixmuIL+8z9omWxmy+TuPBGBk8nGMnmvkzQdB1bW0n/su0Nx9nj3yAOqnGDwMkbjweBk8Gs6vF/tKrvZH6suA8ubcVVldb6x/yPtn/hoj4W/9Ba9/8AJf8Koat8fvhndXGmvFqt4Vt7vzZM2Mgwvluvp6sK+NaUd6azKo+iFU4CwMY3VSfTt39D7O/wCF8fCA3Nzcm9uDLdRrFOx0+X94i7sKeOQNzfmareG/jR8FfDtnJZ6LcXNnDJJ5jqtlMdzYC5JIJ6KB9ABXyXDoOrTaDNrkVoW0+FtskodcjkDO3O7GWUZxjJFZtL+0aq6IceA8unflqydvOO/3H2z/AMNEfC3/AKC17/4AS/4Vnt8fvhn/AMJKl7/a155Qs2iz9hkzu3g9MelfG1NP+tH+6f5ihZlU7IJ8BYGNv3k/w/yPsi8+NPwVu9LudLuLi4azupWmmjFjMN0hfeXyBkNu+bI71Z0j48fCDSdNt9N02+uba0t0CRRJYS4RfQcV8haloOradplpqV5aGK1vP9TJvVs8A4IBypwQcHGQc1m0PMaq3SCHAeXTV41ZNesf8j7J1X4//DKe+0yVNWvNsFyXf/QZOhjcenqRUzfHb4PtNdzNeXBkvI1juSdPlPmooIAPHIwx/Ovi2X70f+//AErVTQtVfQH15bQnTo32NLvXIOQM7c7sZIGcYycZp/2jVtsif9Rcvi3zVZLWy1j/AJH1r4c+NXwX8O2LWOi3N1aW7SGRlWymbc2AMkkEnhQPoBU2t/Hj4catpz6bY6leSXNw8aRJ9hkG5t68ZIr4yrQ8Nf8AIyaX/wBfsP8A6MFRPNKqi3ZCr8B4GnSlNVJ6Jvp/kfd0vjTw3LfQX0mnam1zbq6RSGzbKK+NwH12r+VUNJ13wTpWq3mqafomo295ekm4lW0fL5YseCcDLEnAxySe9cdrGs6bpLxDULoQecSEyjEcEAk4HAGRycDkVfr89fiDmSSk6ULPyl/8kfKf2Fh3pzP8P8jtpfiBopjYfZdV5B/5c2rgbH44fCldE03T9UvrmSWxWE7WsZTsmjAwQQOoIqd/uN9DXyNYaTf61rk1jpsIlnLyNhpFQAAnJLMQB+dfRcP8VYvM/ae0hFctrWv1v5vseplvCuDxMpe1qSSSvuv1R9Yv8Zfgk/iRPEbTXB1VE2LcfYZsgbSvTGM4JGcZxxWr/wANEfC3/oLXv/gBL/hXxXd281pdTWtzE0U8LtHIjDBVgcEH8air6L+0qvZHuLgHL3qqk/vj/kfYdn8cvhXJpuo2GpX9zLb3lxOXjaxlIeNyeDx3BpNZ+MfwR1i6srrU5Z7maxYNbs1jMNhBVh0HIyqnBzyAa+Q7K1uL68gs7WMyzzuI40BA3MTgDmptZ0u+0fUHsNRg8m4VVbaHVgVYZVgykggg5BBpvMaq6Iyp8C5dJJOrK7V7Xj/kfZv/AA0R8Lf+gte/+AEv+FULb4/fDOPXr68bVbzypoIEQ/YZM5UyZ4x/tCvjWg9KFmVTsip8BYFOK9pPV+XZ+R9gal8X/gbqOiJot488mno5kSH7DMoViTkggAjO5s+uSO9att+0F8KLa2itrfUruOGJAkaLYS4VQMADj0r481vQdW0VLZ9StDAt0heE71YMBjIO0nBGRkHBGRWbSeZVVo0hw4Dy6a5o1ZNesf8AI+yb34//AAzk1vTrldWvPLhWYP8A6DL/ABBcdvaluPjf8Gbi11C1muZ3h1Ek3iHT5cTEoEJPH91VH4CvjJ/9dH+P8q1Z9C1aDQodcltCunzOESXep5OcZUHcAdrYJGDg4p/2jVtsiP8AUXLk2pVZLWy1j2v2PrnQvjl8HdD01NO0q8ura1RmYItjMfmZizEkgkkkkkn1puvfH/4Z3UFqsWrXhKXkEhzYyj5VkBPb0FfG1Mm6J/vr/OhZlUb2RVTgLARi2qk/w/yPtUfHz4RjUG1D+0Lr7U0QhMv2CXcUBJC9OmST+NUfDvxl+CXh1bhdFmuLMXLh5dljMdxAwOoOABwAOAOlfJtjoWrX2kXWrWtoZLO0z5zh1BXGMkKTkgZGcA4yM1m0nmNVdEOPAeXSbSqydvOP+R9na3+0F8MbnRr63i1a8Ly28iLmxlHJUgdqRfjz8JZUsJLnULqSayIeFjYS5jfYUJHH91mH418Xzf6p/wDdNanh7Q9U165a10m1+0TIgdl8xU4yABliASSQAOpJ4prMar2SInwLl0G+arJJLvH/ACPrOy+MvwSstfudetZriLUrpSs04sZssDtzxjAzsXOBztGa1f8Ahoj4W/8AQWvf/ACX/CvidgVYqwIIOCD2NJS/tKp2Rr/qBgP+fk/vX+R9g6Z8cfhS/hyPTNUvrmZN5do2sZSCRIXU8DscH8KdqPxk+CWoa3aa1eTXE2oWmPImNjNlMEkcAYOCzYyOMnHWvkXSbC61S9hsbGMSXEv3VLhRwMkkkgAAAnJNGqWN3pmoT6ffwtBcwNskjJBwfqOD9RTeY1V0RlS4Fy6aSdWV2r2vH/I+0P8Ahoj4W/8AQWvf/ACX/CrnhL4neFdZOsahp41G7s7i7AV0s3wcQxqQc89Qa+Gq+gf2dWC+BbtmIAF/IST2GxK8nOeIcRgMK61OKbut79fmcWacG4PB0lOE5Nt21t2fl5HtWr6r4D1bSbTSdQ8P389jZgC3hNo4EYC7cDB6bTjHQjrWynj/AENVCrZ6qFAwB9jbgV5zo2r6drELzadceckbBXyjKQSARwwBwQQQehBq/XyE/EHMoNxlSgn6S/8AkjwVkWHaupP8P8jR8RfFzwb4f8TW93rE2oWcc1m8ce+zcliHBPTNY958afgrd6XdaZcXFw1pdSmaaMWMw3SFtxfIGQdwByO9eM/tM/8AH/oX/XKb+aV5jqWhatp2mWmp3loY7S8/1Mm9WzwCAQDlSQQQDjI5r7XKs8r4zCQrzik3va9t7dz6DL+DcBiKMZ1Kkk231XTtofXukfHj4QaTpsGm6bfXVtaW6bIoksJcKvp0puuftA/DK60W+tYdWvDJNbSRoDYyjkqQO1fGVI33T9K71mVS+yO6fAOAjFtVJ/h/kfZ5+PPwllFlJc6hdSTWZ3wsbCXMb7CpI49GI/Gqlr8ZPgla+IZ/EFvNcR6nOhSS4FjNkg7c8YwM7FyQOdoz0r5O0HQ9U168ktdJtftEyLvZfMVOMgAZYjJJIAHUk8VnMpVirAgg4IPY0/7RqrohR4Ey6T5fayuvOP8AkfbH/DRHwt/6C17/AOAEv+FZ+ufHz4aXkdosGq3hMN5FM+bGQfKrZPavjanJ0b/dNCzKo3sgq8BYGEHJVJ/h/kfaA+PnwjGoNqA1C6+1NEITL9gl3FASQvTpkk/jVHw78Zfgl4eW4XRZrizFy4eXZYzHcQMDqDgAcADgdq+TbHQtVvtIu9WtbQyWdpnznDqCuMZIUnJAyM4BxkZrNpPMaq6IceA8uk2lVk7b6x/yPs3Wfjt8OdYsf7NsNSvJbmaaIRp9ikG4iRTjke1dZJ498KyX8V89jqRuYY3jjkNk25VYqWA9iVX8hXw14S/5GjS/+vuL/wBCFfTF9qFlZT20N1cxwyXcoht0Y8yOecAVxYrO69FpRinf1/zPgeL8tp5JiadGg3JSjfX1fa3Y77RPE3gPRLy8vNL0fULWe9YNcOlnId+CzAcngZdjgYGWPrUvif4h6DceG9Tt0h1MNJaSoubNgMlCOa4Wqetf8ge8/wCuD/8AoJrkjxHiW0uVfj/mfJRxs3JKyPVJ/Gnhq4ura7m03U3ntSxgc2TZjLLtbH1HFUdP13wTp+uXet2eiajDqF2CJ5xaPlgSCeM4GSATgDJHNcdrGsabo8Ucmo3IgSQkKdjN0GSTgHAA5JPAq8ORkcivk34gZkkpOlCz8pf5n339hYdu3M/w/wAjuf8AhYGi/wDPpqv/AIBtWBo3jbwvN4ZtbC/stQnRGDlTZsRuWTcp/BgD+FY1crZ3VtY6D9svJ44LeFXeSRzhVUMckmvVyrjPG4zn5oR0ttfrfz8jw88wkcvhB03e76no914l8B3XiG38QT6PqD6nbjEVwbOTK8MBxnBIDsASMgMfWtb/AIWT4f8A+eGq/wDgG1eYW80dxbxXELB4pUDow7qRkH8qkr1v9ZMT/Kvx/wAz5v69Psj0rwp4ntryTV7q003VpoZL/IZbU9oYgQcn2rb/ALe/6gus/wDgL/8AXrnvg0Qvh/U2YgAak5JPb91FW/beLvDVzBp01vrNpLHqdy9rYsjZFxKm7cqeuNjc9OOtfWYWq61GFR7tJ/eelTlzQUmO/t7/AKgus/8AgL/9ej+3v+oLrP8A4C//AF62aK3LMLwjP9pfWJ/Jmh36gfkmTa4/dRdRW7WR4d/4/Nb/AOwif/RMVa9AGT4p/wCPWz/7CFt/6NWsjxZ4Jt/EPijSdamvngWwZGeFE5n8uQSICwI4DDOCG74wea0/GJmGm2xt0jeb7db7FkYqpPmr1IBIH4Gned4n/wCgfo//AIHSf/GqANisXx1rZ8OeEtR1tYopTaRbwsrlE6gZZgDgDOScU7zvE/8A0D9H/wDA6T/41UV5Hr95bNbXWkaHPC+N0cl5IVODkceV6gUAefTfFbVkha6/sbSlskYxi7ku5BFM4ErDyzs5WQR4T1Lj8YNR+Ml9ZxQuvh23kaS4aNrcXLLLa7SwEUwKgLM23KqCSQenTPpvneJ/+gfo/wD4HSf/ABqjzvE//QP0f/wOk/8AjVAHmVr8XrmG/wBSnv7SwS1WEfZoElbzIpwJD5EpKj9620DaOlF78YNcsr4W1x4Vtx5lo11Di7I3JiQqTuUcDy8MegLDkd/TfO8T/wDQP0f/AMDpP/jVHneJ/wDoH6P/AOB0n/xqgBngTXT4l8J2GttCsLXKEsikkAhipwSBkcdenoSOa26x/O8T/wDQP0f/AMDpP/jVHneJ/wDoH6P/AOB0n/xqgDYpMDOcDPrWR53if/oH6P8A+B0n/wAao87xP/0D9H/8DpP/AI1QBr7V/uj8qNq/3R1z071ked4n/wCgfo//AIHSf/GqPO8T/wDQP0f/AMDpP/jVAGuAB0ArmvisAPhj4lAGB/ZVx/6LNXvO8T/9A/R//A6T/wCNVznxPl8RH4ceIxPY6UkX9mXG9kvJGYDyznAMQyfxFKWzNKXxx9T4n8C+JV8MXU16unC7uGi2ROZ2jCZBBDAAh0YHleM4HIrn6FxtHJ6elLx7/lXy+tkj+h4unGcppO7tfR9NhKUd6OPf8qBjnk9PSnGOoq1aPJs910fdHQaX4lXT/CGpaDFpqmTUAEmuDMcFQysMx4xuUrw2RgMeDXPUvHv+VHHv+VDu9x03TpuTinq7vR7iU0/60f7p/mKfx7/lTTt80cnO09vcUKIqtaOmj3XRnRaz4lW+8J6f4fh01baK0mM7P57PucptJUH7gbGSMnJ9Olc9S8e/5Uce/wCVDu3djpOnSXLBPvs+pHL96P8A3/6V0lh4lWz8GX/h6LTV33xUTXBmbawVw6ny+m8YwGBHBPB61U8I+H5vE/iC20e2uY7eWTcweRSVG1Se3Neg/wDCj9a/6Dmnf98P/hXBis0wuDkoVqii2vwODEY/Bwm4V273T2l0tbZHlFaHhr/kZNL/AOv2H/0YK9H/AOFH61/0HNO/74f/AAqG8+FWreG7c+IJtVsbiPTit00SK4LhCDgEjjOK5P7awFT3I1U29FuRic5wc6M4xlq0+j7eh7D4p0O51qex2amLa2tpvNmtmt/MS5IIKhvmBwCM45GcZBxW3XjX/C9F/wChZP8A4Gf/AGFJ/wALzX/oWT/4Gf8A2FfCS4dzWUYwdPRbax6/M+aWV4pNv2bPZX+430NfJug6tFonidtSls2uvKlcoEnMLo+7h1YA4II7givTW+OSlSP+EZPT/n8/+wrxydxJPJJyN7lsemTmvquF8sxeA9q68eW/LbVPa/Zs9bKsLOlOca8GlJef6FjXNQfVtavdUkhjhe7uHnaOP7qliTgfnVOl49/yo49/yr6rlZ9JGrCKUUnZeTJ9Pnitr+3uJ7VLqKORWeF2KiQA8qSORn1FaXjPXn8Sa3/aT25gxBFAqtJ5jlUUKC7YG5sDk4FdN4P+FupeJtAg1i21SzgimLAJIjFhtYjt9K1/+FH61/0HNO/74f8AwrzK2d4GlOVOdVJp6+v3HkQzPAwkpSk+ZXW0vn0seUUV6v8A8KP1r/oOad/3w/8AhXE+PPCtz4R1aLTru7huZJIRMGiUgAEkY5+lXhc0weKm6dGomzeOa4WvUhCnJt37Ps/IPFXiVda0vStNh01bKDTlfYPPaU5fbuCk8qmVyF5wWPNc9S8e/wCVHHv+Veg7t3Z20nTpR5IJ29H11I3/ANdH+P8AKukl8SqfBA8Mw6csQedJ5pjMzB2Tdhgh+6xDYJBwQo4HNc4+3zY+Tnnt7U/j3/Kq1SM706knzJ6O+z3shKZN0T/fX+dSce/5UyXbhMk/fXt70ox1NK1aPs3o/uZ0fh7xKuj6Bqumx6ass+owtA05nYARsBwydGwRlTxg+tc9S8e/5Uce/wCVJ3YQdOEpSind76Mjm/1T/wC6a6DwJ4hTwxrKar9g+1zRANCRO0RjcEHOQDkEZUgjkE8jrWBNjyn5PQ9qcuMDr+VUrxs0Z1HTquUJp2a7MfcSedcSTFVQyOW2qMAZOcD2plLx7/lRx7/lUcp0KtHs/uZb0G8h0/U7a8uLT7XFGctF5pjJ44IYdCDyDzyBwas+LdZk8Q+I7zWZoVhe6cMUDbugAyT3JxknuSaylxtHJ6elLx7/AJVcr6o5qDp2jUs78qWz2Er6A/Z2DHwJdhW2sb6TBxnB2JzivAOPf8q93/Z+bUF8F3P2SG1kT7c+TLMyHOxOwU183xRBvL3tuuvmeZxBVTw8dH8XZ9md34R0W40Owmhu9R/tK4mmMst00HlvIxAGW+Y5PGBjAAAAAxW1VDzNa/59dO/8CX/+N0eZrX/Prp3/AIEv/wDG6/NasalWbnJq780fHxcYqyT/ABPIf2mf+P8A0L/rlN/NK4DWPEq33hKw8PQ6attFay+cz+ez7pNm0lQfuBurDJyemOldx+0a1217on2yOCM+XNt8mQvnlOuVGK8n49/yr9U4ei45bTV+j/Nn2OT+zlhYOSejbWj7sSkb7p+lO49/ypGxtPXp6V7CjqevVrR5JaPbsze8EeIU8M66urfYPtc0WDCROYjG4Oc5AOQRlSCOQT061iXEhmuJZiqoZHZ9qjAGTnA9qacZPXrRx7/lTd3oKm6cZOok7tLo+glOTo3+6aTj3/KnJj5uv3TRGOoq9aPs3o/uZveHvEq6PoOq6dHpqyz6jC9u05nYARsBwyYw2CNynjB55rnqXj3/ACo49/yod2VB04SlKKd3vozT8Jf8jRpf/X3F/wChCvpXVbBL82u9yhtrlLhSADkqc49s18waTdiw1S1vthk+zyrLszjdtOcZr1E/GYZ/5F4/+Bf/ANhXnY3D1ZuLh0v1R+ZcdZLj81xlOeDpOSjGz2XV97HrVU9a/wCQPef9cH/9BNeY/wDC5h/0Lx/8C/8A7CmS/Fv7dE1kNB2G4HlbvtWdu7jP3feuGGAr8y0/FHw/+p+dQ96WHdlrvH/M9a8WaJc65b2tvFqX2SCOUSTxNB5iXKjoj/Mp255xnnHORxW0OlY/9oat/wA+Vh/4FP8A/G6P7Q1b/nysP/Ap/wD43XwMsox8oKDirLzj1+Z9Os+y1Ny9p+D/AMjZFctYQrcaGIG+7IjqeM4ySK0P7Q1b/nysP/Ap/wD43WPo8mqnTISlvY7SCRm4cH7x/wBivZyXL6+GU3UVr26rz8z57iLMcNjKdNUJXs33X5mjp1stlp1tZqxdbeFIgxGCwVQM/pViqO/V/wDn2sP/AAIf/wCIo36v/wA+1h/4EP8A/EV7bg27t/ij5Ox6n8Gf+QBqf/YSf/0VFRN8NdLk1jSdW/tG/jutMvpLqIRyFY2V5HkMZTpjL4z1IUCsz4Qya+uh6j9nstLdf7RfcXu5FOfLj9Iz7V2nneJ/+gfo/wD4HSf/ABqv0bL9MLT9F+R7dFfu4+hsUVj+d4n/AOgfo/8A4HSf/GqPO8T/APQP0f8A8DpP/jVdZqL4d/4/Nb/7CJ/9ExVr1heETcs+sG7jhjn/ALQO9YnLqP3UXQkAnjHat2gDJ8U/8etn/wBhC2/9GrUHiDxGdI1vSNMOj315/ac3kxzW7RbY2wWJZWcPtCqSSFIH1OKn8U/8etn/ANhC2/8ARq1bn020n1W11SWMtdWsckcLZOFD7d3Hqdo5oAt1X1O9ttN0251C8kEVtbRNNK5/hRRkn8hViqWu6VZa3pU2l6jEZrSfAlj3EBwCDtOOxxyO4yKAOY034neEbnSbC/ur59ON5E0nk3URDQbXKMJCuVQh1K8nk9M1O3xI8Fqyq+tBGKlmD20ymMDP38p8mcHAbGe2aJfhz4QkXUIv7KVLfUGVp7eNykWVIb5VGAuSMnGMnJp1v4D0O1guPs4uJLqco73F1M87PIhJRn3H5gCenGQMUMEJf/EfwXY3b2txrSmVCQwit5ZACN3dFI/gfv8Awt6GmWPxH8K3N/c2bXzW8lvH5haRD5ci7mX5GGQx+XoOeR74boXw58OaXoNnpKwySrbW6QmTeVMm1ZFLEZ6nzpPz9qhuPhn4fa+0ye3EkMNldx3TQsxcSvH5hj5J+XDSsTwcgAUAdvRRRQAUUUUAFFFFABXM/Ff/AJJl4m/7Bdx/6LNdNXM/Ff8A5Jl4m/7Bdx/6LNKWzNKX8SPqfB3gzwzceJprm2tL21gnhgaZI5d5MoVSTjaDgADknAGR61hjpWt4Z8Q6j4fMkmnfZhJIFIeWBZGjYZw6Ej5WGTyPWsmvlnaysf0VBVfaS5n7ulv1ClHekpR3ojuOv8HzX5o3LDwzcX3hK/8AEUF7alLBl8+3+fzFVmChs42jJPAzkgE9qwq17TxFqVr4fuNEh+zLbXAKySeQvnFCysU34ztJVTj2rIpytpYVFVU5e0fXT0Cmn/Wj/dP8xTqaf9aP90/zFJFVenqjf1jw1cad4Z03xB9ttbm1v3aMCIPmN1UMVJIAOAedpIByKwq19T8RalqGjW2kz/ZktrdlfEUCo0jKuxWcgfMQvGayKcrX0JoKqofvd7v7r6Hb/Az/AJKXp/8A1zm/9ANfQF1rkdt4htdHksroG6yIrj5PLZgpYjG7dgAcnGASBnmvn/4Gf8lL0/8A65zf+gGvoH+wbL/hJT4gEl0L0wiAjzj5ZQZ429Opz9cGvzrip0/ry9p/Jp63dj43P+b62+XyNWue+JP/ACIOt/8AXm/8q6Gue+JP/Ig63/15v/KvmcB/vVL/ABL80eWj5w8IeGbjxK17FaXtrDPbW7TrFLv3ShVLNjaCAAF5JwMkDvWEOla/hzxFqWgic6f9mDygYeWBXaJgCAyEjKthmGR6/Ssiv2p2srH6PBVfaT5vh0t+oHpWp4W0Ztf1yDSo7yC0kmJCPKrMGbsoCgkknoMVlnpV/Q9VuNHv/tdtFazMUKNHcwrLGyn1U/QHPXiqjbrsZ11Nv938Vnb8CHVbKbTdTutOuChmtZnhkKHKllJBwfTiq1WNTvbrUtRudQvZTLc3MrSyuQBuZjkniq9QdEOblXNufSHwYmNv8K7SdYZZzGZmEUQBdyHbgA9zXWeHtWi1nTjeRQywbZXhZJCpIZG2nBUlSMjqCa5D4P2cWofCW3sZ2lWK4E8bmJyjhS7A4Ycg+4rs9E0230jTIdOtGmaCEbY/NfcQOwz6CvyPN3T+tV7/ABc7+67Pzavze3l2u/zLtfP/AO0d/wAjpZ/9eC/+hvX0BXz/APtHf8jpZ/8AXgv/AKG9d3Cf/Iw+T/Q9HJ/99p/P8mcf4n8NXGhWGl3zXtreW+pRNJC8AcAFSAw+YDOCcZGQcGsKtfXvEWpa1bWtvefZkittzIkECxBnYKGdgo5YhVyfasiv0+Vr6H2eHVVU17V+9r+en4DH/wBdH+P8q6Cbw1OngyPxRHe2s1ubkW0kSB98TsGIBJG0nC5IBOAVz1rn3/10f4/yram8RalL4dTQT9mS0BUsyQKskgUsUDuBlgCzYz6/SqVramclVcv3b+0r+lkZFMm6J/vr/On0ybon++v86mO5tW/hs6DQ/DVxq/h/VdWt722B02PzZbdg/mGMYy2QNoHPGSM4OOlYVa+l+ItS03SLrTLX7MsVyro8jQKZVV1CuquRkBgACKyKbtpYmkqvNLn2vp6DJv8AVP8A7pre8E+HJ/FOsLpNre21tcOmYhMHPmN/dAUE+5J4ABJrBm/1T/7prW8M69feH7s3dgtq0hC/8fECyhWVgysAejBgCCKcbac2xnXVV83sn71tDOkUo7I3VSQfqKbT5pJJpnmlYvJIxZ2PUknJNMqDrRb0OxGpalbWLXUNoJm2+bKGKrx6KCST0AA5JFTeJtHudA1+90W8aNp7SUxuyZ2k9eMgHv3qDR7+bTL2G9gSCR0BGyaISIwIIIZTwQQTTtb1O81jVJtSvnV7iYjdtUKoAAAAA6AAAAe1XK2ve5x4dVbwd/c5V9//AAxTr6B/Z1O3wLdtgnF/IcAcn5Er5+r6A/Z2Xd4Eu1yRm+kGQcEfIlfM8Vf8i9+q/M83iH/do/4v0Z3Hh3W49ZS622dzaS2soilin2EhiobGUYjOGGRnIPBrVrL8NaHZeH9NGn6e9y0AYsBPMZCCevJ55PP1Nalfmld0/aP2Xw9D42HNyrm3PEv2mf8Aj/0L/rlN/NK881fw1caf4Y03xAL21ubW+dogIg+Y3ChipJABwDztJweK9D/aZ/4/9C/65TfzSvNtT8RalqGjW2kzfZktbcq37qBUaRlXarOQPmIXjNfq3Dlv7Mp37P8A9KZ9lk6q/VafI9Lu/pqZFI33T9KWkb7p+leytz2qv8OXobvgzw5N4p1saTa3ttbXDqTEJg581v7oCgn3JPAAJNYsimORo26qxU/UVp+HNevvD9893YLatIQMefAsoUqwZWAPRgQCCKzZpJJpnmlYvJIxZ2PUknJNN2srbmdJVed83w2Vv1GU5Ojf7pptOTo3+6aUdysR/DZt6H4auNX0DVdWt721U6bH50tuwfzDGMZbIG0DkAZIyc46VhVr6X4i1LTdIu9MtfsyxXSujyNArSqrqFdVcjIDAAEVkU5W0sKkqvNLnel9PQD0P0rd8KeGrjxFHqH2W9tYprO3e48mTfukVVLMRgEAADqSBkgd6wj0P0rX8P8AiLUtDiuE0/7MDOP9ZJArvEdrLuRiMqdrMOPX6U420uZVlVcp+y+K0fzZkDpU+n/8f9t/11T+YqAVPp//AB/23/XVP5ipjujTF/7vU9H+R9Qa1qcOlxQSTQ3EomuY7ceUm7aXYKC3ouT1q9UF9aw3kIhuFLIJEkABx8yMGX9QKnr5V2t5n8odArJtLtLDwx9tkimlWCJnKQpudsE8AdzWtWfo8ay6HFE/KujK30JIq4/C/VfqUtizYXKXljb3kasqTxJKobqAwBGfzqeorSCO1tIbWEERQxrGgJzhVGB+gqWodr6EnonwaO3w/qbHOBqTngf9Moqs23xF0SeXRIPs+oRXOsXktrBbyQhZIvLZ1Z5Bn5FymBnkkgY64r/Bj/kA6l/2En/9FRVrTeB/C817Z302kwyXdldtd287DMiSF3c/N1xudjjpzX6Rl3+60/Rfke7R/hx9Do6KKK7DUyPDv/H5rf8A2ET/AOiYq16yPDv/AB+a3/2ET/6JirXoAxfGKPLpttHHM8DtfW4EiBSyHzV5AYEfmDT/AOydR/6GfVP+/Nt/8apfFP8Ax62f/YQtv/Rq1znjbxVqWjeOtB0uF7RbC7KrcLuRrh2eUIoRCwYqMksyhsDnHFAHRf2TqP8A0M+qf9+bb/41UF/azafZS3t94wvrW2hUvLNMtqiIo6kkxYArerC+IWlnW/BWraWLuKzM9sw8+Viqx453EgggcdQQRQNblbT5IdQ059SsfHc9zZISGuIjaNGuOuWEWBir/wDZOo/9DPqn/fm2/wDjVeXeIvAN54m01PO8UaaIrS0mSeL7bc3UUyybtrStJIWOwglQcgHd+Cp8J7uG7u21bxUJVvppvs0bu6gzPHP5ZwCMsnmDHU4jByOAHYm56bcafeW8Ek8/izUYoo1LO7x2oVVHUkmLgU4aVqDAEeKNTIPQiK2/+NV5nr3wf1e7vo103xBBZ6bGzGO3KOSisuGTJJyrEkkcfjnju/GvhuPxJZWOktqItnti03yMd4PkyRo4AI+67K4zxlaQ0aX9k6j/ANDPqn/fm2/+NVHc2N1bRebceLdQhjyBukS1UZJwBkxdyQK8m074VeILbUodLbxNCrfZTIt0JXM9uRINxhQMoG7A3EjHzkcnk6N18J5F06e61TU9NRoPKltkPmi2szHLG7Mu5yRuEZJPYsfxYrnpUOm300STReKtSkjdQyMsVsQwPQg+VTv7J1H/AKGfVP8Avzbf/Gq8q1r4f39jYiHTdQg1fV85u7J52H2wFgU8wGQfKqg4wR/Ouzl8PXurfDXTPDy31o1/p6Wsd4kjs8UkkSqXikKndg/X0PNFtAub0Fhd3AZoPFuoShHaNikdqdrA4KnEXUHqKk/snUf+hn1T/vzbf/Gq811P4Qak+lSwabrdra3N00jXjiOTbNucMhwWbBQZAzn+tXLT4SyYtf7Q1YXfzFr/AHNL/pZAGzPzfw4/WkFzuprC7hMYm8W6hGZXEcYaO1G9sE7R+65OAePasD4oaZfx/DjxHI/iLUZVXTLglHit8MPLPBxED+RFclH8Hde868e48Xy3BmjwrSF8k7CuTggjbnAOScE9OldHq+i3nh74C6zo9/eJeT2+lXYMqLtGCHIH4AgZwM46DpSezNKX8SPqfCC/dHHaj8K7D4XeG7HxJdXlvf2186LDhLiBsJA5VipfCnglQAThRzkjiuPr5h3STP6Gh7OdSVNN3ja+r6/MPwpR347UlKO9EZO461GPJu911fdeYn4UfhXY6N4bsb34catrkttex3loPMhuC37iUCRFZB8uMgPk5YE5GARmuOoldWFS9nVclFv3XZ6v/MPwpp/1o4H3T/MU6mn/AFo/3T/MUKTKq0Y6avddX/mO/Cj8K7HxP4bstP8AAmj63DbXttdXE3lTrcNkSAxh1kT5QMHn7pbAxnB4rjqJXi7Mmh7OtHmi3u1u+nzL2g61qHh/VoNT0uRI7pCyqzIGABBB4PFdb/wtrxx/0ELb/wABE/wrgZfvR/7/APSuz07w3ZXXwz1HXntr2K8tWV4p2b9xMvmqjKPlxkbs8tuORgYzXNWwOHxMuapTjJpdUn+hyYjDYRTcq0b3aW7628y3/wALa8cf9BC2/wDARP8ACquq/EzxfqWm3Gn3l7bvb3CGORRbIpKnryBxXHUjdPxH86xp5ZgozTVGN/8ACv8AIqtleEVOTUOj7i/hR+Fdj8M/Ddj4jk1GG+tr1hHCfKuIWxHC+x2XfhT1K4ycKOcnpXHDpXe7pJnTD2c6kqabvG19X1+YHp0pT16Uh6V0Hw/0q11jxNFZX1neXVsVZpFtSQyjj5ztVmKjOSFBNON5aIivGFKXPK9kn1fl5nP/AIUfhWj4m09NK8SanpcTl47S7khRiQSVViASRxnFZ1TzM3hThOKkm7Pzf+Z1fh/4heKNB0qLS9MvIIrWIkqrW6sck5PJGeprQ/4W144/6CFt/wCAif4VyOhWq3utWVm1vcXKzTIhhgIEkgJ+6pPGT2rX+I+i2eg+JjZaeJltpLaG4RJSd6b0DFTuAYYOeoBrjq5ZhJydSVKLbf8AKt/uPMp4LBSnGnKHvNN/j6mv/wALa8cf9BC2/wDARP8ACub8U+ItV8S30d9q80c06RiNWSMINoJOMD6msig9KqhgcNQk50qcYvukkdH9nYalUhKEbO/d9n5h+FH4V2HxA8N2Wi6Rod9aW17aSXiSLcQXTZYMmwhh8o4IbOVyvoc5rj665Xi7M3w/s69NVIt216vo7dzrfhR4Z07xV4obTtSadIktnlBhcK2QQO4PHNer/wDCl/CX/Pzq3/f9P/iK4P8AZ3/5HyX/AK8ZP/Qlr12y16e4+IF3ocV9YXEFvCWniQYkgbClASWyzHLEgDCjbzk8/CcQY7HU8ZKFCo1GMU/60Pk82xNTD4uUYTklp9p9l5nPf8KX8Jf8/Orf9/0/+IrnPiT8MfDvh/wfd6vYzag9xA0ewSyqV5cDkBR617ZXE/HD/kmmpf70P/oxa8fLc6x1TGUoSqtpyS/E5qWKrynGMqkrNr7T7+p80fhR+Fdh4S8N2WreDdd1K4tr1bizhklt7lWxBuQKTGflI3EEn5iM8AZNcfX6m7qx9rS9nUlKMW/ddnq/8wIDfKRwTg17lF8JfDLRI32jU+VB/wBcvp/u14cv3l/3h/OvpzxFe3un6Al3Yrbs6vCr+dnARmVWxjqcHjtXn46rUjyKDtf/AIB+beIWPxeX1cOsLVlDmUr2k9bWt1OW/wCFR+GP+fjU/wDv8v8A8TSj4R+GMj/SNT/7/L/8TXoB60q/eH1ry/rlb+Y/Of8AWXN/+gmf/gT/AMz5V1q2jstXvLOHJjgmeNNxycA4Gap/hXTJYxaj8Rrizms7q8ie8mLw2xxI4G48cE9snAJwDgZqr4+0i20HxhqWk2byPbW8gERc/NtKhhngHPPQgH1ANfSLm5eY/oLLZwnQo05N8zhGW77LzMP8K6Xwv468R+GtPew0i6hhgaQykPArncQATk/QVzVOgTzJ0jwx3MFwvU59M1lVo068HCpFSXZpM6sThKVTljNXV+rfZ+Z3P/C2vHH/AEELb/wET/Cj/hbXjj/oIW3/AICJ/hVH4m+HrHw/e6b9ht7y1S7tDJJb3TEyROsjIVOVU/wjtgnOCRXJVxyynBRdvYx/8BX+Rz0MBga9NVI09H/Xc2/FnivWvFE1s+szxTNbq4jKRBMA4z069BWJ+FIfvD6H+ldj4m8N2Nh4D0fXIba9trueURTrcNlZQYw6yJ8oGDz90tgYzg13UqUaUOWnFJLokaU4UMO1TV1dtKzfr3OP/ChvunjtRSN90/SqUnc6atGPJLV7d3/mOPU8d6T8K634XeH7HxH4l/s/UbW+mt2Cq0lsSPILMFDthWJHOOmMkZIGa5a6i8i6mhzny5GTOQc4OO1N3STIp+zlN0k3dJdX1+ZH+FbngPS7bW/Fun6TeGRYLmQo5jOGAwTwTn0rDrqvhH/yUfRf+u//ALKa5sXUlDD1JR3UX+RlmFNRwtSUW7pPq/8AM9a/4Uv4S/5+dW/7/p/8RR/wpfwl/wA/Orf9/wBP/iK6LxDr09l4v0jR7W9sA92Qz2sg/eGPJDSbiwwBwFABLN7A109fltTN8zpxjKVV+8rr+rHxUcfiJNpVJaf3n/meV6r8H/C1rYvNHcaoWDKPmnXHLAH+H3q2fgv4Sz/x86t/3/T/AOIrufEP/IJk/wB+P/0NayPG+vXGkahpVpaXthHcXs+xLecfNMAy7iGLAKqqSSeSTtABzWtLNsyrRjGNV3bf4JPsRLHV4NydSXT7T8/M53/hS/hL/n51b/v+n/xFQX/wh8L2NjPew3GqebbxtKm6ZSNyjIz8vtXqB61R1/8A5AV//wBe0n/oJrKhnmYOrFOq91+ZVXF4hwadSW38z/zK/wDY8v8A0GL7/viH/wCIo/seX/oMX3/fEP8A8RWd8QNen0Ozsza31jBdXM3lQxXIybhsZCglgFHdmJ4A9cV0w+6M4zjtWM8fjY041HPSV7bdPkeMsqwDk4+yWnkZX9jy/wDQYvv++If/AIiqWhaTI2k27DVbxQQeAkWByfVK6MVzV9qaaP4EOpSX1vYpCuTPOhdVBfHCgjcxzgDuSKujmOMqR5Yz1bS2738hSyrAxetJWs+hf/seX/oMX3/fEP8A8RR/Y8v/AEGL7/viH/4ipPDF3dX/AIesby+EIuZoQ8nksGTJ9CCR+RPPetKsZ5ljIScXPb0/yKjlOAkk/ZL7jf8AhVpV5/ZOpCLX9QhUaiwwscByfKj55jNdh/ZWo/8AQzap/wB+bb/41WH8Kd39kartAJ/tF8ZOBnyoqwG8da/bzaAt5caMs91qklleWcIJdk+0tCJI9zBiq4GcKTk5IAr95yScqmXUJS3cI/kj5HFwjTrTjFWSbO7/ALK1H/oZtU/7823/AMao/srUf+hm1T/vzbf/ABqteivTMDD8JRSQyaxFLcyXLrqBzLIFDN+6i6hQB7cCtysjw7/x+a3/ANhE/wDomKtegDJ8Uf8AHrZ/9hC2/wDRq1pvDE8iSPEjOmdjFQSueuD2rI8ZQxXOm29vOgkikvrdXU9CPNWl/wCEX0D/AKBkP5n/ABoA2axvHGm3WreEtS06z2m4mhIjVjgOQQdhPYNjH40f8IvoH/QMh/M/40v/AAi+gf8AQMh/M/40AeeRfCWYfbbq3vLaxu55ZGgeJHDRRu1w7I2GwTmcZxx8n0q5pXwwutP8TaLqi31pPFZSrPM0olaXzcTBjGS2AH80Zz/cHtjtv+EX0D/oGQ/mf8aP+EX0D/oGQ/mf8aAPLNX+FfizV/7QkXWLLTDc3lw4QGR2kVpJTHK53EB1Drt2gYAxkHpZ1f4W6xaBb7Q7xf7YuAIZr5GIkQvcs7yEs3KiGR02jJyFIHp6V/wi+gf9AyH8z/jR/wAIvoH/AEDIfzP+NAGN4o8L3s2i+IU0yRWubrRhp2nxlypjCq/V892Yc5HSuSvvhd4mutLn01dd06CzuwzS26pMUgO2dVjjBb/V/vgTnn5eO2PRv+EX0D/oGQ/mf8aP+EX0D/oGQ/mf8aAPOF+E+tKDKus2K7pxM1iEl+zFAWPkE7t3l/N/9bHFdv4D0O/0efU3vREizG3SNYidrCKBELjLMRkg4BJOFGa0P+EX0D/oGQ/mf8aP+EX0D/oGQ/mf8adxWNmisb/hF9A/6BkP5n/Gj/hF9A/6BkP5n/GkM2a5n4rf8ky8Tf8AYKuP/RbVd/4RfQP+gZD+Z/xrnfif4c0OD4c+I5otOiWRNMuGVgTwRGcHrSlszSl8cfU+CYJpYlPlSyR712ttYjcPQ46im0KTtHPalya+W07n9F3q/wAq+9//ACIlA70uTQCefpVRtfcyrSq8nwrddX3X90cJpRCYRK4iJ3FAx2k+uOmaZS5NGTU6dzW9X+Vfe/8A5ESmn/Wj/dP8xT8mmlj5oGf4T/MVSt3M6squnurddX/8iSPNK8aRvK7pHkIrMSFz6DtTKXJoyaWnc0Tq/wAq+9//ACJFL96P/f8A6VOJpfJMPmv5RbcU3HaT646ZqKVjuj56t/Sn5NN2stTODq80vdW/d9l/dEpG6fiP507JpCTjr3FEeW61FXlV9lL3Vs+r7f4R8c0sQcRyyRhxtcKxG4ehx1FMpcmjJpadzW9X+Vfe/wD5EaelSRSyQyiSGV4pF6MjFSPxFMJOKUk5609LbmMnVdVe6tn1fl/dEJyck5NFLk0ZNT7vc25qv8q+9/8AyIBipDKSCOQQelLLJJNI0k0jySMcszsST9SaQk+tGTVStfcxoOr7Ne6vvf8A8iJRS5NGTQuWz1HUlV5oe6t+77P+6Olmll2+bK8mxdq7mJ2j0GegplLk0ZNLTuap1f5V97/+RPR/2dufHkv/AF4yf+hLX0ELeMSmYQIJSMFwg3H8a+OILu6tblHtbma3cggtE5UkemRVz+2tZ/6DGof+BL/418tnHDkswxHto1OXRLb/AIJ89jMpr4vESqJpbdX2XkfX+D6GuJ+OAP8AwrTUuD96H/0YtfO39taz/wBBjUP/AAJf/GoL3VdUnhEU+pXksbOu5HnZlPPoTXHg+EpUMRCr7W/K09uz9TnWR4ik1NyWmvX/ACIlmlWJ4lldY3xvQMQrY6ZHemUuTRk19rp3Pqb1f5V97/8AkRF+8v8AvD+dfWUK5t4wVyNi9R7V8nofnX/eH86+toNC0cwRn+z4fuD19K+c4gx9LBqnzpu99reXmfnPHWU1syqUdVHlUu73t5LsN2n0NCg7hwetS/2Do/8A0D4f1oGg6Pn/AJB8P6181/b+H/ll9y/zPgv9Ua//AD8X3M+WPEzvH4p1GSN2R1vJCrKcEHceQazHZncu7FmY5LMckn619Q6N4R8L3OnRz3Hh/TpZXLlneBSSdx6mrn/CF+Ef+hb0v/wGWvZnxfhoScXCWnp/mfrOCz32OHp0/Z35Ypb9l6HyjSdzX1f/AMIX4R/6FvS//AZa8F+M9jZaZ49ubPT7WG1t1hiKxxIFUErzwK9DKuIKGY1XRhFp2vrbuvM9DDZvLF1o0407dd/J+Rx000sz75pXlbAG52LHA6DmmUuTRk17+nc9pOr/ACr73/8AIjT99fof6VI80rxpG8rskedisxIXPoO1emfADSNL1jUtVj1XT7a9WOFCgmjDBSWOcZr1/wD4Qvwj/wBC3pf/AIDLXzmZcSYfA4h0JQbattbqr9zwq+cvDVpU5U7tPv5eh8o0jfdP0r6v/wCEL8I/9C3pf/gMtVdX8HeFItJvJI/DumK6QSMrC3XIIU4NccOMMLKSXs5fh/mYVOIrwf7r8f8AgHy/HLLDIWhlkiYgqSjFTg9RxUdfS8PhLwu0SE+H9NJKjP7hfSnf8Ij4W/6F/Tf+/C17rzKl2f8AXzPlV4n4df8AMO//AAJf5HzNXV/CP/ko+i/9dz/6Ca9u/wCER8Lf9C/pv/fhaY/hnw7bXNnLbaLYwyfao13RxBTgnkZFYYrH0p0Jxs9U/wAvUmfiNRxsXh40GnPS/MtL6djtHgieRZHhRnX7rFASPoafg+hrP/sTSv8Anxj/ADP+NH9iaV/z4x/mf8a/KbUv5n9y/wDkja8+y+//AIAviEH+yZOD9+P/ANDWrk0EUrBpYUkKnKlkBx9KwfEmj6ZHo0zpZxqwKYIJ/vr70w6Xp+f+PVf++j/jXr4LLI4uhzRm1Zvp5LzPDzPOo5fVUZwvddGdJg+hqlr4P9hX/B/49pP/AEE1j/2Xp/8Az7L/AN9H/Gqms6bYLpF4y2ygiByDuP8AdPvXZQ4fSqxftOq6f8E818W05K3s3951ssEUwAmhSQDpvQHH50/B9DXNf2Xp/wDz6r/30f8AGj+y9P8A+fZf++j/AI1n/q9/09/D/gj/ANbqX/Pp/edNg+hrO0KNZNDt0kjV1KnKsuQfmNZY0vT/APn1X/vo/wCNUtE02xbSoGa3Ukg5O4+p960jw/am17Tqunr5i/1tpN39m/vOwSNY0CRoEUcBVGAKXB9DXNf2Xp//AD7L/wB9H/Gj+y9P/wCfVf8Avo/41n/q9/09/wDJf+CP/W6l/wA+n956z8J/+QVqn/YSb/0VFXXNBAzpI0MZdCSjFRlSeuPSvN/hFoGj3Wiai89hG7LqLqCSeB5cfv712n/CL6B/0DIvzP8AjX7RlFL2WAo073tGK/A8qrWVebqpW5tfvNiisf8A4RfQP+gZF+Z/xo/4RfQP+gZF+Z/xr0SBfDv/AB+a3/2ET/6JirXrC8I20Fm+sW1tGIoU1A7VHQfuoj/M1u0AZPin/j1s/wDsIW3/AKNWqHjD+34tV0a60Z5poo5JxcWShVjnP2eQx73IJUbwo44y3Oat+MZobbTba4uJFjijvrdndjgKPNXk07/hKfDv/QZs/wDv4KTAyfhPL4ol8Mz/APCXxXCamuoXIJl2cx+YSm3ZxsAOB3wB1610mr2xvNMuLYT3MBdCBJbyFJFP+yw6GqP/AAlPh3/oM2f/AH8FH/CU+Hf+gzZ/9/BTYLQ81k1X4jeHfCNrJZW93qM/9n2jyC9tJLmdrqVXMu5lYbVUoq7QpwXpdS8XfFW30hdQj0K2Z58sLcaZMXgClRtOHO4tk4yFAx+Nek/8JT4d/wCgzZ/9/BR/wlPh3/oM2f8A38FAjym++InxIe1uptJ8P/bCs8sYA0iYLC6PKoiLBzvLBFyyjAJx3yLupeLvixa3lv5Hh6yuIriKaZV+wzgph5FWMkMRkKiPk7d2/Ar0dPE3htBtXV7FRknAcDk9ad/wlPh3/oM2f/fwUD6HBXXij4iWM9zb3ltZJ9mjd47ptLlEF1hSxLP5uIFUYGWJz+ld34G1S/1vwtY6zqNqLOW+T7QlvjDRRMcxq3J+bYVz2zmkl8S+GZY2jl1axdGGGVnBBHoRTh4o8OAADWLIAdB5gpisbNFY/wDwlPh3/oM2f/fwUf8ACU+Hf+gzZ/8AfwUhmxRWP/wlPh3/AKDNn/38FH/CU+Hf+gzZ/wDfwUAbFcz8V/8AkmXib/sF3H/os1e/4Snw7/0GbP8A7+Cuc+J/iTQZ/hx4jhh1a0eR9MuFVRJySYzgUpbM0pfHH1Pjr4Uw6NNdXy65HpLWZt9rtdyBZIwVb548kA4O3OPm6be9cYPzpFHyjjtS18w02krH9CwnSjUlP2i1tpfawUo70lSQQyzSeXDFJK5HCopYn8BQotdAr4ijyfGunVd0dhosOiv8MtXkvo9JF6CGs5fMH2rzA6fKVJ3YKlsbRt+9u5xXF1b/ALL1L/oG3v8A4Dv/AIUf2Zqf/QNvf/Ad/wDColNOxFGrQpuT9qnd33Wn4lSmn/Wj/dP8xV3+zNT/AOgbe/8AgO/+FV7m1ureVPtFtNDuU48yMrnketEWm7IupiqDtaa37o7HxXDoy+ANDkhTSY9U80hzZyBmlhMYOXGdwYNkHdjk/LwK4uiirknJ3sFCdKlHl9onq3v3YyX70f8Av/0rttNh0ZvhbqUl2mkrfiRWtJVkH2rf5ihkZSd2ChJGBtwDnnFcTKDuj4/i/pT8U0mlsZTnSqt/vErST37W0Ckbp+I/nS0EHH4ilGMrrQ2r4il7KXvrZ9V2O1+F8OizPqi65HpTWv2dgXupAssR2PtaMEjIDbc7cv8AdxwTXFDpQaKGm0lYmE6Uakp+0WttL7WA9K6P4cpaP4rgF9Bps8AVi8d9IERh32liF34zjdx+lc4elBHOCKcU1rYivUpVXyc6V0+voaPieOxi8SanHpbxvYLdyi2aMkqY9x24zzjGKzqKKnlfY6IV6UYpc6fzRe0FY31yxWUWZQzpuF4xWAjPRyOQvrWx8TY9Jj8VuNGW2jga2haSO3ZWSOYoPMUFSV+9n7vHNc0R0pKuSdrWOWjKlzRqe0Wita/mFB6UUuDipUZWehvUxFLmh7y37rszs/iLDo0ej6C9hHpMV8YpFul0+QOjKNvlucEkZyw+b5sg54xXF0UUSTk72Jw86VGmoe0T36+dxj/66P8AH+VdveQ6N/wqmCV00pNVF1GYXgkBnkQ7/MWRc7gw+U8jbjbjkmuIcHzUOPX+VPp2aWxnKVKpL+IlaSe/kgpk3RP99f50+kMckzxxxRvI5dcKq5J59BUqLvsbVsRR9m/fX3o7TwfDo0ngnxA2pppPmiFzbSySAXKTAKUAUnJU8gbQeSd3AFcZVv8AsvUv+gbe/wDgO/8AhR/Zmp/9A29/8B3/AMKlzTsZ0q1CEpS9qnd33Wn4lVP9Yn+8P519Q/EC5vbfw9aLp7aolzK6xo1khYISh+eTapOxeuAOSAOhNfNA03UlYM2n3iqCCSYGAA/KvqSDxb4XWCMHxFpQIQZ/0pPT618hxQpudCcIOVubbXsfOcRVKdaUFCS2ezNuHd5KbmLttGWK4ycdcdqeOtYn/CXeFv8AoY9K/wDApP8AGgeLvCuf+Rj0r/wKT/GvhHgsT/z7l9z/AMjw7oq3txJa+A5riNdQd0ViqWC5nY+YeE4OM9M9hk1oeETeHw1Ym/nknuTHmR5EZWzk8EMAeBgZIBOM96q+Hta0n+x4P+Jlbc7iCHHILGr/APbek/8AQRt/++66MRTq+/T9m/ibvb8NjCEo6S5uhoV84/HMA/E+cNsAMUGd+duNo645x9K9+/tvSP8AoI2//fdfPXxwnhuviHdTW8iyxmCEBlOQflr3uEaNSONk5Rfwvp5o9rJqsFi43ktn+RB8U4dHi1DTTpcemQytZ/6ZFp8geISCRgCCpIwV24/ixjdzmuOoxRX6PJNu9j6/DzpUaah7RO3meu/s0f8AIW1n/rhH/wChGvRfDFxf3HjDWRJJqq2UWY40vIyFkfd9+P5QoQD5RyS3JPbPmX7Ot7aWWp6u13cRwBoIwpdsZO417P8A29o3/QTtf+/gr814ip1fr9Xlpt3UVe3kvI+FzerSeNm+dbrr5I0ap65/yBb7/r2k/wDQTUP9u6N/0E7X/v4Kq6zrekPo96i6lbFmt5AAHHJ2mvn6OExHtI+4910ZwTxFLlfvL7zK8SrqDeH1bTLiaG4Vom/dIGZ13LuXnoCM5PXFbLdTjpWdDrGliFAb+D7o/i9qd/bGlf8AP/b/APfVfocoT25fwPx+z7F+q95/rbP/AK+4v/Qqg/tjSv8An/t/++qr3+taRGbWSTUrVES6iZmaQAKN3Uk1jVpVHTkuV7Pp5HXgIv61S0+0vzJPElxqA8Z6Na2cmqxRMQ87pGTahAxyrYU5duByQFAz169XWJ/wl3hb/oY9K/8AAtP8aP8AhLvC3/QxaV/4FJ/jXwtTD4icYxVJqy7PX8D9Zikm3fcseKP+QHP9U/8AQ1rE8RLqHn6Y9jcTRot/H9pjjQHzIjkHcTyAOvFSeIPFHhu40mWG317TZZWZNqJcqWPzjoAakOsaXn/j/g/76r6fIaNWlh3zQfxPdeSPhuLNcRC3b9S9VPXP+QNe/wDXu/8A6CaZ/bGlf8/9v/31VXWdW0x9IvEW+gLGBwAG6naa9mnTnzrR7nysYu60H+Jl1A2Vs2nXE0TpeQGRY0DGSPzFDqc9BtJJI5wK1qof2xpf/P8Awf8AfVH9saV/z/2//fVLkna3L+ArPsX6x4UuZPCbx2dw9vcGB/LlRQzK3OCAeM/WrQ1jSv8An/t/++qpaJq2mppUCtfQBgDkFvc1Uac1F+71XT1Gk0tjQ0U3DaNYtd7/ALQbaMzb/vb9o3Z985q3VD+2NK/5/wC3/wC+qP7Y0r/n/t/++qh05t35Rcr7HqfwayfD+phTg/2k+Djp+6ipmiw+LY28Om81TUJxHq17Ffh4EXz4cT+U74HyqMR4C4HIzmqHwh8QaJb6HqKzapaxltRdgGfGR5cfP6V2n/CUeHf+gxZ/9/BX6NgE1hafoj26P8OPobFFY/8AwlHh3/oMWf8A38FH/CUeHf8AoMWf/fwV1movh3/j81v/ALCJ/wDRMVa9YXhG5t7x9YubWZJoX1A7XQ5B/dRD+YrdoAyfFH/HrZ/9hC2/9GrWqSBjJAz096yvFP8Ax62f/YQtv/Rq1R8X+HTq+qaPqEMMEk9g8/E7sEKSW8kZUgdcsy5OM4zikwOiikjlQPG6up6MpyDTjwMnpXI/Czw/e+HNFvba8t7a0FxfyXMNtA4dYEZVGwFVQYyGxhRgEZyck6vjjSbnXfCWpaTaTJFPcwlEMhIQ852tjnacYOOxNMEa0E0NxGJIJY5UPRkYMPzFPryceCfGQu7i80O4sPCcV9MqXGn2UxaOKNYx+9XCqvml0VeAPkJ5JqhZ+BviZ/YM633iq/e+WM/ZhHqsijeXi3FiB8wIWTAPTfwV7AHs25cMdwwvXnpSgj1rwfWPDXxI+2waRNLeXR1BFEs9rdypbQDyyspl4xJuwv3+RjIzmu68DeEdY0HxbLfXl7PeWP2H7Lbma+kmeMB1YAhuvJfnOR06U7CbO+ooopDCiiigAooooAK5n4rf8ky8Tf8AYKuP/RbV01cz8V/+SZeJv+wXcf8Aos0pbM0pfxI+p+ecMUkiHy43fau5tqk7R6n0FJXYfC3xHY+HLq8nv7q8jilh2m3hj3pcDawKt8wwRuypOV65B4rj6+WaVkz+i4VZyqSi42StZ97/AOQV2nwR/wCSmaX9Jf8A0W1cXXafBL/kpel/SX/0W1cOZf7nW/wy/JnNmn+6VPQ+mDIocRmQByMhd3JH0p24+prldQ0a9uviBZaodPsxY20Yb7SsgE7SbWGGyM7AGOFBGScnoBXU1+PVacYKPK73V/TyPz6Lbbuhdx9TXiH7TXOo6Fn/AJ4zf+hJXt1eI/tM/wDIQ0L/AK4zf+hJXtcMf8jKHz/JnpZV/vlP1/RnkTxSIiO8bqjjKMVIDD2Pem12PijxHYah4D0bRIrq9u7q0m8wtPHt8lfLCmMHcQwyBtwFwOuTzXHV+qyST0PuKFWdSN5Rs7v8yOX70f8Av/0qbypPKM3lv5YbaX2nbn0z61FL96P/AH/6V2mneIrC3+Geo+H5rq9luLpl8u2Mf7qJhKr71bdjBAIIK7s4wcZFUkmtTKdWcG+WN7yS+Vlr8jjqRun4j+dLSN0/EfzqY7o2rv8AdS9H+RIkUkgcxxu4QbmKqTtHqfQUyuy+GXiSw8OyajJf3V4kc8LIbaKPclwCjrg/MMMNwIJ3L1yM4rjR0oaSSYoVZyqSi42StZ9/+GEPSnxRyTSCOKN5HPRUUkn8BTT0rofh9q0GieJodQuL65skRWHmQxl8nj5WAZWKnGDgg1UUnozOvOUJc0VdpPT7jnqK0fE97b6l4k1PUbSN47e6u5Jo0fG4KzEgHHHes6oOiEm4ptWFwWIAGSegFLLG8UjRyRsjqcMrLgg+4q5oVylnrdldSXFzbJDMjtNbgGWMA/eUHjIrW+JGtWev+JzqFk0kifZoYXkdCnmOiBSwUliAcdyT71cktzlo1Z80Yculr3+exzdFFB6VK2ZvUfvQ9f0Y6SKSPb5kbpuXcu5SNw9R6im12PxB8R2Gt6Rodna3V7eT2KSCSe5j2NtbZtQ/MclSp5GFxjAHNcdRJJOyFh6s6lNSnGz10+f9Mjf/AF0f4/yqYxSCJZTG4jYkK5U7SR1ANRP/AK6P8f5V2l34isJPhfF4cN1e3F0LmOZI5I8Jb7fM3BW3YKneCAFByTkkYqkk0ZSqzhL3Y3vJL0VlqcdXR/DD/komgf8AX6n9a5yuj+GP/JRNA/6/U/rXHjf92qf4X+Qswf8AslT/AAv8j6paRVZVaQBm+6C3J+lO3H1Ncr4i0W91DxjpF6mn2b2VqRJLc+YFuA6klVGQcIMkkAgscA8Dnqa/GqlOMIxad219x+dxk22rFDxIT/wjup8n/jzl/wDQDXyFbRSSqFijeRgm4hVJIAHJ4r698R/8i7qf/XnL/wCgGvmz4T+ILPw34gXUb28u7eJUXKQxF1nAYExuAynBA45xkDIIyK+74JSdOqn3X5M+iySpOnCtKEbtJad9zlKKkunSS5lkiVljZ2ZFY5IBPANR19mfXJs+p/hawX4b6EzMFUWSkknAFdMrblDK2QRkEHg1wvhi2u7z4MabbWNnZ3ly9jH5UN4cQs27PzeoHXHfGK6bwnp7aV4cstPePy3hjIdd4bDEknkADGT0AAHQdK/Hcxpx9tVnfXnkrfN6/wBI/MZSftGrGpk+pr5u+PX/ACUm7/64Q/8AoFfSNfOPxzYJ8T53YsAsUBJXqBtHTPevZ4P/AN+l/hf5o9bJf97j6P8AI4KWKSF9k0TxtgHDqQcHoeabXXfE3xBY+IL3TZLO5urx7W0MMtzcRlHlPmMwJBZjuw2Cc4z0AGBXI1+lSSTsj7LD1J1KalNWfY9S/Z641TVscfuE/wDQjXse7nG7n0zXjn7PX/IU1b/rgn/oRr03TdL+x+IdV1FVAS+SDPzEkum8EnPQYK4x6V4WOS9tK/Zfofz3xx/yPa//AG7/AOkxNbcfU1V1gn+yL3k/8e8n/oJq1VTWP+QRe/8AXvJ/6Ca44fEj5NbliJsQIS2BtHJPtT9x9TWP4k0v+2NBW0CqZA8Use5iAGVgcnHXoa2CckmhpWuDDcfU1x/xlJ/4V5f8n78X/owV2Fcd8Zf+Se3/APvxf+hitcL/ABoeqPTyT/kZYf8Axx/9KR8+rFI0bSLG7ImNzBSQuemT2ptdj4R8RWGl+Ddd0u6urwvfQSRJaLHmIswXbJu3AAgrzlW46YPNcdX0rSVj+naVWc5SUo2SenmanhL/AJGnS/8Ar7i/9CFfUTNg8tjn1r5d8Jf8jRpf/X3F/wChCvozxDpf9oz6ZMqqZLK+juAWYgBR97joTj1ryMxScoJ+Z+NeJ3+/0f8AB+rNXcfU1U1xj/Yt7yf+Pd//AEE1bqnrf/IGvf8Ar3f/ANBNebS+Nep+aR3Rc3YHLY/GjcfU1leJdL/tWzto1VTJBeQXCbmIA2SKxPHX5QcZ71q1LStcBQx9TVHQmP8AZFvyfun+Zq6Kx4bOPUPCbWMq7kngeMjcRnJPcc1cbcr9V+o1sbAbIyGJH1o3H1NVNGt5LPR7G0lwZILaOJ9vTKqAcflVuoaSehJ6L8Gf+QDqX/YSf/0VFXcbl4+YcnA57+lcN8GgG8P6mpzg6k44OP8AllFSaL4G/s5vDzRxxKdI1W9uE/fOdsEwnwBnq37xMk88Hn1/SMv/AN1p+iPdo/w4+h3dFFFdhqZHh3/j81v/ALCJ/wDRMVa9ZHh3/j81v/sIn/0TFWvQBi+MZGi022kSGSdlvrciNCoZ/wB6vA3ED8yKk/ta/wD+hZ1b/v5bf/HqPFP/AB62f/YQtv8A0atRaz4q0bSde0/RL64dLzUDiBRGWHLBRkjpliBQBL/a1/8A9Czq3/fy2/8Aj1H9rX//AELOrf8Afy2/+PVrVU1jUrPSNLuNT1CYQ2tshklfBOAPQDkn0A5NAFT+1r//AKFnVv8Av5bf/HqP7Wv/APoWdW/7+W3/AMeqvp/i7Q7kKlxcnTLhpTEttqK/Z5iwAbhXxuGGByMjn1qs/j7wn/alnp9vrFtdy3aO6PbyLJGqqyqSzA4UZYUAaP8Aa1//ANCzq3/fy2/+PUf2tf8A/Qs6t/38tv8A49VXTfGvhTUAxtdf09gJZIgTcKA5QAuVyfmAB6jjrTU8ceE5LuO1h16xnd4vOzFMrII8sCxYcAAq3ftQBc/ta/8A+hZ1b/v5bf8Ax6j+1r//AKFnVv8Av5bf/Hqzrvx94RtWXztatvKby8Tq26LLuUUbhx94Ee3eugtLyzvATaXUFwAFYmOQNgMMqePUEEe1AFD+1r//AKFnVv8Av5bf/HqP7Wv/APoWdW/7+W3/AMerWooAyf7Wv/8AoWdW/wC/lt/8eo/ta/8A+hZ1b/v5bf8Ax6taigDJ/ta//wChZ1b/AL+W3/x6uc+KGp3snw48Ro3h7U4lbTLgF3kt9qjyzycSk/kDXc1zPxX/AOSZeJv+wXcf+izSlszSl8cfU/PFfujntS/jWr4a8Pal4g+0LpqwO9vF5jLJMqMwwThQfvHCk/hWVXy/TY/olK8nFVHdb7f5B+NdF8ONZs/D3jGz1e/ErW8AfeIl3NypAwDjua52lHes6lOFaEqclo0196McXh3UpOEpuz06d/Q+hP8Ahc/hD/njq3/gOv8A8XR/wufwh/zx1b/wHX/4uvELbw9qVx4cudfhWBrO2bbKPOXzFGQu7Z1xlgM+9ZNfPPhPL10f3nmRyHCTvyzk7aPVb/cfQv8Awufwh/zx1b/wHX/4uuS8c3EnxV1GzHhG0nkOnQv9oFyUixvZcYy3PQ15PXrn7NH/ACGNZ/694/8A0KsMRleGyijLGYde/FaXd1rp5dzDF5bDL6f1ijJ80Wt7W107HOf8Km8cf9A2D/wLj/xo/wCFTeOP+gbB/wCBcf8AjX0FY61Y3mq3GmReetxApYiSFkV1DbSVJ+8A3Ga0q8OfFuYQdpQivk//AJI89Z7i3tJfcj5lufhX41jlt0fToA0km1f9Kj5OCfX0FTf8Km8cf9A2D/wLj/xr6E1T/j90z/r5P/otqbNrVjDrcOkSeetxNwjeS3lltpbbv6btqk49q0/1sx8kuWEXo3s+7/vELPMVFu8lv2R8+/8ACpvHH/QNg/8AAuP/ABqtqvw08YabptxqF5YQpb26GSRhcoxCjrwDk19O1z3xJ/5EHW/+vN/5U8LxbjKleEHGNm0tn1f+IuWc4uScXLfyR8p/jR+Na3h3w7qevJdtpqwObWMyOjzKjMACxCg/eOFY/hWSK/Q/kfYJc0nFVHdb7f5Aeh5rrrX4ceLbq2iuYbCFopUDoftCDKkZHeuQb7p+lfTVjqVnpPgmy1HUJvKtobKJnbaTj5B2HJrkxWIlSiuRbvzPiONM9xuSewlhmm5cyd1fbl7WPGP+FY+Mv+gdD/4Ep/jR/wAKx8Zf9A6H/wACU/xr6CU7lDDoRmlrz/7Sq9l+P+Z8J/xEbOP7n/gP/BPlXV9PutL1GbT71VS4gbbIoYMAfqKqfjXV/EG1lvfiZqNnBs82a6Eab3CrkgDkngD3NYniDR73QtUfTtQWMTKquDG4dWVgGVgR1BBBr2oycoqTR+w5RXliMHQnOfvTgpW06pXtptqZ/wCNdB4V8Ha/4ngnm0a1jnSBgkhaZUwSMjqea5+vcf2aP+QPrP8A18R/+gmvNzjHTwWDnWppXVt79Wl3DNatXDUVUhLVPy7PyOH/AOFTeOP+gbB/4Fx/40f8Km8cf9A2D/wLj/xr6C0jWrHVLi5t7Xz1lt8F1lhaMlSSAwyOVJVsH2rSr4qfFuYQfLKEU/R//JHgLPcW1dSX3I+UPFngzxB4ZjtbnWbWKCOZ2jjKzK+WxnsfSsH8a9y/aY/5Aei/9fj/APos15HP4e1KHw1D4hZYDYyyiIFZlZ1Y7sblHIztbH09xX2mTY6pjsHGtUiru+1+j9T3ctxE61L2lWdm3bp2XkZP41reDtSttG8WaVqt5vMFtcrI4jXLEewrJpk3RP8AfX+dejOEasXCS0en3nfiaDnRlFzdmvL/ACPoj/hc/hD/AJ46t/4Dr/8AF0f8Ln8If88dW/8AAdf/AIuvENN8PalqOiX2r2qwNbWI3TAzKJNoxkhepAyMn3rJr518J5euj+88qOQ4STajOWm+q/yPe9Z+MHhO50e9to4dUDzW8kalrdcZKkDPzV4GgwijI6U2b/VP/umtfwt4f1HxHemx0wQGcJuCyzLHu5ACjPUkkcV6uW5XQwEZRoJ+9312OnD4GlgHJxm0rK97efkZf40fjSspVirDBBwR70ld912PS9nL+d/h/ke2+Cfip4Z0bwjpel3cWotPa26xyGOBSpI9CWFbH/C5/CH/ADx1b/wHX/4uvBNGsJ9Uv4LC2aFZZeA0sgRBgZJLHgDAp2tabeaPqtzpd/GI7q2fZIoYMAfYjrXz9fhjA1Kkqkk9W+p4NPJMLOyc3zNXtdf5HvP/AAufwh/zx1b/AMB1/wDi64XxRourfEnxBc+JPC9k0lgQkGbiRInDqoyME+4rzSvoH9nVgvgW7ZuAL+Qn/vhK4cXg6ORUZYrCx97Ra3as38uxjjMFHK4xr0JPmvbW3VPyPN/+FTeOP+gbB/4Fx/40f8Km8cf9A2D/AMC4/wDGvoPQ9ZstYjmez89TC4WRJoWjdcqGU4POCpBH1rRrxp8W4+EuWUIp+j/+SOGOe4uSupL7keM/C/w3r3hLVbxdV0xi1zApjEE0bcBuScsPWvQPttz/ANAi9/76h/8Ai6uan/yH4f8Ar0b/ANDFVbPU7K81C8sLebfPZFBcLtOELAkDPfoele3h8ZPGUY15xV2tbX727n5DxPXnXzSrUnu7fkhv225/6BF7/wB9Q/8AxdVtWvLg6Vdg6VeKDA/JaLA+U/7da9VNY/5BF7/17yf+gmtoSXMvd/P/ADPAT12Iob248lP+JTen5R/FD6f79O+23P8A0CL3/vqH/wCLpNR1Oy0nTorq/m8qNmjiU7SSWYgAYHvV89aG+vL+f+YX8ij9tuf+gRe/99Q//F1z3xEt9S1zwrPpVnpdwlxcSxLGZZIgud4OCQ59K6+q95/rbP8A6+4v/Qqn2/sk6kYq6169PmduWVHDG0ZR3Uo/mjwv/hU3jj/oGwf+Bcf+NH/CpvHH/QNg/wDAuP8Axr6C1HWrGw1G2sbnzxJcsqo6wsY1LHChmxgEkECtKvAlxbmEUm4R18n/APJH7gs9xbduZfcj5z034ceLtH1K01S906IW9tcRySbLmNjjcOgzXs5vbnP/ACCL3/vqH/4utLxR/wAgOf6p/wChrWdqWp2Wn3FpBdTbJLycQQKFJLue3HT6mvWwGaVsxpc9WKum1pfsn3PzfjbF1cViqcqmrUf1Y37bc/8AQIvf++of/i6q6zeXDaReKdKvFBgfktFgfKfR62Kp65/yBr3/AK93/wDQTXZTkude718/8z4uL1Wg37bc/wDQIvf++of/AIuj7bc/9Ai9/wC+of8A4unapqdlpkcD3s3liedLeIbSSzucKOPc9auVN9L8v5/5iv5FL7bc/wDQIvf++of/AIuqWiXlwulQAaVeMMHkNFg8n1etqsqyvLfT/DQvryTyreCNnkfBOACew5NWpJxfu9V38/Ma22J/ttz/ANAi9/76h/8Ai6Pttz/0CL3/AL6h/wDi6s2k8d1aw3UJJimjWRCRjKsMj9DUtQ5JfZ/P/Mm/kdn8INSvI9D1EJoOpTA6i5JR7cAfu4+OZRXa/wBrX3/Qs6t/38tv/j1cx8Iporbwxq9xO2yKK/kd2xnCiGMk103hLxJpfijSzqWkSySQCQxtvjKMGABxg+xB/Gv0bL9cLT/wr8j3KP8ADj6C/wBrX3/Qs6t/38tv/j1H9rX3/Qs6t/38tv8A49WtRXWamH4SleaTWZZLeW2dtROYpSpZf3UXXaSPyJrcrI8O/wDH5rf/AGET/wCiYq16AMnxT/x62f8A2ELb/wBGrWb4l8E6br3ijTPEF1cXEdxp+zYiLGQ2yTzFwzKWT5uuwruHByKveMfOOm2wt2jWb7db7DICVB8xeoBBI/GneX4o/wCfvRv/AAGk/wDi6ANiqHiHSbbXNFutJvGlWG5TaWiba6HOQynsQQCPpVby/FH/AD96N/4DSf8AxdHl+KP+fvR//AaT/wCLoA5nUvhnDqszz6v4n1q+mmVY7lpPJAljR1dEAEYEYDKD8mCcnOaW9+FXh27jliknvVjliSJlRkX5VWJeMLxxCv5mul8vxR/z96N/4DSf/F0eX4o/5+9G/wDAaT/4ugLHD3HwV0G71A6hfaxqdzcyFjO7JAvmE/d+VYwFxnsBnvmtDU/hVot5cTzR6nqdoZ1IYW5jXB27QQdmQRk/nXUeX4o/5+9G/wDAaT/4ujy/FH/P3o3/AIDSf/F0Cscbp3we0SxhQR6tqjTJN56yN5R+fzTLnGzH3j09K6T4ceFx4U0Oa0Z0ee5u5bmUoSUQM3yRqTzsRAqDPZaveX4o/wCfvRv/AAGk/wDi6PL8Uf8AP3o3/gNJ/wDF0DsbFFY/l+KP+fvRv/AaT/4ujy/FH/P3o3/gNJ/8XQBsUVj+X4o/5+9G/wDAaT/4ujy/FH/P3o3/AIDSf/F0AbFcz8V/+SZeJv8AsF3H/os1e8vxR/z96N/4DSf/ABdc58T08Rj4c+IzcXOktF/ZlxvCW8gYjyznBL9aUtmaUvjj6nxH4M8SzeGbiW6tbC1uLh49sckpcGI4IONrDcpB5Vsg8ZFYdIuNo69KX86+X6Wuf0RHljNzUHd7/L5hSjvSfnW14J0L/hJPEltoq3P2Y3Ab96U3bdqk9Mj0qJzhSi6k3ZJNszxWIUKTlKLsrfmSad4mmsfCt/oMFhagXw2TXOX3sm5WAK52kgrwxGQCcdawa9k/4UZJ/wBDMn/gGf8A4uj/AIUZJ/0Myf8AgGf/AIuvHfEmWv8A5ffhL/I4IZxgYNuN9Xd6M8br1z9mj/kMaz/17x/+hVY/4UZJ/wBDMn/gGf8A4uuh+H3ge+8G63dR2uqW1211ahiZLdlChX7Yb3rzc2zjA4vBVKNKonJrs+68jizXNsPXwzpwvd26eZ1+jaD/AGdrWpao2pXV5JfsCyzrH+6A+6isFDbR2BOOSepzWzWft1r/AJ7ad/35f/4qjbrX/PbTv+/L/wDxVfAVE6j5pTX/AA3yPl4vl2TDVP8Aj90z/r5P/otqrSaD5niyPxA+pXTGOHyY7VlQxRg9SuV3KTxkg84A6cVFqS6x9s07dNp+ftBxiF+vlt/tVe261/z207/vy/8A8VWtnCMeWa1TX4vyIvzN3T3NCue+JP8AyIOt/wDXm/8AKtHbrX/PbTv+/L//ABVYXxCXVv8AhBtZ86axMf2R9wSJwce2WqsDSX1qn7y+Jd+68jRTfY+ffB/iabw1Lcz2thaz3EsZRJZS4aLKlT90gMpDcq2QcDjisEUfnR+dfsr1Vrn6PHljNzUHd7/L5iN90/Svp3TLSO/8FWtjKzLHcackTMvUBowDj86+YzjB616Tp/xb1CysLezTRrR1giWMMZWyQoxn9K48ZQnViuToz4LjvKMdm/sI4Sndx5m9Ut+Xuz2tF2oFHQDFLXjX/C5NS/6Adn/39aj/AIXJqX/QDs/+/rV5n9n1v6Z+ef6i57/z4/8AJo//ACRzXj+4W0+Juo3TW8NysV2HMMwJSQAD5WAwcGsrxZrtx4i1f+0LiGOErDHAiKzPhEXauWYlmOO5NReJNUfWtcutVlhWF7l97IpyFOMcZrO/OveinGCi2ftuT0XQwVCNSD54wUfwV+tt0Fe4/s0f8gfWf+viP/0E14d+ddl8PfH134NtLu3tdOguxcyK7GWQrtwMcYrys7wdXF4GdGlrJ2/NFZvGpiKCp04O9/Ls/M+gvDWg/wBiyX0jaldX8l5MZpJLlY9+fTcqgkAYAB6ADFbNeGf8Lx1X/oAWP/f56P8AheOq/wDQAsf+/wA9fC1OGs0qS5pRV/VHzUcoxkVZUn96/wAzY/aY/wCQHov/AF+P/wCizXlUviWZvB48NR2FrDCZUlmmQvulZd20lSdob5iCwAJAAPStT4ifEG78Y2tlaXWmwWgt5WkVopC2SVxg5rjvzr7rIsJVweCjRq6S1/Fs+hyuhKnQ5K0HdSv08rdQpk3RP99f50/860PDelf254h0/SPP8g3VwsYk27tvvjvXqSlGmnOT0Wp6WIr8tKUnF2SLuheJZtH0PUtNt7C1Z7+J4XuWLhxGwAK4DbWHGRuB2nkVhV7J/wAKMk/6GZP/AADP/wAXR/woyT/oZk/8Az/8XXiviTLX/wAvvwl/kefDOMDBuUb3e+jPGJv9U/8Aumt3wX4hk8M6qupwWNvdToAYjKzqYmBBDKUYHtgjoQSDXoOqfBOS10y6uj4jRxDC8hX7IRnapOPve1eRpgqDz0r0cDmOHxicsPO9vJ/qjanjKGOcoxTasr9O5JPI008kzhQ0jlztGBknPA7Uyj86Pzrqt5noKq/5X+H+Zb0S9XTtRt717SG7WLkwylgrcY6qQQR1BByCAan8T6xceINeutYu0jSa5YMypkgYAA5JJJwBkkkk8mu/8LfCF9c8OWGrrrywC7hEgjNru257Z3DNaf8AwoyT/oZk/wDAM/8AxdeRV4gy6nOVOVXVPtLf7jxaWbYKHLKV+ZK2zPG6+gP2dgW8CXaqxUm+kAYdR8ic1h/8KMk/6GZP/AM//F12Xw58Oaj4X06+0e2v7O4SO73mSSBgSWjQ9A1eHnua4PG4OVOjUTd09n380cOcZpQxNGMKd279vJm/4T0IeH9Oe0/tC5v2klaV57lU812PUsVUbj7n6dAK2Kz9utf89tO/78v/APFUbda/57ad/wB+X/8Aiq+HqJ1JOcpq7/rsfNxfKrJMq6n/AMh+H/r0b/0MVXgso4dSub9WcyXEccbKegCbsY/77NFzb6tNr0YM9gGFq3PkvjG8f7VWPsGsf8/Wn/8Afh//AIuvqcFjsNh8NCnOok7efe/Y+HzfJ8ZisZOrSheLt1XZeY6qmsf8gi9/695P/QTVn7BrH/P1p/8A34f/AOLqrrFjqw0m8LXNgVFvJnEL5xtP+1XXTzPBua/eL7n/AJHm/wCr2YLV0/xX+Yl9ZR6jpX2OZnRHVCSnXgg/0q6eTms+FdW8lMTWGNo/5ZP6f71O26v/AM9tP/79P/8AFV6Dj0ueNbzL1V7z/W2f/X3F/wChVDt1f/ntp/8A36f/AOKqC6XVvMtMy2H/AB9RYxE/Xd/vVlVgvZy1Wz/I68Av9qpf4l+ZqanoP2/xFp+sPqV0gsQfLtQqNCWPV8MpIbHGQcgZxjJrZrP261/z207/AL8v/wDFUbda/wCe2nf9+X/+Kr4Cac0k5rTb+rH6wnZtpPUZ4o/5Ac/1T/0NaoajZR3vkCRnXyLhLhdvdkOQD7UviVdX/sWffNYFcpnETg/fX/aqMrq+f9dp/wD36f8A+Kr6rIYcuGdpL4n+SPhuLHfEQ9P1LtU9c/5A17/17v8A+gmm7dX/AOe2n/8Afp//AIqqusrqv9kXm+WwK+Q+cRPnG0/7Ve5Th7616ny0Vqi9qVlHf2q28rOqiWOXK9co6uB9MqKtVR26v/z20/8A79P/APFUbdX/AOe2n/8Afp//AIqp5dLXFbzL1Z2kxibQY4WJAkjZSR1AJIqQLq//AD20/wD79P8A/FVS0RdV/sqDZLYhcHGYnz1P+1VKHuPXqv1GloadhbJZ2FvZxszJBEkSlupCgAZ9+Knqjt1f/ntp/wD36f8A+Ko26v8A89tP/wC/T/8AxVS431uTY9L+FdpHqHhDXLGZnWK5vZYXKNtYK0MYOD2PPWug8BeE7LwfpEunWM8kySzecxaOOMZ2KnCxqqjhB0HJyTya5T4Qp4gOh6j9nuNLVf7RfdvgkPPlx9MOPau08vxR/wA/ej/+A0n/AMXX6Nl+mFp/4V+R7lH+HH0Niisfy/FH/P3o/wD4DSf/ABdHl+KP+fvR/wDwGk/+LrrNRfDv/H5rf/YRP/omKtesLwiLkPrAvGhaf+0DvMSlUP7qLoCSemO9btAGT4p/49bP/sIW3/o1aj1/Xm0rVNMsF0u7vG1BpUWSIoERkiaQKSxHLbCB29SKk8U/8etn/wBhC2/9GrVrVdLsdUjSO+g80R79nzFSu5GRiCDn7rsPxpMDN8E+IW8SaZcXT2P2N4Lp7ZlWYTRsy4yUcABgCSpI/iVhzir3iTUm0fQb3VI7Ke+a2haQW8Ay8pA+6PemeGdB0zw3pEWk6PC8FlF/q4mmeTYMAYBYkgcdOlWtV0+z1XTp9O1CBZ7WdCksbEgMPqOR9RTYI4a0+LXhmPT7a41qX+z5biWSNUi3TrlDjqqggn+6yhh3HQ1ZvPij4bh0y7vIYNXuXtIHmmgTTpg8QAJUPlfk3YON2M1Zl+GXgmZ0kn0bzpFJZpJLmVnkOc5di2XOem7OKt33gPwnfXMtxc6SjSTKUlxK6iQEYwwDYbAzjPTJIxQHUzf+FoeF4opXu5LuHymZJNtnLIquC2IyQv8ArCEJCdav6D488N63ro0OxuLn+0PKaVoZbWSNkCsVYNuAwQVIx7Ug+HvhATib+x1LDk5mkIZufnI3YL/M3zHnBIzVy08IeHbTXxr1vpypqCmRll8xyA0hJdgpOATk5OM84p6C1N2iiikMKKKKACiiigArmfiv/wAky8Tf9gu4/wDRZrpq5n4r/wDJMvE3/YLuP/RZpS2ZpS/iR9T4R8D+G18TXU9kupR2lykDSQRvGW84hSSM8AcD3PIwDWAOlafh/wAQatoazf2Xd/Z/PVQ/7tW5GcMNwO1hk4YYIyazK+WdrKx/RUFVVSTk/d0t+vT/ADCu0+CX/JS9L+kv/otq4uu0+CX/ACUvS/pL/wCi2rhzL/c63+GX5M580/3Sp6H0Bfa3JaeJLLSG093S7yEnWVcghSSdnXaMAFuOWA5rZrNbQ9NbXxr3kuNQ8oReaJnAKDOFK52kcntWlX49VdNqPIumvr97/rofn0VK7uFZ5/5GNP8Aryb/ANDWtCs8/wDIxp/15N/6GtFH7Xown0K2m63Jd+Ir3R5NPaBraMSCTzVfKliBuA+4TjIBOSOeK2azdK0PTdLvby8sYXimvZDLcEzOwdz1bBOAfpWlRXdNy/drSy+/r1YQUre8Z+qf8fumf9fJ/wDRbVWu9bkt/E9porWDFLpWKTiVSflUsTs67BgAsccsBzVnVP8Aj90z/r5P/otqb/Yem/2+2vCFxqDRiJpRM4DIM4BXO0gZPbvWsXTUV7RX9129bu3Vfr6EtSu+XuaVc98Sf+RB1v8A683/AJV0Nc98Sf8AkQdb/wCvN/5UYD/eqX+JfmjVHzn4K8Nr4lmu7ZNSitbqGBpYYmjLedtVmIz24X3OSMA8458dK1NC8Qavokdwml3fkC4A3/u1YggEBlJB2sAzDcMHk1l1+1O1lY/R4Kqqk3J+7pb9en+YHpWr4U0qDW9dg0241BLBZjtWVo9+W7KBkDk9yQPeso9KvaJq19o199s0+VY5ShjbfGsisp6gqwII6dR2qo267GddTcrU3aVnb8PUZrNhLpesXmmTMrS2k7wOyggEqxGRnnHFVKmvrq4vr2a8u5nmuJ5DJLIx5dickmoag6Ic3KubcnsIYri+ggnuVtYpHVXmZSwjBPLEDk49q0vGegv4b11tNa5W6XyY5o5VXbuR1DDjJGecHBI96zbC7ubC+gvrOUxXEDiSJx1Vh0PNTa1ql9rF8bzUJhLNsWNdqKiqijCqqqAFAHYCrla3mctFVeaLT9223n936/IpUHpRRUrZm1T4oev6M6DxR4cTRtM0nUrfUo7+21KNyrpGU2MhAZefr3wfbpXP1qa54g1fW47ePU7vz0twfLAjVeSACx2gbmIVcsck4FZdErX0Fh1VVNKq7y1/PTounkMf/XR/j/Kujl8Nr/wg6+JrfUo59tytvcWwjIMLMGK8nrwvPGPmGCTkDnH/ANdH+P8AKtefxBq8+gxaHJd5sIiCsYjUEgElQWA3EAsxAJwMmq0tqZyVVy/du3vK/pZeX+Rl10fwx/5KJoH/AF+p/Wucro/hj/yUTQP+v1P61x43/dqn+F/kLMP91qf4X+R9I6zrcmm6xp1ibBpo72QRCVZVBDHPROrAAZY8AD1rZrNu9D0261u31qaFzf28flxSrM64TOdpAOCM+orSr8aqOm4x5FrbX1+9/ofncVK7uUPEf/Iu6n/15y/+gGvl3wF4fj8T6zFpLanFYSyqBAXjLeY5wAvUAepJPQcAnAr6i8R/8i7qf/XnL/6Aa+UfDeu6poMpuNLuRBJIiqxaNXBwQwOGBGQQCD1BFfd8E29nV5trr8mfQ5IqkoVlSdpWVvx8mUZUaKV4m+8jFT9QabTpHeSRpJGLu5LMxOSSepNNr7M+vR9PeAbmWz+FOj3UNv8AaHjsUIjMixg88ks3AA6k+groPD2pDV9FtdSFu8AuE3BGOcDJGQe4OMg9wQa53wLpllrHwm0jTdRh860nskEke4ruAOeoIPUV1dlbRWdpHawb/KjXau9y5x7kkk1+O5i6ftqqt73PL7rvz7+XzPzGSl7TyJqz9POL7VSFLETrwOp/cpWhWfYKHvdVRs4adQecceSlclL4Z+n6oUt1/XQr+F9afWortpLFrSS2n8l180SqW2gkBl4JGcEDoQRk1sVneH9F07QbAWGlwvDbKcrGZWcL9NxOK0aVd03UbpK0en9Xf5sUFJRXNuUG/wCRiT/rzb/0MVV03W5LvxFe6PJp7QNbRiQSeargqWwNwH3CcZAJyRzxVpv+RiT/AK82/wDQxTNL0PTNLvry9sYXimvZDLcHznYO56ttJwD9PpWzdNRfOtbK3r9/+ZNpX07mlVPXP+QLff8AXtJ/6CauVT1z/kC33/XtJ/6Cawo/xI+qLn8LMDWdT/sjSI7w2k1yN0aFYsfKGIG4knoM/WtMjBxVaW2gvLBbe4jEkTKuVPfGCP1AqzX6PK3zPxhhVe8/1tn/ANfcX/oVWKr3n+ts/wDr7i/9CrGt/Dl6P8jry/8A3ul/iX5k+s63JpusadYnT2mjvZBEJVlUEMc9E6sABljwAPWtms270PTbrW7fWpoXN/bR+XFKszrhM5KkA4Iz6itKvz+o6bjHkWttfX73+h+txUru5meKP+QHP9U/9DWsrWdT/s6ewjNrNMLy6W33pjbEW6M2fy4zWr4o/wCQHP8AVP8A0Naq3VtBcmPz4w/lSrKmezqeDX1fDzX1d3/mf5I+F4t/3in/AIf1Jap63/yBr3/r3f8A9BNXKp65/wAga9/693/9BNe5S+Nep8nHdEeuan/ZdvbzG1muBNcxW58vAEe9wu5snoCR0ya0KhuraG6hEVxGHQOjgH+8rBlP4EA1NUtqwAKyLW6Nj4X+2Lby3JhhdxFFje+CeBkgfnWvWfoyLJokMbjKsjKw9QSc1cfhfqv1Gtixp1yt7p1teKpRbiFJQpPIDKDj9asVHbwx29vFbwqEiiQIijsoGAPyqSodr6EnoXwfaRfDerNFGJJBqEhVC20MfKjwM9q3fAuv3XiTR5dQudL/ALPC3UsEYFwJllWNtpkVgB8pYMBxzjPQisX4M/8AIA1P/sJP/wCioq7HTLG00zTrfT7GFYLW3jEcUa9FUdBX6Rl/+60/8K/I92j/AA4+hYooorsNTI8O/wDH5rf/AGET/wCiYq16yPDv/H5rf/YRP/omKtegDF8YxmbTbaISyRF763G+M4Zf3i8gnvTv7Dk/6D2s/wDf5P8A4ineKf8Aj1s/+whbf+jVqv4h1DVrPxD4ftrNbQ2N7cSw3XmKxkyIJHTaRwBlOSc+1AE39hyf9B7Wf+/yf/EUf2HJ/wBB7WP+/wAn/wARUXgTUdT1Tw8tzrAthfLc3EMn2ZWWP5JnQbQ3PRR160nxC1S+0XwXqmqaYqte28BaEMm4FsgDjIz19RQ9AWpN/Ycn/Qe1n/v8n/xFH9hyf9B7Wf8Av8n/AMRXltt8X9a0nUpNI1zw/PdXS3kkZyUt5YowUUBkDOrMSxYbWwU2nqcVp3fxZ1Wx06W81DwgkeNgiWHUDICzGH75MS7VAnXJ55U8dDQB3/8AYcn/AEHtZ/7/ACf/ABFH9hyf9B7Wf+/yf/EV5fD8ZL+9vrKaHRI7ezaGV5rQXAlvCyGHHyAAKjB22tk7uDx0rQ8GfGI+IPEOl6TN4cNkt8xTzvtokw20sMKq5PTBJ2gHPpQtQbPQP7Dk/wCg9rP/AH+T/wCIo/sOT/oPaz/3+T/4itiigDH/ALDk/wCg9rP/AH+T/wCIo/sOT/oPaz/3+T/4itiigDH/ALDk/wCg9rP/AH+T/wCIo/sOT/oPaz/3+T/4itiigDH/ALDk/wCg9rP/AH+T/wCIrD8e6CW8FaysutatLG1lKrI0y4YFSCDha7SsTx7/AMiVrH/XnJ/Koqu0H6FQ+JHzovwh8E7R/ot70/5+mpf+FQ+Cv+fW9/8AApq1vHmuXOjR6bHZX1nBdXc3lxQ3EefOPHG4sAigZJbk9AAScV1Nfz5PNMyhTjUdaVpXtq+h+lLF1nJx55aeb/zOA/4VD4K/59b3/wACmrnfiB4T0nwFoSeI/DJurXUop1jjleXzAFYENweOlew157+0F/yTxv8Ar7i/rXXlWaYyvjKdKrUcot2abumuzNqNWpUqwhOTabV02+6PJP8AhZvjj/oOyf8AfmP/AOJo/wCFm+OP+g7J/wB+Y/8A4mnaN4dsLz4b6trU1pdx3lp+8guTJ+5kxIitHjGAQGzgnJ4wMA1xtfo0stwkbfuo/wDgK/yPrqWDwNVyUaa912eh2H/CzfHH/Qdk/wC/Mf8A8TUR+JHjT7Ys39tv5nlld3kx9Mg4+7XKU0/60f7p/mKI5fhP+fUf/AV/kVUyzCafu1v2Oy/4Wb44/wCg7J/35j/+Jo/4Wb44/wCg7J/35j/+JpfFHh2wsPAeja1DaXdpeTy+VOs8m5ZlMYdZE4Awefuk44B5rjqJZbhIuzpR/wDAV/kTQweBrR5o01u1t2OquPiT41eSBm1tyUkyp8mPg4I/u+hqb/hZvjj/AKDsn/fmP/4muMl+9H/v/wBK7TTvDthc/DLUdcktLuK9tnVobkyfuZl81UZAMYBAbOCdx6gYBp/2bhZL+FHT+6v8jOeDwVFvmprWSW3ewn/CzfHH/Qdk/wC/Mf8A8TVfUviD4w1CwmsrzWHlt512SIYkG5T1HArl6Run4j+dEMBhYyTVKN/8K/yNq2W4RU5NU1s+gtFdl8MvDlh4hk1KLULS8dI4G8u5hk2pbvsdl3jB4JUDJwo5yckVxo6V2PmSTN4eynUlTS1ja/z+YHpQetB6V0Pw+0u11jxPDZ31jd3tuVZpI7ZiHUcfPgAswGckKMmnG8tCK8adKXPJaJN7+nmc9RWj4nsYtL8SanpsDl4rW7khjYsGJVWIBJHB4rOqeZm8KVOcVJdfU9o+GHw78MeIPBlpqmpQXLXMrSBilwVHDkDj6Cum/wCFQ+Cv+fW9/wDApqi+FF0LH4Ox3jXMNqIEuJDNMpZI8Mx3MByQPQV1HgfUrrV/DsWoXUsMxkkfy5I1C7o93yllBIVsdRnivzHM8xzCGIrShVaiptbvzPga2KqxrSgpvd9X39TnP+FQ+Cv+fW9/8Cmryf4xeG9L8MeJLaw0mOVIHtVlYSSFzuLMOp+gr6Xr5/8A2jv+R0s/+vBf/Q3rs4azPF18byVajkrPRs7srqVKuLhGcm1ru32Z5lRXY/EHw7YaNpGh3lpZ3dlNdpItxBcyb2DJswwOBkMGzlcr2ByDXHV+hyvF2Z9Zh/ZV6aqRWmv4O3c7H4Q+HdL8TeK30/Vo5HgW1eQCOQodwIHUfWvXf+FQ+Cv+fW9/8Cmrzn9nf/kfJf8Arxk/9CWvXbLXLm4+IN3okV9Zz21vCWmiWPa8LEKUG4tl2OWJwMAFec18FxDjMbDGyjRqOKUU9Gz5LN686GLlGMmlps32XmZH/CofBX/Pre/+BTVheO/A2g+D/DcviTQVurfUrKWJ7eR5y4UlwM4PB4Jr1yuJ+OH/ACTTUv8Aeh/9GLXi5dmuNq4ulTqVW4uSTTejTexyU61Wc4xlNtNq+rPGP+Fm+OP+g7J/35j/APiaP+Fm+OP+g7J/35j/APiaXwj4dsdU8Ga7qN1aXaz2kMktvdrJiEMgU+WwxgEgn7xGeAuTmuOr9KeW4RW/dR/8BX+R9fSweBqSlGNNe67bHWz/ABH8aXEL282tyNFKpjdfKj5U8Efd9K9Oh+FvhAwofs95yoP/AB8t6V4Kv3l/3h/OvpvxHeX1hoCXWniAyK8IfzQSNjMqtgDvg8dq5cRTjh+WNBKF+yS/I/OfECtVy2rQWCm6fMpX5W1e1rXsYH/CrPCH/Pvef+BLUo+FfhDI/wBHvP8AwJau3PWlX7w+tcP1ut/Mz86/t/NP+gmf/gcv8yj4R0hbfw3ZQW+oX8UMaFERZRhQGIA5Fav9mv8A9BTUf+/i/wDxNZEmorpPgF9Re9hslgQsZ5YjIqDzMfdBG484Az1IrT8KXl3f+HbK8vjCbiaPc5hIKnk46EjOMZAJAORmvg8a6vtKlW+nO1t8+x+j4ZqVOHNu0mSf2a//AEFNR/7+L/8AE1S0/T3N9qQ/tLUBidRkSLz+6Tr8tbtZ1k2271ZtyriZTlug/cp19q5aVefLPXp2XdG8qcboX+zX/wCgpqP/AH8X/wCJo/s1/wDoKaj/AN/F/wDiayfh5rdzr2l3N5NeWl7CJ9lvPBH5fmKFGSU3EqN2cZ5IwSK6aivKrRqOnJ6ry/4AQUJxUkYTae/9vKv9pah/x6E58xc/fHH3au/2a/8A0FNR/wC/i/8AxNK3/IxJ/wBebf8AoYrG8N65c6l4t1jTxfWd3aWWUIjj2NFLu+594l8L95sAbuB3xq3VqR5k/hSe3/AItCLs+rNj+zX/AOgpqP8A38X/AOJqrrOnuuj3rf2nqDYt5DgyLg/Kf9mtqqeuf8gW+/69pP8A0E1jRrz9pHXquiLnTjysw4dPbyU/4mWofdH/AC0X0/3ad/Z7f9BLUP8Av6v/AMTVXxHeX1hoC3WniAyI0QfzQSNhZQ2AO+Dx2rYPBNfokpS3Pxy7KP8AZ7f9BLUP+/q//E1V1GzkjFsw1G/J+1RDmRePm/3a2Kpat9y1/wCvuL/0KiE23ZlQnKMk09SXyLn/AKCuof8Afa//ABNHkXP/AEFdQ/77X/4mqWq3l9b65pFvCIPslzJIk+4EyZEZZdvYDjmtWuZ4WiknyR18l/kdX9pYz/n7L72ZOvQXH9lybtTvmBZBguuPvj/ZqydPbP8AyEtQ/wC/q/8AxNN1/wD5Bcn+/H/6GtQ+Iby+s59M+yCDypr6OG58wEtsbj5ccA57muilBRgo00ldvol2MauIq1rOpJt+buT/ANnt/wBBLUP+/q//ABNVdYsGXSbs/wBoX7YgfgyLg8H/AGa2Kp61/wAge8/64P8A+gmnCpLmRnB+8i//AGKn/QR1H/v6P/iaP7FT/oI6j/39H/xNZnxB1y40Wzsvsd9Z291czeVDFcR7vPbGduSwCKOrMeg6c4rpx0GcZx2r4SeNxsacajqO0r/gfqiy3AuTj7KOnkjL/sVP+gjqP/f0f/E1S0LR0fSbdv7Qv1yDwJRjqfauiFc1fakuj+BDqLXsNksKZM0kRkC5fGAoI3Mc4Az1Iq6OPxlSPLGo7tpffcUsswUX/Cjaz6I0P7FT/oI6j/39H/xNH9ip/wBBHUf+/o/+Jp/he6u77w9Y3l8YDczQh5PJIKZPpgkfkSM55rSrGeYYyEnF1Hp5lRyzBSSfso/cjf8AhXorNpOpBNY1SILqDDCSrz+6j55Wuv8A7Dk/6D2sf9/k/wDiKwvhcJG0PV1ikEch1BwrldwU+TFg471f+Gd9reqeGF1LW7qC5a5mkktHitvIJts4jLLub5mA3dejAdq/esknKeXUJSerhH8kfIYuEYV5xirJNl7+w5P+g9rH/f5P/iKP7Dk/6D2sf9/k/wDiK2KK9Q5zC8Iwm3fWITPNOV1A/vJSC7fuoupAFbtZHh3/AI/Nb/7CJ/8ARMVa9AGR4p/49LP/AK/7b/0atapMZIJKkjp7Vj+MIYbjTraC4iSWKS+t1dHUMrDzV4IPBqX/AIRrw7/0ANK/8A4/8KANNTGowpUD2oYxsNrFSPQ1mf8ACNeHf+gBpX/gHH/hR/wjfh3/AKAGlf8AgHH/AIUAaDR27OJGjiZwchiASDjH8qGjt2Qo0cTKwwQQCCPSs/8A4Rrw7/0ANK/8A4/8KP8AhGvDv/QA0r/wDj/woAviK2WTzBHCHwBuCjOB0oSG1jKFIoVKZ2EKBtz1x6Zqh/wjXh3/AKAGlf8AgHH/AIUf8I14d/6AGlf+Acf+FAGpuX+8Pzo3L/eH51l/8I14d/6AGlf+Acf+FH/CNeHf+gBpX/gHH/hQBqbl/vD86Ny/3h+dZf8AwjXh3/oAaV/4Bx/4Uf8ACNeHf+gBpX/gHH/hQBqbl/vD86Ny/wB4fnWX/wAI14d/6AGlf+Acf+FH/CNeHf8AoAaV/wCAcf8AhQBqbl/vD86xPHrL/wAIXrHzD/j0k7+1T/8ACNeHf+gBpX/gHH/hXOfFDw/oMHw48RzQ6JpsUqaZcMjpaoGUiM4IIHBqZq8Wi6avNI414opVXzYkkxyNyg4/OpK+NFnm2jM0n/fZpfOm/wCe0n/fZr8d/wBS/wDp/wD+S/8A2x+y/wCrtX+dH2VXnv7QX/JPG/6+4v6187+dN/z2k/77NBkkYENI5HoWNdeA4TWGxEK3tr8rvbl/+2HHI6tGUanMnZp/ihBJIIzEJHEZOSm47SfXFNozz1oya+v0Ppr1f5V9/wDwApp/1o/3T/MU7JppJ80cn7p/mKpWM6rq6aLddf8AgEjSSMio0jsqfdUsSF+g7U2jPvRk1Ohper/Kvv8A+AMl+9H/AL/9Kl8yTyjF5j+WTuKbjtz649ailJ3R8n739KfnnGap2sjODq80tFv38l5BSN0/Efzpcmgk46nqKI2uhV3V9lLRbPr/AMAckkiBhHI6BhtbaxG4eh9RTaCfejJqdDW9X+Vff/wAPSnRySRSCSOR43HRlYgj8RTSTigt3JqtLGTdX2q0Wz6+nkFFGaMmp0Nb1ey+/wD4B9KfA/Y3w0sFfaQXlyD0P7xq7aNYo02RqiL6KABXA/BXTdPufh3YS3FhazSF5cvJCrE/Oe5Fdn/Y2kf9Aqx/8B0/wr8izdUvr1a8n8T6efqfnVfm9rLTq/z9C7uX+8PzrwD9o4j/AITSz5H/AB4L/wChvXuX9j6R/wBAqx/8B0/wqhDo2jvrd4r6TYMqww4DWyEDJkz2rTJ8bRwFd19ZWW2i3aXdmmExUsLXjV5b2v18n5Hyg8rSbfMlZ9o2rubOB6D0FN3D1FfXv9g6H/0BdN/8BE/wo/sHQ/8AoC6b/wCAqf4V9L/rnR/59P70e9/rHL/n1/5N/wDanhX7O7D/AITyXkf8eMn/AKEtfQQjhEplEcYkPVwoyfxrnNY0fSItU04R6VYIGEu4LboM/KOvFP8A7K0v/oG2f/fhf8K4cXh4ZzJYtScLq1rX2b80fAZ9xUqeNkpUu3Xy9Do9w9RXFfHAj/hWmpcj70P/AKMWtL+y9L/6Btl/34X/AAqrqOl6X/og/s2zwbyEEeQvI3jjpWWHyaGFqxr+0vyu9rb217nnYXi1Trwj7Ldrr5+h8wrKyxtGsrBGxuUNgNjpkd6buHqK+vf7B0P/AKAum/8AgIn+FH9g6H/0BdN/8BU/wr0/9c6P/Pp/ej9Q/wBY5f8APr/yb/7U+Q1I3LyPvD+dfWEO028YO0jYvX6UusaHoq6ReMuj6crCByCLVAQdp9qtWujaQbaI/wBlWJOxf+XdPT6Vz4riijXgpezatft5HxvFNCefTpP4ORPzve3p2INy/wB4fnSqy7h8w6+tWf7G0f8A6BNh/wCA6f4Uo0bR8/8AIJsP/AdP8K4v9YKP8j/A+V/1Qn/z9X3f8Eg8NiN/D9ukgRlIbIYAg/Ma0kEaIEQIqjoFwAKxtA0nSn0mFm0yyZiX5NupP3j7Ve/sfSP+gVY/+A6f4V4WLdKVebu9308/U+ww8ZQpRj2SLu5f7w/OqGnFft+qZI/4+E/9FJTv7H0j/oFWP/gOn+FUdO0nSmvtSDaZZELOoAMC8Dyk9qimqXLPV7dl3XmXJyutP6t6GxEkMQKxJHGCckKAP5U/cv8AeH51S/sbSP8AoFWP/gOn+FH9j6R/0CrH/wAB0/wrK1J/af3f8Er3u39fcNLD/hIk5H/Hm3/oYq4kcKOzpHGrt95goBP1Nc7qWlaWuuxKum2YX7KxwIFxnePanf2Vpf8A0DbP/vwv+Fe9RyaGJowqKo1ddv8AgnzOO4jWCxEqLp3t591fsdHuHqKp64R/Yt9yP+PaT/0E1kf2Xpf/AEDbL/vwv+FVdW0vTV0q7ZdOswRA5BEC8HafatqfD0VNP2vX+X/7Y5HxdGSt7L8f+AaMJU28YO0jaOv0qTcv94fnViDRtIMMf/EpsSdo/wCXdPT6U7+xtH/6BNh/4Dp/hVPiCjf4X+Bl/qhP/n6vu/4JV3L/AHh+dUtWZdlryP8Aj7i7/wC1Wv8A2No//QJsP/AdP8KzvEGk6UlrAU0yyUm6iBxAo43DjpW+FzujVrRpqL1duhliOFp0KUqrqX5U3t2+ZMdpIJwSOlLlfUfnVP8AsnSv+gZZf9+F/wAKP7J0r/oG2X/fhf8ACvZtDv8Ah/wT5XQZr5H9lycj78f/AKGtX22k84PNY2uaXpiaZIyadZqd6ciBR/GParx0nSsn/iWWX/fhf8KtqHIter6enmPSxbyvqPzqprRH9j3nI/1D/wDoJpP7J0r/AKBtl/34X/Cqms6Xpi6ReMmnWasIHIIgUEHafaimoc61/D/ghCykjrJI4ZQPNjjkx03KDj86flfUVzg0rS/+gbZ/9+F/wo/svS/+gbZf9+F/wr5f/V6P/P3/AMl/+2PtP9b4/wDPn/yb/gHR7h6is7Qljk0O3SRUdSpyGAI+8azRpWl/9A2y/wC/C/4VS0TTNNbSoGbT7RmIOSYVJ6n2rVcPxVNr2vVfZ9f7wv8AW2Ld/Zfj/wAA69BGihUCqo6AcAUu4eornP7K0v8A6Btl/wB+F/wo/srS/wDoG2X/AH4X/Csv9XY/8/f/ACX/AO2H/rfH/nz/AOTf8A9X+E7L/ZWqfMP+Qk3f/plFXYqY1UKpUAcADtXm/wAINC0O40PUWn0bTpWXUXUF7VGIHlx8ciu1/wCEb8O/9ADSv/AOP/Cv2fKaXssDRp3vaMV+B5tSt7ebq2tza/eam5f7w/Ojcv8AeH51l/8ACN+Hf+gBpX/gHH/hR/wjfh3/AKAGlf8AgHH/AIV6BAzw5zea3j/oIn/0TFWxWH4Tt7e0k1m3tYIoIU1E7Y40Cqv7qI8AcDmtygDJ8U/8etn/ANhC2/8ARq1yfjjSPFN38SNA1LTftEmmW4jDokqrEjebmVpPnDcx8DaGyRggA11HjGZLfTbaeTdsjvrdm2oWOPNXoACT+FO/4STS/wDp/wD/AAXXH/xFHUOhsVV1eyg1HTLiyuIzJFKhVlDFc/iCCKo/8JJpf/T/AP8AguuP/iKP+Ek0v/p//wDBdcf/ABFAHmtl4X8f6HpEDeH7i7t7n+yraGa3eeKZGufKm82QmQk7g5i6HB9xmotVj+NlvdarDZzT3VvFKFtJFS1DTRg/KQSwwSPvkrwegIr0/wD4STS/+n//AMF1x/8AEUf8JJpf/T//AOC64/8AiKAPN3sfixp8Y+yzahNDcNPNJFHJavJbytJMYkVnwDFzEW6nHTHIqne6b8WVe3EI1BZrZ55ojby27wfOs33g7h2fc67RnaFx0Ir1T/hJNL/6f/8AwXXH/wARR/wkml/9P/8A4Lrj/wCIoeoLQPBLa03hTT28RRNFqvlf6SrOjENk9SgC5xjpWxWP/wAJJpf/AE//APguuP8A4ij/AISTS/8Ap/8A/Bdcf/EUAbFFY/8Awkml/wDT/wD+C64/+Io/4STS/wDp/wD/AAXXH/xFAGxRWP8A8JJpf/T/AP8AguuP/iKP+Ek0v/p//wDBdcf/ABFAGxXM/Ff/AJJl4m/7Bdx/6LNXv+Ek0v8A6f8A/wAF1x/8RXOfE/xBps/w48Rwx/bdz6ZcKN1hOoyYz1JTA/GlLZmlL44+p8dfCjUtI026vn1q6s4rWW32SRT25dpVKsPkIVsEEqdpwG45GK4wUKPlH0or5hqTSVj+hYOhCpKopq8rdV0ClHekpQOvTp60RjK+w62IpcnxrddV3R2ei6lo8Xwx1fTr27s2u5iDawfZz56Sh0O7dtwVKhhncNuCMHdXF0UUS5pW0FRdCk5NTXvO+6Cmn/Wj/dP8xTqQj96Dx909/cUKMuw6uIpae+t11R2vivUtHufAGh2MN3Z3GpW8pJ8i3MbJEYwCj5Uchx2LbsluOlcXRRRLmk72FQdCjHlU1u3uuruMl+9H/v8A9K7fTdR0iP4W6lpt3d2b3ksivawC3InjkEikkttwylM87gRjGDmuIlB3R9PvevtT6a5ktjKboVm7zWkk910SCkbp+I/nS06OOSaRIokLyOwVVXksSeAKUYu60Nq+Io+yl762fVdjs/hfqWj6c+qf21d2cdtNbtG8M1uXeUFHA2EK3IYqdp2g8HI21xQ6Vsnwp4o/6F3Vv/AN/wDCj/hFPFH/AELurf8AgG/+FYPE02kuZfeYwr4SFSVRVVeVuq6GMeldH8Ob220/xXBdXd3aWsSK2Wuoi6N6rkKxQkZAbacVVPhTxRg/8U7q3/gI/wDhSJ4X8SyIHTw/qrqwyGW0cgj8qqOJpx15l95FfE4Wq+R1Y2aa3XkQeJ5bGfxJqc2l/wDHjJdyvb4TZ+7LEr8vbjtWdWz/AMIp4o/6F3Vv/AN/8KP+EU8Uf9C7q3/gG/8AhUe3pfzL7zohjMLGKj7WOn95Ht/wqEp+DaCG2nupTHcBIYJRFJIdzYVXJAUnpnPFdP4Dtby08NwxX8Nxb3DSO7QSsG8nc2dikM3yjoMnP06Vx3wu8T6B4d8GWuka5qcWnahA8nm286srplyRkY44Irp/+FheCv8AoY7L82/wr8yzTDYueIrRhSk4ubd7Pz26WPga0OatKa7v8zqKo23/ACHb3/rhB/OSsX/hYXgr/oY7L82/wp2jeJdD1HVL650+++1w+XCheCGRwGBfIOF46ivOjgMVCE3KlJadn3XkZVPds3/WhF4CtNRhvNXuL6wvtPWaYCGG4uFmBUFv3m4O3zNnJ4UAbRzjNdXVD+17H1uf/ASX/wCJo/tex9bn/wABJf8A4ms68K9ao5uDXyfoRBwgrXKuu/8AIV036Tf+gisqKzuo/F0995s7Wktise1pMokgf+FexI6nvVjW9Us21PTmBuMKJc5tZR/CP9mj+1bL+9cf+Asv/wATX2GT06kcHFcr69PNn51xJrj5W7IvVU1DrZ/9fsP/AKGKZ/atl/euP/AWX/4mq1/qlmzWmDccXkJ/49pf74/2a7KtKfs5e69n08jy8CmsVT/xL8yTxJaajc+M9Ge3sL77LCRJNexXC7EwT+78suPvZ+ZtrcAAD06uqH9r2Prc/wDgJL/8TR/a9j63P/gJL/8AE18HUhXqRjFwfuq2zP1iLgm3fcfrX/IGvf8Ar3f/ANBNc/4+tdQvPDlnbadp95dyu6qWt5xGbdShHmkF03kZ+Vc/ewe1aWsatZNpF4oNzkwOObSUfwn/AGakttc00W0Q82b7i/8ALrL6f7tbYajiaajUhTbafZ9vIzrVqK92c0r+aNOFSsKKS5IUAl/vHjv708dazf7c0z/nrP8A+Asv/wATQNc0zP8ArZ//AAFl/wDia53gcV/z6l9z/wAg+u4b/n4vvRmXy3L+A5ls9Pm1Gcq2y2inELSnzDxvJGB688jIrQ8I21xZ+GrG2uzcGdI/nE+N4OSccMwwM4HzHgDmq2gatZLpEIJuDy3S1lI+8fRav/2vY+tz/wCAkv8A8TXRiIV/fpcjtzN7P0KpyhpLm6F+s6yz9q1fAYnzlwFOCf3KdPenf2vY+tz/AOAkv/xNZ9jrOnx3+pb5JxunUj/RpenlJ/s1lRwtdqaUHt2fdDqV6cLOUkl6lX4b2moWulXLajY3mnyTXG9bS4nE3lLtAADh23E4yx4yxPFdTWb/AG5pn/PWf/wFl/8AiaP7c0z/AJ6z/wDgLL/8TV18Ni61R1HSkr+TMoYrDQioqovvRX1P/kPw/wDXo3/oYrL0yzurfxFq1zJLPJbXKQGHzJNyqw3hlUfwj7v1zU99qlnNrsTRG4cC1YHFrLn747bak/tC3/uXf/gHL/8AE19dlylSwsITVnbr63Pz/O6c62OqTppyi7arVbIt1V1j/kE3n/XvJ/6CaT+0Lf8AuXf/AIBy/wDxNVtWv4G0q7UJdZMD9bSUfwn/AGa7INcyPKjha917j+5i/EG11C88P2ttpun3l5K8iqWt5xGbdSpzLgum8jsufvYPauogUrBGpLkhQCX+8eO/vWbBrmmiGMebN90f8usvp/u0/wDtzTP+es//AICy/wDxNfDVMPi5QVP2Tsm+j6n6rHFYZS5vaL70aVZniP8A49Lf/r7h/wDQxS/25pn/AD1n/wDAWX/4ms7X9Y0+S2gVJJiftUR/49pB0Yf7NbZdgsTHFU26crXXRnNmGLoSwlWMZpvlfVdipqtndTa7o95BLP5VvJJ58ayYjKtGQCy/xHOMela1Uf7Vsv71x/4Cy/8AxNH9q2X964/8BZf/AImvt3Co0ly7eR+WWfYTX/8AkFyf78f/AKGtQeIrO6up9MltZZ1+z38ckqRybVePkNuH8QA7VFrmp2b6bIqmfO9OttIP4x/s1eOq2WfvXH/gLL/8TVqE4xTS6vp6Ds7bF2qeuf8AIGvf+vd//QTTf7Vsv71x/wCAsv8A8TVTWdTs20i8VTPkwOBm2kH8J/2amnTnzrR7hGLutB/iazuryythZyzpJFeQSlYpNm9VkUsG9Rtycd8VrVR/tWy/vXH/AICy/wDxNH9q2X964/8AAWX/AOJpOFS1uX8BWfYvVjw273fhN7WOWaJ5YHVXhfY4JzjDdj71aGq2X964/wDAWX/4mqeianZppUCsZ8gHpbSHuf8AZqo05qL0e6/UaTS2L+ixzw6NYw3WfPS2jWXJyd4UBue/Oat1R/tWy/vXH/gLL/8AE0f2rZf3rj/wFl/+JqHTm3flf3E8r7Hovw4ivZ/AfiKHTZPKvpLmdbZ842yGCMKc9sHFaXwb0zXNJ8LS2mux3KTfaS0X2mRWlKlE3Ftruo+cPjB5GCRkmsj4Q67p9voeorJ9sy2ouw22UzceXH6J7V2v/CSaX/0//wDguuP/AIiv0bL7rC0/8K/I9yiv3cTXorI/4STS/wDp/wD/AAXXH/xFH/CSaX/0/wD/AILrj/4ius1Dw7/x+a3/ANhE/wDomKtesLwlcRXUmsXEO/y31A43xsjf6qIcqwBH4it2gDJ8Uf8AHrZ/9hC2/wDRq1dudQsLa7gs7i+tobm4JEEMkqq8uOu1Sct+FUvFP/HrZ/8AYQtv/Rq1i+LfDmq6x4x0S+jj0ptJs2WW5Em5bmSRH3R4YKcop+bbkZbGTgYIB2FMnmigjMk0qRICAWdgBknA5PuQKfWX4u0k654Z1DSVkWKS4gZYpGGRHJ1RvwYA/hQBdgvrOeTy4Lu3lfLrtSQE5Q4cYH90kA+hPNT15Hp3wjvrcyrJrgCSiB2MDSRMJiC104KkHEkqxvjP8JzRZ/DTxOkLSTeIninijX7ItvfXDrFKDDul+dvmZxHISGyAXx3JpiueszSxQp5k0iRpkLudgBknAHPqSB+NHmx+d5PmJ5u3ds3DdtzjOPSvCdF+HXjbWLDdqEx0xVu4Wihur+eRoWj8hmuFAZgzs0b/ACsdoJyOpzv6Z8MvEJlC6rr2bMlPMtoL65IbagBbeSG+dxvIzgHjmkM9aory/wCF2geLNJ8a3za39pmtYrNoft0t07/bJDIpVghcgbVUqCADjryTXqFABRRRQAUUUUAFcz8V/wDkmXib/sF3H/os101cz8V/+SZeJv8AsF3H/os0pbM0pfxI+p+fNhY317HK1nZ3FyII/MlMURfy0H8TY6D3NQV1Xw18SWPhq7uLq9F/IWjwkUBUxy/KykOG6H5uHHK88HNcrXyzSsj+i4Tm6kotaK1n37/cFKO9JSjvRHcK/wAHzX5onWxvWsH1BbO4azRxG1wIj5asf4S3QH2qvXWaP4ksbHwDquhOt/LdXy+WqEqYEHmI4dT95T8pBXkNweMVydOSStYKM6knLnVrPTzXcKaf9aP90/zFOpp/1o/3T/MUkOr09UWrmxvra2gubizuIYLgFoJJIiqygdSpPB/Cq9dX4i8SWN/4J0vQrdb+Se1m855Lkqdn7sIUVhyy8AjIG0DAz1rlKckk9BUJznG81Z3f56DJfvR/7/8ASrYsb46edQFncGzD+Wbjyz5Yf+7u6Z9qqS/ej/3/AOlddp3iSxtfh7qOgMt/LdXm1QrFTDHiVXDqfvL0IK9CcHPGKaSa1MpznBvkV/eX3WV38jlK0PDX/IyaX/1+w/8AoYrPrQ8Nf8jJpf8A1+w/+jBWNT4GXjP93qej/I+t7u8tLV41urqCAyvsjEkgUu3oM9T7Cpq5zxtouoa1NYR20entaRyk3gnysrplSERgDtBKgt0JwBkV0Z61+KThBU4yT1d7rsfm8W+Zq2g2T/Vt9DWfpt1bWfh2zuLy4ht4Vt490krhFHA6k8VoSf6tvoa5vVbDUtS8E2drpJslumjhIe6XIRcDLLwcPjocHBOa1oQjOPLJ2Ta/UU207rszpUZXRXRgysMgg5BHrS1U0e0Ww0m0sUjSJbeFIgisWChQBgE8n6mrdc0kk2lsWr21Pl34qRyTfEvWIoo2kke5CqijJYkDAA7muavbW6srp7W8t5ra4jOHilQoyn3B5Fdd8QLiK0+Lt/dTtdJFFeq7tbOElAAGSjHo3pWX8QNctvEHiEahaRypGtrDb5kRUZzGgXdtUkLnHQGv2rApfVKb/ux/I+6y6c/Y0Y293lWvnoc/XuP7NH/IH1n/AK+I/wD0E14dXuP7NH/IH1n/AK+I/wD0E15PE3/IsqfL/wBKRhn/APuq9V+p6ra3lpdNKtrdwTmJtkgikDFG9DjofY1PXN+DNF1DTLrUrrUk08TXUg8v7HlUWJS2xNpAxjcSTySST6Cukr8vrwhCo4wd13PioNtXaMbXf+Qrpv0m/wDQRTfMj83yfMXzNu7ZnnHTOPSna7/yFdN+k3/oIrMi0lIvFM2tRrEpms1t5MD52IfIJPoBxX2eTJfU4X8/zZ+ccS/7/L0RqVV1DrZ/9fsP/oYq1VTUOtn/ANfsP/oYrtrfw5ej/I8rAf71T/xL8zcmvLSG5itZruCOebPlRPIA8mOu0Hk/hU9c3r2i3+oeKtLvVSwOn2pWSYNlZ3kUkp8wByq5JC5GSea6Svz+pCEYxcXdta+R+uRbbd0U9b/5At9/17yf+gmsyKSOKyieWRUXYo3McDkACtPW/wDkC33/AF7yf+gmub1zSo9Z0GKzZYiytDLGZBkKyMrZ+vBr6bh1J0537o+L4u+Ol8/0NilX7w+tIetKv3h9a94+MF8PzQ2/huGe4mjhiRWLvIwVVG48kngVpwTRTwpNBKksTjcjowZWHqCOtc8LW+vPApttNFl9sdT5JvE3xKwkzuI5zjGR7gVpeGNPbStBtNPZUV4UIfa5cFiSSckDOSSeg618LjoQ9pUnfXnenl3P1/CN+ypq2nKvyNKsBf8AkL6n/wBdk/8ARSVv1gL/AMhfU/8Arsn/AKKSu3h//eJf4f1R43FP+4r/ABL9SSOSOQExyK4Vip2nOCOo+tPrL8N6Umj2lxaxLEkUl3NOixjAVXbdj681qV9fJJPQ/OmM0/8A5GE/9eh/9DFakN5aTXEttDdwSzw482NJAWjz03Acj8ay9P8A+RhP/Xof/QxVbw/ouoWnijVNVvksBHPmO0+zZUpGW3EMuACzH5mbJ5wBgCvkM3hCWJqOTtZK3nsfpfDzay+nZd/zZ0lU9c/5At9/17Sf+gmrlU9c/wCQLff9e0n/AKCa8ej/ABI+qPcn8LM5ZI4rVJJZFRAq5Zjgc4AqWsnxBpMes6GtmyxFg0UsZkGQrKwIP14Nax5JNfo8kj8YCqWrfctf+vuL/wBCq7VLVvuWv/X3F/6FTp/Ehx3LTyRo6I8iqzkhATgsQM8evFPrM1PSku9a0rUwsQlsXkO5h821kKkD05IP4Vp0mlZWEUNf/wCQXJ/vx/8Aoa1dlkjjK+ZIqbmCruONxPQD1NUtf/5Bcn+/H/6GtR69pKalNp022LzbG9S4R3GSoH3gPQkcVaScVfu/0H0NOqet/wDIGvf+vd//AEE1cqnrn/IGvf8Ar3f/ANBNTS+NeoR3RZkkjjUNJIqAkKCxwMk4A/E0+szxFpUerWlvGyxGSC7huI2cZ2lJFYke+AR+NadS0rCAVQ0RlXRoGZgqhSSScADJq/WRb2cOoeFTYzxpJHPC8bK4ypyT1HpVx+F37r9RrY1kZXRXRgysAVYHIIPcUtVdItmstJs7N2DNb28cTMOhKqBkflVqoaSehJ6L8GiBoGpljgDUnyT/ANcoq6/TNR0/VLc3Gm31rewhihkt5lkUMOoypIzXD/C23a88G67aKyq095NGC2cAtDGOcEHv2IrZ+GXh2+8MaBJpt5NCV8/dbwQyySpbx7EXYHk+YjKs3PTdjtX6Rl/+60/8K/I92j/DidTRRRXYamR4d/4/Nb/7CJ/9ExVr1keHf+PzW/8AsIn/ANExVr0AYvjFpI9Nt3hh86Rb63Kx7gu4+avGT0pf7R1z/oXT/wCBqU/xT/x62f8A2ELb/wBGrSa74k0fQ7u0tdSuWhkulmeP92zLtijMjsxAwoCqevXtQA3+0dc/6F0/+BqUf2jrn/Qun/wNSpfDOvWPiCxe7sVuYxHJ5ckVxC0UiNtDAFTyMqykexFTa/qtpoejXWrXxcW1rHvk2LubHsO5oBalT+0dc/6F0/8AgalH9o65/wBC6f8AwNSqGn/EDwjdWizza1aae5eRPIvpVglBjba/yseQDgZGRzV2fxd4VhExl8SaSghjWWTN5H8qNjax56HcuP8AeHqKAHf2jrn/AELp/wDA1KP7R1z/AKF0/wDgalZOhfEvwTrN3bWtlr1t51z/AKlZW8su2IyEG7q2JU4681e1/wAa+GdFeSG81a1a7jmiga0ilV5w8rqqDZnIyWHXsc0AWP7R1z/oXT/4GpR/aOuf9C6f/A1KW48U+Gbe/ksLjxBpUV3FIsUkD3aB0cjIUrnIJBBx7is+H4geD59OivbbXbO4WVEkSOOQGUqzBQdnUDLDORxnmgC//aOuf9C6f/A1KP7R1z/oXT/4GpVO98eeEbPykm12y8+VlRYFmVpAzIXAKg8cKetTyeM/CMUbvN4m0eERyCKQSXsalHIJCnng8Hj2PoaAuS/2jrn/AELp/wDA1KP7R1z/AKF0/wDgalbIIIBHINFAGN/aOuf9C6f/AANSud+J99rD/DnxGkugmKM6ZcBn+1odo8s84713dcz8V/8AkmXib/sF3H/os0pbM0pfHH1PzxX7o+lLWt4X8O6l4hNxHpv2YyW8XmFJJgjOACcKD1OFJ9B3NZI6V8v0vY/ole9JxVR3W+3+QUo7/SkpR3pxavsRWpy5Pje67d15CUVr2vh3Urrw1deIIfszWdqwEy+cPNUEhd2zrjLAe/boayKT03RcPfvy1G7aPbf7grd8HeEdW8WXdxFpP2ffbRhpPOk2cE8Y4PpWFXrn7NH/ACGNZ/694/8A0KvOzXFzwmDqVqaV1/ml3OHNJ1KGHdSE3dNdu/oY/wDwpzxl/wBQ3/wJP/xNH/CnPGX/AFDf/Ak//E17tY63Z3mrXGlxrcpcQKXPmwsiuobaWUn7w3cZrTr4WfFeYwdpRivk/wDM+bWd4x7T/Bf5Hy34x+H3iDwxpkWpap9jEBnWMeVNubcQccYHpXLV9B/tGf8AIiQf9f8AH/6C1eJw+HdRm8MT+IozbNZ28gSVRMPNTLBQxXqASQPf6V9nkWPq4/CKtVSvd7X6fM93K8TOtSdStUs3K3TsrdDIq1pNylnq1neSKzJBcRysB1IVgcD8qq0jdPxH869fSWjR6WIpSdGac3s+3b0Pez8bvD+f+QTqf/jn+NH/AAu7w/8A9AnU/wDxz/GvHfDnhzUvEAu/7O+zFrWIytHJMEdwAWO0Hk8KT6DHXkVjjpXz3+q2XL7D+9/5nlRyPByk4qTut9V/ke8v8bfD5Rh/ZOp9D/c/xrsNB1e6bRLFk0p2U28ZU+egyNor5Vb7p+lfTVlqVppHgmz1G+kaO3gsomdlQscbB0A5NcuL4fwNKCjCG77v/M+H42cslVB4V6y5r3s9renc3f7WvP8AoEv/AOBCUf2tef8AQJf/AMCEpqkMoYdCMilrzP7Hwf8AJ+L/AMz4H/WfH919x5B4q+HfibxP4m1LWrGKyjgnuGASW4wwI4OcD1FZv/CnPGX/AFDf/Ak//E17ho9xHa6Te3MokKRXE7sEQsxAY9AOSfYVc0XU7bVrM3VqJVVZHidJUKOjqcMpB7g1jX4ix2GnKnTiuSD5Vo+m3U/T8uzvGfVaS5/srou3oeB/8Kc8Zf8AUN/8CT/8TXffCPw/rnhGLU9PvbOG4lleKXMNwMBcMB1Hsa9Lqjbf8h29/wCuEH85K4sRxDicbQnSrRjay6PuvM0xWY4nERVOpLS/Zf5DftWpf9Ak/wDgStH2rUv+gSf/AAJWmaPrdnqlzdW1utzHLbbS6zwtGSrEhWGeoO0/lWnXiTfI+WVNJ/8Ab3+ZwpXV1L8v8jmdaudQOp6cW0sgjzcD7QvPyil+06h/0Cz/AOBK1c13/kK6b9Jv/QRVOLVLOXWZtIjkY3cMKzSLsOArHA+boT7Cvs8okng4Wiuvfu/M/OeJNMfLrovyD7TqH/QLP/gStVb+5v8AdaZ0wj/TIcf6QvJ3jitequodbP8A6/Yf/QxXbVmvZy91bPv29Ty8C/8Aaaf+JfmaX2rUv+gSf/AlaPtWpf8AQJP/AIErTdS1qz0/UbWxuVuQ9yyokiwsY1ZiQoZugJIPFaVfn8nypN01r/i/zP1pK7tzfl/kYus3WonR70HSiAbd8n7QvHymoLZdV+zRf8SsH5F/5eV9PpWrrX/IGvf+vd//AEE1W1TWLXRdIhvLyO5eIIN3kQmQqAm5mOOgABOTXoYPH1aEOWjBXb8+3qebj8roY1p12/d+RW26r/0Cx/4Er/hShdVyP+JWP/Alf8K243WSNZEOVYBlPqDTh1q3n+J/lj+P+Zxf6r4Hz+8wPDtxqKaNbqul7gN3P2hR/Eav/atS/wCgSf8AwJWoNOuo7Hw2l1JHNIqFvkhjLuxMhAAUcnk1c0jULbVNOhv7NmMMoO3cpUggkEEdiCCPwrjxM71J1HTVuZ667/ee3RgowjBS6eRF9q1L/oEn/wACVrJgOpSanqLrpgOZkyPtK8Hykrpqz9PYLe6qx6CdSeP+mKVeCxrw7nOnBXt5915mGOwNPGU1Sqt2uUduq/8AQLH/AIEr/hRt1X/oFj/wJX/CrmhazZ6xHO1qlzG0DhJI7iExupKhhkHnlSDWlXZPPMVCXLKCT9H/AJnlR4YwEldX+85dLjULXXQ0mlklrUgAXC9N45rR/ta8/wCgS/8A4EJTNT/5D8P/AF6N/wChiqlnqdneaje2FvIzT2RQTgoQFLgkYJ4PQ9K9alhKOPpRxFWHvNa2v3t3PDxeZYjKq0sJh37kdrq++v5svf2tef8AQJf/AMCEqprGqXjaReqdKZQbeQE/aE4+U1aqprH/ACCL3/r3k/8AQTWtPKMGpp8n4v8AzOb/AFlx70bX3EUNzf8Akp/xKyflH/LwvpT/ALTqH/QLP/gStN1HU7PSdOiur6RkjZo4l2oWJZiABge/ftV89a9Vvry/n/meBfyKX2nUP+gWf/Alap6pcXxS23aYR/pUWP8ASFOTu6Vs1S1b7lr/ANfcX/oVOnJcy91fj/mOL12D7TqH/QLP/gStH2nUP+gWf/AlaLvU7O11Kz06aRhc3m/yVCEg7Rk5PQcetXalu28fz/zFfyMTXLi+OmSBtNKjenP2hT/GKvG51DP/ACCz/wCBK03X/wDkFyf78f8A6GtP1LU7PT7izhupGWS8nEEACFtzn1x0Huau94pKPV9/LzHfTYT7TqH/AECz/wCBK1U1m4vjpF4G0wqPIfJ+0KcfKa2Kp65/yBr3/r3f/wBBNKnJc691b+f+YReq0G/adQ/6BZ/8CVpftOof9As/+BK0arqdnpccD3kjIJ50t49qFsu5AA46DJ6nirtTfS/L+f8AmK/kUvtOof8AQLP/AIErVLRLi+GlQBdMLDBwftCjua2qyrK8t9P8NC+unKQQRM8jBSxABPQDk/QVUZJxfu9V38/MaemxY+06h/0Cz/4ErR9p1D/oFn/wJWrFpcR3VpDdQkmKaNZEJGCVYZH6GpahyS+z+f8AmK67HZfCK91aPQ9REOiGUHUXJP2pBg+XHxXaf2hrn/Qun/wMSue+DJxoGpk8D+0n/wDRUVdL4Y8QaX4k059R0e4NxarPJb+ZsKhmjYqxGeoyOD0I5HFfo+X/AO60/wDCvyPco/w4+hH/AGhrn/Qun/wMSj+0Nc/6F0/+BiVsUV1mhheEZJpX1iS4t/s8p1A7o94fb+6i7jg1u1keHf8Aj81v/sIn/wBExVr0AZPin/j1s/8AsIW3/o1ad4i0Kx16GGG/8wxRmT5VbG4SQvEwP/AZG/HFQ+MVmbTbZbeRIpTfW+x3TeFPmryRkZ/MU/7L4j/6DWn/APgtb/47QAnhTQYvD9lNAt7dX0s8vmzXFwV3uwRUH3QAMKijgdqm8UaPb+IPD97ot07xwXcRjdkAJA+jAg/QgiovsviP/oNaf/4LW/8AjtH2XxH/ANBrT/8AwXN/8doBaHIP8H/DkmmT2clxds80izGQJEoWRZN4KxqgQDP8IXB69eagtPgxoFnqEN9ZarqsE9siLaMDEfIK7MEApgj92ODwMnArtvsviP8A6DWn/wDgtb/47R9l8R/9BrT/APwWt/8AHaAOc0f4YaJpq7Y7y/lULCFEjIdvltA2che5t48/jjFWpvh/pc3iI6xJe3xIu/tkVvuXy45S8buw+XcdxiTgkgc4xWz9l8R/9BrT/wDwWt/8do+y+I/+g1p//gtb/wCO0Csc94l+GHh7XtQjvrxrgSpeSXTYCEN5nlblIZTx+5TkcjnmsuH4M6Al+l3Jq2rTGNPLjV3TCL8nAO3OP3a/r612v2XxH/0GtP8A/Ba3/wAdo+y+I/8AoNaf/wCC1v8A47QM4sfBvQRqT3w1XVvNKeWuXQ7UIwVztyRgke2eKu2vwq0GFvmvdQmRLea1t0dkxBFKsodRhcnmZzk5PSun+y+I/wDoNaf/AOC1v/jtH2XxH/0GtP8A/Ba3/wAdp3YrGpBGsMEcK52ooUZ9AMU+sj7L4j/6DWn/APgtb/47R9l8R/8AQa0//wAFrf8Ax2kM165n4r/8ky8Tf9gu4/8ARZq/9l8R/wDQa0//AMFrf/Ha5z4n22vL8OPEbTatYyRjTLjeq2DKSPLOQD5px9cGlLZmlL44+p8Q+DvElx4anlubWxtJ53QCOSYNuiOCMjaRkEHlTkHjI4rEoXG0fSivl+lrn9ER92Tmqbu99unzClHekpRjnr09acUr7k1qkuT4Huu3deZt6f4luLHwve6FBZWgW9G2a5w3mMm5W2kZ2nBUYJGRkgHmsOiik9epUPcbcab1d3t/mFeufs0f8hjWf+veP/0KvI66LwP4x1LwheXM2m29rK1zGFfz1YgAHPGCPWvNzbCTxWDqUabV3/mjhzSNWvhnThB3bXbv6n0lo2grpus6lqf9oXV1JfuGdZgh2AfdVSBnaBwBnHXua2a8A/4XX4o/6B+k/wDfuT/4uj/hdfij/oH6T/37k/8Ai6+FqcL5lUfNLlv69vkfNRyXGR2p/iv8ztf2jP8AkRIP+v8Aj/8AQWrxi08SXFr4Vu/D8NjaKl3gTXGG8x1DhwCM7SQRwxGQCRnBrU8b/EbWfFWlRaZqFpYxQidZA0CsGyAfVjxzXH19pkOBq4HCKlVavd/ie7leFnSounWpu6lfddlbqFI3T8R/Olqzpdst7qlpZsxRZ544iw6gMwGf1r19I6tnp4irJUZtwez7dvU1PCfiW48Ny3M1pZWk08qFUllDbosqynGCMghjlWyDgZHFYVe4n4G6dn/kYLz/AL8L/jSf8KO07/oYLz/vwv8AjXg/6z5a1/E/CX+R5sc6wcZOaTu99O3zPDm+6fpX09pdpHf+C7WxmLLHcaekTlTyA0YBx+dci3wO04KT/wAJBedD/wAsF/xrrNDttRTRrJI7+3CLboqg2pJwFHffUzzPC46P7id+V66NfofnHiLmFLFxw/s76OW//bpsou1Qo6AYpao+Tqn/AEELb/wEP/xdHk6p/wBBC2/8BD/8XXPyr+b8/wDI/LrLuW9Nt2vNE1C0S6ntWmmnjE0JAkjyxG5SehHarXhzSo9E0eDTIZnmjhBCu6qGOTnnaACffqeprF0aTVo4bhI720AF1LnNqTk7v9+r/naz/wA/1n/4CN/8cr5rG5TiqlWpyyXK5X/rQ+/wef4GjQpwm3zRSWz7G5VG2/5Dt7/1wg/nJVHztZ/5/rP/AMBG/wDjlQ6cNWm1e9P261VhFDk/ZDgjL/7dcM8prYelOdSStbz7ryPRw2d4XF1Y06Tbfp5Fnw1oK6I1641C6vXvJjNI9wFL7j/tAAkAYAB6AACtmqHkav8A9BK0/wDAM/8AxyjyNX/6CVp/4Bn/AOOV59T95LmlUV/R/wCR6sfdVlH+vvKuu/8AIV036Tf+giq32KP+1f7S3N5v2fyMZ427t355qPW4dU/tPTt1/bE4lwRaEY+Uf7dHk6p/0ELb/wABD/8AF19llEUsHC0l17935H5zxJrj5ei/IvVU1DrZ/wDX7D/6GKZ5Oqf9BC2/8BD/APF1Wv4dS3Wmb+2P+mQ4/wBFPXeP9uu2rBezl7y2fft6Hl4Ff7VT/wAS/M1tS0Fb7xFYay9/dIbJSI7YBWiJPVsEEhscZHIHTqa2aoeRq/8A0ErT/wAAz/8AHKPI1f8A6CVp/wCAZ/8AjlfAT99JSqLTRaP/ACP1paNtR3/ruP1r/kDXv/Xu/wD6Caz9f0JfEGkWdpJf3NrFGySssIUiXA4VwwIZc849QKdrMOqjSL0tqFqQIHyBaEZ+U/7dQ202sfZosX1njYv/AC6H0/66V34LBVaseahJXi/Pt5o87HZlh8I0sRdc39dDfUYUAnJA6+tKOtYfnaz/AM/1n/4CN/8AHKBNrOR/p1n/AOAjf/HKr+wcT3X3v/I5P9Zsv/mf3MamnnVvB7ad9subIXCuhmtmCyKN5zgnpkcfjWnpFkmm6XbWEb70gjEatsVeB04UAD8BWX4di1V9GgZdQtVB3cG0J/iP+3Wh5Gr/APQStP8AwDP/AMcrlxUbTnTc1bmfff7j2KMlKMZpdP66l+s+wBa91VQxUmdQGHUfuU5pfI1f/oJWn/gGf/jlZNu2rRalqSLfWmfOTcTaHk+Un+3VYPBuu5wpyTdvPuvIxxuOp4SCqVbpXL3hTQk8P6c9ml9c3u+VpWmuAvmMx6lioG4n1PNa9Yfnaz/z/Wf/AICN/wDHKPO1n/n+s/8AwEb/AOOV11MlxdSTnJq7/rseZHiTL4qyk/uY7U/+Q/D/ANejf+hiq8NlHFqVzfqzGW4jjjcE8AJuxj/vs1TuP7Um1yPdfWoYWrci1OMbx231Y8nVP+ghbf8AgIf/AIuvp8Fh5UMPCnKSvbz737HxWb4inisXOrTejt+SL1VNY/5BF5/17yf+gmmeTqn/AEELb/wEP/xdVtWh1IaVdlr+3I8h8gWpGflP+3XVCK5l735/5Hmpa7lu9so9Q0v7HMzLG6oSVPPBB/pVw8nNZ8MOqeSn/Ewtvuj/AJdD6f79O8nVP+ghbf8AgIf/AIuk4rbm/P8AyC3mXqpat9y1/wCvuL/0Kk8nVP8AoIW3/gIf/i6r31vqTNaq1/bkG6ixi1PB3f79C5Ye85aL1/yLo03UqRhHduxcu7KO5urO4dmDWkjSIAeCSpU5/AmrVJ/Zepf9BO3/APAM/wDxdH9l6l/0E7f/AMAz/wDF15f9r4P/AJ+fhL/I9n/VrMP5V96KOv8A/ILk/wB+P/0Nam1GyjvfIErMPIuEnXaerKcjPtUWu6bqC6ZIW1KBhvj4FqR/Gv8At1eOl6ln/kKW/wD4Bn/4utP7Wwagn7Tq+kvLyH/q5j9uVfegqnrf/IGvf+vd/wD0E1b/ALL1L/oJ2/8A4Bn/AOLqnrmm6gui3zNqUDKLeQkC0Iz8p776VHNcG6kUqnVdH/kL/VzHx95xWnmiTUbOO/tlgmZgoljl+U85Rw4/VRVmqIh1TH/IQtv/AAEP/wAXR5Oqf9BC2/8AAQ//ABdejyrbm/P/ACPDt5l4VnaTGJtBjhbIV42U464JIqTydU/6CFt/4CH/AOLpugadqD6PbOupQKCpIBtSccn/AG6xxGIo4anzVJWu10fn5Hbgsvr41uNFXa+RYsbdLOxt7OMkxwRLEpbqQoAGfyqek/svUv8AoJ2//gGf/i6P7L1L/oJ2/wD4Bn/4uuF5vg3r7T8Jf5Hf/q1mH8q+9HoHwntYL7wnrNldR+Zbz30sUqZI3K0MYIyOehrpPBvhjS/CemzadpCzrbS3MlxslmaTYXx8oLEkAYGBXJfCmz1tNI1JbfVrJFGotnfYsxJ8qPn/AFgrsfsviP8A6DWn/wDgub/47X6vlk4zwdKUXo4r8i/ZSpL2c91oa9FZH2XxH/0GtP8A/Bc3/wAdo+y+I/8AoNaf/wCC5v8A47XcMPDv/H5rf/YRP/omKtesPwktwkmsLdTRzTDUDudI9in91F0XJxx71uUAZPin/j1s/wDsIW3/AKNWm6zrNxp+v6Jpq6c00GpTSRPc+aFEBWJpANvVidhHoPXtTvFP/HrZ/wDYQtv/AEataM9tbzywSzQo7wOZImYcoxUqSPfDEfjQBLWV4t1hfD/hy91hrc3H2aPcsQcLvYkADcegyRk9hzWrUV5bW95aS2l3BHcW8yFJYpFDK6kYIIPBFAHF3Hj46NcTWHiTSyt9BsaYaXL9qjjjcqsbPuCMpZ22hdpPGehzVO6+M3gqC5SES30yvEZRJFb7k24PPXJ5Vl4BwVOcda6Sz8D+EbOS2ltvD2nxyWsnmxOIhuD5B3E9ScquM5xgY6Cnv4N8KOIFPh/T9tujpEohACq5JYYHGCWY/Uk96AObj+Lfh9tROl/2brK6ltBSz8mMyueMqMPgEA5OSO+M1oeC/iR4b8XazLpWkm88+ODziZYdqkYTcvU4I3qCDjvjOKf4i+G/hPWoboSaalpPdMGlubZVWQ8gnkgjkqM8c4zWr4d8KeH/AA+yPpOmQW8qwJbmVV+dkUADJ9cKuT3wM00LU2qKKKQwooooAKKKKACuZ+K//JMvE3/YLuP/AEWa6auZ+K//ACTLxN/2C7j/ANFmlLZmlL+JH1PhXwD4ctfEt3PZTahJZz+Ufs2IQyySbWO0ksMZ24AGWJPA4Nc5+lX9F1rVtHjmXS9QuLMXCBJvKbG8dvx5PPUZNUK+WbVkf0XCNRVJOT912su3f+tQpR3pKUd6I7hX+D5r80dHpXhu11DwZqetJqEi3tgBK1qYRteLeqEht2SQWycKQMcnJFc3WhFrWrRaLJoseoXCadK257cN8jHg/wAwDjocCs+iTWlhUY1IuXO73enkgpp/1o/3T/MU6mn/AFo/3T/MUIqr09UdNrfhy1svCGm6/aahJcG4mMFzC8IQwybA4/iJwQTjcBnGRkVzdaGoa1q2oafa6fe6hcXFraDEETtlU4x/LgZ6Dis+iTV9BUI1IxtUd3d/d07DJfvR/wC//SunsPDlreeCL/XY9QkF5ZFXe1MICtE0gTcrbsnBPJC4HAJyRXMS/ej/AN/+laaa1qyaK2irqFwNOZ97Wwb5Ccg/lkA46ZANUmramU41JN+zdveV/SyujPrQ8Nf8jJpf/X7D/wCjBWfWh4a/5GTS/wDr9h/9GCsanwMrGf7vU9H+R9ReLNautG+yNb2MV2Z5hH5ZnKSMSQAsahTubBJ7ABSSRW2aoaroulapc21xqFjFcTWrEwO2cxk4zgj1wPyq/X4pOVN04qK11v8Ap1/yPziKlzO+w2T/AFbfQ1x11qEuleDP7Shs2u3t7QSeSHCbgF55PTjmuxk/1bfQ1zWnQxXGg28E8ayRSWyq6MMhgVwQa+j4caSqX7x/U+Q4u2o/P9C6jbkVvUA06kAwABwBS19CfDlDTWZYLxkQyMLmYhQQCxz05pPDuoPquiWuoSW/2Z5kLNDv3bDkjGe/Sn6T926/6+pf/Qqs20ENvCsNvGsca/dVRgDvWk2rspklGi/8he//AOuUP83oo0X/AJC9/wD9cof5yV5Wb/7lU+X/AKUj3eGv+RhH0f5EfhrWrrVb3UbeeyhhWzkCCWGcyozHOUJ2gb1AGQMgbgM5rcqho+jaXo4lXS7GK0EzF5BHkBmyTnH1J/Or9fGV5U5VG6asv683+Z+kQUlH3tzG13/kK6b9Jv8A0EVnRalK/iWbSGs2SOO1W4ScuD5mW2kBeox6mtHXf+Qrpv0m/wDQRTPIh+0/afLXztnl78c7c5x9M19nkzX1OF13/Nn5xxL/AL/L0RJVTUOtn/1+w/8AoYq3VXUetn/1+wf+hiu2t/Dl6P8AI8rAf71T/wAS/Mm1rWrqw17TdOisorhLxwpInIlA53MECnKqMEkkDkAZNblULrRtLutWg1a4sYpL6BdkU5zuVc5x9M81fr8/qSpuMVBa219fvP1yKld3Ket/8gW+/wCveT/0E1zus6lLpOhw3kVm1180MbKHC7VZlUsSfTPQcmui1v8A5At9/wBe8n/oJrLEENxYRwzxrJGUQlWGQcYI/UCvpuHWlTnfuj4vi746Xz/QsHrSr94fWkpV+8PrXvHxhXsruSx8Gi8iWBmiRm/fzeVGBvOSzYOABk9D0rQ8PX82qaLa6hPataSTpuMTEnAycHkA4IwRkA4IyBVLTNPstU8Jx2Go20d1ayg+ZFIMq2HJGfxArWsrWCztY7W1jEUMYwiAk4H418LjpU/aVFb3ud6+X39/L5n6/g1L2VN9OVfkTVgL/wAhfU/+uyf+ikrfrAX/AJC+p/8AXZP/AEUldvD/APvEv8P6o8bin/cV/iX6lTw9qUuqWk801m1pJFdSwGIuHPyNjJI45647VpVHBBDAHEMaxh3MjbR1YnJP1NSV9fJpvRH50yi3/IfX/r0P/oYqPT9Slutb1LTpLNoFs1iZJC4PnBw3OB0AKkc81I3/ACH1/wCvQ/8AoYq0kEKTyXCxqJZAqu4HLBc4B+mT+dU2raroNklVNY/5BF7/ANe8n/oJq3VTWP8AkEXv/XvJ/wCgmph8SEtyrrupS6ToyXkVm11hokZQ4TarMFLEn0z0HJrVIwSKgaCG5s1hnjWSNlXKsMg4wR+oqehtWAKr3n+ts/8Ar7i/9CqxVe8/1tn/ANfcX/oVY1v4cvR/kdeX/wC90v8AEvzJNa1q50/XdN0+KyiuEvXCkiciUDJ3MECnKqMEsSByAMmtyqF1o2l3WrQatcWMUl9AuyKc53Kuc4+meav1+f1JU3GKgtba+v3n63FSu7mf4h/5BMn+/H/6GtU/FOtXWjzWK29lFdfapxFsM5WRiWAxGoU7iAWY5wAFOTVzxD/yCZP9+P8A9DWl1PRdK1K8tru+sYp7i1J8iRs7o8kE4I9cD8q2oypxjF1FdXl+S80TNSbfLvoX6oeIf+QBqH/XtJ/6Cav1Q8Q/8gDUP+vaT/0E1nhf48PVfmOt/Dl6MxNe1KXTLa3mjs2uRLdQwPhwojV3C7znrjPQVpVHPDDcRCOaNZEDKwDDIypBB/AgGpK/Q21Y/GgFQW97Jp/gyO9jW3Jii3E3E3lRqN3LM2DgAZPQnipxTNP06x1Xwnb2OpWsd1bSKC8Ugypw2R+oBrxc7cVSg57cyv8Acz6zhO/tatuxd0C+m1LRbS/ntHtJJ4g7QsTlM/UA+/IB56Cr1RWdvDaW0dtbRiOGNdqKD0FS18jUcXJuKsj7yN7K+513w1urex8Oa3e3coit4L6SWVz0VVhjJP5CtL4a+L7fxt4fl1i3txbxreTW4j84SNhGwpbHAJXDbe2cVT+FAB0jVQQCDqLZB/65RV1VhY2dgkkdlaxW6SytK4jUKGdjlmOO5r+hsh/5FmH/AMEfyR8Fjv8AeJ+rLFFFFescpkeHf+PzW/8AsIn/ANExVr1keHf+PzW/+wif/RMVa9AGL4xiWfTbaFmkVXvrdSY3KMP3q9GHIPuKf/wj1n/z96v/AODS4/8Ai6XxT/x62f8A2ELb/wBGrXO+PNc1XS/Fvh2102+bZdXUcdxZC23ebEz7XcNtOSvBIDLgZY5HFAHQ/wDCPWf/AD96v/4NLj/4uj/hH7P/AJ+9X/8ABpcf/F1r1gfEXUL3SvBGrahp0zQ3UEBaORYw5TkZbaQQcDJ6GgEWP+Ees/8An71f/wAGlx/8XR/wj1n/AM/er/8Ag0uP/i68rk+JXijTtWOk2FjN4jsZ7grZaxPCIPOUiMEBVChyjM2Sq8henVqm07x145tdEmF3p630ltbo1xcspSVnkXjylWPbhW5+YH8aAPTv+Ees/wDn71f/AMGlx/8AF0f8I9Z/8/er/wDg0uP/AIuvMIfiX4ps/tq3mnW87xXUsas6SJGArSlIvlQnzXCoB2OR9D0Vj458RNoOr6le+H4YXtrZLm1iVpD8jTSxES/LnKiPe20Hg/mdLivrY63/AIR6z/5+9X/8Glx/8XR/wj1n/wA/er/+DS4/+Lrh/D/jTxPcaf4m8RXdklxZadDG1raWyNidEZ/NljLKGbcq5UfQd81l2PxI8bX8z3o8MpY2NvCY7i3l3+aZfNRC0Z2YIG/PPBANK4z0z/hHrP8A5+9X/wDBpcf/ABdH/CPWf/P3q/8A4NLj/wCLryS4+KXjC5X7Nb6ZFYyQzrHJK0LSl1aGUr/CAHLIvBA69MEEvb4t+K5L7f8A8I7FYwwTTI0M+5mnIDbIRsDFZcqMA4B3jjpl9bCuesf8I9Z/8/er/wDg0uP/AIuj/hHrP/n71f8A8Glx/wDF15nb/FLxLaWim68O/bHgjD3MSJItxs2oxm2hNuzL7QAc5U++K4+MPizz4EfwDLCZLd2KSSkEyIHWQDIyQskZGQDlSp4yMg0eqf8ACPWf/P3q/wD4NLj/AOLrnPihodrD8OPEcq3WqFk0y4YB9RnZT+7PUF8Eexp3w98X61rniPWdD1rS7e0m00LiW2LtHJkkHlgMdM4ODg9xzWl8V/8AkmXib/sF3H/os0pbF0v4i9T88VPyj6Utdn8KdF0zWrq+i1axWa3W35nNxs+zEq2HxuGRkDLfMF7g5FcYK+YfMknc/oaCoTqSpqOsbduoV1Hws0yx1nxzYabqUAntZRJvj3Fc4QkcjB6iuXrtPgl/yUvS/pL/AOi2rix9ScMJVlF2ajL8mYZlRpxws3FWdj2f/hV/gX/oBL/4ES//ABVH/Cr/AAL/ANAJf/AiX/4qp9R1i5X4h2OjW2o4RovMuLZ4AE2bWxh8ZZyQMAEABTnqK6uvyurj8wpKLlXl7yv8Uj4eOInJu0np5nG/8Kv8C/8AQCX/AMCJf/iqpn4a+Cf7bW3/ALEXy/srPjz5PvbwM/ervqzz/wAjGn/Xk3/oa0qWa453/fS2/mf+Yp1qmnvP7znf+FX+Bf8AoBL/AOBEv/xVH/Cr/Av/AEAl/wDAiX/4qp/DGsXWoeL9ZsxqJubS0+Ty3gEZSTd0TAyUAwCzE5bpxXV06+PzCjLllXlsn8UuuoQxM5q6k/vOB1D4a+CY7qwRNEULJOVcefJyNjH+96irn/Cr/Av/AEAl/wDAiX/4qui1T/j90z/r5P8A6LasS61i6/4WPa6Lb6ifK8nzLi2eABApVsbXxuaQsAcAgBQc8kVrDH5hViuWtLSLfxS6NkvETg3eT37kH/Cr/Av/AEAl/wDAiX/4qq2pfDrwdY2bXlpo4iuIWR43FxJlTvHI+au7rP8AEP8AyBp/+A/+hisaGaY51Yp1pbr7T7+pVSrUcH7z+8U6Vb5/4+NQ/wDA6X/4qj+yrf8A5+NQ/wDA6X/4qsPx/rF1pk+lW9lqP2W5u5yiI0AaN8FcmRyDtUAngfMxIANdWetc05V4U41HJ2lfv0MUoOTjbYz30q32N/pGodD/AMvsv/xVfMk3jDxRBNJDDr18kcblEUScAA4Ar6qf7jfQ18t+BtPtdS8bfZbzTv7QgLyF4fN2HGeWADKXIHO0MCfwr7Lg1yrOspO/w7/M9bLMLhKjnLEUozUVfVJ/dcrf8Jr4s/6GC/8A+/lH/Ca+LP8AoYL/AP7+VR8T2lrYeJNTsrKRZLWC7ljhZX3goGIX5u/Hes6vtOSPY+lhkmVyipLDQ1/uR/yN5PGPimMHy9evl3EscSdSeppf+E18Wf8AQwX/AP38rO0GBbrXLG3e3W5WSdFMLTCESZP3S5+7npmtj4maZp2k+KntdLi8iBraGVoCxJhkZAXQglipDZ4LHHrVypL4rHNSyrKuaNJ4aF2r/BH/ACIP+E18Wf8AQwX/AP38r1b4E3F5r9hq1zq2oX1xNHNGiv8AaXQ7dpOPlIzXhVe4/s0f8gfWf+viP/0E14HEfuZbUlHR6f8ApSOXOMqwOHoKdGjGLvuopPr2R6b/AGVb/wDPxqH/AIHS/wDxVH9lW/8Az8ah/wCB0v8A8VWH4C1i61e71cvqJvbWCYRwl4BE4YFt2FAyE6Bd2ScE9CK6uvzWvKvQqOnKTuvU+XgoTjzJGBfaTbNrGno018wKy9byXPQf7VXP7Dsf+el9/wCBsv8A8VT73/kN6d/uzfyFYlhrF1cfEW70mPUTJa28BM0DwBAjEJtCNjc5HzFjnHzAAZBrqp18XKC9nUaSi3u+77HNUw2GlK9Smm27bI2P7Dsf+el9/wCBsv8A8VVLWNHs44rZlkvc/a4RzeSn+Mf7VdBWfrn+otv+vyD/ANDFZUcfinNJ1JfexywGFirqnG/ohf7Kt/8An41D/wADpf8A4qj+yrf/AJ+NQ/8AA6X/AOKrD8SaxdW3jPRtJtNRMRuCGlt2gHltHkhiXIzuPAVVxzkniurrKpKvTjGTk/eV+p0RUJNq2xi6zpduukXjeffnEDnm9lI+6f8Aap9tolkbaI+ZffcX/l9l9P8Aeq3rX/IGvf8Ar3f/ANBNc/4+1efR/DlnJaag9nczOsUO2FXDuUOAxYEIgOCzYzgYHJFdGGrYqajTp1Gm33fbyMa9ChL3qkE7Lqk/zNn+w7H/AJ6X3/gbL/8AFUDQ7HI/eX3/AIGy/wDxVaEJZoULsrMVGSvQnHb2p461g8wxf/P2X3sX9n4T/n1H7kYPh/S7c6RCfPvhy3C3koH3j/tVf/sq3/5+NQ/8Dpf/AIqsm9v10vwHNftdy2ghViZYoPNcfvCMKh4JPQZ4BOTWh4Rubu88NWN1fTRz3Ese53jxg8nHQAZxgHAxkHHFa4mVf363M7czXX1NKapq0LdCb+yrf/n41D/wOl/+KrDGnQ/2rqK+fe4EyY/0uTP+qTr83NdXWAP+Qvqf/XZP/RSV6GQ16jxEryfw/qjwuKIqOCTS+0v1If7Nh/5+L7/wMl/+Ko/s2H/n4vv/AAMl/wDiqreF59Qns7n+05EknjvZ4gyRbFKK5C4H07961q+tlKcXa5+eXfcxTp0P9uKvn3uPspOftcmfvjvuq7/ZsP8Az8X3/gZL/wDFUjf8h9f+vQ/+hiq+mT6g3iLVra6kR7WNIHtQsW3aG37gT/EcqD7ZqnKbV77Ibb7ln+zYf+fi+/8AAyX/AOKqrq2nQrpV23n3pxA55u5CPun/AGq16qax/wAgi9/695P/AEE1MKk+ZaiTdyKHTYfJT9/ffdH/AC+S+n+9T/7Nh/5+L7/wMl/+Kqn4ln1C20AXGmSIkyPFu3Rb8oWUMAPXB69q2W6mhzna9wu+5S/s2H/n4vv/AAMl/wDiqgutNhElp+/vTm6iHN3J/e/3q1Kr3n+ts/8Ar7i/9CrGtUn7OWvR/kdeAbeKpf4l+Zo/2Vb/APPxqH/gdL/8VR/ZVv8A8/Gof+B0v/xVYfiTWLq18Z6NpVpqJiNyQ0sDQDyzGGIYlyM7jwFVcc5J4rq6+CqSr04xk5P3lfqfrEVCTatsYWv6ZAulyMJ74nfH1vJSPvr/ALVXzpVvn/j41D/wOl/+KpviH/kEyf78f/oa1ieO9YutO1HSLSy1E21xdz7RGYA0bqGXcXcg7QFyABhizDng1tRdevGMIyd7y79EmRNQg3Jrsbn9lW//AD8ah/4HS/8AxVUte0yBdDv2E98SLaQ83kpH3T2LVuHrVDxD/wAgDUP+vaT/ANBNZYXEVfbQ957rr5jrU4+zlp0ZkDTYcf8AHxff+Bkv/wAVS/2bD/z8X3/gZL/8VVbxNPqFvZW0unyIh+2QLMGi3lo2kVWA9Dg9ecVrV+guc7Xufj133KX9mw/8/F9/4GS//FVW0O0B0m3P2q+HyngXcgHU/wC1WtWPCbpfCbtYyRx3QgcxO6b1VucErkZ+maH+8haWuq3+ZrSrVad+STXo7F/7GP8An81D/wADJf8A4qj7GP8An81D/wADJf8A4qm6LNNcaNY3Fx/rpbaN5OMfMVBPHbmrdYulBO1kX9exP/PyX3s7T4R6Pb3Oiai8t1qYYai6/JqEy8eVH6NzXZ/8I/Z/8/mr/wDgzuP/AIuuW+FMjReEdblVzGyXsrBhGZCpEMfO0ct9B1q/8J9Z1PWtDvpdSuzfeRqEkNtd+UEE8IVSrcKoz8xB+UYIK84yf0vLl/slNL+VfkerTk5QjKTu2bX/AAj9n/z+av8A+DO4/wDi6P8AhH7P/n81f/wZ3H/xda9FdhZh+EoFtpNYgjeV1TUDgyytIx/dRHlmJJ/E1uVkeHf+PzW/+wif/RMVa9AGN4ukjisLWWWRY41v7cszHAA81eSTVv8AtnR/+grY/wDgQn+NVfFiJJY2iSKro1/bAqwyCPNWr39m6f8A8+Fr/wB+V/woAj/tnR/+grY/+BCf40f2zpH/AEFbH/wIT/GpP7N0/wD58LX/AL8r/hWT4xudM8OeF9Q1yTSLa4WzhMhiEaru9s4OPyNAGl/bOj/9BWx/8CE/xo/tnR/+grY/+BCf415zpfxU8CybYtXtrPT5pLmSCHy4/OjlCFVLq2xTje2w5UEMrDtmtSPx/wCAmQM1rNFhVeYSaU6mBH27HkBX5FbeuCeufY0Bc7L+2dH/AOgrY/8AgQn+NH9s6P8A9BWx/wDAhP8AGuCsviN4RurmZP8AhH76KNCixb9MfzZy6wsmyPbnnzl64x16Vt+G/E/g/wAQ6iljpdoZWkhaaOVtPZInChCyhyuNy+YmR1GfY0AdF/bOj/8AQVsf/AhP8aP7Z0f/AKCtj/4EJ/jUn9m6f/z4Wv8A35X/AAo/s3T/APnwtf8Avyv+FAEf9s6P/wBBWx/8CE/xo/tnR/8AoK2P/gQn+NSf2bp//Pha/wDflf8ACs/X5dD0TTzfXthGyGRIkSG08ySR3YKqqqjJJJFAFz+2dH/6Ctj/AOBCf40f2zo//QVsf/AhP8a4dfiH4KjivpL7SriyW0kdQZdNZRKqlQSpKjkF1yDyM808fEPwE4UwWV1cCXHkGLSJGE5KhiI/l+bAYE+maLgdr/bOj/8AQVsf/AhP8a5v4patpcvw28SRx6lZO7aXcBVWdSSfLPA5rEm+KHw4894rQ290YTun2Wv3I9pZnA25OMAEYzk1e8Y3Gh658G9c1rSrWBrafSblonMAU8Iw9PUUnszSl/Ej6nwUv3R9KWmrjaOnSnYr5bQ/oz975BXZfBaSOP4kaY8jqiAS5ZjgD921cbigd6yxFGNelOle3MmvvRy42lVq0JU7rXQ+xft1j/z+23/f1f8AGj7dY/8AP7bf9/V/xr46or43/Uun/wA/n/4D/wAE8P8A1cqf8/F93/BPsX7dY/8AP7bf9/V/xrPa+sh4iRjeW2PsbDPmr13j3r5Kr1n9m2KKXV9YEsaSAW8eNyg4+b3rmxvDNPA4adf2jdlta27t3OPH5LPDUXV507W6efqe1/2hYf8AP9a/9/l/xo/tCw/5/rX/AL/L/jT/ALHa/wDPrB/37FJ9ktP+fWD/AL9ivkP3Xn+B43vmdqd9Ym800i9tiBcHP75eP3be9X/7QsP+f61/7/L/AI1S1S1tRe6bi2g5uT/yzH/PNq0Psdr/AM+sH/fsVrU9lyx328u7Jjz3Yz+0LD/n+tf+/wAv+NUNfvrFtInVb22J+XgSr/eHvWj9ktP+fWD/AL9iqPiC1tRo85FtAD8vSMf3hTw/svaw33X5iqc/Ky5/aFh/z/Wv/f5f8aP7QsP+f61/7/L/AI0/7Ha/8+sH/fsUn2S0/wCfWD/v2Kx/def4F++MbULDY3+nWvQ/8tl/xr5AvWX7bPyP9a3f3NfYMlpaeW3+iwdD/wAsxVTQ7S1bRrIm1gJNumf3Y/uivfyXOKeWQqSUHLmt1t38md+X4+eCqN8qd0fIm5fUfnRuX+8Pzr7H+x2n/Ppb/wDfsf4UfY7P/n0t/wDv2P8ACvZ/10h/z5f/AIF/wD1v9Yqn/Ptff/wD45JX1FJuX1FfXOj2lqUus2sB/wBLlH+rH96r32O0/wCfSD/v0P8ACrq8ZQjNr2L/APAv+AZ0uIaigl7Nff8A8A+ONy/3h+de2/s3XNtDo+sedcQxZuI8b3C5+U+tetfY7P8A59Lf/v2P8Ko21ra/23ej7LBjyIePLHrJXBmHElPMMLOj7Nx2d732a8jlzDN54umqfIlr39S5/aFh/wA/1r/3+X/Gj+0LD/n+tf8Av8v+NP8Asdr/AM+sH/fsUn2S0/59YP8Av2K+T/def4Hke+Z15fWJ1rT2F7bYCzZPnLxwPer/APaFh/z/AFr/AN/l/wAapXlra/21p4+zQYKzZ/dj0FaH2O1/59YP+/YrWp7Llhvt+rJjz3Yz+0LD/n+tf+/y/wCNUNbvrFobbbe2x/0uE8TL/fHvWj9ktP8An1g/79iqGt2tqIbbFtAP9Mg/5Zj++KKHsvaR3CfPysu/2hYf8/1r/wB/l/xo/tCw/wCf61/7/L/jT/sdr/z6wf8AfsUn2S0/59YP+/YrL915/gV75S1m/sW0e9AvrUkwPgCZf7p96ntdQsBaxf6da/6tf+Wy+n1qLWrW1Gj3pFrAD9nf/lmP7pqe1tLU2sP+iwH92v8AyzHpWr9l7Jb7+XkT7/MO/tCw/wCf61/7/L/jQNQsM/8AH9a/9/l/xp32S0/59YP+/YpRaWmf+PWD/v2Ky/def4Fe+Zvh++sV0iENe2wOX4My/wB8+9X/AO0LD/n+tf8Av8v+NU/D9ratpEJNrCTl/wDlmP75q/8AY7T/AJ9YP+/YrbEey9rLfd/mTDn5UM/tCw/5/rX/AL/L/jWEt7Zf2tqR+2W2DMmD5q8/uk963/slp/z6wf8AfsVR061tTf6n/osBxcJj92P+eSV15di6WFnOok3p+qPPzXASx9FUXK2t9r9yp9usf+f22/7/AC/40fbrH/n9tv8Av8v+NbX2O1/59YP+/YpPslp/z6wf9+xXp/6w0/8An2/v/wCAfPf6oP8A5/fh/wAE5k3ln/bqt9stsfZSM+av98e9Xft1j/z+23/f5f8AGrbWtr/wkKD7NBj7Ixx5Y/vir/2O1/59YP8Av2KupxBTVv3b27/8AFwi3/y9/D/gmL9usf8An9tv+/y/41V1e9sjpN4BeWxJgfAEq/3T710f2S0/59YP+/YqprdrajRr4i1gB+zSf8sx/dNFLiCm5peze/f/AIAPhFxV/a/h/wAEzob6y8lP9Ntvuj/lsvp9af8AbrH/AJ/bb/v8v+NJBa2vkx/6ND90f8sx6U/7La/8+0H/AH7FfQvkufG6Dft1j/z+23/f5f8AGoLu9sjLZ4vLY4u4if3q9N31qz9ltf8An2g/79iqeq21sEtsW8I/0qL/AJZj+9ScIVE4d9DbD1VSqxqW2af3HQ/2hYf8/wBa/wDf5f8AGj+0LD/n+tf+/wAv+NZX2W2/59of+/Yo+y2v/PtD/wB+xXzn+r1P/n4/u/4J9Z/re/8An1+P/AJtfvrFtKkC3tsTvj4Eq/3196vnULDP/H/a/wDf5f8AGuf1e2thYnFvCP3kf/LMf31rozZ2uT/osH/fsVwZjgqWDjCLbd7v8j3MpzOWYxlUUeW2m9/8hn9oWH/P9a/9/l/xqjr99YtoV+q3tsSbaQACZeflPvWh9ktP+fWD/v2KpeILW1GhX5FtACLaTBEY/umuHDey9tDfdfmenW5/Zy9GUxfWOP8Aj9tv+/y/40fbrH/n9tv+/wAv+NOFra4/49oP+/Yo+y2v/PtB/wB+xX6B7h+O6DRfWP8Az+23/f5f8apaHeWa6Tbhry2BweDKvqfer/2W1/59oP8Av2KpaFbWx0m3Jt4ScHrGPU1a5eR/L9StLFv7dY/8/tt/3+X/ABo+3WP/AD+23/f5f8ad9ltf+faD/v2KPstr/wA+0H/fsVHuC0PQPg9qmmw6FqKy6jZoTqLkBp1GR5UfvXbf2zpH/QVsf/AhP8a4z4OWNlJoWpGSzt2I1JwMxKf+WUXtXb/2bp//AD4Wv/flf8K/R8v/AN1p+i/I9yj/AA4+hH/bOkf9BWx/8CE/xo/tnSP+grY/+BCf41J/Zun/APPha/8Aflf8KP7N0/8A58LX/vyv+FdZoZ/haaKefWZoJUljbUTtdGDA/uYuhFbVYvhiOOK51qOKNY0GonCqMAfuYu1bVAGT4p/49bP/ALCFt/6NWsDxtpPiy+8beF77S7iD+xbC7El5B57Ru2UkVmYAYdQCuF9Tn0xveKxJ/Z8EkcE03lXkEjLEhdtqyAkgDk8Un/CQW/8A0D9Y/wDBfL/8TQBsVj+NJtPt/C2oTapam7tEiy8AODKcjav4tgUf8JBb/wDQP1j/AMF8v/xNUtcvtP1rRrrTLrT9bENzGUYrp8oZfRh8vUHBH0oA4DxJq3w6aS/1O98PXp1Yh3nNmkhV5eRt38IzYiLYIx8mevWtpupfBiGyjit7O8vjZArI4hnleRI1yZJMH50HlDG7IBUYA4rtJNK8JTWUlpceG9UlSUlpSbGcF2KsC3A4OHfpjrUVjoPgiyEwtvCupoJ0dHBs7lvlYYZRn7qnJ4GByaF5g/Iw7/xN8NNNvF1BdKuF1Ty28qKWKSNg9upAjIY4VgIAM4/hGT0qLTV8L+Ffjxa6RaJOtxf6cxjBnVbe13bfkC45dvKTqdx3A4YZK71/4c8C32qSandeE9TkupCzO/2S5AYtvySo4J/ePzj+I1Z1PS/COpeILfXr3w1qsuo20iSxTfZLhdsiAhX2jClgCRuIzgkdOKel7i1F1L4p+DtN1l9Lv724tpkmeFnktnEeVbaxDY5UMduRnnPoamj+JHhySyu7gfbYntgpaGe1eNzuKBOCOjeYmD71V1XR/B+pzrcXXhnU2nV5HVxYzj5nbexYYww3fNhgQDzisXQPA/g3TbRYrvS/EeqzLOZvOure4BJwgCkIAGUeWhAIIBGRikM02+L3hdJYIHW8EzeWbhRCSLdGR2Lk91Gwg4/AEU7WfG/gjWIjo+sx38cZZXnE9rLD9kcNmMu4x5bEgFTnnioIvCfw+ikkdPB+pgyEFh9luiOpOAM4AO5sgcHJznNGoeGfCFzotxpMWh61b2928Ruz9imle4RJN4R2kDEgkYz1A4BHFAFrRPD/AIK8TadLZ/8ACPiKLT7jEaNI6svmJHKrgghgWUoSDyDkHvW/Z+DfDNmlmltpMMa2W77OAzfu9yhTjn0AH4VW0m70/TZr+eOx1uSW+uTcTO+nyddqoqjC9AqKB9Kv/wDCQW//AED9Y/8ABfL/APE0WQGfH8PfB0fmbNFiUSDBUSyBV4xlRuwpPcjBJ5PNU/HWk6fofwf8Rabpdsttax6ZdMqAk8srMxJJJJJJJJ9a3P8AhILf/oH6x/4L5f8A4msP4gag2q+Btc0yx0rV5bq6sJoYU+wSDc7IQBkjA5NJ7Mum/fi33PjP4UatpWk3V8+r3lvDay2+ySCW2MhnUqwwrAHBBIO04DdyMVxlduvwi+Jm0f8AFF6r/wB8L/jS/wDCoviZ/wBCXqv/AHwv+NfOOjVaS5X9x+8QzTLIVJVFiIXlb7Uehw9KO9dv/wAKi+Jn/Ql6r/3wv+NA+EXxM5/4ovVOn9xf8aI0Kt/hf3FVs5y5x0rw6faXf1I9F1bSYfhjq+l3l5bvczkG2tvsx82OUOh378YYFQwySCvQA7jXF13H/CoviZ/0Jeq/98L/AI0f8Ki+Jn/Ql6r/AN8L/jRKjVdvdf3E0c0yyk5NYiHvO/xROHr1z9mj/kMaz/17x/8AoVc3/wAKi+Jn/Ql6r/3wv+NeifA/wP4z8Najqc2s+FtWt0nhRYyIN+SGyfu5ryM8weIq5fVhCDbaWiT7o4s4zbAVMJKMK0W9NpLuvM6bwxY38fi/Wr650+6sreT5IN04kWcbsmQ/MSDzgLgBVGPp1dP+y6p/0A9X/wDAN/8ACj7Lqn/QD1f/AMA3/wAK/Nq+U5pWlzPDT2S+GXQ+NhisNFW9ovvRmap/x+6Z/wBfJ/8ARbViXdjfzfEe1vF0+5jsoIcteLOCsrFWHllN3yoM54Ulmx0xz0V/p+sS3Ni6aDq5WKcs/wDob8DYw/mRVz7Lqn/QD1f/AMA3/wAK0hlWZ0orlw89YtfDLq2S8VhpPWot+6GVn+If+QNP/wAB/wDQxWn9l1T/AKAer/8AgG/+FU9Y0/WLjTZYYdB1dnbbgfZHHRgf6VlQyTMlVi3h57r7L7+hU8Zh+V/vF96Od+IFjf38+lQ2Wn3UyifdNdQThDbKCpyFLAMxxgE52jdwc4rqz1p/2bVP+gHq/wD4Bv8A4UfZdU/6Aer/APgG/wDhTnlOaTpxp/Vp2jf7MuoLFYZScvaLXzRFJ/q2+hrlfEMF5c+ALaGw019RuGjhCwibywOB87fMu4DrtyM8Cute11Qow/sPV+Qf+XN/8Kr6VYavb6ZawS6Dq4kjhRWH2NzggDNXQyjMqS5lh53TT+GXn8xTxeHk7e0W3dEWiQPa6NZW0jTu8UCIzTkGQkKBliMjPrVyn/ZdU/6Aer/+Ab/4UfZdU/6Aer/+Ab/4VhLJczlJyeHnr/df+RaxmGSt7RfejAlWR9B1hYbWW7kMlwEgjm8ppTk4UP8Aw56Z7U3wHZ3dj4bhhvoZbe4MjyPC7AiLc2di/M3yDoMnNa2m6frEKXAk0HVxvuJHX/RGPyk5FW/suqf9APV//AN/8K6a2VZnaVNYedm7/DL/AIYzhicNpJ1F96GVRtv+Q7e/9cIP5yVo/ZdU/wCgHq//AIBv/hVSHT9YXVbq4bQdX8uSKJVP2R+SpfP8xWNPJMyUZ/7PPb+V915FyxmHuv3i+9HN+ArG/trzV7i+0+508TzjyYZJxKpUFvn3biS7ZyegHygdM11lP+y6p/0A9X/8A3/wo+y6p/0A9X/8A3/wp18pzStUc3hp/wDgMvQUMVhoKyqL70Zl7/yG9O/3Zv5CsSxsb8/Ea81CTT7q2s1gKJP54dbliEySu75Qu3CqF67iTzXRXOn6w+qWc66Dq5jiWQOfsj8ZAx/Krn2XVP8AoB6v/wCAb/4VrHKszpxtHDz1i18Mu7/rUl4rDSetRb33Qys/XP8AUW3/AF+Qf+hitP7Lqn/QD1f/AMA3/wAKp6pp+sTxQLHoOrkpcxSH/RHHyq4JP5VjRyTMlUTeHn/4C/8AIueMw/K/3i+9HO+JLG/uvGmjTQafcm1gIkmvY5xhcE4j2Fhwc5ZsEkAD6dXT/suqf9APV/8AwDf/AAo+y6p/0A9X/wDAN/8ACnUynNKkYxeGn7qt8MhRxWGTb9otfNFDWv8AkDXv/Xu//oJrnvH1nfX/AIbs7XT9OnvJHdQzxT7DbqUIMmNy72GflBOM4Paun1Ox1efTbqGPQdXLyQuqj7G/JI4qWC01VII1bQtXyqAH/Q364+laUMpzOjyzWHndP+WXYU8Vh5XXtF96GwrthRSXJCgZc5bp396eOtP+y6p/0A9X/wDAN/8ACgW2qZ/5Aer/APgG/wDhXK8jzP8A6B5/+Ay/yL+uYf8A5+L70cvfR3EngOaO0099RnKtstln8nzD5h4LZGB688jI71oeEbWex8NWNrc+f50ceHE2NwJJOOCeBnAGTgY5q5o+n6xbadFDNoOrq6lsj7Ix6sT/AFq59l1T/oB6v/4Bv/hXXXyrM2pU1h525m78sv8AhjOGKw2kvaLa26GVnWWfter4VmPnLwpwT+5Toa1Psuqf9APV/wDwDf8AwqpZafrEV3fSPoOrhZplZD9kfkCNR/MGsaeSZkoy/wBnnt/K+68i5YzD3X7xfejnvhvY31lpVydQsbjT5ZrjeLWSbzViXaAArbmLE4yxOMsTxXU0/wCy6p/0A9X/APAN/wDCj7Lqn/QD1f8A8A3/AMKdfKc0rVHUeGnr/dkKGKw0IqKqL70Zrf8AIxJ/15t/6GKw/DFjfx+MdavrnT7myt3zHAWnEi3A3ZMh+YkHsFwAq/Xjozp+sf2ytz/YOr+WLYx5+yP97cDVv7Lqn/QD1f8A8A3/AMK1/srM4RcY4eeqS+GRP1nDSd3UWj7oZVPXP+QLff8AXtJ/6Cav/ZdU/wCgHq//AIBv/hVbVLHV59MuoItB1cySQuij7G4ySpArCjkmZKpFvDz3X2X/AJFzxmH5X+8X3o5TxLY3GoeH1gtJJkmVopF8qUpu2spIJ7jGeO9bLdTU8Wl62sSKdA1fIUA/6I1O/szWv+gBq/8A4CNX3zwWK29nL7mfkvsqn8rK1UtW+5a/9fcX/oVa39ma1/0ANX/8BGqtqGja9MsAj8P6udlxG7f6I3QHJp08DieZfu5fcxqjUv8ACzJ1axuJ9d0e9hkm8u2kk85BKQhVoyASv8RzjHpWtVn+zNa/6AGr/wDgI1H9ma1/0ANX/wDARqTwWKaS9nLTyYvY1P5WZWsf8eJ/66R/+jFqDx5Y6hf6jo8dnp91LGs4ea6hnCm3UMp4QsAWbGN3OF3cHNaeo6Pr01qY4/D+rlt6H/j0YcBwT+grbNtqmf8AkB6v/wCAb/4V4Wa4DMI1KdSlQlK1/sy627H2PDUqdOhUhVly3a30/MYetUPEP/IA1D/r2k/9BNaX2XVP+gHq/wD4Bv8A4VU1jT9YuNJvLeHQdXaSWB0QfZHGSVIFeBhskzJVoN4ee6+y+/ofT1cZh3CSU1t3RzPiaxuL6ytltZJlkhvLebEcpQMqyKWDeo25471rVZGma1j/AJAGr/8AgI1H9ma1/wBADV//AAEavu/qWKtb2cvuZ+T+xqfysrVjxWzXnhJ7VJJY2lgdA0TlHBOejDp9a6H+zNa/6AGr/wDgI1VdK0bXrfToYZfD+rh1ByPsrHuaqOBxSi/3ct10fmNUqi+yyrosU0GjWMFznz47aNJcnJ3BQDz35zVurP8AZmtf9ADV/wDwEaj+zNa/6AGr/wDgI1S8Dim7+zl9zF7Gp/Kzs/hYrN4O11UilmY3kwWOKTY7nyY+Fb+Ense1aHwg03UtN8LSLq2n3Gm3M908xspJhKtuCFARG3MWUY5JOSxY4GcVQ+GdxcaNpF9BqGkavDJLfNKg+wyNlTGgzwPVTXVf8JBb/wDQP1f/AMF8v/xNff4GLhhqcZKzsj2aS/dxTNeisj/hILf/AKB+r/8Agvl/+Jo/4SC3/wCgfq//AIL5f/ia6jQPDv8Ax+a3/wBhE/8AomKtesbwuZJG1S5a3uIEnvjJGJoyjFfLjXODz1U/lWzQAUUUUAFFFFABRRRQAUUUUAFFFFABRRRQAUUUUAFFFFABRRRQAUUUUAFFFFABRRRQAUUUUAFFFFABRRRQAUUUUAFFFFABRRRQAUUUUAFFFFABRRRQAUUUUAFFFFABRRRQAUUUUAFFFFABRRRQAUUUUAFFFFABRRRQAUUUUAFFFFABRRRQAUUUUAFFFFABRRRQAUUUUAFFFFABRRRQAUUUUAFFFFABRRRQB//Z">
            <a:extLst>
              <a:ext uri="{FF2B5EF4-FFF2-40B4-BE49-F238E27FC236}">
                <a16:creationId xmlns:a16="http://schemas.microsoft.com/office/drawing/2014/main" id="{C1E4F266-69FD-AF4E-8C0C-57C1E06D65AA}"/>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357C067F-2293-CF4B-B930-FF2427D84FCE}"/>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pitchFamily="2" charset="0"/>
              </a:rPr>
              <a:t> </a:t>
            </a:r>
            <a:endParaRPr lang="en-US"/>
          </a:p>
        </p:txBody>
      </p:sp>
      <p:pic>
        <p:nvPicPr>
          <p:cNvPr id="9" name="Content Placeholder 4">
            <a:extLst>
              <a:ext uri="{FF2B5EF4-FFF2-40B4-BE49-F238E27FC236}">
                <a16:creationId xmlns:a16="http://schemas.microsoft.com/office/drawing/2014/main" id="{86C40728-E6F1-44E9-BA7D-B7C41EB40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31340" y="1397956"/>
            <a:ext cx="5681320" cy="3206029"/>
          </a:xfrm>
          <a:prstGeom prst="rect">
            <a:avLst/>
          </a:prstGeom>
        </p:spPr>
      </p:pic>
      <p:sp>
        <p:nvSpPr>
          <p:cNvPr id="12" name="Textfeld 11">
            <a:extLst>
              <a:ext uri="{FF2B5EF4-FFF2-40B4-BE49-F238E27FC236}">
                <a16:creationId xmlns:a16="http://schemas.microsoft.com/office/drawing/2014/main" id="{A5F7EBAA-DFAB-FE4C-A3FD-03A5CEAC69A7}"/>
              </a:ext>
            </a:extLst>
          </p:cNvPr>
          <p:cNvSpPr txBox="1"/>
          <p:nvPr/>
        </p:nvSpPr>
        <p:spPr>
          <a:xfrm>
            <a:off x="628650" y="4432270"/>
            <a:ext cx="1767709" cy="200055"/>
          </a:xfrm>
          <a:prstGeom prst="rect">
            <a:avLst/>
          </a:prstGeom>
          <a:noFill/>
        </p:spPr>
        <p:txBody>
          <a:bodyPr wrap="square" rtlCol="0">
            <a:spAutoFit/>
          </a:bodyPr>
          <a:lstStyle/>
          <a:p>
            <a:r>
              <a:rPr lang="de-DE" sz="700">
                <a:latin typeface="Roboto"/>
                <a:cs typeface="Roboto"/>
              </a:rPr>
              <a:t>Wolfe et al. 2014: 7</a:t>
            </a:r>
          </a:p>
        </p:txBody>
      </p:sp>
    </p:spTree>
    <p:extLst>
      <p:ext uri="{BB962C8B-B14F-4D97-AF65-F5344CB8AC3E}">
        <p14:creationId xmlns:p14="http://schemas.microsoft.com/office/powerpoint/2010/main" val="72421739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8E79C09-9D65-DD45-B05E-B82507EE133C}"/>
              </a:ext>
            </a:extLst>
          </p:cNvPr>
          <p:cNvSpPr>
            <a:spLocks noGrp="1"/>
          </p:cNvSpPr>
          <p:nvPr>
            <p:ph type="ftr" sz="quarter" idx="3"/>
          </p:nvPr>
        </p:nvSpPr>
        <p:spPr/>
        <p:txBody>
          <a:bodyPr/>
          <a:lstStyle/>
          <a:p>
            <a:r>
              <a:rPr lang="en-US" b="1"/>
              <a:t>Module 10 – Whistleblowing</a:t>
            </a:r>
            <a:endParaRPr lang="en-US"/>
          </a:p>
        </p:txBody>
      </p:sp>
      <p:sp>
        <p:nvSpPr>
          <p:cNvPr id="4" name="Foliennummernplatzhalter 3">
            <a:extLst>
              <a:ext uri="{FF2B5EF4-FFF2-40B4-BE49-F238E27FC236}">
                <a16:creationId xmlns:a16="http://schemas.microsoft.com/office/drawing/2014/main" id="{621A5E6A-DCED-B849-AD11-48E686945706}"/>
              </a:ext>
            </a:extLst>
          </p:cNvPr>
          <p:cNvSpPr>
            <a:spLocks noGrp="1"/>
          </p:cNvSpPr>
          <p:nvPr>
            <p:ph type="sldNum" sz="quarter" idx="4"/>
          </p:nvPr>
        </p:nvSpPr>
        <p:spPr/>
        <p:txBody>
          <a:bodyPr/>
          <a:lstStyle/>
          <a:p>
            <a:fld id="{961E0DA8-AC27-403E-90E8-404BCA9BAC80}" type="slidenum">
              <a:rPr lang="en-US" smtClean="0"/>
              <a:pPr/>
              <a:t>13</a:t>
            </a:fld>
            <a:endParaRPr lang="en-US"/>
          </a:p>
        </p:txBody>
      </p:sp>
      <p:sp>
        <p:nvSpPr>
          <p:cNvPr id="5" name="Titel 4">
            <a:extLst>
              <a:ext uri="{FF2B5EF4-FFF2-40B4-BE49-F238E27FC236}">
                <a16:creationId xmlns:a16="http://schemas.microsoft.com/office/drawing/2014/main" id="{19DDEEEC-C6E4-4B49-8E74-32241F8B3A86}"/>
              </a:ext>
            </a:extLst>
          </p:cNvPr>
          <p:cNvSpPr>
            <a:spLocks noGrp="1"/>
          </p:cNvSpPr>
          <p:nvPr>
            <p:ph type="title"/>
          </p:nvPr>
        </p:nvSpPr>
        <p:spPr/>
        <p:txBody>
          <a:bodyPr>
            <a:normAutofit fontScale="90000"/>
          </a:bodyPr>
          <a:lstStyle/>
          <a:p>
            <a:r>
              <a:rPr lang="en-US" b="1" dirty="0"/>
              <a:t>Related but different concepts</a:t>
            </a:r>
          </a:p>
        </p:txBody>
      </p:sp>
      <p:sp>
        <p:nvSpPr>
          <p:cNvPr id="6" name="Rechteck 5">
            <a:extLst>
              <a:ext uri="{FF2B5EF4-FFF2-40B4-BE49-F238E27FC236}">
                <a16:creationId xmlns:a16="http://schemas.microsoft.com/office/drawing/2014/main" id="{558AFD2D-7541-4947-9A65-1B045ED033A1}"/>
              </a:ext>
            </a:extLst>
          </p:cNvPr>
          <p:cNvSpPr/>
          <p:nvPr/>
        </p:nvSpPr>
        <p:spPr>
          <a:xfrm>
            <a:off x="628650" y="1370013"/>
            <a:ext cx="7886700" cy="3262312"/>
          </a:xfrm>
          <a:prstGeom prst="rect">
            <a:avLst/>
          </a:prstGeom>
          <a:ln>
            <a:solidFill>
              <a:srgbClr val="00B0F0"/>
            </a:solidFill>
          </a:ln>
        </p:spPr>
      </p:sp>
      <p:sp>
        <p:nvSpPr>
          <p:cNvPr id="7" name="Freihandform 6">
            <a:extLst>
              <a:ext uri="{FF2B5EF4-FFF2-40B4-BE49-F238E27FC236}">
                <a16:creationId xmlns:a16="http://schemas.microsoft.com/office/drawing/2014/main" id="{02B188F8-F38F-4E48-A863-2AEC5BD856B9}"/>
              </a:ext>
            </a:extLst>
          </p:cNvPr>
          <p:cNvSpPr/>
          <p:nvPr/>
        </p:nvSpPr>
        <p:spPr>
          <a:xfrm>
            <a:off x="631114" y="1399070"/>
            <a:ext cx="2402978" cy="316800"/>
          </a:xfrm>
          <a:custGeom>
            <a:avLst/>
            <a:gdLst>
              <a:gd name="connsiteX0" fmla="*/ 0 w 2402978"/>
              <a:gd name="connsiteY0" fmla="*/ 0 h 316800"/>
              <a:gd name="connsiteX1" fmla="*/ 2402978 w 2402978"/>
              <a:gd name="connsiteY1" fmla="*/ 0 h 316800"/>
              <a:gd name="connsiteX2" fmla="*/ 2402978 w 2402978"/>
              <a:gd name="connsiteY2" fmla="*/ 316800 h 316800"/>
              <a:gd name="connsiteX3" fmla="*/ 0 w 2402978"/>
              <a:gd name="connsiteY3" fmla="*/ 316800 h 316800"/>
              <a:gd name="connsiteX4" fmla="*/ 0 w 2402978"/>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78" h="316800">
                <a:moveTo>
                  <a:pt x="0" y="0"/>
                </a:moveTo>
                <a:lnTo>
                  <a:pt x="2402978" y="0"/>
                </a:lnTo>
                <a:lnTo>
                  <a:pt x="2402978" y="316800"/>
                </a:lnTo>
                <a:lnTo>
                  <a:pt x="0" y="316800"/>
                </a:lnTo>
                <a:lnTo>
                  <a:pt x="0" y="0"/>
                </a:lnTo>
                <a:close/>
              </a:path>
            </a:pathLst>
          </a:custGeom>
          <a:solidFill>
            <a:srgbClr val="00B0F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1100" b="1" kern="1200" dirty="0">
                <a:latin typeface="Roboto"/>
              </a:rPr>
              <a:t>Public </a:t>
            </a:r>
            <a:r>
              <a:rPr lang="de-DE" sz="1100" b="1" kern="1200" dirty="0" err="1">
                <a:latin typeface="Roboto"/>
              </a:rPr>
              <a:t>interest</a:t>
            </a:r>
            <a:r>
              <a:rPr lang="de-DE" sz="1100" b="1" kern="1200" dirty="0">
                <a:latin typeface="Roboto"/>
              </a:rPr>
              <a:t> </a:t>
            </a:r>
            <a:r>
              <a:rPr lang="de-DE" sz="1100" b="1" kern="1200" dirty="0" err="1">
                <a:latin typeface="Roboto"/>
              </a:rPr>
              <a:t>disclosure</a:t>
            </a:r>
            <a:endParaRPr lang="de-DE" sz="1100" b="1" kern="1200" dirty="0">
              <a:latin typeface="Roboto"/>
            </a:endParaRPr>
          </a:p>
        </p:txBody>
      </p:sp>
      <p:sp>
        <p:nvSpPr>
          <p:cNvPr id="8" name="Freihandform 7">
            <a:extLst>
              <a:ext uri="{FF2B5EF4-FFF2-40B4-BE49-F238E27FC236}">
                <a16:creationId xmlns:a16="http://schemas.microsoft.com/office/drawing/2014/main" id="{20F03A95-9973-2046-88DC-A75D015D023C}"/>
              </a:ext>
            </a:extLst>
          </p:cNvPr>
          <p:cNvSpPr/>
          <p:nvPr/>
        </p:nvSpPr>
        <p:spPr>
          <a:xfrm>
            <a:off x="631114" y="1715870"/>
            <a:ext cx="2402978" cy="2887396"/>
          </a:xfrm>
          <a:custGeom>
            <a:avLst/>
            <a:gdLst>
              <a:gd name="connsiteX0" fmla="*/ 0 w 2402978"/>
              <a:gd name="connsiteY0" fmla="*/ 0 h 2887396"/>
              <a:gd name="connsiteX1" fmla="*/ 2402978 w 2402978"/>
              <a:gd name="connsiteY1" fmla="*/ 0 h 2887396"/>
              <a:gd name="connsiteX2" fmla="*/ 2402978 w 2402978"/>
              <a:gd name="connsiteY2" fmla="*/ 2887396 h 2887396"/>
              <a:gd name="connsiteX3" fmla="*/ 0 w 2402978"/>
              <a:gd name="connsiteY3" fmla="*/ 2887396 h 2887396"/>
              <a:gd name="connsiteX4" fmla="*/ 0 w 2402978"/>
              <a:gd name="connsiteY4" fmla="*/ 0 h 28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78" h="2887396">
                <a:moveTo>
                  <a:pt x="0" y="0"/>
                </a:moveTo>
                <a:lnTo>
                  <a:pt x="2402978" y="0"/>
                </a:lnTo>
                <a:lnTo>
                  <a:pt x="2402978" y="2887396"/>
                </a:lnTo>
                <a:lnTo>
                  <a:pt x="0" y="2887396"/>
                </a:lnTo>
                <a:lnTo>
                  <a:pt x="0" y="0"/>
                </a:lnTo>
                <a:close/>
              </a:path>
            </a:pathLst>
          </a:custGeom>
          <a:solidFill>
            <a:schemeClr val="accent1">
              <a:lumMod val="20000"/>
              <a:lumOff val="80000"/>
              <a:alpha val="90000"/>
            </a:schemeClr>
          </a:solidFill>
          <a:ln>
            <a:solidFill>
              <a:srgbClr val="00B0F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indent="-57150" algn="l" defTabSz="488950" rtl="0">
              <a:lnSpc>
                <a:spcPct val="90000"/>
              </a:lnSpc>
              <a:spcBef>
                <a:spcPct val="0"/>
              </a:spcBef>
              <a:spcAft>
                <a:spcPct val="15000"/>
              </a:spcAft>
              <a:buFont typeface="Arial" panose="020B0604020202020204" pitchFamily="34" charset="0"/>
              <a:buNone/>
            </a:pPr>
            <a:r>
              <a:rPr lang="de-DE" sz="1100" i="0" kern="1200" dirty="0">
                <a:latin typeface="Roboto"/>
              </a:rPr>
              <a:t>This </a:t>
            </a:r>
            <a:r>
              <a:rPr lang="de-DE" sz="1100" i="0" kern="1200" dirty="0" err="1">
                <a:latin typeface="Roboto"/>
              </a:rPr>
              <a:t>encourages</a:t>
            </a:r>
            <a:r>
              <a:rPr lang="de-DE" sz="1100" i="0" kern="1200" dirty="0">
                <a:latin typeface="Roboto"/>
              </a:rPr>
              <a:t> </a:t>
            </a:r>
            <a:r>
              <a:rPr lang="de-DE" sz="1100" i="0" kern="1200" dirty="0" err="1">
                <a:latin typeface="Roboto"/>
              </a:rPr>
              <a:t>the</a:t>
            </a:r>
            <a:r>
              <a:rPr lang="de-DE" sz="1100" i="0" kern="1200" dirty="0">
                <a:latin typeface="Roboto"/>
              </a:rPr>
              <a:t> </a:t>
            </a:r>
            <a:r>
              <a:rPr lang="de-DE" sz="1100" i="0" kern="1200" dirty="0" err="1">
                <a:latin typeface="Roboto"/>
              </a:rPr>
              <a:t>disclosure</a:t>
            </a:r>
            <a:r>
              <a:rPr lang="de-DE" sz="1100" i="0" kern="1200" dirty="0">
                <a:latin typeface="Roboto"/>
              </a:rPr>
              <a:t> </a:t>
            </a:r>
            <a:r>
              <a:rPr lang="de-DE" sz="1100" i="0" kern="1200" dirty="0" err="1">
                <a:latin typeface="Roboto"/>
              </a:rPr>
              <a:t>of</a:t>
            </a:r>
            <a:r>
              <a:rPr lang="de-DE" sz="1100" i="0" kern="1200" dirty="0">
                <a:latin typeface="Roboto"/>
              </a:rPr>
              <a:t> </a:t>
            </a:r>
            <a:r>
              <a:rPr lang="de-DE" sz="1100" i="0" kern="1200" dirty="0" err="1">
                <a:latin typeface="Roboto"/>
              </a:rPr>
              <a:t>information</a:t>
            </a:r>
            <a:r>
              <a:rPr lang="de-DE" sz="1100" i="0" kern="1200" dirty="0">
                <a:latin typeface="Roboto"/>
              </a:rPr>
              <a:t> </a:t>
            </a:r>
            <a:r>
              <a:rPr lang="de-DE" sz="1100" i="0" kern="1200" dirty="0" err="1">
                <a:latin typeface="Roboto"/>
              </a:rPr>
              <a:t>about</a:t>
            </a:r>
            <a:r>
              <a:rPr lang="de-DE" sz="1100" i="0" kern="1200" dirty="0">
                <a:latin typeface="Roboto"/>
              </a:rPr>
              <a:t> </a:t>
            </a:r>
            <a:r>
              <a:rPr lang="de-DE" sz="1100" i="0" kern="1200" dirty="0" err="1">
                <a:latin typeface="Roboto"/>
              </a:rPr>
              <a:t>suspected</a:t>
            </a:r>
            <a:r>
              <a:rPr lang="de-DE" sz="1100" i="0" kern="1200" dirty="0">
                <a:latin typeface="Roboto"/>
              </a:rPr>
              <a:t> </a:t>
            </a:r>
            <a:r>
              <a:rPr lang="de-DE" sz="1100" i="0" kern="1200" dirty="0" err="1">
                <a:latin typeface="Roboto"/>
              </a:rPr>
              <a:t>wrongdoing</a:t>
            </a:r>
            <a:r>
              <a:rPr lang="de-DE" sz="1100" i="0" kern="1200" dirty="0">
                <a:latin typeface="Roboto"/>
              </a:rPr>
              <a:t> in </a:t>
            </a:r>
            <a:r>
              <a:rPr lang="de-DE" sz="1100" i="0" kern="1200" dirty="0" err="1">
                <a:latin typeface="Roboto"/>
              </a:rPr>
              <a:t>the</a:t>
            </a:r>
            <a:r>
              <a:rPr lang="de-DE" sz="1100" i="0" kern="1200" dirty="0">
                <a:latin typeface="Roboto"/>
              </a:rPr>
              <a:t> </a:t>
            </a:r>
            <a:r>
              <a:rPr lang="de-DE" sz="1100" i="0" kern="1200" dirty="0" err="1">
                <a:latin typeface="Roboto"/>
              </a:rPr>
              <a:t>public</a:t>
            </a:r>
            <a:r>
              <a:rPr lang="de-DE" sz="1100" i="0" kern="1200" dirty="0">
                <a:latin typeface="Roboto"/>
              </a:rPr>
              <a:t> </a:t>
            </a:r>
            <a:r>
              <a:rPr lang="de-DE" sz="1100" i="0" kern="1200" dirty="0" err="1">
                <a:latin typeface="Roboto"/>
              </a:rPr>
              <a:t>sector</a:t>
            </a:r>
            <a:r>
              <a:rPr lang="de-DE" sz="1100" i="0" kern="1200" dirty="0">
                <a:latin typeface="Roboto"/>
              </a:rPr>
              <a:t>. </a:t>
            </a:r>
            <a:r>
              <a:rPr lang="de-DE" sz="1100" i="0" kern="1200" dirty="0" err="1">
                <a:latin typeface="Roboto"/>
              </a:rPr>
              <a:t>It</a:t>
            </a:r>
            <a:r>
              <a:rPr lang="de-DE" sz="1100" i="0" kern="1200" dirty="0">
                <a:latin typeface="Roboto"/>
              </a:rPr>
              <a:t> also </a:t>
            </a:r>
            <a:r>
              <a:rPr lang="de-DE" sz="1100" i="0" kern="1200" dirty="0" err="1">
                <a:latin typeface="Roboto"/>
              </a:rPr>
              <a:t>ensures</a:t>
            </a:r>
            <a:r>
              <a:rPr lang="de-DE" sz="1100" i="0" kern="1200" dirty="0">
                <a:latin typeface="Roboto"/>
              </a:rPr>
              <a:t> </a:t>
            </a:r>
            <a:r>
              <a:rPr lang="de-DE" sz="1100" i="0" kern="1200" dirty="0" err="1">
                <a:latin typeface="Roboto"/>
              </a:rPr>
              <a:t>that</a:t>
            </a:r>
            <a:r>
              <a:rPr lang="de-DE" sz="1100" i="0" kern="1200" dirty="0">
                <a:latin typeface="Roboto"/>
              </a:rPr>
              <a:t> </a:t>
            </a:r>
            <a:r>
              <a:rPr lang="de-DE" sz="1100" i="0" kern="1200" dirty="0" err="1">
                <a:latin typeface="Roboto"/>
              </a:rPr>
              <a:t>people</a:t>
            </a:r>
            <a:r>
              <a:rPr lang="de-DE" sz="1100" i="0" kern="1200" dirty="0">
                <a:latin typeface="Roboto"/>
              </a:rPr>
              <a:t> </a:t>
            </a:r>
            <a:r>
              <a:rPr lang="de-DE" sz="1100" i="0" kern="1200" dirty="0" err="1">
                <a:latin typeface="Roboto"/>
              </a:rPr>
              <a:t>who</a:t>
            </a:r>
            <a:r>
              <a:rPr lang="de-DE" sz="1100" i="0" kern="1200" dirty="0">
                <a:latin typeface="Roboto"/>
              </a:rPr>
              <a:t> </a:t>
            </a:r>
            <a:r>
              <a:rPr lang="de-DE" sz="1100" i="0" kern="1200" dirty="0" err="1">
                <a:latin typeface="Roboto"/>
              </a:rPr>
              <a:t>report</a:t>
            </a:r>
            <a:r>
              <a:rPr lang="de-DE" sz="1100" i="0" kern="1200" dirty="0">
                <a:latin typeface="Roboto"/>
              </a:rPr>
              <a:t> </a:t>
            </a:r>
            <a:r>
              <a:rPr lang="de-DE" sz="1100" i="0" kern="1200" dirty="0" err="1">
                <a:latin typeface="Roboto"/>
              </a:rPr>
              <a:t>improper</a:t>
            </a:r>
            <a:r>
              <a:rPr lang="de-DE" sz="1100" i="0" kern="1200" dirty="0">
                <a:latin typeface="Roboto"/>
              </a:rPr>
              <a:t> </a:t>
            </a:r>
            <a:r>
              <a:rPr lang="de-DE" sz="1100" i="0" kern="1200" dirty="0" err="1">
                <a:latin typeface="Roboto"/>
              </a:rPr>
              <a:t>conduct</a:t>
            </a:r>
            <a:r>
              <a:rPr lang="de-DE" sz="1100" i="0" kern="1200" dirty="0">
                <a:latin typeface="Roboto"/>
              </a:rPr>
              <a:t> </a:t>
            </a:r>
            <a:r>
              <a:rPr lang="de-DE" sz="1100" i="0" kern="1200" dirty="0" err="1">
                <a:latin typeface="Roboto"/>
              </a:rPr>
              <a:t>and</a:t>
            </a:r>
            <a:r>
              <a:rPr lang="de-DE" sz="1100" i="0" kern="1200" dirty="0">
                <a:latin typeface="Roboto"/>
              </a:rPr>
              <a:t> </a:t>
            </a:r>
            <a:r>
              <a:rPr lang="de-DE" sz="1100" i="0" kern="1200" dirty="0" err="1">
                <a:latin typeface="Roboto"/>
              </a:rPr>
              <a:t>corruption</a:t>
            </a:r>
            <a:r>
              <a:rPr lang="de-DE" sz="1100" i="0" kern="1200" dirty="0">
                <a:latin typeface="Roboto"/>
              </a:rPr>
              <a:t> in </a:t>
            </a:r>
            <a:r>
              <a:rPr lang="de-DE" sz="1100" i="0" kern="1200" dirty="0" err="1">
                <a:latin typeface="Roboto"/>
              </a:rPr>
              <a:t>the</a:t>
            </a:r>
            <a:r>
              <a:rPr lang="de-DE" sz="1100" i="0" kern="1200" dirty="0">
                <a:latin typeface="Roboto"/>
              </a:rPr>
              <a:t> </a:t>
            </a:r>
            <a:r>
              <a:rPr lang="de-DE" sz="1100" i="0" kern="1200" dirty="0" err="1">
                <a:latin typeface="Roboto"/>
              </a:rPr>
              <a:t>public</a:t>
            </a:r>
            <a:r>
              <a:rPr lang="de-DE" sz="1100" i="0" kern="1200" dirty="0">
                <a:latin typeface="Roboto"/>
              </a:rPr>
              <a:t> </a:t>
            </a:r>
            <a:r>
              <a:rPr lang="de-DE" sz="1100" i="0" kern="1200" dirty="0" err="1">
                <a:latin typeface="Roboto"/>
              </a:rPr>
              <a:t>sector</a:t>
            </a:r>
            <a:r>
              <a:rPr lang="de-DE" sz="1100" i="0" kern="1200" dirty="0">
                <a:latin typeface="Roboto"/>
              </a:rPr>
              <a:t> </a:t>
            </a:r>
            <a:r>
              <a:rPr lang="de-DE" sz="1100" i="0" kern="1200" dirty="0" err="1">
                <a:latin typeface="Roboto"/>
              </a:rPr>
              <a:t>can</a:t>
            </a:r>
            <a:r>
              <a:rPr lang="de-DE" sz="1100" i="0" kern="1200" dirty="0">
                <a:latin typeface="Roboto"/>
              </a:rPr>
              <a:t> do so in </a:t>
            </a:r>
            <a:r>
              <a:rPr lang="de-DE" sz="1100" i="0" kern="1200" dirty="0" err="1">
                <a:latin typeface="Roboto"/>
              </a:rPr>
              <a:t>the</a:t>
            </a:r>
            <a:r>
              <a:rPr lang="de-DE" sz="1100" i="0" kern="1200" dirty="0">
                <a:latin typeface="Roboto"/>
              </a:rPr>
              <a:t> </a:t>
            </a:r>
            <a:r>
              <a:rPr lang="de-DE" sz="1100" i="0" kern="1200" dirty="0" err="1">
                <a:latin typeface="Roboto"/>
              </a:rPr>
              <a:t>knowledge</a:t>
            </a:r>
            <a:r>
              <a:rPr lang="de-DE" sz="1100" i="0" kern="1200" dirty="0">
                <a:latin typeface="Roboto"/>
              </a:rPr>
              <a:t> </a:t>
            </a:r>
            <a:r>
              <a:rPr lang="de-DE" sz="1100" i="0" kern="1200" dirty="0" err="1">
                <a:latin typeface="Roboto"/>
              </a:rPr>
              <a:t>that</a:t>
            </a:r>
            <a:r>
              <a:rPr lang="de-DE" sz="1100" i="0" kern="1200" dirty="0">
                <a:latin typeface="Roboto"/>
              </a:rPr>
              <a:t> </a:t>
            </a:r>
            <a:r>
              <a:rPr lang="de-DE" sz="1100" i="0" kern="1200" dirty="0" err="1">
                <a:latin typeface="Roboto"/>
              </a:rPr>
              <a:t>they</a:t>
            </a:r>
            <a:r>
              <a:rPr lang="de-DE" sz="1100" i="0" kern="1200" dirty="0">
                <a:latin typeface="Roboto"/>
              </a:rPr>
              <a:t> will </a:t>
            </a:r>
            <a:r>
              <a:rPr lang="de-DE" sz="1100" i="0" kern="1200" dirty="0" err="1">
                <a:latin typeface="Roboto"/>
              </a:rPr>
              <a:t>be</a:t>
            </a:r>
            <a:r>
              <a:rPr lang="de-DE" sz="1100" i="0" kern="1200" dirty="0">
                <a:latin typeface="Roboto"/>
              </a:rPr>
              <a:t> </a:t>
            </a:r>
            <a:r>
              <a:rPr lang="de-DE" sz="1100" i="0" kern="1200" dirty="0" err="1">
                <a:latin typeface="Roboto"/>
              </a:rPr>
              <a:t>protected</a:t>
            </a:r>
            <a:r>
              <a:rPr lang="de-DE" sz="1100" i="0" kern="1200" dirty="0">
                <a:latin typeface="Roboto"/>
              </a:rPr>
              <a:t> (Queensland </a:t>
            </a:r>
            <a:r>
              <a:rPr lang="de-DE" sz="1100" i="0" kern="1200" dirty="0" err="1">
                <a:latin typeface="Roboto"/>
              </a:rPr>
              <a:t>Ombudsman</a:t>
            </a:r>
            <a:r>
              <a:rPr lang="de-DE" sz="1100" i="0" kern="1200" dirty="0">
                <a:latin typeface="Roboto"/>
              </a:rPr>
              <a:t> (</a:t>
            </a:r>
            <a:r>
              <a:rPr lang="de-DE" sz="1100" i="0" kern="1200" dirty="0" err="1">
                <a:latin typeface="Roboto"/>
              </a:rPr>
              <a:t>Australia</a:t>
            </a:r>
            <a:r>
              <a:rPr lang="de-DE" sz="1100" i="0" kern="1200" dirty="0">
                <a:latin typeface="Roboto"/>
              </a:rPr>
              <a:t>) </a:t>
            </a:r>
            <a:r>
              <a:rPr lang="de-DE" sz="1100" dirty="0">
                <a:latin typeface="Roboto"/>
              </a:rPr>
              <a:t>2020</a:t>
            </a:r>
            <a:r>
              <a:rPr lang="de-DE" sz="1100" i="0" kern="1200" dirty="0">
                <a:latin typeface="Roboto"/>
              </a:rPr>
              <a:t>).</a:t>
            </a:r>
          </a:p>
        </p:txBody>
      </p:sp>
      <p:sp>
        <p:nvSpPr>
          <p:cNvPr id="10" name="Freihandform 9">
            <a:extLst>
              <a:ext uri="{FF2B5EF4-FFF2-40B4-BE49-F238E27FC236}">
                <a16:creationId xmlns:a16="http://schemas.microsoft.com/office/drawing/2014/main" id="{11754106-918A-7343-ABD5-5DE914175923}"/>
              </a:ext>
            </a:extLst>
          </p:cNvPr>
          <p:cNvSpPr/>
          <p:nvPr/>
        </p:nvSpPr>
        <p:spPr>
          <a:xfrm>
            <a:off x="3370510" y="1399070"/>
            <a:ext cx="2402978" cy="316800"/>
          </a:xfrm>
          <a:custGeom>
            <a:avLst/>
            <a:gdLst>
              <a:gd name="connsiteX0" fmla="*/ 0 w 2402978"/>
              <a:gd name="connsiteY0" fmla="*/ 0 h 316800"/>
              <a:gd name="connsiteX1" fmla="*/ 2402978 w 2402978"/>
              <a:gd name="connsiteY1" fmla="*/ 0 h 316800"/>
              <a:gd name="connsiteX2" fmla="*/ 2402978 w 2402978"/>
              <a:gd name="connsiteY2" fmla="*/ 316800 h 316800"/>
              <a:gd name="connsiteX3" fmla="*/ 0 w 2402978"/>
              <a:gd name="connsiteY3" fmla="*/ 316800 h 316800"/>
              <a:gd name="connsiteX4" fmla="*/ 0 w 2402978"/>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78" h="316800">
                <a:moveTo>
                  <a:pt x="0" y="0"/>
                </a:moveTo>
                <a:lnTo>
                  <a:pt x="2402978" y="0"/>
                </a:lnTo>
                <a:lnTo>
                  <a:pt x="2402978" y="316800"/>
                </a:lnTo>
                <a:lnTo>
                  <a:pt x="0" y="316800"/>
                </a:lnTo>
                <a:lnTo>
                  <a:pt x="0" y="0"/>
                </a:lnTo>
                <a:close/>
              </a:path>
            </a:pathLst>
          </a:custGeom>
          <a:solidFill>
            <a:srgbClr val="00B0F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1100" b="1" kern="1200" dirty="0" err="1">
                <a:latin typeface="Roboto"/>
              </a:rPr>
              <a:t>Victimisation</a:t>
            </a:r>
            <a:r>
              <a:rPr lang="de-DE" sz="1100" b="1" kern="1200" dirty="0">
                <a:latin typeface="Roboto"/>
              </a:rPr>
              <a:t> / </a:t>
            </a:r>
            <a:r>
              <a:rPr lang="de-DE" sz="1100" b="1" kern="1200" dirty="0" err="1">
                <a:latin typeface="Roboto"/>
              </a:rPr>
              <a:t>protected</a:t>
            </a:r>
            <a:r>
              <a:rPr lang="de-DE" sz="1100" b="1" kern="1200" dirty="0">
                <a:latin typeface="Roboto"/>
              </a:rPr>
              <a:t> </a:t>
            </a:r>
            <a:r>
              <a:rPr lang="de-DE" sz="1100" b="1" kern="1200" dirty="0" err="1">
                <a:latin typeface="Roboto"/>
              </a:rPr>
              <a:t>act</a:t>
            </a:r>
            <a:endParaRPr lang="en-US" sz="1100" b="1" kern="1200">
              <a:latin typeface="Roboto"/>
            </a:endParaRPr>
          </a:p>
        </p:txBody>
      </p:sp>
      <p:sp>
        <p:nvSpPr>
          <p:cNvPr id="11" name="Freihandform 10">
            <a:extLst>
              <a:ext uri="{FF2B5EF4-FFF2-40B4-BE49-F238E27FC236}">
                <a16:creationId xmlns:a16="http://schemas.microsoft.com/office/drawing/2014/main" id="{8BD9C4AB-0246-9C42-835A-B905C4099535}"/>
              </a:ext>
            </a:extLst>
          </p:cNvPr>
          <p:cNvSpPr/>
          <p:nvPr/>
        </p:nvSpPr>
        <p:spPr>
          <a:xfrm>
            <a:off x="3370510" y="1715870"/>
            <a:ext cx="2402978" cy="2887396"/>
          </a:xfrm>
          <a:custGeom>
            <a:avLst/>
            <a:gdLst>
              <a:gd name="connsiteX0" fmla="*/ 0 w 2402978"/>
              <a:gd name="connsiteY0" fmla="*/ 0 h 2887396"/>
              <a:gd name="connsiteX1" fmla="*/ 2402978 w 2402978"/>
              <a:gd name="connsiteY1" fmla="*/ 0 h 2887396"/>
              <a:gd name="connsiteX2" fmla="*/ 2402978 w 2402978"/>
              <a:gd name="connsiteY2" fmla="*/ 2887396 h 2887396"/>
              <a:gd name="connsiteX3" fmla="*/ 0 w 2402978"/>
              <a:gd name="connsiteY3" fmla="*/ 2887396 h 2887396"/>
              <a:gd name="connsiteX4" fmla="*/ 0 w 2402978"/>
              <a:gd name="connsiteY4" fmla="*/ 0 h 28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78" h="2887396">
                <a:moveTo>
                  <a:pt x="0" y="0"/>
                </a:moveTo>
                <a:lnTo>
                  <a:pt x="2402978" y="0"/>
                </a:lnTo>
                <a:lnTo>
                  <a:pt x="2402978" y="2887396"/>
                </a:lnTo>
                <a:lnTo>
                  <a:pt x="0" y="2887396"/>
                </a:lnTo>
                <a:lnTo>
                  <a:pt x="0" y="0"/>
                </a:lnTo>
                <a:close/>
              </a:path>
            </a:pathLst>
          </a:custGeom>
          <a:solidFill>
            <a:schemeClr val="accent1">
              <a:lumMod val="20000"/>
              <a:lumOff val="80000"/>
              <a:alpha val="90000"/>
            </a:schemeClr>
          </a:solidFill>
          <a:ln>
            <a:solidFill>
              <a:srgbClr val="00B0F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indent="-57150" algn="l" defTabSz="488950">
              <a:lnSpc>
                <a:spcPct val="90000"/>
              </a:lnSpc>
              <a:spcBef>
                <a:spcPct val="0"/>
              </a:spcBef>
              <a:spcAft>
                <a:spcPct val="15000"/>
              </a:spcAft>
              <a:buNone/>
            </a:pPr>
            <a:r>
              <a:rPr lang="de-DE" sz="1100" kern="1200" dirty="0" err="1">
                <a:latin typeface="Roboto"/>
              </a:rPr>
              <a:t>Treating</a:t>
            </a:r>
            <a:r>
              <a:rPr lang="de-DE" sz="1100" kern="1200" dirty="0">
                <a:latin typeface="Roboto"/>
              </a:rPr>
              <a:t> </a:t>
            </a:r>
            <a:r>
              <a:rPr lang="de-DE" sz="1100" kern="1200" dirty="0" err="1">
                <a:latin typeface="Roboto"/>
              </a:rPr>
              <a:t>someone</a:t>
            </a:r>
            <a:r>
              <a:rPr lang="de-DE" sz="1100" kern="1200" dirty="0">
                <a:latin typeface="Roboto"/>
              </a:rPr>
              <a:t> </a:t>
            </a:r>
            <a:r>
              <a:rPr lang="de-DE" sz="1100" kern="1200" dirty="0" err="1">
                <a:latin typeface="Roboto"/>
              </a:rPr>
              <a:t>badly</a:t>
            </a:r>
            <a:r>
              <a:rPr lang="de-DE" sz="1100" kern="1200" dirty="0">
                <a:latin typeface="Roboto"/>
              </a:rPr>
              <a:t> </a:t>
            </a:r>
            <a:r>
              <a:rPr lang="de-DE" sz="1100" kern="1200" dirty="0" err="1">
                <a:latin typeface="Roboto"/>
              </a:rPr>
              <a:t>because</a:t>
            </a:r>
            <a:r>
              <a:rPr lang="de-DE" sz="1100" kern="1200" dirty="0">
                <a:latin typeface="Roboto"/>
              </a:rPr>
              <a:t> </a:t>
            </a:r>
            <a:r>
              <a:rPr lang="de-DE" sz="1100" kern="1200" dirty="0" err="1">
                <a:latin typeface="Roboto"/>
              </a:rPr>
              <a:t>they</a:t>
            </a:r>
            <a:r>
              <a:rPr lang="de-DE" sz="1100" kern="1200" dirty="0">
                <a:latin typeface="Roboto"/>
              </a:rPr>
              <a:t> </a:t>
            </a:r>
            <a:r>
              <a:rPr lang="de-DE" sz="1100" kern="1200" dirty="0" err="1">
                <a:latin typeface="Roboto"/>
              </a:rPr>
              <a:t>have</a:t>
            </a:r>
            <a:r>
              <a:rPr lang="de-DE" sz="1100" kern="1200" dirty="0">
                <a:latin typeface="Roboto"/>
              </a:rPr>
              <a:t> </a:t>
            </a:r>
            <a:r>
              <a:rPr lang="de-DE" sz="1100" kern="1200" dirty="0" err="1">
                <a:latin typeface="Roboto"/>
              </a:rPr>
              <a:t>done</a:t>
            </a:r>
            <a:r>
              <a:rPr lang="de-DE" sz="1100" kern="1200" dirty="0">
                <a:latin typeface="Roboto"/>
              </a:rPr>
              <a:t> a ‘</a:t>
            </a:r>
            <a:r>
              <a:rPr lang="de-DE" sz="1100" kern="1200" dirty="0" err="1">
                <a:latin typeface="Roboto"/>
              </a:rPr>
              <a:t>protected</a:t>
            </a:r>
            <a:r>
              <a:rPr lang="de-DE" sz="1100" kern="1200" dirty="0">
                <a:latin typeface="Roboto"/>
              </a:rPr>
              <a:t> </a:t>
            </a:r>
            <a:r>
              <a:rPr lang="de-DE" sz="1100" kern="1200" dirty="0" err="1">
                <a:latin typeface="Roboto"/>
              </a:rPr>
              <a:t>act</a:t>
            </a:r>
            <a:r>
              <a:rPr lang="de-DE" sz="1100" kern="1200" dirty="0">
                <a:latin typeface="Roboto"/>
              </a:rPr>
              <a:t>’ (</a:t>
            </a:r>
            <a:r>
              <a:rPr lang="de-DE" sz="1100" kern="1200" dirty="0" err="1">
                <a:latin typeface="Roboto"/>
              </a:rPr>
              <a:t>or</a:t>
            </a:r>
            <a:r>
              <a:rPr lang="de-DE" sz="1100" kern="1200" dirty="0">
                <a:latin typeface="Roboto"/>
              </a:rPr>
              <a:t> </a:t>
            </a:r>
            <a:r>
              <a:rPr lang="de-DE" sz="1100" kern="1200" dirty="0" err="1">
                <a:latin typeface="Roboto"/>
              </a:rPr>
              <a:t>because</a:t>
            </a:r>
            <a:r>
              <a:rPr lang="de-DE" sz="1100" kern="1200" dirty="0">
                <a:latin typeface="Roboto"/>
              </a:rPr>
              <a:t> </a:t>
            </a:r>
            <a:r>
              <a:rPr lang="de-DE" sz="1100" kern="1200" dirty="0" err="1">
                <a:latin typeface="Roboto"/>
              </a:rPr>
              <a:t>you</a:t>
            </a:r>
            <a:r>
              <a:rPr lang="de-DE" sz="1100" kern="1200" dirty="0">
                <a:latin typeface="Roboto"/>
              </a:rPr>
              <a:t> </a:t>
            </a:r>
            <a:r>
              <a:rPr lang="de-DE" sz="1100" kern="1200" dirty="0" err="1">
                <a:latin typeface="Roboto"/>
              </a:rPr>
              <a:t>believe</a:t>
            </a:r>
            <a:r>
              <a:rPr lang="de-DE" sz="1100" kern="1200" dirty="0">
                <a:latin typeface="Roboto"/>
              </a:rPr>
              <a:t> </a:t>
            </a:r>
            <a:r>
              <a:rPr lang="de-DE" sz="1100" kern="1200" dirty="0" err="1">
                <a:latin typeface="Roboto"/>
              </a:rPr>
              <a:t>that</a:t>
            </a:r>
            <a:r>
              <a:rPr lang="de-DE" sz="1100" kern="1200" dirty="0">
                <a:latin typeface="Roboto"/>
              </a:rPr>
              <a:t> a </a:t>
            </a:r>
            <a:r>
              <a:rPr lang="de-DE" sz="1100" kern="1200" dirty="0" err="1">
                <a:latin typeface="Roboto"/>
              </a:rPr>
              <a:t>person</a:t>
            </a:r>
            <a:r>
              <a:rPr lang="de-DE" sz="1100" kern="1200" dirty="0">
                <a:latin typeface="Roboto"/>
              </a:rPr>
              <a:t> </a:t>
            </a:r>
            <a:r>
              <a:rPr lang="de-DE" sz="1100" kern="1200" dirty="0" err="1">
                <a:latin typeface="Roboto"/>
              </a:rPr>
              <a:t>has</a:t>
            </a:r>
            <a:r>
              <a:rPr lang="de-DE" sz="1100" kern="1200" dirty="0">
                <a:latin typeface="Roboto"/>
              </a:rPr>
              <a:t> </a:t>
            </a:r>
            <a:r>
              <a:rPr lang="de-DE" sz="1100" kern="1200" dirty="0" err="1">
                <a:latin typeface="Roboto"/>
              </a:rPr>
              <a:t>done</a:t>
            </a:r>
            <a:r>
              <a:rPr lang="de-DE" sz="1100" kern="1200" dirty="0">
                <a:latin typeface="Roboto"/>
              </a:rPr>
              <a:t> </a:t>
            </a:r>
            <a:r>
              <a:rPr lang="de-DE" sz="1100" kern="1200" dirty="0" err="1">
                <a:latin typeface="Roboto"/>
              </a:rPr>
              <a:t>or</a:t>
            </a:r>
            <a:r>
              <a:rPr lang="de-DE" sz="1100" kern="1200" dirty="0">
                <a:latin typeface="Roboto"/>
              </a:rPr>
              <a:t> </a:t>
            </a:r>
            <a:r>
              <a:rPr lang="de-DE" sz="1100" kern="1200" dirty="0" err="1">
                <a:latin typeface="Roboto"/>
              </a:rPr>
              <a:t>is</a:t>
            </a:r>
            <a:r>
              <a:rPr lang="de-DE" sz="1100" kern="1200" dirty="0">
                <a:latin typeface="Roboto"/>
              </a:rPr>
              <a:t> </a:t>
            </a:r>
            <a:r>
              <a:rPr lang="de-DE" sz="1100" kern="1200" dirty="0" err="1">
                <a:latin typeface="Roboto"/>
              </a:rPr>
              <a:t>going</a:t>
            </a:r>
            <a:r>
              <a:rPr lang="de-DE" sz="1100" kern="1200" dirty="0">
                <a:latin typeface="Roboto"/>
              </a:rPr>
              <a:t> </a:t>
            </a:r>
            <a:r>
              <a:rPr lang="de-DE" sz="1100" kern="1200" dirty="0" err="1">
                <a:latin typeface="Roboto"/>
              </a:rPr>
              <a:t>to</a:t>
            </a:r>
            <a:r>
              <a:rPr lang="de-DE" sz="1100" kern="1200" dirty="0">
                <a:latin typeface="Roboto"/>
              </a:rPr>
              <a:t> do a </a:t>
            </a:r>
            <a:r>
              <a:rPr lang="de-DE" sz="1100" kern="1200" dirty="0" err="1">
                <a:latin typeface="Roboto"/>
              </a:rPr>
              <a:t>protected</a:t>
            </a:r>
            <a:r>
              <a:rPr lang="de-DE" sz="1100" kern="1200" dirty="0">
                <a:latin typeface="Roboto"/>
              </a:rPr>
              <a:t> </a:t>
            </a:r>
            <a:r>
              <a:rPr lang="de-DE" sz="1100" kern="1200" dirty="0" err="1">
                <a:latin typeface="Roboto"/>
              </a:rPr>
              <a:t>act</a:t>
            </a:r>
            <a:r>
              <a:rPr lang="de-DE" sz="1100" kern="1200" dirty="0">
                <a:latin typeface="Roboto"/>
              </a:rPr>
              <a:t>). A ‘</a:t>
            </a:r>
            <a:r>
              <a:rPr lang="de-DE" sz="1100" kern="1200" dirty="0" err="1">
                <a:latin typeface="Roboto"/>
              </a:rPr>
              <a:t>protected</a:t>
            </a:r>
            <a:r>
              <a:rPr lang="de-DE" sz="1100" kern="1200" dirty="0">
                <a:latin typeface="Roboto"/>
              </a:rPr>
              <a:t> </a:t>
            </a:r>
            <a:r>
              <a:rPr lang="de-DE" sz="1100" kern="1200" dirty="0" err="1">
                <a:latin typeface="Roboto"/>
              </a:rPr>
              <a:t>act</a:t>
            </a:r>
            <a:r>
              <a:rPr lang="de-DE" sz="1100" kern="1200" dirty="0">
                <a:latin typeface="Roboto"/>
              </a:rPr>
              <a:t>’ </a:t>
            </a:r>
            <a:r>
              <a:rPr lang="de-DE" sz="1100" kern="1200" dirty="0" err="1">
                <a:latin typeface="Roboto"/>
              </a:rPr>
              <a:t>is</a:t>
            </a:r>
            <a:r>
              <a:rPr lang="de-DE" sz="1100" kern="1200" dirty="0">
                <a:latin typeface="Roboto"/>
              </a:rPr>
              <a:t>:</a:t>
            </a:r>
          </a:p>
          <a:p>
            <a:pPr marL="114300" lvl="2" indent="-57150" algn="l" defTabSz="488950">
              <a:lnSpc>
                <a:spcPct val="90000"/>
              </a:lnSpc>
              <a:spcBef>
                <a:spcPct val="0"/>
              </a:spcBef>
              <a:spcAft>
                <a:spcPct val="15000"/>
              </a:spcAft>
              <a:buFont typeface="Arial" panose="020B0604020202020204" pitchFamily="34" charset="0"/>
              <a:buChar char="•"/>
            </a:pPr>
            <a:r>
              <a:rPr lang="de-DE" sz="1100" kern="1200" dirty="0">
                <a:latin typeface="Roboto"/>
              </a:rPr>
              <a:t>Making a </a:t>
            </a:r>
            <a:r>
              <a:rPr lang="de-DE" sz="1100" kern="1200" dirty="0" err="1">
                <a:latin typeface="Roboto"/>
              </a:rPr>
              <a:t>claim</a:t>
            </a:r>
            <a:r>
              <a:rPr lang="de-DE" sz="1100" kern="1200" dirty="0">
                <a:latin typeface="Roboto"/>
              </a:rPr>
              <a:t> </a:t>
            </a:r>
            <a:r>
              <a:rPr lang="de-DE" sz="1100" kern="1200" dirty="0" err="1">
                <a:latin typeface="Roboto"/>
              </a:rPr>
              <a:t>or</a:t>
            </a:r>
            <a:r>
              <a:rPr lang="de-DE" sz="1100" kern="1200" dirty="0">
                <a:latin typeface="Roboto"/>
              </a:rPr>
              <a:t> </a:t>
            </a:r>
            <a:r>
              <a:rPr lang="de-DE" sz="1100" kern="1200" dirty="0" err="1">
                <a:latin typeface="Roboto"/>
              </a:rPr>
              <a:t>complaint</a:t>
            </a:r>
            <a:r>
              <a:rPr lang="de-DE" sz="1100" kern="1200" dirty="0">
                <a:latin typeface="Roboto"/>
              </a:rPr>
              <a:t> </a:t>
            </a:r>
            <a:r>
              <a:rPr lang="de-DE" sz="1100" kern="1200" dirty="0" err="1">
                <a:latin typeface="Roboto"/>
              </a:rPr>
              <a:t>of</a:t>
            </a:r>
            <a:r>
              <a:rPr lang="de-DE" sz="1100" kern="1200" dirty="0">
                <a:latin typeface="Roboto"/>
              </a:rPr>
              <a:t> </a:t>
            </a:r>
            <a:r>
              <a:rPr lang="de-DE" sz="1100" kern="1200" dirty="0" err="1">
                <a:latin typeface="Roboto"/>
              </a:rPr>
              <a:t>discrimination</a:t>
            </a:r>
            <a:r>
              <a:rPr lang="de-DE" sz="1100" kern="1200" dirty="0">
                <a:latin typeface="Roboto"/>
              </a:rPr>
              <a:t> (</a:t>
            </a:r>
            <a:r>
              <a:rPr lang="de-DE" sz="1100" kern="1200" dirty="0" err="1">
                <a:latin typeface="Roboto"/>
              </a:rPr>
              <a:t>under</a:t>
            </a:r>
            <a:r>
              <a:rPr lang="de-DE" sz="1100" kern="1200" dirty="0">
                <a:latin typeface="Roboto"/>
              </a:rPr>
              <a:t> </a:t>
            </a:r>
            <a:r>
              <a:rPr lang="de-DE" sz="1100" kern="1200" dirty="0" err="1">
                <a:latin typeface="Roboto"/>
              </a:rPr>
              <a:t>the</a:t>
            </a:r>
            <a:r>
              <a:rPr lang="de-DE" sz="1100" kern="1200" dirty="0">
                <a:latin typeface="Roboto"/>
              </a:rPr>
              <a:t> </a:t>
            </a:r>
            <a:r>
              <a:rPr lang="de-DE" sz="1100" kern="1200" dirty="0" err="1">
                <a:latin typeface="Roboto"/>
              </a:rPr>
              <a:t>Equality</a:t>
            </a:r>
            <a:r>
              <a:rPr lang="de-DE" sz="1100" kern="1200" dirty="0">
                <a:latin typeface="Roboto"/>
              </a:rPr>
              <a:t> Act);</a:t>
            </a:r>
          </a:p>
          <a:p>
            <a:pPr marL="114300" lvl="2" indent="-57150" algn="l" defTabSz="488950">
              <a:lnSpc>
                <a:spcPct val="90000"/>
              </a:lnSpc>
              <a:spcBef>
                <a:spcPct val="0"/>
              </a:spcBef>
              <a:spcAft>
                <a:spcPct val="15000"/>
              </a:spcAft>
              <a:buFont typeface="Arial" panose="020B0604020202020204" pitchFamily="34" charset="0"/>
              <a:buChar char="•"/>
            </a:pPr>
            <a:r>
              <a:rPr lang="de-DE" sz="1100" kern="1200" dirty="0" err="1">
                <a:latin typeface="Roboto"/>
              </a:rPr>
              <a:t>Helping</a:t>
            </a:r>
            <a:r>
              <a:rPr lang="de-DE" sz="1100" kern="1200" dirty="0">
                <a:latin typeface="Roboto"/>
              </a:rPr>
              <a:t> </a:t>
            </a:r>
            <a:r>
              <a:rPr lang="de-DE" sz="1100" kern="1200" dirty="0" err="1">
                <a:latin typeface="Roboto"/>
              </a:rPr>
              <a:t>someone</a:t>
            </a:r>
            <a:r>
              <a:rPr lang="de-DE" sz="1100" kern="1200" dirty="0">
                <a:latin typeface="Roboto"/>
              </a:rPr>
              <a:t> </a:t>
            </a:r>
            <a:r>
              <a:rPr lang="de-DE" sz="1100" kern="1200" dirty="0" err="1">
                <a:latin typeface="Roboto"/>
              </a:rPr>
              <a:t>else</a:t>
            </a:r>
            <a:r>
              <a:rPr lang="de-DE" sz="1100" kern="1200" dirty="0">
                <a:latin typeface="Roboto"/>
              </a:rPr>
              <a:t> </a:t>
            </a:r>
            <a:r>
              <a:rPr lang="de-DE" sz="1100" kern="1200" dirty="0" err="1">
                <a:latin typeface="Roboto"/>
              </a:rPr>
              <a:t>to</a:t>
            </a:r>
            <a:r>
              <a:rPr lang="de-DE" sz="1100" kern="1200" dirty="0">
                <a:latin typeface="Roboto"/>
              </a:rPr>
              <a:t> </a:t>
            </a:r>
            <a:r>
              <a:rPr lang="de-DE" sz="1100" kern="1200" dirty="0" err="1">
                <a:latin typeface="Roboto"/>
              </a:rPr>
              <a:t>make</a:t>
            </a:r>
            <a:r>
              <a:rPr lang="de-DE" sz="1100" kern="1200" dirty="0">
                <a:latin typeface="Roboto"/>
              </a:rPr>
              <a:t> a </a:t>
            </a:r>
            <a:r>
              <a:rPr lang="de-DE" sz="1100" kern="1200" dirty="0" err="1">
                <a:latin typeface="Roboto"/>
              </a:rPr>
              <a:t>claim</a:t>
            </a:r>
            <a:r>
              <a:rPr lang="de-DE" sz="1100" kern="1200" dirty="0">
                <a:latin typeface="Roboto"/>
              </a:rPr>
              <a:t> </a:t>
            </a:r>
            <a:r>
              <a:rPr lang="de-DE" sz="1100" kern="1200" dirty="0" err="1">
                <a:latin typeface="Roboto"/>
              </a:rPr>
              <a:t>by</a:t>
            </a:r>
            <a:r>
              <a:rPr lang="de-DE" sz="1100" kern="1200" dirty="0">
                <a:latin typeface="Roboto"/>
              </a:rPr>
              <a:t> </a:t>
            </a:r>
            <a:r>
              <a:rPr lang="de-DE" sz="1100" kern="1200" dirty="0" err="1">
                <a:latin typeface="Roboto"/>
              </a:rPr>
              <a:t>giving</a:t>
            </a:r>
            <a:r>
              <a:rPr lang="de-DE" sz="1100" kern="1200" dirty="0">
                <a:latin typeface="Roboto"/>
              </a:rPr>
              <a:t> </a:t>
            </a:r>
            <a:r>
              <a:rPr lang="de-DE" sz="1100" kern="1200" dirty="0" err="1">
                <a:latin typeface="Roboto"/>
              </a:rPr>
              <a:t>evidence</a:t>
            </a:r>
            <a:r>
              <a:rPr lang="de-DE" sz="1100" kern="1200" dirty="0">
                <a:latin typeface="Roboto"/>
              </a:rPr>
              <a:t> </a:t>
            </a:r>
            <a:r>
              <a:rPr lang="de-DE" sz="1100" kern="1200" dirty="0" err="1">
                <a:latin typeface="Roboto"/>
              </a:rPr>
              <a:t>or</a:t>
            </a:r>
            <a:r>
              <a:rPr lang="de-DE" sz="1100" kern="1200" dirty="0">
                <a:latin typeface="Roboto"/>
              </a:rPr>
              <a:t> </a:t>
            </a:r>
            <a:r>
              <a:rPr lang="de-DE" sz="1100" kern="1200" dirty="0" err="1">
                <a:latin typeface="Roboto"/>
              </a:rPr>
              <a:t>information</a:t>
            </a:r>
            <a:r>
              <a:rPr lang="de-DE" sz="1100" kern="1200" dirty="0">
                <a:latin typeface="Roboto"/>
              </a:rPr>
              <a:t>;</a:t>
            </a:r>
          </a:p>
          <a:p>
            <a:pPr marL="114300" lvl="2" indent="-57150" algn="l" defTabSz="488950">
              <a:lnSpc>
                <a:spcPct val="90000"/>
              </a:lnSpc>
              <a:spcBef>
                <a:spcPct val="0"/>
              </a:spcBef>
              <a:spcAft>
                <a:spcPct val="15000"/>
              </a:spcAft>
              <a:buFont typeface="Arial" panose="020B0604020202020204" pitchFamily="34" charset="0"/>
              <a:buChar char="•"/>
            </a:pPr>
            <a:r>
              <a:rPr lang="de-DE" sz="1100" kern="1200" dirty="0">
                <a:latin typeface="Roboto"/>
              </a:rPr>
              <a:t>Making an </a:t>
            </a:r>
            <a:r>
              <a:rPr lang="de-DE" sz="1100" kern="1200" dirty="0" err="1">
                <a:latin typeface="Roboto"/>
              </a:rPr>
              <a:t>allegation</a:t>
            </a:r>
            <a:r>
              <a:rPr lang="de-DE" sz="1100" kern="1200" dirty="0">
                <a:latin typeface="Roboto"/>
              </a:rPr>
              <a:t> </a:t>
            </a:r>
            <a:r>
              <a:rPr lang="de-DE" sz="1100" kern="1200" dirty="0" err="1">
                <a:latin typeface="Roboto"/>
              </a:rPr>
              <a:t>that</a:t>
            </a:r>
            <a:r>
              <a:rPr lang="de-DE" sz="1100" kern="1200" dirty="0">
                <a:latin typeface="Roboto"/>
              </a:rPr>
              <a:t> </a:t>
            </a:r>
            <a:r>
              <a:rPr lang="de-DE" sz="1100" kern="1200" dirty="0" err="1">
                <a:latin typeface="Roboto"/>
              </a:rPr>
              <a:t>you</a:t>
            </a:r>
            <a:r>
              <a:rPr lang="de-DE" sz="1100" kern="1200" dirty="0">
                <a:latin typeface="Roboto"/>
              </a:rPr>
              <a:t> </a:t>
            </a:r>
            <a:r>
              <a:rPr lang="de-DE" sz="1100" kern="1200" dirty="0" err="1">
                <a:latin typeface="Roboto"/>
              </a:rPr>
              <a:t>or</a:t>
            </a:r>
            <a:r>
              <a:rPr lang="de-DE" sz="1100" kern="1200" dirty="0">
                <a:latin typeface="Roboto"/>
              </a:rPr>
              <a:t> </a:t>
            </a:r>
            <a:r>
              <a:rPr lang="de-DE" sz="1100" kern="1200" dirty="0" err="1">
                <a:latin typeface="Roboto"/>
              </a:rPr>
              <a:t>someone</a:t>
            </a:r>
            <a:r>
              <a:rPr lang="de-DE" sz="1100" kern="1200" dirty="0">
                <a:latin typeface="Roboto"/>
              </a:rPr>
              <a:t> </a:t>
            </a:r>
            <a:r>
              <a:rPr lang="de-DE" sz="1100" kern="1200" dirty="0" err="1">
                <a:latin typeface="Roboto"/>
              </a:rPr>
              <a:t>else</a:t>
            </a:r>
            <a:r>
              <a:rPr lang="de-DE" sz="1100" kern="1200" dirty="0">
                <a:latin typeface="Roboto"/>
              </a:rPr>
              <a:t> </a:t>
            </a:r>
            <a:r>
              <a:rPr lang="de-DE" sz="1100" kern="1200" dirty="0" err="1">
                <a:latin typeface="Roboto"/>
              </a:rPr>
              <a:t>has</a:t>
            </a:r>
            <a:r>
              <a:rPr lang="de-DE" sz="1100" kern="1200" dirty="0">
                <a:latin typeface="Roboto"/>
              </a:rPr>
              <a:t> </a:t>
            </a:r>
            <a:r>
              <a:rPr lang="de-DE" sz="1100" kern="1200" dirty="0" err="1">
                <a:latin typeface="Roboto"/>
              </a:rPr>
              <a:t>breached</a:t>
            </a:r>
            <a:r>
              <a:rPr lang="de-DE" sz="1100" kern="1200" dirty="0">
                <a:latin typeface="Roboto"/>
              </a:rPr>
              <a:t> </a:t>
            </a:r>
            <a:r>
              <a:rPr lang="de-DE" sz="1100" kern="1200" dirty="0" err="1">
                <a:latin typeface="Roboto"/>
              </a:rPr>
              <a:t>the</a:t>
            </a:r>
            <a:r>
              <a:rPr lang="de-DE" sz="1100" kern="1200" dirty="0">
                <a:latin typeface="Roboto"/>
              </a:rPr>
              <a:t> Act;</a:t>
            </a:r>
          </a:p>
          <a:p>
            <a:pPr marL="114300" lvl="2" indent="-57150" algn="l" defTabSz="488950">
              <a:lnSpc>
                <a:spcPct val="90000"/>
              </a:lnSpc>
              <a:spcBef>
                <a:spcPct val="0"/>
              </a:spcBef>
              <a:spcAft>
                <a:spcPct val="15000"/>
              </a:spcAft>
              <a:buFont typeface="Arial" panose="020B0604020202020204" pitchFamily="34" charset="0"/>
              <a:buChar char="•"/>
            </a:pPr>
            <a:r>
              <a:rPr lang="de-DE" sz="1100" kern="1200" dirty="0" err="1">
                <a:latin typeface="Roboto"/>
              </a:rPr>
              <a:t>Doing</a:t>
            </a:r>
            <a:r>
              <a:rPr lang="de-DE" sz="1100" kern="1200" dirty="0">
                <a:latin typeface="Roboto"/>
              </a:rPr>
              <a:t> </a:t>
            </a:r>
            <a:r>
              <a:rPr lang="de-DE" sz="1100" kern="1200" dirty="0" err="1">
                <a:latin typeface="Roboto"/>
              </a:rPr>
              <a:t>anything</a:t>
            </a:r>
            <a:r>
              <a:rPr lang="de-DE" sz="1100" kern="1200" dirty="0">
                <a:latin typeface="Roboto"/>
              </a:rPr>
              <a:t> </a:t>
            </a:r>
            <a:r>
              <a:rPr lang="de-DE" sz="1100" kern="1200" dirty="0" err="1">
                <a:latin typeface="Roboto"/>
              </a:rPr>
              <a:t>else</a:t>
            </a:r>
            <a:r>
              <a:rPr lang="de-DE" sz="1100" kern="1200" dirty="0">
                <a:latin typeface="Roboto"/>
              </a:rPr>
              <a:t> in </a:t>
            </a:r>
            <a:r>
              <a:rPr lang="de-DE" sz="1100" kern="1200" dirty="0" err="1">
                <a:latin typeface="Roboto"/>
              </a:rPr>
              <a:t>connection</a:t>
            </a:r>
            <a:r>
              <a:rPr lang="de-DE" sz="1100" kern="1200" dirty="0">
                <a:latin typeface="Roboto"/>
              </a:rPr>
              <a:t> </a:t>
            </a:r>
            <a:r>
              <a:rPr lang="de-DE" sz="1100" kern="1200" dirty="0" err="1">
                <a:latin typeface="Roboto"/>
              </a:rPr>
              <a:t>with</a:t>
            </a:r>
            <a:r>
              <a:rPr lang="de-DE" sz="1100" kern="1200" dirty="0">
                <a:latin typeface="Roboto"/>
              </a:rPr>
              <a:t> </a:t>
            </a:r>
            <a:r>
              <a:rPr lang="de-DE" sz="1100" kern="1200" dirty="0" err="1">
                <a:latin typeface="Roboto"/>
              </a:rPr>
              <a:t>the</a:t>
            </a:r>
            <a:r>
              <a:rPr lang="de-DE" sz="1100" kern="1200" dirty="0">
                <a:latin typeface="Roboto"/>
              </a:rPr>
              <a:t> Act (</a:t>
            </a:r>
            <a:r>
              <a:rPr lang="de-DE" sz="1100" kern="1200" dirty="0" err="1">
                <a:latin typeface="Roboto"/>
              </a:rPr>
              <a:t>Equality</a:t>
            </a:r>
            <a:r>
              <a:rPr lang="de-DE" sz="1100" kern="1200" dirty="0">
                <a:latin typeface="Roboto"/>
              </a:rPr>
              <a:t> and Human Rights </a:t>
            </a:r>
            <a:r>
              <a:rPr lang="de-DE" sz="1100" kern="1200" dirty="0" err="1">
                <a:latin typeface="Roboto"/>
              </a:rPr>
              <a:t>Commission</a:t>
            </a:r>
            <a:r>
              <a:rPr lang="de-DE" sz="1100" kern="1200" dirty="0">
                <a:latin typeface="Roboto"/>
              </a:rPr>
              <a:t> (England, Wales, Scotland) 2019).</a:t>
            </a:r>
          </a:p>
        </p:txBody>
      </p:sp>
      <p:sp>
        <p:nvSpPr>
          <p:cNvPr id="12" name="Freihandform 11">
            <a:extLst>
              <a:ext uri="{FF2B5EF4-FFF2-40B4-BE49-F238E27FC236}">
                <a16:creationId xmlns:a16="http://schemas.microsoft.com/office/drawing/2014/main" id="{83EB7CAA-A55E-9A4F-8301-9190F7814938}"/>
              </a:ext>
            </a:extLst>
          </p:cNvPr>
          <p:cNvSpPr/>
          <p:nvPr/>
        </p:nvSpPr>
        <p:spPr>
          <a:xfrm>
            <a:off x="6109906" y="1399070"/>
            <a:ext cx="2402978" cy="316800"/>
          </a:xfrm>
          <a:custGeom>
            <a:avLst/>
            <a:gdLst>
              <a:gd name="connsiteX0" fmla="*/ 0 w 2402978"/>
              <a:gd name="connsiteY0" fmla="*/ 0 h 316800"/>
              <a:gd name="connsiteX1" fmla="*/ 2402978 w 2402978"/>
              <a:gd name="connsiteY1" fmla="*/ 0 h 316800"/>
              <a:gd name="connsiteX2" fmla="*/ 2402978 w 2402978"/>
              <a:gd name="connsiteY2" fmla="*/ 316800 h 316800"/>
              <a:gd name="connsiteX3" fmla="*/ 0 w 2402978"/>
              <a:gd name="connsiteY3" fmla="*/ 316800 h 316800"/>
              <a:gd name="connsiteX4" fmla="*/ 0 w 2402978"/>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78" h="316800">
                <a:moveTo>
                  <a:pt x="0" y="0"/>
                </a:moveTo>
                <a:lnTo>
                  <a:pt x="2402978" y="0"/>
                </a:lnTo>
                <a:lnTo>
                  <a:pt x="2402978" y="316800"/>
                </a:lnTo>
                <a:lnTo>
                  <a:pt x="0" y="316800"/>
                </a:lnTo>
                <a:lnTo>
                  <a:pt x="0" y="0"/>
                </a:lnTo>
                <a:close/>
              </a:path>
            </a:pathLst>
          </a:custGeom>
          <a:solidFill>
            <a:srgbClr val="00B0F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rtl="0">
              <a:lnSpc>
                <a:spcPct val="90000"/>
              </a:lnSpc>
              <a:spcBef>
                <a:spcPct val="0"/>
              </a:spcBef>
              <a:spcAft>
                <a:spcPct val="35000"/>
              </a:spcAft>
              <a:buNone/>
            </a:pPr>
            <a:r>
              <a:rPr lang="de-DE" sz="1100" b="1" kern="1200" dirty="0">
                <a:latin typeface="Roboto"/>
              </a:rPr>
              <a:t>Whistleblower vs. </a:t>
            </a:r>
            <a:r>
              <a:rPr lang="de-DE" sz="1100" b="1" kern="1200" dirty="0" err="1">
                <a:latin typeface="Roboto"/>
              </a:rPr>
              <a:t>witness</a:t>
            </a:r>
            <a:r>
              <a:rPr lang="de-DE" sz="1100" b="1" kern="1200" dirty="0">
                <a:latin typeface="Roboto"/>
              </a:rPr>
              <a:t> </a:t>
            </a:r>
            <a:r>
              <a:rPr lang="de-DE" sz="1100" b="1" kern="1200" dirty="0" err="1">
                <a:latin typeface="Roboto"/>
              </a:rPr>
              <a:t>protection</a:t>
            </a:r>
            <a:endParaRPr lang="de-DE" sz="1100" b="1" kern="1200" dirty="0">
              <a:latin typeface="Roboto"/>
            </a:endParaRPr>
          </a:p>
        </p:txBody>
      </p:sp>
      <p:sp>
        <p:nvSpPr>
          <p:cNvPr id="13" name="Freihandform 12">
            <a:extLst>
              <a:ext uri="{FF2B5EF4-FFF2-40B4-BE49-F238E27FC236}">
                <a16:creationId xmlns:a16="http://schemas.microsoft.com/office/drawing/2014/main" id="{B5ED7999-73C2-EC45-AA3E-93296183F6D4}"/>
              </a:ext>
            </a:extLst>
          </p:cNvPr>
          <p:cNvSpPr/>
          <p:nvPr/>
        </p:nvSpPr>
        <p:spPr>
          <a:xfrm>
            <a:off x="6109906" y="1715870"/>
            <a:ext cx="2402978" cy="2887396"/>
          </a:xfrm>
          <a:custGeom>
            <a:avLst/>
            <a:gdLst>
              <a:gd name="connsiteX0" fmla="*/ 0 w 2402978"/>
              <a:gd name="connsiteY0" fmla="*/ 0 h 2887396"/>
              <a:gd name="connsiteX1" fmla="*/ 2402978 w 2402978"/>
              <a:gd name="connsiteY1" fmla="*/ 0 h 2887396"/>
              <a:gd name="connsiteX2" fmla="*/ 2402978 w 2402978"/>
              <a:gd name="connsiteY2" fmla="*/ 2887396 h 2887396"/>
              <a:gd name="connsiteX3" fmla="*/ 0 w 2402978"/>
              <a:gd name="connsiteY3" fmla="*/ 2887396 h 2887396"/>
              <a:gd name="connsiteX4" fmla="*/ 0 w 2402978"/>
              <a:gd name="connsiteY4" fmla="*/ 0 h 28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78" h="2887396">
                <a:moveTo>
                  <a:pt x="0" y="0"/>
                </a:moveTo>
                <a:lnTo>
                  <a:pt x="2402978" y="0"/>
                </a:lnTo>
                <a:lnTo>
                  <a:pt x="2402978" y="2887396"/>
                </a:lnTo>
                <a:lnTo>
                  <a:pt x="0" y="2887396"/>
                </a:lnTo>
                <a:lnTo>
                  <a:pt x="0" y="0"/>
                </a:lnTo>
                <a:close/>
              </a:path>
            </a:pathLst>
          </a:custGeom>
          <a:solidFill>
            <a:schemeClr val="accent1">
              <a:lumMod val="20000"/>
              <a:lumOff val="80000"/>
              <a:alpha val="90000"/>
            </a:schemeClr>
          </a:solidFill>
          <a:ln>
            <a:solidFill>
              <a:srgbClr val="00B0F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indent="-57150" algn="l" defTabSz="488950" rtl="0">
              <a:lnSpc>
                <a:spcPct val="90000"/>
              </a:lnSpc>
              <a:spcBef>
                <a:spcPct val="0"/>
              </a:spcBef>
              <a:spcAft>
                <a:spcPct val="15000"/>
              </a:spcAft>
              <a:buNone/>
            </a:pPr>
            <a:r>
              <a:rPr lang="de-DE" sz="1100" i="0" kern="1200" dirty="0">
                <a:latin typeface="Roboto"/>
              </a:rPr>
              <a:t>Whistleblower</a:t>
            </a:r>
            <a:r>
              <a:rPr lang="de-DE" sz="1100" kern="1200" dirty="0">
                <a:latin typeface="Roboto"/>
              </a:rPr>
              <a:t> </a:t>
            </a:r>
            <a:r>
              <a:rPr lang="de-DE" sz="1100" kern="1200" dirty="0" err="1">
                <a:latin typeface="Roboto"/>
              </a:rPr>
              <a:t>is</a:t>
            </a:r>
            <a:r>
              <a:rPr lang="de-DE" sz="1100" kern="1200" dirty="0">
                <a:latin typeface="Roboto"/>
              </a:rPr>
              <a:t> </a:t>
            </a:r>
            <a:r>
              <a:rPr lang="de-DE" sz="1100" kern="1200" dirty="0" err="1">
                <a:latin typeface="Roboto"/>
              </a:rPr>
              <a:t>any</a:t>
            </a:r>
            <a:r>
              <a:rPr lang="de-DE" sz="1100" kern="1200" dirty="0">
                <a:latin typeface="Roboto"/>
              </a:rPr>
              <a:t> </a:t>
            </a:r>
            <a:r>
              <a:rPr lang="de-DE" sz="1100" kern="1200" dirty="0" err="1">
                <a:latin typeface="Roboto"/>
              </a:rPr>
              <a:t>person</a:t>
            </a:r>
            <a:r>
              <a:rPr lang="de-DE" sz="1100" kern="1200" dirty="0">
                <a:latin typeface="Roboto"/>
              </a:rPr>
              <a:t> </a:t>
            </a:r>
            <a:r>
              <a:rPr lang="de-DE" sz="1100" kern="1200" dirty="0" err="1">
                <a:latin typeface="Roboto"/>
              </a:rPr>
              <a:t>who</a:t>
            </a:r>
            <a:r>
              <a:rPr lang="de-DE" sz="1100" kern="1200" dirty="0">
                <a:latin typeface="Roboto"/>
              </a:rPr>
              <a:t> in </a:t>
            </a:r>
            <a:r>
              <a:rPr lang="de-DE" sz="1100" kern="1200" dirty="0" err="1">
                <a:latin typeface="Roboto"/>
              </a:rPr>
              <a:t>good</a:t>
            </a:r>
            <a:r>
              <a:rPr lang="de-DE" sz="1100" kern="1200" dirty="0">
                <a:latin typeface="Roboto"/>
              </a:rPr>
              <a:t> </a:t>
            </a:r>
            <a:r>
              <a:rPr lang="de-DE" sz="1100" kern="1200" dirty="0" err="1">
                <a:latin typeface="Roboto"/>
              </a:rPr>
              <a:t>faith</a:t>
            </a:r>
            <a:r>
              <a:rPr lang="de-DE" sz="1100" kern="1200" dirty="0">
                <a:latin typeface="Roboto"/>
              </a:rPr>
              <a:t> </a:t>
            </a:r>
            <a:r>
              <a:rPr lang="de-DE" sz="1100" kern="1200" dirty="0" err="1">
                <a:latin typeface="Roboto"/>
              </a:rPr>
              <a:t>and</a:t>
            </a:r>
            <a:r>
              <a:rPr lang="de-DE" sz="1100" kern="1200" dirty="0">
                <a:latin typeface="Roboto"/>
              </a:rPr>
              <a:t> </a:t>
            </a:r>
            <a:r>
              <a:rPr lang="de-DE" sz="1100" kern="1200" dirty="0" err="1">
                <a:latin typeface="Roboto"/>
              </a:rPr>
              <a:t>voluntarily</a:t>
            </a:r>
            <a:r>
              <a:rPr lang="de-DE" sz="1100" kern="1200" dirty="0">
                <a:latin typeface="Roboto"/>
              </a:rPr>
              <a:t> </a:t>
            </a:r>
            <a:r>
              <a:rPr lang="de-DE" sz="1100" kern="1200" dirty="0" err="1">
                <a:latin typeface="Roboto"/>
              </a:rPr>
              <a:t>reports</a:t>
            </a:r>
            <a:r>
              <a:rPr lang="de-DE" sz="1100" kern="1200" dirty="0">
                <a:latin typeface="Roboto"/>
              </a:rPr>
              <a:t> a </a:t>
            </a:r>
            <a:r>
              <a:rPr lang="de-DE" sz="1100" kern="1200" dirty="0" err="1">
                <a:latin typeface="Roboto"/>
              </a:rPr>
              <a:t>suspected</a:t>
            </a:r>
            <a:r>
              <a:rPr lang="de-DE" sz="1100" kern="1200" dirty="0">
                <a:latin typeface="Roboto"/>
              </a:rPr>
              <a:t> </a:t>
            </a:r>
            <a:r>
              <a:rPr lang="de-DE" sz="1100" kern="1200" dirty="0" err="1">
                <a:latin typeface="Roboto"/>
              </a:rPr>
              <a:t>integrity</a:t>
            </a:r>
            <a:r>
              <a:rPr lang="de-DE" sz="1100" kern="1200" dirty="0">
                <a:latin typeface="Roboto"/>
              </a:rPr>
              <a:t> </a:t>
            </a:r>
            <a:r>
              <a:rPr lang="de-DE" sz="1100" kern="1200" dirty="0" err="1">
                <a:latin typeface="Roboto"/>
              </a:rPr>
              <a:t>violation</a:t>
            </a:r>
            <a:r>
              <a:rPr lang="de-DE" sz="1100" kern="1200" dirty="0">
                <a:latin typeface="Roboto"/>
              </a:rPr>
              <a:t>. </a:t>
            </a:r>
            <a:r>
              <a:rPr lang="de-DE" sz="1100" i="0" kern="1200" dirty="0" err="1">
                <a:latin typeface="Roboto"/>
              </a:rPr>
              <a:t>Witness</a:t>
            </a:r>
            <a:r>
              <a:rPr lang="de-DE" sz="1100" kern="1200" dirty="0">
                <a:latin typeface="Roboto"/>
              </a:rPr>
              <a:t> </a:t>
            </a:r>
            <a:r>
              <a:rPr lang="de-DE" sz="1100" kern="1200" dirty="0" err="1">
                <a:latin typeface="Roboto"/>
              </a:rPr>
              <a:t>is</a:t>
            </a:r>
            <a:r>
              <a:rPr lang="de-DE" sz="1100" kern="1200" dirty="0">
                <a:latin typeface="Roboto"/>
              </a:rPr>
              <a:t> </a:t>
            </a:r>
            <a:r>
              <a:rPr lang="de-DE" sz="1100" kern="1200" dirty="0" err="1">
                <a:latin typeface="Roboto"/>
              </a:rPr>
              <a:t>any</a:t>
            </a:r>
            <a:r>
              <a:rPr lang="de-DE" sz="1100" kern="1200" dirty="0">
                <a:latin typeface="Roboto"/>
              </a:rPr>
              <a:t> </a:t>
            </a:r>
            <a:r>
              <a:rPr lang="de-DE" sz="1100" kern="1200" dirty="0" err="1">
                <a:latin typeface="Roboto"/>
              </a:rPr>
              <a:t>person</a:t>
            </a:r>
            <a:r>
              <a:rPr lang="de-DE" sz="1100" kern="1200" dirty="0">
                <a:latin typeface="Roboto"/>
              </a:rPr>
              <a:t> </a:t>
            </a:r>
            <a:r>
              <a:rPr lang="de-DE" sz="1100" kern="1200" dirty="0" err="1">
                <a:latin typeface="Roboto"/>
              </a:rPr>
              <a:t>who</a:t>
            </a:r>
            <a:r>
              <a:rPr lang="de-DE" sz="1100" kern="1200" dirty="0">
                <a:latin typeface="Roboto"/>
              </a:rPr>
              <a:t> </a:t>
            </a:r>
            <a:r>
              <a:rPr lang="de-DE" sz="1100" kern="1200" dirty="0" err="1">
                <a:latin typeface="Roboto"/>
              </a:rPr>
              <a:t>is</a:t>
            </a:r>
            <a:r>
              <a:rPr lang="de-DE" sz="1100" kern="1200" dirty="0">
                <a:latin typeface="Roboto"/>
              </a:rPr>
              <a:t> not </a:t>
            </a:r>
            <a:r>
              <a:rPr lang="de-DE" sz="1100" kern="1200" dirty="0" err="1">
                <a:latin typeface="Roboto"/>
              </a:rPr>
              <a:t>subject</a:t>
            </a:r>
            <a:r>
              <a:rPr lang="de-DE" sz="1100" kern="1200" dirty="0">
                <a:latin typeface="Roboto"/>
              </a:rPr>
              <a:t> </a:t>
            </a:r>
            <a:r>
              <a:rPr lang="de-DE" sz="1100" kern="1200" dirty="0" err="1">
                <a:latin typeface="Roboto"/>
              </a:rPr>
              <a:t>of</a:t>
            </a:r>
            <a:r>
              <a:rPr lang="de-DE" sz="1100" kern="1200" dirty="0">
                <a:latin typeface="Roboto"/>
              </a:rPr>
              <a:t> </a:t>
            </a:r>
            <a:r>
              <a:rPr lang="de-DE" sz="1100" kern="1200" dirty="0" err="1">
                <a:latin typeface="Roboto"/>
              </a:rPr>
              <a:t>investigation</a:t>
            </a:r>
            <a:r>
              <a:rPr lang="de-DE" sz="1100" kern="1200" dirty="0">
                <a:latin typeface="Roboto"/>
              </a:rPr>
              <a:t> but </a:t>
            </a:r>
            <a:r>
              <a:rPr lang="de-DE" sz="1100" kern="1200" dirty="0" err="1">
                <a:latin typeface="Roboto"/>
              </a:rPr>
              <a:t>who</a:t>
            </a:r>
            <a:r>
              <a:rPr lang="de-DE" sz="1100" kern="1200" dirty="0">
                <a:latin typeface="Roboto"/>
              </a:rPr>
              <a:t> </a:t>
            </a:r>
            <a:r>
              <a:rPr lang="de-DE" sz="1100" kern="1200" dirty="0" err="1">
                <a:latin typeface="Roboto"/>
              </a:rPr>
              <a:t>is</a:t>
            </a:r>
            <a:r>
              <a:rPr lang="de-DE" sz="1100" kern="1200" dirty="0">
                <a:latin typeface="Roboto"/>
              </a:rPr>
              <a:t> </a:t>
            </a:r>
            <a:r>
              <a:rPr lang="de-DE" sz="1100" kern="1200" dirty="0" err="1">
                <a:latin typeface="Roboto"/>
              </a:rPr>
              <a:t>requested</a:t>
            </a:r>
            <a:r>
              <a:rPr lang="de-DE" sz="1100" kern="1200" dirty="0">
                <a:latin typeface="Roboto"/>
              </a:rPr>
              <a:t> </a:t>
            </a:r>
            <a:r>
              <a:rPr lang="de-DE" sz="1100" kern="1200" dirty="0" err="1">
                <a:latin typeface="Roboto"/>
              </a:rPr>
              <a:t>to</a:t>
            </a:r>
            <a:r>
              <a:rPr lang="de-DE" sz="1100" kern="1200" dirty="0">
                <a:latin typeface="Roboto"/>
              </a:rPr>
              <a:t> </a:t>
            </a:r>
            <a:r>
              <a:rPr lang="de-DE" sz="1100" kern="1200" dirty="0" err="1">
                <a:latin typeface="Roboto"/>
              </a:rPr>
              <a:t>provide</a:t>
            </a:r>
            <a:r>
              <a:rPr lang="de-DE" sz="1100" kern="1200" dirty="0">
                <a:latin typeface="Roboto"/>
              </a:rPr>
              <a:t> </a:t>
            </a:r>
            <a:r>
              <a:rPr lang="de-DE" sz="1100" kern="1200" dirty="0" err="1">
                <a:latin typeface="Roboto"/>
              </a:rPr>
              <a:t>information</a:t>
            </a:r>
            <a:r>
              <a:rPr lang="de-DE" sz="1100" kern="1200" dirty="0">
                <a:latin typeface="Roboto"/>
              </a:rPr>
              <a:t> </a:t>
            </a:r>
            <a:r>
              <a:rPr lang="de-DE" sz="1100" kern="1200" dirty="0" err="1">
                <a:latin typeface="Roboto"/>
              </a:rPr>
              <a:t>regarding</a:t>
            </a:r>
            <a:r>
              <a:rPr lang="de-DE" sz="1100" kern="1200" dirty="0">
                <a:latin typeface="Roboto"/>
              </a:rPr>
              <a:t> a matter </a:t>
            </a:r>
            <a:r>
              <a:rPr lang="de-DE" sz="1100" kern="1200" dirty="0" err="1">
                <a:latin typeface="Roboto"/>
              </a:rPr>
              <a:t>under</a:t>
            </a:r>
            <a:r>
              <a:rPr lang="de-DE" sz="1100" kern="1200" dirty="0">
                <a:latin typeface="Roboto"/>
              </a:rPr>
              <a:t> </a:t>
            </a:r>
            <a:r>
              <a:rPr lang="de-DE" sz="1100" kern="1200" dirty="0" err="1">
                <a:latin typeface="Roboto"/>
              </a:rPr>
              <a:t>investigation</a:t>
            </a:r>
            <a:r>
              <a:rPr lang="de-DE" sz="1100" kern="1200" dirty="0">
                <a:latin typeface="Roboto"/>
              </a:rPr>
              <a:t> (Asian Development Bank 2017).</a:t>
            </a:r>
          </a:p>
        </p:txBody>
      </p:sp>
    </p:spTree>
    <p:extLst>
      <p:ext uri="{BB962C8B-B14F-4D97-AF65-F5344CB8AC3E}">
        <p14:creationId xmlns:p14="http://schemas.microsoft.com/office/powerpoint/2010/main" val="26503181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10 – Whistleblowing</a:t>
            </a:r>
            <a:endParaRPr lang="en-US"/>
          </a:p>
        </p:txBody>
      </p:sp>
      <p:grpSp>
        <p:nvGrpSpPr>
          <p:cNvPr id="10" name="Gruppierung 9"/>
          <p:cNvGrpSpPr/>
          <p:nvPr/>
        </p:nvGrpSpPr>
        <p:grpSpPr>
          <a:xfrm>
            <a:off x="5055268" y="168688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Practical</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examples</a:t>
              </a:r>
              <a:endParaRPr lang="ko-KR" altLang="en-US" sz="12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461665"/>
            <a:chOff x="1593920" y="1719947"/>
            <a:chExt cx="3472803"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Types of reporting </a:t>
              </a:r>
              <a:endParaRPr lang="en-US" altLang="ko-KR" sz="12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830997"/>
            <a:chOff x="5028571" y="636207"/>
            <a:chExt cx="3488205" cy="830997"/>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solidFill>
                  <a:latin typeface="Roboto"/>
                  <a:cs typeface="Roboto"/>
                </a:rPr>
                <a:t>How to protect whistleblowers and to promote the mechanism</a:t>
              </a:r>
              <a:endParaRPr lang="ko-KR" altLang="en-US" sz="1600" b="1">
                <a:solidFill>
                  <a:schemeClr val="bg1"/>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is whistleblowing and why is it important?</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2718014"/>
            <a:ext cx="3472803" cy="461665"/>
            <a:chOff x="1593920" y="1809059"/>
            <a:chExt cx="3472803" cy="46166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Activity: Quiz</a:t>
              </a:r>
              <a:endParaRPr lang="en-US" altLang="ko-KR" sz="12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ABE8571D-23C6-884B-B421-74E56D851D61}"/>
              </a:ext>
            </a:extLst>
          </p:cNvPr>
          <p:cNvSpPr>
            <a:spLocks noGrp="1"/>
          </p:cNvSpPr>
          <p:nvPr>
            <p:ph type="sldNum" sz="quarter" idx="12"/>
          </p:nvPr>
        </p:nvSpPr>
        <p:spPr/>
        <p:txBody>
          <a:bodyPr/>
          <a:lstStyle/>
          <a:p>
            <a:fld id="{961E0DA8-AC27-403E-90E8-404BCA9BAC80}" type="slidenum">
              <a:rPr lang="en-US" smtClean="0"/>
              <a:pPr/>
              <a:t>14</a:t>
            </a:fld>
            <a:endParaRPr lang="en-US"/>
          </a:p>
        </p:txBody>
      </p:sp>
    </p:spTree>
    <p:extLst>
      <p:ext uri="{BB962C8B-B14F-4D97-AF65-F5344CB8AC3E}">
        <p14:creationId xmlns:p14="http://schemas.microsoft.com/office/powerpoint/2010/main" val="375507661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a:extLst>
              <a:ext uri="{FF2B5EF4-FFF2-40B4-BE49-F238E27FC236}">
                <a16:creationId xmlns:a16="http://schemas.microsoft.com/office/drawing/2014/main" id="{4CE9BF79-8F27-0845-9542-9C769633838B}"/>
              </a:ext>
            </a:extLst>
          </p:cNvPr>
          <p:cNvGrpSpPr/>
          <p:nvPr/>
        </p:nvGrpSpPr>
        <p:grpSpPr>
          <a:xfrm>
            <a:off x="628650" y="1384300"/>
            <a:ext cx="7886700" cy="3262312"/>
            <a:chOff x="628650" y="1384300"/>
            <a:chExt cx="7886700" cy="3262312"/>
          </a:xfrm>
        </p:grpSpPr>
        <p:pic>
          <p:nvPicPr>
            <p:cNvPr id="19" name="Inhaltsplatzhalter 17" descr="Trainerpfeife">
              <a:extLst>
                <a:ext uri="{FF2B5EF4-FFF2-40B4-BE49-F238E27FC236}">
                  <a16:creationId xmlns:a16="http://schemas.microsoft.com/office/drawing/2014/main" id="{5C89140A-3CC7-7E42-BEB5-865676C4379F}"/>
                </a:ext>
              </a:extLst>
            </p:cNvPr>
            <p:cNvPicPr>
              <a:picLocks noChangeAspect="1"/>
            </p:cNvPicPr>
            <p:nvPr/>
          </p:nvPicPr>
          <p:blipFill rotWithShape="1">
            <a:blip r:embed="rId3">
              <a:extLst>
                <a:ext uri="{28A0092B-C50C-407E-A947-70E740481C1C}">
                  <a14:useLocalDpi xmlns:a14="http://schemas.microsoft.com/office/drawing/2010/main" val="0"/>
                </a:ext>
              </a:extLst>
            </a:blip>
            <a:srcRect r="48444"/>
            <a:stretch/>
          </p:blipFill>
          <p:spPr>
            <a:xfrm>
              <a:off x="628650" y="1384300"/>
              <a:ext cx="3092450" cy="3262312"/>
            </a:xfrm>
            <a:prstGeom prst="rect">
              <a:avLst/>
            </a:prstGeom>
          </p:spPr>
        </p:pic>
        <p:pic>
          <p:nvPicPr>
            <p:cNvPr id="20" name="Inhaltsplatzhalter 17" descr="Trainerpfeife">
              <a:extLst>
                <a:ext uri="{FF2B5EF4-FFF2-40B4-BE49-F238E27FC236}">
                  <a16:creationId xmlns:a16="http://schemas.microsoft.com/office/drawing/2014/main" id="{741BA455-8D2B-D440-9FB1-9EF9146E2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099" y="1384300"/>
              <a:ext cx="4898251" cy="3262312"/>
            </a:xfrm>
            <a:prstGeom prst="rect">
              <a:avLst/>
            </a:prstGeom>
          </p:spPr>
        </p:pic>
      </p:grpSp>
      <p:sp>
        <p:nvSpPr>
          <p:cNvPr id="22" name="Inhaltsplatzhalter 21">
            <a:extLst>
              <a:ext uri="{FF2B5EF4-FFF2-40B4-BE49-F238E27FC236}">
                <a16:creationId xmlns:a16="http://schemas.microsoft.com/office/drawing/2014/main" id="{9F691A37-8C52-C24F-B439-F7E21B0928C7}"/>
              </a:ext>
            </a:extLst>
          </p:cNvPr>
          <p:cNvSpPr>
            <a:spLocks noGrp="1"/>
          </p:cNvSpPr>
          <p:nvPr>
            <p:ph idx="1"/>
          </p:nvPr>
        </p:nvSpPr>
        <p:spPr>
          <a:ln>
            <a:solidFill>
              <a:srgbClr val="00B0F0"/>
            </a:solidFill>
          </a:ln>
        </p:spPr>
        <p:txBody>
          <a:bodyPr/>
          <a:lstStyle/>
          <a:p>
            <a:endParaRPr lang="de-DE"/>
          </a:p>
        </p:txBody>
      </p:sp>
      <p:sp>
        <p:nvSpPr>
          <p:cNvPr id="3" name="Fußzeilenplatzhalter 2">
            <a:extLst>
              <a:ext uri="{FF2B5EF4-FFF2-40B4-BE49-F238E27FC236}">
                <a16:creationId xmlns:a16="http://schemas.microsoft.com/office/drawing/2014/main" id="{8197BCD7-8691-1149-9103-F4D9822B1E43}"/>
              </a:ext>
            </a:extLst>
          </p:cNvPr>
          <p:cNvSpPr>
            <a:spLocks noGrp="1"/>
          </p:cNvSpPr>
          <p:nvPr>
            <p:ph type="ftr" sz="quarter" idx="3"/>
          </p:nvPr>
        </p:nvSpPr>
        <p:spPr/>
        <p:txBody>
          <a:bodyPr/>
          <a:lstStyle/>
          <a:p>
            <a:r>
              <a:rPr lang="en-US" b="1"/>
              <a:t>Module 10 – Whistleblowing</a:t>
            </a:r>
            <a:endParaRPr lang="en-US"/>
          </a:p>
        </p:txBody>
      </p:sp>
      <p:sp>
        <p:nvSpPr>
          <p:cNvPr id="4" name="Foliennummernplatzhalter 3">
            <a:extLst>
              <a:ext uri="{FF2B5EF4-FFF2-40B4-BE49-F238E27FC236}">
                <a16:creationId xmlns:a16="http://schemas.microsoft.com/office/drawing/2014/main" id="{B110F9DD-0E64-014C-9F0B-5AE210852240}"/>
              </a:ext>
            </a:extLst>
          </p:cNvPr>
          <p:cNvSpPr>
            <a:spLocks noGrp="1"/>
          </p:cNvSpPr>
          <p:nvPr>
            <p:ph type="sldNum" sz="quarter" idx="4"/>
          </p:nvPr>
        </p:nvSpPr>
        <p:spPr/>
        <p:txBody>
          <a:bodyPr/>
          <a:lstStyle/>
          <a:p>
            <a:fld id="{961E0DA8-AC27-403E-90E8-404BCA9BAC80}" type="slidenum">
              <a:rPr lang="en-US" smtClean="0"/>
              <a:pPr/>
              <a:t>15</a:t>
            </a:fld>
            <a:endParaRPr lang="en-US"/>
          </a:p>
        </p:txBody>
      </p:sp>
      <p:sp>
        <p:nvSpPr>
          <p:cNvPr id="5" name="Titel 4">
            <a:extLst>
              <a:ext uri="{FF2B5EF4-FFF2-40B4-BE49-F238E27FC236}">
                <a16:creationId xmlns:a16="http://schemas.microsoft.com/office/drawing/2014/main" id="{BF49FBF7-9A46-214A-A039-A1B0CF982214}"/>
              </a:ext>
            </a:extLst>
          </p:cNvPr>
          <p:cNvSpPr>
            <a:spLocks noGrp="1"/>
          </p:cNvSpPr>
          <p:nvPr>
            <p:ph type="title"/>
          </p:nvPr>
        </p:nvSpPr>
        <p:spPr/>
        <p:txBody>
          <a:bodyPr>
            <a:noAutofit/>
          </a:bodyPr>
          <a:lstStyle/>
          <a:p>
            <a:r>
              <a:rPr lang="de-DE" sz="3400" b="1"/>
              <a:t>Whistleblower </a:t>
            </a:r>
            <a:r>
              <a:rPr lang="de-DE" sz="3400" b="1" err="1"/>
              <a:t>protection</a:t>
            </a:r>
            <a:r>
              <a:rPr lang="de-DE" sz="3400" b="1"/>
              <a:t> </a:t>
            </a:r>
            <a:r>
              <a:rPr lang="de-DE" sz="3400" b="1" err="1"/>
              <a:t>system</a:t>
            </a:r>
            <a:r>
              <a:rPr lang="de-DE" sz="3400" b="1"/>
              <a:t> </a:t>
            </a:r>
            <a:r>
              <a:rPr lang="de-DE" sz="3400" b="1" err="1"/>
              <a:t>features</a:t>
            </a:r>
            <a:endParaRPr lang="de-DE" sz="3400" b="1"/>
          </a:p>
        </p:txBody>
      </p:sp>
      <p:sp>
        <p:nvSpPr>
          <p:cNvPr id="37" name="Halbbogen 36">
            <a:extLst>
              <a:ext uri="{FF2B5EF4-FFF2-40B4-BE49-F238E27FC236}">
                <a16:creationId xmlns:a16="http://schemas.microsoft.com/office/drawing/2014/main" id="{3DCB853F-D453-FB45-BD18-DC866289209A}"/>
              </a:ext>
            </a:extLst>
          </p:cNvPr>
          <p:cNvSpPr/>
          <p:nvPr/>
        </p:nvSpPr>
        <p:spPr>
          <a:xfrm>
            <a:off x="-2525566" y="820240"/>
            <a:ext cx="4376145" cy="4376145"/>
          </a:xfrm>
          <a:prstGeom prst="blockArc">
            <a:avLst>
              <a:gd name="adj1" fmla="val 18900000"/>
              <a:gd name="adj2" fmla="val 2700000"/>
              <a:gd name="adj3" fmla="val 494"/>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8" name="Freihandform 37">
            <a:extLst>
              <a:ext uri="{FF2B5EF4-FFF2-40B4-BE49-F238E27FC236}">
                <a16:creationId xmlns:a16="http://schemas.microsoft.com/office/drawing/2014/main" id="{0264318A-EF4F-2742-8557-D3ACB8FB8EF8}"/>
              </a:ext>
            </a:extLst>
          </p:cNvPr>
          <p:cNvSpPr/>
          <p:nvPr/>
        </p:nvSpPr>
        <p:spPr>
          <a:xfrm>
            <a:off x="1454727" y="1587236"/>
            <a:ext cx="4433872" cy="406133"/>
          </a:xfrm>
          <a:custGeom>
            <a:avLst/>
            <a:gdLst>
              <a:gd name="connsiteX0" fmla="*/ 0 w 4433872"/>
              <a:gd name="connsiteY0" fmla="*/ 0 h 406133"/>
              <a:gd name="connsiteX1" fmla="*/ 4433872 w 4433872"/>
              <a:gd name="connsiteY1" fmla="*/ 0 h 406133"/>
              <a:gd name="connsiteX2" fmla="*/ 4433872 w 4433872"/>
              <a:gd name="connsiteY2" fmla="*/ 406133 h 406133"/>
              <a:gd name="connsiteX3" fmla="*/ 0 w 4433872"/>
              <a:gd name="connsiteY3" fmla="*/ 406133 h 406133"/>
              <a:gd name="connsiteX4" fmla="*/ 0 w 4433872"/>
              <a:gd name="connsiteY4" fmla="*/ 0 h 40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872" h="406133">
                <a:moveTo>
                  <a:pt x="0" y="0"/>
                </a:moveTo>
                <a:lnTo>
                  <a:pt x="4433872" y="0"/>
                </a:lnTo>
                <a:lnTo>
                  <a:pt x="4433872" y="406133"/>
                </a:lnTo>
                <a:lnTo>
                  <a:pt x="0" y="406133"/>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2368" tIns="53340" rIns="53340" bIns="53340" numCol="1" spcCol="1270" anchor="ctr" anchorCtr="0">
            <a:noAutofit/>
          </a:bodyPr>
          <a:lstStyle/>
          <a:p>
            <a:pPr marL="0" lvl="0" indent="0" algn="l" defTabSz="933450">
              <a:lnSpc>
                <a:spcPct val="90000"/>
              </a:lnSpc>
              <a:spcBef>
                <a:spcPct val="0"/>
              </a:spcBef>
              <a:spcAft>
                <a:spcPct val="35000"/>
              </a:spcAft>
              <a:buNone/>
            </a:pPr>
            <a:r>
              <a:rPr lang="de-DE" sz="2100" kern="1200" err="1">
                <a:latin typeface="Roboto"/>
              </a:rPr>
              <a:t>Scope</a:t>
            </a:r>
            <a:endParaRPr lang="de-DE" sz="2100" kern="1200">
              <a:latin typeface="Roboto"/>
            </a:endParaRPr>
          </a:p>
        </p:txBody>
      </p:sp>
      <p:sp>
        <p:nvSpPr>
          <p:cNvPr id="39" name="Oval 38">
            <a:extLst>
              <a:ext uri="{FF2B5EF4-FFF2-40B4-BE49-F238E27FC236}">
                <a16:creationId xmlns:a16="http://schemas.microsoft.com/office/drawing/2014/main" id="{6D0803CD-9C69-9B4A-B9B3-A1997C7F32D1}"/>
              </a:ext>
            </a:extLst>
          </p:cNvPr>
          <p:cNvSpPr/>
          <p:nvPr/>
        </p:nvSpPr>
        <p:spPr>
          <a:xfrm>
            <a:off x="1200894" y="1536469"/>
            <a:ext cx="507666" cy="507666"/>
          </a:xfrm>
          <a:prstGeom prst="ellipse">
            <a:avLst/>
          </a:prstGeom>
          <a:ln>
            <a:solidFill>
              <a:srgbClr val="00B0F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Freihandform 39">
            <a:extLst>
              <a:ext uri="{FF2B5EF4-FFF2-40B4-BE49-F238E27FC236}">
                <a16:creationId xmlns:a16="http://schemas.microsoft.com/office/drawing/2014/main" id="{57E18EA3-ED4C-EB4C-83F7-91D254E2391F}"/>
              </a:ext>
            </a:extLst>
          </p:cNvPr>
          <p:cNvSpPr/>
          <p:nvPr/>
        </p:nvSpPr>
        <p:spPr>
          <a:xfrm>
            <a:off x="1745750" y="2196241"/>
            <a:ext cx="4142849" cy="406133"/>
          </a:xfrm>
          <a:custGeom>
            <a:avLst/>
            <a:gdLst>
              <a:gd name="connsiteX0" fmla="*/ 0 w 4142849"/>
              <a:gd name="connsiteY0" fmla="*/ 0 h 406133"/>
              <a:gd name="connsiteX1" fmla="*/ 4142849 w 4142849"/>
              <a:gd name="connsiteY1" fmla="*/ 0 h 406133"/>
              <a:gd name="connsiteX2" fmla="*/ 4142849 w 4142849"/>
              <a:gd name="connsiteY2" fmla="*/ 406133 h 406133"/>
              <a:gd name="connsiteX3" fmla="*/ 0 w 4142849"/>
              <a:gd name="connsiteY3" fmla="*/ 406133 h 406133"/>
              <a:gd name="connsiteX4" fmla="*/ 0 w 4142849"/>
              <a:gd name="connsiteY4" fmla="*/ 0 h 40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2849" h="406133">
                <a:moveTo>
                  <a:pt x="0" y="0"/>
                </a:moveTo>
                <a:lnTo>
                  <a:pt x="4142849" y="0"/>
                </a:lnTo>
                <a:lnTo>
                  <a:pt x="4142849" y="406133"/>
                </a:lnTo>
                <a:lnTo>
                  <a:pt x="0" y="406133"/>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2368" tIns="53340" rIns="53340" bIns="53340" numCol="1" spcCol="1270" anchor="ctr" anchorCtr="0">
            <a:noAutofit/>
          </a:bodyPr>
          <a:lstStyle/>
          <a:p>
            <a:pPr marL="0" lvl="0" indent="0" algn="l" defTabSz="933450">
              <a:lnSpc>
                <a:spcPct val="90000"/>
              </a:lnSpc>
              <a:spcBef>
                <a:spcPct val="0"/>
              </a:spcBef>
              <a:spcAft>
                <a:spcPct val="35000"/>
              </a:spcAft>
              <a:buNone/>
            </a:pPr>
            <a:r>
              <a:rPr lang="de-DE" sz="2100" kern="1200" err="1">
                <a:latin typeface="Roboto"/>
              </a:rPr>
              <a:t>Competing</a:t>
            </a:r>
            <a:r>
              <a:rPr lang="de-DE" sz="2100" kern="1200">
                <a:latin typeface="Roboto"/>
              </a:rPr>
              <a:t> </a:t>
            </a:r>
            <a:r>
              <a:rPr lang="de-DE" sz="2100" kern="1200" err="1">
                <a:latin typeface="Roboto"/>
              </a:rPr>
              <a:t>rules</a:t>
            </a:r>
            <a:endParaRPr lang="de-DE" sz="2100" kern="1200">
              <a:latin typeface="Roboto"/>
            </a:endParaRPr>
          </a:p>
        </p:txBody>
      </p:sp>
      <p:sp>
        <p:nvSpPr>
          <p:cNvPr id="41" name="Oval 40">
            <a:extLst>
              <a:ext uri="{FF2B5EF4-FFF2-40B4-BE49-F238E27FC236}">
                <a16:creationId xmlns:a16="http://schemas.microsoft.com/office/drawing/2014/main" id="{9A1EBDB0-BF07-3541-8083-5229C0FB91CD}"/>
              </a:ext>
            </a:extLst>
          </p:cNvPr>
          <p:cNvSpPr/>
          <p:nvPr/>
        </p:nvSpPr>
        <p:spPr>
          <a:xfrm>
            <a:off x="1491917" y="2145474"/>
            <a:ext cx="507666" cy="507666"/>
          </a:xfrm>
          <a:prstGeom prst="ellipse">
            <a:avLst/>
          </a:prstGeom>
          <a:ln>
            <a:solidFill>
              <a:srgbClr val="00B0F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 name="Freihandform 41">
            <a:extLst>
              <a:ext uri="{FF2B5EF4-FFF2-40B4-BE49-F238E27FC236}">
                <a16:creationId xmlns:a16="http://schemas.microsoft.com/office/drawing/2014/main" id="{EA84AABF-3309-7148-B9BF-D4D679BDA0FB}"/>
              </a:ext>
            </a:extLst>
          </p:cNvPr>
          <p:cNvSpPr/>
          <p:nvPr/>
        </p:nvSpPr>
        <p:spPr>
          <a:xfrm>
            <a:off x="1835070" y="2805245"/>
            <a:ext cx="4053528" cy="406133"/>
          </a:xfrm>
          <a:custGeom>
            <a:avLst/>
            <a:gdLst>
              <a:gd name="connsiteX0" fmla="*/ 0 w 4053528"/>
              <a:gd name="connsiteY0" fmla="*/ 0 h 406133"/>
              <a:gd name="connsiteX1" fmla="*/ 4053528 w 4053528"/>
              <a:gd name="connsiteY1" fmla="*/ 0 h 406133"/>
              <a:gd name="connsiteX2" fmla="*/ 4053528 w 4053528"/>
              <a:gd name="connsiteY2" fmla="*/ 406133 h 406133"/>
              <a:gd name="connsiteX3" fmla="*/ 0 w 4053528"/>
              <a:gd name="connsiteY3" fmla="*/ 406133 h 406133"/>
              <a:gd name="connsiteX4" fmla="*/ 0 w 4053528"/>
              <a:gd name="connsiteY4" fmla="*/ 0 h 40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528" h="406133">
                <a:moveTo>
                  <a:pt x="0" y="0"/>
                </a:moveTo>
                <a:lnTo>
                  <a:pt x="4053528" y="0"/>
                </a:lnTo>
                <a:lnTo>
                  <a:pt x="4053528" y="406133"/>
                </a:lnTo>
                <a:lnTo>
                  <a:pt x="0" y="406133"/>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2368" tIns="53340" rIns="53340" bIns="53340" numCol="1" spcCol="1270" anchor="ctr" anchorCtr="0">
            <a:noAutofit/>
          </a:bodyPr>
          <a:lstStyle/>
          <a:p>
            <a:pPr marL="0" lvl="0" indent="0" algn="l" defTabSz="933450">
              <a:lnSpc>
                <a:spcPct val="90000"/>
              </a:lnSpc>
              <a:spcBef>
                <a:spcPct val="0"/>
              </a:spcBef>
              <a:spcAft>
                <a:spcPct val="35000"/>
              </a:spcAft>
              <a:buNone/>
            </a:pPr>
            <a:r>
              <a:rPr lang="de-DE" sz="2100" kern="1200">
                <a:latin typeface="Roboto"/>
              </a:rPr>
              <a:t>Incentives</a:t>
            </a:r>
          </a:p>
        </p:txBody>
      </p:sp>
      <p:sp>
        <p:nvSpPr>
          <p:cNvPr id="43" name="Oval 42">
            <a:extLst>
              <a:ext uri="{FF2B5EF4-FFF2-40B4-BE49-F238E27FC236}">
                <a16:creationId xmlns:a16="http://schemas.microsoft.com/office/drawing/2014/main" id="{D8A12A6F-9358-5B4A-99DF-2ACAAD445235}"/>
              </a:ext>
            </a:extLst>
          </p:cNvPr>
          <p:cNvSpPr/>
          <p:nvPr/>
        </p:nvSpPr>
        <p:spPr>
          <a:xfrm>
            <a:off x="1581237" y="2754479"/>
            <a:ext cx="507666" cy="507666"/>
          </a:xfrm>
          <a:prstGeom prst="ellipse">
            <a:avLst/>
          </a:prstGeom>
          <a:ln>
            <a:solidFill>
              <a:srgbClr val="00B0F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Freihandform 43">
            <a:extLst>
              <a:ext uri="{FF2B5EF4-FFF2-40B4-BE49-F238E27FC236}">
                <a16:creationId xmlns:a16="http://schemas.microsoft.com/office/drawing/2014/main" id="{EB2E0E31-BF7E-C84F-893E-EDC32B1A0995}"/>
              </a:ext>
            </a:extLst>
          </p:cNvPr>
          <p:cNvSpPr/>
          <p:nvPr/>
        </p:nvSpPr>
        <p:spPr>
          <a:xfrm>
            <a:off x="1745750" y="3414250"/>
            <a:ext cx="4142849" cy="406133"/>
          </a:xfrm>
          <a:custGeom>
            <a:avLst/>
            <a:gdLst>
              <a:gd name="connsiteX0" fmla="*/ 0 w 4142849"/>
              <a:gd name="connsiteY0" fmla="*/ 0 h 406133"/>
              <a:gd name="connsiteX1" fmla="*/ 4142849 w 4142849"/>
              <a:gd name="connsiteY1" fmla="*/ 0 h 406133"/>
              <a:gd name="connsiteX2" fmla="*/ 4142849 w 4142849"/>
              <a:gd name="connsiteY2" fmla="*/ 406133 h 406133"/>
              <a:gd name="connsiteX3" fmla="*/ 0 w 4142849"/>
              <a:gd name="connsiteY3" fmla="*/ 406133 h 406133"/>
              <a:gd name="connsiteX4" fmla="*/ 0 w 4142849"/>
              <a:gd name="connsiteY4" fmla="*/ 0 h 40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2849" h="406133">
                <a:moveTo>
                  <a:pt x="0" y="0"/>
                </a:moveTo>
                <a:lnTo>
                  <a:pt x="4142849" y="0"/>
                </a:lnTo>
                <a:lnTo>
                  <a:pt x="4142849" y="406133"/>
                </a:lnTo>
                <a:lnTo>
                  <a:pt x="0" y="406133"/>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2368" tIns="53340" rIns="53340" bIns="53340" numCol="1" spcCol="1270" anchor="ctr" anchorCtr="0">
            <a:noAutofit/>
          </a:bodyPr>
          <a:lstStyle/>
          <a:p>
            <a:pPr marL="0" lvl="0" indent="0" algn="l" defTabSz="933450">
              <a:lnSpc>
                <a:spcPct val="90000"/>
              </a:lnSpc>
              <a:spcBef>
                <a:spcPct val="0"/>
              </a:spcBef>
              <a:spcAft>
                <a:spcPct val="35000"/>
              </a:spcAft>
              <a:buNone/>
            </a:pPr>
            <a:r>
              <a:rPr lang="de-DE" sz="2100" kern="1200">
                <a:latin typeface="Roboto"/>
              </a:rPr>
              <a:t>Review</a:t>
            </a:r>
          </a:p>
        </p:txBody>
      </p:sp>
      <p:sp>
        <p:nvSpPr>
          <p:cNvPr id="45" name="Oval 44">
            <a:extLst>
              <a:ext uri="{FF2B5EF4-FFF2-40B4-BE49-F238E27FC236}">
                <a16:creationId xmlns:a16="http://schemas.microsoft.com/office/drawing/2014/main" id="{EF2D930A-87CA-214B-956C-553EFDACC213}"/>
              </a:ext>
            </a:extLst>
          </p:cNvPr>
          <p:cNvSpPr/>
          <p:nvPr/>
        </p:nvSpPr>
        <p:spPr>
          <a:xfrm>
            <a:off x="1491917" y="3363484"/>
            <a:ext cx="507666" cy="507666"/>
          </a:xfrm>
          <a:prstGeom prst="ellipse">
            <a:avLst/>
          </a:prstGeom>
          <a:ln>
            <a:solidFill>
              <a:srgbClr val="00B0F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Freihandform 45">
            <a:extLst>
              <a:ext uri="{FF2B5EF4-FFF2-40B4-BE49-F238E27FC236}">
                <a16:creationId xmlns:a16="http://schemas.microsoft.com/office/drawing/2014/main" id="{9298BFC8-0EF7-3F49-A165-83AB1A7EEF2D}"/>
              </a:ext>
            </a:extLst>
          </p:cNvPr>
          <p:cNvSpPr/>
          <p:nvPr/>
        </p:nvSpPr>
        <p:spPr>
          <a:xfrm>
            <a:off x="1454727" y="4023255"/>
            <a:ext cx="4433872" cy="406133"/>
          </a:xfrm>
          <a:custGeom>
            <a:avLst/>
            <a:gdLst>
              <a:gd name="connsiteX0" fmla="*/ 0 w 4433872"/>
              <a:gd name="connsiteY0" fmla="*/ 0 h 406133"/>
              <a:gd name="connsiteX1" fmla="*/ 4433872 w 4433872"/>
              <a:gd name="connsiteY1" fmla="*/ 0 h 406133"/>
              <a:gd name="connsiteX2" fmla="*/ 4433872 w 4433872"/>
              <a:gd name="connsiteY2" fmla="*/ 406133 h 406133"/>
              <a:gd name="connsiteX3" fmla="*/ 0 w 4433872"/>
              <a:gd name="connsiteY3" fmla="*/ 406133 h 406133"/>
              <a:gd name="connsiteX4" fmla="*/ 0 w 4433872"/>
              <a:gd name="connsiteY4" fmla="*/ 0 h 40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872" h="406133">
                <a:moveTo>
                  <a:pt x="0" y="0"/>
                </a:moveTo>
                <a:lnTo>
                  <a:pt x="4433872" y="0"/>
                </a:lnTo>
                <a:lnTo>
                  <a:pt x="4433872" y="406133"/>
                </a:lnTo>
                <a:lnTo>
                  <a:pt x="0" y="406133"/>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2368" tIns="53340" rIns="53340" bIns="53340" numCol="1" spcCol="1270" anchor="ctr" anchorCtr="0">
            <a:noAutofit/>
          </a:bodyPr>
          <a:lstStyle/>
          <a:p>
            <a:pPr marL="0" lvl="0" indent="0" algn="l" defTabSz="933450">
              <a:lnSpc>
                <a:spcPct val="90000"/>
              </a:lnSpc>
              <a:spcBef>
                <a:spcPct val="0"/>
              </a:spcBef>
              <a:spcAft>
                <a:spcPct val="35000"/>
              </a:spcAft>
              <a:buNone/>
            </a:pPr>
            <a:r>
              <a:rPr lang="de-DE" sz="2100" kern="1200" err="1">
                <a:latin typeface="Roboto"/>
              </a:rPr>
              <a:t>Complementary</a:t>
            </a:r>
            <a:r>
              <a:rPr lang="de-DE" sz="2100" kern="1200">
                <a:latin typeface="Roboto"/>
              </a:rPr>
              <a:t> </a:t>
            </a:r>
            <a:r>
              <a:rPr lang="de-DE" sz="2100" kern="1200" err="1">
                <a:latin typeface="Roboto"/>
              </a:rPr>
              <a:t>measures</a:t>
            </a:r>
            <a:endParaRPr lang="de-DE" sz="2100" kern="1200">
              <a:latin typeface="Roboto"/>
            </a:endParaRPr>
          </a:p>
        </p:txBody>
      </p:sp>
      <p:sp>
        <p:nvSpPr>
          <p:cNvPr id="47" name="Oval 46">
            <a:extLst>
              <a:ext uri="{FF2B5EF4-FFF2-40B4-BE49-F238E27FC236}">
                <a16:creationId xmlns:a16="http://schemas.microsoft.com/office/drawing/2014/main" id="{0F0E2161-A0EE-304E-B517-E6D2A75178F1}"/>
              </a:ext>
            </a:extLst>
          </p:cNvPr>
          <p:cNvSpPr/>
          <p:nvPr/>
        </p:nvSpPr>
        <p:spPr>
          <a:xfrm>
            <a:off x="1200894" y="3972488"/>
            <a:ext cx="507666" cy="507666"/>
          </a:xfrm>
          <a:prstGeom prst="ellipse">
            <a:avLst/>
          </a:prstGeom>
          <a:ln>
            <a:solidFill>
              <a:srgbClr val="00B0F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5606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4"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41AB5-EB98-3747-B9C2-77DF0B417EB6}"/>
              </a:ext>
            </a:extLst>
          </p:cNvPr>
          <p:cNvSpPr>
            <a:spLocks noGrp="1"/>
          </p:cNvSpPr>
          <p:nvPr>
            <p:ph type="title"/>
          </p:nvPr>
        </p:nvSpPr>
        <p:spPr/>
        <p:txBody>
          <a:bodyPr anchor="t">
            <a:normAutofit/>
          </a:bodyPr>
          <a:lstStyle/>
          <a:p>
            <a:r>
              <a:rPr lang="de-DE" sz="4000" b="1" err="1"/>
              <a:t>Scope</a:t>
            </a:r>
            <a:endParaRPr lang="de-DE" sz="4000" b="1"/>
          </a:p>
        </p:txBody>
      </p:sp>
      <p:sp>
        <p:nvSpPr>
          <p:cNvPr id="21" name="Inhaltsplatzhalter 20">
            <a:extLst>
              <a:ext uri="{FF2B5EF4-FFF2-40B4-BE49-F238E27FC236}">
                <a16:creationId xmlns:a16="http://schemas.microsoft.com/office/drawing/2014/main" id="{966AF241-9DDC-FE49-8DF1-C9BC594D4127}"/>
              </a:ext>
            </a:extLst>
          </p:cNvPr>
          <p:cNvSpPr>
            <a:spLocks noGrp="1"/>
          </p:cNvSpPr>
          <p:nvPr>
            <p:ph sz="half" idx="1"/>
          </p:nvPr>
        </p:nvSpPr>
        <p:spPr>
          <a:ln>
            <a:solidFill>
              <a:srgbClr val="00B0F0"/>
            </a:solidFill>
          </a:ln>
        </p:spPr>
        <p:txBody>
          <a:bodyPr vert="horz" lIns="91440" tIns="45720" rIns="91440" bIns="45720" rtlCol="0" anchor="t">
            <a:normAutofit fontScale="92500" lnSpcReduction="10000"/>
          </a:bodyPr>
          <a:lstStyle/>
          <a:p>
            <a:pPr marL="285750" indent="-285750">
              <a:spcBef>
                <a:spcPts val="600"/>
              </a:spcBef>
            </a:pPr>
            <a:r>
              <a:rPr lang="de-DE" sz="1600"/>
              <a:t>Broad </a:t>
            </a:r>
            <a:r>
              <a:rPr lang="de-DE" sz="1600" err="1"/>
              <a:t>definition</a:t>
            </a:r>
            <a:r>
              <a:rPr lang="de-DE" sz="1600"/>
              <a:t> </a:t>
            </a:r>
            <a:r>
              <a:rPr lang="de-DE" sz="1600" err="1"/>
              <a:t>of</a:t>
            </a:r>
            <a:r>
              <a:rPr lang="de-DE" sz="1600"/>
              <a:t> </a:t>
            </a:r>
            <a:r>
              <a:rPr lang="de-DE" sz="1600" err="1"/>
              <a:t>whistleblower</a:t>
            </a:r>
            <a:r>
              <a:rPr lang="de-DE" sz="1600"/>
              <a:t>;</a:t>
            </a:r>
          </a:p>
          <a:p>
            <a:pPr marL="285750" indent="-285750">
              <a:spcBef>
                <a:spcPts val="600"/>
              </a:spcBef>
            </a:pPr>
            <a:r>
              <a:rPr lang="de-DE" sz="1600" err="1"/>
              <a:t>Adequate</a:t>
            </a:r>
            <a:r>
              <a:rPr lang="de-DE" sz="1600"/>
              <a:t> </a:t>
            </a:r>
            <a:r>
              <a:rPr lang="de-DE" sz="1600" err="1"/>
              <a:t>protection</a:t>
            </a:r>
            <a:r>
              <a:rPr lang="de-DE" sz="1600"/>
              <a:t> </a:t>
            </a:r>
            <a:r>
              <a:rPr lang="de-DE" sz="1600" err="1"/>
              <a:t>forms</a:t>
            </a:r>
            <a:r>
              <a:rPr lang="de-DE" sz="1600"/>
              <a:t> </a:t>
            </a:r>
            <a:r>
              <a:rPr lang="de-DE" sz="1600" err="1"/>
              <a:t>against</a:t>
            </a:r>
            <a:r>
              <a:rPr lang="de-DE" sz="1600"/>
              <a:t> </a:t>
            </a:r>
            <a:r>
              <a:rPr lang="de-DE" sz="1600" err="1"/>
              <a:t>retaliation</a:t>
            </a:r>
            <a:r>
              <a:rPr lang="de-DE" sz="1600"/>
              <a:t>, </a:t>
            </a:r>
            <a:r>
              <a:rPr lang="de-DE" sz="1600" err="1"/>
              <a:t>civil</a:t>
            </a:r>
            <a:r>
              <a:rPr lang="de-DE" sz="1600"/>
              <a:t> and </a:t>
            </a:r>
            <a:r>
              <a:rPr lang="de-DE" sz="1600" err="1"/>
              <a:t>criminal</a:t>
            </a:r>
            <a:r>
              <a:rPr lang="de-DE" sz="1600"/>
              <a:t> </a:t>
            </a:r>
            <a:r>
              <a:rPr lang="de-DE" sz="1600" err="1"/>
              <a:t>liability</a:t>
            </a:r>
            <a:r>
              <a:rPr lang="de-DE" sz="1600"/>
              <a:t>;</a:t>
            </a:r>
          </a:p>
          <a:p>
            <a:pPr marL="285750" indent="-285750">
              <a:spcBef>
                <a:spcPts val="600"/>
              </a:spcBef>
            </a:pPr>
            <a:r>
              <a:rPr lang="de-DE" sz="1600" err="1"/>
              <a:t>Maintaining</a:t>
            </a:r>
            <a:r>
              <a:rPr lang="de-DE" sz="1600"/>
              <a:t> </a:t>
            </a:r>
            <a:r>
              <a:rPr lang="de-DE" sz="1600" err="1"/>
              <a:t>anonymity</a:t>
            </a:r>
            <a:r>
              <a:rPr lang="de-DE" sz="1600"/>
              <a:t> and </a:t>
            </a:r>
            <a:r>
              <a:rPr lang="de-DE" sz="1600" err="1"/>
              <a:t>confidentiality</a:t>
            </a:r>
            <a:r>
              <a:rPr lang="de-DE" sz="1600"/>
              <a:t> </a:t>
            </a:r>
            <a:r>
              <a:rPr lang="de-DE" sz="1600" err="1"/>
              <a:t>of</a:t>
            </a:r>
            <a:r>
              <a:rPr lang="de-DE" sz="1600"/>
              <a:t> </a:t>
            </a:r>
            <a:r>
              <a:rPr lang="de-DE" sz="1600" err="1"/>
              <a:t>whistleblowers</a:t>
            </a:r>
            <a:r>
              <a:rPr lang="de-DE" sz="1600"/>
              <a:t>;</a:t>
            </a:r>
          </a:p>
          <a:p>
            <a:pPr marL="285750" indent="-285750">
              <a:spcBef>
                <a:spcPts val="600"/>
              </a:spcBef>
            </a:pPr>
            <a:r>
              <a:rPr lang="de-DE" sz="1600" err="1"/>
              <a:t>Ensuring</a:t>
            </a:r>
            <a:r>
              <a:rPr lang="de-DE" sz="1600"/>
              <a:t> </a:t>
            </a:r>
            <a:r>
              <a:rPr lang="de-DE" sz="1600" err="1"/>
              <a:t>adequate</a:t>
            </a:r>
            <a:r>
              <a:rPr lang="de-DE" sz="1600"/>
              <a:t> </a:t>
            </a:r>
            <a:r>
              <a:rPr lang="de-DE" sz="1600" err="1"/>
              <a:t>resources</a:t>
            </a:r>
            <a:r>
              <a:rPr lang="de-DE" sz="1600"/>
              <a:t> </a:t>
            </a:r>
            <a:r>
              <a:rPr lang="de-DE" sz="1600" err="1"/>
              <a:t>for</a:t>
            </a:r>
            <a:r>
              <a:rPr lang="de-DE" sz="1600"/>
              <a:t> </a:t>
            </a:r>
            <a:r>
              <a:rPr lang="de-DE" sz="1600" err="1"/>
              <a:t>reporting</a:t>
            </a:r>
            <a:r>
              <a:rPr lang="de-DE" sz="1600"/>
              <a:t> and </a:t>
            </a:r>
            <a:r>
              <a:rPr lang="de-DE" sz="1600" err="1"/>
              <a:t>protection</a:t>
            </a:r>
            <a:r>
              <a:rPr lang="de-DE" sz="1600"/>
              <a:t> (e.g. </a:t>
            </a:r>
            <a:r>
              <a:rPr lang="de-DE" sz="1600" err="1"/>
              <a:t>authority</a:t>
            </a:r>
            <a:r>
              <a:rPr lang="de-DE" sz="1600"/>
              <a:t> </a:t>
            </a:r>
            <a:r>
              <a:rPr lang="de-DE" sz="1600" err="1"/>
              <a:t>responsible</a:t>
            </a:r>
            <a:r>
              <a:rPr lang="de-DE" sz="1600"/>
              <a:t> </a:t>
            </a:r>
            <a:r>
              <a:rPr lang="de-DE" sz="1600" err="1"/>
              <a:t>for</a:t>
            </a:r>
            <a:r>
              <a:rPr lang="de-DE" sz="1600"/>
              <a:t> </a:t>
            </a:r>
            <a:r>
              <a:rPr lang="de-DE" sz="1600" err="1"/>
              <a:t>handling</a:t>
            </a:r>
            <a:r>
              <a:rPr lang="de-DE" sz="1600"/>
              <a:t> </a:t>
            </a:r>
            <a:r>
              <a:rPr lang="de-DE" sz="1600" err="1"/>
              <a:t>complaints</a:t>
            </a:r>
            <a:r>
              <a:rPr lang="de-DE" sz="1600"/>
              <a:t>);</a:t>
            </a:r>
          </a:p>
          <a:p>
            <a:pPr marL="285750" indent="-285750">
              <a:spcBef>
                <a:spcPts val="600"/>
              </a:spcBef>
            </a:pPr>
            <a:r>
              <a:rPr lang="de-DE" sz="1600" err="1"/>
              <a:t>Protection</a:t>
            </a:r>
            <a:r>
              <a:rPr lang="de-DE" sz="1600"/>
              <a:t> </a:t>
            </a:r>
            <a:r>
              <a:rPr lang="de-DE" sz="1600" err="1"/>
              <a:t>through</a:t>
            </a:r>
            <a:r>
              <a:rPr lang="de-DE" sz="1600"/>
              <a:t> </a:t>
            </a:r>
            <a:r>
              <a:rPr lang="de-DE" sz="1600" err="1"/>
              <a:t>sectoral</a:t>
            </a:r>
            <a:r>
              <a:rPr lang="de-DE" sz="1600"/>
              <a:t> </a:t>
            </a:r>
            <a:r>
              <a:rPr lang="de-DE" sz="1600" err="1"/>
              <a:t>laws</a:t>
            </a:r>
            <a:r>
              <a:rPr lang="de-DE" sz="1600"/>
              <a:t> (e.g. anti-</a:t>
            </a:r>
            <a:r>
              <a:rPr lang="de-DE" sz="1600" err="1"/>
              <a:t>corruption</a:t>
            </a:r>
            <a:r>
              <a:rPr lang="de-DE" sz="1600"/>
              <a:t>, </a:t>
            </a:r>
            <a:r>
              <a:rPr lang="de-DE" sz="1600" err="1"/>
              <a:t>labor</a:t>
            </a:r>
            <a:r>
              <a:rPr lang="de-DE" sz="1600"/>
              <a:t>, environmental </a:t>
            </a:r>
            <a:r>
              <a:rPr lang="de-DE" sz="1600" err="1"/>
              <a:t>protection</a:t>
            </a:r>
            <a:r>
              <a:rPr lang="de-DE" sz="1600"/>
              <a:t>, </a:t>
            </a:r>
            <a:r>
              <a:rPr lang="de-DE" sz="1600" err="1"/>
              <a:t>capital</a:t>
            </a:r>
            <a:r>
              <a:rPr lang="de-DE" sz="1600"/>
              <a:t> </a:t>
            </a:r>
            <a:r>
              <a:rPr lang="de-DE" sz="1600" err="1"/>
              <a:t>markets</a:t>
            </a:r>
            <a:r>
              <a:rPr lang="de-DE" sz="1600"/>
              <a:t>, </a:t>
            </a:r>
            <a:r>
              <a:rPr lang="de-DE" sz="1600" err="1"/>
              <a:t>company</a:t>
            </a:r>
            <a:r>
              <a:rPr lang="de-DE" sz="1600"/>
              <a:t> </a:t>
            </a:r>
            <a:r>
              <a:rPr lang="de-DE" sz="1600" err="1"/>
              <a:t>laws</a:t>
            </a:r>
            <a:r>
              <a:rPr lang="de-DE" sz="1600"/>
              <a:t>, …) </a:t>
            </a:r>
            <a:r>
              <a:rPr lang="de-DE" sz="1600" err="1"/>
              <a:t>or</a:t>
            </a:r>
            <a:r>
              <a:rPr lang="de-DE" sz="1600"/>
              <a:t> </a:t>
            </a:r>
            <a:r>
              <a:rPr lang="de-DE" sz="1600" err="1"/>
              <a:t>through</a:t>
            </a:r>
            <a:r>
              <a:rPr lang="de-DE" sz="1600"/>
              <a:t> a </a:t>
            </a:r>
            <a:r>
              <a:rPr lang="de-DE" sz="1600" err="1"/>
              <a:t>dedicated</a:t>
            </a:r>
            <a:r>
              <a:rPr lang="de-DE" sz="1600"/>
              <a:t> </a:t>
            </a:r>
            <a:r>
              <a:rPr lang="de-DE" sz="1600" err="1"/>
              <a:t>whistleblower</a:t>
            </a:r>
            <a:r>
              <a:rPr lang="de-DE" sz="1600"/>
              <a:t> </a:t>
            </a:r>
            <a:r>
              <a:rPr lang="de-DE" sz="1600" err="1"/>
              <a:t>protection</a:t>
            </a:r>
            <a:r>
              <a:rPr lang="de-DE" sz="1600"/>
              <a:t> / </a:t>
            </a:r>
            <a:r>
              <a:rPr lang="de-DE" sz="1600" err="1"/>
              <a:t>public</a:t>
            </a:r>
            <a:r>
              <a:rPr lang="de-DE" sz="1600"/>
              <a:t> </a:t>
            </a:r>
            <a:r>
              <a:rPr lang="de-DE" sz="1600" err="1"/>
              <a:t>interest</a:t>
            </a:r>
            <a:r>
              <a:rPr lang="de-DE" sz="1600"/>
              <a:t> </a:t>
            </a:r>
            <a:r>
              <a:rPr lang="de-DE" sz="1600" err="1"/>
              <a:t>disclosure</a:t>
            </a:r>
            <a:r>
              <a:rPr lang="de-DE" sz="1600"/>
              <a:t> </a:t>
            </a:r>
            <a:r>
              <a:rPr lang="de-DE" sz="1600" err="1"/>
              <a:t>law</a:t>
            </a:r>
            <a:r>
              <a:rPr lang="de-DE" sz="1600"/>
              <a:t> (Transparency International 2018: 18-30; Ambler n. y.).</a:t>
            </a:r>
          </a:p>
        </p:txBody>
      </p:sp>
      <p:pic>
        <p:nvPicPr>
          <p:cNvPr id="23" name="Inhaltsplatzhalter 22" descr="Roter Regenschirm in einer Gruppe aus schwarzen Regenschirmen bei Regen">
            <a:extLst>
              <a:ext uri="{FF2B5EF4-FFF2-40B4-BE49-F238E27FC236}">
                <a16:creationId xmlns:a16="http://schemas.microsoft.com/office/drawing/2014/main" id="{E6EA89B2-1AC1-DE4D-A085-DF2A435BF5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543844"/>
            <a:ext cx="3886200" cy="2914650"/>
          </a:xfrm>
          <a:ln>
            <a:solidFill>
              <a:srgbClr val="00B0F0"/>
            </a:solidFill>
          </a:ln>
        </p:spPr>
      </p:pic>
      <p:sp>
        <p:nvSpPr>
          <p:cNvPr id="5" name="Foliennummernplatzhalter 4">
            <a:extLst>
              <a:ext uri="{FF2B5EF4-FFF2-40B4-BE49-F238E27FC236}">
                <a16:creationId xmlns:a16="http://schemas.microsoft.com/office/drawing/2014/main" id="{AEFB9BBB-8D1D-E247-9734-233F0B1367E7}"/>
              </a:ext>
            </a:extLst>
          </p:cNvPr>
          <p:cNvSpPr>
            <a:spLocks noGrp="1"/>
          </p:cNvSpPr>
          <p:nvPr>
            <p:ph type="sldNum" sz="quarter" idx="12"/>
          </p:nvPr>
        </p:nvSpPr>
        <p:spPr/>
        <p:txBody>
          <a:bodyPr/>
          <a:lstStyle/>
          <a:p>
            <a:fld id="{961E0DA8-AC27-403E-90E8-404BCA9BAC80}" type="slidenum">
              <a:rPr lang="en-US" smtClean="0"/>
              <a:pPr/>
              <a:t>16</a:t>
            </a:fld>
            <a:endParaRPr lang="en-US"/>
          </a:p>
        </p:txBody>
      </p:sp>
      <p:sp>
        <p:nvSpPr>
          <p:cNvPr id="6" name="Fußzeilenplatzhalter 5">
            <a:extLst>
              <a:ext uri="{FF2B5EF4-FFF2-40B4-BE49-F238E27FC236}">
                <a16:creationId xmlns:a16="http://schemas.microsoft.com/office/drawing/2014/main" id="{7878CE3C-88F3-B14D-B639-8EB365229726}"/>
              </a:ext>
            </a:extLst>
          </p:cNvPr>
          <p:cNvSpPr>
            <a:spLocks noGrp="1"/>
          </p:cNvSpPr>
          <p:nvPr>
            <p:ph type="ftr" sz="quarter" idx="3"/>
          </p:nvPr>
        </p:nvSpPr>
        <p:spPr/>
        <p:txBody>
          <a:bodyPr/>
          <a:lstStyle/>
          <a:p>
            <a:r>
              <a:rPr lang="en-US" b="1"/>
              <a:t>Module 10 – Whistleblowing</a:t>
            </a:r>
            <a:endParaRPr lang="en-US"/>
          </a:p>
        </p:txBody>
      </p:sp>
      <p:grpSp>
        <p:nvGrpSpPr>
          <p:cNvPr id="18" name="Gruppieren 17">
            <a:extLst>
              <a:ext uri="{FF2B5EF4-FFF2-40B4-BE49-F238E27FC236}">
                <a16:creationId xmlns:a16="http://schemas.microsoft.com/office/drawing/2014/main" id="{B7D66639-F517-BD48-9498-D4DE8652EF5D}"/>
              </a:ext>
            </a:extLst>
          </p:cNvPr>
          <p:cNvGrpSpPr/>
          <p:nvPr/>
        </p:nvGrpSpPr>
        <p:grpSpPr>
          <a:xfrm>
            <a:off x="5027227" y="1543844"/>
            <a:ext cx="3227455" cy="2874492"/>
            <a:chOff x="4798945" y="1187438"/>
            <a:chExt cx="2795019" cy="2874492"/>
          </a:xfrm>
        </p:grpSpPr>
        <p:grpSp>
          <p:nvGrpSpPr>
            <p:cNvPr id="13" name="Gruppierung 262">
              <a:extLst>
                <a:ext uri="{FF2B5EF4-FFF2-40B4-BE49-F238E27FC236}">
                  <a16:creationId xmlns:a16="http://schemas.microsoft.com/office/drawing/2014/main" id="{1F4014EB-9803-8D44-9AA6-22A525BDC1AD}"/>
                </a:ext>
              </a:extLst>
            </p:cNvPr>
            <p:cNvGrpSpPr/>
            <p:nvPr/>
          </p:nvGrpSpPr>
          <p:grpSpPr>
            <a:xfrm rot="204808">
              <a:off x="4798945" y="1187438"/>
              <a:ext cx="2795019" cy="2874492"/>
              <a:chOff x="1789110" y="2162646"/>
              <a:chExt cx="1112389" cy="1063067"/>
            </a:xfrm>
          </p:grpSpPr>
          <p:pic>
            <p:nvPicPr>
              <p:cNvPr id="14" name="Bild 263">
                <a:extLst>
                  <a:ext uri="{FF2B5EF4-FFF2-40B4-BE49-F238E27FC236}">
                    <a16:creationId xmlns:a16="http://schemas.microsoft.com/office/drawing/2014/main" id="{E422610C-867C-224F-8BE0-8647BD0BCDCE}"/>
                  </a:ext>
                </a:extLst>
              </p:cNvPr>
              <p:cNvPicPr>
                <a:picLocks noChangeAspect="1"/>
              </p:cNvPicPr>
              <p:nvPr/>
            </p:nvPicPr>
            <p:blipFill>
              <a:blip r:embed="rId4"/>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Textfeld 14">
                <a:extLst>
                  <a:ext uri="{FF2B5EF4-FFF2-40B4-BE49-F238E27FC236}">
                    <a16:creationId xmlns:a16="http://schemas.microsoft.com/office/drawing/2014/main" id="{BAC34BCE-32BF-6947-B8C4-5D158464E56F}"/>
                  </a:ext>
                </a:extLst>
              </p:cNvPr>
              <p:cNvSpPr txBox="1"/>
              <p:nvPr/>
            </p:nvSpPr>
            <p:spPr>
              <a:xfrm rot="6631">
                <a:off x="1789110" y="2609355"/>
                <a:ext cx="1112389" cy="95705"/>
              </a:xfrm>
              <a:prstGeom prst="rect">
                <a:avLst/>
              </a:prstGeom>
              <a:noFill/>
            </p:spPr>
            <p:txBody>
              <a:bodyPr wrap="square" rtlCol="0">
                <a:spAutoFit/>
              </a:bodyPr>
              <a:lstStyle/>
              <a:p>
                <a:endParaRPr lang="de-DE" sz="900">
                  <a:latin typeface="Apple Chancery"/>
                  <a:cs typeface="Apple Chancery"/>
                </a:endParaRPr>
              </a:p>
            </p:txBody>
          </p:sp>
        </p:grpSp>
        <p:sp>
          <p:nvSpPr>
            <p:cNvPr id="17" name="Rechteck 16">
              <a:extLst>
                <a:ext uri="{FF2B5EF4-FFF2-40B4-BE49-F238E27FC236}">
                  <a16:creationId xmlns:a16="http://schemas.microsoft.com/office/drawing/2014/main" id="{1ECDA45D-5C0A-A242-93D8-D8658B66EE32}"/>
                </a:ext>
              </a:extLst>
            </p:cNvPr>
            <p:cNvSpPr/>
            <p:nvPr/>
          </p:nvSpPr>
          <p:spPr>
            <a:xfrm rot="297132">
              <a:off x="4805592" y="1504361"/>
              <a:ext cx="2638672" cy="2539157"/>
            </a:xfrm>
            <a:prstGeom prst="rect">
              <a:avLst/>
            </a:prstGeom>
          </p:spPr>
          <p:txBody>
            <a:bodyPr wrap="square">
              <a:spAutoFit/>
            </a:bodyPr>
            <a:lstStyle/>
            <a:p>
              <a:pPr fontAlgn="base">
                <a:spcAft>
                  <a:spcPts val="600"/>
                </a:spcAft>
              </a:pPr>
              <a:r>
                <a:rPr lang="en-US" sz="1400" b="1">
                  <a:solidFill>
                    <a:srgbClr val="002060"/>
                  </a:solidFill>
                  <a:latin typeface="Palatino Linotype" panose="02040502050505030304" pitchFamily="18" charset="0"/>
                  <a:cs typeface="Times New Roman" panose="02020603050405020304" pitchFamily="18" charset="0"/>
                </a:rPr>
                <a:t>To ensure clarity whistleblower laws should address the following issues (</a:t>
              </a:r>
              <a:r>
                <a:rPr lang="en-US" sz="1400" b="1" err="1">
                  <a:solidFill>
                    <a:srgbClr val="002060"/>
                  </a:solidFill>
                  <a:latin typeface="Palatino Linotype" panose="02040502050505030304" pitchFamily="18" charset="0"/>
                  <a:cs typeface="Times New Roman" panose="02020603050405020304" pitchFamily="18" charset="0"/>
                </a:rPr>
                <a:t>Khosabi</a:t>
              </a:r>
              <a:r>
                <a:rPr lang="en-US" sz="1400" b="1">
                  <a:solidFill>
                    <a:srgbClr val="002060"/>
                  </a:solidFill>
                  <a:latin typeface="Palatino Linotype" panose="02040502050505030304" pitchFamily="18" charset="0"/>
                  <a:cs typeface="Times New Roman" panose="02020603050405020304" pitchFamily="18" charset="0"/>
                </a:rPr>
                <a:t> 2017: 6):</a:t>
              </a:r>
            </a:p>
            <a:p>
              <a:pPr marL="342900" indent="-342900" fontAlgn="base">
                <a:buFont typeface="+mj-lt"/>
                <a:buAutoNum type="arabicPeriod"/>
              </a:pPr>
              <a:r>
                <a:rPr lang="en-US" sz="1400">
                  <a:solidFill>
                    <a:srgbClr val="002060"/>
                  </a:solidFill>
                  <a:latin typeface="Palatino Linotype" panose="02040502050505030304" pitchFamily="18" charset="0"/>
                  <a:cs typeface="Times New Roman" panose="02020603050405020304" pitchFamily="18" charset="0"/>
                </a:rPr>
                <a:t>Who can make a protected disclosure?​</a:t>
              </a:r>
            </a:p>
            <a:p>
              <a:pPr marL="342900" indent="-342900" fontAlgn="base">
                <a:buFont typeface="+mj-lt"/>
                <a:buAutoNum type="arabicPeriod"/>
              </a:pPr>
              <a:r>
                <a:rPr lang="en-US" sz="1400">
                  <a:solidFill>
                    <a:srgbClr val="002060"/>
                  </a:solidFill>
                  <a:latin typeface="Palatino Linotype" panose="02040502050505030304" pitchFamily="18" charset="0"/>
                  <a:cs typeface="Times New Roman" panose="02020603050405020304" pitchFamily="18" charset="0"/>
                </a:rPr>
                <a:t>What types of complaints should be raised?​</a:t>
              </a:r>
            </a:p>
            <a:p>
              <a:pPr marL="342900" indent="-342900" fontAlgn="base">
                <a:buFont typeface="+mj-lt"/>
                <a:buAutoNum type="arabicPeriod"/>
              </a:pPr>
              <a:r>
                <a:rPr lang="en-US" sz="1400">
                  <a:solidFill>
                    <a:srgbClr val="002060"/>
                  </a:solidFill>
                  <a:latin typeface="Palatino Linotype" panose="02040502050505030304" pitchFamily="18" charset="0"/>
                  <a:cs typeface="Times New Roman" panose="02020603050405020304" pitchFamily="18" charset="0"/>
                </a:rPr>
                <a:t>How should a complaint be raised?​</a:t>
              </a:r>
            </a:p>
            <a:p>
              <a:pPr marL="342900" indent="-342900" fontAlgn="base">
                <a:buFont typeface="+mj-lt"/>
                <a:buAutoNum type="arabicPeriod"/>
              </a:pPr>
              <a:r>
                <a:rPr lang="en-US" sz="1400">
                  <a:solidFill>
                    <a:srgbClr val="002060"/>
                  </a:solidFill>
                  <a:latin typeface="Palatino Linotype" panose="02040502050505030304" pitchFamily="18" charset="0"/>
                  <a:cs typeface="Times New Roman" panose="02020603050405020304" pitchFamily="18" charset="0"/>
                </a:rPr>
                <a:t>Who should a complaint be raised with?</a:t>
              </a:r>
            </a:p>
          </p:txBody>
        </p:sp>
      </p:grpSp>
      <p:sp>
        <p:nvSpPr>
          <p:cNvPr id="16" name="Freeform 12">
            <a:extLst>
              <a:ext uri="{FF2B5EF4-FFF2-40B4-BE49-F238E27FC236}">
                <a16:creationId xmlns:a16="http://schemas.microsoft.com/office/drawing/2014/main" id="{6145B28F-8344-4E42-8799-3F57A7B84971}"/>
              </a:ext>
            </a:extLst>
          </p:cNvPr>
          <p:cNvSpPr/>
          <p:nvPr/>
        </p:nvSpPr>
        <p:spPr>
          <a:xfrm flipV="1">
            <a:off x="6640955" y="1270162"/>
            <a:ext cx="393532" cy="471135"/>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6">
              <a:lumMod val="75000"/>
            </a:schemeClr>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8696193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 calcmode="lin" valueType="num">
                                      <p:cBhvr additive="base">
                                        <p:cTn id="13"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 calcmode="lin" valueType="num">
                                      <p:cBhvr additive="base">
                                        <p:cTn id="19" dur="500" fill="hold"/>
                                        <p:tgtEl>
                                          <p:spTgt spid="2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 calcmode="lin" valueType="num">
                                      <p:cBhvr additive="base">
                                        <p:cTn id="25" dur="500" fill="hold"/>
                                        <p:tgtEl>
                                          <p:spTgt spid="2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Scale>
                                      <p:cBhvr>
                                        <p:cTn id="31"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8"/>
                                        </p:tgtEl>
                                        <p:attrNameLst>
                                          <p:attrName>ppt_x</p:attrName>
                                          <p:attrName>ppt_y</p:attrName>
                                        </p:attrNameLst>
                                      </p:cBhvr>
                                    </p:animMotion>
                                    <p:animEffect transition="in" filter="fade">
                                      <p:cBhvr>
                                        <p:cTn id="33" dur="1000"/>
                                        <p:tgtEl>
                                          <p:spTgt spid="18"/>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Scale>
                                      <p:cBhvr>
                                        <p:cTn id="36" dur="15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500" decel="50000" fill="hold">
                                          <p:stCondLst>
                                            <p:cond delay="0"/>
                                          </p:stCondLst>
                                        </p:cTn>
                                        <p:tgtEl>
                                          <p:spTgt spid="16"/>
                                        </p:tgtEl>
                                        <p:attrNameLst>
                                          <p:attrName>ppt_x</p:attrName>
                                          <p:attrName>ppt_y</p:attrName>
                                        </p:attrNameLst>
                                      </p:cBhvr>
                                    </p:animMotion>
                                    <p:animEffect transition="in" filter="fade">
                                      <p:cBhvr>
                                        <p:cTn id="38"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5B81D8-78B8-7A46-ACA3-0F1FCCA5A314}"/>
              </a:ext>
            </a:extLst>
          </p:cNvPr>
          <p:cNvSpPr>
            <a:spLocks noGrp="1"/>
          </p:cNvSpPr>
          <p:nvPr>
            <p:ph idx="1"/>
          </p:nvPr>
        </p:nvSpPr>
        <p:spPr>
          <a:ln>
            <a:solidFill>
              <a:srgbClr val="00B0F0"/>
            </a:solidFill>
          </a:ln>
        </p:spPr>
        <p:txBody>
          <a:bodyPr/>
          <a:lstStyle/>
          <a:p>
            <a:endParaRPr lang="de-DE"/>
          </a:p>
        </p:txBody>
      </p:sp>
      <p:grpSp>
        <p:nvGrpSpPr>
          <p:cNvPr id="14" name="Gruppieren 13">
            <a:extLst>
              <a:ext uri="{FF2B5EF4-FFF2-40B4-BE49-F238E27FC236}">
                <a16:creationId xmlns:a16="http://schemas.microsoft.com/office/drawing/2014/main" id="{D882E701-D887-1549-A2AD-4D56770F8DC1}"/>
              </a:ext>
            </a:extLst>
          </p:cNvPr>
          <p:cNvGrpSpPr>
            <a:grpSpLocks noChangeAspect="1"/>
          </p:cNvGrpSpPr>
          <p:nvPr/>
        </p:nvGrpSpPr>
        <p:grpSpPr>
          <a:xfrm>
            <a:off x="1152000" y="1586293"/>
            <a:ext cx="6840000" cy="2829356"/>
            <a:chOff x="628649" y="1370013"/>
            <a:chExt cx="7886701" cy="3262312"/>
          </a:xfrm>
        </p:grpSpPr>
        <p:sp>
          <p:nvSpPr>
            <p:cNvPr id="48" name="Freihandform 47">
              <a:extLst>
                <a:ext uri="{FF2B5EF4-FFF2-40B4-BE49-F238E27FC236}">
                  <a16:creationId xmlns:a16="http://schemas.microsoft.com/office/drawing/2014/main" id="{9C32B5F5-4063-A84D-9357-BA93685271AF}"/>
                </a:ext>
              </a:extLst>
            </p:cNvPr>
            <p:cNvSpPr/>
            <p:nvPr/>
          </p:nvSpPr>
          <p:spPr>
            <a:xfrm rot="21600000">
              <a:off x="628649" y="1370014"/>
              <a:ext cx="3943350" cy="1631157"/>
            </a:xfrm>
            <a:custGeom>
              <a:avLst/>
              <a:gdLst>
                <a:gd name="connsiteX0" fmla="*/ 0 w 1631156"/>
                <a:gd name="connsiteY0" fmla="*/ 0 h 3943350"/>
                <a:gd name="connsiteX1" fmla="*/ 1359291 w 1631156"/>
                <a:gd name="connsiteY1" fmla="*/ 0 h 3943350"/>
                <a:gd name="connsiteX2" fmla="*/ 1631156 w 1631156"/>
                <a:gd name="connsiteY2" fmla="*/ 271865 h 3943350"/>
                <a:gd name="connsiteX3" fmla="*/ 1631156 w 1631156"/>
                <a:gd name="connsiteY3" fmla="*/ 3943350 h 3943350"/>
                <a:gd name="connsiteX4" fmla="*/ 0 w 1631156"/>
                <a:gd name="connsiteY4" fmla="*/ 3943350 h 3943350"/>
                <a:gd name="connsiteX5" fmla="*/ 0 w 1631156"/>
                <a:gd name="connsiteY5" fmla="*/ 0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56" h="3943350">
                  <a:moveTo>
                    <a:pt x="0" y="3943349"/>
                  </a:moveTo>
                  <a:lnTo>
                    <a:pt x="0" y="657240"/>
                  </a:lnTo>
                  <a:cubicBezTo>
                    <a:pt x="0" y="294257"/>
                    <a:pt x="50348" y="1"/>
                    <a:pt x="112456" y="1"/>
                  </a:cubicBezTo>
                  <a:lnTo>
                    <a:pt x="1631156" y="1"/>
                  </a:lnTo>
                  <a:lnTo>
                    <a:pt x="1631156" y="3943349"/>
                  </a:lnTo>
                  <a:lnTo>
                    <a:pt x="0" y="3943349"/>
                  </a:lnTo>
                  <a:close/>
                </a:path>
              </a:pathLst>
            </a:custGeom>
            <a:solidFill>
              <a:srgbClr val="00B0F0"/>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 tIns="184910" rIns="184911" bIns="592703" numCol="1" spcCol="1270" anchor="ctr" anchorCtr="0">
              <a:noAutofit/>
            </a:bodyPr>
            <a:lstStyle/>
            <a:p>
              <a:pPr marL="0" lvl="0" indent="0" algn="ctr" defTabSz="1155700">
                <a:lnSpc>
                  <a:spcPct val="90000"/>
                </a:lnSpc>
                <a:spcBef>
                  <a:spcPct val="0"/>
                </a:spcBef>
                <a:spcAft>
                  <a:spcPct val="35000"/>
                </a:spcAft>
                <a:buNone/>
              </a:pPr>
              <a:r>
                <a:rPr lang="de-DE" sz="2800" kern="1200" err="1">
                  <a:solidFill>
                    <a:schemeClr val="bg1"/>
                  </a:solidFill>
                  <a:latin typeface="Roboto"/>
                </a:rPr>
                <a:t>Loyalty</a:t>
              </a:r>
              <a:r>
                <a:rPr lang="de-DE" sz="2800" kern="1200">
                  <a:solidFill>
                    <a:schemeClr val="bg1"/>
                  </a:solidFill>
                  <a:latin typeface="Roboto"/>
                </a:rPr>
                <a:t> </a:t>
              </a:r>
              <a:r>
                <a:rPr lang="de-DE" sz="2800" kern="1200" err="1">
                  <a:solidFill>
                    <a:schemeClr val="bg1"/>
                  </a:solidFill>
                  <a:latin typeface="Roboto"/>
                </a:rPr>
                <a:t>oaths</a:t>
              </a:r>
              <a:endParaRPr lang="de-DE" sz="2800" kern="1200">
                <a:solidFill>
                  <a:schemeClr val="bg1"/>
                </a:solidFill>
                <a:latin typeface="Roboto"/>
              </a:endParaRPr>
            </a:p>
          </p:txBody>
        </p:sp>
        <p:sp>
          <p:nvSpPr>
            <p:cNvPr id="49" name="Freihandform 48">
              <a:extLst>
                <a:ext uri="{FF2B5EF4-FFF2-40B4-BE49-F238E27FC236}">
                  <a16:creationId xmlns:a16="http://schemas.microsoft.com/office/drawing/2014/main" id="{A8FBA320-57B9-8640-B1EF-3423E8457DEF}"/>
                </a:ext>
              </a:extLst>
            </p:cNvPr>
            <p:cNvSpPr/>
            <p:nvPr/>
          </p:nvSpPr>
          <p:spPr>
            <a:xfrm>
              <a:off x="4572000" y="1370013"/>
              <a:ext cx="3943350" cy="1631156"/>
            </a:xfrm>
            <a:custGeom>
              <a:avLst/>
              <a:gdLst>
                <a:gd name="connsiteX0" fmla="*/ 0 w 3943350"/>
                <a:gd name="connsiteY0" fmla="*/ 0 h 1631156"/>
                <a:gd name="connsiteX1" fmla="*/ 3671485 w 3943350"/>
                <a:gd name="connsiteY1" fmla="*/ 0 h 1631156"/>
                <a:gd name="connsiteX2" fmla="*/ 3943350 w 3943350"/>
                <a:gd name="connsiteY2" fmla="*/ 271865 h 1631156"/>
                <a:gd name="connsiteX3" fmla="*/ 3943350 w 3943350"/>
                <a:gd name="connsiteY3" fmla="*/ 1631156 h 1631156"/>
                <a:gd name="connsiteX4" fmla="*/ 0 w 3943350"/>
                <a:gd name="connsiteY4" fmla="*/ 1631156 h 1631156"/>
                <a:gd name="connsiteX5" fmla="*/ 0 w 3943350"/>
                <a:gd name="connsiteY5" fmla="*/ 0 h 163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350" h="1631156">
                  <a:moveTo>
                    <a:pt x="0" y="0"/>
                  </a:moveTo>
                  <a:lnTo>
                    <a:pt x="3671485" y="0"/>
                  </a:lnTo>
                  <a:cubicBezTo>
                    <a:pt x="3821632" y="0"/>
                    <a:pt x="3943350" y="121718"/>
                    <a:pt x="3943350" y="271865"/>
                  </a:cubicBezTo>
                  <a:lnTo>
                    <a:pt x="3943350" y="1631156"/>
                  </a:lnTo>
                  <a:lnTo>
                    <a:pt x="0" y="1631156"/>
                  </a:lnTo>
                  <a:lnTo>
                    <a:pt x="0" y="0"/>
                  </a:lnTo>
                  <a:close/>
                </a:path>
              </a:pathLst>
            </a:custGeom>
            <a:solidFill>
              <a:srgbClr val="00B0F0"/>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 tIns="184912" rIns="184912" bIns="592701" numCol="1" spcCol="1270" anchor="ctr" anchorCtr="0">
              <a:noAutofit/>
            </a:bodyPr>
            <a:lstStyle/>
            <a:p>
              <a:pPr marL="0" lvl="0" indent="0" algn="ctr" defTabSz="1155700">
                <a:lnSpc>
                  <a:spcPct val="90000"/>
                </a:lnSpc>
                <a:spcBef>
                  <a:spcPct val="0"/>
                </a:spcBef>
                <a:spcAft>
                  <a:spcPct val="35000"/>
                </a:spcAft>
                <a:buNone/>
              </a:pPr>
              <a:r>
                <a:rPr lang="de-DE" sz="2800" kern="1200" err="1">
                  <a:solidFill>
                    <a:schemeClr val="bg1"/>
                  </a:solidFill>
                  <a:latin typeface="Roboto"/>
                </a:rPr>
                <a:t>Espionage</a:t>
              </a:r>
              <a:r>
                <a:rPr lang="de-DE" sz="2800" kern="1200">
                  <a:solidFill>
                    <a:schemeClr val="bg1"/>
                  </a:solidFill>
                  <a:latin typeface="Roboto"/>
                </a:rPr>
                <a:t> </a:t>
              </a:r>
              <a:r>
                <a:rPr lang="de-DE" sz="2800" kern="1200" err="1">
                  <a:solidFill>
                    <a:schemeClr val="bg1"/>
                  </a:solidFill>
                  <a:latin typeface="Roboto"/>
                </a:rPr>
                <a:t>provisions</a:t>
              </a:r>
              <a:endParaRPr lang="de-DE" sz="2800" kern="1200">
                <a:solidFill>
                  <a:schemeClr val="bg1"/>
                </a:solidFill>
                <a:latin typeface="Roboto"/>
              </a:endParaRPr>
            </a:p>
          </p:txBody>
        </p:sp>
        <p:sp>
          <p:nvSpPr>
            <p:cNvPr id="50" name="Freihandform 49">
              <a:extLst>
                <a:ext uri="{FF2B5EF4-FFF2-40B4-BE49-F238E27FC236}">
                  <a16:creationId xmlns:a16="http://schemas.microsoft.com/office/drawing/2014/main" id="{151D25C9-F851-994D-804B-806DF2DE0962}"/>
                </a:ext>
              </a:extLst>
            </p:cNvPr>
            <p:cNvSpPr/>
            <p:nvPr/>
          </p:nvSpPr>
          <p:spPr>
            <a:xfrm rot="21600000">
              <a:off x="628650" y="3001168"/>
              <a:ext cx="3943351" cy="1631157"/>
            </a:xfrm>
            <a:custGeom>
              <a:avLst/>
              <a:gdLst>
                <a:gd name="connsiteX0" fmla="*/ 0 w 3943350"/>
                <a:gd name="connsiteY0" fmla="*/ 0 h 1631156"/>
                <a:gd name="connsiteX1" fmla="*/ 3671485 w 3943350"/>
                <a:gd name="connsiteY1" fmla="*/ 0 h 1631156"/>
                <a:gd name="connsiteX2" fmla="*/ 3943350 w 3943350"/>
                <a:gd name="connsiteY2" fmla="*/ 271865 h 1631156"/>
                <a:gd name="connsiteX3" fmla="*/ 3943350 w 3943350"/>
                <a:gd name="connsiteY3" fmla="*/ 1631156 h 1631156"/>
                <a:gd name="connsiteX4" fmla="*/ 0 w 3943350"/>
                <a:gd name="connsiteY4" fmla="*/ 1631156 h 1631156"/>
                <a:gd name="connsiteX5" fmla="*/ 0 w 3943350"/>
                <a:gd name="connsiteY5" fmla="*/ 0 h 163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350" h="1631156">
                  <a:moveTo>
                    <a:pt x="3943350" y="1631155"/>
                  </a:moveTo>
                  <a:lnTo>
                    <a:pt x="271865" y="1631155"/>
                  </a:lnTo>
                  <a:cubicBezTo>
                    <a:pt x="121718" y="1631155"/>
                    <a:pt x="0" y="1509437"/>
                    <a:pt x="0" y="1359290"/>
                  </a:cubicBezTo>
                  <a:lnTo>
                    <a:pt x="0" y="1"/>
                  </a:lnTo>
                  <a:lnTo>
                    <a:pt x="3943350" y="1"/>
                  </a:lnTo>
                  <a:lnTo>
                    <a:pt x="3943350" y="1631155"/>
                  </a:lnTo>
                  <a:close/>
                </a:path>
              </a:pathLst>
            </a:custGeom>
            <a:solidFill>
              <a:srgbClr val="00B0F0"/>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1" tIns="592702" rIns="184913" bIns="184912" numCol="1" spcCol="1270" anchor="ctr" anchorCtr="0">
              <a:noAutofit/>
            </a:bodyPr>
            <a:lstStyle/>
            <a:p>
              <a:pPr marL="0" lvl="0" indent="0" algn="ctr" defTabSz="1155700">
                <a:lnSpc>
                  <a:spcPct val="90000"/>
                </a:lnSpc>
                <a:spcBef>
                  <a:spcPct val="0"/>
                </a:spcBef>
                <a:spcAft>
                  <a:spcPct val="35000"/>
                </a:spcAft>
                <a:buNone/>
              </a:pPr>
              <a:r>
                <a:rPr lang="de-DE" sz="2800" kern="1200">
                  <a:solidFill>
                    <a:schemeClr val="bg1"/>
                  </a:solidFill>
                  <a:latin typeface="Roboto"/>
                </a:rPr>
                <a:t>Non-</a:t>
              </a:r>
              <a:r>
                <a:rPr lang="de-DE" sz="2800" kern="1200" err="1">
                  <a:solidFill>
                    <a:schemeClr val="bg1"/>
                  </a:solidFill>
                  <a:latin typeface="Roboto"/>
                </a:rPr>
                <a:t>disclosure</a:t>
              </a:r>
              <a:r>
                <a:rPr lang="de-DE" sz="2800" kern="1200">
                  <a:solidFill>
                    <a:schemeClr val="bg1"/>
                  </a:solidFill>
                  <a:latin typeface="Roboto"/>
                </a:rPr>
                <a:t> </a:t>
              </a:r>
              <a:r>
                <a:rPr lang="de-DE" sz="2800" kern="1200" err="1">
                  <a:solidFill>
                    <a:schemeClr val="bg1"/>
                  </a:solidFill>
                  <a:latin typeface="Roboto"/>
                </a:rPr>
                <a:t>agreements</a:t>
              </a:r>
              <a:endParaRPr lang="de-DE" sz="2800" kern="1200">
                <a:solidFill>
                  <a:schemeClr val="bg1"/>
                </a:solidFill>
                <a:latin typeface="Roboto"/>
              </a:endParaRPr>
            </a:p>
          </p:txBody>
        </p:sp>
        <p:sp>
          <p:nvSpPr>
            <p:cNvPr id="51" name="Freihandform 50">
              <a:extLst>
                <a:ext uri="{FF2B5EF4-FFF2-40B4-BE49-F238E27FC236}">
                  <a16:creationId xmlns:a16="http://schemas.microsoft.com/office/drawing/2014/main" id="{59C75458-728B-2D4D-97AA-1441F93485C0}"/>
                </a:ext>
              </a:extLst>
            </p:cNvPr>
            <p:cNvSpPr/>
            <p:nvPr/>
          </p:nvSpPr>
          <p:spPr>
            <a:xfrm>
              <a:off x="4572000" y="3001169"/>
              <a:ext cx="3943350" cy="1631156"/>
            </a:xfrm>
            <a:custGeom>
              <a:avLst/>
              <a:gdLst>
                <a:gd name="connsiteX0" fmla="*/ 0 w 1631156"/>
                <a:gd name="connsiteY0" fmla="*/ 0 h 3943350"/>
                <a:gd name="connsiteX1" fmla="*/ 1359291 w 1631156"/>
                <a:gd name="connsiteY1" fmla="*/ 0 h 3943350"/>
                <a:gd name="connsiteX2" fmla="*/ 1631156 w 1631156"/>
                <a:gd name="connsiteY2" fmla="*/ 271865 h 3943350"/>
                <a:gd name="connsiteX3" fmla="*/ 1631156 w 1631156"/>
                <a:gd name="connsiteY3" fmla="*/ 3943350 h 3943350"/>
                <a:gd name="connsiteX4" fmla="*/ 0 w 1631156"/>
                <a:gd name="connsiteY4" fmla="*/ 3943350 h 3943350"/>
                <a:gd name="connsiteX5" fmla="*/ 0 w 1631156"/>
                <a:gd name="connsiteY5" fmla="*/ 0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56" h="3943350">
                  <a:moveTo>
                    <a:pt x="1631156" y="0"/>
                  </a:moveTo>
                  <a:lnTo>
                    <a:pt x="1631156" y="3286111"/>
                  </a:lnTo>
                  <a:cubicBezTo>
                    <a:pt x="1631156" y="3649094"/>
                    <a:pt x="1580808" y="3943350"/>
                    <a:pt x="1518700" y="3943350"/>
                  </a:cubicBezTo>
                  <a:lnTo>
                    <a:pt x="0" y="3943350"/>
                  </a:lnTo>
                  <a:lnTo>
                    <a:pt x="0" y="0"/>
                  </a:lnTo>
                  <a:lnTo>
                    <a:pt x="1631156" y="0"/>
                  </a:lnTo>
                  <a:close/>
                </a:path>
              </a:pathLst>
            </a:custGeom>
            <a:solidFill>
              <a:srgbClr val="00B0F0"/>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 tIns="592700" rIns="184912" bIns="184913" numCol="1" spcCol="1270" anchor="ctr" anchorCtr="0">
              <a:noAutofit/>
            </a:bodyPr>
            <a:lstStyle/>
            <a:p>
              <a:pPr marL="0" lvl="0" indent="0" algn="ctr" defTabSz="1155700">
                <a:lnSpc>
                  <a:spcPct val="90000"/>
                </a:lnSpc>
                <a:spcBef>
                  <a:spcPct val="0"/>
                </a:spcBef>
                <a:spcAft>
                  <a:spcPct val="35000"/>
                </a:spcAft>
                <a:buNone/>
              </a:pPr>
              <a:r>
                <a:rPr lang="de-DE" sz="2800" kern="1200">
                  <a:solidFill>
                    <a:schemeClr val="bg1"/>
                  </a:solidFill>
                  <a:latin typeface="Roboto"/>
                </a:rPr>
                <a:t>Secrecy </a:t>
              </a:r>
              <a:r>
                <a:rPr lang="de-DE" sz="2800" kern="1200" err="1">
                  <a:solidFill>
                    <a:schemeClr val="bg1"/>
                  </a:solidFill>
                  <a:latin typeface="Roboto"/>
                </a:rPr>
                <a:t>laws</a:t>
              </a:r>
              <a:endParaRPr lang="de-DE" sz="2800" kern="1200">
                <a:solidFill>
                  <a:schemeClr val="bg1"/>
                </a:solidFill>
                <a:latin typeface="Roboto"/>
              </a:endParaRPr>
            </a:p>
          </p:txBody>
        </p:sp>
        <p:sp>
          <p:nvSpPr>
            <p:cNvPr id="52" name="Freihandform 51">
              <a:extLst>
                <a:ext uri="{FF2B5EF4-FFF2-40B4-BE49-F238E27FC236}">
                  <a16:creationId xmlns:a16="http://schemas.microsoft.com/office/drawing/2014/main" id="{4F3F7C77-856F-2E42-8A75-DA99265AEE5F}"/>
                </a:ext>
              </a:extLst>
            </p:cNvPr>
            <p:cNvSpPr/>
            <p:nvPr/>
          </p:nvSpPr>
          <p:spPr>
            <a:xfrm>
              <a:off x="3388994" y="2593380"/>
              <a:ext cx="2366010" cy="815578"/>
            </a:xfrm>
            <a:custGeom>
              <a:avLst/>
              <a:gdLst>
                <a:gd name="connsiteX0" fmla="*/ 0 w 2366010"/>
                <a:gd name="connsiteY0" fmla="*/ 135932 h 815578"/>
                <a:gd name="connsiteX1" fmla="*/ 135932 w 2366010"/>
                <a:gd name="connsiteY1" fmla="*/ 0 h 815578"/>
                <a:gd name="connsiteX2" fmla="*/ 2230078 w 2366010"/>
                <a:gd name="connsiteY2" fmla="*/ 0 h 815578"/>
                <a:gd name="connsiteX3" fmla="*/ 2366010 w 2366010"/>
                <a:gd name="connsiteY3" fmla="*/ 135932 h 815578"/>
                <a:gd name="connsiteX4" fmla="*/ 2366010 w 2366010"/>
                <a:gd name="connsiteY4" fmla="*/ 679646 h 815578"/>
                <a:gd name="connsiteX5" fmla="*/ 2230078 w 2366010"/>
                <a:gd name="connsiteY5" fmla="*/ 815578 h 815578"/>
                <a:gd name="connsiteX6" fmla="*/ 135932 w 2366010"/>
                <a:gd name="connsiteY6" fmla="*/ 815578 h 815578"/>
                <a:gd name="connsiteX7" fmla="*/ 0 w 2366010"/>
                <a:gd name="connsiteY7" fmla="*/ 679646 h 815578"/>
                <a:gd name="connsiteX8" fmla="*/ 0 w 2366010"/>
                <a:gd name="connsiteY8" fmla="*/ 135932 h 81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10" h="815578">
                  <a:moveTo>
                    <a:pt x="0" y="135932"/>
                  </a:moveTo>
                  <a:cubicBezTo>
                    <a:pt x="0" y="60859"/>
                    <a:pt x="60859" y="0"/>
                    <a:pt x="135932" y="0"/>
                  </a:cubicBezTo>
                  <a:lnTo>
                    <a:pt x="2230078" y="0"/>
                  </a:lnTo>
                  <a:cubicBezTo>
                    <a:pt x="2305151" y="0"/>
                    <a:pt x="2366010" y="60859"/>
                    <a:pt x="2366010" y="135932"/>
                  </a:cubicBezTo>
                  <a:lnTo>
                    <a:pt x="2366010" y="679646"/>
                  </a:lnTo>
                  <a:cubicBezTo>
                    <a:pt x="2366010" y="754719"/>
                    <a:pt x="2305151" y="815578"/>
                    <a:pt x="2230078" y="815578"/>
                  </a:cubicBezTo>
                  <a:lnTo>
                    <a:pt x="135932" y="815578"/>
                  </a:lnTo>
                  <a:cubicBezTo>
                    <a:pt x="60859" y="815578"/>
                    <a:pt x="0" y="754719"/>
                    <a:pt x="0" y="679646"/>
                  </a:cubicBezTo>
                  <a:lnTo>
                    <a:pt x="0" y="135932"/>
                  </a:lnTo>
                  <a:close/>
                </a:path>
              </a:pathLst>
            </a:custGeom>
            <a:solidFill>
              <a:schemeClr val="bg1"/>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38873" tIns="138873" rIns="138873" bIns="138873" numCol="1" spcCol="1270" anchor="ctr" anchorCtr="0">
              <a:noAutofit/>
            </a:bodyPr>
            <a:lstStyle/>
            <a:p>
              <a:pPr marL="0" lvl="0" indent="0" algn="ctr" defTabSz="1155700">
                <a:lnSpc>
                  <a:spcPct val="90000"/>
                </a:lnSpc>
                <a:spcBef>
                  <a:spcPct val="0"/>
                </a:spcBef>
                <a:spcAft>
                  <a:spcPct val="35000"/>
                </a:spcAft>
                <a:buNone/>
              </a:pPr>
              <a:r>
                <a:rPr lang="de-DE" sz="2000" b="1" kern="1200" err="1"/>
                <a:t>Whistleblowing</a:t>
              </a:r>
              <a:endParaRPr lang="de-DE" sz="2000" b="1" kern="1200"/>
            </a:p>
          </p:txBody>
        </p:sp>
      </p:gr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17</a:t>
            </a:fld>
            <a:endParaRPr lang="en-US"/>
          </a:p>
        </p:txBody>
      </p:sp>
      <p:sp>
        <p:nvSpPr>
          <p:cNvPr id="5" name="Titel 4"/>
          <p:cNvSpPr>
            <a:spLocks noGrp="1"/>
          </p:cNvSpPr>
          <p:nvPr>
            <p:ph type="title"/>
          </p:nvPr>
        </p:nvSpPr>
        <p:spPr/>
        <p:txBody>
          <a:bodyPr>
            <a:normAutofit fontScale="90000"/>
          </a:bodyPr>
          <a:lstStyle/>
          <a:p>
            <a:r>
              <a:rPr lang="en-US" b="1"/>
              <a:t>Competing rules</a:t>
            </a:r>
            <a:endParaRPr lang="de-DE"/>
          </a:p>
        </p:txBody>
      </p:sp>
      <p:sp>
        <p:nvSpPr>
          <p:cNvPr id="53" name="Textfeld 52">
            <a:extLst>
              <a:ext uri="{FF2B5EF4-FFF2-40B4-BE49-F238E27FC236}">
                <a16:creationId xmlns:a16="http://schemas.microsoft.com/office/drawing/2014/main" id="{B810CF9D-97DE-894F-8642-CCBCFF8D5B9A}"/>
              </a:ext>
            </a:extLst>
          </p:cNvPr>
          <p:cNvSpPr txBox="1"/>
          <p:nvPr/>
        </p:nvSpPr>
        <p:spPr>
          <a:xfrm>
            <a:off x="628650" y="4432668"/>
            <a:ext cx="1951641" cy="200055"/>
          </a:xfrm>
          <a:prstGeom prst="rect">
            <a:avLst/>
          </a:prstGeom>
          <a:noFill/>
        </p:spPr>
        <p:txBody>
          <a:bodyPr wrap="square" rtlCol="0">
            <a:spAutoFit/>
          </a:bodyPr>
          <a:lstStyle/>
          <a:p>
            <a:r>
              <a:rPr lang="de-DE" sz="700" err="1">
                <a:latin typeface="Roboto"/>
                <a:cs typeface="Roboto"/>
              </a:rPr>
              <a:t>Transparency</a:t>
            </a:r>
            <a:r>
              <a:rPr lang="de-DE" sz="700">
                <a:latin typeface="Roboto"/>
                <a:cs typeface="Roboto"/>
              </a:rPr>
              <a:t> International 2018: 18-30</a:t>
            </a:r>
          </a:p>
        </p:txBody>
      </p:sp>
    </p:spTree>
    <p:extLst>
      <p:ext uri="{BB962C8B-B14F-4D97-AF65-F5344CB8AC3E}">
        <p14:creationId xmlns:p14="http://schemas.microsoft.com/office/powerpoint/2010/main" val="388563569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US" b="1"/>
              <a:t>Incentives</a:t>
            </a:r>
            <a:endParaRPr lang="de-DE" b="1"/>
          </a:p>
        </p:txBody>
      </p:sp>
      <p:sp>
        <p:nvSpPr>
          <p:cNvPr id="2" name="Inhaltsplatzhalter 1"/>
          <p:cNvSpPr>
            <a:spLocks noGrp="1"/>
          </p:cNvSpPr>
          <p:nvPr>
            <p:ph sz="half" idx="1"/>
          </p:nvPr>
        </p:nvSpPr>
        <p:spPr>
          <a:ln>
            <a:solidFill>
              <a:srgbClr val="3A9EE9"/>
            </a:solidFill>
          </a:ln>
        </p:spPr>
        <p:txBody>
          <a:bodyPr vert="horz" lIns="91440" tIns="45720" rIns="91440" bIns="45720" rtlCol="0" anchor="t">
            <a:normAutofit lnSpcReduction="10000"/>
          </a:bodyPr>
          <a:lstStyle/>
          <a:p>
            <a:pPr fontAlgn="base"/>
            <a:r>
              <a:rPr lang="en-US" sz="1400"/>
              <a:t>To facilitate whistleblowing, some countries have adopted incentives, incl. monetary rewards, compensation, tokens or recognition​;</a:t>
            </a:r>
          </a:p>
          <a:p>
            <a:pPr fontAlgn="base"/>
            <a:r>
              <a:rPr lang="en-US" sz="1400"/>
              <a:t>Financial payments can be essential to support whistleblowers with for example living and legal expenses, following retaliation​;</a:t>
            </a:r>
          </a:p>
          <a:p>
            <a:pPr fontAlgn="base"/>
            <a:r>
              <a:rPr lang="en-US" sz="1400"/>
              <a:t>Studies conclude that reward systems are effective at motivating whistleblowers to communicate information;</a:t>
            </a:r>
          </a:p>
          <a:p>
            <a:pPr fontAlgn="base"/>
            <a:r>
              <a:rPr lang="en-US" sz="1400"/>
              <a:t>Bounty schemes award whistleblowers with a payment if their information leads to prosecution or recovery of funds​;</a:t>
            </a:r>
          </a:p>
          <a:p>
            <a:pPr fontAlgn="base"/>
            <a:r>
              <a:rPr lang="en-US" sz="1400"/>
              <a:t>“Qui tam” measures </a:t>
            </a:r>
            <a:r>
              <a:rPr lang="de-DE" sz="1400"/>
              <a:t>(Maslen 2018).</a:t>
            </a:r>
            <a:endParaRPr lang="en-US" sz="1400"/>
          </a:p>
        </p:txBody>
      </p:sp>
      <p:pic>
        <p:nvPicPr>
          <p:cNvPr id="8" name="Inhaltsplatzhalter 7" descr="Brennendes Streichholz">
            <a:extLst>
              <a:ext uri="{FF2B5EF4-FFF2-40B4-BE49-F238E27FC236}">
                <a16:creationId xmlns:a16="http://schemas.microsoft.com/office/drawing/2014/main" id="{3E288ADB-21E4-944F-B0CF-4CAEA05B64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14624"/>
            <a:ext cx="3886200" cy="2573089"/>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18</a:t>
            </a:fld>
            <a:endParaRPr lang="en-US"/>
          </a:p>
        </p:txBody>
      </p:sp>
      <p:sp>
        <p:nvSpPr>
          <p:cNvPr id="3" name="Fußzeilenplatzhalter 2"/>
          <p:cNvSpPr>
            <a:spLocks noGrp="1"/>
          </p:cNvSpPr>
          <p:nvPr>
            <p:ph type="ftr" sz="quarter" idx="3"/>
          </p:nvPr>
        </p:nvSpPr>
        <p:spPr/>
        <p:txBody>
          <a:bodyPr/>
          <a:lstStyle/>
          <a:p>
            <a:r>
              <a:rPr lang="en-US" b="1"/>
              <a:t>Module 10 – Whistleblowing</a:t>
            </a:r>
            <a:endParaRPr lang="en-US"/>
          </a:p>
        </p:txBody>
      </p:sp>
    </p:spTree>
    <p:extLst>
      <p:ext uri="{BB962C8B-B14F-4D97-AF65-F5344CB8AC3E}">
        <p14:creationId xmlns:p14="http://schemas.microsoft.com/office/powerpoint/2010/main" val="28885919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US" b="1"/>
              <a:t>Review</a:t>
            </a:r>
            <a:endParaRPr lang="de-DE" b="1"/>
          </a:p>
        </p:txBody>
      </p:sp>
      <p:sp>
        <p:nvSpPr>
          <p:cNvPr id="2" name="Inhaltsplatzhalter 1"/>
          <p:cNvSpPr>
            <a:spLocks noGrp="1"/>
          </p:cNvSpPr>
          <p:nvPr>
            <p:ph sz="half" idx="1"/>
          </p:nvPr>
        </p:nvSpPr>
        <p:spPr>
          <a:ln>
            <a:solidFill>
              <a:srgbClr val="00B0F0"/>
            </a:solidFill>
          </a:ln>
        </p:spPr>
        <p:txBody>
          <a:bodyPr vert="horz" lIns="91440" tIns="45720" rIns="91440" bIns="45720" rtlCol="0" anchor="t">
            <a:normAutofit lnSpcReduction="10000"/>
          </a:bodyPr>
          <a:lstStyle/>
          <a:p>
            <a:pPr marL="0" indent="0" fontAlgn="base">
              <a:spcBef>
                <a:spcPts val="400"/>
              </a:spcBef>
              <a:buNone/>
            </a:pPr>
            <a:r>
              <a:rPr lang="en-US" sz="1800" b="1"/>
              <a:t>Good practice recommends periodic audits or evaluation of internal reporting system for continuous improvement, which should include:</a:t>
            </a:r>
            <a:r>
              <a:rPr lang="en-US" sz="1800"/>
              <a:t>​</a:t>
            </a:r>
          </a:p>
          <a:p>
            <a:pPr fontAlgn="base">
              <a:spcBef>
                <a:spcPts val="400"/>
              </a:spcBef>
            </a:pPr>
            <a:r>
              <a:rPr lang="en-US" sz="1800"/>
              <a:t>Number, type and outcome of complaints​;</a:t>
            </a:r>
          </a:p>
          <a:p>
            <a:pPr fontAlgn="base">
              <a:spcBef>
                <a:spcPts val="400"/>
              </a:spcBef>
            </a:pPr>
            <a:r>
              <a:rPr lang="en-US" sz="1800"/>
              <a:t>Staff awareness​;</a:t>
            </a:r>
          </a:p>
          <a:p>
            <a:pPr fontAlgn="base">
              <a:spcBef>
                <a:spcPts val="400"/>
              </a:spcBef>
            </a:pPr>
            <a:r>
              <a:rPr lang="en-US" sz="1800"/>
              <a:t>Trust and confidence in the policy;​</a:t>
            </a:r>
          </a:p>
          <a:p>
            <a:pPr fontAlgn="base">
              <a:spcBef>
                <a:spcPts val="400"/>
              </a:spcBef>
            </a:pPr>
            <a:r>
              <a:rPr lang="en-US" sz="1800"/>
              <a:t>Complaints of victimization or failures to maintain confidentiality (National Audit Office (United Kingdom) 2014).</a:t>
            </a:r>
          </a:p>
        </p:txBody>
      </p:sp>
      <p:pic>
        <p:nvPicPr>
          <p:cNvPr id="8" name="Inhaltsplatzhalter 7" descr="Lupe vor klarem Hintergrund">
            <a:extLst>
              <a:ext uri="{FF2B5EF4-FFF2-40B4-BE49-F238E27FC236}">
                <a16:creationId xmlns:a16="http://schemas.microsoft.com/office/drawing/2014/main" id="{299CB695-7965-9540-A2C5-4422B1C868D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04504"/>
            <a:ext cx="3886200" cy="2593330"/>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19</a:t>
            </a:fld>
            <a:endParaRPr lang="en-US"/>
          </a:p>
        </p:txBody>
      </p:sp>
      <p:sp>
        <p:nvSpPr>
          <p:cNvPr id="3" name="Fußzeilenplatzhalter 2"/>
          <p:cNvSpPr>
            <a:spLocks noGrp="1"/>
          </p:cNvSpPr>
          <p:nvPr>
            <p:ph type="ftr" sz="quarter" idx="3"/>
          </p:nvPr>
        </p:nvSpPr>
        <p:spPr/>
        <p:txBody>
          <a:bodyPr/>
          <a:lstStyle/>
          <a:p>
            <a:r>
              <a:rPr lang="en-US" b="1"/>
              <a:t>Module 10 – Whistleblowing</a:t>
            </a:r>
            <a:endParaRPr lang="en-US"/>
          </a:p>
        </p:txBody>
      </p:sp>
    </p:spTree>
    <p:extLst>
      <p:ext uri="{BB962C8B-B14F-4D97-AF65-F5344CB8AC3E}">
        <p14:creationId xmlns:p14="http://schemas.microsoft.com/office/powerpoint/2010/main" val="35027915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a:t>Module 10 – Whistleblowing</a:t>
            </a:r>
            <a:endParaRPr lang="en-US"/>
          </a:p>
        </p:txBody>
      </p:sp>
      <p:graphicFrame>
        <p:nvGraphicFramePr>
          <p:cNvPr id="6" name="Tabelle 5">
            <a:extLst>
              <a:ext uri="{FF2B5EF4-FFF2-40B4-BE49-F238E27FC236}">
                <a16:creationId xmlns:a16="http://schemas.microsoft.com/office/drawing/2014/main" id="{28FAF25B-4C8D-F74A-B2BA-14636E816B31}"/>
              </a:ext>
            </a:extLst>
          </p:cNvPr>
          <p:cNvGraphicFramePr>
            <a:graphicFrameLocks noGrp="1"/>
          </p:cNvGraphicFramePr>
          <p:nvPr>
            <p:extLst>
              <p:ext uri="{D42A27DB-BD31-4B8C-83A1-F6EECF244321}">
                <p14:modId xmlns:p14="http://schemas.microsoft.com/office/powerpoint/2010/main" val="3395808681"/>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 1: </a:t>
                      </a:r>
                      <a:r>
                        <a:rPr lang="de-DE" sz="800" b="1" err="1">
                          <a:solidFill>
                            <a:schemeClr val="bg1"/>
                          </a:solidFill>
                          <a:latin typeface="Roboto"/>
                          <a:cs typeface="Roboto"/>
                        </a:rPr>
                        <a:t>Fundamentals</a:t>
                      </a:r>
                      <a:r>
                        <a:rPr lang="de-DE" sz="800" b="1">
                          <a:solidFill>
                            <a:schemeClr val="bg1"/>
                          </a:solidFill>
                          <a:latin typeface="Roboto"/>
                          <a:cs typeface="Roboto"/>
                        </a:rPr>
                        <a:t> </a:t>
                      </a:r>
                      <a:r>
                        <a:rPr lang="de-DE" sz="800" b="1" err="1">
                          <a:solidFill>
                            <a:schemeClr val="bg1"/>
                          </a:solidFill>
                          <a:latin typeface="Roboto"/>
                          <a:cs typeface="Roboto"/>
                        </a:rPr>
                        <a:t>of</a:t>
                      </a:r>
                      <a:r>
                        <a:rPr lang="de-DE" sz="800" b="1">
                          <a:solidFill>
                            <a:schemeClr val="bg1"/>
                          </a:solidFill>
                          <a:latin typeface="Roboto"/>
                          <a:cs typeface="Roboto"/>
                        </a:rPr>
                        <a:t> </a:t>
                      </a:r>
                      <a:r>
                        <a:rPr lang="de-DE" sz="800" b="1" err="1">
                          <a:solidFill>
                            <a:schemeClr val="bg1"/>
                          </a:solidFill>
                          <a:latin typeface="Roboto"/>
                          <a:cs typeface="Roboto"/>
                        </a:rPr>
                        <a:t>ethics</a:t>
                      </a:r>
                      <a:r>
                        <a:rPr lang="de-DE" sz="800" b="1">
                          <a:solidFill>
                            <a:schemeClr val="bg1"/>
                          </a:solidFill>
                          <a:latin typeface="Roboto"/>
                          <a:cs typeface="Roboto"/>
                        </a:rPr>
                        <a:t> and </a:t>
                      </a:r>
                      <a:r>
                        <a:rPr lang="de-DE" sz="800" b="1" err="1">
                          <a:solidFill>
                            <a:schemeClr val="bg1"/>
                          </a:solidFill>
                          <a:latin typeface="Roboto"/>
                          <a:cs typeface="Roboto"/>
                        </a:rPr>
                        <a:t>public</a:t>
                      </a:r>
                      <a:r>
                        <a:rPr lang="de-DE" sz="800" b="1">
                          <a:solidFill>
                            <a:schemeClr val="bg1"/>
                          </a:solidFill>
                          <a:latin typeface="Roboto"/>
                          <a:cs typeface="Roboto"/>
                        </a:rPr>
                        <a:t> </a:t>
                      </a:r>
                      <a:r>
                        <a:rPr lang="de-DE" sz="800" b="1" err="1">
                          <a:solidFill>
                            <a:schemeClr val="bg1"/>
                          </a:solidFill>
                          <a:latin typeface="Roboto"/>
                          <a:cs typeface="Roboto"/>
                        </a:rPr>
                        <a:t>integrity</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 2: </a:t>
                      </a:r>
                      <a:r>
                        <a:rPr lang="de-DE" sz="800" b="1" err="1">
                          <a:solidFill>
                            <a:schemeClr val="bg1"/>
                          </a:solidFill>
                          <a:latin typeface="Roboto"/>
                          <a:cs typeface="Roboto"/>
                        </a:rPr>
                        <a:t>Ethics</a:t>
                      </a:r>
                      <a:r>
                        <a:rPr lang="de-DE" sz="800" b="1">
                          <a:solidFill>
                            <a:schemeClr val="bg1"/>
                          </a:solidFill>
                          <a:latin typeface="Roboto"/>
                          <a:cs typeface="Roboto"/>
                        </a:rPr>
                        <a:t> and </a:t>
                      </a:r>
                      <a:r>
                        <a:rPr lang="de-DE" sz="800" b="1" err="1">
                          <a:solidFill>
                            <a:schemeClr val="bg1"/>
                          </a:solidFill>
                          <a:latin typeface="Roboto"/>
                          <a:cs typeface="Roboto"/>
                        </a:rPr>
                        <a:t>public</a:t>
                      </a:r>
                      <a:r>
                        <a:rPr lang="de-DE" sz="800" b="1">
                          <a:solidFill>
                            <a:schemeClr val="bg1"/>
                          </a:solidFill>
                          <a:latin typeface="Roboto"/>
                          <a:cs typeface="Roboto"/>
                        </a:rPr>
                        <a:t> </a:t>
                      </a:r>
                      <a:r>
                        <a:rPr lang="de-DE" sz="800" b="1" err="1">
                          <a:solidFill>
                            <a:schemeClr val="bg1"/>
                          </a:solidFill>
                          <a:latin typeface="Roboto"/>
                          <a:cs typeface="Roboto"/>
                        </a:rPr>
                        <a:t>integrity</a:t>
                      </a:r>
                      <a:r>
                        <a:rPr lang="de-DE" sz="800" b="1">
                          <a:solidFill>
                            <a:schemeClr val="bg1"/>
                          </a:solidFill>
                          <a:latin typeface="Roboto"/>
                          <a:cs typeface="Roboto"/>
                        </a:rPr>
                        <a:t> at </a:t>
                      </a:r>
                      <a:r>
                        <a:rPr lang="de-DE" sz="800" b="1" err="1">
                          <a:solidFill>
                            <a:schemeClr val="bg1"/>
                          </a:solidFill>
                          <a:latin typeface="Roboto"/>
                          <a:cs typeface="Roboto"/>
                        </a:rPr>
                        <a:t>the</a:t>
                      </a:r>
                      <a:r>
                        <a:rPr lang="de-DE" sz="800" b="1">
                          <a:solidFill>
                            <a:schemeClr val="bg1"/>
                          </a:solidFill>
                          <a:latin typeface="Roboto"/>
                          <a:cs typeface="Roboto"/>
                        </a:rPr>
                        <a:t> </a:t>
                      </a:r>
                      <a:r>
                        <a:rPr lang="de-DE" sz="800" b="1" err="1">
                          <a:solidFill>
                            <a:schemeClr val="bg1"/>
                          </a:solidFill>
                          <a:latin typeface="Roboto"/>
                          <a:cs typeface="Roboto"/>
                        </a:rPr>
                        <a:t>institutional</a:t>
                      </a:r>
                      <a:r>
                        <a:rPr lang="de-DE" sz="800" b="1">
                          <a:solidFill>
                            <a:schemeClr val="bg1"/>
                          </a:solidFill>
                          <a:latin typeface="Roboto"/>
                          <a:cs typeface="Roboto"/>
                        </a:rPr>
                        <a:t> and </a:t>
                      </a:r>
                      <a:r>
                        <a:rPr lang="de-DE" sz="800" b="1" err="1">
                          <a:solidFill>
                            <a:schemeClr val="bg1"/>
                          </a:solidFill>
                          <a:latin typeface="Roboto"/>
                          <a:cs typeface="Roboto"/>
                        </a:rPr>
                        <a:t>policy</a:t>
                      </a:r>
                      <a:r>
                        <a:rPr lang="de-DE" sz="800" b="1">
                          <a:solidFill>
                            <a:schemeClr val="bg1"/>
                          </a:solidFill>
                          <a:latin typeface="Roboto"/>
                          <a:cs typeface="Roboto"/>
                        </a:rPr>
                        <a:t> </a:t>
                      </a:r>
                      <a:r>
                        <a:rPr lang="de-DE" sz="800" b="1" err="1">
                          <a:solidFill>
                            <a:schemeClr val="bg1"/>
                          </a:solidFill>
                          <a:latin typeface="Roboto"/>
                          <a:cs typeface="Roboto"/>
                        </a:rPr>
                        <a:t>level</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 3: Organizational </a:t>
                      </a:r>
                      <a:r>
                        <a:rPr lang="de-DE" sz="800" b="1" err="1">
                          <a:solidFill>
                            <a:schemeClr val="bg1"/>
                          </a:solidFill>
                          <a:latin typeface="Roboto"/>
                          <a:cs typeface="Roboto"/>
                        </a:rPr>
                        <a:t>change</a:t>
                      </a:r>
                      <a:r>
                        <a:rPr lang="de-DE" sz="800" b="1">
                          <a:solidFill>
                            <a:schemeClr val="bg1"/>
                          </a:solidFill>
                          <a:latin typeface="Roboto"/>
                          <a:cs typeface="Roboto"/>
                        </a:rPr>
                        <a:t> </a:t>
                      </a:r>
                      <a:r>
                        <a:rPr lang="de-DE" sz="800" b="1" err="1">
                          <a:solidFill>
                            <a:schemeClr val="bg1"/>
                          </a:solidFill>
                          <a:latin typeface="Roboto"/>
                          <a:cs typeface="Roboto"/>
                        </a:rPr>
                        <a:t>for</a:t>
                      </a:r>
                      <a:r>
                        <a:rPr lang="de-DE" sz="800" b="1">
                          <a:solidFill>
                            <a:schemeClr val="bg1"/>
                          </a:solidFill>
                          <a:latin typeface="Roboto"/>
                          <a:cs typeface="Roboto"/>
                        </a:rPr>
                        <a:t> </a:t>
                      </a:r>
                      <a:r>
                        <a:rPr lang="de-DE" sz="800" b="1" err="1">
                          <a:solidFill>
                            <a:schemeClr val="bg1"/>
                          </a:solidFill>
                          <a:latin typeface="Roboto"/>
                          <a:cs typeface="Roboto"/>
                        </a:rPr>
                        <a:t>enhanced</a:t>
                      </a:r>
                      <a:r>
                        <a:rPr lang="de-DE" sz="800" b="1">
                          <a:solidFill>
                            <a:schemeClr val="bg1"/>
                          </a:solidFill>
                          <a:latin typeface="Roboto"/>
                          <a:cs typeface="Roboto"/>
                        </a:rPr>
                        <a:t> </a:t>
                      </a:r>
                      <a:r>
                        <a:rPr lang="de-DE" sz="800" b="1" err="1">
                          <a:solidFill>
                            <a:schemeClr val="bg1"/>
                          </a:solidFill>
                          <a:latin typeface="Roboto"/>
                          <a:cs typeface="Roboto"/>
                        </a:rPr>
                        <a:t>ethics</a:t>
                      </a:r>
                      <a:r>
                        <a:rPr lang="de-DE" sz="800" b="1">
                          <a:solidFill>
                            <a:schemeClr val="bg1"/>
                          </a:solidFill>
                          <a:latin typeface="Roboto"/>
                          <a:cs typeface="Roboto"/>
                        </a:rPr>
                        <a:t> and </a:t>
                      </a:r>
                      <a:r>
                        <a:rPr lang="de-DE" sz="800" b="1" err="1">
                          <a:solidFill>
                            <a:schemeClr val="bg1"/>
                          </a:solidFill>
                          <a:latin typeface="Roboto"/>
                          <a:cs typeface="Roboto"/>
                        </a:rPr>
                        <a:t>integrity</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a:t>
                      </a:r>
                      <a:r>
                        <a:rPr lang="de-DE" sz="800" b="1" baseline="0">
                          <a:solidFill>
                            <a:schemeClr val="bg1"/>
                          </a:solidFill>
                          <a:latin typeface="Roboto"/>
                          <a:cs typeface="Roboto"/>
                        </a:rPr>
                        <a:t> 4:</a:t>
                      </a:r>
                      <a:r>
                        <a:rPr lang="de-DE" sz="800" b="1">
                          <a:solidFill>
                            <a:schemeClr val="bg1"/>
                          </a:solidFill>
                          <a:latin typeface="Roboto"/>
                          <a:cs typeface="Roboto"/>
                        </a:rPr>
                        <a:t> Individual </a:t>
                      </a:r>
                      <a:r>
                        <a:rPr lang="de-DE" sz="800" b="1" err="1">
                          <a:solidFill>
                            <a:schemeClr val="bg1"/>
                          </a:solidFill>
                          <a:latin typeface="Roboto"/>
                          <a:cs typeface="Roboto"/>
                        </a:rPr>
                        <a:t>ethical</a:t>
                      </a:r>
                      <a:r>
                        <a:rPr lang="de-DE" sz="800" b="1">
                          <a:solidFill>
                            <a:schemeClr val="bg1"/>
                          </a:solidFill>
                          <a:latin typeface="Roboto"/>
                          <a:cs typeface="Roboto"/>
                        </a:rPr>
                        <a:t> </a:t>
                      </a:r>
                      <a:r>
                        <a:rPr lang="de-DE" sz="800" b="1" err="1">
                          <a:solidFill>
                            <a:schemeClr val="bg1"/>
                          </a:solidFill>
                          <a:latin typeface="Roboto"/>
                          <a:cs typeface="Roboto"/>
                        </a:rPr>
                        <a:t>behavior</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a:ln>
                            <a:noFill/>
                          </a:ln>
                          <a:solidFill>
                            <a:schemeClr val="bg1"/>
                          </a:solidFill>
                          <a:effectLst/>
                          <a:uLnTx/>
                          <a:uFillTx/>
                          <a:latin typeface="Roboto"/>
                          <a:cs typeface="Roboto"/>
                        </a:rPr>
                        <a:t>Day 5: </a:t>
                      </a:r>
                      <a:r>
                        <a:rPr kumimoji="0" lang="de-DE" sz="800" b="1" u="none" strike="noStrike" kern="1200" cap="none" spc="0" normalizeH="0" baseline="0" noProof="0" err="1">
                          <a:ln>
                            <a:noFill/>
                          </a:ln>
                          <a:solidFill>
                            <a:schemeClr val="bg1"/>
                          </a:solidFill>
                          <a:effectLst/>
                          <a:uLnTx/>
                          <a:uFillTx/>
                          <a:latin typeface="Roboto"/>
                          <a:cs typeface="Roboto"/>
                        </a:rPr>
                        <a:t>Developing</a:t>
                      </a:r>
                      <a:r>
                        <a:rPr kumimoji="0" lang="de-DE" sz="800" b="1" u="none" strike="noStrike" kern="1200" cap="none" spc="0" normalizeH="0" baseline="0" noProof="0">
                          <a:ln>
                            <a:noFill/>
                          </a:ln>
                          <a:solidFill>
                            <a:schemeClr val="bg1"/>
                          </a:solidFill>
                          <a:effectLst/>
                          <a:uLnTx/>
                          <a:uFillTx/>
                          <a:latin typeface="Roboto"/>
                          <a:cs typeface="Roboto"/>
                        </a:rPr>
                        <a:t> a </a:t>
                      </a:r>
                      <a:r>
                        <a:rPr kumimoji="0" lang="de-DE" sz="800" b="1" u="none" strike="noStrike" kern="1200" cap="none" spc="0" normalizeH="0" baseline="0" noProof="0" err="1">
                          <a:ln>
                            <a:noFill/>
                          </a:ln>
                          <a:solidFill>
                            <a:schemeClr val="bg1"/>
                          </a:solidFill>
                          <a:effectLst/>
                          <a:uLnTx/>
                          <a:uFillTx/>
                          <a:latin typeface="Roboto"/>
                          <a:cs typeface="Roboto"/>
                        </a:rPr>
                        <a:t>strategy</a:t>
                      </a:r>
                      <a:r>
                        <a:rPr kumimoji="0" lang="de-DE" sz="800" b="1" u="none" strike="noStrike" kern="1200" cap="none" spc="0" normalizeH="0" baseline="0" noProof="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roadmap</a:t>
                      </a:r>
                      <a:r>
                        <a:rPr kumimoji="0" lang="de-DE" sz="800" b="1" u="none" strike="noStrike" kern="1200" cap="none" spc="0" normalizeH="0" baseline="0" noProof="0">
                          <a:ln>
                            <a:noFill/>
                          </a:ln>
                          <a:solidFill>
                            <a:schemeClr val="bg1"/>
                          </a:solidFill>
                          <a:effectLst/>
                          <a:uLnTx/>
                          <a:uFillTx/>
                          <a:latin typeface="Roboto"/>
                          <a:cs typeface="Roboto"/>
                        </a:rPr>
                        <a:t> and </a:t>
                      </a:r>
                      <a:r>
                        <a:rPr kumimoji="0" lang="de-DE" sz="800" b="1" u="none" strike="noStrike" kern="1200" cap="none" spc="0" normalizeH="0" baseline="0" noProof="0" err="1">
                          <a:ln>
                            <a:noFill/>
                          </a:ln>
                          <a:solidFill>
                            <a:schemeClr val="bg1"/>
                          </a:solidFill>
                          <a:effectLst/>
                          <a:uLnTx/>
                          <a:uFillTx/>
                          <a:latin typeface="Roboto"/>
                          <a:cs typeface="Roboto"/>
                        </a:rPr>
                        <a:t>action</a:t>
                      </a:r>
                      <a:r>
                        <a:rPr kumimoji="0" lang="de-DE" sz="800" b="1" u="none" strike="noStrike" kern="1200" cap="none" spc="0" normalizeH="0" baseline="0" noProof="0">
                          <a:ln>
                            <a:noFill/>
                          </a:ln>
                          <a:solidFill>
                            <a:schemeClr val="bg1"/>
                          </a:solidFill>
                          <a:effectLst/>
                          <a:uLnTx/>
                          <a:uFillTx/>
                          <a:latin typeface="Roboto"/>
                          <a:cs typeface="Roboto"/>
                        </a:rPr>
                        <a:t> plan </a:t>
                      </a:r>
                      <a:r>
                        <a:rPr kumimoji="0" lang="de-DE" sz="800" b="1" u="none" strike="noStrike" kern="1200" cap="none" spc="0" normalizeH="0" baseline="0" noProof="0" err="1">
                          <a:ln>
                            <a:noFill/>
                          </a:ln>
                          <a:solidFill>
                            <a:schemeClr val="bg1"/>
                          </a:solidFill>
                          <a:effectLst/>
                          <a:uLnTx/>
                          <a:uFillTx/>
                          <a:latin typeface="Roboto"/>
                          <a:cs typeface="Roboto"/>
                        </a:rPr>
                        <a:t>for</a:t>
                      </a:r>
                      <a:r>
                        <a:rPr kumimoji="0" lang="de-DE" sz="800" b="1" u="none" strike="noStrike" kern="1200" cap="none" spc="0" normalizeH="0" baseline="0" noProof="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enhanced</a:t>
                      </a:r>
                      <a:r>
                        <a:rPr kumimoji="0" lang="de-DE" sz="800" b="1" u="none" strike="noStrike" kern="1200" cap="none" spc="0" normalizeH="0" baseline="0" noProof="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ethics</a:t>
                      </a:r>
                      <a:r>
                        <a:rPr kumimoji="0" lang="de-DE" sz="800" b="1" u="none" strike="noStrike" kern="1200" cap="none" spc="0" normalizeH="0" baseline="0" noProof="0">
                          <a:ln>
                            <a:noFill/>
                          </a:ln>
                          <a:solidFill>
                            <a:schemeClr val="bg1"/>
                          </a:solidFill>
                          <a:effectLst/>
                          <a:uLnTx/>
                          <a:uFillTx/>
                          <a:latin typeface="Roboto"/>
                          <a:cs typeface="Roboto"/>
                        </a:rPr>
                        <a:t> and </a:t>
                      </a:r>
                      <a:r>
                        <a:rPr kumimoji="0" lang="de-DE" sz="800" b="1" u="none" strike="noStrike" kern="1200" cap="none" spc="0" normalizeH="0" baseline="0" noProof="0" err="1">
                          <a:ln>
                            <a:noFill/>
                          </a:ln>
                          <a:solidFill>
                            <a:schemeClr val="bg1"/>
                          </a:solidFill>
                          <a:effectLst/>
                          <a:uLnTx/>
                          <a:uFillTx/>
                          <a:latin typeface="Roboto"/>
                          <a:cs typeface="Roboto"/>
                        </a:rPr>
                        <a:t>public</a:t>
                      </a:r>
                      <a:r>
                        <a:rPr kumimoji="0" lang="de-DE" sz="800" b="1" u="none" strike="noStrike" kern="1200" cap="none" spc="0" normalizeH="0" baseline="0" noProof="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integrity</a:t>
                      </a:r>
                      <a:endParaRPr lang="de-DE" sz="800" b="1">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a:latin typeface="Roboto"/>
                          <a:cs typeface="Roboto"/>
                        </a:rPr>
                        <a:t>Module 1 - </a:t>
                      </a:r>
                      <a:r>
                        <a:rPr lang="de-DE" sz="800" err="1">
                          <a:latin typeface="Roboto"/>
                          <a:cs typeface="Roboto"/>
                        </a:rPr>
                        <a:t>How</a:t>
                      </a:r>
                      <a:r>
                        <a:rPr lang="de-DE" sz="800">
                          <a:latin typeface="Roboto"/>
                          <a:cs typeface="Roboto"/>
                        </a:rPr>
                        <a:t> </a:t>
                      </a:r>
                      <a:r>
                        <a:rPr lang="de-DE" sz="800" err="1">
                          <a:latin typeface="Roboto"/>
                          <a:cs typeface="Roboto"/>
                        </a:rPr>
                        <a:t>would</a:t>
                      </a:r>
                      <a:r>
                        <a:rPr lang="de-DE" sz="800">
                          <a:latin typeface="Roboto"/>
                          <a:cs typeface="Roboto"/>
                        </a:rPr>
                        <a:t> a </a:t>
                      </a:r>
                      <a:r>
                        <a:rPr lang="de-DE" sz="800" err="1">
                          <a:latin typeface="Roboto"/>
                          <a:cs typeface="Roboto"/>
                        </a:rPr>
                        <a:t>world</a:t>
                      </a:r>
                      <a:r>
                        <a:rPr lang="de-DE" sz="800">
                          <a:latin typeface="Roboto"/>
                          <a:cs typeface="Roboto"/>
                        </a:rPr>
                        <a:t> </a:t>
                      </a:r>
                      <a:r>
                        <a:rPr lang="de-DE" sz="800" err="1">
                          <a:latin typeface="Roboto"/>
                          <a:cs typeface="Roboto"/>
                        </a:rPr>
                        <a:t>without</a:t>
                      </a:r>
                      <a:r>
                        <a:rPr lang="de-DE" sz="800">
                          <a:latin typeface="Roboto"/>
                          <a:cs typeface="Roboto"/>
                        </a:rPr>
                        <a:t> </a:t>
                      </a:r>
                      <a:r>
                        <a:rPr lang="de-DE" sz="800" err="1">
                          <a:latin typeface="Roboto"/>
                          <a:cs typeface="Roboto"/>
                        </a:rPr>
                        <a:t>corruption</a:t>
                      </a:r>
                      <a:r>
                        <a:rPr lang="de-DE" sz="800">
                          <a:latin typeface="Roboto"/>
                          <a:cs typeface="Roboto"/>
                        </a:rPr>
                        <a:t> </a:t>
                      </a:r>
                      <a:r>
                        <a:rPr lang="de-DE" sz="800" err="1">
                          <a:latin typeface="Roboto"/>
                          <a:cs typeface="Roboto"/>
                        </a:rPr>
                        <a:t>look</a:t>
                      </a:r>
                      <a:r>
                        <a:rPr lang="de-DE" sz="800">
                          <a:latin typeface="Roboto"/>
                          <a:cs typeface="Roboto"/>
                        </a:rPr>
                        <a:t>?</a:t>
                      </a:r>
                      <a:endParaRPr lang="de-DE" sz="800" b="0">
                        <a:latin typeface="Roboto"/>
                        <a:cs typeface="Roboto"/>
                      </a:endParaRPr>
                    </a:p>
                  </a:txBody>
                  <a:tcPr>
                    <a:noFill/>
                  </a:tcPr>
                </a:tc>
                <a:tc>
                  <a:txBody>
                    <a:bodyPr/>
                    <a:lstStyle/>
                    <a:p>
                      <a:pPr marL="0" lvl="0" indent="0">
                        <a:spcBef>
                          <a:spcPts val="400"/>
                        </a:spcBef>
                        <a:buNone/>
                      </a:pPr>
                      <a:r>
                        <a:rPr lang="de-DE" sz="800" b="0" i="0" u="none" strike="noStrike" noProof="0">
                          <a:latin typeface="Roboto"/>
                        </a:rPr>
                        <a:t>Module 6 - </a:t>
                      </a:r>
                      <a:r>
                        <a:rPr lang="de-DE" sz="800" b="0" i="0" u="none" strike="noStrike" noProof="0" err="1">
                          <a:latin typeface="Roboto"/>
                        </a:rPr>
                        <a:t>Oversight</a:t>
                      </a:r>
                      <a:r>
                        <a:rPr lang="de-DE" sz="800" b="0" i="0" u="none" strike="noStrike" noProof="0">
                          <a:latin typeface="Roboto"/>
                        </a:rPr>
                        <a:t> </a:t>
                      </a:r>
                      <a:r>
                        <a:rPr lang="de-DE" sz="800" b="0" i="0" u="none" strike="noStrike" noProof="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a:latin typeface="Roboto"/>
                          <a:cs typeface="Roboto"/>
                        </a:rPr>
                        <a:t>Module 11 - </a:t>
                      </a:r>
                      <a:r>
                        <a:rPr lang="de-DE" sz="800" err="1">
                          <a:latin typeface="Roboto"/>
                          <a:cs typeface="Roboto"/>
                        </a:rPr>
                        <a:t>Staff</a:t>
                      </a:r>
                      <a:r>
                        <a:rPr lang="de-DE" sz="800">
                          <a:latin typeface="Roboto"/>
                          <a:cs typeface="Roboto"/>
                        </a:rPr>
                        <a:t> </a:t>
                      </a:r>
                      <a:r>
                        <a:rPr lang="de-DE" sz="800" err="1">
                          <a:latin typeface="Roboto"/>
                          <a:cs typeface="Roboto"/>
                        </a:rPr>
                        <a:t>management</a:t>
                      </a:r>
                      <a:r>
                        <a:rPr lang="de-DE" sz="800">
                          <a:latin typeface="Roboto"/>
                          <a:cs typeface="Roboto"/>
                        </a:rPr>
                        <a:t> and </a:t>
                      </a:r>
                      <a:r>
                        <a:rPr lang="de-DE" sz="800" err="1">
                          <a:latin typeface="Roboto"/>
                          <a:cs typeface="Roboto"/>
                        </a:rPr>
                        <a:t>developing</a:t>
                      </a:r>
                      <a:r>
                        <a:rPr lang="de-DE" sz="800">
                          <a:latin typeface="Roboto"/>
                          <a:cs typeface="Roboto"/>
                        </a:rPr>
                        <a:t> </a:t>
                      </a:r>
                      <a:r>
                        <a:rPr lang="de-DE" sz="800" err="1">
                          <a:latin typeface="Roboto"/>
                          <a:cs typeface="Roboto"/>
                        </a:rPr>
                        <a:t>capacities</a:t>
                      </a:r>
                      <a:r>
                        <a:rPr lang="de-DE" sz="800">
                          <a:latin typeface="Roboto"/>
                          <a:cs typeface="Roboto"/>
                        </a:rPr>
                        <a:t> </a:t>
                      </a:r>
                      <a:r>
                        <a:rPr lang="de-DE" sz="800" err="1">
                          <a:latin typeface="Roboto"/>
                          <a:cs typeface="Roboto"/>
                        </a:rPr>
                        <a:t>for</a:t>
                      </a:r>
                      <a:r>
                        <a:rPr lang="de-DE" sz="800">
                          <a:latin typeface="Roboto"/>
                          <a:cs typeface="Roboto"/>
                        </a:rPr>
                        <a:t> </a:t>
                      </a:r>
                      <a:r>
                        <a:rPr lang="de-DE" sz="800" err="1">
                          <a:latin typeface="Roboto"/>
                          <a:cs typeface="Roboto"/>
                        </a:rPr>
                        <a:t>integrity</a:t>
                      </a:r>
                      <a:r>
                        <a:rPr lang="de-DE" sz="80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a:latin typeface="Roboto"/>
                          <a:cs typeface="Roboto"/>
                        </a:rPr>
                        <a:t>Module 14 - </a:t>
                      </a:r>
                      <a:r>
                        <a:rPr lang="de-DE" sz="800" err="1">
                          <a:latin typeface="Roboto"/>
                          <a:cs typeface="Roboto"/>
                        </a:rPr>
                        <a:t>Ethical</a:t>
                      </a:r>
                      <a:r>
                        <a:rPr lang="de-DE" sz="800">
                          <a:latin typeface="Roboto"/>
                          <a:cs typeface="Roboto"/>
                        </a:rPr>
                        <a:t> </a:t>
                      </a:r>
                      <a:r>
                        <a:rPr lang="de-DE" sz="800" err="1">
                          <a:latin typeface="Roboto"/>
                          <a:cs typeface="Roboto"/>
                        </a:rPr>
                        <a:t>leadership</a:t>
                      </a:r>
                      <a:endParaRPr lang="de-DE" sz="800" b="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a:ln>
                            <a:noFill/>
                          </a:ln>
                          <a:effectLst/>
                          <a:uLnTx/>
                          <a:uFillTx/>
                          <a:latin typeface="Roboto"/>
                          <a:cs typeface="Roboto"/>
                        </a:rPr>
                        <a:t>Module 18 -</a:t>
                      </a:r>
                      <a:r>
                        <a:rPr lang="de-DE" sz="800" u="none" strike="noStrike" kern="1200" cap="none" spc="0" normalizeH="0" baseline="0" noProof="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Preparation</a:t>
                      </a:r>
                      <a:r>
                        <a:rPr kumimoji="0" lang="de-DE" sz="800" u="none" strike="noStrike" kern="1200" cap="none" spc="0" normalizeH="0" baseline="0" noProof="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phase</a:t>
                      </a: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2 - Essentials </a:t>
                      </a:r>
                      <a:r>
                        <a:rPr lang="de-DE" sz="800" err="1">
                          <a:latin typeface="Roboto"/>
                          <a:cs typeface="Roboto"/>
                        </a:rPr>
                        <a:t>of</a:t>
                      </a:r>
                      <a:r>
                        <a:rPr lang="de-DE" sz="800">
                          <a:latin typeface="Roboto"/>
                          <a:cs typeface="Roboto"/>
                        </a:rPr>
                        <a:t> </a:t>
                      </a:r>
                      <a:r>
                        <a:rPr lang="de-DE" sz="800" err="1">
                          <a:latin typeface="Roboto"/>
                          <a:cs typeface="Roboto"/>
                        </a:rPr>
                        <a:t>ethics</a:t>
                      </a:r>
                      <a:r>
                        <a:rPr lang="de-DE" sz="800">
                          <a:latin typeface="Roboto"/>
                          <a:cs typeface="Roboto"/>
                        </a:rPr>
                        <a:t> and </a:t>
                      </a:r>
                      <a:r>
                        <a:rPr lang="de-DE" sz="800" err="1">
                          <a:latin typeface="Roboto"/>
                          <a:cs typeface="Roboto"/>
                        </a:rPr>
                        <a:t>public</a:t>
                      </a:r>
                      <a:r>
                        <a:rPr lang="de-DE" sz="800">
                          <a:latin typeface="Roboto"/>
                          <a:cs typeface="Roboto"/>
                        </a:rPr>
                        <a:t> </a:t>
                      </a:r>
                      <a:r>
                        <a:rPr lang="de-DE" sz="800" err="1">
                          <a:latin typeface="Roboto"/>
                          <a:cs typeface="Roboto"/>
                        </a:rPr>
                        <a:t>integrity</a:t>
                      </a:r>
                      <a:endParaRPr lang="de-DE" sz="800" b="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a:latin typeface="Roboto"/>
                        </a:rPr>
                        <a:t>Module 7 - </a:t>
                      </a:r>
                      <a:r>
                        <a:rPr lang="de-DE" sz="800" b="0" i="0" u="none" strike="noStrike" noProof="0" err="1">
                          <a:latin typeface="Roboto"/>
                        </a:rPr>
                        <a:t>Social</a:t>
                      </a:r>
                      <a:r>
                        <a:rPr lang="de-DE" sz="800" b="0" i="0" u="none" strike="noStrike" noProof="0">
                          <a:latin typeface="Roboto"/>
                        </a:rPr>
                        <a:t> </a:t>
                      </a:r>
                      <a:r>
                        <a:rPr lang="de-DE" sz="800" b="0" i="0" u="none" strike="noStrike" noProof="0" err="1">
                          <a:latin typeface="Roboto"/>
                        </a:rPr>
                        <a:t>accountability</a:t>
                      </a:r>
                      <a:r>
                        <a:rPr lang="de-DE" sz="800" b="0" i="0" u="none" strike="noStrike" noProof="0">
                          <a:latin typeface="Roboto"/>
                        </a:rPr>
                        <a:t> </a:t>
                      </a:r>
                      <a:r>
                        <a:rPr lang="de-DE" sz="800" b="0" i="0" u="none" strike="noStrike" noProof="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12 - </a:t>
                      </a:r>
                      <a:r>
                        <a:rPr lang="de-DE" sz="800" err="1">
                          <a:latin typeface="Roboto"/>
                          <a:cs typeface="Roboto"/>
                        </a:rPr>
                        <a:t>Creating</a:t>
                      </a:r>
                      <a:r>
                        <a:rPr lang="de-DE" sz="800">
                          <a:latin typeface="Roboto"/>
                          <a:cs typeface="Roboto"/>
                        </a:rPr>
                        <a:t> an organizational </a:t>
                      </a:r>
                      <a:r>
                        <a:rPr lang="de-DE" sz="800" err="1">
                          <a:latin typeface="Roboto"/>
                          <a:cs typeface="Roboto"/>
                        </a:rPr>
                        <a:t>culture</a:t>
                      </a:r>
                      <a:r>
                        <a:rPr lang="de-DE" sz="800">
                          <a:latin typeface="Roboto"/>
                          <a:cs typeface="Roboto"/>
                        </a:rPr>
                        <a:t> </a:t>
                      </a:r>
                      <a:r>
                        <a:rPr lang="de-DE" sz="800" err="1">
                          <a:latin typeface="Roboto"/>
                          <a:cs typeface="Roboto"/>
                        </a:rPr>
                        <a:t>of</a:t>
                      </a:r>
                      <a:r>
                        <a:rPr lang="de-DE" sz="800">
                          <a:latin typeface="Roboto"/>
                          <a:cs typeface="Roboto"/>
                        </a:rPr>
                        <a:t> </a:t>
                      </a:r>
                      <a:r>
                        <a:rPr lang="de-DE" sz="800" err="1">
                          <a:latin typeface="Roboto"/>
                          <a:cs typeface="Roboto"/>
                        </a:rPr>
                        <a:t>ethics</a:t>
                      </a:r>
                      <a:r>
                        <a:rPr lang="de-DE" sz="800">
                          <a:latin typeface="Roboto"/>
                          <a:cs typeface="Roboto"/>
                        </a:rPr>
                        <a:t> and </a:t>
                      </a:r>
                      <a:r>
                        <a:rPr lang="de-DE" sz="800" err="1">
                          <a:latin typeface="Roboto"/>
                          <a:cs typeface="Roboto"/>
                        </a:rPr>
                        <a:t>integrity</a:t>
                      </a:r>
                      <a:endParaRPr lang="de-DE" sz="800" b="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a:latin typeface="Roboto"/>
                        </a:rPr>
                        <a:t>Module 15 - </a:t>
                      </a:r>
                      <a:r>
                        <a:rPr lang="de-DE" sz="800" b="0" i="0" u="none" strike="noStrike" noProof="0" err="1">
                          <a:latin typeface="Roboto"/>
                        </a:rPr>
                        <a:t>Assessing</a:t>
                      </a:r>
                      <a:r>
                        <a:rPr lang="de-DE" sz="800" b="0" i="0" u="none" strike="noStrike" noProof="0">
                          <a:latin typeface="Roboto"/>
                        </a:rPr>
                        <a:t> personal vis-à-vis organizational </a:t>
                      </a:r>
                      <a:r>
                        <a:rPr lang="de-DE" sz="800" b="0" i="0" u="none" strike="noStrike" noProof="0" err="1">
                          <a:latin typeface="Roboto"/>
                        </a:rPr>
                        <a:t>values</a:t>
                      </a:r>
                      <a:endParaRPr lang="en-US" sz="800" b="0" i="0" u="none" strike="noStrike" noProof="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err="1">
                          <a:latin typeface="Roboto"/>
                        </a:rPr>
                        <a:t>Afternoon</a:t>
                      </a:r>
                      <a:endParaRPr lang="en-US" sz="80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3 - Transparency and </a:t>
                      </a:r>
                      <a:r>
                        <a:rPr lang="de-DE" sz="800" err="1">
                          <a:latin typeface="Roboto"/>
                          <a:cs typeface="Roboto"/>
                        </a:rPr>
                        <a:t>accountability</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a:latin typeface="Roboto"/>
                          <a:cs typeface="Roboto"/>
                        </a:rPr>
                        <a:t>Module 8 - Integrity </a:t>
                      </a:r>
                      <a:r>
                        <a:rPr lang="de-DE" sz="800" err="1">
                          <a:latin typeface="Roboto"/>
                          <a:cs typeface="Roboto"/>
                        </a:rPr>
                        <a:t>codes</a:t>
                      </a:r>
                      <a:endParaRPr lang="de-DE" sz="800" b="0">
                        <a:latin typeface="Roboto"/>
                        <a:cs typeface="Roboto"/>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a:latin typeface="Roboto"/>
                          <a:cs typeface="Roboto"/>
                        </a:rPr>
                        <a:t>Module 13 - Transparent </a:t>
                      </a:r>
                      <a:r>
                        <a:rPr lang="de-DE" sz="800" err="1">
                          <a:latin typeface="Roboto"/>
                          <a:cs typeface="Roboto"/>
                        </a:rPr>
                        <a:t>public</a:t>
                      </a:r>
                      <a:r>
                        <a:rPr lang="de-DE" sz="800">
                          <a:latin typeface="Roboto"/>
                          <a:cs typeface="Roboto"/>
                        </a:rPr>
                        <a:t> </a:t>
                      </a:r>
                      <a:r>
                        <a:rPr lang="de-DE" sz="800" err="1">
                          <a:latin typeface="Roboto"/>
                          <a:cs typeface="Roboto"/>
                        </a:rPr>
                        <a:t>procurement</a:t>
                      </a:r>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16 - Behavioral </a:t>
                      </a:r>
                      <a:r>
                        <a:rPr lang="de-DE" sz="800" err="1">
                          <a:latin typeface="Roboto"/>
                          <a:cs typeface="Roboto"/>
                        </a:rPr>
                        <a:t>insights</a:t>
                      </a:r>
                      <a:r>
                        <a:rPr lang="de-DE" sz="800">
                          <a:latin typeface="Roboto"/>
                          <a:cs typeface="Roboto"/>
                        </a:rPr>
                        <a:t> and </a:t>
                      </a:r>
                      <a:r>
                        <a:rPr lang="de-DE" sz="800" err="1">
                          <a:latin typeface="Roboto"/>
                          <a:cs typeface="Roboto"/>
                        </a:rPr>
                        <a:t>staff</a:t>
                      </a:r>
                      <a:r>
                        <a:rPr lang="de-DE" sz="800">
                          <a:latin typeface="Roboto"/>
                          <a:cs typeface="Roboto"/>
                        </a:rPr>
                        <a:t> </a:t>
                      </a:r>
                      <a:r>
                        <a:rPr lang="de-DE" sz="800" err="1">
                          <a:latin typeface="Roboto"/>
                          <a:cs typeface="Roboto"/>
                        </a:rPr>
                        <a:t>incentives</a:t>
                      </a:r>
                      <a:endParaRPr lang="de-DE" sz="800" b="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dirty="0" err="1">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and</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4 - Understanding and </a:t>
                      </a:r>
                      <a:r>
                        <a:rPr lang="de-DE" sz="800" err="1">
                          <a:latin typeface="Roboto"/>
                          <a:cs typeface="Roboto"/>
                        </a:rPr>
                        <a:t>assessing</a:t>
                      </a:r>
                      <a:r>
                        <a:rPr lang="de-DE" sz="800">
                          <a:latin typeface="Roboto"/>
                          <a:cs typeface="Roboto"/>
                        </a:rPr>
                        <a:t> </a:t>
                      </a:r>
                      <a:r>
                        <a:rPr lang="de-DE" sz="800" err="1">
                          <a:latin typeface="Roboto"/>
                          <a:cs typeface="Roboto"/>
                        </a:rPr>
                        <a:t>corruption</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a:latin typeface="Roboto"/>
                          <a:cs typeface="Roboto"/>
                        </a:rPr>
                        <a:t>Module 9 - Managing </a:t>
                      </a:r>
                      <a:r>
                        <a:rPr lang="de-DE" sz="800" err="1">
                          <a:latin typeface="Roboto"/>
                          <a:cs typeface="Roboto"/>
                        </a:rPr>
                        <a:t>conflict</a:t>
                      </a:r>
                      <a:r>
                        <a:rPr lang="de-DE" sz="800">
                          <a:latin typeface="Roboto"/>
                          <a:cs typeface="Roboto"/>
                        </a:rPr>
                        <a:t> </a:t>
                      </a:r>
                      <a:r>
                        <a:rPr lang="de-DE" sz="800" err="1">
                          <a:latin typeface="Roboto"/>
                          <a:cs typeface="Roboto"/>
                        </a:rPr>
                        <a:t>of</a:t>
                      </a:r>
                      <a:r>
                        <a:rPr lang="de-DE" sz="800">
                          <a:latin typeface="Roboto"/>
                          <a:cs typeface="Roboto"/>
                        </a:rPr>
                        <a:t> </a:t>
                      </a:r>
                      <a:r>
                        <a:rPr lang="de-DE" sz="800" err="1">
                          <a:latin typeface="Roboto"/>
                          <a:cs typeface="Roboto"/>
                        </a:rPr>
                        <a:t>interest</a:t>
                      </a:r>
                      <a:endParaRPr lang="de-DE" sz="800" b="0">
                        <a:latin typeface="Roboto"/>
                        <a:cs typeface="Roboto"/>
                      </a:endParaRPr>
                    </a:p>
                  </a:txBody>
                  <a:tcPr>
                    <a:noFill/>
                  </a:tcPr>
                </a:tc>
                <a:tc>
                  <a:txBody>
                    <a:bodyPr/>
                    <a:lstStyle/>
                    <a:p>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17 - </a:t>
                      </a:r>
                      <a:r>
                        <a:rPr lang="de-DE" sz="800" err="1">
                          <a:latin typeface="Roboto"/>
                          <a:cs typeface="Roboto"/>
                        </a:rPr>
                        <a:t>How</a:t>
                      </a:r>
                      <a:r>
                        <a:rPr lang="de-DE" sz="800">
                          <a:latin typeface="Roboto"/>
                          <a:cs typeface="Roboto"/>
                        </a:rPr>
                        <a:t> </a:t>
                      </a:r>
                      <a:r>
                        <a:rPr lang="de-DE" sz="800" err="1">
                          <a:latin typeface="Roboto"/>
                          <a:cs typeface="Roboto"/>
                        </a:rPr>
                        <a:t>to</a:t>
                      </a:r>
                      <a:r>
                        <a:rPr lang="de-DE" sz="800">
                          <a:latin typeface="Roboto"/>
                          <a:cs typeface="Roboto"/>
                        </a:rPr>
                        <a:t> promote </a:t>
                      </a:r>
                      <a:r>
                        <a:rPr lang="de-DE" sz="800" err="1">
                          <a:latin typeface="Roboto"/>
                          <a:cs typeface="Roboto"/>
                        </a:rPr>
                        <a:t>desired</a:t>
                      </a:r>
                      <a:r>
                        <a:rPr lang="de-DE" sz="800">
                          <a:latin typeface="Roboto"/>
                          <a:cs typeface="Roboto"/>
                        </a:rPr>
                        <a:t> behavioral </a:t>
                      </a:r>
                      <a:r>
                        <a:rPr lang="de-DE" sz="800" err="1">
                          <a:latin typeface="Roboto"/>
                          <a:cs typeface="Roboto"/>
                        </a:rPr>
                        <a:t>change</a:t>
                      </a:r>
                      <a:r>
                        <a:rPr lang="de-DE" sz="800">
                          <a:latin typeface="Roboto"/>
                          <a:cs typeface="Roboto"/>
                        </a:rPr>
                        <a:t>?</a:t>
                      </a:r>
                      <a:endParaRPr lang="de-DE" sz="800" b="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a:latin typeface="Roboto"/>
                        </a:rPr>
                        <a:t>Module 5 - International </a:t>
                      </a:r>
                      <a:r>
                        <a:rPr lang="de-DE" sz="800" b="0" i="0" u="none" strike="noStrike" noProof="0" err="1">
                          <a:latin typeface="Roboto"/>
                        </a:rPr>
                        <a:t>frameworks</a:t>
                      </a:r>
                      <a:r>
                        <a:rPr lang="de-DE" sz="800" b="0" i="0" u="none" strike="noStrike" noProof="0">
                          <a:latin typeface="Roboto"/>
                        </a:rPr>
                        <a:t> </a:t>
                      </a:r>
                      <a:r>
                        <a:rPr lang="de-DE" sz="800" b="0" i="0" u="none" strike="noStrike" noProof="0" err="1">
                          <a:latin typeface="Roboto"/>
                        </a:rPr>
                        <a:t>for</a:t>
                      </a:r>
                      <a:r>
                        <a:rPr lang="de-DE" sz="800" b="0" i="0" u="none" strike="noStrike" noProof="0">
                          <a:latin typeface="Roboto"/>
                        </a:rPr>
                        <a:t> </a:t>
                      </a:r>
                      <a:r>
                        <a:rPr lang="de-DE" sz="800" b="0" i="0" u="none" strike="noStrike" noProof="0" err="1">
                          <a:latin typeface="Roboto"/>
                        </a:rPr>
                        <a:t>integrity</a:t>
                      </a:r>
                      <a:r>
                        <a:rPr lang="de-DE" sz="800" b="0" i="0" u="none" strike="noStrike" noProof="0">
                          <a:latin typeface="Roboto"/>
                        </a:rPr>
                        <a:t> and anti-</a:t>
                      </a:r>
                      <a:r>
                        <a:rPr lang="de-DE" sz="800" b="0" i="0" u="none" strike="noStrike" noProof="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a:latin typeface="Roboto"/>
                          <a:cs typeface="Roboto"/>
                        </a:rPr>
                        <a:t>Module 10 - Whistleblowing</a:t>
                      </a:r>
                      <a:endParaRPr lang="de-DE" sz="800" b="0">
                        <a:latin typeface="Roboto"/>
                        <a:cs typeface="Roboto"/>
                      </a:endParaRPr>
                    </a:p>
                  </a:txBody>
                  <a:tcPr>
                    <a:solidFill>
                      <a:schemeClr val="accent6">
                        <a:lumMod val="40000"/>
                        <a:lumOff val="60000"/>
                      </a:schemeClr>
                    </a:solidFill>
                  </a:tcPr>
                </a:tc>
                <a:tc>
                  <a:txBody>
                    <a:bodyPr/>
                    <a:lstStyle/>
                    <a:p>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Inhaltsplatzhalter 58">
            <a:extLst>
              <a:ext uri="{FF2B5EF4-FFF2-40B4-BE49-F238E27FC236}">
                <a16:creationId xmlns:a16="http://schemas.microsoft.com/office/drawing/2014/main" id="{6A7F7E55-7DF7-0149-AE74-03D9F7821321}"/>
              </a:ext>
            </a:extLst>
          </p:cNvPr>
          <p:cNvSpPr>
            <a:spLocks noGrp="1"/>
          </p:cNvSpPr>
          <p:nvPr>
            <p:ph idx="1"/>
          </p:nvPr>
        </p:nvSpPr>
        <p:spPr>
          <a:ln>
            <a:solidFill>
              <a:srgbClr val="00B0F0"/>
            </a:solidFill>
          </a:ln>
        </p:spPr>
        <p:txBody>
          <a:bodyPr/>
          <a:lstStyle/>
          <a:p>
            <a:pPr marL="0" indent="0">
              <a:buNone/>
            </a:pPr>
            <a:endParaRPr lang="de-DE"/>
          </a:p>
        </p:txBody>
      </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20</a:t>
            </a:fld>
            <a:endParaRPr lang="en-US"/>
          </a:p>
        </p:txBody>
      </p:sp>
      <p:sp>
        <p:nvSpPr>
          <p:cNvPr id="5" name="Titel 4"/>
          <p:cNvSpPr>
            <a:spLocks noGrp="1"/>
          </p:cNvSpPr>
          <p:nvPr>
            <p:ph type="title"/>
          </p:nvPr>
        </p:nvSpPr>
        <p:spPr/>
        <p:txBody>
          <a:bodyPr>
            <a:normAutofit fontScale="90000"/>
          </a:bodyPr>
          <a:lstStyle/>
          <a:p>
            <a:r>
              <a:rPr lang="en-US" b="1"/>
              <a:t>Complementary measures</a:t>
            </a:r>
            <a:endParaRPr lang="de-DE" b="1"/>
          </a:p>
        </p:txBody>
      </p:sp>
      <p:sp>
        <p:nvSpPr>
          <p:cNvPr id="25" name="TextBox 8">
            <a:extLst>
              <a:ext uri="{FF2B5EF4-FFF2-40B4-BE49-F238E27FC236}">
                <a16:creationId xmlns:a16="http://schemas.microsoft.com/office/drawing/2014/main" id="{E5693592-2857-E248-85C7-AC7F122368CF}"/>
              </a:ext>
            </a:extLst>
          </p:cNvPr>
          <p:cNvSpPr txBox="1"/>
          <p:nvPr/>
        </p:nvSpPr>
        <p:spPr>
          <a:xfrm>
            <a:off x="2381652" y="3380464"/>
            <a:ext cx="1440000" cy="1169551"/>
          </a:xfrm>
          <a:prstGeom prst="rect">
            <a:avLst/>
          </a:prstGeom>
          <a:noFill/>
        </p:spPr>
        <p:txBody>
          <a:bodyPr wrap="square" lIns="0" tIns="45720" rIns="0" bIns="45720" rtlCol="0" anchor="t">
            <a:spAutoFit/>
          </a:bodyPr>
          <a:lstStyle/>
          <a:p>
            <a:pPr lvl="0" algn="ctr"/>
            <a:r>
              <a:rPr lang="en-US" sz="1400" kern="0" noProof="1">
                <a:latin typeface="Roboto"/>
              </a:rPr>
              <a:t>Regular staff training and whistleblowing as part of induction​ of new staff</a:t>
            </a:r>
          </a:p>
        </p:txBody>
      </p:sp>
      <p:sp>
        <p:nvSpPr>
          <p:cNvPr id="26" name="TextBox 11">
            <a:extLst>
              <a:ext uri="{FF2B5EF4-FFF2-40B4-BE49-F238E27FC236}">
                <a16:creationId xmlns:a16="http://schemas.microsoft.com/office/drawing/2014/main" id="{73251630-4583-0949-822C-DCD2E7E924C3}"/>
              </a:ext>
            </a:extLst>
          </p:cNvPr>
          <p:cNvSpPr txBox="1"/>
          <p:nvPr/>
        </p:nvSpPr>
        <p:spPr>
          <a:xfrm>
            <a:off x="3852000" y="3272742"/>
            <a:ext cx="1440000" cy="1384994"/>
          </a:xfrm>
          <a:prstGeom prst="rect">
            <a:avLst/>
          </a:prstGeom>
          <a:noFill/>
        </p:spPr>
        <p:txBody>
          <a:bodyPr wrap="square" lIns="0" tIns="45720" rIns="0" bIns="45720" rtlCol="0" anchor="t">
            <a:spAutoFit/>
          </a:bodyPr>
          <a:lstStyle/>
          <a:p>
            <a:pPr lvl="0" algn="ctr"/>
            <a:r>
              <a:rPr lang="en-US" sz="1400" kern="0" noProof="1">
                <a:latin typeface="Roboto"/>
              </a:rPr>
              <a:t>Sanctions treating retaliation as a disciplinary matter with penalties up to and including dismissal​</a:t>
            </a:r>
          </a:p>
        </p:txBody>
      </p:sp>
      <p:sp>
        <p:nvSpPr>
          <p:cNvPr id="27" name="TextBox 14">
            <a:extLst>
              <a:ext uri="{FF2B5EF4-FFF2-40B4-BE49-F238E27FC236}">
                <a16:creationId xmlns:a16="http://schemas.microsoft.com/office/drawing/2014/main" id="{ADECA4B4-C8BE-254F-99F1-977163FF696C}"/>
              </a:ext>
            </a:extLst>
          </p:cNvPr>
          <p:cNvSpPr txBox="1"/>
          <p:nvPr/>
        </p:nvSpPr>
        <p:spPr>
          <a:xfrm>
            <a:off x="911305" y="3488186"/>
            <a:ext cx="1440000" cy="954107"/>
          </a:xfrm>
          <a:prstGeom prst="rect">
            <a:avLst/>
          </a:prstGeom>
          <a:noFill/>
        </p:spPr>
        <p:txBody>
          <a:bodyPr wrap="square" lIns="0" tIns="45720" rIns="0" bIns="45720" rtlCol="0" anchor="t">
            <a:spAutoFit/>
          </a:bodyPr>
          <a:lstStyle/>
          <a:p>
            <a:pPr lvl="0" algn="ctr"/>
            <a:r>
              <a:rPr lang="en-US" sz="1400" kern="0" noProof="1">
                <a:latin typeface="Roboto"/>
              </a:rPr>
              <a:t>Communicate proactively on internal reporting procedures​</a:t>
            </a:r>
          </a:p>
        </p:txBody>
      </p:sp>
      <p:sp>
        <p:nvSpPr>
          <p:cNvPr id="28" name="TextBox 17">
            <a:extLst>
              <a:ext uri="{FF2B5EF4-FFF2-40B4-BE49-F238E27FC236}">
                <a16:creationId xmlns:a16="http://schemas.microsoft.com/office/drawing/2014/main" id="{4E60F3D9-A9E3-614F-B53C-2126A70E2DAF}"/>
              </a:ext>
            </a:extLst>
          </p:cNvPr>
          <p:cNvSpPr txBox="1"/>
          <p:nvPr/>
        </p:nvSpPr>
        <p:spPr>
          <a:xfrm>
            <a:off x="5322348" y="3380464"/>
            <a:ext cx="1440000" cy="1169551"/>
          </a:xfrm>
          <a:prstGeom prst="rect">
            <a:avLst/>
          </a:prstGeom>
          <a:noFill/>
        </p:spPr>
        <p:txBody>
          <a:bodyPr wrap="square" lIns="0" tIns="45720" rIns="0" bIns="45720" rtlCol="0" anchor="t">
            <a:spAutoFit/>
          </a:bodyPr>
          <a:lstStyle/>
          <a:p>
            <a:pPr algn="ctr"/>
            <a:r>
              <a:rPr lang="en-US" sz="1400" kern="0" noProof="1">
                <a:latin typeface="Roboto"/>
              </a:rPr>
              <a:t>Access for employees to independent and confidential advice</a:t>
            </a:r>
          </a:p>
        </p:txBody>
      </p:sp>
      <p:sp>
        <p:nvSpPr>
          <p:cNvPr id="29" name="TextBox 20">
            <a:extLst>
              <a:ext uri="{FF2B5EF4-FFF2-40B4-BE49-F238E27FC236}">
                <a16:creationId xmlns:a16="http://schemas.microsoft.com/office/drawing/2014/main" id="{557602CF-D04A-C24F-88E1-5125A9467864}"/>
              </a:ext>
            </a:extLst>
          </p:cNvPr>
          <p:cNvSpPr txBox="1"/>
          <p:nvPr/>
        </p:nvSpPr>
        <p:spPr>
          <a:xfrm>
            <a:off x="6792695" y="3595907"/>
            <a:ext cx="1440000" cy="738664"/>
          </a:xfrm>
          <a:prstGeom prst="rect">
            <a:avLst/>
          </a:prstGeom>
          <a:noFill/>
        </p:spPr>
        <p:txBody>
          <a:bodyPr wrap="square" lIns="0" tIns="45720" rIns="0" bIns="45720" rtlCol="0" anchor="t">
            <a:spAutoFit/>
          </a:bodyPr>
          <a:lstStyle/>
          <a:p>
            <a:pPr lvl="0" algn="ctr"/>
            <a:r>
              <a:rPr lang="en-US" sz="1400" kern="0" noProof="1">
                <a:latin typeface="Roboto"/>
              </a:rPr>
              <a:t>Shift burden of proof on the employer</a:t>
            </a:r>
          </a:p>
        </p:txBody>
      </p:sp>
      <p:sp>
        <p:nvSpPr>
          <p:cNvPr id="30" name="Freeform: Shape 67">
            <a:extLst>
              <a:ext uri="{FF2B5EF4-FFF2-40B4-BE49-F238E27FC236}">
                <a16:creationId xmlns:a16="http://schemas.microsoft.com/office/drawing/2014/main" id="{98822324-BDCF-F940-91F4-FB9578CC9BAF}"/>
              </a:ext>
            </a:extLst>
          </p:cNvPr>
          <p:cNvSpPr>
            <a:spLocks noChangeAspect="1"/>
          </p:cNvSpPr>
          <p:nvPr/>
        </p:nvSpPr>
        <p:spPr>
          <a:xfrm>
            <a:off x="684000" y="1473717"/>
            <a:ext cx="2015439" cy="1799027"/>
          </a:xfrm>
          <a:custGeom>
            <a:avLst/>
            <a:gdLst>
              <a:gd name="connsiteX0" fmla="*/ 839068 w 2847821"/>
              <a:gd name="connsiteY0" fmla="*/ 0 h 2542032"/>
              <a:gd name="connsiteX1" fmla="*/ 2007190 w 2847821"/>
              <a:gd name="connsiteY1" fmla="*/ 0 h 2542032"/>
              <a:gd name="connsiteX2" fmla="*/ 2232470 w 2847821"/>
              <a:gd name="connsiteY2" fmla="*/ 129398 h 2542032"/>
              <a:gd name="connsiteX3" fmla="*/ 2335280 w 2847821"/>
              <a:gd name="connsiteY3" fmla="*/ 307575 h 2542032"/>
              <a:gd name="connsiteX4" fmla="*/ 2417701 w 2847821"/>
              <a:gd name="connsiteY4" fmla="*/ 450416 h 2542032"/>
              <a:gd name="connsiteX5" fmla="*/ 2373280 w 2847821"/>
              <a:gd name="connsiteY5" fmla="*/ 527401 h 2542032"/>
              <a:gd name="connsiteX6" fmla="*/ 2306404 w 2847821"/>
              <a:gd name="connsiteY6" fmla="*/ 643303 h 2542032"/>
              <a:gd name="connsiteX7" fmla="*/ 2283956 w 2847821"/>
              <a:gd name="connsiteY7" fmla="*/ 682207 h 2542032"/>
              <a:gd name="connsiteX8" fmla="*/ 2259543 w 2847821"/>
              <a:gd name="connsiteY8" fmla="*/ 639898 h 2542032"/>
              <a:gd name="connsiteX9" fmla="*/ 2085066 w 2847821"/>
              <a:gd name="connsiteY9" fmla="*/ 337518 h 2542032"/>
              <a:gd name="connsiteX10" fmla="*/ 1900856 w 2847821"/>
              <a:gd name="connsiteY10" fmla="*/ 231710 h 2542032"/>
              <a:gd name="connsiteX11" fmla="*/ 945686 w 2847821"/>
              <a:gd name="connsiteY11" fmla="*/ 231710 h 2542032"/>
              <a:gd name="connsiteX12" fmla="*/ 761474 w 2847821"/>
              <a:gd name="connsiteY12" fmla="*/ 337518 h 2542032"/>
              <a:gd name="connsiteX13" fmla="*/ 367956 w 2847821"/>
              <a:gd name="connsiteY13" fmla="*/ 1019514 h 2542032"/>
              <a:gd name="connsiteX14" fmla="*/ 331765 w 2847821"/>
              <a:gd name="connsiteY14" fmla="*/ 1082235 h 2542032"/>
              <a:gd name="connsiteX15" fmla="*/ 331766 w 2847821"/>
              <a:gd name="connsiteY15" fmla="*/ 1082235 h 2542032"/>
              <a:gd name="connsiteX16" fmla="*/ 283889 w 2847821"/>
              <a:gd name="connsiteY16" fmla="*/ 1165208 h 2542032"/>
              <a:gd name="connsiteX17" fmla="*/ 283889 w 2847821"/>
              <a:gd name="connsiteY17" fmla="*/ 1376823 h 2542032"/>
              <a:gd name="connsiteX18" fmla="*/ 761474 w 2847821"/>
              <a:gd name="connsiteY18" fmla="*/ 2204513 h 2542032"/>
              <a:gd name="connsiteX19" fmla="*/ 945686 w 2847821"/>
              <a:gd name="connsiteY19" fmla="*/ 2310320 h 2542032"/>
              <a:gd name="connsiteX20" fmla="*/ 1900856 w 2847821"/>
              <a:gd name="connsiteY20" fmla="*/ 2310320 h 2542032"/>
              <a:gd name="connsiteX21" fmla="*/ 2085066 w 2847821"/>
              <a:gd name="connsiteY21" fmla="*/ 2204513 h 2542032"/>
              <a:gd name="connsiteX22" fmla="*/ 2562653 w 2847821"/>
              <a:gd name="connsiteY22" fmla="*/ 1376823 h 2542032"/>
              <a:gd name="connsiteX23" fmla="*/ 2562653 w 2847821"/>
              <a:gd name="connsiteY23" fmla="*/ 1165208 h 2542032"/>
              <a:gd name="connsiteX24" fmla="*/ 2522659 w 2847821"/>
              <a:gd name="connsiteY24" fmla="*/ 1095897 h 2542032"/>
              <a:gd name="connsiteX25" fmla="*/ 2514776 w 2847821"/>
              <a:gd name="connsiteY25" fmla="*/ 1082235 h 2542032"/>
              <a:gd name="connsiteX26" fmla="*/ 2505710 w 2847821"/>
              <a:gd name="connsiteY26" fmla="*/ 1066522 h 2542032"/>
              <a:gd name="connsiteX27" fmla="*/ 2477653 w 2847821"/>
              <a:gd name="connsiteY27" fmla="*/ 1017898 h 2542032"/>
              <a:gd name="connsiteX28" fmla="*/ 2463621 w 2847821"/>
              <a:gd name="connsiteY28" fmla="*/ 993580 h 2542032"/>
              <a:gd name="connsiteX29" fmla="*/ 2505480 w 2847821"/>
              <a:gd name="connsiteY29" fmla="*/ 921035 h 2542032"/>
              <a:gd name="connsiteX30" fmla="*/ 2569259 w 2847821"/>
              <a:gd name="connsiteY30" fmla="*/ 810501 h 2542032"/>
              <a:gd name="connsiteX31" fmla="*/ 2597366 w 2847821"/>
              <a:gd name="connsiteY31" fmla="*/ 761790 h 2542032"/>
              <a:gd name="connsiteX32" fmla="*/ 2626741 w 2847821"/>
              <a:gd name="connsiteY32" fmla="*/ 812698 h 2542032"/>
              <a:gd name="connsiteX33" fmla="*/ 2770197 w 2847821"/>
              <a:gd name="connsiteY33" fmla="*/ 1061318 h 2542032"/>
              <a:gd name="connsiteX34" fmla="*/ 2782267 w 2847821"/>
              <a:gd name="connsiteY34" fmla="*/ 1082235 h 2542032"/>
              <a:gd name="connsiteX35" fmla="*/ 2782268 w 2847821"/>
              <a:gd name="connsiteY35" fmla="*/ 1082235 h 2542032"/>
              <a:gd name="connsiteX36" fmla="*/ 2785733 w 2847821"/>
              <a:gd name="connsiteY36" fmla="*/ 1088241 h 2542032"/>
              <a:gd name="connsiteX37" fmla="*/ 2816533 w 2847821"/>
              <a:gd name="connsiteY37" fmla="*/ 1141620 h 2542032"/>
              <a:gd name="connsiteX38" fmla="*/ 2816533 w 2847821"/>
              <a:gd name="connsiteY38" fmla="*/ 1400415 h 2542032"/>
              <a:gd name="connsiteX39" fmla="*/ 2232470 w 2847821"/>
              <a:gd name="connsiteY39" fmla="*/ 2412636 h 2542032"/>
              <a:gd name="connsiteX40" fmla="*/ 2007190 w 2847821"/>
              <a:gd name="connsiteY40" fmla="*/ 2542032 h 2542032"/>
              <a:gd name="connsiteX41" fmla="*/ 839068 w 2847821"/>
              <a:gd name="connsiteY41" fmla="*/ 2542032 h 2542032"/>
              <a:gd name="connsiteX42" fmla="*/ 613786 w 2847821"/>
              <a:gd name="connsiteY42" fmla="*/ 2412636 h 2542032"/>
              <a:gd name="connsiteX43" fmla="*/ 29724 w 2847821"/>
              <a:gd name="connsiteY43" fmla="*/ 1400415 h 2542032"/>
              <a:gd name="connsiteX44" fmla="*/ 29724 w 2847821"/>
              <a:gd name="connsiteY44" fmla="*/ 1141620 h 2542032"/>
              <a:gd name="connsiteX45" fmla="*/ 63990 w 2847821"/>
              <a:gd name="connsiteY45" fmla="*/ 1082235 h 2542032"/>
              <a:gd name="connsiteX46" fmla="*/ 132534 w 2847821"/>
              <a:gd name="connsiteY46" fmla="*/ 963443 h 2542032"/>
              <a:gd name="connsiteX47" fmla="*/ 613786 w 2847821"/>
              <a:gd name="connsiteY47" fmla="*/ 129398 h 2542032"/>
              <a:gd name="connsiteX48" fmla="*/ 839068 w 2847821"/>
              <a:gd name="connsiteY48"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47821" h="2542032">
                <a:moveTo>
                  <a:pt x="839068" y="0"/>
                </a:moveTo>
                <a:cubicBezTo>
                  <a:pt x="2007190" y="0"/>
                  <a:pt x="2007190" y="0"/>
                  <a:pt x="2007190" y="0"/>
                </a:cubicBezTo>
                <a:cubicBezTo>
                  <a:pt x="2090628" y="0"/>
                  <a:pt x="2190752" y="58438"/>
                  <a:pt x="2232470" y="129398"/>
                </a:cubicBezTo>
                <a:cubicBezTo>
                  <a:pt x="2268974" y="192662"/>
                  <a:pt x="2303197" y="251972"/>
                  <a:pt x="2335280" y="307575"/>
                </a:cubicBezTo>
                <a:lnTo>
                  <a:pt x="2417701" y="450416"/>
                </a:lnTo>
                <a:lnTo>
                  <a:pt x="2373280" y="527401"/>
                </a:lnTo>
                <a:cubicBezTo>
                  <a:pt x="2352747" y="562987"/>
                  <a:pt x="2330502" y="601539"/>
                  <a:pt x="2306404" y="643303"/>
                </a:cubicBezTo>
                <a:lnTo>
                  <a:pt x="2283956" y="682207"/>
                </a:lnTo>
                <a:lnTo>
                  <a:pt x="2259543" y="639898"/>
                </a:lnTo>
                <a:cubicBezTo>
                  <a:pt x="2209943" y="553938"/>
                  <a:pt x="2152227" y="453912"/>
                  <a:pt x="2085066" y="337518"/>
                </a:cubicBez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367956" y="1019514"/>
                </a:cubicBezTo>
                <a:lnTo>
                  <a:pt x="331765" y="1082235"/>
                </a:lnTo>
                <a:lnTo>
                  <a:pt x="331766" y="1082235"/>
                </a:lnTo>
                <a:lnTo>
                  <a:pt x="283889" y="1165208"/>
                </a:lnTo>
                <a:cubicBezTo>
                  <a:pt x="251482" y="1223232"/>
                  <a:pt x="251482" y="1318800"/>
                  <a:pt x="283889" y="1376823"/>
                </a:cubicBezTo>
                <a:cubicBezTo>
                  <a:pt x="283889" y="1376823"/>
                  <a:pt x="283889" y="1376823"/>
                  <a:pt x="761474" y="2204513"/>
                </a:cubicBezTo>
                <a:cubicBezTo>
                  <a:pt x="795588" y="2262537"/>
                  <a:pt x="87916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522659" y="1095897"/>
                </a:cubicBezTo>
                <a:lnTo>
                  <a:pt x="2514776" y="1082235"/>
                </a:lnTo>
                <a:lnTo>
                  <a:pt x="2505710" y="1066522"/>
                </a:lnTo>
                <a:cubicBezTo>
                  <a:pt x="2497575" y="1052424"/>
                  <a:pt x="2488278" y="1036312"/>
                  <a:pt x="2477653" y="1017898"/>
                </a:cubicBezTo>
                <a:lnTo>
                  <a:pt x="2463621" y="993580"/>
                </a:lnTo>
                <a:lnTo>
                  <a:pt x="2505480" y="921035"/>
                </a:lnTo>
                <a:cubicBezTo>
                  <a:pt x="2528334" y="881429"/>
                  <a:pt x="2549554" y="844651"/>
                  <a:pt x="2569259" y="810501"/>
                </a:cubicBezTo>
                <a:lnTo>
                  <a:pt x="2597366" y="761790"/>
                </a:lnTo>
                <a:lnTo>
                  <a:pt x="2626741" y="812698"/>
                </a:lnTo>
                <a:cubicBezTo>
                  <a:pt x="2697913" y="936044"/>
                  <a:pt x="2742396" y="1013136"/>
                  <a:pt x="2770197" y="1061318"/>
                </a:cubicBezTo>
                <a:lnTo>
                  <a:pt x="2782267" y="1082235"/>
                </a:lnTo>
                <a:lnTo>
                  <a:pt x="2782268" y="1082235"/>
                </a:lnTo>
                <a:lnTo>
                  <a:pt x="2785733" y="1088241"/>
                </a:ln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29724" y="1400415"/>
                  <a:pt x="29724" y="1400415"/>
                  <a:pt x="29724" y="1400415"/>
                </a:cubicBezTo>
                <a:cubicBezTo>
                  <a:pt x="-9908" y="1329455"/>
                  <a:pt x="-9908" y="1212579"/>
                  <a:pt x="29724" y="1141620"/>
                </a:cubicBezTo>
                <a:lnTo>
                  <a:pt x="63990" y="1082235"/>
                </a:lnTo>
                <a:lnTo>
                  <a:pt x="132534" y="963443"/>
                </a:lnTo>
                <a:cubicBezTo>
                  <a:pt x="613786" y="129398"/>
                  <a:pt x="613786" y="129398"/>
                  <a:pt x="613786" y="129398"/>
                </a:cubicBezTo>
                <a:cubicBezTo>
                  <a:pt x="655505" y="58438"/>
                  <a:pt x="757716" y="0"/>
                  <a:pt x="839068" y="0"/>
                </a:cubicBezTo>
                <a:close/>
              </a:path>
            </a:pathLst>
          </a:custGeom>
          <a:solidFill>
            <a:srgbClr val="3A5C84"/>
          </a:solidFill>
          <a:ln w="5715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5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68">
            <a:extLst>
              <a:ext uri="{FF2B5EF4-FFF2-40B4-BE49-F238E27FC236}">
                <a16:creationId xmlns:a16="http://schemas.microsoft.com/office/drawing/2014/main" id="{28FB9FFB-0E73-F447-B86A-FF41CBB68D28}"/>
              </a:ext>
            </a:extLst>
          </p:cNvPr>
          <p:cNvSpPr/>
          <p:nvPr/>
        </p:nvSpPr>
        <p:spPr>
          <a:xfrm>
            <a:off x="6444561" y="1473717"/>
            <a:ext cx="2015439" cy="1799027"/>
          </a:xfrm>
          <a:custGeom>
            <a:avLst/>
            <a:gdLst>
              <a:gd name="connsiteX0" fmla="*/ 839068 w 2847821"/>
              <a:gd name="connsiteY0" fmla="*/ 0 h 2542032"/>
              <a:gd name="connsiteX1" fmla="*/ 2007190 w 2847821"/>
              <a:gd name="connsiteY1" fmla="*/ 0 h 2542032"/>
              <a:gd name="connsiteX2" fmla="*/ 2232470 w 2847821"/>
              <a:gd name="connsiteY2" fmla="*/ 129398 h 2542032"/>
              <a:gd name="connsiteX3" fmla="*/ 2816533 w 2847821"/>
              <a:gd name="connsiteY3" fmla="*/ 1141620 h 2542032"/>
              <a:gd name="connsiteX4" fmla="*/ 2816533 w 2847821"/>
              <a:gd name="connsiteY4" fmla="*/ 1400415 h 2542032"/>
              <a:gd name="connsiteX5" fmla="*/ 2232470 w 2847821"/>
              <a:gd name="connsiteY5" fmla="*/ 2412636 h 2542032"/>
              <a:gd name="connsiteX6" fmla="*/ 2007190 w 2847821"/>
              <a:gd name="connsiteY6" fmla="*/ 2542032 h 2542032"/>
              <a:gd name="connsiteX7" fmla="*/ 839068 w 2847821"/>
              <a:gd name="connsiteY7" fmla="*/ 2542032 h 2542032"/>
              <a:gd name="connsiteX8" fmla="*/ 613786 w 2847821"/>
              <a:gd name="connsiteY8" fmla="*/ 2412636 h 2542032"/>
              <a:gd name="connsiteX9" fmla="*/ 510976 w 2847821"/>
              <a:gd name="connsiteY9" fmla="*/ 2234459 h 2542032"/>
              <a:gd name="connsiteX10" fmla="*/ 504214 w 2847821"/>
              <a:gd name="connsiteY10" fmla="*/ 2222739 h 2542032"/>
              <a:gd name="connsiteX11" fmla="*/ 504213 w 2847821"/>
              <a:gd name="connsiteY11" fmla="*/ 2222739 h 2542032"/>
              <a:gd name="connsiteX12" fmla="*/ 428556 w 2847821"/>
              <a:gd name="connsiteY12" fmla="*/ 2091619 h 2542032"/>
              <a:gd name="connsiteX13" fmla="*/ 472977 w 2847821"/>
              <a:gd name="connsiteY13" fmla="*/ 2014633 h 2542032"/>
              <a:gd name="connsiteX14" fmla="*/ 539853 w 2847821"/>
              <a:gd name="connsiteY14" fmla="*/ 1898732 h 2542032"/>
              <a:gd name="connsiteX15" fmla="*/ 562445 w 2847821"/>
              <a:gd name="connsiteY15" fmla="*/ 1859580 h 2542032"/>
              <a:gd name="connsiteX16" fmla="*/ 586998 w 2847821"/>
              <a:gd name="connsiteY16" fmla="*/ 1902133 h 2542032"/>
              <a:gd name="connsiteX17" fmla="*/ 761474 w 2847821"/>
              <a:gd name="connsiteY17" fmla="*/ 2204513 h 2542032"/>
              <a:gd name="connsiteX18" fmla="*/ 776505 w 2847821"/>
              <a:gd name="connsiteY18" fmla="*/ 2222739 h 2542032"/>
              <a:gd name="connsiteX19" fmla="*/ 795295 w 2847821"/>
              <a:gd name="connsiteY19" fmla="*/ 2245524 h 2542032"/>
              <a:gd name="connsiteX20" fmla="*/ 945686 w 2847821"/>
              <a:gd name="connsiteY20" fmla="*/ 2310320 h 2542032"/>
              <a:gd name="connsiteX21" fmla="*/ 1900856 w 2847821"/>
              <a:gd name="connsiteY21" fmla="*/ 2310320 h 2542032"/>
              <a:gd name="connsiteX22" fmla="*/ 2085066 w 2847821"/>
              <a:gd name="connsiteY22" fmla="*/ 2204513 h 2542032"/>
              <a:gd name="connsiteX23" fmla="*/ 2562653 w 2847821"/>
              <a:gd name="connsiteY23" fmla="*/ 1376823 h 2542032"/>
              <a:gd name="connsiteX24" fmla="*/ 2562653 w 2847821"/>
              <a:gd name="connsiteY24" fmla="*/ 1165208 h 2542032"/>
              <a:gd name="connsiteX25" fmla="*/ 2085066 w 2847821"/>
              <a:gd name="connsiteY25" fmla="*/ 337518 h 2542032"/>
              <a:gd name="connsiteX26" fmla="*/ 1900856 w 2847821"/>
              <a:gd name="connsiteY26" fmla="*/ 231710 h 2542032"/>
              <a:gd name="connsiteX27" fmla="*/ 945686 w 2847821"/>
              <a:gd name="connsiteY27" fmla="*/ 231710 h 2542032"/>
              <a:gd name="connsiteX28" fmla="*/ 761474 w 2847821"/>
              <a:gd name="connsiteY28" fmla="*/ 337518 h 2542032"/>
              <a:gd name="connsiteX29" fmla="*/ 283889 w 2847821"/>
              <a:gd name="connsiteY29" fmla="*/ 1165208 h 2542032"/>
              <a:gd name="connsiteX30" fmla="*/ 259584 w 2847821"/>
              <a:gd name="connsiteY30" fmla="*/ 1271016 h 2542032"/>
              <a:gd name="connsiteX31" fmla="*/ 264263 w 2847821"/>
              <a:gd name="connsiteY31" fmla="*/ 1314464 h 2542032"/>
              <a:gd name="connsiteX32" fmla="*/ 265660 w 2847821"/>
              <a:gd name="connsiteY32" fmla="*/ 1327439 h 2542032"/>
              <a:gd name="connsiteX33" fmla="*/ 283889 w 2847821"/>
              <a:gd name="connsiteY33" fmla="*/ 1376823 h 2542032"/>
              <a:gd name="connsiteX34" fmla="*/ 368889 w 2847821"/>
              <a:gd name="connsiteY34" fmla="*/ 1524134 h 2542032"/>
              <a:gd name="connsiteX35" fmla="*/ 382921 w 2847821"/>
              <a:gd name="connsiteY35" fmla="*/ 1548452 h 2542032"/>
              <a:gd name="connsiteX36" fmla="*/ 341061 w 2847821"/>
              <a:gd name="connsiteY36" fmla="*/ 1620997 h 2542032"/>
              <a:gd name="connsiteX37" fmla="*/ 277282 w 2847821"/>
              <a:gd name="connsiteY37" fmla="*/ 1731531 h 2542032"/>
              <a:gd name="connsiteX38" fmla="*/ 249032 w 2847821"/>
              <a:gd name="connsiteY38" fmla="*/ 1780491 h 2542032"/>
              <a:gd name="connsiteX39" fmla="*/ 219516 w 2847821"/>
              <a:gd name="connsiteY39" fmla="*/ 1729337 h 2542032"/>
              <a:gd name="connsiteX40" fmla="*/ 29724 w 2847821"/>
              <a:gd name="connsiteY40" fmla="*/ 1400415 h 2542032"/>
              <a:gd name="connsiteX41" fmla="*/ 7431 w 2847821"/>
              <a:gd name="connsiteY41" fmla="*/ 1340021 h 2542032"/>
              <a:gd name="connsiteX42" fmla="*/ 4679 w 2847821"/>
              <a:gd name="connsiteY42" fmla="*/ 1314464 h 2542032"/>
              <a:gd name="connsiteX43" fmla="*/ 0 w 2847821"/>
              <a:gd name="connsiteY43" fmla="*/ 1271017 h 2542032"/>
              <a:gd name="connsiteX44" fmla="*/ 29724 w 2847821"/>
              <a:gd name="connsiteY44" fmla="*/ 1141620 h 2542032"/>
              <a:gd name="connsiteX45" fmla="*/ 613786 w 2847821"/>
              <a:gd name="connsiteY45" fmla="*/ 129398 h 2542032"/>
              <a:gd name="connsiteX46" fmla="*/ 839068 w 2847821"/>
              <a:gd name="connsiteY46"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847821" h="2542032">
                <a:moveTo>
                  <a:pt x="839068" y="0"/>
                </a:moveTo>
                <a:cubicBezTo>
                  <a:pt x="2007190" y="0"/>
                  <a:pt x="2007190" y="0"/>
                  <a:pt x="2007190" y="0"/>
                </a:cubicBezTo>
                <a:cubicBezTo>
                  <a:pt x="2090628" y="0"/>
                  <a:pt x="2190752" y="58438"/>
                  <a:pt x="2232470" y="129398"/>
                </a:cubicBez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577282" y="2349372"/>
                  <a:pt x="543060" y="2290063"/>
                  <a:pt x="510976" y="2234459"/>
                </a:cubicBezTo>
                <a:lnTo>
                  <a:pt x="504214" y="2222739"/>
                </a:lnTo>
                <a:lnTo>
                  <a:pt x="504213" y="2222739"/>
                </a:lnTo>
                <a:lnTo>
                  <a:pt x="428556" y="2091619"/>
                </a:lnTo>
                <a:lnTo>
                  <a:pt x="472977" y="2014633"/>
                </a:lnTo>
                <a:cubicBezTo>
                  <a:pt x="493510" y="1979047"/>
                  <a:pt x="515755" y="1940496"/>
                  <a:pt x="539853" y="1898732"/>
                </a:cubicBezTo>
                <a:lnTo>
                  <a:pt x="562445" y="1859580"/>
                </a:lnTo>
                <a:lnTo>
                  <a:pt x="586998" y="1902133"/>
                </a:lnTo>
                <a:cubicBezTo>
                  <a:pt x="636598" y="1988093"/>
                  <a:pt x="694314" y="2088119"/>
                  <a:pt x="761474" y="2204513"/>
                </a:cubicBezTo>
                <a:lnTo>
                  <a:pt x="776505" y="2222739"/>
                </a:lnTo>
                <a:lnTo>
                  <a:pt x="795295" y="2245524"/>
                </a:lnTo>
                <a:cubicBezTo>
                  <a:pt x="836311" y="2283442"/>
                  <a:pt x="89579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085066" y="337518"/>
                </a:cubicBez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283889" y="1165208"/>
                </a:cubicBezTo>
                <a:cubicBezTo>
                  <a:pt x="267686" y="1194220"/>
                  <a:pt x="259584" y="1232618"/>
                  <a:pt x="259584" y="1271016"/>
                </a:cubicBezTo>
                <a:lnTo>
                  <a:pt x="264263" y="1314464"/>
                </a:lnTo>
                <a:lnTo>
                  <a:pt x="265660" y="1327439"/>
                </a:lnTo>
                <a:cubicBezTo>
                  <a:pt x="269711" y="1345465"/>
                  <a:pt x="275787" y="1362317"/>
                  <a:pt x="283889" y="1376823"/>
                </a:cubicBezTo>
                <a:cubicBezTo>
                  <a:pt x="283889" y="1376823"/>
                  <a:pt x="283889" y="1376823"/>
                  <a:pt x="368889" y="1524134"/>
                </a:cubicBezTo>
                <a:lnTo>
                  <a:pt x="382921" y="1548452"/>
                </a:lnTo>
                <a:lnTo>
                  <a:pt x="341061" y="1620997"/>
                </a:lnTo>
                <a:cubicBezTo>
                  <a:pt x="318208" y="1660604"/>
                  <a:pt x="296987" y="1697381"/>
                  <a:pt x="277282" y="1731531"/>
                </a:cubicBezTo>
                <a:lnTo>
                  <a:pt x="249032" y="1780491"/>
                </a:lnTo>
                <a:lnTo>
                  <a:pt x="219516" y="1729337"/>
                </a:lnTo>
                <a:cubicBezTo>
                  <a:pt x="29724" y="1400415"/>
                  <a:pt x="29724" y="1400415"/>
                  <a:pt x="29724" y="1400415"/>
                </a:cubicBezTo>
                <a:cubicBezTo>
                  <a:pt x="19816" y="1382675"/>
                  <a:pt x="12385" y="1362065"/>
                  <a:pt x="7431" y="1340021"/>
                </a:cubicBezTo>
                <a:lnTo>
                  <a:pt x="4679" y="1314464"/>
                </a:lnTo>
                <a:lnTo>
                  <a:pt x="0" y="1271017"/>
                </a:lnTo>
                <a:cubicBezTo>
                  <a:pt x="0" y="1224058"/>
                  <a:pt x="9908" y="1177100"/>
                  <a:pt x="29724" y="1141620"/>
                </a:cubicBezTo>
                <a:cubicBezTo>
                  <a:pt x="613786" y="129398"/>
                  <a:pt x="613786" y="129398"/>
                  <a:pt x="613786" y="129398"/>
                </a:cubicBezTo>
                <a:cubicBezTo>
                  <a:pt x="655505" y="58438"/>
                  <a:pt x="757716" y="0"/>
                  <a:pt x="839068" y="0"/>
                </a:cubicBezTo>
                <a:close/>
              </a:path>
            </a:pathLst>
          </a:custGeom>
          <a:solidFill>
            <a:srgbClr val="A2B96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69">
            <a:extLst>
              <a:ext uri="{FF2B5EF4-FFF2-40B4-BE49-F238E27FC236}">
                <a16:creationId xmlns:a16="http://schemas.microsoft.com/office/drawing/2014/main" id="{6B837FC6-01D1-B14F-AE92-47A6AB219217}"/>
              </a:ext>
            </a:extLst>
          </p:cNvPr>
          <p:cNvSpPr/>
          <p:nvPr/>
        </p:nvSpPr>
        <p:spPr>
          <a:xfrm>
            <a:off x="2124141" y="1473717"/>
            <a:ext cx="2015439" cy="1799027"/>
          </a:xfrm>
          <a:custGeom>
            <a:avLst/>
            <a:gdLst>
              <a:gd name="connsiteX0" fmla="*/ 2597367 w 2847821"/>
              <a:gd name="connsiteY0" fmla="*/ 761789 h 2542032"/>
              <a:gd name="connsiteX1" fmla="*/ 2613504 w 2847821"/>
              <a:gd name="connsiteY1" fmla="*/ 789755 h 2542032"/>
              <a:gd name="connsiteX2" fmla="*/ 2766966 w 2847821"/>
              <a:gd name="connsiteY2" fmla="*/ 1055714 h 2542032"/>
              <a:gd name="connsiteX3" fmla="*/ 2789968 w 2847821"/>
              <a:gd name="connsiteY3" fmla="*/ 1095578 h 2542032"/>
              <a:gd name="connsiteX4" fmla="*/ 2789967 w 2847821"/>
              <a:gd name="connsiteY4" fmla="*/ 1095578 h 2542032"/>
              <a:gd name="connsiteX5" fmla="*/ 2798709 w 2847821"/>
              <a:gd name="connsiteY5" fmla="*/ 1110730 h 2542032"/>
              <a:gd name="connsiteX6" fmla="*/ 2816533 w 2847821"/>
              <a:gd name="connsiteY6" fmla="*/ 1141620 h 2542032"/>
              <a:gd name="connsiteX7" fmla="*/ 2816533 w 2847821"/>
              <a:gd name="connsiteY7" fmla="*/ 1400415 h 2542032"/>
              <a:gd name="connsiteX8" fmla="*/ 2232470 w 2847821"/>
              <a:gd name="connsiteY8" fmla="*/ 2412636 h 2542032"/>
              <a:gd name="connsiteX9" fmla="*/ 2007190 w 2847821"/>
              <a:gd name="connsiteY9" fmla="*/ 2542032 h 2542032"/>
              <a:gd name="connsiteX10" fmla="*/ 839068 w 2847821"/>
              <a:gd name="connsiteY10" fmla="*/ 2542032 h 2542032"/>
              <a:gd name="connsiteX11" fmla="*/ 613786 w 2847821"/>
              <a:gd name="connsiteY11" fmla="*/ 2412636 h 2542032"/>
              <a:gd name="connsiteX12" fmla="*/ 510976 w 2847821"/>
              <a:gd name="connsiteY12" fmla="*/ 2234459 h 2542032"/>
              <a:gd name="connsiteX13" fmla="*/ 504214 w 2847821"/>
              <a:gd name="connsiteY13" fmla="*/ 2222739 h 2542032"/>
              <a:gd name="connsiteX14" fmla="*/ 504213 w 2847821"/>
              <a:gd name="connsiteY14" fmla="*/ 2222739 h 2542032"/>
              <a:gd name="connsiteX15" fmla="*/ 428556 w 2847821"/>
              <a:gd name="connsiteY15" fmla="*/ 2091619 h 2542032"/>
              <a:gd name="connsiteX16" fmla="*/ 472977 w 2847821"/>
              <a:gd name="connsiteY16" fmla="*/ 2014633 h 2542032"/>
              <a:gd name="connsiteX17" fmla="*/ 539853 w 2847821"/>
              <a:gd name="connsiteY17" fmla="*/ 1898732 h 2542032"/>
              <a:gd name="connsiteX18" fmla="*/ 562445 w 2847821"/>
              <a:gd name="connsiteY18" fmla="*/ 1859580 h 2542032"/>
              <a:gd name="connsiteX19" fmla="*/ 586998 w 2847821"/>
              <a:gd name="connsiteY19" fmla="*/ 1902133 h 2542032"/>
              <a:gd name="connsiteX20" fmla="*/ 761474 w 2847821"/>
              <a:gd name="connsiteY20" fmla="*/ 2204513 h 2542032"/>
              <a:gd name="connsiteX21" fmla="*/ 776505 w 2847821"/>
              <a:gd name="connsiteY21" fmla="*/ 2222739 h 2542032"/>
              <a:gd name="connsiteX22" fmla="*/ 795295 w 2847821"/>
              <a:gd name="connsiteY22" fmla="*/ 2245524 h 2542032"/>
              <a:gd name="connsiteX23" fmla="*/ 945686 w 2847821"/>
              <a:gd name="connsiteY23" fmla="*/ 2310320 h 2542032"/>
              <a:gd name="connsiteX24" fmla="*/ 1900856 w 2847821"/>
              <a:gd name="connsiteY24" fmla="*/ 2310320 h 2542032"/>
              <a:gd name="connsiteX25" fmla="*/ 2085066 w 2847821"/>
              <a:gd name="connsiteY25" fmla="*/ 2204513 h 2542032"/>
              <a:gd name="connsiteX26" fmla="*/ 2562653 w 2847821"/>
              <a:gd name="connsiteY26" fmla="*/ 1376823 h 2542032"/>
              <a:gd name="connsiteX27" fmla="*/ 2562653 w 2847821"/>
              <a:gd name="connsiteY27" fmla="*/ 1165208 h 2542032"/>
              <a:gd name="connsiteX28" fmla="*/ 2522660 w 2847821"/>
              <a:gd name="connsiteY28" fmla="*/ 1095897 h 2542032"/>
              <a:gd name="connsiteX29" fmla="*/ 2522476 w 2847821"/>
              <a:gd name="connsiteY29" fmla="*/ 1095578 h 2542032"/>
              <a:gd name="connsiteX30" fmla="*/ 2522477 w 2847821"/>
              <a:gd name="connsiteY30" fmla="*/ 1095578 h 2542032"/>
              <a:gd name="connsiteX31" fmla="*/ 2510324 w 2847821"/>
              <a:gd name="connsiteY31" fmla="*/ 1074517 h 2542032"/>
              <a:gd name="connsiteX32" fmla="*/ 2484541 w 2847821"/>
              <a:gd name="connsiteY32" fmla="*/ 1029833 h 2542032"/>
              <a:gd name="connsiteX33" fmla="*/ 2463622 w 2847821"/>
              <a:gd name="connsiteY33" fmla="*/ 993578 h 2542032"/>
              <a:gd name="connsiteX34" fmla="*/ 2505481 w 2847821"/>
              <a:gd name="connsiteY34" fmla="*/ 921034 h 2542032"/>
              <a:gd name="connsiteX35" fmla="*/ 2569260 w 2847821"/>
              <a:gd name="connsiteY35" fmla="*/ 810500 h 2542032"/>
              <a:gd name="connsiteX36" fmla="*/ 839068 w 2847821"/>
              <a:gd name="connsiteY36" fmla="*/ 0 h 2542032"/>
              <a:gd name="connsiteX37" fmla="*/ 2007190 w 2847821"/>
              <a:gd name="connsiteY37" fmla="*/ 0 h 2542032"/>
              <a:gd name="connsiteX38" fmla="*/ 2232470 w 2847821"/>
              <a:gd name="connsiteY38" fmla="*/ 129398 h 2542032"/>
              <a:gd name="connsiteX39" fmla="*/ 2335280 w 2847821"/>
              <a:gd name="connsiteY39" fmla="*/ 307575 h 2542032"/>
              <a:gd name="connsiteX40" fmla="*/ 2363523 w 2847821"/>
              <a:gd name="connsiteY40" fmla="*/ 356522 h 2542032"/>
              <a:gd name="connsiteX41" fmla="*/ 2417701 w 2847821"/>
              <a:gd name="connsiteY41" fmla="*/ 450417 h 2542032"/>
              <a:gd name="connsiteX42" fmla="*/ 2373280 w 2847821"/>
              <a:gd name="connsiteY42" fmla="*/ 527402 h 2542032"/>
              <a:gd name="connsiteX43" fmla="*/ 2306404 w 2847821"/>
              <a:gd name="connsiteY43" fmla="*/ 643304 h 2542032"/>
              <a:gd name="connsiteX44" fmla="*/ 2283956 w 2847821"/>
              <a:gd name="connsiteY44" fmla="*/ 682208 h 2542032"/>
              <a:gd name="connsiteX45" fmla="*/ 2242707 w 2847821"/>
              <a:gd name="connsiteY45" fmla="*/ 610720 h 2542032"/>
              <a:gd name="connsiteX46" fmla="*/ 2169134 w 2847821"/>
              <a:gd name="connsiteY46" fmla="*/ 483213 h 2542032"/>
              <a:gd name="connsiteX47" fmla="*/ 2096032 w 2847821"/>
              <a:gd name="connsiteY47" fmla="*/ 356522 h 2542032"/>
              <a:gd name="connsiteX48" fmla="*/ 2085066 w 2847821"/>
              <a:gd name="connsiteY48" fmla="*/ 337518 h 2542032"/>
              <a:gd name="connsiteX49" fmla="*/ 1900856 w 2847821"/>
              <a:gd name="connsiteY49" fmla="*/ 231710 h 2542032"/>
              <a:gd name="connsiteX50" fmla="*/ 945686 w 2847821"/>
              <a:gd name="connsiteY50" fmla="*/ 231710 h 2542032"/>
              <a:gd name="connsiteX51" fmla="*/ 761474 w 2847821"/>
              <a:gd name="connsiteY51" fmla="*/ 337518 h 2542032"/>
              <a:gd name="connsiteX52" fmla="*/ 283889 w 2847821"/>
              <a:gd name="connsiteY52" fmla="*/ 1165208 h 2542032"/>
              <a:gd name="connsiteX53" fmla="*/ 259584 w 2847821"/>
              <a:gd name="connsiteY53" fmla="*/ 1271016 h 2542032"/>
              <a:gd name="connsiteX54" fmla="*/ 264263 w 2847821"/>
              <a:gd name="connsiteY54" fmla="*/ 1314464 h 2542032"/>
              <a:gd name="connsiteX55" fmla="*/ 265660 w 2847821"/>
              <a:gd name="connsiteY55" fmla="*/ 1327439 h 2542032"/>
              <a:gd name="connsiteX56" fmla="*/ 283889 w 2847821"/>
              <a:gd name="connsiteY56" fmla="*/ 1376823 h 2542032"/>
              <a:gd name="connsiteX57" fmla="*/ 368889 w 2847821"/>
              <a:gd name="connsiteY57" fmla="*/ 1524134 h 2542032"/>
              <a:gd name="connsiteX58" fmla="*/ 382921 w 2847821"/>
              <a:gd name="connsiteY58" fmla="*/ 1548452 h 2542032"/>
              <a:gd name="connsiteX59" fmla="*/ 341061 w 2847821"/>
              <a:gd name="connsiteY59" fmla="*/ 1620997 h 2542032"/>
              <a:gd name="connsiteX60" fmla="*/ 277282 w 2847821"/>
              <a:gd name="connsiteY60" fmla="*/ 1731531 h 2542032"/>
              <a:gd name="connsiteX61" fmla="*/ 249032 w 2847821"/>
              <a:gd name="connsiteY61" fmla="*/ 1780491 h 2542032"/>
              <a:gd name="connsiteX62" fmla="*/ 219516 w 2847821"/>
              <a:gd name="connsiteY62" fmla="*/ 1729337 h 2542032"/>
              <a:gd name="connsiteX63" fmla="*/ 29724 w 2847821"/>
              <a:gd name="connsiteY63" fmla="*/ 1400415 h 2542032"/>
              <a:gd name="connsiteX64" fmla="*/ 7431 w 2847821"/>
              <a:gd name="connsiteY64" fmla="*/ 1340021 h 2542032"/>
              <a:gd name="connsiteX65" fmla="*/ 4679 w 2847821"/>
              <a:gd name="connsiteY65" fmla="*/ 1314464 h 2542032"/>
              <a:gd name="connsiteX66" fmla="*/ 0 w 2847821"/>
              <a:gd name="connsiteY66" fmla="*/ 1271017 h 2542032"/>
              <a:gd name="connsiteX67" fmla="*/ 29724 w 2847821"/>
              <a:gd name="connsiteY67" fmla="*/ 1141620 h 2542032"/>
              <a:gd name="connsiteX68" fmla="*/ 613786 w 2847821"/>
              <a:gd name="connsiteY68" fmla="*/ 129398 h 2542032"/>
              <a:gd name="connsiteX69" fmla="*/ 839068 w 2847821"/>
              <a:gd name="connsiteY69"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47821" h="2542032">
                <a:moveTo>
                  <a:pt x="2597367" y="761789"/>
                </a:moveTo>
                <a:lnTo>
                  <a:pt x="2613504" y="789755"/>
                </a:lnTo>
                <a:cubicBezTo>
                  <a:pt x="2689640" y="921704"/>
                  <a:pt x="2737225" y="1004172"/>
                  <a:pt x="2766966" y="1055714"/>
                </a:cubicBezTo>
                <a:lnTo>
                  <a:pt x="2789968" y="1095578"/>
                </a:lnTo>
                <a:lnTo>
                  <a:pt x="2789967" y="1095578"/>
                </a:lnTo>
                <a:lnTo>
                  <a:pt x="2798709" y="1110730"/>
                </a:ln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577282" y="2349372"/>
                  <a:pt x="543060" y="2290063"/>
                  <a:pt x="510976" y="2234459"/>
                </a:cubicBezTo>
                <a:lnTo>
                  <a:pt x="504214" y="2222739"/>
                </a:lnTo>
                <a:lnTo>
                  <a:pt x="504213" y="2222739"/>
                </a:lnTo>
                <a:lnTo>
                  <a:pt x="428556" y="2091619"/>
                </a:lnTo>
                <a:lnTo>
                  <a:pt x="472977" y="2014633"/>
                </a:lnTo>
                <a:cubicBezTo>
                  <a:pt x="493510" y="1979047"/>
                  <a:pt x="515755" y="1940496"/>
                  <a:pt x="539853" y="1898732"/>
                </a:cubicBezTo>
                <a:lnTo>
                  <a:pt x="562445" y="1859580"/>
                </a:lnTo>
                <a:lnTo>
                  <a:pt x="586998" y="1902133"/>
                </a:lnTo>
                <a:cubicBezTo>
                  <a:pt x="636598" y="1988093"/>
                  <a:pt x="694314" y="2088119"/>
                  <a:pt x="761474" y="2204513"/>
                </a:cubicBezTo>
                <a:lnTo>
                  <a:pt x="776505" y="2222739"/>
                </a:lnTo>
                <a:lnTo>
                  <a:pt x="795295" y="2245524"/>
                </a:lnTo>
                <a:cubicBezTo>
                  <a:pt x="836311" y="2283442"/>
                  <a:pt x="89579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522660" y="1095897"/>
                </a:cubicBezTo>
                <a:lnTo>
                  <a:pt x="2522476" y="1095578"/>
                </a:lnTo>
                <a:lnTo>
                  <a:pt x="2522477" y="1095578"/>
                </a:lnTo>
                <a:lnTo>
                  <a:pt x="2510324" y="1074517"/>
                </a:lnTo>
                <a:cubicBezTo>
                  <a:pt x="2502849" y="1061561"/>
                  <a:pt x="2494305" y="1046755"/>
                  <a:pt x="2484541" y="1029833"/>
                </a:cubicBezTo>
                <a:lnTo>
                  <a:pt x="2463622" y="993578"/>
                </a:lnTo>
                <a:lnTo>
                  <a:pt x="2505481" y="921034"/>
                </a:lnTo>
                <a:cubicBezTo>
                  <a:pt x="2528334" y="881428"/>
                  <a:pt x="2549555" y="844650"/>
                  <a:pt x="2569260" y="810500"/>
                </a:cubicBezTo>
                <a:close/>
                <a:moveTo>
                  <a:pt x="839068" y="0"/>
                </a:moveTo>
                <a:cubicBezTo>
                  <a:pt x="2007190" y="0"/>
                  <a:pt x="2007190" y="0"/>
                  <a:pt x="2007190" y="0"/>
                </a:cubicBezTo>
                <a:cubicBezTo>
                  <a:pt x="2090628" y="0"/>
                  <a:pt x="2190752" y="58438"/>
                  <a:pt x="2232470" y="129398"/>
                </a:cubicBezTo>
                <a:cubicBezTo>
                  <a:pt x="2268974" y="192662"/>
                  <a:pt x="2303197" y="251972"/>
                  <a:pt x="2335280" y="307575"/>
                </a:cubicBezTo>
                <a:lnTo>
                  <a:pt x="2363523" y="356522"/>
                </a:lnTo>
                <a:lnTo>
                  <a:pt x="2417701" y="450417"/>
                </a:lnTo>
                <a:lnTo>
                  <a:pt x="2373280" y="527402"/>
                </a:lnTo>
                <a:cubicBezTo>
                  <a:pt x="2352747" y="562988"/>
                  <a:pt x="2330502" y="601540"/>
                  <a:pt x="2306404" y="643304"/>
                </a:cubicBezTo>
                <a:lnTo>
                  <a:pt x="2283956" y="682208"/>
                </a:lnTo>
                <a:lnTo>
                  <a:pt x="2242707" y="610720"/>
                </a:lnTo>
                <a:cubicBezTo>
                  <a:pt x="2219854" y="571114"/>
                  <a:pt x="2195369" y="528679"/>
                  <a:pt x="2169134" y="483213"/>
                </a:cubicBezTo>
                <a:lnTo>
                  <a:pt x="2096032" y="356522"/>
                </a:lnTo>
                <a:lnTo>
                  <a:pt x="2085066" y="337518"/>
                </a:ln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283889" y="1165208"/>
                </a:cubicBezTo>
                <a:cubicBezTo>
                  <a:pt x="267686" y="1194220"/>
                  <a:pt x="259584" y="1232618"/>
                  <a:pt x="259584" y="1271016"/>
                </a:cubicBezTo>
                <a:lnTo>
                  <a:pt x="264263" y="1314464"/>
                </a:lnTo>
                <a:lnTo>
                  <a:pt x="265660" y="1327439"/>
                </a:lnTo>
                <a:cubicBezTo>
                  <a:pt x="269711" y="1345465"/>
                  <a:pt x="275787" y="1362317"/>
                  <a:pt x="283889" y="1376823"/>
                </a:cubicBezTo>
                <a:cubicBezTo>
                  <a:pt x="283889" y="1376823"/>
                  <a:pt x="283889" y="1376823"/>
                  <a:pt x="368889" y="1524134"/>
                </a:cubicBezTo>
                <a:lnTo>
                  <a:pt x="382921" y="1548452"/>
                </a:lnTo>
                <a:lnTo>
                  <a:pt x="341061" y="1620997"/>
                </a:lnTo>
                <a:cubicBezTo>
                  <a:pt x="318208" y="1660604"/>
                  <a:pt x="296987" y="1697381"/>
                  <a:pt x="277282" y="1731531"/>
                </a:cubicBezTo>
                <a:lnTo>
                  <a:pt x="249032" y="1780491"/>
                </a:lnTo>
                <a:lnTo>
                  <a:pt x="219516" y="1729337"/>
                </a:lnTo>
                <a:cubicBezTo>
                  <a:pt x="29724" y="1400415"/>
                  <a:pt x="29724" y="1400415"/>
                  <a:pt x="29724" y="1400415"/>
                </a:cubicBezTo>
                <a:cubicBezTo>
                  <a:pt x="19816" y="1382675"/>
                  <a:pt x="12385" y="1362065"/>
                  <a:pt x="7431" y="1340021"/>
                </a:cubicBezTo>
                <a:lnTo>
                  <a:pt x="4679" y="1314464"/>
                </a:lnTo>
                <a:lnTo>
                  <a:pt x="0" y="1271017"/>
                </a:lnTo>
                <a:cubicBezTo>
                  <a:pt x="0" y="1224058"/>
                  <a:pt x="9908" y="1177100"/>
                  <a:pt x="29724" y="1141620"/>
                </a:cubicBezTo>
                <a:cubicBezTo>
                  <a:pt x="613786" y="129398"/>
                  <a:pt x="613786" y="129398"/>
                  <a:pt x="613786" y="129398"/>
                </a:cubicBezTo>
                <a:cubicBezTo>
                  <a:pt x="655505" y="58438"/>
                  <a:pt x="757716" y="0"/>
                  <a:pt x="839068" y="0"/>
                </a:cubicBezTo>
                <a:close/>
              </a:path>
            </a:pathLst>
          </a:custGeom>
          <a:solidFill>
            <a:srgbClr val="F7931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70">
            <a:extLst>
              <a:ext uri="{FF2B5EF4-FFF2-40B4-BE49-F238E27FC236}">
                <a16:creationId xmlns:a16="http://schemas.microsoft.com/office/drawing/2014/main" id="{7C28CF7B-9A75-1441-ACC3-EBFF3A3BDCCE}"/>
              </a:ext>
            </a:extLst>
          </p:cNvPr>
          <p:cNvSpPr/>
          <p:nvPr/>
        </p:nvSpPr>
        <p:spPr>
          <a:xfrm>
            <a:off x="3564281" y="1473717"/>
            <a:ext cx="2015439" cy="1799027"/>
          </a:xfrm>
          <a:custGeom>
            <a:avLst/>
            <a:gdLst>
              <a:gd name="connsiteX0" fmla="*/ 2597367 w 2847821"/>
              <a:gd name="connsiteY0" fmla="*/ 761789 h 2542032"/>
              <a:gd name="connsiteX1" fmla="*/ 2613504 w 2847821"/>
              <a:gd name="connsiteY1" fmla="*/ 789755 h 2542032"/>
              <a:gd name="connsiteX2" fmla="*/ 2766966 w 2847821"/>
              <a:gd name="connsiteY2" fmla="*/ 1055714 h 2542032"/>
              <a:gd name="connsiteX3" fmla="*/ 2789968 w 2847821"/>
              <a:gd name="connsiteY3" fmla="*/ 1095578 h 2542032"/>
              <a:gd name="connsiteX4" fmla="*/ 2789967 w 2847821"/>
              <a:gd name="connsiteY4" fmla="*/ 1095578 h 2542032"/>
              <a:gd name="connsiteX5" fmla="*/ 2798709 w 2847821"/>
              <a:gd name="connsiteY5" fmla="*/ 1110730 h 2542032"/>
              <a:gd name="connsiteX6" fmla="*/ 2816533 w 2847821"/>
              <a:gd name="connsiteY6" fmla="*/ 1141620 h 2542032"/>
              <a:gd name="connsiteX7" fmla="*/ 2816533 w 2847821"/>
              <a:gd name="connsiteY7" fmla="*/ 1400415 h 2542032"/>
              <a:gd name="connsiteX8" fmla="*/ 2232470 w 2847821"/>
              <a:gd name="connsiteY8" fmla="*/ 2412636 h 2542032"/>
              <a:gd name="connsiteX9" fmla="*/ 2007190 w 2847821"/>
              <a:gd name="connsiteY9" fmla="*/ 2542032 h 2542032"/>
              <a:gd name="connsiteX10" fmla="*/ 839068 w 2847821"/>
              <a:gd name="connsiteY10" fmla="*/ 2542032 h 2542032"/>
              <a:gd name="connsiteX11" fmla="*/ 613786 w 2847821"/>
              <a:gd name="connsiteY11" fmla="*/ 2412636 h 2542032"/>
              <a:gd name="connsiteX12" fmla="*/ 510976 w 2847821"/>
              <a:gd name="connsiteY12" fmla="*/ 2234459 h 2542032"/>
              <a:gd name="connsiteX13" fmla="*/ 504214 w 2847821"/>
              <a:gd name="connsiteY13" fmla="*/ 2222739 h 2542032"/>
              <a:gd name="connsiteX14" fmla="*/ 504213 w 2847821"/>
              <a:gd name="connsiteY14" fmla="*/ 2222739 h 2542032"/>
              <a:gd name="connsiteX15" fmla="*/ 428556 w 2847821"/>
              <a:gd name="connsiteY15" fmla="*/ 2091619 h 2542032"/>
              <a:gd name="connsiteX16" fmla="*/ 472977 w 2847821"/>
              <a:gd name="connsiteY16" fmla="*/ 2014633 h 2542032"/>
              <a:gd name="connsiteX17" fmla="*/ 539853 w 2847821"/>
              <a:gd name="connsiteY17" fmla="*/ 1898732 h 2542032"/>
              <a:gd name="connsiteX18" fmla="*/ 562445 w 2847821"/>
              <a:gd name="connsiteY18" fmla="*/ 1859580 h 2542032"/>
              <a:gd name="connsiteX19" fmla="*/ 586998 w 2847821"/>
              <a:gd name="connsiteY19" fmla="*/ 1902133 h 2542032"/>
              <a:gd name="connsiteX20" fmla="*/ 761474 w 2847821"/>
              <a:gd name="connsiteY20" fmla="*/ 2204513 h 2542032"/>
              <a:gd name="connsiteX21" fmla="*/ 776505 w 2847821"/>
              <a:gd name="connsiteY21" fmla="*/ 2222739 h 2542032"/>
              <a:gd name="connsiteX22" fmla="*/ 795295 w 2847821"/>
              <a:gd name="connsiteY22" fmla="*/ 2245524 h 2542032"/>
              <a:gd name="connsiteX23" fmla="*/ 945686 w 2847821"/>
              <a:gd name="connsiteY23" fmla="*/ 2310320 h 2542032"/>
              <a:gd name="connsiteX24" fmla="*/ 1900856 w 2847821"/>
              <a:gd name="connsiteY24" fmla="*/ 2310320 h 2542032"/>
              <a:gd name="connsiteX25" fmla="*/ 2085066 w 2847821"/>
              <a:gd name="connsiteY25" fmla="*/ 2204513 h 2542032"/>
              <a:gd name="connsiteX26" fmla="*/ 2562653 w 2847821"/>
              <a:gd name="connsiteY26" fmla="*/ 1376823 h 2542032"/>
              <a:gd name="connsiteX27" fmla="*/ 2562653 w 2847821"/>
              <a:gd name="connsiteY27" fmla="*/ 1165208 h 2542032"/>
              <a:gd name="connsiteX28" fmla="*/ 2522660 w 2847821"/>
              <a:gd name="connsiteY28" fmla="*/ 1095897 h 2542032"/>
              <a:gd name="connsiteX29" fmla="*/ 2522476 w 2847821"/>
              <a:gd name="connsiteY29" fmla="*/ 1095578 h 2542032"/>
              <a:gd name="connsiteX30" fmla="*/ 2522477 w 2847821"/>
              <a:gd name="connsiteY30" fmla="*/ 1095578 h 2542032"/>
              <a:gd name="connsiteX31" fmla="*/ 2510324 w 2847821"/>
              <a:gd name="connsiteY31" fmla="*/ 1074517 h 2542032"/>
              <a:gd name="connsiteX32" fmla="*/ 2484541 w 2847821"/>
              <a:gd name="connsiteY32" fmla="*/ 1029833 h 2542032"/>
              <a:gd name="connsiteX33" fmla="*/ 2463622 w 2847821"/>
              <a:gd name="connsiteY33" fmla="*/ 993578 h 2542032"/>
              <a:gd name="connsiteX34" fmla="*/ 2505481 w 2847821"/>
              <a:gd name="connsiteY34" fmla="*/ 921034 h 2542032"/>
              <a:gd name="connsiteX35" fmla="*/ 2569260 w 2847821"/>
              <a:gd name="connsiteY35" fmla="*/ 810500 h 2542032"/>
              <a:gd name="connsiteX36" fmla="*/ 839068 w 2847821"/>
              <a:gd name="connsiteY36" fmla="*/ 0 h 2542032"/>
              <a:gd name="connsiteX37" fmla="*/ 2007190 w 2847821"/>
              <a:gd name="connsiteY37" fmla="*/ 0 h 2542032"/>
              <a:gd name="connsiteX38" fmla="*/ 2232470 w 2847821"/>
              <a:gd name="connsiteY38" fmla="*/ 129398 h 2542032"/>
              <a:gd name="connsiteX39" fmla="*/ 2335280 w 2847821"/>
              <a:gd name="connsiteY39" fmla="*/ 307575 h 2542032"/>
              <a:gd name="connsiteX40" fmla="*/ 2363523 w 2847821"/>
              <a:gd name="connsiteY40" fmla="*/ 356522 h 2542032"/>
              <a:gd name="connsiteX41" fmla="*/ 2417701 w 2847821"/>
              <a:gd name="connsiteY41" fmla="*/ 450417 h 2542032"/>
              <a:gd name="connsiteX42" fmla="*/ 2373280 w 2847821"/>
              <a:gd name="connsiteY42" fmla="*/ 527402 h 2542032"/>
              <a:gd name="connsiteX43" fmla="*/ 2306404 w 2847821"/>
              <a:gd name="connsiteY43" fmla="*/ 643304 h 2542032"/>
              <a:gd name="connsiteX44" fmla="*/ 2283956 w 2847821"/>
              <a:gd name="connsiteY44" fmla="*/ 682208 h 2542032"/>
              <a:gd name="connsiteX45" fmla="*/ 2242707 w 2847821"/>
              <a:gd name="connsiteY45" fmla="*/ 610720 h 2542032"/>
              <a:gd name="connsiteX46" fmla="*/ 2169134 w 2847821"/>
              <a:gd name="connsiteY46" fmla="*/ 483213 h 2542032"/>
              <a:gd name="connsiteX47" fmla="*/ 2096032 w 2847821"/>
              <a:gd name="connsiteY47" fmla="*/ 356522 h 2542032"/>
              <a:gd name="connsiteX48" fmla="*/ 2085066 w 2847821"/>
              <a:gd name="connsiteY48" fmla="*/ 337518 h 2542032"/>
              <a:gd name="connsiteX49" fmla="*/ 1900856 w 2847821"/>
              <a:gd name="connsiteY49" fmla="*/ 231710 h 2542032"/>
              <a:gd name="connsiteX50" fmla="*/ 945686 w 2847821"/>
              <a:gd name="connsiteY50" fmla="*/ 231710 h 2542032"/>
              <a:gd name="connsiteX51" fmla="*/ 761474 w 2847821"/>
              <a:gd name="connsiteY51" fmla="*/ 337518 h 2542032"/>
              <a:gd name="connsiteX52" fmla="*/ 283889 w 2847821"/>
              <a:gd name="connsiteY52" fmla="*/ 1165208 h 2542032"/>
              <a:gd name="connsiteX53" fmla="*/ 259584 w 2847821"/>
              <a:gd name="connsiteY53" fmla="*/ 1271016 h 2542032"/>
              <a:gd name="connsiteX54" fmla="*/ 264263 w 2847821"/>
              <a:gd name="connsiteY54" fmla="*/ 1314464 h 2542032"/>
              <a:gd name="connsiteX55" fmla="*/ 265660 w 2847821"/>
              <a:gd name="connsiteY55" fmla="*/ 1327439 h 2542032"/>
              <a:gd name="connsiteX56" fmla="*/ 283889 w 2847821"/>
              <a:gd name="connsiteY56" fmla="*/ 1376823 h 2542032"/>
              <a:gd name="connsiteX57" fmla="*/ 368889 w 2847821"/>
              <a:gd name="connsiteY57" fmla="*/ 1524134 h 2542032"/>
              <a:gd name="connsiteX58" fmla="*/ 382921 w 2847821"/>
              <a:gd name="connsiteY58" fmla="*/ 1548452 h 2542032"/>
              <a:gd name="connsiteX59" fmla="*/ 341061 w 2847821"/>
              <a:gd name="connsiteY59" fmla="*/ 1620997 h 2542032"/>
              <a:gd name="connsiteX60" fmla="*/ 277282 w 2847821"/>
              <a:gd name="connsiteY60" fmla="*/ 1731531 h 2542032"/>
              <a:gd name="connsiteX61" fmla="*/ 249032 w 2847821"/>
              <a:gd name="connsiteY61" fmla="*/ 1780491 h 2542032"/>
              <a:gd name="connsiteX62" fmla="*/ 219516 w 2847821"/>
              <a:gd name="connsiteY62" fmla="*/ 1729337 h 2542032"/>
              <a:gd name="connsiteX63" fmla="*/ 29724 w 2847821"/>
              <a:gd name="connsiteY63" fmla="*/ 1400415 h 2542032"/>
              <a:gd name="connsiteX64" fmla="*/ 7431 w 2847821"/>
              <a:gd name="connsiteY64" fmla="*/ 1340021 h 2542032"/>
              <a:gd name="connsiteX65" fmla="*/ 4679 w 2847821"/>
              <a:gd name="connsiteY65" fmla="*/ 1314464 h 2542032"/>
              <a:gd name="connsiteX66" fmla="*/ 0 w 2847821"/>
              <a:gd name="connsiteY66" fmla="*/ 1271017 h 2542032"/>
              <a:gd name="connsiteX67" fmla="*/ 29724 w 2847821"/>
              <a:gd name="connsiteY67" fmla="*/ 1141620 h 2542032"/>
              <a:gd name="connsiteX68" fmla="*/ 613786 w 2847821"/>
              <a:gd name="connsiteY68" fmla="*/ 129398 h 2542032"/>
              <a:gd name="connsiteX69" fmla="*/ 839068 w 2847821"/>
              <a:gd name="connsiteY69"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47821" h="2542032">
                <a:moveTo>
                  <a:pt x="2597367" y="761789"/>
                </a:moveTo>
                <a:lnTo>
                  <a:pt x="2613504" y="789755"/>
                </a:lnTo>
                <a:cubicBezTo>
                  <a:pt x="2689640" y="921704"/>
                  <a:pt x="2737225" y="1004172"/>
                  <a:pt x="2766966" y="1055714"/>
                </a:cubicBezTo>
                <a:lnTo>
                  <a:pt x="2789968" y="1095578"/>
                </a:lnTo>
                <a:lnTo>
                  <a:pt x="2789967" y="1095578"/>
                </a:lnTo>
                <a:lnTo>
                  <a:pt x="2798709" y="1110730"/>
                </a:ln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577282" y="2349372"/>
                  <a:pt x="543060" y="2290063"/>
                  <a:pt x="510976" y="2234459"/>
                </a:cubicBezTo>
                <a:lnTo>
                  <a:pt x="504214" y="2222739"/>
                </a:lnTo>
                <a:lnTo>
                  <a:pt x="504213" y="2222739"/>
                </a:lnTo>
                <a:lnTo>
                  <a:pt x="428556" y="2091619"/>
                </a:lnTo>
                <a:lnTo>
                  <a:pt x="472977" y="2014633"/>
                </a:lnTo>
                <a:cubicBezTo>
                  <a:pt x="493510" y="1979047"/>
                  <a:pt x="515755" y="1940496"/>
                  <a:pt x="539853" y="1898732"/>
                </a:cubicBezTo>
                <a:lnTo>
                  <a:pt x="562445" y="1859580"/>
                </a:lnTo>
                <a:lnTo>
                  <a:pt x="586998" y="1902133"/>
                </a:lnTo>
                <a:cubicBezTo>
                  <a:pt x="636598" y="1988093"/>
                  <a:pt x="694314" y="2088119"/>
                  <a:pt x="761474" y="2204513"/>
                </a:cubicBezTo>
                <a:lnTo>
                  <a:pt x="776505" y="2222739"/>
                </a:lnTo>
                <a:lnTo>
                  <a:pt x="795295" y="2245524"/>
                </a:lnTo>
                <a:cubicBezTo>
                  <a:pt x="836311" y="2283442"/>
                  <a:pt x="89579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522660" y="1095897"/>
                </a:cubicBezTo>
                <a:lnTo>
                  <a:pt x="2522476" y="1095578"/>
                </a:lnTo>
                <a:lnTo>
                  <a:pt x="2522477" y="1095578"/>
                </a:lnTo>
                <a:lnTo>
                  <a:pt x="2510324" y="1074517"/>
                </a:lnTo>
                <a:cubicBezTo>
                  <a:pt x="2502849" y="1061561"/>
                  <a:pt x="2494305" y="1046755"/>
                  <a:pt x="2484541" y="1029833"/>
                </a:cubicBezTo>
                <a:lnTo>
                  <a:pt x="2463622" y="993578"/>
                </a:lnTo>
                <a:lnTo>
                  <a:pt x="2505481" y="921034"/>
                </a:lnTo>
                <a:cubicBezTo>
                  <a:pt x="2528334" y="881428"/>
                  <a:pt x="2549555" y="844650"/>
                  <a:pt x="2569260" y="810500"/>
                </a:cubicBezTo>
                <a:close/>
                <a:moveTo>
                  <a:pt x="839068" y="0"/>
                </a:moveTo>
                <a:cubicBezTo>
                  <a:pt x="2007190" y="0"/>
                  <a:pt x="2007190" y="0"/>
                  <a:pt x="2007190" y="0"/>
                </a:cubicBezTo>
                <a:cubicBezTo>
                  <a:pt x="2090628" y="0"/>
                  <a:pt x="2190752" y="58438"/>
                  <a:pt x="2232470" y="129398"/>
                </a:cubicBezTo>
                <a:cubicBezTo>
                  <a:pt x="2268974" y="192662"/>
                  <a:pt x="2303197" y="251972"/>
                  <a:pt x="2335280" y="307575"/>
                </a:cubicBezTo>
                <a:lnTo>
                  <a:pt x="2363523" y="356522"/>
                </a:lnTo>
                <a:lnTo>
                  <a:pt x="2417701" y="450417"/>
                </a:lnTo>
                <a:lnTo>
                  <a:pt x="2373280" y="527402"/>
                </a:lnTo>
                <a:cubicBezTo>
                  <a:pt x="2352747" y="562988"/>
                  <a:pt x="2330502" y="601540"/>
                  <a:pt x="2306404" y="643304"/>
                </a:cubicBezTo>
                <a:lnTo>
                  <a:pt x="2283956" y="682208"/>
                </a:lnTo>
                <a:lnTo>
                  <a:pt x="2242707" y="610720"/>
                </a:lnTo>
                <a:cubicBezTo>
                  <a:pt x="2219854" y="571114"/>
                  <a:pt x="2195369" y="528679"/>
                  <a:pt x="2169134" y="483213"/>
                </a:cubicBezTo>
                <a:lnTo>
                  <a:pt x="2096032" y="356522"/>
                </a:lnTo>
                <a:lnTo>
                  <a:pt x="2085066" y="337518"/>
                </a:ln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283889" y="1165208"/>
                </a:cubicBezTo>
                <a:cubicBezTo>
                  <a:pt x="267686" y="1194220"/>
                  <a:pt x="259584" y="1232618"/>
                  <a:pt x="259584" y="1271016"/>
                </a:cubicBezTo>
                <a:lnTo>
                  <a:pt x="264263" y="1314464"/>
                </a:lnTo>
                <a:lnTo>
                  <a:pt x="265660" y="1327439"/>
                </a:lnTo>
                <a:cubicBezTo>
                  <a:pt x="269711" y="1345465"/>
                  <a:pt x="275787" y="1362317"/>
                  <a:pt x="283889" y="1376823"/>
                </a:cubicBezTo>
                <a:cubicBezTo>
                  <a:pt x="283889" y="1376823"/>
                  <a:pt x="283889" y="1376823"/>
                  <a:pt x="368889" y="1524134"/>
                </a:cubicBezTo>
                <a:lnTo>
                  <a:pt x="382921" y="1548452"/>
                </a:lnTo>
                <a:lnTo>
                  <a:pt x="341061" y="1620997"/>
                </a:lnTo>
                <a:cubicBezTo>
                  <a:pt x="318208" y="1660604"/>
                  <a:pt x="296987" y="1697381"/>
                  <a:pt x="277282" y="1731531"/>
                </a:cubicBezTo>
                <a:lnTo>
                  <a:pt x="249032" y="1780491"/>
                </a:lnTo>
                <a:lnTo>
                  <a:pt x="219516" y="1729337"/>
                </a:lnTo>
                <a:cubicBezTo>
                  <a:pt x="29724" y="1400415"/>
                  <a:pt x="29724" y="1400415"/>
                  <a:pt x="29724" y="1400415"/>
                </a:cubicBezTo>
                <a:cubicBezTo>
                  <a:pt x="19816" y="1382675"/>
                  <a:pt x="12385" y="1362065"/>
                  <a:pt x="7431" y="1340021"/>
                </a:cubicBezTo>
                <a:lnTo>
                  <a:pt x="4679" y="1314464"/>
                </a:lnTo>
                <a:lnTo>
                  <a:pt x="0" y="1271017"/>
                </a:lnTo>
                <a:cubicBezTo>
                  <a:pt x="0" y="1224058"/>
                  <a:pt x="9908" y="1177100"/>
                  <a:pt x="29724" y="1141620"/>
                </a:cubicBezTo>
                <a:cubicBezTo>
                  <a:pt x="613786" y="129398"/>
                  <a:pt x="613786" y="129398"/>
                  <a:pt x="613786" y="129398"/>
                </a:cubicBezTo>
                <a:cubicBezTo>
                  <a:pt x="655505" y="58438"/>
                  <a:pt x="757716" y="0"/>
                  <a:pt x="839068" y="0"/>
                </a:cubicBezTo>
                <a:close/>
              </a:path>
            </a:pathLst>
          </a:custGeom>
          <a:solidFill>
            <a:srgbClr val="4CC1E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71">
            <a:extLst>
              <a:ext uri="{FF2B5EF4-FFF2-40B4-BE49-F238E27FC236}">
                <a16:creationId xmlns:a16="http://schemas.microsoft.com/office/drawing/2014/main" id="{BF6186AF-3A6C-4946-8963-42E01DFA1337}"/>
              </a:ext>
            </a:extLst>
          </p:cNvPr>
          <p:cNvSpPr/>
          <p:nvPr/>
        </p:nvSpPr>
        <p:spPr>
          <a:xfrm>
            <a:off x="5004422" y="1473717"/>
            <a:ext cx="2015439" cy="1799027"/>
          </a:xfrm>
          <a:custGeom>
            <a:avLst/>
            <a:gdLst>
              <a:gd name="connsiteX0" fmla="*/ 2597367 w 2847821"/>
              <a:gd name="connsiteY0" fmla="*/ 761789 h 2542032"/>
              <a:gd name="connsiteX1" fmla="*/ 2613504 w 2847821"/>
              <a:gd name="connsiteY1" fmla="*/ 789755 h 2542032"/>
              <a:gd name="connsiteX2" fmla="*/ 2766966 w 2847821"/>
              <a:gd name="connsiteY2" fmla="*/ 1055714 h 2542032"/>
              <a:gd name="connsiteX3" fmla="*/ 2789968 w 2847821"/>
              <a:gd name="connsiteY3" fmla="*/ 1095578 h 2542032"/>
              <a:gd name="connsiteX4" fmla="*/ 2789967 w 2847821"/>
              <a:gd name="connsiteY4" fmla="*/ 1095578 h 2542032"/>
              <a:gd name="connsiteX5" fmla="*/ 2798709 w 2847821"/>
              <a:gd name="connsiteY5" fmla="*/ 1110730 h 2542032"/>
              <a:gd name="connsiteX6" fmla="*/ 2816533 w 2847821"/>
              <a:gd name="connsiteY6" fmla="*/ 1141620 h 2542032"/>
              <a:gd name="connsiteX7" fmla="*/ 2816533 w 2847821"/>
              <a:gd name="connsiteY7" fmla="*/ 1400415 h 2542032"/>
              <a:gd name="connsiteX8" fmla="*/ 2232470 w 2847821"/>
              <a:gd name="connsiteY8" fmla="*/ 2412636 h 2542032"/>
              <a:gd name="connsiteX9" fmla="*/ 2007190 w 2847821"/>
              <a:gd name="connsiteY9" fmla="*/ 2542032 h 2542032"/>
              <a:gd name="connsiteX10" fmla="*/ 839068 w 2847821"/>
              <a:gd name="connsiteY10" fmla="*/ 2542032 h 2542032"/>
              <a:gd name="connsiteX11" fmla="*/ 613786 w 2847821"/>
              <a:gd name="connsiteY11" fmla="*/ 2412636 h 2542032"/>
              <a:gd name="connsiteX12" fmla="*/ 510976 w 2847821"/>
              <a:gd name="connsiteY12" fmla="*/ 2234459 h 2542032"/>
              <a:gd name="connsiteX13" fmla="*/ 504214 w 2847821"/>
              <a:gd name="connsiteY13" fmla="*/ 2222739 h 2542032"/>
              <a:gd name="connsiteX14" fmla="*/ 504213 w 2847821"/>
              <a:gd name="connsiteY14" fmla="*/ 2222739 h 2542032"/>
              <a:gd name="connsiteX15" fmla="*/ 428556 w 2847821"/>
              <a:gd name="connsiteY15" fmla="*/ 2091619 h 2542032"/>
              <a:gd name="connsiteX16" fmla="*/ 472977 w 2847821"/>
              <a:gd name="connsiteY16" fmla="*/ 2014633 h 2542032"/>
              <a:gd name="connsiteX17" fmla="*/ 539853 w 2847821"/>
              <a:gd name="connsiteY17" fmla="*/ 1898732 h 2542032"/>
              <a:gd name="connsiteX18" fmla="*/ 562445 w 2847821"/>
              <a:gd name="connsiteY18" fmla="*/ 1859580 h 2542032"/>
              <a:gd name="connsiteX19" fmla="*/ 586998 w 2847821"/>
              <a:gd name="connsiteY19" fmla="*/ 1902133 h 2542032"/>
              <a:gd name="connsiteX20" fmla="*/ 761474 w 2847821"/>
              <a:gd name="connsiteY20" fmla="*/ 2204513 h 2542032"/>
              <a:gd name="connsiteX21" fmla="*/ 776505 w 2847821"/>
              <a:gd name="connsiteY21" fmla="*/ 2222739 h 2542032"/>
              <a:gd name="connsiteX22" fmla="*/ 795295 w 2847821"/>
              <a:gd name="connsiteY22" fmla="*/ 2245524 h 2542032"/>
              <a:gd name="connsiteX23" fmla="*/ 945686 w 2847821"/>
              <a:gd name="connsiteY23" fmla="*/ 2310320 h 2542032"/>
              <a:gd name="connsiteX24" fmla="*/ 1900856 w 2847821"/>
              <a:gd name="connsiteY24" fmla="*/ 2310320 h 2542032"/>
              <a:gd name="connsiteX25" fmla="*/ 2085066 w 2847821"/>
              <a:gd name="connsiteY25" fmla="*/ 2204513 h 2542032"/>
              <a:gd name="connsiteX26" fmla="*/ 2562653 w 2847821"/>
              <a:gd name="connsiteY26" fmla="*/ 1376823 h 2542032"/>
              <a:gd name="connsiteX27" fmla="*/ 2562653 w 2847821"/>
              <a:gd name="connsiteY27" fmla="*/ 1165208 h 2542032"/>
              <a:gd name="connsiteX28" fmla="*/ 2522660 w 2847821"/>
              <a:gd name="connsiteY28" fmla="*/ 1095897 h 2542032"/>
              <a:gd name="connsiteX29" fmla="*/ 2522476 w 2847821"/>
              <a:gd name="connsiteY29" fmla="*/ 1095578 h 2542032"/>
              <a:gd name="connsiteX30" fmla="*/ 2522477 w 2847821"/>
              <a:gd name="connsiteY30" fmla="*/ 1095578 h 2542032"/>
              <a:gd name="connsiteX31" fmla="*/ 2510324 w 2847821"/>
              <a:gd name="connsiteY31" fmla="*/ 1074517 h 2542032"/>
              <a:gd name="connsiteX32" fmla="*/ 2484541 w 2847821"/>
              <a:gd name="connsiteY32" fmla="*/ 1029833 h 2542032"/>
              <a:gd name="connsiteX33" fmla="*/ 2463622 w 2847821"/>
              <a:gd name="connsiteY33" fmla="*/ 993578 h 2542032"/>
              <a:gd name="connsiteX34" fmla="*/ 2505481 w 2847821"/>
              <a:gd name="connsiteY34" fmla="*/ 921034 h 2542032"/>
              <a:gd name="connsiteX35" fmla="*/ 2569260 w 2847821"/>
              <a:gd name="connsiteY35" fmla="*/ 810500 h 2542032"/>
              <a:gd name="connsiteX36" fmla="*/ 839068 w 2847821"/>
              <a:gd name="connsiteY36" fmla="*/ 0 h 2542032"/>
              <a:gd name="connsiteX37" fmla="*/ 2007190 w 2847821"/>
              <a:gd name="connsiteY37" fmla="*/ 0 h 2542032"/>
              <a:gd name="connsiteX38" fmla="*/ 2232470 w 2847821"/>
              <a:gd name="connsiteY38" fmla="*/ 129398 h 2542032"/>
              <a:gd name="connsiteX39" fmla="*/ 2335280 w 2847821"/>
              <a:gd name="connsiteY39" fmla="*/ 307575 h 2542032"/>
              <a:gd name="connsiteX40" fmla="*/ 2363523 w 2847821"/>
              <a:gd name="connsiteY40" fmla="*/ 356522 h 2542032"/>
              <a:gd name="connsiteX41" fmla="*/ 2417701 w 2847821"/>
              <a:gd name="connsiteY41" fmla="*/ 450417 h 2542032"/>
              <a:gd name="connsiteX42" fmla="*/ 2373280 w 2847821"/>
              <a:gd name="connsiteY42" fmla="*/ 527402 h 2542032"/>
              <a:gd name="connsiteX43" fmla="*/ 2306404 w 2847821"/>
              <a:gd name="connsiteY43" fmla="*/ 643304 h 2542032"/>
              <a:gd name="connsiteX44" fmla="*/ 2283956 w 2847821"/>
              <a:gd name="connsiteY44" fmla="*/ 682208 h 2542032"/>
              <a:gd name="connsiteX45" fmla="*/ 2242707 w 2847821"/>
              <a:gd name="connsiteY45" fmla="*/ 610720 h 2542032"/>
              <a:gd name="connsiteX46" fmla="*/ 2169134 w 2847821"/>
              <a:gd name="connsiteY46" fmla="*/ 483213 h 2542032"/>
              <a:gd name="connsiteX47" fmla="*/ 2096032 w 2847821"/>
              <a:gd name="connsiteY47" fmla="*/ 356522 h 2542032"/>
              <a:gd name="connsiteX48" fmla="*/ 2085066 w 2847821"/>
              <a:gd name="connsiteY48" fmla="*/ 337518 h 2542032"/>
              <a:gd name="connsiteX49" fmla="*/ 1900856 w 2847821"/>
              <a:gd name="connsiteY49" fmla="*/ 231710 h 2542032"/>
              <a:gd name="connsiteX50" fmla="*/ 945686 w 2847821"/>
              <a:gd name="connsiteY50" fmla="*/ 231710 h 2542032"/>
              <a:gd name="connsiteX51" fmla="*/ 761474 w 2847821"/>
              <a:gd name="connsiteY51" fmla="*/ 337518 h 2542032"/>
              <a:gd name="connsiteX52" fmla="*/ 283889 w 2847821"/>
              <a:gd name="connsiteY52" fmla="*/ 1165208 h 2542032"/>
              <a:gd name="connsiteX53" fmla="*/ 259584 w 2847821"/>
              <a:gd name="connsiteY53" fmla="*/ 1271016 h 2542032"/>
              <a:gd name="connsiteX54" fmla="*/ 264263 w 2847821"/>
              <a:gd name="connsiteY54" fmla="*/ 1314464 h 2542032"/>
              <a:gd name="connsiteX55" fmla="*/ 265660 w 2847821"/>
              <a:gd name="connsiteY55" fmla="*/ 1327439 h 2542032"/>
              <a:gd name="connsiteX56" fmla="*/ 283889 w 2847821"/>
              <a:gd name="connsiteY56" fmla="*/ 1376823 h 2542032"/>
              <a:gd name="connsiteX57" fmla="*/ 368889 w 2847821"/>
              <a:gd name="connsiteY57" fmla="*/ 1524134 h 2542032"/>
              <a:gd name="connsiteX58" fmla="*/ 382921 w 2847821"/>
              <a:gd name="connsiteY58" fmla="*/ 1548452 h 2542032"/>
              <a:gd name="connsiteX59" fmla="*/ 341061 w 2847821"/>
              <a:gd name="connsiteY59" fmla="*/ 1620997 h 2542032"/>
              <a:gd name="connsiteX60" fmla="*/ 277282 w 2847821"/>
              <a:gd name="connsiteY60" fmla="*/ 1731531 h 2542032"/>
              <a:gd name="connsiteX61" fmla="*/ 249032 w 2847821"/>
              <a:gd name="connsiteY61" fmla="*/ 1780491 h 2542032"/>
              <a:gd name="connsiteX62" fmla="*/ 219516 w 2847821"/>
              <a:gd name="connsiteY62" fmla="*/ 1729337 h 2542032"/>
              <a:gd name="connsiteX63" fmla="*/ 29724 w 2847821"/>
              <a:gd name="connsiteY63" fmla="*/ 1400415 h 2542032"/>
              <a:gd name="connsiteX64" fmla="*/ 7431 w 2847821"/>
              <a:gd name="connsiteY64" fmla="*/ 1340021 h 2542032"/>
              <a:gd name="connsiteX65" fmla="*/ 4679 w 2847821"/>
              <a:gd name="connsiteY65" fmla="*/ 1314464 h 2542032"/>
              <a:gd name="connsiteX66" fmla="*/ 0 w 2847821"/>
              <a:gd name="connsiteY66" fmla="*/ 1271017 h 2542032"/>
              <a:gd name="connsiteX67" fmla="*/ 29724 w 2847821"/>
              <a:gd name="connsiteY67" fmla="*/ 1141620 h 2542032"/>
              <a:gd name="connsiteX68" fmla="*/ 613786 w 2847821"/>
              <a:gd name="connsiteY68" fmla="*/ 129398 h 2542032"/>
              <a:gd name="connsiteX69" fmla="*/ 839068 w 2847821"/>
              <a:gd name="connsiteY69"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47821" h="2542032">
                <a:moveTo>
                  <a:pt x="2597367" y="761789"/>
                </a:moveTo>
                <a:lnTo>
                  <a:pt x="2613504" y="789755"/>
                </a:lnTo>
                <a:cubicBezTo>
                  <a:pt x="2689640" y="921704"/>
                  <a:pt x="2737225" y="1004172"/>
                  <a:pt x="2766966" y="1055714"/>
                </a:cubicBezTo>
                <a:lnTo>
                  <a:pt x="2789968" y="1095578"/>
                </a:lnTo>
                <a:lnTo>
                  <a:pt x="2789967" y="1095578"/>
                </a:lnTo>
                <a:lnTo>
                  <a:pt x="2798709" y="1110730"/>
                </a:ln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577282" y="2349372"/>
                  <a:pt x="543060" y="2290063"/>
                  <a:pt x="510976" y="2234459"/>
                </a:cubicBezTo>
                <a:lnTo>
                  <a:pt x="504214" y="2222739"/>
                </a:lnTo>
                <a:lnTo>
                  <a:pt x="504213" y="2222739"/>
                </a:lnTo>
                <a:lnTo>
                  <a:pt x="428556" y="2091619"/>
                </a:lnTo>
                <a:lnTo>
                  <a:pt x="472977" y="2014633"/>
                </a:lnTo>
                <a:cubicBezTo>
                  <a:pt x="493510" y="1979047"/>
                  <a:pt x="515755" y="1940496"/>
                  <a:pt x="539853" y="1898732"/>
                </a:cubicBezTo>
                <a:lnTo>
                  <a:pt x="562445" y="1859580"/>
                </a:lnTo>
                <a:lnTo>
                  <a:pt x="586998" y="1902133"/>
                </a:lnTo>
                <a:cubicBezTo>
                  <a:pt x="636598" y="1988093"/>
                  <a:pt x="694314" y="2088119"/>
                  <a:pt x="761474" y="2204513"/>
                </a:cubicBezTo>
                <a:lnTo>
                  <a:pt x="776505" y="2222739"/>
                </a:lnTo>
                <a:lnTo>
                  <a:pt x="795295" y="2245524"/>
                </a:lnTo>
                <a:cubicBezTo>
                  <a:pt x="836311" y="2283442"/>
                  <a:pt x="89579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522660" y="1095897"/>
                </a:cubicBezTo>
                <a:lnTo>
                  <a:pt x="2522476" y="1095578"/>
                </a:lnTo>
                <a:lnTo>
                  <a:pt x="2522477" y="1095578"/>
                </a:lnTo>
                <a:lnTo>
                  <a:pt x="2510324" y="1074517"/>
                </a:lnTo>
                <a:cubicBezTo>
                  <a:pt x="2502849" y="1061561"/>
                  <a:pt x="2494305" y="1046755"/>
                  <a:pt x="2484541" y="1029833"/>
                </a:cubicBezTo>
                <a:lnTo>
                  <a:pt x="2463622" y="993578"/>
                </a:lnTo>
                <a:lnTo>
                  <a:pt x="2505481" y="921034"/>
                </a:lnTo>
                <a:cubicBezTo>
                  <a:pt x="2528334" y="881428"/>
                  <a:pt x="2549555" y="844650"/>
                  <a:pt x="2569260" y="810500"/>
                </a:cubicBezTo>
                <a:close/>
                <a:moveTo>
                  <a:pt x="839068" y="0"/>
                </a:moveTo>
                <a:cubicBezTo>
                  <a:pt x="2007190" y="0"/>
                  <a:pt x="2007190" y="0"/>
                  <a:pt x="2007190" y="0"/>
                </a:cubicBezTo>
                <a:cubicBezTo>
                  <a:pt x="2090628" y="0"/>
                  <a:pt x="2190752" y="58438"/>
                  <a:pt x="2232470" y="129398"/>
                </a:cubicBezTo>
                <a:cubicBezTo>
                  <a:pt x="2268974" y="192662"/>
                  <a:pt x="2303197" y="251972"/>
                  <a:pt x="2335280" y="307575"/>
                </a:cubicBezTo>
                <a:lnTo>
                  <a:pt x="2363523" y="356522"/>
                </a:lnTo>
                <a:lnTo>
                  <a:pt x="2417701" y="450417"/>
                </a:lnTo>
                <a:lnTo>
                  <a:pt x="2373280" y="527402"/>
                </a:lnTo>
                <a:cubicBezTo>
                  <a:pt x="2352747" y="562988"/>
                  <a:pt x="2330502" y="601540"/>
                  <a:pt x="2306404" y="643304"/>
                </a:cubicBezTo>
                <a:lnTo>
                  <a:pt x="2283956" y="682208"/>
                </a:lnTo>
                <a:lnTo>
                  <a:pt x="2242707" y="610720"/>
                </a:lnTo>
                <a:cubicBezTo>
                  <a:pt x="2219854" y="571114"/>
                  <a:pt x="2195369" y="528679"/>
                  <a:pt x="2169134" y="483213"/>
                </a:cubicBezTo>
                <a:lnTo>
                  <a:pt x="2096032" y="356522"/>
                </a:lnTo>
                <a:lnTo>
                  <a:pt x="2085066" y="337518"/>
                </a:ln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283889" y="1165208"/>
                </a:cubicBezTo>
                <a:cubicBezTo>
                  <a:pt x="267686" y="1194220"/>
                  <a:pt x="259584" y="1232618"/>
                  <a:pt x="259584" y="1271016"/>
                </a:cubicBezTo>
                <a:lnTo>
                  <a:pt x="264263" y="1314464"/>
                </a:lnTo>
                <a:lnTo>
                  <a:pt x="265660" y="1327439"/>
                </a:lnTo>
                <a:cubicBezTo>
                  <a:pt x="269711" y="1345465"/>
                  <a:pt x="275787" y="1362317"/>
                  <a:pt x="283889" y="1376823"/>
                </a:cubicBezTo>
                <a:cubicBezTo>
                  <a:pt x="283889" y="1376823"/>
                  <a:pt x="283889" y="1376823"/>
                  <a:pt x="368889" y="1524134"/>
                </a:cubicBezTo>
                <a:lnTo>
                  <a:pt x="382921" y="1548452"/>
                </a:lnTo>
                <a:lnTo>
                  <a:pt x="341061" y="1620997"/>
                </a:lnTo>
                <a:cubicBezTo>
                  <a:pt x="318208" y="1660604"/>
                  <a:pt x="296987" y="1697381"/>
                  <a:pt x="277282" y="1731531"/>
                </a:cubicBezTo>
                <a:lnTo>
                  <a:pt x="249032" y="1780491"/>
                </a:lnTo>
                <a:lnTo>
                  <a:pt x="219516" y="1729337"/>
                </a:lnTo>
                <a:cubicBezTo>
                  <a:pt x="29724" y="1400415"/>
                  <a:pt x="29724" y="1400415"/>
                  <a:pt x="29724" y="1400415"/>
                </a:cubicBezTo>
                <a:cubicBezTo>
                  <a:pt x="19816" y="1382675"/>
                  <a:pt x="12385" y="1362065"/>
                  <a:pt x="7431" y="1340021"/>
                </a:cubicBezTo>
                <a:lnTo>
                  <a:pt x="4679" y="1314464"/>
                </a:lnTo>
                <a:lnTo>
                  <a:pt x="0" y="1271017"/>
                </a:lnTo>
                <a:cubicBezTo>
                  <a:pt x="0" y="1224058"/>
                  <a:pt x="9908" y="1177100"/>
                  <a:pt x="29724" y="1141620"/>
                </a:cubicBezTo>
                <a:cubicBezTo>
                  <a:pt x="613786" y="129398"/>
                  <a:pt x="613786" y="129398"/>
                  <a:pt x="613786" y="129398"/>
                </a:cubicBezTo>
                <a:cubicBezTo>
                  <a:pt x="655505" y="58438"/>
                  <a:pt x="757716" y="0"/>
                  <a:pt x="839068" y="0"/>
                </a:cubicBezTo>
                <a:close/>
              </a:path>
            </a:pathLst>
          </a:custGeom>
          <a:solidFill>
            <a:srgbClr val="C13018"/>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Graphic 3" descr="Fire">
            <a:extLst>
              <a:ext uri="{FF2B5EF4-FFF2-40B4-BE49-F238E27FC236}">
                <a16:creationId xmlns:a16="http://schemas.microsoft.com/office/drawing/2014/main" id="{D6E3EC68-4C3F-DC44-BA5F-6BDEB7B1AD1A}"/>
              </a:ext>
            </a:extLst>
          </p:cNvPr>
          <p:cNvSpPr>
            <a:spLocks noChangeAspect="1"/>
          </p:cNvSpPr>
          <p:nvPr/>
        </p:nvSpPr>
        <p:spPr>
          <a:xfrm>
            <a:off x="4340254" y="2037181"/>
            <a:ext cx="463491" cy="676993"/>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solidFill>
            <a:sysClr val="windowText" lastClr="000000">
              <a:lumMod val="85000"/>
              <a:lumOff val="1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9" name="Grafik 48" descr="Ohr">
            <a:extLst>
              <a:ext uri="{FF2B5EF4-FFF2-40B4-BE49-F238E27FC236}">
                <a16:creationId xmlns:a16="http://schemas.microsoft.com/office/drawing/2014/main" id="{A34FB0A4-BA60-B141-9BA1-DB66A8A0E8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4941" y="1916030"/>
            <a:ext cx="914400" cy="914400"/>
          </a:xfrm>
          <a:prstGeom prst="rect">
            <a:avLst/>
          </a:prstGeom>
        </p:spPr>
      </p:pic>
      <p:pic>
        <p:nvPicPr>
          <p:cNvPr id="51" name="Grafik 50" descr="Klassenzimmer">
            <a:extLst>
              <a:ext uri="{FF2B5EF4-FFF2-40B4-BE49-F238E27FC236}">
                <a16:creationId xmlns:a16="http://schemas.microsoft.com/office/drawing/2014/main" id="{41B1E9AB-F0DF-7249-B8BB-48EF4AB254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5929" y="1977507"/>
            <a:ext cx="791445" cy="791445"/>
          </a:xfrm>
          <a:prstGeom prst="rect">
            <a:avLst/>
          </a:prstGeom>
        </p:spPr>
      </p:pic>
      <p:pic>
        <p:nvPicPr>
          <p:cNvPr id="57" name="Grafik 56" descr="Chatblase">
            <a:extLst>
              <a:ext uri="{FF2B5EF4-FFF2-40B4-BE49-F238E27FC236}">
                <a16:creationId xmlns:a16="http://schemas.microsoft.com/office/drawing/2014/main" id="{60BEA585-B873-A844-A22A-E8AAB62092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874" y="1955786"/>
            <a:ext cx="914400" cy="914400"/>
          </a:xfrm>
          <a:prstGeom prst="rect">
            <a:avLst/>
          </a:prstGeom>
        </p:spPr>
      </p:pic>
      <p:pic>
        <p:nvPicPr>
          <p:cNvPr id="63" name="Grafik 62" descr="Nach rechts zeigender Finger, Handrücken">
            <a:extLst>
              <a:ext uri="{FF2B5EF4-FFF2-40B4-BE49-F238E27FC236}">
                <a16:creationId xmlns:a16="http://schemas.microsoft.com/office/drawing/2014/main" id="{51D6FC20-20D0-7540-9923-C00B041079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56726" y="1913651"/>
            <a:ext cx="914400" cy="914400"/>
          </a:xfrm>
          <a:prstGeom prst="rect">
            <a:avLst/>
          </a:prstGeom>
        </p:spPr>
      </p:pic>
      <p:sp>
        <p:nvSpPr>
          <p:cNvPr id="64" name="Textfeld 63">
            <a:extLst>
              <a:ext uri="{FF2B5EF4-FFF2-40B4-BE49-F238E27FC236}">
                <a16:creationId xmlns:a16="http://schemas.microsoft.com/office/drawing/2014/main" id="{D29A5B38-3BB4-1D4E-8717-6EDCCBF9530E}"/>
              </a:ext>
            </a:extLst>
          </p:cNvPr>
          <p:cNvSpPr txBox="1"/>
          <p:nvPr/>
        </p:nvSpPr>
        <p:spPr>
          <a:xfrm>
            <a:off x="628650" y="4432668"/>
            <a:ext cx="1951641" cy="200055"/>
          </a:xfrm>
          <a:prstGeom prst="rect">
            <a:avLst/>
          </a:prstGeom>
          <a:noFill/>
        </p:spPr>
        <p:txBody>
          <a:bodyPr wrap="square" rtlCol="0">
            <a:spAutoFit/>
          </a:bodyPr>
          <a:lstStyle/>
          <a:p>
            <a:r>
              <a:rPr lang="de-DE" sz="700" err="1">
                <a:latin typeface="Roboto"/>
                <a:cs typeface="Roboto"/>
              </a:rPr>
              <a:t>Khosabi</a:t>
            </a:r>
            <a:r>
              <a:rPr lang="de-DE" sz="700">
                <a:latin typeface="Roboto"/>
                <a:cs typeface="Roboto"/>
              </a:rPr>
              <a:t> 2017: 6-7</a:t>
            </a:r>
          </a:p>
        </p:txBody>
      </p:sp>
    </p:spTree>
    <p:extLst>
      <p:ext uri="{BB962C8B-B14F-4D97-AF65-F5344CB8AC3E}">
        <p14:creationId xmlns:p14="http://schemas.microsoft.com/office/powerpoint/2010/main" val="37980274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P spid="31" grpId="0" animBg="1"/>
      <p:bldP spid="32" grpId="0" animBg="1"/>
      <p:bldP spid="33" grpId="0" animBg="1"/>
      <p:bldP spid="34"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10 – Whistleblowing</a:t>
            </a:r>
            <a:endParaRPr lang="en-US"/>
          </a:p>
        </p:txBody>
      </p:sp>
      <p:grpSp>
        <p:nvGrpSpPr>
          <p:cNvPr id="10" name="Gruppierung 9"/>
          <p:cNvGrpSpPr/>
          <p:nvPr/>
        </p:nvGrpSpPr>
        <p:grpSpPr>
          <a:xfrm>
            <a:off x="5055268" y="168688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Practical</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examples</a:t>
              </a:r>
              <a:endParaRPr lang="ko-KR" altLang="en-US" sz="12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461665"/>
            <a:chOff x="1593920" y="1719947"/>
            <a:chExt cx="3472803"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338554"/>
            </a:xfrm>
            <a:prstGeom prst="rect">
              <a:avLst/>
            </a:prstGeom>
            <a:noFill/>
          </p:spPr>
          <p:txBody>
            <a:bodyPr wrap="square" rtlCol="0" anchor="t">
              <a:spAutoFit/>
            </a:bodyPr>
            <a:lstStyle/>
            <a:p>
              <a:pPr lvl="0"/>
              <a:r>
                <a:rPr lang="en-US" altLang="ko-KR" sz="1600" b="1">
                  <a:solidFill>
                    <a:schemeClr val="bg1"/>
                  </a:solidFill>
                  <a:latin typeface="Roboto"/>
                  <a:cs typeface="Roboto"/>
                </a:rPr>
                <a:t>Types of reporting </a:t>
              </a:r>
              <a:endParaRPr lang="en-US" altLang="ko-KR" sz="1200" b="1">
                <a:solidFill>
                  <a:schemeClr val="bg1"/>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5" name="Gruppierung 4"/>
          <p:cNvGrpSpPr/>
          <p:nvPr/>
        </p:nvGrpSpPr>
        <p:grpSpPr>
          <a:xfrm>
            <a:off x="5052997" y="648417"/>
            <a:ext cx="3488205" cy="830997"/>
            <a:chOff x="5028571" y="636207"/>
            <a:chExt cx="3488205" cy="830997"/>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How to protect whistleblowers and to promote the mechanism</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is whistleblowing and why is it important?</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2718014"/>
            <a:ext cx="3472803" cy="461665"/>
            <a:chOff x="1593920" y="1809059"/>
            <a:chExt cx="3472803" cy="46166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Activity: Quiz</a:t>
              </a:r>
              <a:endParaRPr lang="en-US" altLang="ko-KR" sz="12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BF679525-265E-1F43-ABA6-6028CB706E1D}"/>
              </a:ext>
            </a:extLst>
          </p:cNvPr>
          <p:cNvSpPr>
            <a:spLocks noGrp="1"/>
          </p:cNvSpPr>
          <p:nvPr>
            <p:ph type="sldNum" sz="quarter" idx="12"/>
          </p:nvPr>
        </p:nvSpPr>
        <p:spPr/>
        <p:txBody>
          <a:bodyPr/>
          <a:lstStyle/>
          <a:p>
            <a:fld id="{961E0DA8-AC27-403E-90E8-404BCA9BAC80}" type="slidenum">
              <a:rPr lang="en-US" smtClean="0"/>
              <a:pPr/>
              <a:t>21</a:t>
            </a:fld>
            <a:endParaRPr lang="en-US"/>
          </a:p>
        </p:txBody>
      </p:sp>
    </p:spTree>
    <p:extLst>
      <p:ext uri="{BB962C8B-B14F-4D97-AF65-F5344CB8AC3E}">
        <p14:creationId xmlns:p14="http://schemas.microsoft.com/office/powerpoint/2010/main" val="338381327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E05C6370-3A86-DE4A-B803-39BC170FAD59}"/>
              </a:ext>
            </a:extLst>
          </p:cNvPr>
          <p:cNvGrpSpPr/>
          <p:nvPr/>
        </p:nvGrpSpPr>
        <p:grpSpPr>
          <a:xfrm>
            <a:off x="628650" y="1370013"/>
            <a:ext cx="7886700" cy="3262312"/>
            <a:chOff x="628650" y="1370013"/>
            <a:chExt cx="7886700" cy="3262312"/>
          </a:xfrm>
        </p:grpSpPr>
        <p:sp>
          <p:nvSpPr>
            <p:cNvPr id="8" name="Rechteck 7">
              <a:extLst>
                <a:ext uri="{FF2B5EF4-FFF2-40B4-BE49-F238E27FC236}">
                  <a16:creationId xmlns:a16="http://schemas.microsoft.com/office/drawing/2014/main" id="{1C52695C-52DA-034A-8703-4FAE9AED187F}"/>
                </a:ext>
              </a:extLst>
            </p:cNvPr>
            <p:cNvSpPr/>
            <p:nvPr/>
          </p:nvSpPr>
          <p:spPr>
            <a:xfrm>
              <a:off x="628650" y="1370013"/>
              <a:ext cx="7886700" cy="3262312"/>
            </a:xfrm>
            <a:prstGeom prst="rect">
              <a:avLst/>
            </a:prstGeom>
            <a:ln>
              <a:solidFill>
                <a:srgbClr val="00B0F0"/>
              </a:solidFill>
            </a:ln>
          </p:spPr>
        </p:sp>
        <p:sp>
          <p:nvSpPr>
            <p:cNvPr id="9" name="Freihandform 8">
              <a:extLst>
                <a:ext uri="{FF2B5EF4-FFF2-40B4-BE49-F238E27FC236}">
                  <a16:creationId xmlns:a16="http://schemas.microsoft.com/office/drawing/2014/main" id="{9EE57980-BF3E-BF45-BC29-688EC2A50E35}"/>
                </a:ext>
              </a:extLst>
            </p:cNvPr>
            <p:cNvSpPr/>
            <p:nvPr/>
          </p:nvSpPr>
          <p:spPr>
            <a:xfrm>
              <a:off x="628650" y="1370013"/>
              <a:ext cx="6703695" cy="978693"/>
            </a:xfrm>
            <a:custGeom>
              <a:avLst/>
              <a:gdLst>
                <a:gd name="connsiteX0" fmla="*/ 0 w 6703695"/>
                <a:gd name="connsiteY0" fmla="*/ 97869 h 978693"/>
                <a:gd name="connsiteX1" fmla="*/ 97869 w 6703695"/>
                <a:gd name="connsiteY1" fmla="*/ 0 h 978693"/>
                <a:gd name="connsiteX2" fmla="*/ 6605826 w 6703695"/>
                <a:gd name="connsiteY2" fmla="*/ 0 h 978693"/>
                <a:gd name="connsiteX3" fmla="*/ 6703695 w 6703695"/>
                <a:gd name="connsiteY3" fmla="*/ 97869 h 978693"/>
                <a:gd name="connsiteX4" fmla="*/ 6703695 w 6703695"/>
                <a:gd name="connsiteY4" fmla="*/ 880824 h 978693"/>
                <a:gd name="connsiteX5" fmla="*/ 6605826 w 6703695"/>
                <a:gd name="connsiteY5" fmla="*/ 978693 h 978693"/>
                <a:gd name="connsiteX6" fmla="*/ 97869 w 6703695"/>
                <a:gd name="connsiteY6" fmla="*/ 978693 h 978693"/>
                <a:gd name="connsiteX7" fmla="*/ 0 w 6703695"/>
                <a:gd name="connsiteY7" fmla="*/ 880824 h 978693"/>
                <a:gd name="connsiteX8" fmla="*/ 0 w 6703695"/>
                <a:gd name="connsiteY8" fmla="*/ 97869 h 97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3695" h="978693">
                  <a:moveTo>
                    <a:pt x="0" y="97869"/>
                  </a:moveTo>
                  <a:cubicBezTo>
                    <a:pt x="0" y="43817"/>
                    <a:pt x="43817" y="0"/>
                    <a:pt x="97869" y="0"/>
                  </a:cubicBezTo>
                  <a:lnTo>
                    <a:pt x="6605826" y="0"/>
                  </a:lnTo>
                  <a:cubicBezTo>
                    <a:pt x="6659878" y="0"/>
                    <a:pt x="6703695" y="43817"/>
                    <a:pt x="6703695" y="97869"/>
                  </a:cubicBezTo>
                  <a:lnTo>
                    <a:pt x="6703695" y="880824"/>
                  </a:lnTo>
                  <a:cubicBezTo>
                    <a:pt x="6703695" y="934876"/>
                    <a:pt x="6659878" y="978693"/>
                    <a:pt x="6605826" y="978693"/>
                  </a:cubicBezTo>
                  <a:lnTo>
                    <a:pt x="97869" y="978693"/>
                  </a:lnTo>
                  <a:cubicBezTo>
                    <a:pt x="43817" y="978693"/>
                    <a:pt x="0" y="934876"/>
                    <a:pt x="0" y="880824"/>
                  </a:cubicBezTo>
                  <a:lnTo>
                    <a:pt x="0" y="97869"/>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1535" tIns="131535" rIns="1130292" bIns="131535" numCol="1" spcCol="1270" anchor="ctr" anchorCtr="0">
              <a:noAutofit/>
            </a:bodyPr>
            <a:lstStyle/>
            <a:p>
              <a:pPr marL="0" lvl="0" indent="0" algn="l" defTabSz="1200150">
                <a:lnSpc>
                  <a:spcPct val="90000"/>
                </a:lnSpc>
                <a:spcBef>
                  <a:spcPct val="0"/>
                </a:spcBef>
                <a:spcAft>
                  <a:spcPct val="35000"/>
                </a:spcAft>
                <a:buNone/>
              </a:pPr>
              <a:r>
                <a:rPr lang="de-DE" sz="2400" kern="1200">
                  <a:latin typeface="Roboto"/>
                </a:rPr>
                <a:t>Reporting </a:t>
              </a:r>
              <a:r>
                <a:rPr lang="de-DE" sz="2400" kern="1200" err="1">
                  <a:latin typeface="Roboto"/>
                </a:rPr>
                <a:t>within</a:t>
              </a:r>
              <a:r>
                <a:rPr lang="de-DE" sz="2400" kern="1200">
                  <a:latin typeface="Roboto"/>
                </a:rPr>
                <a:t> </a:t>
              </a:r>
              <a:r>
                <a:rPr lang="de-DE" sz="2400" kern="1200" err="1">
                  <a:latin typeface="Roboto"/>
                </a:rPr>
                <a:t>the</a:t>
              </a:r>
              <a:r>
                <a:rPr lang="de-DE" sz="2400" kern="1200">
                  <a:latin typeface="Roboto"/>
                </a:rPr>
                <a:t> </a:t>
              </a:r>
              <a:r>
                <a:rPr lang="de-DE" sz="2400" kern="1200" err="1">
                  <a:latin typeface="Roboto"/>
                </a:rPr>
                <a:t>workplace</a:t>
              </a:r>
              <a:endParaRPr lang="de-DE" sz="2400" kern="1200">
                <a:latin typeface="Roboto"/>
              </a:endParaRPr>
            </a:p>
          </p:txBody>
        </p:sp>
        <p:sp>
          <p:nvSpPr>
            <p:cNvPr id="10" name="Freihandform 9">
              <a:extLst>
                <a:ext uri="{FF2B5EF4-FFF2-40B4-BE49-F238E27FC236}">
                  <a16:creationId xmlns:a16="http://schemas.microsoft.com/office/drawing/2014/main" id="{32406562-FEE8-2B42-80AE-EA4242D37712}"/>
                </a:ext>
              </a:extLst>
            </p:cNvPr>
            <p:cNvSpPr/>
            <p:nvPr/>
          </p:nvSpPr>
          <p:spPr>
            <a:xfrm>
              <a:off x="1220152" y="2511822"/>
              <a:ext cx="6703695" cy="978693"/>
            </a:xfrm>
            <a:custGeom>
              <a:avLst/>
              <a:gdLst>
                <a:gd name="connsiteX0" fmla="*/ 0 w 6703695"/>
                <a:gd name="connsiteY0" fmla="*/ 97869 h 978693"/>
                <a:gd name="connsiteX1" fmla="*/ 97869 w 6703695"/>
                <a:gd name="connsiteY1" fmla="*/ 0 h 978693"/>
                <a:gd name="connsiteX2" fmla="*/ 6605826 w 6703695"/>
                <a:gd name="connsiteY2" fmla="*/ 0 h 978693"/>
                <a:gd name="connsiteX3" fmla="*/ 6703695 w 6703695"/>
                <a:gd name="connsiteY3" fmla="*/ 97869 h 978693"/>
                <a:gd name="connsiteX4" fmla="*/ 6703695 w 6703695"/>
                <a:gd name="connsiteY4" fmla="*/ 880824 h 978693"/>
                <a:gd name="connsiteX5" fmla="*/ 6605826 w 6703695"/>
                <a:gd name="connsiteY5" fmla="*/ 978693 h 978693"/>
                <a:gd name="connsiteX6" fmla="*/ 97869 w 6703695"/>
                <a:gd name="connsiteY6" fmla="*/ 978693 h 978693"/>
                <a:gd name="connsiteX7" fmla="*/ 0 w 6703695"/>
                <a:gd name="connsiteY7" fmla="*/ 880824 h 978693"/>
                <a:gd name="connsiteX8" fmla="*/ 0 w 6703695"/>
                <a:gd name="connsiteY8" fmla="*/ 97869 h 97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3695" h="978693">
                  <a:moveTo>
                    <a:pt x="0" y="97869"/>
                  </a:moveTo>
                  <a:cubicBezTo>
                    <a:pt x="0" y="43817"/>
                    <a:pt x="43817" y="0"/>
                    <a:pt x="97869" y="0"/>
                  </a:cubicBezTo>
                  <a:lnTo>
                    <a:pt x="6605826" y="0"/>
                  </a:lnTo>
                  <a:cubicBezTo>
                    <a:pt x="6659878" y="0"/>
                    <a:pt x="6703695" y="43817"/>
                    <a:pt x="6703695" y="97869"/>
                  </a:cubicBezTo>
                  <a:lnTo>
                    <a:pt x="6703695" y="880824"/>
                  </a:lnTo>
                  <a:cubicBezTo>
                    <a:pt x="6703695" y="934876"/>
                    <a:pt x="6659878" y="978693"/>
                    <a:pt x="6605826" y="978693"/>
                  </a:cubicBezTo>
                  <a:lnTo>
                    <a:pt x="97869" y="978693"/>
                  </a:lnTo>
                  <a:cubicBezTo>
                    <a:pt x="43817" y="978693"/>
                    <a:pt x="0" y="934876"/>
                    <a:pt x="0" y="880824"/>
                  </a:cubicBezTo>
                  <a:lnTo>
                    <a:pt x="0" y="97869"/>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1535" tIns="131535" rIns="1359189" bIns="131535" numCol="1" spcCol="1270" anchor="ctr" anchorCtr="0">
              <a:noAutofit/>
            </a:bodyPr>
            <a:lstStyle/>
            <a:p>
              <a:pPr marL="0" lvl="0" indent="0" algn="l" defTabSz="1200150">
                <a:lnSpc>
                  <a:spcPct val="90000"/>
                </a:lnSpc>
                <a:spcBef>
                  <a:spcPct val="0"/>
                </a:spcBef>
                <a:spcAft>
                  <a:spcPct val="35000"/>
                </a:spcAft>
                <a:buNone/>
              </a:pPr>
              <a:r>
                <a:rPr lang="de-DE" sz="2400" kern="1200">
                  <a:latin typeface="Roboto"/>
                </a:rPr>
                <a:t>Reporting </a:t>
              </a:r>
              <a:r>
                <a:rPr lang="de-DE" sz="2400" kern="1200" err="1">
                  <a:latin typeface="Roboto"/>
                </a:rPr>
                <a:t>to</a:t>
              </a:r>
              <a:r>
                <a:rPr lang="de-DE" sz="2400" kern="1200">
                  <a:latin typeface="Roboto"/>
                </a:rPr>
                <a:t> </a:t>
              </a:r>
              <a:r>
                <a:rPr lang="de-DE" sz="2400" kern="1200" err="1">
                  <a:latin typeface="Roboto"/>
                </a:rPr>
                <a:t>competent</a:t>
              </a:r>
              <a:r>
                <a:rPr lang="de-DE" sz="2400" kern="1200">
                  <a:latin typeface="Roboto"/>
                </a:rPr>
                <a:t> </a:t>
              </a:r>
              <a:r>
                <a:rPr lang="de-DE" sz="2400" kern="1200" err="1">
                  <a:latin typeface="Roboto"/>
                </a:rPr>
                <a:t>authorities</a:t>
              </a:r>
              <a:endParaRPr lang="de-DE" sz="2400" kern="1200">
                <a:latin typeface="Roboto"/>
              </a:endParaRPr>
            </a:p>
          </p:txBody>
        </p:sp>
        <p:sp>
          <p:nvSpPr>
            <p:cNvPr id="11" name="Freihandform 10">
              <a:extLst>
                <a:ext uri="{FF2B5EF4-FFF2-40B4-BE49-F238E27FC236}">
                  <a16:creationId xmlns:a16="http://schemas.microsoft.com/office/drawing/2014/main" id="{85B7EC31-BC0D-A24C-AB75-A3C5FFD6157C}"/>
                </a:ext>
              </a:extLst>
            </p:cNvPr>
            <p:cNvSpPr/>
            <p:nvPr/>
          </p:nvSpPr>
          <p:spPr>
            <a:xfrm>
              <a:off x="1811654" y="3653631"/>
              <a:ext cx="6703695" cy="978693"/>
            </a:xfrm>
            <a:custGeom>
              <a:avLst/>
              <a:gdLst>
                <a:gd name="connsiteX0" fmla="*/ 0 w 6703695"/>
                <a:gd name="connsiteY0" fmla="*/ 97869 h 978693"/>
                <a:gd name="connsiteX1" fmla="*/ 97869 w 6703695"/>
                <a:gd name="connsiteY1" fmla="*/ 0 h 978693"/>
                <a:gd name="connsiteX2" fmla="*/ 6605826 w 6703695"/>
                <a:gd name="connsiteY2" fmla="*/ 0 h 978693"/>
                <a:gd name="connsiteX3" fmla="*/ 6703695 w 6703695"/>
                <a:gd name="connsiteY3" fmla="*/ 97869 h 978693"/>
                <a:gd name="connsiteX4" fmla="*/ 6703695 w 6703695"/>
                <a:gd name="connsiteY4" fmla="*/ 880824 h 978693"/>
                <a:gd name="connsiteX5" fmla="*/ 6605826 w 6703695"/>
                <a:gd name="connsiteY5" fmla="*/ 978693 h 978693"/>
                <a:gd name="connsiteX6" fmla="*/ 97869 w 6703695"/>
                <a:gd name="connsiteY6" fmla="*/ 978693 h 978693"/>
                <a:gd name="connsiteX7" fmla="*/ 0 w 6703695"/>
                <a:gd name="connsiteY7" fmla="*/ 880824 h 978693"/>
                <a:gd name="connsiteX8" fmla="*/ 0 w 6703695"/>
                <a:gd name="connsiteY8" fmla="*/ 97869 h 97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3695" h="978693">
                  <a:moveTo>
                    <a:pt x="0" y="97869"/>
                  </a:moveTo>
                  <a:cubicBezTo>
                    <a:pt x="0" y="43817"/>
                    <a:pt x="43817" y="0"/>
                    <a:pt x="97869" y="0"/>
                  </a:cubicBezTo>
                  <a:lnTo>
                    <a:pt x="6605826" y="0"/>
                  </a:lnTo>
                  <a:cubicBezTo>
                    <a:pt x="6659878" y="0"/>
                    <a:pt x="6703695" y="43817"/>
                    <a:pt x="6703695" y="97869"/>
                  </a:cubicBezTo>
                  <a:lnTo>
                    <a:pt x="6703695" y="880824"/>
                  </a:lnTo>
                  <a:cubicBezTo>
                    <a:pt x="6703695" y="934876"/>
                    <a:pt x="6659878" y="978693"/>
                    <a:pt x="6605826" y="978693"/>
                  </a:cubicBezTo>
                  <a:lnTo>
                    <a:pt x="97869" y="978693"/>
                  </a:lnTo>
                  <a:cubicBezTo>
                    <a:pt x="43817" y="978693"/>
                    <a:pt x="0" y="934876"/>
                    <a:pt x="0" y="880824"/>
                  </a:cubicBezTo>
                  <a:lnTo>
                    <a:pt x="0" y="97869"/>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1535" tIns="131535" rIns="1359189" bIns="131535" numCol="1" spcCol="1270" anchor="ctr" anchorCtr="0">
              <a:noAutofit/>
            </a:bodyPr>
            <a:lstStyle/>
            <a:p>
              <a:pPr marL="0" lvl="0" indent="0" algn="l" defTabSz="1200150">
                <a:lnSpc>
                  <a:spcPct val="90000"/>
                </a:lnSpc>
                <a:spcBef>
                  <a:spcPct val="0"/>
                </a:spcBef>
                <a:spcAft>
                  <a:spcPct val="35000"/>
                </a:spcAft>
                <a:buNone/>
              </a:pPr>
              <a:r>
                <a:rPr lang="de-DE" sz="2400" kern="1200">
                  <a:latin typeface="Roboto"/>
                </a:rPr>
                <a:t>Reporting </a:t>
              </a:r>
              <a:r>
                <a:rPr lang="de-DE" sz="2400" kern="1200" err="1">
                  <a:latin typeface="Roboto"/>
                </a:rPr>
                <a:t>to</a:t>
              </a:r>
              <a:r>
                <a:rPr lang="de-DE" sz="2400" kern="1200">
                  <a:latin typeface="Roboto"/>
                </a:rPr>
                <a:t> external </a:t>
              </a:r>
              <a:r>
                <a:rPr lang="de-DE" sz="2400" kern="1200" err="1">
                  <a:latin typeface="Roboto"/>
                </a:rPr>
                <a:t>parties</a:t>
              </a:r>
              <a:r>
                <a:rPr lang="de-DE" sz="2400" kern="1200">
                  <a:latin typeface="Roboto"/>
                </a:rPr>
                <a:t> </a:t>
              </a:r>
              <a:r>
                <a:rPr lang="de-DE" sz="2400" kern="1200" err="1">
                  <a:latin typeface="Roboto"/>
                </a:rPr>
                <a:t>or</a:t>
              </a:r>
              <a:r>
                <a:rPr lang="de-DE" sz="2400" kern="1200">
                  <a:latin typeface="Roboto"/>
                </a:rPr>
                <a:t> </a:t>
              </a:r>
              <a:r>
                <a:rPr lang="de-DE" sz="2400" kern="1200" err="1">
                  <a:latin typeface="Roboto"/>
                </a:rPr>
                <a:t>public</a:t>
              </a:r>
              <a:endParaRPr lang="de-DE" sz="2400" kern="1200">
                <a:latin typeface="Roboto"/>
              </a:endParaRPr>
            </a:p>
          </p:txBody>
        </p:sp>
        <p:sp>
          <p:nvSpPr>
            <p:cNvPr id="12" name="Freihandform 11">
              <a:extLst>
                <a:ext uri="{FF2B5EF4-FFF2-40B4-BE49-F238E27FC236}">
                  <a16:creationId xmlns:a16="http://schemas.microsoft.com/office/drawing/2014/main" id="{0A519950-2C16-0942-ADAB-59403A92406B}"/>
                </a:ext>
              </a:extLst>
            </p:cNvPr>
            <p:cNvSpPr/>
            <p:nvPr/>
          </p:nvSpPr>
          <p:spPr>
            <a:xfrm>
              <a:off x="6696194" y="2112188"/>
              <a:ext cx="636150" cy="636150"/>
            </a:xfrm>
            <a:custGeom>
              <a:avLst/>
              <a:gdLst>
                <a:gd name="connsiteX0" fmla="*/ 0 w 636150"/>
                <a:gd name="connsiteY0" fmla="*/ 349883 h 636150"/>
                <a:gd name="connsiteX1" fmla="*/ 143134 w 636150"/>
                <a:gd name="connsiteY1" fmla="*/ 349883 h 636150"/>
                <a:gd name="connsiteX2" fmla="*/ 143134 w 636150"/>
                <a:gd name="connsiteY2" fmla="*/ 0 h 636150"/>
                <a:gd name="connsiteX3" fmla="*/ 493016 w 636150"/>
                <a:gd name="connsiteY3" fmla="*/ 0 h 636150"/>
                <a:gd name="connsiteX4" fmla="*/ 493016 w 636150"/>
                <a:gd name="connsiteY4" fmla="*/ 349883 h 636150"/>
                <a:gd name="connsiteX5" fmla="*/ 636150 w 636150"/>
                <a:gd name="connsiteY5" fmla="*/ 349883 h 636150"/>
                <a:gd name="connsiteX6" fmla="*/ 318075 w 636150"/>
                <a:gd name="connsiteY6" fmla="*/ 636150 h 636150"/>
                <a:gd name="connsiteX7" fmla="*/ 0 w 636150"/>
                <a:gd name="connsiteY7" fmla="*/ 349883 h 63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150" h="636150">
                  <a:moveTo>
                    <a:pt x="0" y="349883"/>
                  </a:moveTo>
                  <a:lnTo>
                    <a:pt x="143134" y="349883"/>
                  </a:lnTo>
                  <a:lnTo>
                    <a:pt x="143134" y="0"/>
                  </a:lnTo>
                  <a:lnTo>
                    <a:pt x="493016" y="0"/>
                  </a:lnTo>
                  <a:lnTo>
                    <a:pt x="493016" y="349883"/>
                  </a:lnTo>
                  <a:lnTo>
                    <a:pt x="636150" y="349883"/>
                  </a:lnTo>
                  <a:lnTo>
                    <a:pt x="318075" y="636150"/>
                  </a:lnTo>
                  <a:lnTo>
                    <a:pt x="0" y="34988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9964" tIns="36830" rIns="179964" bIns="194277" numCol="1" spcCol="1270" anchor="ctr" anchorCtr="0">
              <a:noAutofit/>
            </a:bodyPr>
            <a:lstStyle/>
            <a:p>
              <a:pPr marL="0" lvl="0" indent="0" algn="ctr" defTabSz="1289050">
                <a:lnSpc>
                  <a:spcPct val="90000"/>
                </a:lnSpc>
                <a:spcBef>
                  <a:spcPct val="0"/>
                </a:spcBef>
                <a:spcAft>
                  <a:spcPct val="35000"/>
                </a:spcAft>
                <a:buNone/>
              </a:pPr>
              <a:endParaRPr lang="de-DE" sz="2900" kern="1200"/>
            </a:p>
          </p:txBody>
        </p:sp>
        <p:sp>
          <p:nvSpPr>
            <p:cNvPr id="13" name="Freihandform 12">
              <a:extLst>
                <a:ext uri="{FF2B5EF4-FFF2-40B4-BE49-F238E27FC236}">
                  <a16:creationId xmlns:a16="http://schemas.microsoft.com/office/drawing/2014/main" id="{A0CFAB7C-A8F6-EB45-94C3-8E10AE14F7F5}"/>
                </a:ext>
              </a:extLst>
            </p:cNvPr>
            <p:cNvSpPr/>
            <p:nvPr/>
          </p:nvSpPr>
          <p:spPr>
            <a:xfrm>
              <a:off x="7287696" y="3247473"/>
              <a:ext cx="636150" cy="636150"/>
            </a:xfrm>
            <a:custGeom>
              <a:avLst/>
              <a:gdLst>
                <a:gd name="connsiteX0" fmla="*/ 0 w 636150"/>
                <a:gd name="connsiteY0" fmla="*/ 349883 h 636150"/>
                <a:gd name="connsiteX1" fmla="*/ 143134 w 636150"/>
                <a:gd name="connsiteY1" fmla="*/ 349883 h 636150"/>
                <a:gd name="connsiteX2" fmla="*/ 143134 w 636150"/>
                <a:gd name="connsiteY2" fmla="*/ 0 h 636150"/>
                <a:gd name="connsiteX3" fmla="*/ 493016 w 636150"/>
                <a:gd name="connsiteY3" fmla="*/ 0 h 636150"/>
                <a:gd name="connsiteX4" fmla="*/ 493016 w 636150"/>
                <a:gd name="connsiteY4" fmla="*/ 349883 h 636150"/>
                <a:gd name="connsiteX5" fmla="*/ 636150 w 636150"/>
                <a:gd name="connsiteY5" fmla="*/ 349883 h 636150"/>
                <a:gd name="connsiteX6" fmla="*/ 318075 w 636150"/>
                <a:gd name="connsiteY6" fmla="*/ 636150 h 636150"/>
                <a:gd name="connsiteX7" fmla="*/ 0 w 636150"/>
                <a:gd name="connsiteY7" fmla="*/ 349883 h 63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150" h="636150">
                  <a:moveTo>
                    <a:pt x="0" y="349883"/>
                  </a:moveTo>
                  <a:lnTo>
                    <a:pt x="143134" y="349883"/>
                  </a:lnTo>
                  <a:lnTo>
                    <a:pt x="143134" y="0"/>
                  </a:lnTo>
                  <a:lnTo>
                    <a:pt x="493016" y="0"/>
                  </a:lnTo>
                  <a:lnTo>
                    <a:pt x="493016" y="349883"/>
                  </a:lnTo>
                  <a:lnTo>
                    <a:pt x="636150" y="349883"/>
                  </a:lnTo>
                  <a:lnTo>
                    <a:pt x="318075" y="636150"/>
                  </a:lnTo>
                  <a:lnTo>
                    <a:pt x="0" y="34988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9964" tIns="36830" rIns="179964" bIns="194277" numCol="1" spcCol="1270" anchor="ctr" anchorCtr="0">
              <a:noAutofit/>
            </a:bodyPr>
            <a:lstStyle/>
            <a:p>
              <a:pPr marL="0" lvl="0" indent="0" algn="ctr" defTabSz="1289050">
                <a:lnSpc>
                  <a:spcPct val="90000"/>
                </a:lnSpc>
                <a:spcBef>
                  <a:spcPct val="0"/>
                </a:spcBef>
                <a:spcAft>
                  <a:spcPct val="35000"/>
                </a:spcAft>
                <a:buNone/>
              </a:pPr>
              <a:endParaRPr lang="de-DE" sz="2900" kern="1200"/>
            </a:p>
          </p:txBody>
        </p:sp>
      </p:gr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22</a:t>
            </a:fld>
            <a:endParaRPr lang="en-US"/>
          </a:p>
        </p:txBody>
      </p:sp>
      <p:sp>
        <p:nvSpPr>
          <p:cNvPr id="5" name="Titel 4"/>
          <p:cNvSpPr>
            <a:spLocks noGrp="1"/>
          </p:cNvSpPr>
          <p:nvPr>
            <p:ph type="title"/>
          </p:nvPr>
        </p:nvSpPr>
        <p:spPr/>
        <p:txBody>
          <a:bodyPr>
            <a:normAutofit fontScale="90000"/>
          </a:bodyPr>
          <a:lstStyle/>
          <a:p>
            <a:r>
              <a:rPr lang="en-US" b="1"/>
              <a:t>Reporting channels</a:t>
            </a:r>
            <a:endParaRPr lang="de-DE" b="1"/>
          </a:p>
        </p:txBody>
      </p:sp>
      <p:sp>
        <p:nvSpPr>
          <p:cNvPr id="14" name="Textfeld 13">
            <a:extLst>
              <a:ext uri="{FF2B5EF4-FFF2-40B4-BE49-F238E27FC236}">
                <a16:creationId xmlns:a16="http://schemas.microsoft.com/office/drawing/2014/main" id="{13BE8373-24C0-B94A-970D-C1DA77535503}"/>
              </a:ext>
            </a:extLst>
          </p:cNvPr>
          <p:cNvSpPr txBox="1"/>
          <p:nvPr/>
        </p:nvSpPr>
        <p:spPr>
          <a:xfrm>
            <a:off x="6563708" y="4432269"/>
            <a:ext cx="1951641" cy="200055"/>
          </a:xfrm>
          <a:prstGeom prst="rect">
            <a:avLst/>
          </a:prstGeom>
          <a:noFill/>
        </p:spPr>
        <p:txBody>
          <a:bodyPr wrap="square" rtlCol="0">
            <a:spAutoFit/>
          </a:bodyPr>
          <a:lstStyle/>
          <a:p>
            <a:pPr algn="r"/>
            <a:r>
              <a:rPr lang="de-DE" sz="700">
                <a:solidFill>
                  <a:schemeClr val="bg1"/>
                </a:solidFill>
                <a:latin typeface="Roboto"/>
                <a:cs typeface="Roboto"/>
              </a:rPr>
              <a:t>European </a:t>
            </a:r>
            <a:r>
              <a:rPr lang="de-DE" sz="700" err="1">
                <a:solidFill>
                  <a:schemeClr val="bg1"/>
                </a:solidFill>
                <a:latin typeface="Roboto"/>
                <a:cs typeface="Roboto"/>
              </a:rPr>
              <a:t>Commission</a:t>
            </a:r>
            <a:r>
              <a:rPr lang="de-DE" sz="700">
                <a:solidFill>
                  <a:schemeClr val="bg1"/>
                </a:solidFill>
                <a:latin typeface="Roboto"/>
                <a:cs typeface="Roboto"/>
              </a:rPr>
              <a:t> 2018; OECD 2016</a:t>
            </a:r>
          </a:p>
        </p:txBody>
      </p:sp>
    </p:spTree>
    <p:extLst>
      <p:ext uri="{BB962C8B-B14F-4D97-AF65-F5344CB8AC3E}">
        <p14:creationId xmlns:p14="http://schemas.microsoft.com/office/powerpoint/2010/main" val="641001394"/>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3A9EE9"/>
            </a:solidFill>
          </a:ln>
        </p:spPr>
        <p:txBody>
          <a:bodyPr vert="horz" lIns="91440" tIns="45720" rIns="91440" bIns="45720" rtlCol="0" anchor="t">
            <a:normAutofit/>
          </a:bodyPr>
          <a:lstStyle/>
          <a:p>
            <a:pPr marL="0" indent="0">
              <a:buNone/>
            </a:pPr>
            <a:endParaRPr lang="de-DE"/>
          </a:p>
        </p:txBody>
      </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23</a:t>
            </a:fld>
            <a:endParaRPr lang="en-US"/>
          </a:p>
        </p:txBody>
      </p:sp>
      <p:sp>
        <p:nvSpPr>
          <p:cNvPr id="5" name="Titel 4"/>
          <p:cNvSpPr>
            <a:spLocks noGrp="1"/>
          </p:cNvSpPr>
          <p:nvPr>
            <p:ph type="title"/>
          </p:nvPr>
        </p:nvSpPr>
        <p:spPr/>
        <p:txBody>
          <a:bodyPr>
            <a:noAutofit/>
          </a:bodyPr>
          <a:lstStyle/>
          <a:p>
            <a:r>
              <a:rPr lang="en-US" sz="2800" b="1"/>
              <a:t>Confidential, anonymous or open reporting? (1)</a:t>
            </a:r>
            <a:endParaRPr lang="de-DE" sz="2800" b="1"/>
          </a:p>
        </p:txBody>
      </p:sp>
      <p:grpSp>
        <p:nvGrpSpPr>
          <p:cNvPr id="54" name="Gruppieren 53">
            <a:extLst>
              <a:ext uri="{FF2B5EF4-FFF2-40B4-BE49-F238E27FC236}">
                <a16:creationId xmlns:a16="http://schemas.microsoft.com/office/drawing/2014/main" id="{BF353D2B-F65A-3346-90B5-A21F82166CAB}"/>
              </a:ext>
            </a:extLst>
          </p:cNvPr>
          <p:cNvGrpSpPr/>
          <p:nvPr/>
        </p:nvGrpSpPr>
        <p:grpSpPr>
          <a:xfrm>
            <a:off x="839270" y="1402558"/>
            <a:ext cx="7365705" cy="3158434"/>
            <a:chOff x="839270" y="1402558"/>
            <a:chExt cx="7365705" cy="3158434"/>
          </a:xfrm>
        </p:grpSpPr>
        <p:grpSp>
          <p:nvGrpSpPr>
            <p:cNvPr id="28" name="Gruppieren 27">
              <a:extLst>
                <a:ext uri="{FF2B5EF4-FFF2-40B4-BE49-F238E27FC236}">
                  <a16:creationId xmlns:a16="http://schemas.microsoft.com/office/drawing/2014/main" id="{0B3F178B-E9CA-2C49-AEC7-AE67722038F3}"/>
                </a:ext>
              </a:extLst>
            </p:cNvPr>
            <p:cNvGrpSpPr>
              <a:grpSpLocks noChangeAspect="1"/>
            </p:cNvGrpSpPr>
            <p:nvPr/>
          </p:nvGrpSpPr>
          <p:grpSpPr>
            <a:xfrm>
              <a:off x="839270" y="1402558"/>
              <a:ext cx="6613379" cy="3158434"/>
              <a:chOff x="681616" y="1229209"/>
              <a:chExt cx="7082266" cy="4501181"/>
            </a:xfrm>
          </p:grpSpPr>
          <p:sp>
            <p:nvSpPr>
              <p:cNvPr id="47" name="TextBox 14">
                <a:extLst>
                  <a:ext uri="{FF2B5EF4-FFF2-40B4-BE49-F238E27FC236}">
                    <a16:creationId xmlns:a16="http://schemas.microsoft.com/office/drawing/2014/main" id="{3DCEC544-B719-394F-9141-7D0CFBFE305D}"/>
                  </a:ext>
                </a:extLst>
              </p:cNvPr>
              <p:cNvSpPr txBox="1"/>
              <p:nvPr/>
            </p:nvSpPr>
            <p:spPr>
              <a:xfrm>
                <a:off x="7008547"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03</a:t>
                </a:r>
              </a:p>
            </p:txBody>
          </p:sp>
          <p:sp>
            <p:nvSpPr>
              <p:cNvPr id="41" name="TextBox 22">
                <a:extLst>
                  <a:ext uri="{FF2B5EF4-FFF2-40B4-BE49-F238E27FC236}">
                    <a16:creationId xmlns:a16="http://schemas.microsoft.com/office/drawing/2014/main" id="{713976DA-F1EE-3A40-9B5D-4E356C72112F}"/>
                  </a:ext>
                </a:extLst>
              </p:cNvPr>
              <p:cNvSpPr txBox="1"/>
              <p:nvPr/>
            </p:nvSpPr>
            <p:spPr>
              <a:xfrm>
                <a:off x="4476766"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02</a:t>
                </a:r>
              </a:p>
            </p:txBody>
          </p:sp>
          <p:grpSp>
            <p:nvGrpSpPr>
              <p:cNvPr id="31" name="Group 55">
                <a:extLst>
                  <a:ext uri="{FF2B5EF4-FFF2-40B4-BE49-F238E27FC236}">
                    <a16:creationId xmlns:a16="http://schemas.microsoft.com/office/drawing/2014/main" id="{EA9F43FD-78ED-B84C-B34F-419C7440E95A}"/>
                  </a:ext>
                </a:extLst>
              </p:cNvPr>
              <p:cNvGrpSpPr/>
              <p:nvPr/>
            </p:nvGrpSpPr>
            <p:grpSpPr>
              <a:xfrm>
                <a:off x="681616" y="1229209"/>
                <a:ext cx="3233430" cy="4501181"/>
                <a:chOff x="681616" y="1321047"/>
                <a:chExt cx="3233430" cy="4501181"/>
              </a:xfrm>
            </p:grpSpPr>
            <p:sp>
              <p:nvSpPr>
                <p:cNvPr id="32" name="Shape">
                  <a:extLst>
                    <a:ext uri="{FF2B5EF4-FFF2-40B4-BE49-F238E27FC236}">
                      <a16:creationId xmlns:a16="http://schemas.microsoft.com/office/drawing/2014/main" id="{40F6A71A-71D4-944F-9575-2DB823A25DAB}"/>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3" name="Shape">
                  <a:extLst>
                    <a:ext uri="{FF2B5EF4-FFF2-40B4-BE49-F238E27FC236}">
                      <a16:creationId xmlns:a16="http://schemas.microsoft.com/office/drawing/2014/main" id="{8F9CE10D-E158-304E-AED8-676E604DF920}"/>
                    </a:ext>
                  </a:extLst>
                </p:cNvPr>
                <p:cNvSpPr/>
                <p:nvPr/>
              </p:nvSpPr>
              <p:spPr>
                <a:xfrm>
                  <a:off x="681616" y="3251448"/>
                  <a:ext cx="3233430" cy="2570780"/>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6" name="TextBox 31">
                  <a:extLst>
                    <a:ext uri="{FF2B5EF4-FFF2-40B4-BE49-F238E27FC236}">
                      <a16:creationId xmlns:a16="http://schemas.microsoft.com/office/drawing/2014/main" id="{E64D0787-92A6-E14C-9CEF-C30BCBFF2DE3}"/>
                    </a:ext>
                  </a:extLst>
                </p:cNvPr>
                <p:cNvSpPr txBox="1"/>
                <p:nvPr/>
              </p:nvSpPr>
              <p:spPr>
                <a:xfrm>
                  <a:off x="762069" y="1396596"/>
                  <a:ext cx="1938249" cy="1710626"/>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prstClr val="white"/>
                      </a:solidFill>
                      <a:effectLst/>
                      <a:uLnTx/>
                      <a:uFillTx/>
                    </a:rPr>
                    <a:t>1. Confidential reporting</a:t>
                  </a:r>
                </a:p>
              </p:txBody>
            </p:sp>
          </p:grpSp>
        </p:grpSp>
        <p:sp>
          <p:nvSpPr>
            <p:cNvPr id="53" name="Rechteck 52">
              <a:extLst>
                <a:ext uri="{FF2B5EF4-FFF2-40B4-BE49-F238E27FC236}">
                  <a16:creationId xmlns:a16="http://schemas.microsoft.com/office/drawing/2014/main" id="{9FBBBF22-1F5E-EE47-8D92-0B7FE8E76907}"/>
                </a:ext>
              </a:extLst>
            </p:cNvPr>
            <p:cNvSpPr/>
            <p:nvPr/>
          </p:nvSpPr>
          <p:spPr>
            <a:xfrm>
              <a:off x="4011348" y="2160311"/>
              <a:ext cx="4193627" cy="210845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a:solidFill>
                    <a:sysClr val="windowText" lastClr="000000"/>
                  </a:solidFill>
                </a:rPr>
                <a:t>Reporters give their name on the condition that it is not revealed without their explicit consent.</a:t>
              </a:r>
            </a:p>
            <a:p>
              <a:pPr marL="285750" indent="-285750" fontAlgn="base">
                <a:buFont typeface="Arial" panose="020B0604020202020204" pitchFamily="34" charset="0"/>
                <a:buChar char="•"/>
              </a:pPr>
              <a:r>
                <a:rPr lang="en-US">
                  <a:solidFill>
                    <a:sysClr val="windowText" lastClr="000000"/>
                  </a:solidFill>
                </a:rPr>
                <a:t>Confidentiality is seen as a cornerstone for any internal complaints mechanism, protecting reporters from potential retaliation.</a:t>
              </a:r>
            </a:p>
          </p:txBody>
        </p:sp>
      </p:grpSp>
      <p:grpSp>
        <p:nvGrpSpPr>
          <p:cNvPr id="55" name="Gruppieren 54">
            <a:extLst>
              <a:ext uri="{FF2B5EF4-FFF2-40B4-BE49-F238E27FC236}">
                <a16:creationId xmlns:a16="http://schemas.microsoft.com/office/drawing/2014/main" id="{702E0A38-55AF-2B41-827A-72F06D16A50B}"/>
              </a:ext>
            </a:extLst>
          </p:cNvPr>
          <p:cNvGrpSpPr/>
          <p:nvPr/>
        </p:nvGrpSpPr>
        <p:grpSpPr>
          <a:xfrm>
            <a:off x="839270" y="1402557"/>
            <a:ext cx="7365705" cy="3158434"/>
            <a:chOff x="839270" y="1402558"/>
            <a:chExt cx="7365705" cy="3158434"/>
          </a:xfrm>
        </p:grpSpPr>
        <p:grpSp>
          <p:nvGrpSpPr>
            <p:cNvPr id="56" name="Gruppieren 55">
              <a:extLst>
                <a:ext uri="{FF2B5EF4-FFF2-40B4-BE49-F238E27FC236}">
                  <a16:creationId xmlns:a16="http://schemas.microsoft.com/office/drawing/2014/main" id="{849DBF87-0DB2-4D49-A24B-D219C580C5DD}"/>
                </a:ext>
              </a:extLst>
            </p:cNvPr>
            <p:cNvGrpSpPr>
              <a:grpSpLocks noChangeAspect="1"/>
            </p:cNvGrpSpPr>
            <p:nvPr/>
          </p:nvGrpSpPr>
          <p:grpSpPr>
            <a:xfrm>
              <a:off x="839270" y="1402558"/>
              <a:ext cx="6613379" cy="3158434"/>
              <a:chOff x="681616" y="1229209"/>
              <a:chExt cx="7082266" cy="4501181"/>
            </a:xfrm>
          </p:grpSpPr>
          <p:sp>
            <p:nvSpPr>
              <p:cNvPr id="58" name="TextBox 14">
                <a:extLst>
                  <a:ext uri="{FF2B5EF4-FFF2-40B4-BE49-F238E27FC236}">
                    <a16:creationId xmlns:a16="http://schemas.microsoft.com/office/drawing/2014/main" id="{7FD7D38C-D79F-DE4D-BB96-DC25F58D26B3}"/>
                  </a:ext>
                </a:extLst>
              </p:cNvPr>
              <p:cNvSpPr txBox="1"/>
              <p:nvPr/>
            </p:nvSpPr>
            <p:spPr>
              <a:xfrm>
                <a:off x="7008547"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03</a:t>
                </a:r>
              </a:p>
            </p:txBody>
          </p:sp>
          <p:sp>
            <p:nvSpPr>
              <p:cNvPr id="59" name="TextBox 22">
                <a:extLst>
                  <a:ext uri="{FF2B5EF4-FFF2-40B4-BE49-F238E27FC236}">
                    <a16:creationId xmlns:a16="http://schemas.microsoft.com/office/drawing/2014/main" id="{103FB4FD-6F4E-6B4E-B751-AEE241006300}"/>
                  </a:ext>
                </a:extLst>
              </p:cNvPr>
              <p:cNvSpPr txBox="1"/>
              <p:nvPr/>
            </p:nvSpPr>
            <p:spPr>
              <a:xfrm>
                <a:off x="4476766"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02</a:t>
                </a:r>
              </a:p>
            </p:txBody>
          </p:sp>
          <p:grpSp>
            <p:nvGrpSpPr>
              <p:cNvPr id="60" name="Group 55">
                <a:extLst>
                  <a:ext uri="{FF2B5EF4-FFF2-40B4-BE49-F238E27FC236}">
                    <a16:creationId xmlns:a16="http://schemas.microsoft.com/office/drawing/2014/main" id="{F22C8486-5654-E446-AFCD-D7F80F1D0A4D}"/>
                  </a:ext>
                </a:extLst>
              </p:cNvPr>
              <p:cNvGrpSpPr/>
              <p:nvPr/>
            </p:nvGrpSpPr>
            <p:grpSpPr>
              <a:xfrm>
                <a:off x="681616" y="1229209"/>
                <a:ext cx="3233430" cy="4501181"/>
                <a:chOff x="681616" y="1321047"/>
                <a:chExt cx="3233430" cy="4501181"/>
              </a:xfrm>
            </p:grpSpPr>
            <p:sp>
              <p:nvSpPr>
                <p:cNvPr id="61" name="Shape">
                  <a:extLst>
                    <a:ext uri="{FF2B5EF4-FFF2-40B4-BE49-F238E27FC236}">
                      <a16:creationId xmlns:a16="http://schemas.microsoft.com/office/drawing/2014/main" id="{EBDDDD21-27EB-0F42-8239-08D955BBBBBC}"/>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62" name="Shape">
                  <a:extLst>
                    <a:ext uri="{FF2B5EF4-FFF2-40B4-BE49-F238E27FC236}">
                      <a16:creationId xmlns:a16="http://schemas.microsoft.com/office/drawing/2014/main" id="{0F97BF51-C021-724E-9C7F-2C2701AE47C9}"/>
                    </a:ext>
                  </a:extLst>
                </p:cNvPr>
                <p:cNvSpPr/>
                <p:nvPr/>
              </p:nvSpPr>
              <p:spPr>
                <a:xfrm>
                  <a:off x="681616" y="3251448"/>
                  <a:ext cx="3233430" cy="2570780"/>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63" name="TextBox 31">
                  <a:extLst>
                    <a:ext uri="{FF2B5EF4-FFF2-40B4-BE49-F238E27FC236}">
                      <a16:creationId xmlns:a16="http://schemas.microsoft.com/office/drawing/2014/main" id="{2DF6C123-49C1-0A41-8A96-8EF1CD9B33C6}"/>
                    </a:ext>
                  </a:extLst>
                </p:cNvPr>
                <p:cNvSpPr txBox="1"/>
                <p:nvPr/>
              </p:nvSpPr>
              <p:spPr>
                <a:xfrm>
                  <a:off x="762069" y="2186116"/>
                  <a:ext cx="1938249" cy="921106"/>
                </a:xfrm>
                <a:prstGeom prst="rect">
                  <a:avLst/>
                </a:prstGeom>
                <a:noFill/>
              </p:spPr>
              <p:txBody>
                <a:bodyPr wrap="square" lIns="0" tIns="45720" rIns="0" bIns="4572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chemeClr val="bg1"/>
                      </a:solidFill>
                      <a:effectLst/>
                      <a:uLnTx/>
                      <a:uFillTx/>
                      <a:latin typeface="Roboton"/>
                    </a:rPr>
                    <a:t>1. Open reporting</a:t>
                  </a:r>
                  <a:endParaRPr lang="en-US" b="1" i="0" u="none" strike="noStrike" kern="0" cap="none" spc="0" normalizeH="0" baseline="0" noProof="1">
                    <a:ln>
                      <a:noFill/>
                    </a:ln>
                    <a:solidFill>
                      <a:schemeClr val="bg1"/>
                    </a:solidFill>
                    <a:effectLst/>
                    <a:uLnTx/>
                    <a:uFillTx/>
                    <a:latin typeface="Roboton"/>
                  </a:endParaRPr>
                </a:p>
              </p:txBody>
            </p:sp>
          </p:grpSp>
        </p:grpSp>
        <p:sp>
          <p:nvSpPr>
            <p:cNvPr id="57" name="Rechteck 56">
              <a:extLst>
                <a:ext uri="{FF2B5EF4-FFF2-40B4-BE49-F238E27FC236}">
                  <a16:creationId xmlns:a16="http://schemas.microsoft.com/office/drawing/2014/main" id="{79258DD1-3757-7842-A6E5-1299B0FFBDF3}"/>
                </a:ext>
              </a:extLst>
            </p:cNvPr>
            <p:cNvSpPr/>
            <p:nvPr/>
          </p:nvSpPr>
          <p:spPr>
            <a:xfrm>
              <a:off x="4011348" y="2160311"/>
              <a:ext cx="4193627" cy="228081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fontAlgn="base">
                <a:buFont typeface="Arial" panose="020B0604020202020204" pitchFamily="34" charset="0"/>
                <a:buChar char="•"/>
              </a:pPr>
              <a:r>
                <a:rPr lang="en-US">
                  <a:solidFill>
                    <a:schemeClr val="tx1"/>
                  </a:solidFill>
                  <a:latin typeface="Roboto"/>
                </a:rPr>
                <a:t>Ideal form of reporting: Concerns raised openly can be easier and quicker for the organization to understand and address, whilst risks of an environment of mistrust are minimized.</a:t>
              </a:r>
            </a:p>
          </p:txBody>
        </p:sp>
      </p:grpSp>
      <p:sp>
        <p:nvSpPr>
          <p:cNvPr id="49" name="Textfeld 48">
            <a:extLst>
              <a:ext uri="{FF2B5EF4-FFF2-40B4-BE49-F238E27FC236}">
                <a16:creationId xmlns:a16="http://schemas.microsoft.com/office/drawing/2014/main" id="{2D608E69-7E05-964E-82D4-F813308ABDD5}"/>
              </a:ext>
            </a:extLst>
          </p:cNvPr>
          <p:cNvSpPr txBox="1"/>
          <p:nvPr/>
        </p:nvSpPr>
        <p:spPr>
          <a:xfrm>
            <a:off x="7630510" y="4432668"/>
            <a:ext cx="884840" cy="200055"/>
          </a:xfrm>
          <a:prstGeom prst="rect">
            <a:avLst/>
          </a:prstGeom>
          <a:noFill/>
        </p:spPr>
        <p:txBody>
          <a:bodyPr wrap="square" rtlCol="0">
            <a:spAutoFit/>
          </a:bodyPr>
          <a:lstStyle/>
          <a:p>
            <a:pPr algn="r"/>
            <a:r>
              <a:rPr lang="de-DE" sz="700" err="1">
                <a:latin typeface="Roboto"/>
                <a:cs typeface="Roboto"/>
              </a:rPr>
              <a:t>Khoshabi</a:t>
            </a:r>
            <a:r>
              <a:rPr lang="de-DE" sz="700">
                <a:latin typeface="Roboto"/>
                <a:cs typeface="Roboto"/>
              </a:rPr>
              <a:t> 2017: 9</a:t>
            </a:r>
          </a:p>
        </p:txBody>
      </p:sp>
    </p:spTree>
    <p:extLst>
      <p:ext uri="{BB962C8B-B14F-4D97-AF65-F5344CB8AC3E}">
        <p14:creationId xmlns:p14="http://schemas.microsoft.com/office/powerpoint/2010/main" val="2689152669"/>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3A9EE9"/>
            </a:solidFill>
          </a:ln>
        </p:spPr>
        <p:txBody>
          <a:bodyPr vert="horz" lIns="91440" tIns="45720" rIns="91440" bIns="45720" rtlCol="0" anchor="t">
            <a:normAutofit/>
          </a:bodyPr>
          <a:lstStyle/>
          <a:p>
            <a:pPr marL="0" indent="0">
              <a:buNone/>
            </a:pPr>
            <a:endParaRPr lang="de-DE"/>
          </a:p>
        </p:txBody>
      </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24</a:t>
            </a:fld>
            <a:endParaRPr lang="en-US"/>
          </a:p>
        </p:txBody>
      </p:sp>
      <p:sp>
        <p:nvSpPr>
          <p:cNvPr id="5" name="Titel 4"/>
          <p:cNvSpPr>
            <a:spLocks noGrp="1"/>
          </p:cNvSpPr>
          <p:nvPr>
            <p:ph type="title"/>
          </p:nvPr>
        </p:nvSpPr>
        <p:spPr/>
        <p:txBody>
          <a:bodyPr>
            <a:noAutofit/>
          </a:bodyPr>
          <a:lstStyle/>
          <a:p>
            <a:r>
              <a:rPr lang="en-US" sz="2800" b="1"/>
              <a:t>Confidential, anonymous or open reporting? (2)</a:t>
            </a:r>
            <a:endParaRPr lang="de-DE" sz="2800" b="1"/>
          </a:p>
        </p:txBody>
      </p:sp>
      <p:grpSp>
        <p:nvGrpSpPr>
          <p:cNvPr id="54" name="Gruppieren 53">
            <a:extLst>
              <a:ext uri="{FF2B5EF4-FFF2-40B4-BE49-F238E27FC236}">
                <a16:creationId xmlns:a16="http://schemas.microsoft.com/office/drawing/2014/main" id="{BF353D2B-F65A-3346-90B5-A21F82166CAB}"/>
              </a:ext>
            </a:extLst>
          </p:cNvPr>
          <p:cNvGrpSpPr/>
          <p:nvPr/>
        </p:nvGrpSpPr>
        <p:grpSpPr>
          <a:xfrm>
            <a:off x="839270" y="1402558"/>
            <a:ext cx="7365705" cy="3158434"/>
            <a:chOff x="839270" y="1402558"/>
            <a:chExt cx="7365705" cy="3158434"/>
          </a:xfrm>
        </p:grpSpPr>
        <p:grpSp>
          <p:nvGrpSpPr>
            <p:cNvPr id="28" name="Gruppieren 27">
              <a:extLst>
                <a:ext uri="{FF2B5EF4-FFF2-40B4-BE49-F238E27FC236}">
                  <a16:creationId xmlns:a16="http://schemas.microsoft.com/office/drawing/2014/main" id="{0B3F178B-E9CA-2C49-AEC7-AE67722038F3}"/>
                </a:ext>
              </a:extLst>
            </p:cNvPr>
            <p:cNvGrpSpPr>
              <a:grpSpLocks noChangeAspect="1"/>
            </p:cNvGrpSpPr>
            <p:nvPr/>
          </p:nvGrpSpPr>
          <p:grpSpPr>
            <a:xfrm>
              <a:off x="839270" y="1402558"/>
              <a:ext cx="6613379" cy="3158434"/>
              <a:chOff x="681616" y="1229209"/>
              <a:chExt cx="7082266" cy="4501181"/>
            </a:xfrm>
          </p:grpSpPr>
          <p:sp>
            <p:nvSpPr>
              <p:cNvPr id="47" name="TextBox 14">
                <a:extLst>
                  <a:ext uri="{FF2B5EF4-FFF2-40B4-BE49-F238E27FC236}">
                    <a16:creationId xmlns:a16="http://schemas.microsoft.com/office/drawing/2014/main" id="{3DCEC544-B719-394F-9141-7D0CFBFE305D}"/>
                  </a:ext>
                </a:extLst>
              </p:cNvPr>
              <p:cNvSpPr txBox="1"/>
              <p:nvPr/>
            </p:nvSpPr>
            <p:spPr>
              <a:xfrm>
                <a:off x="7008547"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03</a:t>
                </a:r>
              </a:p>
            </p:txBody>
          </p:sp>
          <p:sp>
            <p:nvSpPr>
              <p:cNvPr id="41" name="TextBox 22">
                <a:extLst>
                  <a:ext uri="{FF2B5EF4-FFF2-40B4-BE49-F238E27FC236}">
                    <a16:creationId xmlns:a16="http://schemas.microsoft.com/office/drawing/2014/main" id="{713976DA-F1EE-3A40-9B5D-4E356C72112F}"/>
                  </a:ext>
                </a:extLst>
              </p:cNvPr>
              <p:cNvSpPr txBox="1"/>
              <p:nvPr/>
            </p:nvSpPr>
            <p:spPr>
              <a:xfrm>
                <a:off x="4476766"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02</a:t>
                </a:r>
              </a:p>
            </p:txBody>
          </p:sp>
          <p:grpSp>
            <p:nvGrpSpPr>
              <p:cNvPr id="31" name="Group 55">
                <a:extLst>
                  <a:ext uri="{FF2B5EF4-FFF2-40B4-BE49-F238E27FC236}">
                    <a16:creationId xmlns:a16="http://schemas.microsoft.com/office/drawing/2014/main" id="{EA9F43FD-78ED-B84C-B34F-419C7440E95A}"/>
                  </a:ext>
                </a:extLst>
              </p:cNvPr>
              <p:cNvGrpSpPr/>
              <p:nvPr/>
            </p:nvGrpSpPr>
            <p:grpSpPr>
              <a:xfrm>
                <a:off x="681616" y="1229209"/>
                <a:ext cx="3233430" cy="4501181"/>
                <a:chOff x="681616" y="1321047"/>
                <a:chExt cx="3233430" cy="4501181"/>
              </a:xfrm>
            </p:grpSpPr>
            <p:sp>
              <p:nvSpPr>
                <p:cNvPr id="32" name="Shape">
                  <a:extLst>
                    <a:ext uri="{FF2B5EF4-FFF2-40B4-BE49-F238E27FC236}">
                      <a16:creationId xmlns:a16="http://schemas.microsoft.com/office/drawing/2014/main" id="{40F6A71A-71D4-944F-9575-2DB823A25DAB}"/>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3" name="Shape">
                  <a:extLst>
                    <a:ext uri="{FF2B5EF4-FFF2-40B4-BE49-F238E27FC236}">
                      <a16:creationId xmlns:a16="http://schemas.microsoft.com/office/drawing/2014/main" id="{8F9CE10D-E158-304E-AED8-676E604DF920}"/>
                    </a:ext>
                  </a:extLst>
                </p:cNvPr>
                <p:cNvSpPr/>
                <p:nvPr/>
              </p:nvSpPr>
              <p:spPr>
                <a:xfrm>
                  <a:off x="681616" y="3251448"/>
                  <a:ext cx="3233430" cy="2570780"/>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6" name="TextBox 31">
                  <a:extLst>
                    <a:ext uri="{FF2B5EF4-FFF2-40B4-BE49-F238E27FC236}">
                      <a16:creationId xmlns:a16="http://schemas.microsoft.com/office/drawing/2014/main" id="{E64D0787-92A6-E14C-9CEF-C30BCBFF2DE3}"/>
                    </a:ext>
                  </a:extLst>
                </p:cNvPr>
                <p:cNvSpPr txBox="1"/>
                <p:nvPr/>
              </p:nvSpPr>
              <p:spPr>
                <a:xfrm>
                  <a:off x="762069" y="1396596"/>
                  <a:ext cx="1938249" cy="1710626"/>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prstClr val="white"/>
                      </a:solidFill>
                      <a:effectLst/>
                      <a:uLnTx/>
                      <a:uFillTx/>
                    </a:rPr>
                    <a:t>1. Confidential reporting</a:t>
                  </a:r>
                </a:p>
              </p:txBody>
            </p:sp>
          </p:grpSp>
        </p:grpSp>
        <p:sp>
          <p:nvSpPr>
            <p:cNvPr id="53" name="Rechteck 52">
              <a:extLst>
                <a:ext uri="{FF2B5EF4-FFF2-40B4-BE49-F238E27FC236}">
                  <a16:creationId xmlns:a16="http://schemas.microsoft.com/office/drawing/2014/main" id="{9FBBBF22-1F5E-EE47-8D92-0B7FE8E76907}"/>
                </a:ext>
              </a:extLst>
            </p:cNvPr>
            <p:cNvSpPr/>
            <p:nvPr/>
          </p:nvSpPr>
          <p:spPr>
            <a:xfrm>
              <a:off x="4011348" y="2160311"/>
              <a:ext cx="4193627" cy="210845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a:solidFill>
                    <a:sysClr val="windowText" lastClr="000000"/>
                  </a:solidFill>
                </a:rPr>
                <a:t>Reporters give their name on the condition that it is not revealed without their explicit consent.</a:t>
              </a:r>
            </a:p>
            <a:p>
              <a:pPr marL="285750" indent="-285750" fontAlgn="base">
                <a:buFont typeface="Arial" panose="020B0604020202020204" pitchFamily="34" charset="0"/>
                <a:buChar char="•"/>
              </a:pPr>
              <a:r>
                <a:rPr lang="en-US">
                  <a:solidFill>
                    <a:sysClr val="windowText" lastClr="000000"/>
                  </a:solidFill>
                </a:rPr>
                <a:t>Confidentiality is seen as a cornerstone for any internal complaints mechanism, protecting reporters from potential retaliation.</a:t>
              </a:r>
            </a:p>
          </p:txBody>
        </p:sp>
      </p:grpSp>
      <p:grpSp>
        <p:nvGrpSpPr>
          <p:cNvPr id="55" name="Gruppieren 54">
            <a:extLst>
              <a:ext uri="{FF2B5EF4-FFF2-40B4-BE49-F238E27FC236}">
                <a16:creationId xmlns:a16="http://schemas.microsoft.com/office/drawing/2014/main" id="{702E0A38-55AF-2B41-827A-72F06D16A50B}"/>
              </a:ext>
            </a:extLst>
          </p:cNvPr>
          <p:cNvGrpSpPr/>
          <p:nvPr/>
        </p:nvGrpSpPr>
        <p:grpSpPr>
          <a:xfrm>
            <a:off x="839270" y="1402557"/>
            <a:ext cx="7365705" cy="3158434"/>
            <a:chOff x="839270" y="1402558"/>
            <a:chExt cx="7365705" cy="3158434"/>
          </a:xfrm>
        </p:grpSpPr>
        <p:grpSp>
          <p:nvGrpSpPr>
            <p:cNvPr id="56" name="Gruppieren 55">
              <a:extLst>
                <a:ext uri="{FF2B5EF4-FFF2-40B4-BE49-F238E27FC236}">
                  <a16:creationId xmlns:a16="http://schemas.microsoft.com/office/drawing/2014/main" id="{849DBF87-0DB2-4D49-A24B-D219C580C5DD}"/>
                </a:ext>
              </a:extLst>
            </p:cNvPr>
            <p:cNvGrpSpPr>
              <a:grpSpLocks noChangeAspect="1"/>
            </p:cNvGrpSpPr>
            <p:nvPr/>
          </p:nvGrpSpPr>
          <p:grpSpPr>
            <a:xfrm>
              <a:off x="839270" y="1402558"/>
              <a:ext cx="6613379" cy="3158434"/>
              <a:chOff x="681616" y="1229209"/>
              <a:chExt cx="7082266" cy="4501181"/>
            </a:xfrm>
          </p:grpSpPr>
          <p:sp>
            <p:nvSpPr>
              <p:cNvPr id="58" name="TextBox 14">
                <a:extLst>
                  <a:ext uri="{FF2B5EF4-FFF2-40B4-BE49-F238E27FC236}">
                    <a16:creationId xmlns:a16="http://schemas.microsoft.com/office/drawing/2014/main" id="{7FD7D38C-D79F-DE4D-BB96-DC25F58D26B3}"/>
                  </a:ext>
                </a:extLst>
              </p:cNvPr>
              <p:cNvSpPr txBox="1"/>
              <p:nvPr/>
            </p:nvSpPr>
            <p:spPr>
              <a:xfrm>
                <a:off x="7008547"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03</a:t>
                </a:r>
              </a:p>
            </p:txBody>
          </p:sp>
          <p:sp>
            <p:nvSpPr>
              <p:cNvPr id="59" name="TextBox 22">
                <a:extLst>
                  <a:ext uri="{FF2B5EF4-FFF2-40B4-BE49-F238E27FC236}">
                    <a16:creationId xmlns:a16="http://schemas.microsoft.com/office/drawing/2014/main" id="{103FB4FD-6F4E-6B4E-B751-AEE241006300}"/>
                  </a:ext>
                </a:extLst>
              </p:cNvPr>
              <p:cNvSpPr txBox="1"/>
              <p:nvPr/>
            </p:nvSpPr>
            <p:spPr>
              <a:xfrm>
                <a:off x="4476766"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02</a:t>
                </a:r>
              </a:p>
            </p:txBody>
          </p:sp>
          <p:grpSp>
            <p:nvGrpSpPr>
              <p:cNvPr id="60" name="Group 55">
                <a:extLst>
                  <a:ext uri="{FF2B5EF4-FFF2-40B4-BE49-F238E27FC236}">
                    <a16:creationId xmlns:a16="http://schemas.microsoft.com/office/drawing/2014/main" id="{F22C8486-5654-E446-AFCD-D7F80F1D0A4D}"/>
                  </a:ext>
                </a:extLst>
              </p:cNvPr>
              <p:cNvGrpSpPr/>
              <p:nvPr/>
            </p:nvGrpSpPr>
            <p:grpSpPr>
              <a:xfrm>
                <a:off x="681616" y="1229209"/>
                <a:ext cx="3233430" cy="4501181"/>
                <a:chOff x="681616" y="1321047"/>
                <a:chExt cx="3233430" cy="4501181"/>
              </a:xfrm>
            </p:grpSpPr>
            <p:sp>
              <p:nvSpPr>
                <p:cNvPr id="61" name="Shape">
                  <a:extLst>
                    <a:ext uri="{FF2B5EF4-FFF2-40B4-BE49-F238E27FC236}">
                      <a16:creationId xmlns:a16="http://schemas.microsoft.com/office/drawing/2014/main" id="{EBDDDD21-27EB-0F42-8239-08D955BBBBBC}"/>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62" name="Shape">
                  <a:extLst>
                    <a:ext uri="{FF2B5EF4-FFF2-40B4-BE49-F238E27FC236}">
                      <a16:creationId xmlns:a16="http://schemas.microsoft.com/office/drawing/2014/main" id="{0F97BF51-C021-724E-9C7F-2C2701AE47C9}"/>
                    </a:ext>
                  </a:extLst>
                </p:cNvPr>
                <p:cNvSpPr/>
                <p:nvPr/>
              </p:nvSpPr>
              <p:spPr>
                <a:xfrm>
                  <a:off x="681616" y="3251448"/>
                  <a:ext cx="3233430" cy="2570780"/>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63" name="TextBox 31">
                  <a:extLst>
                    <a:ext uri="{FF2B5EF4-FFF2-40B4-BE49-F238E27FC236}">
                      <a16:creationId xmlns:a16="http://schemas.microsoft.com/office/drawing/2014/main" id="{2DF6C123-49C1-0A41-8A96-8EF1CD9B33C6}"/>
                    </a:ext>
                  </a:extLst>
                </p:cNvPr>
                <p:cNvSpPr txBox="1"/>
                <p:nvPr/>
              </p:nvSpPr>
              <p:spPr>
                <a:xfrm>
                  <a:off x="762069" y="2186116"/>
                  <a:ext cx="1938249" cy="921106"/>
                </a:xfrm>
                <a:prstGeom prst="rect">
                  <a:avLst/>
                </a:prstGeom>
                <a:noFill/>
              </p:spPr>
              <p:txBody>
                <a:bodyPr wrap="square" lIns="0" tIns="45720" rIns="0" bIns="4572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chemeClr val="bg1"/>
                      </a:solidFill>
                      <a:effectLst/>
                      <a:uLnTx/>
                      <a:uFillTx/>
                      <a:latin typeface="Roboton"/>
                    </a:rPr>
                    <a:t>1. Open reporting</a:t>
                  </a:r>
                  <a:endParaRPr lang="en-US" b="1" i="0" u="none" strike="noStrike" kern="0" cap="none" spc="0" normalizeH="0" baseline="0" noProof="1">
                    <a:ln>
                      <a:noFill/>
                    </a:ln>
                    <a:solidFill>
                      <a:schemeClr val="bg1"/>
                    </a:solidFill>
                    <a:effectLst/>
                    <a:uLnTx/>
                    <a:uFillTx/>
                    <a:latin typeface="Roboton"/>
                  </a:endParaRPr>
                </a:p>
              </p:txBody>
            </p:sp>
          </p:grpSp>
        </p:grpSp>
        <p:sp>
          <p:nvSpPr>
            <p:cNvPr id="57" name="Rechteck 56">
              <a:extLst>
                <a:ext uri="{FF2B5EF4-FFF2-40B4-BE49-F238E27FC236}">
                  <a16:creationId xmlns:a16="http://schemas.microsoft.com/office/drawing/2014/main" id="{79258DD1-3757-7842-A6E5-1299B0FFBDF3}"/>
                </a:ext>
              </a:extLst>
            </p:cNvPr>
            <p:cNvSpPr/>
            <p:nvPr/>
          </p:nvSpPr>
          <p:spPr>
            <a:xfrm>
              <a:off x="4011348" y="2160311"/>
              <a:ext cx="4193627" cy="228081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fontAlgn="base">
                <a:buFont typeface="Arial" panose="020B0604020202020204" pitchFamily="34" charset="0"/>
                <a:buChar char="•"/>
              </a:pPr>
              <a:r>
                <a:rPr lang="en-US">
                  <a:solidFill>
                    <a:schemeClr val="tx1"/>
                  </a:solidFill>
                  <a:latin typeface="Roboto"/>
                </a:rPr>
                <a:t>Ideal form of reporting: Concerns raised openly can be easier and quicker for the organization to understand and address, whilst risks of an environment of mistrust are minimized.</a:t>
              </a:r>
            </a:p>
          </p:txBody>
        </p:sp>
      </p:grpSp>
      <p:grpSp>
        <p:nvGrpSpPr>
          <p:cNvPr id="24" name="Gruppieren 23">
            <a:extLst>
              <a:ext uri="{FF2B5EF4-FFF2-40B4-BE49-F238E27FC236}">
                <a16:creationId xmlns:a16="http://schemas.microsoft.com/office/drawing/2014/main" id="{218FEEDF-3542-1A48-9AEA-DF5613AB8987}"/>
              </a:ext>
            </a:extLst>
          </p:cNvPr>
          <p:cNvGrpSpPr/>
          <p:nvPr/>
        </p:nvGrpSpPr>
        <p:grpSpPr>
          <a:xfrm>
            <a:off x="839270" y="1406990"/>
            <a:ext cx="7365705" cy="3158434"/>
            <a:chOff x="839270" y="1402558"/>
            <a:chExt cx="7365705" cy="3158434"/>
          </a:xfrm>
        </p:grpSpPr>
        <p:grpSp>
          <p:nvGrpSpPr>
            <p:cNvPr id="25" name="Gruppieren 24">
              <a:extLst>
                <a:ext uri="{FF2B5EF4-FFF2-40B4-BE49-F238E27FC236}">
                  <a16:creationId xmlns:a16="http://schemas.microsoft.com/office/drawing/2014/main" id="{61AC8E2C-60AC-854F-B315-F8E04A7AB66B}"/>
                </a:ext>
              </a:extLst>
            </p:cNvPr>
            <p:cNvGrpSpPr>
              <a:grpSpLocks noChangeAspect="1"/>
            </p:cNvGrpSpPr>
            <p:nvPr/>
          </p:nvGrpSpPr>
          <p:grpSpPr>
            <a:xfrm>
              <a:off x="839270" y="1402558"/>
              <a:ext cx="6613379" cy="3158434"/>
              <a:chOff x="681616" y="1229209"/>
              <a:chExt cx="7082266" cy="4501181"/>
            </a:xfrm>
          </p:grpSpPr>
          <p:sp>
            <p:nvSpPr>
              <p:cNvPr id="27" name="TextBox 14">
                <a:extLst>
                  <a:ext uri="{FF2B5EF4-FFF2-40B4-BE49-F238E27FC236}">
                    <a16:creationId xmlns:a16="http://schemas.microsoft.com/office/drawing/2014/main" id="{2C89897A-980F-E941-8E5C-8CEFF79F5E17}"/>
                  </a:ext>
                </a:extLst>
              </p:cNvPr>
              <p:cNvSpPr txBox="1"/>
              <p:nvPr/>
            </p:nvSpPr>
            <p:spPr>
              <a:xfrm>
                <a:off x="7008547"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03</a:t>
                </a:r>
              </a:p>
            </p:txBody>
          </p:sp>
          <p:grpSp>
            <p:nvGrpSpPr>
              <p:cNvPr id="30" name="Group 55">
                <a:extLst>
                  <a:ext uri="{FF2B5EF4-FFF2-40B4-BE49-F238E27FC236}">
                    <a16:creationId xmlns:a16="http://schemas.microsoft.com/office/drawing/2014/main" id="{EC275DDD-F391-1345-9C03-B4B4DF49C218}"/>
                  </a:ext>
                </a:extLst>
              </p:cNvPr>
              <p:cNvGrpSpPr/>
              <p:nvPr/>
            </p:nvGrpSpPr>
            <p:grpSpPr>
              <a:xfrm>
                <a:off x="681616" y="1229209"/>
                <a:ext cx="3233430" cy="4501181"/>
                <a:chOff x="681616" y="1321047"/>
                <a:chExt cx="3233430" cy="4501181"/>
              </a:xfrm>
            </p:grpSpPr>
            <p:sp>
              <p:nvSpPr>
                <p:cNvPr id="34" name="Shape">
                  <a:extLst>
                    <a:ext uri="{FF2B5EF4-FFF2-40B4-BE49-F238E27FC236}">
                      <a16:creationId xmlns:a16="http://schemas.microsoft.com/office/drawing/2014/main" id="{0798051A-DAE1-3D43-AB09-FC65844544D0}"/>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5" name="Shape">
                  <a:extLst>
                    <a:ext uri="{FF2B5EF4-FFF2-40B4-BE49-F238E27FC236}">
                      <a16:creationId xmlns:a16="http://schemas.microsoft.com/office/drawing/2014/main" id="{5AE8B7B6-44FD-9446-A5A3-DBB7ABDE1207}"/>
                    </a:ext>
                  </a:extLst>
                </p:cNvPr>
                <p:cNvSpPr/>
                <p:nvPr/>
              </p:nvSpPr>
              <p:spPr>
                <a:xfrm>
                  <a:off x="681616" y="3251448"/>
                  <a:ext cx="3233430" cy="2570780"/>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7" name="TextBox 31">
                  <a:extLst>
                    <a:ext uri="{FF2B5EF4-FFF2-40B4-BE49-F238E27FC236}">
                      <a16:creationId xmlns:a16="http://schemas.microsoft.com/office/drawing/2014/main" id="{91282463-2427-9C4B-9D62-0DB187C77365}"/>
                    </a:ext>
                  </a:extLst>
                </p:cNvPr>
                <p:cNvSpPr txBox="1"/>
                <p:nvPr/>
              </p:nvSpPr>
              <p:spPr>
                <a:xfrm>
                  <a:off x="762069" y="2186116"/>
                  <a:ext cx="1938249" cy="921106"/>
                </a:xfrm>
                <a:prstGeom prst="rect">
                  <a:avLst/>
                </a:prstGeom>
                <a:noFill/>
              </p:spPr>
              <p:txBody>
                <a:bodyPr wrap="square" lIns="0" tIns="45720" rIns="0" bIns="4572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b="1" kern="0" noProof="1">
                      <a:solidFill>
                        <a:schemeClr val="bg1"/>
                      </a:solidFill>
                      <a:latin typeface="Roboto"/>
                    </a:rPr>
                    <a:t>2</a:t>
                  </a:r>
                  <a:r>
                    <a:rPr kumimoji="0" lang="en-US" b="1" i="0" u="none" strike="noStrike" kern="0" cap="none" spc="0" normalizeH="0" baseline="0" noProof="1">
                      <a:ln>
                        <a:noFill/>
                      </a:ln>
                      <a:solidFill>
                        <a:schemeClr val="bg1"/>
                      </a:solidFill>
                      <a:effectLst/>
                      <a:uLnTx/>
                      <a:uFillTx/>
                      <a:latin typeface="Roboto"/>
                    </a:rPr>
                    <a:t>. Confidential reporting</a:t>
                  </a:r>
                  <a:endParaRPr lang="en-US" b="1" i="0" u="none" strike="noStrike" kern="0" cap="none" spc="0" normalizeH="0" baseline="0" noProof="1">
                    <a:ln>
                      <a:noFill/>
                    </a:ln>
                    <a:solidFill>
                      <a:schemeClr val="bg1"/>
                    </a:solidFill>
                    <a:effectLst/>
                    <a:uLnTx/>
                    <a:uFillTx/>
                    <a:latin typeface="Roboto"/>
                  </a:endParaRPr>
                </a:p>
              </p:txBody>
            </p:sp>
          </p:grpSp>
        </p:grpSp>
        <p:sp>
          <p:nvSpPr>
            <p:cNvPr id="26" name="Rechteck 25">
              <a:extLst>
                <a:ext uri="{FF2B5EF4-FFF2-40B4-BE49-F238E27FC236}">
                  <a16:creationId xmlns:a16="http://schemas.microsoft.com/office/drawing/2014/main" id="{0D0FE591-E5BB-E94E-B708-F1A3E4470D29}"/>
                </a:ext>
              </a:extLst>
            </p:cNvPr>
            <p:cNvSpPr/>
            <p:nvPr/>
          </p:nvSpPr>
          <p:spPr>
            <a:xfrm>
              <a:off x="4011348" y="2160311"/>
              <a:ext cx="4193627" cy="228988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fontAlgn="base">
                <a:buFont typeface="Arial" panose="020B0604020202020204" pitchFamily="34" charset="0"/>
                <a:buChar char="•"/>
              </a:pPr>
              <a:r>
                <a:rPr lang="en-US">
                  <a:solidFill>
                    <a:schemeClr val="tx1"/>
                  </a:solidFill>
                  <a:latin typeface="Roboto"/>
                </a:rPr>
                <a:t>Reporters give their name on the condition that it is not revealed without their explicit consent.</a:t>
              </a:r>
            </a:p>
            <a:p>
              <a:pPr marL="285750" indent="-285750" fontAlgn="base">
                <a:buFont typeface="Arial" panose="020B0604020202020204" pitchFamily="34" charset="0"/>
                <a:buChar char="•"/>
              </a:pPr>
              <a:r>
                <a:rPr lang="en-US">
                  <a:solidFill>
                    <a:schemeClr val="tx1"/>
                  </a:solidFill>
                  <a:latin typeface="Roboto"/>
                </a:rPr>
                <a:t>Confidentiality is seen as a cornerstone for any internal complaint mechanism, protecting reporters from potential retaliation.</a:t>
              </a:r>
            </a:p>
          </p:txBody>
        </p:sp>
      </p:grpSp>
      <p:sp>
        <p:nvSpPr>
          <p:cNvPr id="49" name="Textfeld 48">
            <a:extLst>
              <a:ext uri="{FF2B5EF4-FFF2-40B4-BE49-F238E27FC236}">
                <a16:creationId xmlns:a16="http://schemas.microsoft.com/office/drawing/2014/main" id="{2D608E69-7E05-964E-82D4-F813308ABDD5}"/>
              </a:ext>
            </a:extLst>
          </p:cNvPr>
          <p:cNvSpPr txBox="1"/>
          <p:nvPr/>
        </p:nvSpPr>
        <p:spPr>
          <a:xfrm>
            <a:off x="7630510" y="4432668"/>
            <a:ext cx="884840" cy="200055"/>
          </a:xfrm>
          <a:prstGeom prst="rect">
            <a:avLst/>
          </a:prstGeom>
          <a:noFill/>
        </p:spPr>
        <p:txBody>
          <a:bodyPr wrap="square" rtlCol="0">
            <a:spAutoFit/>
          </a:bodyPr>
          <a:lstStyle/>
          <a:p>
            <a:pPr algn="r"/>
            <a:r>
              <a:rPr lang="de-DE" sz="700" err="1">
                <a:latin typeface="Roboto"/>
                <a:cs typeface="Roboto"/>
              </a:rPr>
              <a:t>Khoshabi</a:t>
            </a:r>
            <a:r>
              <a:rPr lang="de-DE" sz="700">
                <a:latin typeface="Roboto"/>
                <a:cs typeface="Roboto"/>
              </a:rPr>
              <a:t> 2017: 9</a:t>
            </a:r>
          </a:p>
        </p:txBody>
      </p:sp>
    </p:spTree>
    <p:extLst>
      <p:ext uri="{BB962C8B-B14F-4D97-AF65-F5344CB8AC3E}">
        <p14:creationId xmlns:p14="http://schemas.microsoft.com/office/powerpoint/2010/main" val="276719221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3A9EE9"/>
            </a:solidFill>
          </a:ln>
        </p:spPr>
        <p:txBody>
          <a:bodyPr vert="horz" lIns="91440" tIns="45720" rIns="91440" bIns="45720" rtlCol="0" anchor="t">
            <a:normAutofit/>
          </a:bodyPr>
          <a:lstStyle/>
          <a:p>
            <a:pPr marL="0" indent="0">
              <a:buNone/>
            </a:pPr>
            <a:endParaRPr lang="de-DE"/>
          </a:p>
        </p:txBody>
      </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25</a:t>
            </a:fld>
            <a:endParaRPr lang="en-US"/>
          </a:p>
        </p:txBody>
      </p:sp>
      <p:sp>
        <p:nvSpPr>
          <p:cNvPr id="5" name="Titel 4"/>
          <p:cNvSpPr>
            <a:spLocks noGrp="1"/>
          </p:cNvSpPr>
          <p:nvPr>
            <p:ph type="title"/>
          </p:nvPr>
        </p:nvSpPr>
        <p:spPr/>
        <p:txBody>
          <a:bodyPr>
            <a:noAutofit/>
          </a:bodyPr>
          <a:lstStyle/>
          <a:p>
            <a:r>
              <a:rPr lang="en-US" sz="2800" b="1"/>
              <a:t>Confidential, anonymous or open reporting? (3)</a:t>
            </a:r>
            <a:endParaRPr lang="de-DE" sz="2800" b="1"/>
          </a:p>
        </p:txBody>
      </p:sp>
      <p:grpSp>
        <p:nvGrpSpPr>
          <p:cNvPr id="54" name="Gruppieren 53">
            <a:extLst>
              <a:ext uri="{FF2B5EF4-FFF2-40B4-BE49-F238E27FC236}">
                <a16:creationId xmlns:a16="http://schemas.microsoft.com/office/drawing/2014/main" id="{BF353D2B-F65A-3346-90B5-A21F82166CAB}"/>
              </a:ext>
            </a:extLst>
          </p:cNvPr>
          <p:cNvGrpSpPr/>
          <p:nvPr/>
        </p:nvGrpSpPr>
        <p:grpSpPr>
          <a:xfrm>
            <a:off x="839270" y="1402558"/>
            <a:ext cx="7365705" cy="3158434"/>
            <a:chOff x="839270" y="1402558"/>
            <a:chExt cx="7365705" cy="3158434"/>
          </a:xfrm>
        </p:grpSpPr>
        <p:grpSp>
          <p:nvGrpSpPr>
            <p:cNvPr id="28" name="Gruppieren 27">
              <a:extLst>
                <a:ext uri="{FF2B5EF4-FFF2-40B4-BE49-F238E27FC236}">
                  <a16:creationId xmlns:a16="http://schemas.microsoft.com/office/drawing/2014/main" id="{0B3F178B-E9CA-2C49-AEC7-AE67722038F3}"/>
                </a:ext>
              </a:extLst>
            </p:cNvPr>
            <p:cNvGrpSpPr>
              <a:grpSpLocks noChangeAspect="1"/>
            </p:cNvGrpSpPr>
            <p:nvPr/>
          </p:nvGrpSpPr>
          <p:grpSpPr>
            <a:xfrm>
              <a:off x="839270" y="1402558"/>
              <a:ext cx="6613379" cy="3158434"/>
              <a:chOff x="681616" y="1229209"/>
              <a:chExt cx="7082266" cy="4501181"/>
            </a:xfrm>
          </p:grpSpPr>
          <p:sp>
            <p:nvSpPr>
              <p:cNvPr id="47" name="TextBox 14">
                <a:extLst>
                  <a:ext uri="{FF2B5EF4-FFF2-40B4-BE49-F238E27FC236}">
                    <a16:creationId xmlns:a16="http://schemas.microsoft.com/office/drawing/2014/main" id="{3DCEC544-B719-394F-9141-7D0CFBFE305D}"/>
                  </a:ext>
                </a:extLst>
              </p:cNvPr>
              <p:cNvSpPr txBox="1"/>
              <p:nvPr/>
            </p:nvSpPr>
            <p:spPr>
              <a:xfrm>
                <a:off x="7008547"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03</a:t>
                </a:r>
              </a:p>
            </p:txBody>
          </p:sp>
          <p:sp>
            <p:nvSpPr>
              <p:cNvPr id="41" name="TextBox 22">
                <a:extLst>
                  <a:ext uri="{FF2B5EF4-FFF2-40B4-BE49-F238E27FC236}">
                    <a16:creationId xmlns:a16="http://schemas.microsoft.com/office/drawing/2014/main" id="{713976DA-F1EE-3A40-9B5D-4E356C72112F}"/>
                  </a:ext>
                </a:extLst>
              </p:cNvPr>
              <p:cNvSpPr txBox="1"/>
              <p:nvPr/>
            </p:nvSpPr>
            <p:spPr>
              <a:xfrm>
                <a:off x="4476766"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02</a:t>
                </a:r>
              </a:p>
            </p:txBody>
          </p:sp>
          <p:grpSp>
            <p:nvGrpSpPr>
              <p:cNvPr id="31" name="Group 55">
                <a:extLst>
                  <a:ext uri="{FF2B5EF4-FFF2-40B4-BE49-F238E27FC236}">
                    <a16:creationId xmlns:a16="http://schemas.microsoft.com/office/drawing/2014/main" id="{EA9F43FD-78ED-B84C-B34F-419C7440E95A}"/>
                  </a:ext>
                </a:extLst>
              </p:cNvPr>
              <p:cNvGrpSpPr/>
              <p:nvPr/>
            </p:nvGrpSpPr>
            <p:grpSpPr>
              <a:xfrm>
                <a:off x="681616" y="1229209"/>
                <a:ext cx="3233430" cy="4501181"/>
                <a:chOff x="681616" y="1321047"/>
                <a:chExt cx="3233430" cy="4501181"/>
              </a:xfrm>
            </p:grpSpPr>
            <p:sp>
              <p:nvSpPr>
                <p:cNvPr id="32" name="Shape">
                  <a:extLst>
                    <a:ext uri="{FF2B5EF4-FFF2-40B4-BE49-F238E27FC236}">
                      <a16:creationId xmlns:a16="http://schemas.microsoft.com/office/drawing/2014/main" id="{40F6A71A-71D4-944F-9575-2DB823A25DAB}"/>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3" name="Shape">
                  <a:extLst>
                    <a:ext uri="{FF2B5EF4-FFF2-40B4-BE49-F238E27FC236}">
                      <a16:creationId xmlns:a16="http://schemas.microsoft.com/office/drawing/2014/main" id="{8F9CE10D-E158-304E-AED8-676E604DF920}"/>
                    </a:ext>
                  </a:extLst>
                </p:cNvPr>
                <p:cNvSpPr/>
                <p:nvPr/>
              </p:nvSpPr>
              <p:spPr>
                <a:xfrm>
                  <a:off x="681616" y="3251448"/>
                  <a:ext cx="3233430" cy="2570780"/>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6" name="TextBox 31">
                  <a:extLst>
                    <a:ext uri="{FF2B5EF4-FFF2-40B4-BE49-F238E27FC236}">
                      <a16:creationId xmlns:a16="http://schemas.microsoft.com/office/drawing/2014/main" id="{E64D0787-92A6-E14C-9CEF-C30BCBFF2DE3}"/>
                    </a:ext>
                  </a:extLst>
                </p:cNvPr>
                <p:cNvSpPr txBox="1"/>
                <p:nvPr/>
              </p:nvSpPr>
              <p:spPr>
                <a:xfrm>
                  <a:off x="762069" y="1396596"/>
                  <a:ext cx="1938249" cy="1710626"/>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prstClr val="white"/>
                      </a:solidFill>
                      <a:effectLst/>
                      <a:uLnTx/>
                      <a:uFillTx/>
                    </a:rPr>
                    <a:t>1. Confidential reporting</a:t>
                  </a:r>
                </a:p>
              </p:txBody>
            </p:sp>
          </p:grpSp>
        </p:grpSp>
        <p:sp>
          <p:nvSpPr>
            <p:cNvPr id="53" name="Rechteck 52">
              <a:extLst>
                <a:ext uri="{FF2B5EF4-FFF2-40B4-BE49-F238E27FC236}">
                  <a16:creationId xmlns:a16="http://schemas.microsoft.com/office/drawing/2014/main" id="{9FBBBF22-1F5E-EE47-8D92-0B7FE8E76907}"/>
                </a:ext>
              </a:extLst>
            </p:cNvPr>
            <p:cNvSpPr/>
            <p:nvPr/>
          </p:nvSpPr>
          <p:spPr>
            <a:xfrm>
              <a:off x="4011348" y="2160311"/>
              <a:ext cx="4193627" cy="210845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a:solidFill>
                    <a:sysClr val="windowText" lastClr="000000"/>
                  </a:solidFill>
                </a:rPr>
                <a:t>Reporters give their name on the condition that it is not revealed without their explicit consent.</a:t>
              </a:r>
            </a:p>
            <a:p>
              <a:pPr marL="285750" indent="-285750" fontAlgn="base">
                <a:buFont typeface="Arial" panose="020B0604020202020204" pitchFamily="34" charset="0"/>
                <a:buChar char="•"/>
              </a:pPr>
              <a:r>
                <a:rPr lang="en-US">
                  <a:solidFill>
                    <a:sysClr val="windowText" lastClr="000000"/>
                  </a:solidFill>
                </a:rPr>
                <a:t>Confidentiality is seen as a cornerstone for any internal complaints mechanism, protecting reporters from potential retaliation.</a:t>
              </a:r>
            </a:p>
          </p:txBody>
        </p:sp>
      </p:grpSp>
      <p:grpSp>
        <p:nvGrpSpPr>
          <p:cNvPr id="55" name="Gruppieren 54">
            <a:extLst>
              <a:ext uri="{FF2B5EF4-FFF2-40B4-BE49-F238E27FC236}">
                <a16:creationId xmlns:a16="http://schemas.microsoft.com/office/drawing/2014/main" id="{702E0A38-55AF-2B41-827A-72F06D16A50B}"/>
              </a:ext>
            </a:extLst>
          </p:cNvPr>
          <p:cNvGrpSpPr/>
          <p:nvPr/>
        </p:nvGrpSpPr>
        <p:grpSpPr>
          <a:xfrm>
            <a:off x="839270" y="1402557"/>
            <a:ext cx="7365705" cy="3158434"/>
            <a:chOff x="839270" y="1402558"/>
            <a:chExt cx="7365705" cy="3158434"/>
          </a:xfrm>
        </p:grpSpPr>
        <p:grpSp>
          <p:nvGrpSpPr>
            <p:cNvPr id="56" name="Gruppieren 55">
              <a:extLst>
                <a:ext uri="{FF2B5EF4-FFF2-40B4-BE49-F238E27FC236}">
                  <a16:creationId xmlns:a16="http://schemas.microsoft.com/office/drawing/2014/main" id="{849DBF87-0DB2-4D49-A24B-D219C580C5DD}"/>
                </a:ext>
              </a:extLst>
            </p:cNvPr>
            <p:cNvGrpSpPr>
              <a:grpSpLocks noChangeAspect="1"/>
            </p:cNvGrpSpPr>
            <p:nvPr/>
          </p:nvGrpSpPr>
          <p:grpSpPr>
            <a:xfrm>
              <a:off x="839270" y="1402558"/>
              <a:ext cx="6613379" cy="3158434"/>
              <a:chOff x="681616" y="1229209"/>
              <a:chExt cx="7082266" cy="4501181"/>
            </a:xfrm>
          </p:grpSpPr>
          <p:sp>
            <p:nvSpPr>
              <p:cNvPr id="58" name="TextBox 14">
                <a:extLst>
                  <a:ext uri="{FF2B5EF4-FFF2-40B4-BE49-F238E27FC236}">
                    <a16:creationId xmlns:a16="http://schemas.microsoft.com/office/drawing/2014/main" id="{7FD7D38C-D79F-DE4D-BB96-DC25F58D26B3}"/>
                  </a:ext>
                </a:extLst>
              </p:cNvPr>
              <p:cNvSpPr txBox="1"/>
              <p:nvPr/>
            </p:nvSpPr>
            <p:spPr>
              <a:xfrm>
                <a:off x="7008547"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03</a:t>
                </a:r>
              </a:p>
            </p:txBody>
          </p:sp>
          <p:sp>
            <p:nvSpPr>
              <p:cNvPr id="59" name="TextBox 22">
                <a:extLst>
                  <a:ext uri="{FF2B5EF4-FFF2-40B4-BE49-F238E27FC236}">
                    <a16:creationId xmlns:a16="http://schemas.microsoft.com/office/drawing/2014/main" id="{103FB4FD-6F4E-6B4E-B751-AEE241006300}"/>
                  </a:ext>
                </a:extLst>
              </p:cNvPr>
              <p:cNvSpPr txBox="1"/>
              <p:nvPr/>
            </p:nvSpPr>
            <p:spPr>
              <a:xfrm>
                <a:off x="4476766"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02</a:t>
                </a:r>
              </a:p>
            </p:txBody>
          </p:sp>
          <p:grpSp>
            <p:nvGrpSpPr>
              <p:cNvPr id="60" name="Group 55">
                <a:extLst>
                  <a:ext uri="{FF2B5EF4-FFF2-40B4-BE49-F238E27FC236}">
                    <a16:creationId xmlns:a16="http://schemas.microsoft.com/office/drawing/2014/main" id="{F22C8486-5654-E446-AFCD-D7F80F1D0A4D}"/>
                  </a:ext>
                </a:extLst>
              </p:cNvPr>
              <p:cNvGrpSpPr/>
              <p:nvPr/>
            </p:nvGrpSpPr>
            <p:grpSpPr>
              <a:xfrm>
                <a:off x="681616" y="1229209"/>
                <a:ext cx="3233430" cy="4501181"/>
                <a:chOff x="681616" y="1321047"/>
                <a:chExt cx="3233430" cy="4501181"/>
              </a:xfrm>
            </p:grpSpPr>
            <p:sp>
              <p:nvSpPr>
                <p:cNvPr id="61" name="Shape">
                  <a:extLst>
                    <a:ext uri="{FF2B5EF4-FFF2-40B4-BE49-F238E27FC236}">
                      <a16:creationId xmlns:a16="http://schemas.microsoft.com/office/drawing/2014/main" id="{EBDDDD21-27EB-0F42-8239-08D955BBBBBC}"/>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62" name="Shape">
                  <a:extLst>
                    <a:ext uri="{FF2B5EF4-FFF2-40B4-BE49-F238E27FC236}">
                      <a16:creationId xmlns:a16="http://schemas.microsoft.com/office/drawing/2014/main" id="{0F97BF51-C021-724E-9C7F-2C2701AE47C9}"/>
                    </a:ext>
                  </a:extLst>
                </p:cNvPr>
                <p:cNvSpPr/>
                <p:nvPr/>
              </p:nvSpPr>
              <p:spPr>
                <a:xfrm>
                  <a:off x="681616" y="3251448"/>
                  <a:ext cx="3233430" cy="2570780"/>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63" name="TextBox 31">
                  <a:extLst>
                    <a:ext uri="{FF2B5EF4-FFF2-40B4-BE49-F238E27FC236}">
                      <a16:creationId xmlns:a16="http://schemas.microsoft.com/office/drawing/2014/main" id="{2DF6C123-49C1-0A41-8A96-8EF1CD9B33C6}"/>
                    </a:ext>
                  </a:extLst>
                </p:cNvPr>
                <p:cNvSpPr txBox="1"/>
                <p:nvPr/>
              </p:nvSpPr>
              <p:spPr>
                <a:xfrm>
                  <a:off x="762069" y="2186116"/>
                  <a:ext cx="1938249" cy="921106"/>
                </a:xfrm>
                <a:prstGeom prst="rect">
                  <a:avLst/>
                </a:prstGeom>
                <a:noFill/>
              </p:spPr>
              <p:txBody>
                <a:bodyPr wrap="square" lIns="0" tIns="45720" rIns="0" bIns="4572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chemeClr val="bg1"/>
                      </a:solidFill>
                      <a:effectLst/>
                      <a:uLnTx/>
                      <a:uFillTx/>
                      <a:latin typeface="Roboton"/>
                    </a:rPr>
                    <a:t>1. Open reporting</a:t>
                  </a:r>
                  <a:endParaRPr lang="en-US" b="1" i="0" u="none" strike="noStrike" kern="0" cap="none" spc="0" normalizeH="0" baseline="0" noProof="1">
                    <a:ln>
                      <a:noFill/>
                    </a:ln>
                    <a:solidFill>
                      <a:schemeClr val="bg1"/>
                    </a:solidFill>
                    <a:effectLst/>
                    <a:uLnTx/>
                    <a:uFillTx/>
                    <a:latin typeface="Roboton"/>
                  </a:endParaRPr>
                </a:p>
              </p:txBody>
            </p:sp>
          </p:grpSp>
        </p:grpSp>
        <p:sp>
          <p:nvSpPr>
            <p:cNvPr id="57" name="Rechteck 56">
              <a:extLst>
                <a:ext uri="{FF2B5EF4-FFF2-40B4-BE49-F238E27FC236}">
                  <a16:creationId xmlns:a16="http://schemas.microsoft.com/office/drawing/2014/main" id="{79258DD1-3757-7842-A6E5-1299B0FFBDF3}"/>
                </a:ext>
              </a:extLst>
            </p:cNvPr>
            <p:cNvSpPr/>
            <p:nvPr/>
          </p:nvSpPr>
          <p:spPr>
            <a:xfrm>
              <a:off x="4011348" y="2160311"/>
              <a:ext cx="4193627" cy="228081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fontAlgn="base">
                <a:buFont typeface="Arial" panose="020B0604020202020204" pitchFamily="34" charset="0"/>
                <a:buChar char="•"/>
              </a:pPr>
              <a:r>
                <a:rPr lang="en-US">
                  <a:solidFill>
                    <a:schemeClr val="tx1"/>
                  </a:solidFill>
                  <a:latin typeface="Roboto"/>
                </a:rPr>
                <a:t>Ideal form of reporting: Concerns raised openly can be easier and quicker for the organization to understand and address, whilst risks of an environment of mistrust are minimized.</a:t>
              </a:r>
            </a:p>
          </p:txBody>
        </p:sp>
      </p:grpSp>
      <p:grpSp>
        <p:nvGrpSpPr>
          <p:cNvPr id="24" name="Gruppieren 23">
            <a:extLst>
              <a:ext uri="{FF2B5EF4-FFF2-40B4-BE49-F238E27FC236}">
                <a16:creationId xmlns:a16="http://schemas.microsoft.com/office/drawing/2014/main" id="{218FEEDF-3542-1A48-9AEA-DF5613AB8987}"/>
              </a:ext>
            </a:extLst>
          </p:cNvPr>
          <p:cNvGrpSpPr/>
          <p:nvPr/>
        </p:nvGrpSpPr>
        <p:grpSpPr>
          <a:xfrm>
            <a:off x="839270" y="1406990"/>
            <a:ext cx="7365705" cy="3158434"/>
            <a:chOff x="839270" y="1402558"/>
            <a:chExt cx="7365705" cy="3158434"/>
          </a:xfrm>
        </p:grpSpPr>
        <p:grpSp>
          <p:nvGrpSpPr>
            <p:cNvPr id="25" name="Gruppieren 24">
              <a:extLst>
                <a:ext uri="{FF2B5EF4-FFF2-40B4-BE49-F238E27FC236}">
                  <a16:creationId xmlns:a16="http://schemas.microsoft.com/office/drawing/2014/main" id="{61AC8E2C-60AC-854F-B315-F8E04A7AB66B}"/>
                </a:ext>
              </a:extLst>
            </p:cNvPr>
            <p:cNvGrpSpPr>
              <a:grpSpLocks noChangeAspect="1"/>
            </p:cNvGrpSpPr>
            <p:nvPr/>
          </p:nvGrpSpPr>
          <p:grpSpPr>
            <a:xfrm>
              <a:off x="839270" y="1402558"/>
              <a:ext cx="6613379" cy="3158434"/>
              <a:chOff x="681616" y="1229209"/>
              <a:chExt cx="7082266" cy="4501181"/>
            </a:xfrm>
          </p:grpSpPr>
          <p:sp>
            <p:nvSpPr>
              <p:cNvPr id="27" name="TextBox 14">
                <a:extLst>
                  <a:ext uri="{FF2B5EF4-FFF2-40B4-BE49-F238E27FC236}">
                    <a16:creationId xmlns:a16="http://schemas.microsoft.com/office/drawing/2014/main" id="{2C89897A-980F-E941-8E5C-8CEFF79F5E17}"/>
                  </a:ext>
                </a:extLst>
              </p:cNvPr>
              <p:cNvSpPr txBox="1"/>
              <p:nvPr/>
            </p:nvSpPr>
            <p:spPr>
              <a:xfrm>
                <a:off x="7008547" y="1347927"/>
                <a:ext cx="755335" cy="76944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rPr>
                  <a:t>03</a:t>
                </a:r>
              </a:p>
            </p:txBody>
          </p:sp>
          <p:grpSp>
            <p:nvGrpSpPr>
              <p:cNvPr id="30" name="Group 55">
                <a:extLst>
                  <a:ext uri="{FF2B5EF4-FFF2-40B4-BE49-F238E27FC236}">
                    <a16:creationId xmlns:a16="http://schemas.microsoft.com/office/drawing/2014/main" id="{EC275DDD-F391-1345-9C03-B4B4DF49C218}"/>
                  </a:ext>
                </a:extLst>
              </p:cNvPr>
              <p:cNvGrpSpPr/>
              <p:nvPr/>
            </p:nvGrpSpPr>
            <p:grpSpPr>
              <a:xfrm>
                <a:off x="681616" y="1229209"/>
                <a:ext cx="3233430" cy="4501181"/>
                <a:chOff x="681616" y="1321047"/>
                <a:chExt cx="3233430" cy="4501181"/>
              </a:xfrm>
            </p:grpSpPr>
            <p:sp>
              <p:nvSpPr>
                <p:cNvPr id="34" name="Shape">
                  <a:extLst>
                    <a:ext uri="{FF2B5EF4-FFF2-40B4-BE49-F238E27FC236}">
                      <a16:creationId xmlns:a16="http://schemas.microsoft.com/office/drawing/2014/main" id="{0798051A-DAE1-3D43-AB09-FC65844544D0}"/>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5" name="Shape">
                  <a:extLst>
                    <a:ext uri="{FF2B5EF4-FFF2-40B4-BE49-F238E27FC236}">
                      <a16:creationId xmlns:a16="http://schemas.microsoft.com/office/drawing/2014/main" id="{5AE8B7B6-44FD-9446-A5A3-DBB7ABDE1207}"/>
                    </a:ext>
                  </a:extLst>
                </p:cNvPr>
                <p:cNvSpPr/>
                <p:nvPr/>
              </p:nvSpPr>
              <p:spPr>
                <a:xfrm>
                  <a:off x="681616" y="3251448"/>
                  <a:ext cx="3233430" cy="2570780"/>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37" name="TextBox 31">
                  <a:extLst>
                    <a:ext uri="{FF2B5EF4-FFF2-40B4-BE49-F238E27FC236}">
                      <a16:creationId xmlns:a16="http://schemas.microsoft.com/office/drawing/2014/main" id="{91282463-2427-9C4B-9D62-0DB187C77365}"/>
                    </a:ext>
                  </a:extLst>
                </p:cNvPr>
                <p:cNvSpPr txBox="1"/>
                <p:nvPr/>
              </p:nvSpPr>
              <p:spPr>
                <a:xfrm>
                  <a:off x="762069" y="2186116"/>
                  <a:ext cx="1938249" cy="921106"/>
                </a:xfrm>
                <a:prstGeom prst="rect">
                  <a:avLst/>
                </a:prstGeom>
                <a:noFill/>
              </p:spPr>
              <p:txBody>
                <a:bodyPr wrap="square" lIns="0" tIns="45720" rIns="0" bIns="4572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b="1" kern="0" noProof="1">
                      <a:solidFill>
                        <a:schemeClr val="bg1"/>
                      </a:solidFill>
                      <a:latin typeface="Roboto"/>
                    </a:rPr>
                    <a:t>2</a:t>
                  </a:r>
                  <a:r>
                    <a:rPr kumimoji="0" lang="en-US" b="1" i="0" u="none" strike="noStrike" kern="0" cap="none" spc="0" normalizeH="0" baseline="0" noProof="1">
                      <a:ln>
                        <a:noFill/>
                      </a:ln>
                      <a:solidFill>
                        <a:schemeClr val="bg1"/>
                      </a:solidFill>
                      <a:effectLst/>
                      <a:uLnTx/>
                      <a:uFillTx/>
                      <a:latin typeface="Roboto"/>
                    </a:rPr>
                    <a:t>. Confidential reporting</a:t>
                  </a:r>
                  <a:endParaRPr lang="en-US" b="1" i="0" u="none" strike="noStrike" kern="0" cap="none" spc="0" normalizeH="0" baseline="0" noProof="1">
                    <a:ln>
                      <a:noFill/>
                    </a:ln>
                    <a:solidFill>
                      <a:schemeClr val="bg1"/>
                    </a:solidFill>
                    <a:effectLst/>
                    <a:uLnTx/>
                    <a:uFillTx/>
                    <a:latin typeface="Roboto"/>
                  </a:endParaRPr>
                </a:p>
              </p:txBody>
            </p:sp>
          </p:grpSp>
        </p:grpSp>
        <p:sp>
          <p:nvSpPr>
            <p:cNvPr id="26" name="Rechteck 25">
              <a:extLst>
                <a:ext uri="{FF2B5EF4-FFF2-40B4-BE49-F238E27FC236}">
                  <a16:creationId xmlns:a16="http://schemas.microsoft.com/office/drawing/2014/main" id="{0D0FE591-E5BB-E94E-B708-F1A3E4470D29}"/>
                </a:ext>
              </a:extLst>
            </p:cNvPr>
            <p:cNvSpPr/>
            <p:nvPr/>
          </p:nvSpPr>
          <p:spPr>
            <a:xfrm>
              <a:off x="4011348" y="2160311"/>
              <a:ext cx="4193627" cy="228988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fontAlgn="base">
                <a:buFont typeface="Arial" panose="020B0604020202020204" pitchFamily="34" charset="0"/>
                <a:buChar char="•"/>
              </a:pPr>
              <a:r>
                <a:rPr lang="en-US">
                  <a:solidFill>
                    <a:schemeClr val="tx1"/>
                  </a:solidFill>
                  <a:latin typeface="Roboto"/>
                </a:rPr>
                <a:t>Reporters give their name on the condition that it is not revealed without their explicit consent.</a:t>
              </a:r>
            </a:p>
            <a:p>
              <a:pPr marL="285750" indent="-285750" fontAlgn="base">
                <a:buFont typeface="Arial" panose="020B0604020202020204" pitchFamily="34" charset="0"/>
                <a:buChar char="•"/>
              </a:pPr>
              <a:r>
                <a:rPr lang="en-US">
                  <a:solidFill>
                    <a:schemeClr val="tx1"/>
                  </a:solidFill>
                  <a:latin typeface="Roboto"/>
                </a:rPr>
                <a:t>Confidentiality is seen as a cornerstone for any internal complaints mechanism, protecting reporters from potential retaliation.</a:t>
              </a:r>
            </a:p>
          </p:txBody>
        </p:sp>
      </p:grpSp>
      <p:grpSp>
        <p:nvGrpSpPr>
          <p:cNvPr id="38" name="Gruppieren 37">
            <a:extLst>
              <a:ext uri="{FF2B5EF4-FFF2-40B4-BE49-F238E27FC236}">
                <a16:creationId xmlns:a16="http://schemas.microsoft.com/office/drawing/2014/main" id="{74508ED3-CD46-F643-8FF1-9CD253D512BE}"/>
              </a:ext>
            </a:extLst>
          </p:cNvPr>
          <p:cNvGrpSpPr/>
          <p:nvPr/>
        </p:nvGrpSpPr>
        <p:grpSpPr>
          <a:xfrm>
            <a:off x="839270" y="1406988"/>
            <a:ext cx="7365705" cy="3158434"/>
            <a:chOff x="839270" y="1402558"/>
            <a:chExt cx="7365705" cy="3158434"/>
          </a:xfrm>
        </p:grpSpPr>
        <p:grpSp>
          <p:nvGrpSpPr>
            <p:cNvPr id="44" name="Group 55">
              <a:extLst>
                <a:ext uri="{FF2B5EF4-FFF2-40B4-BE49-F238E27FC236}">
                  <a16:creationId xmlns:a16="http://schemas.microsoft.com/office/drawing/2014/main" id="{1410F950-3F19-6144-895B-2C3493C55DBD}"/>
                </a:ext>
              </a:extLst>
            </p:cNvPr>
            <p:cNvGrpSpPr/>
            <p:nvPr/>
          </p:nvGrpSpPr>
          <p:grpSpPr>
            <a:xfrm>
              <a:off x="839270" y="1402558"/>
              <a:ext cx="3019358" cy="3158434"/>
              <a:chOff x="681616" y="1321047"/>
              <a:chExt cx="3233430" cy="4501181"/>
            </a:xfrm>
          </p:grpSpPr>
          <p:sp>
            <p:nvSpPr>
              <p:cNvPr id="45" name="Shape">
                <a:extLst>
                  <a:ext uri="{FF2B5EF4-FFF2-40B4-BE49-F238E27FC236}">
                    <a16:creationId xmlns:a16="http://schemas.microsoft.com/office/drawing/2014/main" id="{2D687A4A-8EDE-8747-8028-6C96B8D4738D}"/>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46" name="Shape">
                <a:extLst>
                  <a:ext uri="{FF2B5EF4-FFF2-40B4-BE49-F238E27FC236}">
                    <a16:creationId xmlns:a16="http://schemas.microsoft.com/office/drawing/2014/main" id="{DDF2C9D5-8EA6-F44B-B6D7-5531CC5D0C36}"/>
                  </a:ext>
                </a:extLst>
              </p:cNvPr>
              <p:cNvSpPr/>
              <p:nvPr/>
            </p:nvSpPr>
            <p:spPr>
              <a:xfrm>
                <a:off x="681616" y="3251448"/>
                <a:ext cx="3233430" cy="2570780"/>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prstClr val="white"/>
                  </a:solidFill>
                  <a:effectLst/>
                  <a:uLnTx/>
                  <a:uFillTx/>
                </a:endParaRPr>
              </a:p>
            </p:txBody>
          </p:sp>
          <p:sp>
            <p:nvSpPr>
              <p:cNvPr id="48" name="TextBox 31">
                <a:extLst>
                  <a:ext uri="{FF2B5EF4-FFF2-40B4-BE49-F238E27FC236}">
                    <a16:creationId xmlns:a16="http://schemas.microsoft.com/office/drawing/2014/main" id="{7C49DF9E-BA56-314D-A0AF-DA0AF248C75A}"/>
                  </a:ext>
                </a:extLst>
              </p:cNvPr>
              <p:cNvSpPr txBox="1"/>
              <p:nvPr/>
            </p:nvSpPr>
            <p:spPr>
              <a:xfrm>
                <a:off x="762069" y="2186116"/>
                <a:ext cx="1938249" cy="921106"/>
              </a:xfrm>
              <a:prstGeom prst="rect">
                <a:avLst/>
              </a:prstGeom>
              <a:noFill/>
            </p:spPr>
            <p:txBody>
              <a:bodyPr wrap="square" lIns="0" tIns="45720" rIns="0" bIns="4572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chemeClr val="bg1"/>
                    </a:solidFill>
                    <a:effectLst/>
                    <a:uLnTx/>
                    <a:uFillTx/>
                    <a:latin typeface="Roboto"/>
                  </a:rPr>
                  <a:t>3. Anonymuous reporting</a:t>
                </a:r>
                <a:endParaRPr lang="en-US" b="1" i="0" u="none" strike="noStrike" kern="0" cap="none" spc="0" normalizeH="0" baseline="0" noProof="1">
                  <a:ln>
                    <a:noFill/>
                  </a:ln>
                  <a:solidFill>
                    <a:schemeClr val="bg1"/>
                  </a:solidFill>
                  <a:effectLst/>
                  <a:uLnTx/>
                  <a:uFillTx/>
                  <a:latin typeface="Roboto"/>
                </a:endParaRPr>
              </a:p>
            </p:txBody>
          </p:sp>
        </p:grpSp>
        <p:sp>
          <p:nvSpPr>
            <p:cNvPr id="40" name="Rechteck 39">
              <a:extLst>
                <a:ext uri="{FF2B5EF4-FFF2-40B4-BE49-F238E27FC236}">
                  <a16:creationId xmlns:a16="http://schemas.microsoft.com/office/drawing/2014/main" id="{B0A8855C-8660-9E4C-907D-64CB4C3101F1}"/>
                </a:ext>
              </a:extLst>
            </p:cNvPr>
            <p:cNvSpPr/>
            <p:nvPr/>
          </p:nvSpPr>
          <p:spPr>
            <a:xfrm>
              <a:off x="4011348" y="2160311"/>
              <a:ext cx="4193627" cy="228988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fontAlgn="base">
                <a:buFont typeface="Arial" panose="020B0604020202020204" pitchFamily="34" charset="0"/>
                <a:buChar char="•"/>
              </a:pPr>
              <a:r>
                <a:rPr lang="en-US">
                  <a:solidFill>
                    <a:schemeClr val="tx1"/>
                  </a:solidFill>
                  <a:latin typeface="Roboto"/>
                </a:rPr>
                <a:t>This is often criticized for lack of detail which would allow to trace the disclosure back to the reporter.</a:t>
              </a:r>
            </a:p>
            <a:p>
              <a:pPr marL="285750" indent="-285750" fontAlgn="base">
                <a:buFont typeface="Arial" panose="020B0604020202020204" pitchFamily="34" charset="0"/>
                <a:buChar char="•"/>
              </a:pPr>
              <a:r>
                <a:rPr lang="en-US">
                  <a:solidFill>
                    <a:schemeClr val="tx1"/>
                  </a:solidFill>
                  <a:latin typeface="Roboto"/>
                </a:rPr>
                <a:t>Organizations should outline limitations and try to ensure full protection if identity is revealed.</a:t>
              </a:r>
            </a:p>
          </p:txBody>
        </p:sp>
      </p:grpSp>
      <p:sp>
        <p:nvSpPr>
          <p:cNvPr id="49" name="Textfeld 48">
            <a:extLst>
              <a:ext uri="{FF2B5EF4-FFF2-40B4-BE49-F238E27FC236}">
                <a16:creationId xmlns:a16="http://schemas.microsoft.com/office/drawing/2014/main" id="{2D608E69-7E05-964E-82D4-F813308ABDD5}"/>
              </a:ext>
            </a:extLst>
          </p:cNvPr>
          <p:cNvSpPr txBox="1"/>
          <p:nvPr/>
        </p:nvSpPr>
        <p:spPr>
          <a:xfrm>
            <a:off x="7630510" y="4432668"/>
            <a:ext cx="884840" cy="200055"/>
          </a:xfrm>
          <a:prstGeom prst="rect">
            <a:avLst/>
          </a:prstGeom>
          <a:noFill/>
        </p:spPr>
        <p:txBody>
          <a:bodyPr wrap="square" rtlCol="0">
            <a:spAutoFit/>
          </a:bodyPr>
          <a:lstStyle/>
          <a:p>
            <a:pPr algn="r"/>
            <a:r>
              <a:rPr lang="de-DE" sz="700" err="1">
                <a:latin typeface="Roboto"/>
                <a:cs typeface="Roboto"/>
              </a:rPr>
              <a:t>Khoshabi</a:t>
            </a:r>
            <a:r>
              <a:rPr lang="de-DE" sz="700">
                <a:latin typeface="Roboto"/>
                <a:cs typeface="Roboto"/>
              </a:rPr>
              <a:t> 2017: 9</a:t>
            </a:r>
          </a:p>
        </p:txBody>
      </p:sp>
    </p:spTree>
    <p:extLst>
      <p:ext uri="{BB962C8B-B14F-4D97-AF65-F5344CB8AC3E}">
        <p14:creationId xmlns:p14="http://schemas.microsoft.com/office/powerpoint/2010/main" val="129065244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10 – Whistleblowing</a:t>
            </a:r>
            <a:endParaRPr lang="en-US"/>
          </a:p>
        </p:txBody>
      </p:sp>
      <p:grpSp>
        <p:nvGrpSpPr>
          <p:cNvPr id="10" name="Gruppierung 9"/>
          <p:cNvGrpSpPr/>
          <p:nvPr/>
        </p:nvGrpSpPr>
        <p:grpSpPr>
          <a:xfrm>
            <a:off x="5055268" y="168688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solidFill>
                  <a:latin typeface="Roboto"/>
                  <a:cs typeface="Roboto"/>
                </a:rPr>
                <a:t>Practical</a:t>
              </a:r>
              <a:r>
                <a:rPr lang="de-DE" altLang="ko-KR" sz="1600" b="1">
                  <a:solidFill>
                    <a:schemeClr val="bg1"/>
                  </a:solidFill>
                  <a:latin typeface="Roboto"/>
                  <a:cs typeface="Roboto"/>
                </a:rPr>
                <a:t> </a:t>
              </a:r>
              <a:r>
                <a:rPr lang="de-DE" altLang="ko-KR" sz="1600" b="1" err="1">
                  <a:solidFill>
                    <a:schemeClr val="bg1"/>
                  </a:solidFill>
                  <a:latin typeface="Roboto"/>
                  <a:cs typeface="Roboto"/>
                </a:rPr>
                <a:t>examples</a:t>
              </a:r>
              <a:endParaRPr lang="ko-KR" altLang="en-US" sz="1200" b="1">
                <a:solidFill>
                  <a:schemeClr val="bg1"/>
                </a:solidFill>
                <a:latin typeface="Roboto"/>
                <a:cs typeface="Roboto"/>
              </a:endParaRPr>
            </a:p>
          </p:txBody>
        </p:sp>
      </p:grpSp>
      <p:grpSp>
        <p:nvGrpSpPr>
          <p:cNvPr id="7" name="Gruppierung 6"/>
          <p:cNvGrpSpPr/>
          <p:nvPr/>
        </p:nvGrpSpPr>
        <p:grpSpPr>
          <a:xfrm>
            <a:off x="1532859" y="1678066"/>
            <a:ext cx="3472803" cy="461665"/>
            <a:chOff x="1593920" y="1719947"/>
            <a:chExt cx="3472803"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Types of reporting </a:t>
              </a:r>
              <a:endParaRPr lang="en-US" altLang="ko-KR" sz="12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830997"/>
            <a:chOff x="5028571" y="636207"/>
            <a:chExt cx="3488205" cy="830997"/>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How to protect whistleblowers and to promote the mechanism</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is whistleblowing and why is it important?</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2718014"/>
            <a:ext cx="3472803" cy="461665"/>
            <a:chOff x="1593920" y="1809059"/>
            <a:chExt cx="3472803" cy="46166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Activity: Quiz</a:t>
              </a:r>
              <a:endParaRPr lang="en-US" altLang="ko-KR" sz="12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5D16F60F-4F0D-774A-8EDD-8BFED5ABE0A6}"/>
              </a:ext>
            </a:extLst>
          </p:cNvPr>
          <p:cNvSpPr>
            <a:spLocks noGrp="1"/>
          </p:cNvSpPr>
          <p:nvPr>
            <p:ph type="sldNum" sz="quarter" idx="12"/>
          </p:nvPr>
        </p:nvSpPr>
        <p:spPr/>
        <p:txBody>
          <a:bodyPr/>
          <a:lstStyle/>
          <a:p>
            <a:fld id="{961E0DA8-AC27-403E-90E8-404BCA9BAC80}" type="slidenum">
              <a:rPr lang="en-US" smtClean="0"/>
              <a:pPr/>
              <a:t>26</a:t>
            </a:fld>
            <a:endParaRPr lang="en-US"/>
          </a:p>
        </p:txBody>
      </p:sp>
    </p:spTree>
    <p:extLst>
      <p:ext uri="{BB962C8B-B14F-4D97-AF65-F5344CB8AC3E}">
        <p14:creationId xmlns:p14="http://schemas.microsoft.com/office/powerpoint/2010/main" val="56686501"/>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fontScale="90000"/>
          </a:bodyPr>
          <a:lstStyle/>
          <a:p>
            <a:r>
              <a:rPr lang="de-DE" sz="4400" err="1">
                <a:solidFill>
                  <a:srgbClr val="000000"/>
                </a:solidFill>
              </a:rPr>
              <a:t>Practical</a:t>
            </a:r>
            <a:r>
              <a:rPr lang="de-DE" sz="4400">
                <a:solidFill>
                  <a:srgbClr val="000000"/>
                </a:solidFill>
              </a:rPr>
              <a:t> </a:t>
            </a:r>
            <a:r>
              <a:rPr lang="de-DE" sz="4400" err="1">
                <a:solidFill>
                  <a:srgbClr val="000000"/>
                </a:solidFill>
              </a:rPr>
              <a:t>examples</a:t>
            </a:r>
            <a:endParaRPr lang="de-DE" sz="4400">
              <a:solidFill>
                <a:srgbClr val="000000"/>
              </a:solidFill>
            </a:endParaRPr>
          </a:p>
        </p:txBody>
      </p:sp>
      <p:sp>
        <p:nvSpPr>
          <p:cNvPr id="4" name="Fußzeilenplatzhalter 3"/>
          <p:cNvSpPr>
            <a:spLocks noGrp="1"/>
          </p:cNvSpPr>
          <p:nvPr>
            <p:ph type="ftr" sz="quarter" idx="3"/>
          </p:nvPr>
        </p:nvSpPr>
        <p:spPr/>
        <p:txBody>
          <a:bodyPr/>
          <a:lstStyle/>
          <a:p>
            <a:r>
              <a:rPr lang="en-US" b="1"/>
              <a:t>Module 10 – Whistleblowing</a:t>
            </a:r>
            <a:endParaRPr lang="en-US"/>
          </a:p>
        </p:txBody>
      </p:sp>
      <p:grpSp>
        <p:nvGrpSpPr>
          <p:cNvPr id="314" name="Gruppierung 313"/>
          <p:cNvGrpSpPr/>
          <p:nvPr/>
        </p:nvGrpSpPr>
        <p:grpSpPr>
          <a:xfrm>
            <a:off x="1490400" y="644418"/>
            <a:ext cx="7056000" cy="4006781"/>
            <a:chOff x="1490400" y="644418"/>
            <a:chExt cx="7056000" cy="4006781"/>
          </a:xfrm>
        </p:grpSpPr>
        <p:sp>
          <p:nvSpPr>
            <p:cNvPr id="10" name="Google Shape;32;p7"/>
            <p:cNvSpPr/>
            <p:nvPr/>
          </p:nvSpPr>
          <p:spPr>
            <a:xfrm>
              <a:off x="7745337" y="2902990"/>
              <a:ext cx="56176" cy="110636"/>
            </a:xfrm>
            <a:custGeom>
              <a:avLst/>
              <a:gdLst/>
              <a:ahLst/>
              <a:cxnLst/>
              <a:rect l="l" t="t" r="r" b="b"/>
              <a:pathLst>
                <a:path w="2275" h="3943" extrusionOk="0">
                  <a:moveTo>
                    <a:pt x="1213" y="1"/>
                  </a:moveTo>
                  <a:lnTo>
                    <a:pt x="455" y="759"/>
                  </a:lnTo>
                  <a:lnTo>
                    <a:pt x="304" y="1062"/>
                  </a:lnTo>
                  <a:lnTo>
                    <a:pt x="0" y="3184"/>
                  </a:lnTo>
                  <a:lnTo>
                    <a:pt x="304" y="3639"/>
                  </a:lnTo>
                  <a:lnTo>
                    <a:pt x="1516" y="3942"/>
                  </a:lnTo>
                  <a:lnTo>
                    <a:pt x="1971" y="3488"/>
                  </a:lnTo>
                  <a:lnTo>
                    <a:pt x="1820" y="1820"/>
                  </a:lnTo>
                  <a:lnTo>
                    <a:pt x="2274" y="1062"/>
                  </a:lnTo>
                  <a:lnTo>
                    <a:pt x="2274" y="456"/>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p7"/>
            <p:cNvSpPr/>
            <p:nvPr/>
          </p:nvSpPr>
          <p:spPr>
            <a:xfrm>
              <a:off x="7487049" y="2652059"/>
              <a:ext cx="86129" cy="93604"/>
            </a:xfrm>
            <a:custGeom>
              <a:avLst/>
              <a:gdLst/>
              <a:ahLst/>
              <a:cxnLst/>
              <a:rect l="l" t="t" r="r" b="b"/>
              <a:pathLst>
                <a:path w="3488" h="3336" extrusionOk="0">
                  <a:moveTo>
                    <a:pt x="2729" y="0"/>
                  </a:moveTo>
                  <a:lnTo>
                    <a:pt x="1" y="2426"/>
                  </a:lnTo>
                  <a:lnTo>
                    <a:pt x="304" y="3184"/>
                  </a:lnTo>
                  <a:lnTo>
                    <a:pt x="1213" y="3335"/>
                  </a:lnTo>
                  <a:lnTo>
                    <a:pt x="1668" y="3335"/>
                  </a:lnTo>
                  <a:lnTo>
                    <a:pt x="3336" y="1819"/>
                  </a:lnTo>
                  <a:lnTo>
                    <a:pt x="3487" y="1516"/>
                  </a:lnTo>
                  <a:lnTo>
                    <a:pt x="3487" y="303"/>
                  </a:lnTo>
                  <a:lnTo>
                    <a:pt x="27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p7"/>
            <p:cNvSpPr/>
            <p:nvPr/>
          </p:nvSpPr>
          <p:spPr>
            <a:xfrm>
              <a:off x="7535719" y="2937025"/>
              <a:ext cx="179690" cy="238220"/>
            </a:xfrm>
            <a:custGeom>
              <a:avLst/>
              <a:gdLst/>
              <a:ahLst/>
              <a:cxnLst/>
              <a:rect l="l" t="t" r="r" b="b"/>
              <a:pathLst>
                <a:path w="7277" h="8490" extrusionOk="0">
                  <a:moveTo>
                    <a:pt x="2577" y="1"/>
                  </a:moveTo>
                  <a:lnTo>
                    <a:pt x="910" y="1517"/>
                  </a:lnTo>
                  <a:lnTo>
                    <a:pt x="758" y="1820"/>
                  </a:lnTo>
                  <a:lnTo>
                    <a:pt x="910" y="3942"/>
                  </a:lnTo>
                  <a:lnTo>
                    <a:pt x="152" y="5003"/>
                  </a:lnTo>
                  <a:lnTo>
                    <a:pt x="0" y="5306"/>
                  </a:lnTo>
                  <a:lnTo>
                    <a:pt x="607" y="8187"/>
                  </a:lnTo>
                  <a:lnTo>
                    <a:pt x="1213" y="8490"/>
                  </a:lnTo>
                  <a:lnTo>
                    <a:pt x="2274" y="8187"/>
                  </a:lnTo>
                  <a:lnTo>
                    <a:pt x="2577" y="7732"/>
                  </a:lnTo>
                  <a:lnTo>
                    <a:pt x="2274" y="5913"/>
                  </a:lnTo>
                  <a:lnTo>
                    <a:pt x="2577" y="6671"/>
                  </a:lnTo>
                  <a:lnTo>
                    <a:pt x="2881" y="6974"/>
                  </a:lnTo>
                  <a:lnTo>
                    <a:pt x="4245" y="7429"/>
                  </a:lnTo>
                  <a:lnTo>
                    <a:pt x="4851" y="6974"/>
                  </a:lnTo>
                  <a:lnTo>
                    <a:pt x="4851" y="5913"/>
                  </a:lnTo>
                  <a:lnTo>
                    <a:pt x="4851" y="5761"/>
                  </a:lnTo>
                  <a:lnTo>
                    <a:pt x="4245" y="4397"/>
                  </a:lnTo>
                  <a:lnTo>
                    <a:pt x="5306" y="3336"/>
                  </a:lnTo>
                  <a:lnTo>
                    <a:pt x="5003" y="2578"/>
                  </a:lnTo>
                  <a:lnTo>
                    <a:pt x="3032" y="2729"/>
                  </a:lnTo>
                  <a:lnTo>
                    <a:pt x="2881" y="2578"/>
                  </a:lnTo>
                  <a:lnTo>
                    <a:pt x="3335" y="1971"/>
                  </a:lnTo>
                  <a:lnTo>
                    <a:pt x="4700" y="2578"/>
                  </a:lnTo>
                  <a:lnTo>
                    <a:pt x="5003" y="2578"/>
                  </a:lnTo>
                  <a:lnTo>
                    <a:pt x="5761" y="2426"/>
                  </a:lnTo>
                  <a:lnTo>
                    <a:pt x="6064" y="2275"/>
                  </a:lnTo>
                  <a:lnTo>
                    <a:pt x="7277" y="759"/>
                  </a:lnTo>
                  <a:lnTo>
                    <a:pt x="6974" y="152"/>
                  </a:lnTo>
                  <a:lnTo>
                    <a:pt x="5912" y="1"/>
                  </a:lnTo>
                  <a:lnTo>
                    <a:pt x="5609" y="152"/>
                  </a:lnTo>
                  <a:lnTo>
                    <a:pt x="5154" y="455"/>
                  </a:lnTo>
                  <a:lnTo>
                    <a:pt x="28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p7"/>
            <p:cNvSpPr/>
            <p:nvPr/>
          </p:nvSpPr>
          <p:spPr>
            <a:xfrm>
              <a:off x="3309601" y="686927"/>
              <a:ext cx="112328" cy="72336"/>
            </a:xfrm>
            <a:custGeom>
              <a:avLst/>
              <a:gdLst/>
              <a:ahLst/>
              <a:cxnLst/>
              <a:rect l="l" t="t" r="r" b="b"/>
              <a:pathLst>
                <a:path w="4549" h="2578" extrusionOk="0">
                  <a:moveTo>
                    <a:pt x="3032" y="1"/>
                  </a:moveTo>
                  <a:lnTo>
                    <a:pt x="0" y="1214"/>
                  </a:lnTo>
                  <a:lnTo>
                    <a:pt x="0" y="2123"/>
                  </a:lnTo>
                  <a:lnTo>
                    <a:pt x="2729" y="2578"/>
                  </a:lnTo>
                  <a:lnTo>
                    <a:pt x="3032" y="2578"/>
                  </a:lnTo>
                  <a:lnTo>
                    <a:pt x="4548" y="1668"/>
                  </a:lnTo>
                  <a:lnTo>
                    <a:pt x="4548" y="910"/>
                  </a:lnTo>
                  <a:lnTo>
                    <a:pt x="3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p7"/>
            <p:cNvSpPr/>
            <p:nvPr/>
          </p:nvSpPr>
          <p:spPr>
            <a:xfrm>
              <a:off x="7752819" y="3064637"/>
              <a:ext cx="82376" cy="51067"/>
            </a:xfrm>
            <a:custGeom>
              <a:avLst/>
              <a:gdLst/>
              <a:ahLst/>
              <a:cxnLst/>
              <a:rect l="l" t="t" r="r" b="b"/>
              <a:pathLst>
                <a:path w="3336" h="1820" extrusionOk="0">
                  <a:moveTo>
                    <a:pt x="607" y="0"/>
                  </a:moveTo>
                  <a:lnTo>
                    <a:pt x="304" y="304"/>
                  </a:lnTo>
                  <a:lnTo>
                    <a:pt x="1" y="1213"/>
                  </a:lnTo>
                  <a:lnTo>
                    <a:pt x="455" y="1820"/>
                  </a:lnTo>
                  <a:lnTo>
                    <a:pt x="3032" y="1516"/>
                  </a:lnTo>
                  <a:lnTo>
                    <a:pt x="3336" y="1062"/>
                  </a:lnTo>
                  <a:lnTo>
                    <a:pt x="3336" y="455"/>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p7"/>
            <p:cNvSpPr/>
            <p:nvPr/>
          </p:nvSpPr>
          <p:spPr>
            <a:xfrm>
              <a:off x="7767783" y="1639723"/>
              <a:ext cx="119810" cy="127640"/>
            </a:xfrm>
            <a:custGeom>
              <a:avLst/>
              <a:gdLst/>
              <a:ahLst/>
              <a:cxnLst/>
              <a:rect l="l" t="t" r="r" b="b"/>
              <a:pathLst>
                <a:path w="4852" h="4549" extrusionOk="0">
                  <a:moveTo>
                    <a:pt x="607" y="0"/>
                  </a:moveTo>
                  <a:lnTo>
                    <a:pt x="1" y="304"/>
                  </a:lnTo>
                  <a:lnTo>
                    <a:pt x="153" y="3639"/>
                  </a:lnTo>
                  <a:lnTo>
                    <a:pt x="304" y="4093"/>
                  </a:lnTo>
                  <a:lnTo>
                    <a:pt x="1062" y="4548"/>
                  </a:lnTo>
                  <a:lnTo>
                    <a:pt x="1668" y="4397"/>
                  </a:lnTo>
                  <a:lnTo>
                    <a:pt x="2123" y="3790"/>
                  </a:lnTo>
                  <a:lnTo>
                    <a:pt x="3639" y="3790"/>
                  </a:lnTo>
                  <a:lnTo>
                    <a:pt x="4094" y="3487"/>
                  </a:lnTo>
                  <a:lnTo>
                    <a:pt x="4852" y="2274"/>
                  </a:lnTo>
                  <a:lnTo>
                    <a:pt x="4549" y="1668"/>
                  </a:lnTo>
                  <a:lnTo>
                    <a:pt x="6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p7"/>
            <p:cNvSpPr/>
            <p:nvPr/>
          </p:nvSpPr>
          <p:spPr>
            <a:xfrm>
              <a:off x="7666740" y="1758805"/>
              <a:ext cx="224607" cy="306291"/>
            </a:xfrm>
            <a:custGeom>
              <a:avLst/>
              <a:gdLst/>
              <a:ahLst/>
              <a:cxnLst/>
              <a:rect l="l" t="t" r="r" b="b"/>
              <a:pathLst>
                <a:path w="9096" h="10916" extrusionOk="0">
                  <a:moveTo>
                    <a:pt x="4396" y="7580"/>
                  </a:moveTo>
                  <a:lnTo>
                    <a:pt x="4396" y="7884"/>
                  </a:lnTo>
                  <a:lnTo>
                    <a:pt x="4245" y="7580"/>
                  </a:lnTo>
                  <a:close/>
                  <a:moveTo>
                    <a:pt x="2425" y="7884"/>
                  </a:moveTo>
                  <a:lnTo>
                    <a:pt x="2274" y="8338"/>
                  </a:lnTo>
                  <a:lnTo>
                    <a:pt x="2122" y="8187"/>
                  </a:lnTo>
                  <a:lnTo>
                    <a:pt x="1819" y="8035"/>
                  </a:lnTo>
                  <a:lnTo>
                    <a:pt x="2425" y="7884"/>
                  </a:lnTo>
                  <a:close/>
                  <a:moveTo>
                    <a:pt x="6215" y="1"/>
                  </a:moveTo>
                  <a:lnTo>
                    <a:pt x="5609" y="607"/>
                  </a:lnTo>
                  <a:lnTo>
                    <a:pt x="6215" y="3488"/>
                  </a:lnTo>
                  <a:lnTo>
                    <a:pt x="4093" y="5458"/>
                  </a:lnTo>
                  <a:lnTo>
                    <a:pt x="910" y="6216"/>
                  </a:lnTo>
                  <a:lnTo>
                    <a:pt x="606" y="6519"/>
                  </a:lnTo>
                  <a:lnTo>
                    <a:pt x="303" y="7580"/>
                  </a:lnTo>
                  <a:lnTo>
                    <a:pt x="758" y="8035"/>
                  </a:lnTo>
                  <a:lnTo>
                    <a:pt x="303" y="8187"/>
                  </a:lnTo>
                  <a:lnTo>
                    <a:pt x="0" y="8793"/>
                  </a:lnTo>
                  <a:lnTo>
                    <a:pt x="1364" y="10915"/>
                  </a:lnTo>
                  <a:lnTo>
                    <a:pt x="2122" y="10915"/>
                  </a:lnTo>
                  <a:lnTo>
                    <a:pt x="2729" y="9248"/>
                  </a:lnTo>
                  <a:lnTo>
                    <a:pt x="2577" y="8945"/>
                  </a:lnTo>
                  <a:lnTo>
                    <a:pt x="3183" y="9551"/>
                  </a:lnTo>
                  <a:lnTo>
                    <a:pt x="3941" y="9400"/>
                  </a:lnTo>
                  <a:lnTo>
                    <a:pt x="4548" y="8338"/>
                  </a:lnTo>
                  <a:lnTo>
                    <a:pt x="4548" y="8642"/>
                  </a:lnTo>
                  <a:lnTo>
                    <a:pt x="5154" y="9096"/>
                  </a:lnTo>
                  <a:lnTo>
                    <a:pt x="6064" y="8642"/>
                  </a:lnTo>
                  <a:lnTo>
                    <a:pt x="6367" y="8338"/>
                  </a:lnTo>
                  <a:lnTo>
                    <a:pt x="6367" y="7429"/>
                  </a:lnTo>
                  <a:lnTo>
                    <a:pt x="8792" y="6823"/>
                  </a:lnTo>
                  <a:lnTo>
                    <a:pt x="9096" y="6368"/>
                  </a:lnTo>
                  <a:lnTo>
                    <a:pt x="8944" y="2881"/>
                  </a:lnTo>
                  <a:lnTo>
                    <a:pt x="8944" y="2730"/>
                  </a:lnTo>
                  <a:lnTo>
                    <a:pt x="7731" y="607"/>
                  </a:lnTo>
                  <a:lnTo>
                    <a:pt x="7428" y="456"/>
                  </a:lnTo>
                  <a:lnTo>
                    <a:pt x="62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p7"/>
            <p:cNvSpPr/>
            <p:nvPr/>
          </p:nvSpPr>
          <p:spPr>
            <a:xfrm>
              <a:off x="7640516" y="3234786"/>
              <a:ext cx="119810" cy="76573"/>
            </a:xfrm>
            <a:custGeom>
              <a:avLst/>
              <a:gdLst/>
              <a:ahLst/>
              <a:cxnLst/>
              <a:rect l="l" t="t" r="r" b="b"/>
              <a:pathLst>
                <a:path w="4852" h="2729" extrusionOk="0">
                  <a:moveTo>
                    <a:pt x="1820" y="0"/>
                  </a:moveTo>
                  <a:lnTo>
                    <a:pt x="1668" y="152"/>
                  </a:lnTo>
                  <a:lnTo>
                    <a:pt x="1517" y="152"/>
                  </a:lnTo>
                  <a:lnTo>
                    <a:pt x="1" y="1819"/>
                  </a:lnTo>
                  <a:lnTo>
                    <a:pt x="304" y="2577"/>
                  </a:lnTo>
                  <a:lnTo>
                    <a:pt x="1365" y="2729"/>
                  </a:lnTo>
                  <a:lnTo>
                    <a:pt x="1820" y="2577"/>
                  </a:lnTo>
                  <a:lnTo>
                    <a:pt x="2730" y="1819"/>
                  </a:lnTo>
                  <a:lnTo>
                    <a:pt x="4397" y="1668"/>
                  </a:lnTo>
                  <a:lnTo>
                    <a:pt x="4852" y="1213"/>
                  </a:lnTo>
                  <a:lnTo>
                    <a:pt x="4852" y="455"/>
                  </a:lnTo>
                  <a:lnTo>
                    <a:pt x="43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p7"/>
            <p:cNvSpPr/>
            <p:nvPr/>
          </p:nvSpPr>
          <p:spPr>
            <a:xfrm>
              <a:off x="7213798" y="3166716"/>
              <a:ext cx="262041" cy="106371"/>
            </a:xfrm>
            <a:custGeom>
              <a:avLst/>
              <a:gdLst/>
              <a:ahLst/>
              <a:cxnLst/>
              <a:rect l="l" t="t" r="r" b="b"/>
              <a:pathLst>
                <a:path w="10612" h="3791" extrusionOk="0">
                  <a:moveTo>
                    <a:pt x="1971" y="1"/>
                  </a:moveTo>
                  <a:lnTo>
                    <a:pt x="1516" y="152"/>
                  </a:lnTo>
                  <a:lnTo>
                    <a:pt x="0" y="1213"/>
                  </a:lnTo>
                  <a:lnTo>
                    <a:pt x="304" y="2123"/>
                  </a:lnTo>
                  <a:lnTo>
                    <a:pt x="10005" y="3790"/>
                  </a:lnTo>
                  <a:lnTo>
                    <a:pt x="10612" y="3184"/>
                  </a:lnTo>
                  <a:lnTo>
                    <a:pt x="10460" y="2578"/>
                  </a:lnTo>
                  <a:lnTo>
                    <a:pt x="10157" y="2275"/>
                  </a:lnTo>
                  <a:lnTo>
                    <a:pt x="6670" y="455"/>
                  </a:lnTo>
                  <a:lnTo>
                    <a:pt x="6367" y="455"/>
                  </a:lnTo>
                  <a:lnTo>
                    <a:pt x="4245" y="910"/>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p7"/>
            <p:cNvSpPr/>
            <p:nvPr/>
          </p:nvSpPr>
          <p:spPr>
            <a:xfrm>
              <a:off x="7539448" y="3226256"/>
              <a:ext cx="101093" cy="85103"/>
            </a:xfrm>
            <a:custGeom>
              <a:avLst/>
              <a:gdLst/>
              <a:ahLst/>
              <a:cxnLst/>
              <a:rect l="l" t="t" r="r" b="b"/>
              <a:pathLst>
                <a:path w="4094" h="3033" extrusionOk="0">
                  <a:moveTo>
                    <a:pt x="1517" y="1"/>
                  </a:moveTo>
                  <a:lnTo>
                    <a:pt x="1062" y="607"/>
                  </a:lnTo>
                  <a:lnTo>
                    <a:pt x="1365" y="1365"/>
                  </a:lnTo>
                  <a:lnTo>
                    <a:pt x="304" y="1668"/>
                  </a:lnTo>
                  <a:lnTo>
                    <a:pt x="1" y="2426"/>
                  </a:lnTo>
                  <a:lnTo>
                    <a:pt x="456" y="2881"/>
                  </a:lnTo>
                  <a:lnTo>
                    <a:pt x="759" y="3033"/>
                  </a:lnTo>
                  <a:lnTo>
                    <a:pt x="1820" y="3033"/>
                  </a:lnTo>
                  <a:lnTo>
                    <a:pt x="2275" y="2426"/>
                  </a:lnTo>
                  <a:lnTo>
                    <a:pt x="2123" y="1972"/>
                  </a:lnTo>
                  <a:lnTo>
                    <a:pt x="3184" y="1972"/>
                  </a:lnTo>
                  <a:lnTo>
                    <a:pt x="3487" y="1820"/>
                  </a:lnTo>
                  <a:lnTo>
                    <a:pt x="4094" y="1365"/>
                  </a:lnTo>
                  <a:lnTo>
                    <a:pt x="4094" y="607"/>
                  </a:lnTo>
                  <a:lnTo>
                    <a:pt x="3184" y="153"/>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p7"/>
            <p:cNvSpPr/>
            <p:nvPr/>
          </p:nvSpPr>
          <p:spPr>
            <a:xfrm>
              <a:off x="7307384" y="2788173"/>
              <a:ext cx="235842" cy="319030"/>
            </a:xfrm>
            <a:custGeom>
              <a:avLst/>
              <a:gdLst/>
              <a:ahLst/>
              <a:cxnLst/>
              <a:rect l="l" t="t" r="r" b="b"/>
              <a:pathLst>
                <a:path w="9551" h="11370" extrusionOk="0">
                  <a:moveTo>
                    <a:pt x="9096" y="0"/>
                  </a:moveTo>
                  <a:lnTo>
                    <a:pt x="7277" y="152"/>
                  </a:lnTo>
                  <a:lnTo>
                    <a:pt x="6973" y="455"/>
                  </a:lnTo>
                  <a:lnTo>
                    <a:pt x="5003" y="3032"/>
                  </a:lnTo>
                  <a:lnTo>
                    <a:pt x="303" y="5306"/>
                  </a:lnTo>
                  <a:lnTo>
                    <a:pt x="0" y="5760"/>
                  </a:lnTo>
                  <a:lnTo>
                    <a:pt x="0" y="8338"/>
                  </a:lnTo>
                  <a:lnTo>
                    <a:pt x="152" y="8489"/>
                  </a:lnTo>
                  <a:lnTo>
                    <a:pt x="1668" y="11218"/>
                  </a:lnTo>
                  <a:lnTo>
                    <a:pt x="1971" y="11369"/>
                  </a:lnTo>
                  <a:lnTo>
                    <a:pt x="6670" y="11369"/>
                  </a:lnTo>
                  <a:lnTo>
                    <a:pt x="7125" y="11218"/>
                  </a:lnTo>
                  <a:lnTo>
                    <a:pt x="9399" y="8186"/>
                  </a:lnTo>
                  <a:lnTo>
                    <a:pt x="9550" y="7883"/>
                  </a:lnTo>
                  <a:lnTo>
                    <a:pt x="9550" y="455"/>
                  </a:lnTo>
                  <a:lnTo>
                    <a:pt x="90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7"/>
            <p:cNvSpPr/>
            <p:nvPr/>
          </p:nvSpPr>
          <p:spPr>
            <a:xfrm>
              <a:off x="7842652" y="3000831"/>
              <a:ext cx="479166" cy="327559"/>
            </a:xfrm>
            <a:custGeom>
              <a:avLst/>
              <a:gdLst/>
              <a:ahLst/>
              <a:cxnLst/>
              <a:rect l="l" t="t" r="r" b="b"/>
              <a:pathLst>
                <a:path w="19405" h="11674" extrusionOk="0">
                  <a:moveTo>
                    <a:pt x="3033" y="1"/>
                  </a:moveTo>
                  <a:lnTo>
                    <a:pt x="152" y="455"/>
                  </a:lnTo>
                  <a:lnTo>
                    <a:pt x="1" y="1365"/>
                  </a:lnTo>
                  <a:lnTo>
                    <a:pt x="1820" y="2123"/>
                  </a:lnTo>
                  <a:lnTo>
                    <a:pt x="1517" y="2274"/>
                  </a:lnTo>
                  <a:lnTo>
                    <a:pt x="1214" y="3790"/>
                  </a:lnTo>
                  <a:lnTo>
                    <a:pt x="1668" y="4397"/>
                  </a:lnTo>
                  <a:lnTo>
                    <a:pt x="3033" y="4245"/>
                  </a:lnTo>
                  <a:lnTo>
                    <a:pt x="6671" y="5761"/>
                  </a:lnTo>
                  <a:lnTo>
                    <a:pt x="7277" y="7277"/>
                  </a:lnTo>
                  <a:lnTo>
                    <a:pt x="6216" y="7883"/>
                  </a:lnTo>
                  <a:lnTo>
                    <a:pt x="6368" y="8641"/>
                  </a:lnTo>
                  <a:lnTo>
                    <a:pt x="10915" y="10157"/>
                  </a:lnTo>
                  <a:lnTo>
                    <a:pt x="11370" y="10157"/>
                  </a:lnTo>
                  <a:lnTo>
                    <a:pt x="13341" y="8338"/>
                  </a:lnTo>
                  <a:lnTo>
                    <a:pt x="16070" y="10915"/>
                  </a:lnTo>
                  <a:lnTo>
                    <a:pt x="16221" y="11067"/>
                  </a:lnTo>
                  <a:lnTo>
                    <a:pt x="18950" y="11673"/>
                  </a:lnTo>
                  <a:lnTo>
                    <a:pt x="19405" y="10915"/>
                  </a:lnTo>
                  <a:lnTo>
                    <a:pt x="16070" y="7580"/>
                  </a:lnTo>
                  <a:lnTo>
                    <a:pt x="16221" y="6064"/>
                  </a:lnTo>
                  <a:lnTo>
                    <a:pt x="16070" y="5609"/>
                  </a:lnTo>
                  <a:lnTo>
                    <a:pt x="7277" y="1062"/>
                  </a:lnTo>
                  <a:lnTo>
                    <a:pt x="6822" y="1062"/>
                  </a:lnTo>
                  <a:lnTo>
                    <a:pt x="4549" y="2881"/>
                  </a:lnTo>
                  <a:lnTo>
                    <a:pt x="3487" y="2578"/>
                  </a:lnTo>
                  <a:lnTo>
                    <a:pt x="3791" y="2274"/>
                  </a:lnTo>
                  <a:lnTo>
                    <a:pt x="3487" y="455"/>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p7"/>
            <p:cNvSpPr/>
            <p:nvPr/>
          </p:nvSpPr>
          <p:spPr>
            <a:xfrm>
              <a:off x="7258714" y="2388334"/>
              <a:ext cx="59905" cy="76601"/>
            </a:xfrm>
            <a:custGeom>
              <a:avLst/>
              <a:gdLst/>
              <a:ahLst/>
              <a:cxnLst/>
              <a:rect l="l" t="t" r="r" b="b"/>
              <a:pathLst>
                <a:path w="2426" h="2730" extrusionOk="0">
                  <a:moveTo>
                    <a:pt x="1971" y="0"/>
                  </a:moveTo>
                  <a:lnTo>
                    <a:pt x="304" y="304"/>
                  </a:lnTo>
                  <a:lnTo>
                    <a:pt x="1" y="758"/>
                  </a:lnTo>
                  <a:lnTo>
                    <a:pt x="1" y="1668"/>
                  </a:lnTo>
                  <a:lnTo>
                    <a:pt x="152" y="1971"/>
                  </a:lnTo>
                  <a:lnTo>
                    <a:pt x="758" y="2729"/>
                  </a:lnTo>
                  <a:lnTo>
                    <a:pt x="1516" y="2729"/>
                  </a:lnTo>
                  <a:lnTo>
                    <a:pt x="2426" y="1516"/>
                  </a:lnTo>
                  <a:lnTo>
                    <a:pt x="2426" y="1365"/>
                  </a:lnTo>
                  <a:lnTo>
                    <a:pt x="2426" y="455"/>
                  </a:lnTo>
                  <a:lnTo>
                    <a:pt x="19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p7"/>
            <p:cNvSpPr/>
            <p:nvPr/>
          </p:nvSpPr>
          <p:spPr>
            <a:xfrm>
              <a:off x="7625552" y="2694597"/>
              <a:ext cx="116057" cy="144644"/>
            </a:xfrm>
            <a:custGeom>
              <a:avLst/>
              <a:gdLst/>
              <a:ahLst/>
              <a:cxnLst/>
              <a:rect l="l" t="t" r="r" b="b"/>
              <a:pathLst>
                <a:path w="4700" h="5155" extrusionOk="0">
                  <a:moveTo>
                    <a:pt x="2881" y="0"/>
                  </a:moveTo>
                  <a:lnTo>
                    <a:pt x="2274" y="1516"/>
                  </a:lnTo>
                  <a:lnTo>
                    <a:pt x="304" y="1516"/>
                  </a:lnTo>
                  <a:lnTo>
                    <a:pt x="0" y="2425"/>
                  </a:lnTo>
                  <a:lnTo>
                    <a:pt x="1668" y="3638"/>
                  </a:lnTo>
                  <a:lnTo>
                    <a:pt x="1668" y="4699"/>
                  </a:lnTo>
                  <a:lnTo>
                    <a:pt x="2274" y="5154"/>
                  </a:lnTo>
                  <a:lnTo>
                    <a:pt x="3790" y="4699"/>
                  </a:lnTo>
                  <a:lnTo>
                    <a:pt x="3942" y="4093"/>
                  </a:lnTo>
                  <a:lnTo>
                    <a:pt x="3790" y="3790"/>
                  </a:lnTo>
                  <a:lnTo>
                    <a:pt x="4397" y="3638"/>
                  </a:lnTo>
                  <a:lnTo>
                    <a:pt x="4700" y="3032"/>
                  </a:lnTo>
                  <a:lnTo>
                    <a:pt x="3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p7"/>
            <p:cNvSpPr/>
            <p:nvPr/>
          </p:nvSpPr>
          <p:spPr>
            <a:xfrm>
              <a:off x="7498285" y="2230952"/>
              <a:ext cx="74894" cy="106371"/>
            </a:xfrm>
            <a:custGeom>
              <a:avLst/>
              <a:gdLst/>
              <a:ahLst/>
              <a:cxnLst/>
              <a:rect l="l" t="t" r="r" b="b"/>
              <a:pathLst>
                <a:path w="3033" h="3791" extrusionOk="0">
                  <a:moveTo>
                    <a:pt x="1365" y="1"/>
                  </a:moveTo>
                  <a:lnTo>
                    <a:pt x="0" y="1971"/>
                  </a:lnTo>
                  <a:lnTo>
                    <a:pt x="152" y="2578"/>
                  </a:lnTo>
                  <a:lnTo>
                    <a:pt x="1365" y="3790"/>
                  </a:lnTo>
                  <a:lnTo>
                    <a:pt x="2123" y="3487"/>
                  </a:lnTo>
                  <a:lnTo>
                    <a:pt x="3032" y="1365"/>
                  </a:lnTo>
                  <a:lnTo>
                    <a:pt x="2881" y="910"/>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p7"/>
            <p:cNvSpPr/>
            <p:nvPr/>
          </p:nvSpPr>
          <p:spPr>
            <a:xfrm>
              <a:off x="7535719" y="2430871"/>
              <a:ext cx="190926" cy="306263"/>
            </a:xfrm>
            <a:custGeom>
              <a:avLst/>
              <a:gdLst/>
              <a:ahLst/>
              <a:cxnLst/>
              <a:rect l="l" t="t" r="r" b="b"/>
              <a:pathLst>
                <a:path w="7732" h="10915" extrusionOk="0">
                  <a:moveTo>
                    <a:pt x="910" y="0"/>
                  </a:moveTo>
                  <a:lnTo>
                    <a:pt x="303" y="455"/>
                  </a:lnTo>
                  <a:lnTo>
                    <a:pt x="0" y="3487"/>
                  </a:lnTo>
                  <a:lnTo>
                    <a:pt x="152" y="3790"/>
                  </a:lnTo>
                  <a:lnTo>
                    <a:pt x="1819" y="5761"/>
                  </a:lnTo>
                  <a:lnTo>
                    <a:pt x="1213" y="5912"/>
                  </a:lnTo>
                  <a:lnTo>
                    <a:pt x="1061" y="6822"/>
                  </a:lnTo>
                  <a:lnTo>
                    <a:pt x="1213" y="7125"/>
                  </a:lnTo>
                  <a:lnTo>
                    <a:pt x="1971" y="8035"/>
                  </a:lnTo>
                  <a:lnTo>
                    <a:pt x="2426" y="7883"/>
                  </a:lnTo>
                  <a:lnTo>
                    <a:pt x="2274" y="8186"/>
                  </a:lnTo>
                  <a:lnTo>
                    <a:pt x="2426" y="8793"/>
                  </a:lnTo>
                  <a:lnTo>
                    <a:pt x="3184" y="9247"/>
                  </a:lnTo>
                  <a:lnTo>
                    <a:pt x="3638" y="9247"/>
                  </a:lnTo>
                  <a:lnTo>
                    <a:pt x="3184" y="9702"/>
                  </a:lnTo>
                  <a:lnTo>
                    <a:pt x="3184" y="10157"/>
                  </a:lnTo>
                  <a:lnTo>
                    <a:pt x="3790" y="10915"/>
                  </a:lnTo>
                  <a:lnTo>
                    <a:pt x="4548" y="10915"/>
                  </a:lnTo>
                  <a:lnTo>
                    <a:pt x="5003" y="10309"/>
                  </a:lnTo>
                  <a:lnTo>
                    <a:pt x="5003" y="10157"/>
                  </a:lnTo>
                  <a:lnTo>
                    <a:pt x="5761" y="10157"/>
                  </a:lnTo>
                  <a:lnTo>
                    <a:pt x="6216" y="9551"/>
                  </a:lnTo>
                  <a:lnTo>
                    <a:pt x="6216" y="9096"/>
                  </a:lnTo>
                  <a:lnTo>
                    <a:pt x="6216" y="8944"/>
                  </a:lnTo>
                  <a:lnTo>
                    <a:pt x="7428" y="8944"/>
                  </a:lnTo>
                  <a:lnTo>
                    <a:pt x="7731" y="8186"/>
                  </a:lnTo>
                  <a:lnTo>
                    <a:pt x="6822" y="6670"/>
                  </a:lnTo>
                  <a:lnTo>
                    <a:pt x="6216" y="6367"/>
                  </a:lnTo>
                  <a:lnTo>
                    <a:pt x="5154" y="6822"/>
                  </a:lnTo>
                  <a:lnTo>
                    <a:pt x="5003" y="7428"/>
                  </a:lnTo>
                  <a:lnTo>
                    <a:pt x="5306" y="7883"/>
                  </a:lnTo>
                  <a:lnTo>
                    <a:pt x="5154" y="7883"/>
                  </a:lnTo>
                  <a:lnTo>
                    <a:pt x="4396" y="8338"/>
                  </a:lnTo>
                  <a:lnTo>
                    <a:pt x="4245" y="8944"/>
                  </a:lnTo>
                  <a:lnTo>
                    <a:pt x="3942" y="8944"/>
                  </a:lnTo>
                  <a:lnTo>
                    <a:pt x="4548" y="8035"/>
                  </a:lnTo>
                  <a:lnTo>
                    <a:pt x="4245" y="7277"/>
                  </a:lnTo>
                  <a:lnTo>
                    <a:pt x="3184" y="7125"/>
                  </a:lnTo>
                  <a:lnTo>
                    <a:pt x="3032" y="7277"/>
                  </a:lnTo>
                  <a:lnTo>
                    <a:pt x="3032" y="6670"/>
                  </a:lnTo>
                  <a:lnTo>
                    <a:pt x="2729" y="6367"/>
                  </a:lnTo>
                  <a:lnTo>
                    <a:pt x="4851" y="6670"/>
                  </a:lnTo>
                  <a:lnTo>
                    <a:pt x="5306" y="6367"/>
                  </a:lnTo>
                  <a:lnTo>
                    <a:pt x="5609" y="5306"/>
                  </a:lnTo>
                  <a:lnTo>
                    <a:pt x="5154" y="4851"/>
                  </a:lnTo>
                  <a:lnTo>
                    <a:pt x="3184" y="4548"/>
                  </a:lnTo>
                  <a:lnTo>
                    <a:pt x="2729" y="3942"/>
                  </a:lnTo>
                  <a:lnTo>
                    <a:pt x="3487" y="2426"/>
                  </a:lnTo>
                  <a:lnTo>
                    <a:pt x="3487" y="2123"/>
                  </a:lnTo>
                  <a:lnTo>
                    <a:pt x="2729" y="304"/>
                  </a:lnTo>
                  <a:lnTo>
                    <a:pt x="22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p7"/>
            <p:cNvSpPr/>
            <p:nvPr/>
          </p:nvSpPr>
          <p:spPr>
            <a:xfrm>
              <a:off x="3245967" y="4561860"/>
              <a:ext cx="149763" cy="89339"/>
            </a:xfrm>
            <a:custGeom>
              <a:avLst/>
              <a:gdLst/>
              <a:ahLst/>
              <a:cxnLst/>
              <a:rect l="l" t="t" r="r" b="b"/>
              <a:pathLst>
                <a:path w="6065" h="3184" extrusionOk="0">
                  <a:moveTo>
                    <a:pt x="1668" y="1"/>
                  </a:moveTo>
                  <a:lnTo>
                    <a:pt x="1062" y="152"/>
                  </a:lnTo>
                  <a:lnTo>
                    <a:pt x="0" y="1062"/>
                  </a:lnTo>
                  <a:lnTo>
                    <a:pt x="0" y="1668"/>
                  </a:lnTo>
                  <a:lnTo>
                    <a:pt x="1365" y="2881"/>
                  </a:lnTo>
                  <a:lnTo>
                    <a:pt x="1668" y="3032"/>
                  </a:lnTo>
                  <a:lnTo>
                    <a:pt x="5761" y="3184"/>
                  </a:lnTo>
                  <a:lnTo>
                    <a:pt x="6064" y="2274"/>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p7"/>
            <p:cNvSpPr/>
            <p:nvPr/>
          </p:nvSpPr>
          <p:spPr>
            <a:xfrm>
              <a:off x="2680747" y="2281991"/>
              <a:ext cx="228360" cy="127640"/>
            </a:xfrm>
            <a:custGeom>
              <a:avLst/>
              <a:gdLst/>
              <a:ahLst/>
              <a:cxnLst/>
              <a:rect l="l" t="t" r="r" b="b"/>
              <a:pathLst>
                <a:path w="9248" h="4549" extrusionOk="0">
                  <a:moveTo>
                    <a:pt x="1364" y="1"/>
                  </a:moveTo>
                  <a:lnTo>
                    <a:pt x="1061" y="152"/>
                  </a:lnTo>
                  <a:lnTo>
                    <a:pt x="0" y="1062"/>
                  </a:lnTo>
                  <a:lnTo>
                    <a:pt x="303" y="1820"/>
                  </a:lnTo>
                  <a:lnTo>
                    <a:pt x="3184" y="1820"/>
                  </a:lnTo>
                  <a:lnTo>
                    <a:pt x="5003" y="3032"/>
                  </a:lnTo>
                  <a:lnTo>
                    <a:pt x="4396" y="3790"/>
                  </a:lnTo>
                  <a:lnTo>
                    <a:pt x="4851" y="4548"/>
                  </a:lnTo>
                  <a:lnTo>
                    <a:pt x="8944" y="4548"/>
                  </a:lnTo>
                  <a:lnTo>
                    <a:pt x="9247" y="3639"/>
                  </a:lnTo>
                  <a:lnTo>
                    <a:pt x="4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p7"/>
            <p:cNvSpPr/>
            <p:nvPr/>
          </p:nvSpPr>
          <p:spPr>
            <a:xfrm>
              <a:off x="2890365" y="2388334"/>
              <a:ext cx="149738" cy="68071"/>
            </a:xfrm>
            <a:custGeom>
              <a:avLst/>
              <a:gdLst/>
              <a:ahLst/>
              <a:cxnLst/>
              <a:rect l="l" t="t" r="r" b="b"/>
              <a:pathLst>
                <a:path w="6064" h="2426" extrusionOk="0">
                  <a:moveTo>
                    <a:pt x="910" y="0"/>
                  </a:moveTo>
                  <a:lnTo>
                    <a:pt x="607" y="758"/>
                  </a:lnTo>
                  <a:lnTo>
                    <a:pt x="607" y="910"/>
                  </a:lnTo>
                  <a:lnTo>
                    <a:pt x="455" y="910"/>
                  </a:lnTo>
                  <a:lnTo>
                    <a:pt x="0" y="1365"/>
                  </a:lnTo>
                  <a:lnTo>
                    <a:pt x="0" y="1668"/>
                  </a:lnTo>
                  <a:lnTo>
                    <a:pt x="455" y="2123"/>
                  </a:lnTo>
                  <a:lnTo>
                    <a:pt x="2426" y="2123"/>
                  </a:lnTo>
                  <a:lnTo>
                    <a:pt x="3032" y="2426"/>
                  </a:lnTo>
                  <a:lnTo>
                    <a:pt x="3942" y="1820"/>
                  </a:lnTo>
                  <a:lnTo>
                    <a:pt x="5306" y="1820"/>
                  </a:lnTo>
                  <a:lnTo>
                    <a:pt x="5761" y="1668"/>
                  </a:lnTo>
                  <a:lnTo>
                    <a:pt x="6064" y="1062"/>
                  </a:lnTo>
                  <a:lnTo>
                    <a:pt x="5761" y="304"/>
                  </a:lnTo>
                  <a:lnTo>
                    <a:pt x="2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p7"/>
            <p:cNvSpPr/>
            <p:nvPr/>
          </p:nvSpPr>
          <p:spPr>
            <a:xfrm>
              <a:off x="2781815" y="2413839"/>
              <a:ext cx="82376" cy="59597"/>
            </a:xfrm>
            <a:custGeom>
              <a:avLst/>
              <a:gdLst/>
              <a:ahLst/>
              <a:cxnLst/>
              <a:rect l="l" t="t" r="r" b="b"/>
              <a:pathLst>
                <a:path w="3336" h="2124" extrusionOk="0">
                  <a:moveTo>
                    <a:pt x="455" y="1"/>
                  </a:moveTo>
                  <a:lnTo>
                    <a:pt x="0" y="456"/>
                  </a:lnTo>
                  <a:lnTo>
                    <a:pt x="0" y="1214"/>
                  </a:lnTo>
                  <a:lnTo>
                    <a:pt x="152" y="1517"/>
                  </a:lnTo>
                  <a:lnTo>
                    <a:pt x="758" y="2123"/>
                  </a:lnTo>
                  <a:lnTo>
                    <a:pt x="2880" y="2123"/>
                  </a:lnTo>
                  <a:lnTo>
                    <a:pt x="3335" y="1668"/>
                  </a:lnTo>
                  <a:lnTo>
                    <a:pt x="3335" y="1062"/>
                  </a:lnTo>
                  <a:lnTo>
                    <a:pt x="3183" y="759"/>
                  </a:lnTo>
                  <a:lnTo>
                    <a:pt x="2577" y="153"/>
                  </a:lnTo>
                  <a:lnTo>
                    <a:pt x="21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p7"/>
            <p:cNvSpPr/>
            <p:nvPr/>
          </p:nvSpPr>
          <p:spPr>
            <a:xfrm>
              <a:off x="3047585" y="2422369"/>
              <a:ext cx="52423" cy="42565"/>
            </a:xfrm>
            <a:custGeom>
              <a:avLst/>
              <a:gdLst/>
              <a:ahLst/>
              <a:cxnLst/>
              <a:rect l="l" t="t" r="r" b="b"/>
              <a:pathLst>
                <a:path w="2123" h="1517" extrusionOk="0">
                  <a:moveTo>
                    <a:pt x="758" y="0"/>
                  </a:moveTo>
                  <a:lnTo>
                    <a:pt x="303" y="152"/>
                  </a:lnTo>
                  <a:lnTo>
                    <a:pt x="0" y="758"/>
                  </a:lnTo>
                  <a:lnTo>
                    <a:pt x="455" y="1516"/>
                  </a:lnTo>
                  <a:lnTo>
                    <a:pt x="1364" y="1516"/>
                  </a:lnTo>
                  <a:lnTo>
                    <a:pt x="1819" y="1213"/>
                  </a:lnTo>
                  <a:lnTo>
                    <a:pt x="2122" y="607"/>
                  </a:lnTo>
                  <a:lnTo>
                    <a:pt x="1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p7"/>
            <p:cNvSpPr/>
            <p:nvPr/>
          </p:nvSpPr>
          <p:spPr>
            <a:xfrm>
              <a:off x="1490400" y="644418"/>
              <a:ext cx="2358247" cy="3921735"/>
            </a:xfrm>
            <a:custGeom>
              <a:avLst/>
              <a:gdLst/>
              <a:ahLst/>
              <a:cxnLst/>
              <a:rect l="l" t="t" r="r" b="b"/>
              <a:pathLst>
                <a:path w="95503" h="139768" extrusionOk="0">
                  <a:moveTo>
                    <a:pt x="67458" y="15311"/>
                  </a:moveTo>
                  <a:lnTo>
                    <a:pt x="65791" y="16523"/>
                  </a:lnTo>
                  <a:lnTo>
                    <a:pt x="65791" y="16523"/>
                  </a:lnTo>
                  <a:lnTo>
                    <a:pt x="66094" y="16069"/>
                  </a:lnTo>
                  <a:lnTo>
                    <a:pt x="65639" y="15462"/>
                  </a:lnTo>
                  <a:lnTo>
                    <a:pt x="67458" y="15311"/>
                  </a:lnTo>
                  <a:close/>
                  <a:moveTo>
                    <a:pt x="23951" y="30621"/>
                  </a:moveTo>
                  <a:lnTo>
                    <a:pt x="24255" y="30773"/>
                  </a:lnTo>
                  <a:lnTo>
                    <a:pt x="24255" y="31531"/>
                  </a:lnTo>
                  <a:lnTo>
                    <a:pt x="24103" y="31683"/>
                  </a:lnTo>
                  <a:lnTo>
                    <a:pt x="24103" y="30925"/>
                  </a:lnTo>
                  <a:lnTo>
                    <a:pt x="23951" y="30621"/>
                  </a:lnTo>
                  <a:close/>
                  <a:moveTo>
                    <a:pt x="55331" y="32441"/>
                  </a:moveTo>
                  <a:lnTo>
                    <a:pt x="55634" y="33653"/>
                  </a:lnTo>
                  <a:lnTo>
                    <a:pt x="53967" y="33653"/>
                  </a:lnTo>
                  <a:lnTo>
                    <a:pt x="53209" y="33198"/>
                  </a:lnTo>
                  <a:lnTo>
                    <a:pt x="52754" y="33198"/>
                  </a:lnTo>
                  <a:lnTo>
                    <a:pt x="51693" y="33653"/>
                  </a:lnTo>
                  <a:lnTo>
                    <a:pt x="51086" y="33653"/>
                  </a:lnTo>
                  <a:lnTo>
                    <a:pt x="51390" y="33350"/>
                  </a:lnTo>
                  <a:lnTo>
                    <a:pt x="55331" y="32441"/>
                  </a:lnTo>
                  <a:close/>
                  <a:moveTo>
                    <a:pt x="56392" y="34563"/>
                  </a:moveTo>
                  <a:lnTo>
                    <a:pt x="56847" y="35018"/>
                  </a:lnTo>
                  <a:lnTo>
                    <a:pt x="57150" y="35169"/>
                  </a:lnTo>
                  <a:lnTo>
                    <a:pt x="58514" y="35018"/>
                  </a:lnTo>
                  <a:lnTo>
                    <a:pt x="58818" y="36079"/>
                  </a:lnTo>
                  <a:lnTo>
                    <a:pt x="58211" y="36079"/>
                  </a:lnTo>
                  <a:lnTo>
                    <a:pt x="56998" y="36988"/>
                  </a:lnTo>
                  <a:lnTo>
                    <a:pt x="56392" y="37140"/>
                  </a:lnTo>
                  <a:lnTo>
                    <a:pt x="56695" y="35472"/>
                  </a:lnTo>
                  <a:lnTo>
                    <a:pt x="56240" y="34866"/>
                  </a:lnTo>
                  <a:lnTo>
                    <a:pt x="56392" y="34563"/>
                  </a:lnTo>
                  <a:close/>
                  <a:moveTo>
                    <a:pt x="53967" y="35624"/>
                  </a:moveTo>
                  <a:lnTo>
                    <a:pt x="53663" y="35776"/>
                  </a:lnTo>
                  <a:lnTo>
                    <a:pt x="53663" y="35927"/>
                  </a:lnTo>
                  <a:lnTo>
                    <a:pt x="51541" y="38959"/>
                  </a:lnTo>
                  <a:lnTo>
                    <a:pt x="51390" y="38959"/>
                  </a:lnTo>
                  <a:lnTo>
                    <a:pt x="53209" y="35776"/>
                  </a:lnTo>
                  <a:lnTo>
                    <a:pt x="53967" y="35624"/>
                  </a:lnTo>
                  <a:close/>
                  <a:moveTo>
                    <a:pt x="57302" y="38807"/>
                  </a:moveTo>
                  <a:lnTo>
                    <a:pt x="57150" y="38959"/>
                  </a:lnTo>
                  <a:lnTo>
                    <a:pt x="56847" y="38959"/>
                  </a:lnTo>
                  <a:lnTo>
                    <a:pt x="56998" y="38807"/>
                  </a:lnTo>
                  <a:close/>
                  <a:moveTo>
                    <a:pt x="94442" y="0"/>
                  </a:moveTo>
                  <a:lnTo>
                    <a:pt x="80495" y="1061"/>
                  </a:lnTo>
                  <a:lnTo>
                    <a:pt x="80040" y="1516"/>
                  </a:lnTo>
                  <a:lnTo>
                    <a:pt x="80040" y="2122"/>
                  </a:lnTo>
                  <a:lnTo>
                    <a:pt x="80495" y="2577"/>
                  </a:lnTo>
                  <a:lnTo>
                    <a:pt x="79586" y="2577"/>
                  </a:lnTo>
                  <a:lnTo>
                    <a:pt x="79282" y="3335"/>
                  </a:lnTo>
                  <a:lnTo>
                    <a:pt x="79434" y="3638"/>
                  </a:lnTo>
                  <a:lnTo>
                    <a:pt x="79434" y="3638"/>
                  </a:lnTo>
                  <a:lnTo>
                    <a:pt x="78221" y="3335"/>
                  </a:lnTo>
                  <a:lnTo>
                    <a:pt x="77766" y="4093"/>
                  </a:lnTo>
                  <a:lnTo>
                    <a:pt x="78070" y="4548"/>
                  </a:lnTo>
                  <a:lnTo>
                    <a:pt x="75341" y="4548"/>
                  </a:lnTo>
                  <a:lnTo>
                    <a:pt x="75038" y="5306"/>
                  </a:lnTo>
                  <a:lnTo>
                    <a:pt x="75493" y="5760"/>
                  </a:lnTo>
                  <a:lnTo>
                    <a:pt x="74583" y="5760"/>
                  </a:lnTo>
                  <a:lnTo>
                    <a:pt x="72916" y="5003"/>
                  </a:lnTo>
                  <a:lnTo>
                    <a:pt x="72461" y="5154"/>
                  </a:lnTo>
                  <a:lnTo>
                    <a:pt x="70793" y="6518"/>
                  </a:lnTo>
                  <a:lnTo>
                    <a:pt x="71096" y="7276"/>
                  </a:lnTo>
                  <a:lnTo>
                    <a:pt x="74735" y="7580"/>
                  </a:lnTo>
                  <a:lnTo>
                    <a:pt x="74583" y="7731"/>
                  </a:lnTo>
                  <a:lnTo>
                    <a:pt x="73522" y="8489"/>
                  </a:lnTo>
                  <a:lnTo>
                    <a:pt x="73522" y="8489"/>
                  </a:lnTo>
                  <a:lnTo>
                    <a:pt x="73673" y="8186"/>
                  </a:lnTo>
                  <a:lnTo>
                    <a:pt x="73370" y="7580"/>
                  </a:lnTo>
                  <a:lnTo>
                    <a:pt x="72158" y="7580"/>
                  </a:lnTo>
                  <a:lnTo>
                    <a:pt x="71854" y="7731"/>
                  </a:lnTo>
                  <a:lnTo>
                    <a:pt x="68974" y="10763"/>
                  </a:lnTo>
                  <a:lnTo>
                    <a:pt x="69277" y="11521"/>
                  </a:lnTo>
                  <a:lnTo>
                    <a:pt x="70490" y="11369"/>
                  </a:lnTo>
                  <a:lnTo>
                    <a:pt x="70490" y="11369"/>
                  </a:lnTo>
                  <a:lnTo>
                    <a:pt x="68368" y="12734"/>
                  </a:lnTo>
                  <a:lnTo>
                    <a:pt x="68519" y="12127"/>
                  </a:lnTo>
                  <a:lnTo>
                    <a:pt x="68216" y="11673"/>
                  </a:lnTo>
                  <a:lnTo>
                    <a:pt x="67155" y="11521"/>
                  </a:lnTo>
                  <a:lnTo>
                    <a:pt x="66852" y="9853"/>
                  </a:lnTo>
                  <a:lnTo>
                    <a:pt x="66245" y="9399"/>
                  </a:lnTo>
                  <a:lnTo>
                    <a:pt x="65791" y="9702"/>
                  </a:lnTo>
                  <a:lnTo>
                    <a:pt x="65942" y="9399"/>
                  </a:lnTo>
                  <a:lnTo>
                    <a:pt x="66245" y="8792"/>
                  </a:lnTo>
                  <a:lnTo>
                    <a:pt x="66397" y="9399"/>
                  </a:lnTo>
                  <a:lnTo>
                    <a:pt x="67003" y="9702"/>
                  </a:lnTo>
                  <a:lnTo>
                    <a:pt x="70035" y="8944"/>
                  </a:lnTo>
                  <a:lnTo>
                    <a:pt x="70338" y="8186"/>
                  </a:lnTo>
                  <a:lnTo>
                    <a:pt x="69732" y="7428"/>
                  </a:lnTo>
                  <a:lnTo>
                    <a:pt x="69277" y="7276"/>
                  </a:lnTo>
                  <a:lnTo>
                    <a:pt x="66549" y="7883"/>
                  </a:lnTo>
                  <a:lnTo>
                    <a:pt x="65942" y="7276"/>
                  </a:lnTo>
                  <a:lnTo>
                    <a:pt x="62001" y="8489"/>
                  </a:lnTo>
                  <a:lnTo>
                    <a:pt x="61849" y="9247"/>
                  </a:lnTo>
                  <a:lnTo>
                    <a:pt x="62910" y="10308"/>
                  </a:lnTo>
                  <a:lnTo>
                    <a:pt x="63365" y="10460"/>
                  </a:lnTo>
                  <a:lnTo>
                    <a:pt x="65336" y="9853"/>
                  </a:lnTo>
                  <a:lnTo>
                    <a:pt x="65336" y="9853"/>
                  </a:lnTo>
                  <a:lnTo>
                    <a:pt x="63668" y="10460"/>
                  </a:lnTo>
                  <a:lnTo>
                    <a:pt x="63517" y="11066"/>
                  </a:lnTo>
                  <a:lnTo>
                    <a:pt x="63972" y="11976"/>
                  </a:lnTo>
                  <a:lnTo>
                    <a:pt x="61243" y="13340"/>
                  </a:lnTo>
                  <a:lnTo>
                    <a:pt x="55634" y="12279"/>
                  </a:lnTo>
                  <a:lnTo>
                    <a:pt x="55331" y="12279"/>
                  </a:lnTo>
                  <a:lnTo>
                    <a:pt x="52602" y="13643"/>
                  </a:lnTo>
                  <a:lnTo>
                    <a:pt x="45326" y="10763"/>
                  </a:lnTo>
                  <a:lnTo>
                    <a:pt x="45174" y="10763"/>
                  </a:lnTo>
                  <a:lnTo>
                    <a:pt x="31379" y="11066"/>
                  </a:lnTo>
                  <a:lnTo>
                    <a:pt x="29257" y="10157"/>
                  </a:lnTo>
                  <a:lnTo>
                    <a:pt x="17433" y="10157"/>
                  </a:lnTo>
                  <a:lnTo>
                    <a:pt x="17281" y="10308"/>
                  </a:lnTo>
                  <a:lnTo>
                    <a:pt x="12582" y="12127"/>
                  </a:lnTo>
                  <a:lnTo>
                    <a:pt x="12279" y="12582"/>
                  </a:lnTo>
                  <a:lnTo>
                    <a:pt x="12279" y="14250"/>
                  </a:lnTo>
                  <a:lnTo>
                    <a:pt x="7428" y="14098"/>
                  </a:lnTo>
                  <a:lnTo>
                    <a:pt x="7125" y="14250"/>
                  </a:lnTo>
                  <a:lnTo>
                    <a:pt x="6064" y="15765"/>
                  </a:lnTo>
                  <a:lnTo>
                    <a:pt x="6518" y="16372"/>
                  </a:lnTo>
                  <a:lnTo>
                    <a:pt x="8186" y="16372"/>
                  </a:lnTo>
                  <a:lnTo>
                    <a:pt x="5003" y="17585"/>
                  </a:lnTo>
                  <a:lnTo>
                    <a:pt x="4851" y="17736"/>
                  </a:lnTo>
                  <a:lnTo>
                    <a:pt x="2122" y="21374"/>
                  </a:lnTo>
                  <a:lnTo>
                    <a:pt x="2425" y="22132"/>
                  </a:lnTo>
                  <a:lnTo>
                    <a:pt x="3183" y="22132"/>
                  </a:lnTo>
                  <a:lnTo>
                    <a:pt x="0" y="24255"/>
                  </a:lnTo>
                  <a:lnTo>
                    <a:pt x="152" y="25164"/>
                  </a:lnTo>
                  <a:lnTo>
                    <a:pt x="1819" y="25316"/>
                  </a:lnTo>
                  <a:lnTo>
                    <a:pt x="2122" y="25164"/>
                  </a:lnTo>
                  <a:lnTo>
                    <a:pt x="10763" y="21071"/>
                  </a:lnTo>
                  <a:lnTo>
                    <a:pt x="20465" y="20768"/>
                  </a:lnTo>
                  <a:lnTo>
                    <a:pt x="23194" y="23497"/>
                  </a:lnTo>
                  <a:lnTo>
                    <a:pt x="22132" y="28651"/>
                  </a:lnTo>
                  <a:lnTo>
                    <a:pt x="22284" y="29106"/>
                  </a:lnTo>
                  <a:lnTo>
                    <a:pt x="23648" y="30318"/>
                  </a:lnTo>
                  <a:lnTo>
                    <a:pt x="22284" y="29257"/>
                  </a:lnTo>
                  <a:lnTo>
                    <a:pt x="21829" y="29257"/>
                  </a:lnTo>
                  <a:lnTo>
                    <a:pt x="21071" y="29863"/>
                  </a:lnTo>
                  <a:lnTo>
                    <a:pt x="21071" y="30470"/>
                  </a:lnTo>
                  <a:lnTo>
                    <a:pt x="22132" y="31986"/>
                  </a:lnTo>
                  <a:lnTo>
                    <a:pt x="22436" y="32137"/>
                  </a:lnTo>
                  <a:lnTo>
                    <a:pt x="23648" y="32137"/>
                  </a:lnTo>
                  <a:lnTo>
                    <a:pt x="23800" y="31986"/>
                  </a:lnTo>
                  <a:lnTo>
                    <a:pt x="16675" y="39565"/>
                  </a:lnTo>
                  <a:lnTo>
                    <a:pt x="16523" y="39869"/>
                  </a:lnTo>
                  <a:lnTo>
                    <a:pt x="16523" y="46084"/>
                  </a:lnTo>
                  <a:lnTo>
                    <a:pt x="16675" y="46387"/>
                  </a:lnTo>
                  <a:lnTo>
                    <a:pt x="19404" y="49116"/>
                  </a:lnTo>
                  <a:lnTo>
                    <a:pt x="19707" y="53512"/>
                  </a:lnTo>
                  <a:lnTo>
                    <a:pt x="19858" y="53663"/>
                  </a:lnTo>
                  <a:lnTo>
                    <a:pt x="22890" y="59424"/>
                  </a:lnTo>
                  <a:lnTo>
                    <a:pt x="23497" y="59575"/>
                  </a:lnTo>
                  <a:lnTo>
                    <a:pt x="24709" y="58514"/>
                  </a:lnTo>
                  <a:lnTo>
                    <a:pt x="24861" y="58059"/>
                  </a:lnTo>
                  <a:lnTo>
                    <a:pt x="22587" y="53057"/>
                  </a:lnTo>
                  <a:lnTo>
                    <a:pt x="22587" y="50631"/>
                  </a:lnTo>
                  <a:lnTo>
                    <a:pt x="23042" y="50631"/>
                  </a:lnTo>
                  <a:lnTo>
                    <a:pt x="23194" y="52905"/>
                  </a:lnTo>
                  <a:lnTo>
                    <a:pt x="23194" y="53057"/>
                  </a:lnTo>
                  <a:lnTo>
                    <a:pt x="27741" y="63820"/>
                  </a:lnTo>
                  <a:lnTo>
                    <a:pt x="27893" y="63972"/>
                  </a:lnTo>
                  <a:lnTo>
                    <a:pt x="35321" y="67155"/>
                  </a:lnTo>
                  <a:lnTo>
                    <a:pt x="35624" y="67155"/>
                  </a:lnTo>
                  <a:lnTo>
                    <a:pt x="37292" y="66700"/>
                  </a:lnTo>
                  <a:lnTo>
                    <a:pt x="38656" y="68216"/>
                  </a:lnTo>
                  <a:lnTo>
                    <a:pt x="38807" y="68216"/>
                  </a:lnTo>
                  <a:lnTo>
                    <a:pt x="41233" y="69429"/>
                  </a:lnTo>
                  <a:lnTo>
                    <a:pt x="43204" y="70338"/>
                  </a:lnTo>
                  <a:lnTo>
                    <a:pt x="44719" y="72309"/>
                  </a:lnTo>
                  <a:lnTo>
                    <a:pt x="46539" y="74735"/>
                  </a:lnTo>
                  <a:lnTo>
                    <a:pt x="46690" y="74886"/>
                  </a:lnTo>
                  <a:lnTo>
                    <a:pt x="49874" y="76099"/>
                  </a:lnTo>
                  <a:lnTo>
                    <a:pt x="50480" y="75796"/>
                  </a:lnTo>
                  <a:lnTo>
                    <a:pt x="50935" y="75189"/>
                  </a:lnTo>
                  <a:lnTo>
                    <a:pt x="51844" y="75189"/>
                  </a:lnTo>
                  <a:lnTo>
                    <a:pt x="52602" y="77766"/>
                  </a:lnTo>
                  <a:lnTo>
                    <a:pt x="52299" y="80343"/>
                  </a:lnTo>
                  <a:lnTo>
                    <a:pt x="51086" y="81859"/>
                  </a:lnTo>
                  <a:lnTo>
                    <a:pt x="49267" y="84133"/>
                  </a:lnTo>
                  <a:lnTo>
                    <a:pt x="49116" y="84436"/>
                  </a:lnTo>
                  <a:lnTo>
                    <a:pt x="48812" y="89136"/>
                  </a:lnTo>
                  <a:lnTo>
                    <a:pt x="48812" y="89439"/>
                  </a:lnTo>
                  <a:lnTo>
                    <a:pt x="55482" y="100505"/>
                  </a:lnTo>
                  <a:lnTo>
                    <a:pt x="55482" y="100657"/>
                  </a:lnTo>
                  <a:lnTo>
                    <a:pt x="61091" y="104295"/>
                  </a:lnTo>
                  <a:lnTo>
                    <a:pt x="62001" y="127337"/>
                  </a:lnTo>
                  <a:lnTo>
                    <a:pt x="62153" y="127640"/>
                  </a:lnTo>
                  <a:lnTo>
                    <a:pt x="64426" y="129611"/>
                  </a:lnTo>
                  <a:lnTo>
                    <a:pt x="64578" y="133552"/>
                  </a:lnTo>
                  <a:lnTo>
                    <a:pt x="64730" y="133704"/>
                  </a:lnTo>
                  <a:lnTo>
                    <a:pt x="68974" y="139312"/>
                  </a:lnTo>
                  <a:lnTo>
                    <a:pt x="69277" y="139616"/>
                  </a:lnTo>
                  <a:lnTo>
                    <a:pt x="70793" y="139767"/>
                  </a:lnTo>
                  <a:lnTo>
                    <a:pt x="71854" y="139767"/>
                  </a:lnTo>
                  <a:lnTo>
                    <a:pt x="72309" y="139312"/>
                  </a:lnTo>
                  <a:lnTo>
                    <a:pt x="71854" y="127488"/>
                  </a:lnTo>
                  <a:lnTo>
                    <a:pt x="78070" y="124760"/>
                  </a:lnTo>
                  <a:lnTo>
                    <a:pt x="78373" y="124002"/>
                  </a:lnTo>
                  <a:lnTo>
                    <a:pt x="76251" y="121121"/>
                  </a:lnTo>
                  <a:lnTo>
                    <a:pt x="76251" y="121121"/>
                  </a:lnTo>
                  <a:lnTo>
                    <a:pt x="78373" y="121879"/>
                  </a:lnTo>
                  <a:lnTo>
                    <a:pt x="78979" y="121728"/>
                  </a:lnTo>
                  <a:lnTo>
                    <a:pt x="80344" y="119151"/>
                  </a:lnTo>
                  <a:lnTo>
                    <a:pt x="83224" y="114148"/>
                  </a:lnTo>
                  <a:lnTo>
                    <a:pt x="83375" y="113997"/>
                  </a:lnTo>
                  <a:lnTo>
                    <a:pt x="83982" y="109752"/>
                  </a:lnTo>
                  <a:lnTo>
                    <a:pt x="90803" y="106720"/>
                  </a:lnTo>
                  <a:lnTo>
                    <a:pt x="91107" y="106417"/>
                  </a:lnTo>
                  <a:lnTo>
                    <a:pt x="92319" y="96715"/>
                  </a:lnTo>
                  <a:lnTo>
                    <a:pt x="95351" y="92925"/>
                  </a:lnTo>
                  <a:lnTo>
                    <a:pt x="95503" y="92622"/>
                  </a:lnTo>
                  <a:lnTo>
                    <a:pt x="95503" y="90197"/>
                  </a:lnTo>
                  <a:lnTo>
                    <a:pt x="95199" y="89742"/>
                  </a:lnTo>
                  <a:lnTo>
                    <a:pt x="90197" y="86559"/>
                  </a:lnTo>
                  <a:lnTo>
                    <a:pt x="90045" y="86407"/>
                  </a:lnTo>
                  <a:lnTo>
                    <a:pt x="85649" y="86255"/>
                  </a:lnTo>
                  <a:lnTo>
                    <a:pt x="85649" y="85346"/>
                  </a:lnTo>
                  <a:lnTo>
                    <a:pt x="85346" y="84891"/>
                  </a:lnTo>
                  <a:lnTo>
                    <a:pt x="83224" y="83830"/>
                  </a:lnTo>
                  <a:lnTo>
                    <a:pt x="82769" y="83982"/>
                  </a:lnTo>
                  <a:lnTo>
                    <a:pt x="81556" y="84588"/>
                  </a:lnTo>
                  <a:lnTo>
                    <a:pt x="81859" y="83830"/>
                  </a:lnTo>
                  <a:lnTo>
                    <a:pt x="81708" y="83224"/>
                  </a:lnTo>
                  <a:lnTo>
                    <a:pt x="80192" y="82617"/>
                  </a:lnTo>
                  <a:lnTo>
                    <a:pt x="79737" y="82617"/>
                  </a:lnTo>
                  <a:lnTo>
                    <a:pt x="79737" y="82162"/>
                  </a:lnTo>
                  <a:lnTo>
                    <a:pt x="77615" y="77463"/>
                  </a:lnTo>
                  <a:lnTo>
                    <a:pt x="77312" y="77160"/>
                  </a:lnTo>
                  <a:lnTo>
                    <a:pt x="72916" y="76857"/>
                  </a:lnTo>
                  <a:lnTo>
                    <a:pt x="68823" y="73067"/>
                  </a:lnTo>
                  <a:lnTo>
                    <a:pt x="68671" y="72915"/>
                  </a:lnTo>
                  <a:lnTo>
                    <a:pt x="64730" y="72612"/>
                  </a:lnTo>
                  <a:lnTo>
                    <a:pt x="62607" y="71096"/>
                  </a:lnTo>
                  <a:lnTo>
                    <a:pt x="62456" y="70945"/>
                  </a:lnTo>
                  <a:lnTo>
                    <a:pt x="56240" y="70945"/>
                  </a:lnTo>
                  <a:lnTo>
                    <a:pt x="55786" y="71096"/>
                  </a:lnTo>
                  <a:lnTo>
                    <a:pt x="53815" y="73825"/>
                  </a:lnTo>
                  <a:lnTo>
                    <a:pt x="53360" y="73825"/>
                  </a:lnTo>
                  <a:lnTo>
                    <a:pt x="53057" y="73067"/>
                  </a:lnTo>
                  <a:lnTo>
                    <a:pt x="52602" y="72764"/>
                  </a:lnTo>
                  <a:lnTo>
                    <a:pt x="50177" y="73067"/>
                  </a:lnTo>
                  <a:lnTo>
                    <a:pt x="50025" y="73067"/>
                  </a:lnTo>
                  <a:lnTo>
                    <a:pt x="49419" y="73522"/>
                  </a:lnTo>
                  <a:lnTo>
                    <a:pt x="48206" y="72915"/>
                  </a:lnTo>
                  <a:lnTo>
                    <a:pt x="48206" y="72309"/>
                  </a:lnTo>
                  <a:lnTo>
                    <a:pt x="48055" y="66549"/>
                  </a:lnTo>
                  <a:lnTo>
                    <a:pt x="47751" y="66397"/>
                  </a:lnTo>
                  <a:lnTo>
                    <a:pt x="47600" y="66245"/>
                  </a:lnTo>
                  <a:lnTo>
                    <a:pt x="43507" y="66245"/>
                  </a:lnTo>
                  <a:lnTo>
                    <a:pt x="45023" y="63365"/>
                  </a:lnTo>
                  <a:lnTo>
                    <a:pt x="45174" y="63062"/>
                  </a:lnTo>
                  <a:lnTo>
                    <a:pt x="45174" y="61091"/>
                  </a:lnTo>
                  <a:lnTo>
                    <a:pt x="44719" y="60637"/>
                  </a:lnTo>
                  <a:lnTo>
                    <a:pt x="42597" y="60485"/>
                  </a:lnTo>
                  <a:lnTo>
                    <a:pt x="42294" y="60788"/>
                  </a:lnTo>
                  <a:lnTo>
                    <a:pt x="40778" y="63214"/>
                  </a:lnTo>
                  <a:lnTo>
                    <a:pt x="36685" y="63214"/>
                  </a:lnTo>
                  <a:lnTo>
                    <a:pt x="34714" y="58969"/>
                  </a:lnTo>
                  <a:lnTo>
                    <a:pt x="36382" y="56998"/>
                  </a:lnTo>
                  <a:lnTo>
                    <a:pt x="40627" y="51693"/>
                  </a:lnTo>
                  <a:lnTo>
                    <a:pt x="50177" y="51693"/>
                  </a:lnTo>
                  <a:lnTo>
                    <a:pt x="50783" y="56392"/>
                  </a:lnTo>
                  <a:lnTo>
                    <a:pt x="51238" y="56847"/>
                  </a:lnTo>
                  <a:lnTo>
                    <a:pt x="52754" y="56847"/>
                  </a:lnTo>
                  <a:lnTo>
                    <a:pt x="53209" y="56392"/>
                  </a:lnTo>
                  <a:lnTo>
                    <a:pt x="53360" y="50328"/>
                  </a:lnTo>
                  <a:lnTo>
                    <a:pt x="69581" y="36382"/>
                  </a:lnTo>
                  <a:lnTo>
                    <a:pt x="70490" y="36230"/>
                  </a:lnTo>
                  <a:lnTo>
                    <a:pt x="70642" y="36230"/>
                  </a:lnTo>
                  <a:lnTo>
                    <a:pt x="71096" y="36079"/>
                  </a:lnTo>
                  <a:lnTo>
                    <a:pt x="71096" y="36382"/>
                  </a:lnTo>
                  <a:lnTo>
                    <a:pt x="71248" y="37140"/>
                  </a:lnTo>
                  <a:lnTo>
                    <a:pt x="71854" y="37443"/>
                  </a:lnTo>
                  <a:lnTo>
                    <a:pt x="77463" y="35624"/>
                  </a:lnTo>
                  <a:lnTo>
                    <a:pt x="77312" y="34714"/>
                  </a:lnTo>
                  <a:lnTo>
                    <a:pt x="74735" y="34563"/>
                  </a:lnTo>
                  <a:lnTo>
                    <a:pt x="73825" y="33805"/>
                  </a:lnTo>
                  <a:lnTo>
                    <a:pt x="74886" y="32137"/>
                  </a:lnTo>
                  <a:lnTo>
                    <a:pt x="74886" y="31531"/>
                  </a:lnTo>
                  <a:lnTo>
                    <a:pt x="74280" y="30925"/>
                  </a:lnTo>
                  <a:lnTo>
                    <a:pt x="73673" y="30925"/>
                  </a:lnTo>
                  <a:lnTo>
                    <a:pt x="70490" y="32441"/>
                  </a:lnTo>
                  <a:lnTo>
                    <a:pt x="73825" y="30773"/>
                  </a:lnTo>
                  <a:lnTo>
                    <a:pt x="79737" y="30470"/>
                  </a:lnTo>
                  <a:lnTo>
                    <a:pt x="80040" y="30470"/>
                  </a:lnTo>
                  <a:lnTo>
                    <a:pt x="81859" y="29409"/>
                  </a:lnTo>
                  <a:lnTo>
                    <a:pt x="81859" y="29409"/>
                  </a:lnTo>
                  <a:lnTo>
                    <a:pt x="78676" y="32592"/>
                  </a:lnTo>
                  <a:lnTo>
                    <a:pt x="78979" y="33350"/>
                  </a:lnTo>
                  <a:lnTo>
                    <a:pt x="84740" y="33350"/>
                  </a:lnTo>
                  <a:lnTo>
                    <a:pt x="85194" y="32744"/>
                  </a:lnTo>
                  <a:lnTo>
                    <a:pt x="83982" y="30773"/>
                  </a:lnTo>
                  <a:lnTo>
                    <a:pt x="83679" y="30621"/>
                  </a:lnTo>
                  <a:lnTo>
                    <a:pt x="82921" y="30470"/>
                  </a:lnTo>
                  <a:lnTo>
                    <a:pt x="82921" y="29409"/>
                  </a:lnTo>
                  <a:lnTo>
                    <a:pt x="82314" y="29106"/>
                  </a:lnTo>
                  <a:lnTo>
                    <a:pt x="84588" y="28044"/>
                  </a:lnTo>
                  <a:lnTo>
                    <a:pt x="84740" y="27590"/>
                  </a:lnTo>
                  <a:lnTo>
                    <a:pt x="84740" y="26528"/>
                  </a:lnTo>
                  <a:lnTo>
                    <a:pt x="84436" y="26074"/>
                  </a:lnTo>
                  <a:lnTo>
                    <a:pt x="81405" y="25467"/>
                  </a:lnTo>
                  <a:lnTo>
                    <a:pt x="81101" y="20465"/>
                  </a:lnTo>
                  <a:lnTo>
                    <a:pt x="80495" y="20162"/>
                  </a:lnTo>
                  <a:lnTo>
                    <a:pt x="76705" y="21526"/>
                  </a:lnTo>
                  <a:lnTo>
                    <a:pt x="76857" y="19707"/>
                  </a:lnTo>
                  <a:lnTo>
                    <a:pt x="76554" y="19404"/>
                  </a:lnTo>
                  <a:lnTo>
                    <a:pt x="74583" y="17585"/>
                  </a:lnTo>
                  <a:lnTo>
                    <a:pt x="74280" y="17433"/>
                  </a:lnTo>
                  <a:lnTo>
                    <a:pt x="71400" y="17433"/>
                  </a:lnTo>
                  <a:lnTo>
                    <a:pt x="71096" y="17585"/>
                  </a:lnTo>
                  <a:lnTo>
                    <a:pt x="63517" y="28651"/>
                  </a:lnTo>
                  <a:lnTo>
                    <a:pt x="62304" y="28651"/>
                  </a:lnTo>
                  <a:lnTo>
                    <a:pt x="62456" y="25467"/>
                  </a:lnTo>
                  <a:lnTo>
                    <a:pt x="62153" y="25013"/>
                  </a:lnTo>
                  <a:lnTo>
                    <a:pt x="56240" y="21829"/>
                  </a:lnTo>
                  <a:lnTo>
                    <a:pt x="62153" y="17433"/>
                  </a:lnTo>
                  <a:lnTo>
                    <a:pt x="65791" y="16675"/>
                  </a:lnTo>
                  <a:lnTo>
                    <a:pt x="65942" y="17433"/>
                  </a:lnTo>
                  <a:lnTo>
                    <a:pt x="69581" y="17736"/>
                  </a:lnTo>
                  <a:lnTo>
                    <a:pt x="70035" y="17585"/>
                  </a:lnTo>
                  <a:lnTo>
                    <a:pt x="70338" y="16675"/>
                  </a:lnTo>
                  <a:lnTo>
                    <a:pt x="70187" y="16069"/>
                  </a:lnTo>
                  <a:lnTo>
                    <a:pt x="68216" y="15159"/>
                  </a:lnTo>
                  <a:lnTo>
                    <a:pt x="70642" y="14856"/>
                  </a:lnTo>
                  <a:lnTo>
                    <a:pt x="70945" y="14704"/>
                  </a:lnTo>
                  <a:lnTo>
                    <a:pt x="73370" y="12279"/>
                  </a:lnTo>
                  <a:lnTo>
                    <a:pt x="73067" y="11521"/>
                  </a:lnTo>
                  <a:lnTo>
                    <a:pt x="71248" y="11369"/>
                  </a:lnTo>
                  <a:lnTo>
                    <a:pt x="75947" y="11066"/>
                  </a:lnTo>
                  <a:lnTo>
                    <a:pt x="79131" y="13946"/>
                  </a:lnTo>
                  <a:lnTo>
                    <a:pt x="77312" y="13946"/>
                  </a:lnTo>
                  <a:lnTo>
                    <a:pt x="75947" y="15008"/>
                  </a:lnTo>
                  <a:lnTo>
                    <a:pt x="72916" y="15008"/>
                  </a:lnTo>
                  <a:lnTo>
                    <a:pt x="72461" y="15462"/>
                  </a:lnTo>
                  <a:lnTo>
                    <a:pt x="72461" y="16372"/>
                  </a:lnTo>
                  <a:lnTo>
                    <a:pt x="72916" y="16827"/>
                  </a:lnTo>
                  <a:lnTo>
                    <a:pt x="75947" y="16827"/>
                  </a:lnTo>
                  <a:lnTo>
                    <a:pt x="78676" y="19101"/>
                  </a:lnTo>
                  <a:lnTo>
                    <a:pt x="79131" y="19101"/>
                  </a:lnTo>
                  <a:lnTo>
                    <a:pt x="79889" y="18797"/>
                  </a:lnTo>
                  <a:lnTo>
                    <a:pt x="80040" y="18191"/>
                  </a:lnTo>
                  <a:lnTo>
                    <a:pt x="79889" y="17888"/>
                  </a:lnTo>
                  <a:lnTo>
                    <a:pt x="79889" y="17888"/>
                  </a:lnTo>
                  <a:lnTo>
                    <a:pt x="80798" y="18191"/>
                  </a:lnTo>
                  <a:lnTo>
                    <a:pt x="81101" y="18191"/>
                  </a:lnTo>
                  <a:lnTo>
                    <a:pt x="81708" y="18039"/>
                  </a:lnTo>
                  <a:lnTo>
                    <a:pt x="82011" y="17585"/>
                  </a:lnTo>
                  <a:lnTo>
                    <a:pt x="82011" y="15462"/>
                  </a:lnTo>
                  <a:lnTo>
                    <a:pt x="83527" y="15917"/>
                  </a:lnTo>
                  <a:lnTo>
                    <a:pt x="83982" y="15917"/>
                  </a:lnTo>
                  <a:lnTo>
                    <a:pt x="85194" y="15008"/>
                  </a:lnTo>
                  <a:lnTo>
                    <a:pt x="85346" y="14401"/>
                  </a:lnTo>
                  <a:lnTo>
                    <a:pt x="84740" y="13188"/>
                  </a:lnTo>
                  <a:lnTo>
                    <a:pt x="84436" y="12885"/>
                  </a:lnTo>
                  <a:lnTo>
                    <a:pt x="83527" y="12582"/>
                  </a:lnTo>
                  <a:lnTo>
                    <a:pt x="83375" y="10915"/>
                  </a:lnTo>
                  <a:lnTo>
                    <a:pt x="83072" y="10460"/>
                  </a:lnTo>
                  <a:lnTo>
                    <a:pt x="76554" y="7731"/>
                  </a:lnTo>
                  <a:lnTo>
                    <a:pt x="77918" y="7883"/>
                  </a:lnTo>
                  <a:lnTo>
                    <a:pt x="78070" y="7731"/>
                  </a:lnTo>
                  <a:lnTo>
                    <a:pt x="79889" y="6518"/>
                  </a:lnTo>
                  <a:lnTo>
                    <a:pt x="79737" y="5912"/>
                  </a:lnTo>
                  <a:lnTo>
                    <a:pt x="80192" y="6367"/>
                  </a:lnTo>
                  <a:lnTo>
                    <a:pt x="80647" y="6367"/>
                  </a:lnTo>
                  <a:lnTo>
                    <a:pt x="86407" y="3790"/>
                  </a:lnTo>
                  <a:lnTo>
                    <a:pt x="90955" y="2880"/>
                  </a:lnTo>
                  <a:lnTo>
                    <a:pt x="94593" y="758"/>
                  </a:lnTo>
                  <a:lnTo>
                    <a:pt x="94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p7"/>
            <p:cNvSpPr/>
            <p:nvPr/>
          </p:nvSpPr>
          <p:spPr>
            <a:xfrm>
              <a:off x="5690294" y="3366635"/>
              <a:ext cx="209643" cy="399867"/>
            </a:xfrm>
            <a:custGeom>
              <a:avLst/>
              <a:gdLst/>
              <a:ahLst/>
              <a:cxnLst/>
              <a:rect l="l" t="t" r="r" b="b"/>
              <a:pathLst>
                <a:path w="8490" h="14251" extrusionOk="0">
                  <a:moveTo>
                    <a:pt x="6368" y="0"/>
                  </a:moveTo>
                  <a:lnTo>
                    <a:pt x="1365" y="5155"/>
                  </a:lnTo>
                  <a:lnTo>
                    <a:pt x="1365" y="5458"/>
                  </a:lnTo>
                  <a:lnTo>
                    <a:pt x="759" y="8793"/>
                  </a:lnTo>
                  <a:lnTo>
                    <a:pt x="1" y="11218"/>
                  </a:lnTo>
                  <a:lnTo>
                    <a:pt x="1" y="11521"/>
                  </a:lnTo>
                  <a:lnTo>
                    <a:pt x="1062" y="13947"/>
                  </a:lnTo>
                  <a:lnTo>
                    <a:pt x="1365" y="14250"/>
                  </a:lnTo>
                  <a:lnTo>
                    <a:pt x="3942" y="14250"/>
                  </a:lnTo>
                  <a:lnTo>
                    <a:pt x="4397" y="13947"/>
                  </a:lnTo>
                  <a:lnTo>
                    <a:pt x="8490" y="455"/>
                  </a:lnTo>
                  <a:lnTo>
                    <a:pt x="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p7"/>
            <p:cNvSpPr/>
            <p:nvPr/>
          </p:nvSpPr>
          <p:spPr>
            <a:xfrm>
              <a:off x="4256648" y="784769"/>
              <a:ext cx="3945384" cy="3249696"/>
            </a:xfrm>
            <a:custGeom>
              <a:avLst/>
              <a:gdLst/>
              <a:ahLst/>
              <a:cxnLst/>
              <a:rect l="l" t="t" r="r" b="b"/>
              <a:pathLst>
                <a:path w="159778" h="115817" extrusionOk="0">
                  <a:moveTo>
                    <a:pt x="51086" y="28954"/>
                  </a:moveTo>
                  <a:lnTo>
                    <a:pt x="51086" y="29258"/>
                  </a:lnTo>
                  <a:lnTo>
                    <a:pt x="50632" y="29409"/>
                  </a:lnTo>
                  <a:lnTo>
                    <a:pt x="50177" y="29864"/>
                  </a:lnTo>
                  <a:lnTo>
                    <a:pt x="50480" y="31532"/>
                  </a:lnTo>
                  <a:lnTo>
                    <a:pt x="50783" y="31986"/>
                  </a:lnTo>
                  <a:lnTo>
                    <a:pt x="54270" y="33199"/>
                  </a:lnTo>
                  <a:lnTo>
                    <a:pt x="54270" y="34260"/>
                  </a:lnTo>
                  <a:lnTo>
                    <a:pt x="44265" y="34563"/>
                  </a:lnTo>
                  <a:lnTo>
                    <a:pt x="43962" y="34715"/>
                  </a:lnTo>
                  <a:lnTo>
                    <a:pt x="43658" y="35170"/>
                  </a:lnTo>
                  <a:lnTo>
                    <a:pt x="42901" y="33654"/>
                  </a:lnTo>
                  <a:lnTo>
                    <a:pt x="44113" y="30167"/>
                  </a:lnTo>
                  <a:lnTo>
                    <a:pt x="46236" y="30167"/>
                  </a:lnTo>
                  <a:lnTo>
                    <a:pt x="46387" y="30925"/>
                  </a:lnTo>
                  <a:lnTo>
                    <a:pt x="47448" y="31532"/>
                  </a:lnTo>
                  <a:lnTo>
                    <a:pt x="47600" y="31532"/>
                  </a:lnTo>
                  <a:lnTo>
                    <a:pt x="49116" y="31380"/>
                  </a:lnTo>
                  <a:lnTo>
                    <a:pt x="49419" y="30774"/>
                  </a:lnTo>
                  <a:lnTo>
                    <a:pt x="48509" y="29561"/>
                  </a:lnTo>
                  <a:lnTo>
                    <a:pt x="51086" y="28954"/>
                  </a:lnTo>
                  <a:close/>
                  <a:moveTo>
                    <a:pt x="30318" y="31228"/>
                  </a:moveTo>
                  <a:lnTo>
                    <a:pt x="32289" y="33351"/>
                  </a:lnTo>
                  <a:lnTo>
                    <a:pt x="32441" y="33502"/>
                  </a:lnTo>
                  <a:lnTo>
                    <a:pt x="32895" y="33654"/>
                  </a:lnTo>
                  <a:lnTo>
                    <a:pt x="33350" y="33805"/>
                  </a:lnTo>
                  <a:lnTo>
                    <a:pt x="34411" y="35624"/>
                  </a:lnTo>
                  <a:lnTo>
                    <a:pt x="34411" y="35624"/>
                  </a:lnTo>
                  <a:lnTo>
                    <a:pt x="29257" y="31228"/>
                  </a:lnTo>
                  <a:close/>
                  <a:moveTo>
                    <a:pt x="62911" y="28954"/>
                  </a:moveTo>
                  <a:lnTo>
                    <a:pt x="63972" y="29561"/>
                  </a:lnTo>
                  <a:lnTo>
                    <a:pt x="62456" y="30319"/>
                  </a:lnTo>
                  <a:lnTo>
                    <a:pt x="62153" y="30774"/>
                  </a:lnTo>
                  <a:lnTo>
                    <a:pt x="62153" y="32289"/>
                  </a:lnTo>
                  <a:lnTo>
                    <a:pt x="62304" y="32744"/>
                  </a:lnTo>
                  <a:lnTo>
                    <a:pt x="63669" y="33957"/>
                  </a:lnTo>
                  <a:lnTo>
                    <a:pt x="66549" y="36231"/>
                  </a:lnTo>
                  <a:lnTo>
                    <a:pt x="66397" y="39263"/>
                  </a:lnTo>
                  <a:lnTo>
                    <a:pt x="64123" y="39263"/>
                  </a:lnTo>
                  <a:lnTo>
                    <a:pt x="60334" y="32744"/>
                  </a:lnTo>
                  <a:lnTo>
                    <a:pt x="60334" y="30016"/>
                  </a:lnTo>
                  <a:lnTo>
                    <a:pt x="62911" y="28954"/>
                  </a:lnTo>
                  <a:close/>
                  <a:moveTo>
                    <a:pt x="62759" y="46842"/>
                  </a:moveTo>
                  <a:lnTo>
                    <a:pt x="62911" y="46994"/>
                  </a:lnTo>
                  <a:lnTo>
                    <a:pt x="64275" y="47145"/>
                  </a:lnTo>
                  <a:lnTo>
                    <a:pt x="67458" y="50480"/>
                  </a:lnTo>
                  <a:lnTo>
                    <a:pt x="67610" y="50480"/>
                  </a:lnTo>
                  <a:lnTo>
                    <a:pt x="70187" y="51238"/>
                  </a:lnTo>
                  <a:lnTo>
                    <a:pt x="68823" y="52754"/>
                  </a:lnTo>
                  <a:lnTo>
                    <a:pt x="67004" y="52451"/>
                  </a:lnTo>
                  <a:lnTo>
                    <a:pt x="67155" y="52300"/>
                  </a:lnTo>
                  <a:lnTo>
                    <a:pt x="67155" y="51693"/>
                  </a:lnTo>
                  <a:lnTo>
                    <a:pt x="66246" y="50329"/>
                  </a:lnTo>
                  <a:lnTo>
                    <a:pt x="65488" y="50480"/>
                  </a:lnTo>
                  <a:lnTo>
                    <a:pt x="65184" y="51087"/>
                  </a:lnTo>
                  <a:lnTo>
                    <a:pt x="62759" y="46842"/>
                  </a:lnTo>
                  <a:close/>
                  <a:moveTo>
                    <a:pt x="50025" y="78525"/>
                  </a:moveTo>
                  <a:lnTo>
                    <a:pt x="49419" y="79586"/>
                  </a:lnTo>
                  <a:lnTo>
                    <a:pt x="48661" y="79586"/>
                  </a:lnTo>
                  <a:lnTo>
                    <a:pt x="49267" y="78525"/>
                  </a:lnTo>
                  <a:close/>
                  <a:moveTo>
                    <a:pt x="81253" y="1"/>
                  </a:moveTo>
                  <a:lnTo>
                    <a:pt x="70945" y="4700"/>
                  </a:lnTo>
                  <a:lnTo>
                    <a:pt x="70793" y="5306"/>
                  </a:lnTo>
                  <a:lnTo>
                    <a:pt x="72764" y="7883"/>
                  </a:lnTo>
                  <a:lnTo>
                    <a:pt x="71703" y="8944"/>
                  </a:lnTo>
                  <a:lnTo>
                    <a:pt x="70187" y="3942"/>
                  </a:lnTo>
                  <a:lnTo>
                    <a:pt x="69732" y="3639"/>
                  </a:lnTo>
                  <a:lnTo>
                    <a:pt x="66700" y="3336"/>
                  </a:lnTo>
                  <a:lnTo>
                    <a:pt x="66246" y="4093"/>
                  </a:lnTo>
                  <a:lnTo>
                    <a:pt x="67458" y="6822"/>
                  </a:lnTo>
                  <a:lnTo>
                    <a:pt x="56089" y="7125"/>
                  </a:lnTo>
                  <a:lnTo>
                    <a:pt x="45023" y="11673"/>
                  </a:lnTo>
                  <a:lnTo>
                    <a:pt x="44113" y="9854"/>
                  </a:lnTo>
                  <a:lnTo>
                    <a:pt x="47600" y="10006"/>
                  </a:lnTo>
                  <a:lnTo>
                    <a:pt x="47751" y="10006"/>
                  </a:lnTo>
                  <a:lnTo>
                    <a:pt x="49874" y="8944"/>
                  </a:lnTo>
                  <a:lnTo>
                    <a:pt x="49874" y="8035"/>
                  </a:lnTo>
                  <a:lnTo>
                    <a:pt x="41536" y="5458"/>
                  </a:lnTo>
                  <a:lnTo>
                    <a:pt x="39717" y="5458"/>
                  </a:lnTo>
                  <a:lnTo>
                    <a:pt x="34411" y="5761"/>
                  </a:lnTo>
                  <a:lnTo>
                    <a:pt x="34260" y="5913"/>
                  </a:lnTo>
                  <a:lnTo>
                    <a:pt x="22284" y="14099"/>
                  </a:lnTo>
                  <a:lnTo>
                    <a:pt x="22132" y="14705"/>
                  </a:lnTo>
                  <a:lnTo>
                    <a:pt x="23345" y="17434"/>
                  </a:lnTo>
                  <a:lnTo>
                    <a:pt x="23800" y="17737"/>
                  </a:lnTo>
                  <a:lnTo>
                    <a:pt x="27135" y="17130"/>
                  </a:lnTo>
                  <a:lnTo>
                    <a:pt x="29560" y="20011"/>
                  </a:lnTo>
                  <a:lnTo>
                    <a:pt x="30167" y="20011"/>
                  </a:lnTo>
                  <a:lnTo>
                    <a:pt x="33957" y="16676"/>
                  </a:lnTo>
                  <a:lnTo>
                    <a:pt x="33957" y="16069"/>
                  </a:lnTo>
                  <a:lnTo>
                    <a:pt x="32441" y="14099"/>
                  </a:lnTo>
                  <a:lnTo>
                    <a:pt x="36079" y="10309"/>
                  </a:lnTo>
                  <a:lnTo>
                    <a:pt x="36534" y="10309"/>
                  </a:lnTo>
                  <a:lnTo>
                    <a:pt x="35018" y="13947"/>
                  </a:lnTo>
                  <a:lnTo>
                    <a:pt x="35169" y="14553"/>
                  </a:lnTo>
                  <a:lnTo>
                    <a:pt x="37443" y="15614"/>
                  </a:lnTo>
                  <a:lnTo>
                    <a:pt x="37595" y="15766"/>
                  </a:lnTo>
                  <a:lnTo>
                    <a:pt x="37140" y="15766"/>
                  </a:lnTo>
                  <a:lnTo>
                    <a:pt x="36837" y="16069"/>
                  </a:lnTo>
                  <a:lnTo>
                    <a:pt x="36534" y="16676"/>
                  </a:lnTo>
                  <a:lnTo>
                    <a:pt x="36685" y="17130"/>
                  </a:lnTo>
                  <a:lnTo>
                    <a:pt x="37443" y="17737"/>
                  </a:lnTo>
                  <a:lnTo>
                    <a:pt x="37443" y="17888"/>
                  </a:lnTo>
                  <a:lnTo>
                    <a:pt x="36079" y="17130"/>
                  </a:lnTo>
                  <a:lnTo>
                    <a:pt x="35321" y="17585"/>
                  </a:lnTo>
                  <a:lnTo>
                    <a:pt x="35473" y="20011"/>
                  </a:lnTo>
                  <a:lnTo>
                    <a:pt x="35321" y="20011"/>
                  </a:lnTo>
                  <a:lnTo>
                    <a:pt x="35321" y="20617"/>
                  </a:lnTo>
                  <a:lnTo>
                    <a:pt x="34108" y="20617"/>
                  </a:lnTo>
                  <a:lnTo>
                    <a:pt x="33805" y="20314"/>
                  </a:lnTo>
                  <a:lnTo>
                    <a:pt x="33350" y="20162"/>
                  </a:lnTo>
                  <a:lnTo>
                    <a:pt x="30622" y="20920"/>
                  </a:lnTo>
                  <a:lnTo>
                    <a:pt x="27438" y="20920"/>
                  </a:lnTo>
                  <a:lnTo>
                    <a:pt x="28348" y="20769"/>
                  </a:lnTo>
                  <a:lnTo>
                    <a:pt x="28803" y="20617"/>
                  </a:lnTo>
                  <a:lnTo>
                    <a:pt x="29106" y="20162"/>
                  </a:lnTo>
                  <a:lnTo>
                    <a:pt x="29106" y="19556"/>
                  </a:lnTo>
                  <a:lnTo>
                    <a:pt x="28348" y="18798"/>
                  </a:lnTo>
                  <a:lnTo>
                    <a:pt x="27893" y="18798"/>
                  </a:lnTo>
                  <a:lnTo>
                    <a:pt x="27287" y="18949"/>
                  </a:lnTo>
                  <a:lnTo>
                    <a:pt x="27438" y="18191"/>
                  </a:lnTo>
                  <a:lnTo>
                    <a:pt x="26983" y="17585"/>
                  </a:lnTo>
                  <a:lnTo>
                    <a:pt x="25771" y="17585"/>
                  </a:lnTo>
                  <a:lnTo>
                    <a:pt x="25468" y="17888"/>
                  </a:lnTo>
                  <a:lnTo>
                    <a:pt x="24558" y="19707"/>
                  </a:lnTo>
                  <a:lnTo>
                    <a:pt x="24558" y="20011"/>
                  </a:lnTo>
                  <a:lnTo>
                    <a:pt x="25013" y="21072"/>
                  </a:lnTo>
                  <a:lnTo>
                    <a:pt x="23497" y="21981"/>
                  </a:lnTo>
                  <a:lnTo>
                    <a:pt x="19101" y="24619"/>
                  </a:lnTo>
                  <a:lnTo>
                    <a:pt x="19101" y="24104"/>
                  </a:lnTo>
                  <a:lnTo>
                    <a:pt x="19252" y="24104"/>
                  </a:lnTo>
                  <a:lnTo>
                    <a:pt x="19707" y="23649"/>
                  </a:lnTo>
                  <a:lnTo>
                    <a:pt x="19859" y="22739"/>
                  </a:lnTo>
                  <a:lnTo>
                    <a:pt x="19404" y="22133"/>
                  </a:lnTo>
                  <a:lnTo>
                    <a:pt x="18040" y="21981"/>
                  </a:lnTo>
                  <a:lnTo>
                    <a:pt x="16220" y="17585"/>
                  </a:lnTo>
                  <a:lnTo>
                    <a:pt x="15766" y="17282"/>
                  </a:lnTo>
                  <a:lnTo>
                    <a:pt x="14250" y="17282"/>
                  </a:lnTo>
                  <a:lnTo>
                    <a:pt x="13795" y="17737"/>
                  </a:lnTo>
                  <a:lnTo>
                    <a:pt x="13795" y="19859"/>
                  </a:lnTo>
                  <a:lnTo>
                    <a:pt x="11673" y="19859"/>
                  </a:lnTo>
                  <a:lnTo>
                    <a:pt x="9854" y="21223"/>
                  </a:lnTo>
                  <a:lnTo>
                    <a:pt x="9702" y="21526"/>
                  </a:lnTo>
                  <a:lnTo>
                    <a:pt x="9702" y="24255"/>
                  </a:lnTo>
                  <a:lnTo>
                    <a:pt x="10157" y="24710"/>
                  </a:lnTo>
                  <a:lnTo>
                    <a:pt x="11218" y="24710"/>
                  </a:lnTo>
                  <a:lnTo>
                    <a:pt x="11673" y="24255"/>
                  </a:lnTo>
                  <a:lnTo>
                    <a:pt x="11673" y="23800"/>
                  </a:lnTo>
                  <a:lnTo>
                    <a:pt x="13037" y="24104"/>
                  </a:lnTo>
                  <a:lnTo>
                    <a:pt x="13643" y="23649"/>
                  </a:lnTo>
                  <a:lnTo>
                    <a:pt x="13492" y="21981"/>
                  </a:lnTo>
                  <a:lnTo>
                    <a:pt x="13947" y="21830"/>
                  </a:lnTo>
                  <a:lnTo>
                    <a:pt x="14250" y="21375"/>
                  </a:lnTo>
                  <a:lnTo>
                    <a:pt x="14250" y="20617"/>
                  </a:lnTo>
                  <a:lnTo>
                    <a:pt x="15159" y="20769"/>
                  </a:lnTo>
                  <a:lnTo>
                    <a:pt x="15159" y="21526"/>
                  </a:lnTo>
                  <a:lnTo>
                    <a:pt x="14401" y="21981"/>
                  </a:lnTo>
                  <a:lnTo>
                    <a:pt x="14250" y="22588"/>
                  </a:lnTo>
                  <a:lnTo>
                    <a:pt x="15008" y="23649"/>
                  </a:lnTo>
                  <a:lnTo>
                    <a:pt x="13492" y="25013"/>
                  </a:lnTo>
                  <a:lnTo>
                    <a:pt x="13795" y="25771"/>
                  </a:lnTo>
                  <a:lnTo>
                    <a:pt x="16220" y="25468"/>
                  </a:lnTo>
                  <a:lnTo>
                    <a:pt x="18343" y="25013"/>
                  </a:lnTo>
                  <a:lnTo>
                    <a:pt x="15917" y="26529"/>
                  </a:lnTo>
                  <a:lnTo>
                    <a:pt x="14401" y="26529"/>
                  </a:lnTo>
                  <a:lnTo>
                    <a:pt x="13947" y="26984"/>
                  </a:lnTo>
                  <a:lnTo>
                    <a:pt x="13947" y="27742"/>
                  </a:lnTo>
                  <a:lnTo>
                    <a:pt x="14098" y="28045"/>
                  </a:lnTo>
                  <a:lnTo>
                    <a:pt x="15917" y="29106"/>
                  </a:lnTo>
                  <a:lnTo>
                    <a:pt x="16220" y="31835"/>
                  </a:lnTo>
                  <a:lnTo>
                    <a:pt x="9702" y="31986"/>
                  </a:lnTo>
                  <a:lnTo>
                    <a:pt x="9247" y="32441"/>
                  </a:lnTo>
                  <a:lnTo>
                    <a:pt x="9096" y="37595"/>
                  </a:lnTo>
                  <a:lnTo>
                    <a:pt x="9247" y="37898"/>
                  </a:lnTo>
                  <a:lnTo>
                    <a:pt x="10157" y="39566"/>
                  </a:lnTo>
                  <a:lnTo>
                    <a:pt x="10612" y="39717"/>
                  </a:lnTo>
                  <a:lnTo>
                    <a:pt x="11066" y="39869"/>
                  </a:lnTo>
                  <a:lnTo>
                    <a:pt x="15311" y="40172"/>
                  </a:lnTo>
                  <a:lnTo>
                    <a:pt x="15766" y="40021"/>
                  </a:lnTo>
                  <a:lnTo>
                    <a:pt x="20010" y="34563"/>
                  </a:lnTo>
                  <a:lnTo>
                    <a:pt x="20768" y="33502"/>
                  </a:lnTo>
                  <a:lnTo>
                    <a:pt x="24861" y="33502"/>
                  </a:lnTo>
                  <a:lnTo>
                    <a:pt x="25164" y="33351"/>
                  </a:lnTo>
                  <a:lnTo>
                    <a:pt x="25164" y="34109"/>
                  </a:lnTo>
                  <a:lnTo>
                    <a:pt x="25316" y="34412"/>
                  </a:lnTo>
                  <a:lnTo>
                    <a:pt x="25316" y="34412"/>
                  </a:lnTo>
                  <a:lnTo>
                    <a:pt x="25164" y="34260"/>
                  </a:lnTo>
                  <a:lnTo>
                    <a:pt x="24558" y="34715"/>
                  </a:lnTo>
                  <a:lnTo>
                    <a:pt x="24558" y="37140"/>
                  </a:lnTo>
                  <a:lnTo>
                    <a:pt x="25013" y="37595"/>
                  </a:lnTo>
                  <a:lnTo>
                    <a:pt x="26074" y="37595"/>
                  </a:lnTo>
                  <a:lnTo>
                    <a:pt x="26529" y="37140"/>
                  </a:lnTo>
                  <a:lnTo>
                    <a:pt x="26529" y="35018"/>
                  </a:lnTo>
                  <a:lnTo>
                    <a:pt x="26225" y="34563"/>
                  </a:lnTo>
                  <a:lnTo>
                    <a:pt x="26074" y="34563"/>
                  </a:lnTo>
                  <a:lnTo>
                    <a:pt x="26529" y="34412"/>
                  </a:lnTo>
                  <a:lnTo>
                    <a:pt x="26832" y="33199"/>
                  </a:lnTo>
                  <a:lnTo>
                    <a:pt x="26377" y="32593"/>
                  </a:lnTo>
                  <a:lnTo>
                    <a:pt x="25619" y="32593"/>
                  </a:lnTo>
                  <a:lnTo>
                    <a:pt x="25316" y="32744"/>
                  </a:lnTo>
                  <a:lnTo>
                    <a:pt x="25468" y="31683"/>
                  </a:lnTo>
                  <a:lnTo>
                    <a:pt x="26529" y="31683"/>
                  </a:lnTo>
                  <a:lnTo>
                    <a:pt x="31076" y="36382"/>
                  </a:lnTo>
                  <a:lnTo>
                    <a:pt x="31380" y="37747"/>
                  </a:lnTo>
                  <a:lnTo>
                    <a:pt x="31076" y="37595"/>
                  </a:lnTo>
                  <a:lnTo>
                    <a:pt x="28803" y="37595"/>
                  </a:lnTo>
                  <a:lnTo>
                    <a:pt x="28348" y="38050"/>
                  </a:lnTo>
                  <a:lnTo>
                    <a:pt x="28348" y="38656"/>
                  </a:lnTo>
                  <a:lnTo>
                    <a:pt x="28499" y="38959"/>
                  </a:lnTo>
                  <a:lnTo>
                    <a:pt x="29409" y="39566"/>
                  </a:lnTo>
                  <a:lnTo>
                    <a:pt x="29560" y="39717"/>
                  </a:lnTo>
                  <a:lnTo>
                    <a:pt x="29106" y="40172"/>
                  </a:lnTo>
                  <a:lnTo>
                    <a:pt x="29106" y="41082"/>
                  </a:lnTo>
                  <a:lnTo>
                    <a:pt x="29409" y="41537"/>
                  </a:lnTo>
                  <a:lnTo>
                    <a:pt x="30925" y="41991"/>
                  </a:lnTo>
                  <a:lnTo>
                    <a:pt x="31531" y="41537"/>
                  </a:lnTo>
                  <a:lnTo>
                    <a:pt x="31531" y="40172"/>
                  </a:lnTo>
                  <a:lnTo>
                    <a:pt x="31076" y="39869"/>
                  </a:lnTo>
                  <a:lnTo>
                    <a:pt x="31531" y="39414"/>
                  </a:lnTo>
                  <a:lnTo>
                    <a:pt x="31531" y="38353"/>
                  </a:lnTo>
                  <a:lnTo>
                    <a:pt x="31986" y="38505"/>
                  </a:lnTo>
                  <a:lnTo>
                    <a:pt x="32895" y="38050"/>
                  </a:lnTo>
                  <a:lnTo>
                    <a:pt x="33199" y="37747"/>
                  </a:lnTo>
                  <a:lnTo>
                    <a:pt x="33350" y="36534"/>
                  </a:lnTo>
                  <a:lnTo>
                    <a:pt x="34260" y="36382"/>
                  </a:lnTo>
                  <a:lnTo>
                    <a:pt x="34411" y="35624"/>
                  </a:lnTo>
                  <a:lnTo>
                    <a:pt x="34715" y="36079"/>
                  </a:lnTo>
                  <a:lnTo>
                    <a:pt x="35776" y="37444"/>
                  </a:lnTo>
                  <a:lnTo>
                    <a:pt x="35927" y="37444"/>
                  </a:lnTo>
                  <a:lnTo>
                    <a:pt x="36534" y="37595"/>
                  </a:lnTo>
                  <a:lnTo>
                    <a:pt x="36382" y="38202"/>
                  </a:lnTo>
                  <a:lnTo>
                    <a:pt x="37746" y="39869"/>
                  </a:lnTo>
                  <a:lnTo>
                    <a:pt x="38504" y="39869"/>
                  </a:lnTo>
                  <a:lnTo>
                    <a:pt x="39262" y="38505"/>
                  </a:lnTo>
                  <a:lnTo>
                    <a:pt x="39262" y="38202"/>
                  </a:lnTo>
                  <a:lnTo>
                    <a:pt x="38504" y="36534"/>
                  </a:lnTo>
                  <a:lnTo>
                    <a:pt x="39869" y="35776"/>
                  </a:lnTo>
                  <a:lnTo>
                    <a:pt x="41233" y="35776"/>
                  </a:lnTo>
                  <a:lnTo>
                    <a:pt x="40930" y="36231"/>
                  </a:lnTo>
                  <a:lnTo>
                    <a:pt x="42597" y="39566"/>
                  </a:lnTo>
                  <a:lnTo>
                    <a:pt x="43052" y="39869"/>
                  </a:lnTo>
                  <a:lnTo>
                    <a:pt x="50177" y="40324"/>
                  </a:lnTo>
                  <a:lnTo>
                    <a:pt x="49874" y="41385"/>
                  </a:lnTo>
                  <a:lnTo>
                    <a:pt x="49571" y="43052"/>
                  </a:lnTo>
                  <a:lnTo>
                    <a:pt x="48964" y="45175"/>
                  </a:lnTo>
                  <a:lnTo>
                    <a:pt x="40778" y="44114"/>
                  </a:lnTo>
                  <a:lnTo>
                    <a:pt x="37292" y="43659"/>
                  </a:lnTo>
                  <a:lnTo>
                    <a:pt x="36837" y="43810"/>
                  </a:lnTo>
                  <a:lnTo>
                    <a:pt x="35473" y="45781"/>
                  </a:lnTo>
                  <a:lnTo>
                    <a:pt x="32744" y="45175"/>
                  </a:lnTo>
                  <a:lnTo>
                    <a:pt x="31531" y="43810"/>
                  </a:lnTo>
                  <a:lnTo>
                    <a:pt x="31228" y="43659"/>
                  </a:lnTo>
                  <a:lnTo>
                    <a:pt x="28499" y="42901"/>
                  </a:lnTo>
                  <a:lnTo>
                    <a:pt x="27893" y="42749"/>
                  </a:lnTo>
                  <a:lnTo>
                    <a:pt x="27893" y="39566"/>
                  </a:lnTo>
                  <a:lnTo>
                    <a:pt x="27590" y="39111"/>
                  </a:lnTo>
                  <a:lnTo>
                    <a:pt x="24406" y="39111"/>
                  </a:lnTo>
                  <a:lnTo>
                    <a:pt x="20920" y="38959"/>
                  </a:lnTo>
                  <a:lnTo>
                    <a:pt x="20617" y="38959"/>
                  </a:lnTo>
                  <a:lnTo>
                    <a:pt x="15917" y="40779"/>
                  </a:lnTo>
                  <a:lnTo>
                    <a:pt x="10612" y="41385"/>
                  </a:lnTo>
                  <a:lnTo>
                    <a:pt x="10157" y="41537"/>
                  </a:lnTo>
                  <a:lnTo>
                    <a:pt x="455" y="54119"/>
                  </a:lnTo>
                  <a:lnTo>
                    <a:pt x="455" y="54422"/>
                  </a:lnTo>
                  <a:lnTo>
                    <a:pt x="0" y="65791"/>
                  </a:lnTo>
                  <a:lnTo>
                    <a:pt x="152" y="66094"/>
                  </a:lnTo>
                  <a:lnTo>
                    <a:pt x="5003" y="71400"/>
                  </a:lnTo>
                  <a:lnTo>
                    <a:pt x="8489" y="75190"/>
                  </a:lnTo>
                  <a:lnTo>
                    <a:pt x="8641" y="75038"/>
                  </a:lnTo>
                  <a:lnTo>
                    <a:pt x="8944" y="75341"/>
                  </a:lnTo>
                  <a:lnTo>
                    <a:pt x="19252" y="72310"/>
                  </a:lnTo>
                  <a:lnTo>
                    <a:pt x="21678" y="72613"/>
                  </a:lnTo>
                  <a:lnTo>
                    <a:pt x="21981" y="74129"/>
                  </a:lnTo>
                  <a:lnTo>
                    <a:pt x="22436" y="74432"/>
                  </a:lnTo>
                  <a:lnTo>
                    <a:pt x="25771" y="74432"/>
                  </a:lnTo>
                  <a:lnTo>
                    <a:pt x="25771" y="76099"/>
                  </a:lnTo>
                  <a:lnTo>
                    <a:pt x="25619" y="77767"/>
                  </a:lnTo>
                  <a:lnTo>
                    <a:pt x="25619" y="80344"/>
                  </a:lnTo>
                  <a:lnTo>
                    <a:pt x="25771" y="80647"/>
                  </a:lnTo>
                  <a:lnTo>
                    <a:pt x="29560" y="85801"/>
                  </a:lnTo>
                  <a:lnTo>
                    <a:pt x="29560" y="92623"/>
                  </a:lnTo>
                  <a:lnTo>
                    <a:pt x="27741" y="95503"/>
                  </a:lnTo>
                  <a:lnTo>
                    <a:pt x="27741" y="95806"/>
                  </a:lnTo>
                  <a:lnTo>
                    <a:pt x="27893" y="97777"/>
                  </a:lnTo>
                  <a:lnTo>
                    <a:pt x="31834" y="109146"/>
                  </a:lnTo>
                  <a:lnTo>
                    <a:pt x="34260" y="115513"/>
                  </a:lnTo>
                  <a:lnTo>
                    <a:pt x="34715" y="115816"/>
                  </a:lnTo>
                  <a:lnTo>
                    <a:pt x="42294" y="115816"/>
                  </a:lnTo>
                  <a:lnTo>
                    <a:pt x="42749" y="115665"/>
                  </a:lnTo>
                  <a:lnTo>
                    <a:pt x="48661" y="108843"/>
                  </a:lnTo>
                  <a:lnTo>
                    <a:pt x="48661" y="108691"/>
                  </a:lnTo>
                  <a:lnTo>
                    <a:pt x="48964" y="106872"/>
                  </a:lnTo>
                  <a:lnTo>
                    <a:pt x="48964" y="106721"/>
                  </a:lnTo>
                  <a:lnTo>
                    <a:pt x="48964" y="106418"/>
                  </a:lnTo>
                  <a:lnTo>
                    <a:pt x="51238" y="104902"/>
                  </a:lnTo>
                  <a:lnTo>
                    <a:pt x="51390" y="104599"/>
                  </a:lnTo>
                  <a:lnTo>
                    <a:pt x="51238" y="99899"/>
                  </a:lnTo>
                  <a:lnTo>
                    <a:pt x="56392" y="95655"/>
                  </a:lnTo>
                  <a:lnTo>
                    <a:pt x="56695" y="95200"/>
                  </a:lnTo>
                  <a:lnTo>
                    <a:pt x="56089" y="90197"/>
                  </a:lnTo>
                  <a:lnTo>
                    <a:pt x="55483" y="83073"/>
                  </a:lnTo>
                  <a:lnTo>
                    <a:pt x="67610" y="68823"/>
                  </a:lnTo>
                  <a:lnTo>
                    <a:pt x="67762" y="68520"/>
                  </a:lnTo>
                  <a:lnTo>
                    <a:pt x="67307" y="66398"/>
                  </a:lnTo>
                  <a:lnTo>
                    <a:pt x="66700" y="65943"/>
                  </a:lnTo>
                  <a:lnTo>
                    <a:pt x="59727" y="67004"/>
                  </a:lnTo>
                  <a:lnTo>
                    <a:pt x="51996" y="53512"/>
                  </a:lnTo>
                  <a:lnTo>
                    <a:pt x="49267" y="49116"/>
                  </a:lnTo>
                  <a:lnTo>
                    <a:pt x="49419" y="49268"/>
                  </a:lnTo>
                  <a:lnTo>
                    <a:pt x="50177" y="48965"/>
                  </a:lnTo>
                  <a:lnTo>
                    <a:pt x="50480" y="48358"/>
                  </a:lnTo>
                  <a:lnTo>
                    <a:pt x="57605" y="60789"/>
                  </a:lnTo>
                  <a:lnTo>
                    <a:pt x="58969" y="65640"/>
                  </a:lnTo>
                  <a:lnTo>
                    <a:pt x="59727" y="65943"/>
                  </a:lnTo>
                  <a:lnTo>
                    <a:pt x="69581" y="61395"/>
                  </a:lnTo>
                  <a:lnTo>
                    <a:pt x="69732" y="61243"/>
                  </a:lnTo>
                  <a:lnTo>
                    <a:pt x="74735" y="55180"/>
                  </a:lnTo>
                  <a:lnTo>
                    <a:pt x="74583" y="54573"/>
                  </a:lnTo>
                  <a:lnTo>
                    <a:pt x="71400" y="51693"/>
                  </a:lnTo>
                  <a:lnTo>
                    <a:pt x="73825" y="52300"/>
                  </a:lnTo>
                  <a:lnTo>
                    <a:pt x="80798" y="52451"/>
                  </a:lnTo>
                  <a:lnTo>
                    <a:pt x="82011" y="53815"/>
                  </a:lnTo>
                  <a:lnTo>
                    <a:pt x="82163" y="54119"/>
                  </a:lnTo>
                  <a:lnTo>
                    <a:pt x="82466" y="54270"/>
                  </a:lnTo>
                  <a:lnTo>
                    <a:pt x="83679" y="54573"/>
                  </a:lnTo>
                  <a:lnTo>
                    <a:pt x="83224" y="55028"/>
                  </a:lnTo>
                  <a:lnTo>
                    <a:pt x="83224" y="55635"/>
                  </a:lnTo>
                  <a:lnTo>
                    <a:pt x="84133" y="56696"/>
                  </a:lnTo>
                  <a:lnTo>
                    <a:pt x="84437" y="56847"/>
                  </a:lnTo>
                  <a:lnTo>
                    <a:pt x="85953" y="56999"/>
                  </a:lnTo>
                  <a:lnTo>
                    <a:pt x="86407" y="56696"/>
                  </a:lnTo>
                  <a:lnTo>
                    <a:pt x="86559" y="55938"/>
                  </a:lnTo>
                  <a:lnTo>
                    <a:pt x="91410" y="69581"/>
                  </a:lnTo>
                  <a:lnTo>
                    <a:pt x="92016" y="69884"/>
                  </a:lnTo>
                  <a:lnTo>
                    <a:pt x="95200" y="67913"/>
                  </a:lnTo>
                  <a:lnTo>
                    <a:pt x="95351" y="67610"/>
                  </a:lnTo>
                  <a:lnTo>
                    <a:pt x="95806" y="62153"/>
                  </a:lnTo>
                  <a:lnTo>
                    <a:pt x="102779" y="55331"/>
                  </a:lnTo>
                  <a:lnTo>
                    <a:pt x="103234" y="54877"/>
                  </a:lnTo>
                  <a:lnTo>
                    <a:pt x="107782" y="58666"/>
                  </a:lnTo>
                  <a:lnTo>
                    <a:pt x="108388" y="61547"/>
                  </a:lnTo>
                  <a:lnTo>
                    <a:pt x="108691" y="61850"/>
                  </a:lnTo>
                  <a:lnTo>
                    <a:pt x="109752" y="62153"/>
                  </a:lnTo>
                  <a:lnTo>
                    <a:pt x="110207" y="62001"/>
                  </a:lnTo>
                  <a:lnTo>
                    <a:pt x="110662" y="61547"/>
                  </a:lnTo>
                  <a:lnTo>
                    <a:pt x="111571" y="62608"/>
                  </a:lnTo>
                  <a:lnTo>
                    <a:pt x="112329" y="65336"/>
                  </a:lnTo>
                  <a:lnTo>
                    <a:pt x="112178" y="68368"/>
                  </a:lnTo>
                  <a:lnTo>
                    <a:pt x="112178" y="69581"/>
                  </a:lnTo>
                  <a:lnTo>
                    <a:pt x="112329" y="69884"/>
                  </a:lnTo>
                  <a:lnTo>
                    <a:pt x="114300" y="71703"/>
                  </a:lnTo>
                  <a:lnTo>
                    <a:pt x="115361" y="74887"/>
                  </a:lnTo>
                  <a:lnTo>
                    <a:pt x="115513" y="75190"/>
                  </a:lnTo>
                  <a:lnTo>
                    <a:pt x="118848" y="78070"/>
                  </a:lnTo>
                  <a:lnTo>
                    <a:pt x="119606" y="77767"/>
                  </a:lnTo>
                  <a:lnTo>
                    <a:pt x="119909" y="76706"/>
                  </a:lnTo>
                  <a:lnTo>
                    <a:pt x="119909" y="76403"/>
                  </a:lnTo>
                  <a:lnTo>
                    <a:pt x="116574" y="71552"/>
                  </a:lnTo>
                  <a:lnTo>
                    <a:pt x="114603" y="68671"/>
                  </a:lnTo>
                  <a:lnTo>
                    <a:pt x="114907" y="65033"/>
                  </a:lnTo>
                  <a:lnTo>
                    <a:pt x="117787" y="67913"/>
                  </a:lnTo>
                  <a:lnTo>
                    <a:pt x="118999" y="67913"/>
                  </a:lnTo>
                  <a:lnTo>
                    <a:pt x="118999" y="69429"/>
                  </a:lnTo>
                  <a:lnTo>
                    <a:pt x="119757" y="69884"/>
                  </a:lnTo>
                  <a:lnTo>
                    <a:pt x="123547" y="67307"/>
                  </a:lnTo>
                  <a:lnTo>
                    <a:pt x="123699" y="67004"/>
                  </a:lnTo>
                  <a:lnTo>
                    <a:pt x="123547" y="63214"/>
                  </a:lnTo>
                  <a:lnTo>
                    <a:pt x="123396" y="62911"/>
                  </a:lnTo>
                  <a:lnTo>
                    <a:pt x="119757" y="58970"/>
                  </a:lnTo>
                  <a:lnTo>
                    <a:pt x="119909" y="57150"/>
                  </a:lnTo>
                  <a:lnTo>
                    <a:pt x="120970" y="56544"/>
                  </a:lnTo>
                  <a:lnTo>
                    <a:pt x="121728" y="56089"/>
                  </a:lnTo>
                  <a:lnTo>
                    <a:pt x="121728" y="56696"/>
                  </a:lnTo>
                  <a:lnTo>
                    <a:pt x="122334" y="56999"/>
                  </a:lnTo>
                  <a:lnTo>
                    <a:pt x="129914" y="54270"/>
                  </a:lnTo>
                  <a:lnTo>
                    <a:pt x="130066" y="54119"/>
                  </a:lnTo>
                  <a:lnTo>
                    <a:pt x="132643" y="48510"/>
                  </a:lnTo>
                  <a:lnTo>
                    <a:pt x="132491" y="48207"/>
                  </a:lnTo>
                  <a:lnTo>
                    <a:pt x="128247" y="41233"/>
                  </a:lnTo>
                  <a:lnTo>
                    <a:pt x="130369" y="38959"/>
                  </a:lnTo>
                  <a:lnTo>
                    <a:pt x="130066" y="38202"/>
                  </a:lnTo>
                  <a:lnTo>
                    <a:pt x="127185" y="38202"/>
                  </a:lnTo>
                  <a:lnTo>
                    <a:pt x="126731" y="38505"/>
                  </a:lnTo>
                  <a:lnTo>
                    <a:pt x="125518" y="36534"/>
                  </a:lnTo>
                  <a:lnTo>
                    <a:pt x="126882" y="35321"/>
                  </a:lnTo>
                  <a:lnTo>
                    <a:pt x="128095" y="37595"/>
                  </a:lnTo>
                  <a:lnTo>
                    <a:pt x="128701" y="37747"/>
                  </a:lnTo>
                  <a:lnTo>
                    <a:pt x="130369" y="36686"/>
                  </a:lnTo>
                  <a:lnTo>
                    <a:pt x="131127" y="38353"/>
                  </a:lnTo>
                  <a:lnTo>
                    <a:pt x="131430" y="38656"/>
                  </a:lnTo>
                  <a:lnTo>
                    <a:pt x="132794" y="38959"/>
                  </a:lnTo>
                  <a:lnTo>
                    <a:pt x="134159" y="42143"/>
                  </a:lnTo>
                  <a:lnTo>
                    <a:pt x="134613" y="42446"/>
                  </a:lnTo>
                  <a:lnTo>
                    <a:pt x="136584" y="42294"/>
                  </a:lnTo>
                  <a:lnTo>
                    <a:pt x="137039" y="41840"/>
                  </a:lnTo>
                  <a:lnTo>
                    <a:pt x="137342" y="39717"/>
                  </a:lnTo>
                  <a:lnTo>
                    <a:pt x="137190" y="39263"/>
                  </a:lnTo>
                  <a:lnTo>
                    <a:pt x="134159" y="36837"/>
                  </a:lnTo>
                  <a:lnTo>
                    <a:pt x="134613" y="36837"/>
                  </a:lnTo>
                  <a:lnTo>
                    <a:pt x="135068" y="36382"/>
                  </a:lnTo>
                  <a:lnTo>
                    <a:pt x="134765" y="33805"/>
                  </a:lnTo>
                  <a:lnTo>
                    <a:pt x="137190" y="33351"/>
                  </a:lnTo>
                  <a:lnTo>
                    <a:pt x="137494" y="33199"/>
                  </a:lnTo>
                  <a:lnTo>
                    <a:pt x="139010" y="30925"/>
                  </a:lnTo>
                  <a:lnTo>
                    <a:pt x="139010" y="30622"/>
                  </a:lnTo>
                  <a:lnTo>
                    <a:pt x="139010" y="26529"/>
                  </a:lnTo>
                  <a:lnTo>
                    <a:pt x="139010" y="26377"/>
                  </a:lnTo>
                  <a:lnTo>
                    <a:pt x="139464" y="26984"/>
                  </a:lnTo>
                  <a:lnTo>
                    <a:pt x="141132" y="29864"/>
                  </a:lnTo>
                  <a:lnTo>
                    <a:pt x="141435" y="30167"/>
                  </a:lnTo>
                  <a:lnTo>
                    <a:pt x="142648" y="30167"/>
                  </a:lnTo>
                  <a:lnTo>
                    <a:pt x="143103" y="29409"/>
                  </a:lnTo>
                  <a:lnTo>
                    <a:pt x="141587" y="27287"/>
                  </a:lnTo>
                  <a:lnTo>
                    <a:pt x="141890" y="27287"/>
                  </a:lnTo>
                  <a:lnTo>
                    <a:pt x="142193" y="26529"/>
                  </a:lnTo>
                  <a:lnTo>
                    <a:pt x="138100" y="22284"/>
                  </a:lnTo>
                  <a:lnTo>
                    <a:pt x="137797" y="22133"/>
                  </a:lnTo>
                  <a:lnTo>
                    <a:pt x="136584" y="22133"/>
                  </a:lnTo>
                  <a:lnTo>
                    <a:pt x="136129" y="22891"/>
                  </a:lnTo>
                  <a:lnTo>
                    <a:pt x="138100" y="25316"/>
                  </a:lnTo>
                  <a:lnTo>
                    <a:pt x="134613" y="21223"/>
                  </a:lnTo>
                  <a:lnTo>
                    <a:pt x="134310" y="21072"/>
                  </a:lnTo>
                  <a:lnTo>
                    <a:pt x="130672" y="21072"/>
                  </a:lnTo>
                  <a:lnTo>
                    <a:pt x="131278" y="16827"/>
                  </a:lnTo>
                  <a:lnTo>
                    <a:pt x="139464" y="16979"/>
                  </a:lnTo>
                  <a:lnTo>
                    <a:pt x="139919" y="16524"/>
                  </a:lnTo>
                  <a:lnTo>
                    <a:pt x="140677" y="14099"/>
                  </a:lnTo>
                  <a:lnTo>
                    <a:pt x="143860" y="15311"/>
                  </a:lnTo>
                  <a:lnTo>
                    <a:pt x="144467" y="14856"/>
                  </a:lnTo>
                  <a:lnTo>
                    <a:pt x="144467" y="14099"/>
                  </a:lnTo>
                  <a:lnTo>
                    <a:pt x="144770" y="14099"/>
                  </a:lnTo>
                  <a:lnTo>
                    <a:pt x="145831" y="15160"/>
                  </a:lnTo>
                  <a:lnTo>
                    <a:pt x="144770" y="15766"/>
                  </a:lnTo>
                  <a:lnTo>
                    <a:pt x="144467" y="16221"/>
                  </a:lnTo>
                  <a:lnTo>
                    <a:pt x="144315" y="19253"/>
                  </a:lnTo>
                  <a:lnTo>
                    <a:pt x="144467" y="19556"/>
                  </a:lnTo>
                  <a:lnTo>
                    <a:pt x="150531" y="25316"/>
                  </a:lnTo>
                  <a:lnTo>
                    <a:pt x="151288" y="25013"/>
                  </a:lnTo>
                  <a:lnTo>
                    <a:pt x="151288" y="19404"/>
                  </a:lnTo>
                  <a:lnTo>
                    <a:pt x="151288" y="19101"/>
                  </a:lnTo>
                  <a:lnTo>
                    <a:pt x="148257" y="16372"/>
                  </a:lnTo>
                  <a:lnTo>
                    <a:pt x="155836" y="13947"/>
                  </a:lnTo>
                  <a:lnTo>
                    <a:pt x="156139" y="13644"/>
                  </a:lnTo>
                  <a:lnTo>
                    <a:pt x="156139" y="12734"/>
                  </a:lnTo>
                  <a:lnTo>
                    <a:pt x="155836" y="12279"/>
                  </a:lnTo>
                  <a:lnTo>
                    <a:pt x="152653" y="11370"/>
                  </a:lnTo>
                  <a:lnTo>
                    <a:pt x="153411" y="10763"/>
                  </a:lnTo>
                  <a:lnTo>
                    <a:pt x="156746" y="11521"/>
                  </a:lnTo>
                  <a:lnTo>
                    <a:pt x="159323" y="11521"/>
                  </a:lnTo>
                  <a:lnTo>
                    <a:pt x="159778" y="10763"/>
                  </a:lnTo>
                  <a:lnTo>
                    <a:pt x="157655" y="8641"/>
                  </a:lnTo>
                  <a:lnTo>
                    <a:pt x="157504" y="8490"/>
                  </a:lnTo>
                  <a:lnTo>
                    <a:pt x="144618" y="6064"/>
                  </a:lnTo>
                  <a:lnTo>
                    <a:pt x="124912" y="5458"/>
                  </a:lnTo>
                  <a:lnTo>
                    <a:pt x="123850" y="4093"/>
                  </a:lnTo>
                  <a:lnTo>
                    <a:pt x="123547" y="3942"/>
                  </a:lnTo>
                  <a:lnTo>
                    <a:pt x="116726" y="2729"/>
                  </a:lnTo>
                  <a:lnTo>
                    <a:pt x="116271" y="2881"/>
                  </a:lnTo>
                  <a:lnTo>
                    <a:pt x="114452" y="4548"/>
                  </a:lnTo>
                  <a:lnTo>
                    <a:pt x="109146" y="4548"/>
                  </a:lnTo>
                  <a:lnTo>
                    <a:pt x="107024" y="2881"/>
                  </a:lnTo>
                  <a:lnTo>
                    <a:pt x="106721" y="2729"/>
                  </a:lnTo>
                  <a:lnTo>
                    <a:pt x="94290" y="2729"/>
                  </a:lnTo>
                  <a:lnTo>
                    <a:pt x="93684" y="304"/>
                  </a:lnTo>
                  <a:lnTo>
                    <a:pt x="932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p7"/>
            <p:cNvSpPr/>
            <p:nvPr/>
          </p:nvSpPr>
          <p:spPr>
            <a:xfrm>
              <a:off x="4294083" y="1035727"/>
              <a:ext cx="202136" cy="110608"/>
            </a:xfrm>
            <a:custGeom>
              <a:avLst/>
              <a:gdLst/>
              <a:ahLst/>
              <a:cxnLst/>
              <a:rect l="l" t="t" r="r" b="b"/>
              <a:pathLst>
                <a:path w="8186" h="3942" extrusionOk="0">
                  <a:moveTo>
                    <a:pt x="6215" y="0"/>
                  </a:moveTo>
                  <a:lnTo>
                    <a:pt x="4396" y="607"/>
                  </a:lnTo>
                  <a:lnTo>
                    <a:pt x="2274" y="455"/>
                  </a:lnTo>
                  <a:lnTo>
                    <a:pt x="1819" y="607"/>
                  </a:lnTo>
                  <a:lnTo>
                    <a:pt x="1516" y="1213"/>
                  </a:lnTo>
                  <a:lnTo>
                    <a:pt x="455" y="1062"/>
                  </a:lnTo>
                  <a:lnTo>
                    <a:pt x="0" y="1516"/>
                  </a:lnTo>
                  <a:lnTo>
                    <a:pt x="0" y="2729"/>
                  </a:lnTo>
                  <a:lnTo>
                    <a:pt x="303" y="3184"/>
                  </a:lnTo>
                  <a:lnTo>
                    <a:pt x="5003" y="3942"/>
                  </a:lnTo>
                  <a:lnTo>
                    <a:pt x="5154" y="3942"/>
                  </a:lnTo>
                  <a:lnTo>
                    <a:pt x="7883" y="2577"/>
                  </a:lnTo>
                  <a:lnTo>
                    <a:pt x="8186" y="2123"/>
                  </a:lnTo>
                  <a:lnTo>
                    <a:pt x="8186" y="1819"/>
                  </a:lnTo>
                  <a:lnTo>
                    <a:pt x="8034" y="1365"/>
                  </a:lnTo>
                  <a:lnTo>
                    <a:pt x="66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p7"/>
            <p:cNvSpPr/>
            <p:nvPr/>
          </p:nvSpPr>
          <p:spPr>
            <a:xfrm>
              <a:off x="3631523" y="648655"/>
              <a:ext cx="939565" cy="565751"/>
            </a:xfrm>
            <a:custGeom>
              <a:avLst/>
              <a:gdLst/>
              <a:ahLst/>
              <a:cxnLst/>
              <a:rect l="l" t="t" r="r" b="b"/>
              <a:pathLst>
                <a:path w="38050" h="20163" extrusionOk="0">
                  <a:moveTo>
                    <a:pt x="28500" y="1"/>
                  </a:moveTo>
                  <a:lnTo>
                    <a:pt x="20314" y="910"/>
                  </a:lnTo>
                  <a:lnTo>
                    <a:pt x="10612" y="910"/>
                  </a:lnTo>
                  <a:lnTo>
                    <a:pt x="4851" y="2881"/>
                  </a:lnTo>
                  <a:lnTo>
                    <a:pt x="304" y="4397"/>
                  </a:lnTo>
                  <a:lnTo>
                    <a:pt x="0" y="4700"/>
                  </a:lnTo>
                  <a:lnTo>
                    <a:pt x="0" y="6064"/>
                  </a:lnTo>
                  <a:lnTo>
                    <a:pt x="455" y="6519"/>
                  </a:lnTo>
                  <a:lnTo>
                    <a:pt x="7125" y="6671"/>
                  </a:lnTo>
                  <a:lnTo>
                    <a:pt x="8641" y="9399"/>
                  </a:lnTo>
                  <a:lnTo>
                    <a:pt x="8641" y="11673"/>
                  </a:lnTo>
                  <a:lnTo>
                    <a:pt x="5609" y="13492"/>
                  </a:lnTo>
                  <a:lnTo>
                    <a:pt x="5306" y="13795"/>
                  </a:lnTo>
                  <a:lnTo>
                    <a:pt x="5458" y="17585"/>
                  </a:lnTo>
                  <a:lnTo>
                    <a:pt x="5609" y="17888"/>
                  </a:lnTo>
                  <a:lnTo>
                    <a:pt x="7580" y="20011"/>
                  </a:lnTo>
                  <a:lnTo>
                    <a:pt x="8035" y="20162"/>
                  </a:lnTo>
                  <a:lnTo>
                    <a:pt x="10460" y="20162"/>
                  </a:lnTo>
                  <a:lnTo>
                    <a:pt x="10763" y="20011"/>
                  </a:lnTo>
                  <a:lnTo>
                    <a:pt x="14402" y="16069"/>
                  </a:lnTo>
                  <a:lnTo>
                    <a:pt x="19556" y="14553"/>
                  </a:lnTo>
                  <a:lnTo>
                    <a:pt x="21526" y="13037"/>
                  </a:lnTo>
                  <a:lnTo>
                    <a:pt x="25316" y="12886"/>
                  </a:lnTo>
                  <a:lnTo>
                    <a:pt x="28196" y="11976"/>
                  </a:lnTo>
                  <a:lnTo>
                    <a:pt x="28500" y="11825"/>
                  </a:lnTo>
                  <a:lnTo>
                    <a:pt x="33654" y="3639"/>
                  </a:lnTo>
                  <a:lnTo>
                    <a:pt x="36685" y="3032"/>
                  </a:lnTo>
                  <a:lnTo>
                    <a:pt x="36989" y="2881"/>
                  </a:lnTo>
                  <a:lnTo>
                    <a:pt x="38050" y="1820"/>
                  </a:lnTo>
                  <a:lnTo>
                    <a:pt x="37747" y="910"/>
                  </a:lnTo>
                  <a:lnTo>
                    <a:pt x="28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p7"/>
            <p:cNvSpPr/>
            <p:nvPr/>
          </p:nvSpPr>
          <p:spPr>
            <a:xfrm>
              <a:off x="6966745" y="2813679"/>
              <a:ext cx="277030" cy="370069"/>
            </a:xfrm>
            <a:custGeom>
              <a:avLst/>
              <a:gdLst/>
              <a:ahLst/>
              <a:cxnLst/>
              <a:rect l="l" t="t" r="r" b="b"/>
              <a:pathLst>
                <a:path w="11219" h="13189" extrusionOk="0">
                  <a:moveTo>
                    <a:pt x="455" y="1"/>
                  </a:moveTo>
                  <a:lnTo>
                    <a:pt x="0" y="759"/>
                  </a:lnTo>
                  <a:lnTo>
                    <a:pt x="9096" y="13037"/>
                  </a:lnTo>
                  <a:lnTo>
                    <a:pt x="9702" y="13189"/>
                  </a:lnTo>
                  <a:lnTo>
                    <a:pt x="11067" y="11976"/>
                  </a:lnTo>
                  <a:lnTo>
                    <a:pt x="11218" y="11673"/>
                  </a:lnTo>
                  <a:lnTo>
                    <a:pt x="11218" y="9702"/>
                  </a:lnTo>
                  <a:lnTo>
                    <a:pt x="11218" y="9248"/>
                  </a:lnTo>
                  <a:lnTo>
                    <a:pt x="3335" y="1213"/>
                  </a:lnTo>
                  <a:lnTo>
                    <a:pt x="3184" y="1062"/>
                  </a:lnTo>
                  <a:lnTo>
                    <a:pt x="4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p7"/>
            <p:cNvSpPr/>
            <p:nvPr/>
          </p:nvSpPr>
          <p:spPr>
            <a:xfrm>
              <a:off x="8265642" y="3064637"/>
              <a:ext cx="138527" cy="144644"/>
            </a:xfrm>
            <a:custGeom>
              <a:avLst/>
              <a:gdLst/>
              <a:ahLst/>
              <a:cxnLst/>
              <a:rect l="l" t="t" r="r" b="b"/>
              <a:pathLst>
                <a:path w="5610" h="5155" extrusionOk="0">
                  <a:moveTo>
                    <a:pt x="2881" y="0"/>
                  </a:moveTo>
                  <a:lnTo>
                    <a:pt x="1820" y="152"/>
                  </a:lnTo>
                  <a:lnTo>
                    <a:pt x="1668" y="910"/>
                  </a:lnTo>
                  <a:lnTo>
                    <a:pt x="3184" y="1971"/>
                  </a:lnTo>
                  <a:lnTo>
                    <a:pt x="1" y="3639"/>
                  </a:lnTo>
                  <a:lnTo>
                    <a:pt x="1" y="4397"/>
                  </a:lnTo>
                  <a:lnTo>
                    <a:pt x="1213" y="5155"/>
                  </a:lnTo>
                  <a:lnTo>
                    <a:pt x="1668" y="5155"/>
                  </a:lnTo>
                  <a:lnTo>
                    <a:pt x="3790" y="3942"/>
                  </a:lnTo>
                  <a:lnTo>
                    <a:pt x="3942" y="3639"/>
                  </a:lnTo>
                  <a:lnTo>
                    <a:pt x="3942" y="2578"/>
                  </a:lnTo>
                  <a:lnTo>
                    <a:pt x="4094" y="2729"/>
                  </a:lnTo>
                  <a:lnTo>
                    <a:pt x="4548" y="2729"/>
                  </a:lnTo>
                  <a:lnTo>
                    <a:pt x="5458" y="2426"/>
                  </a:lnTo>
                  <a:lnTo>
                    <a:pt x="5610" y="1668"/>
                  </a:lnTo>
                  <a:lnTo>
                    <a:pt x="3032" y="152"/>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p7"/>
            <p:cNvSpPr/>
            <p:nvPr/>
          </p:nvSpPr>
          <p:spPr>
            <a:xfrm>
              <a:off x="2598396" y="835808"/>
              <a:ext cx="385580" cy="170177"/>
            </a:xfrm>
            <a:custGeom>
              <a:avLst/>
              <a:gdLst/>
              <a:ahLst/>
              <a:cxnLst/>
              <a:rect l="l" t="t" r="r" b="b"/>
              <a:pathLst>
                <a:path w="15615" h="6065" extrusionOk="0">
                  <a:moveTo>
                    <a:pt x="6064" y="1"/>
                  </a:moveTo>
                  <a:lnTo>
                    <a:pt x="303" y="1517"/>
                  </a:lnTo>
                  <a:lnTo>
                    <a:pt x="0" y="2274"/>
                  </a:lnTo>
                  <a:lnTo>
                    <a:pt x="1213" y="3487"/>
                  </a:lnTo>
                  <a:lnTo>
                    <a:pt x="1668" y="3639"/>
                  </a:lnTo>
                  <a:lnTo>
                    <a:pt x="5003" y="2578"/>
                  </a:lnTo>
                  <a:lnTo>
                    <a:pt x="4851" y="3032"/>
                  </a:lnTo>
                  <a:lnTo>
                    <a:pt x="5609" y="3336"/>
                  </a:lnTo>
                  <a:lnTo>
                    <a:pt x="3941" y="3790"/>
                  </a:lnTo>
                  <a:lnTo>
                    <a:pt x="3790" y="4700"/>
                  </a:lnTo>
                  <a:lnTo>
                    <a:pt x="7580" y="6064"/>
                  </a:lnTo>
                  <a:lnTo>
                    <a:pt x="7883" y="6064"/>
                  </a:lnTo>
                  <a:lnTo>
                    <a:pt x="10460" y="5003"/>
                  </a:lnTo>
                  <a:lnTo>
                    <a:pt x="13189" y="5609"/>
                  </a:lnTo>
                  <a:lnTo>
                    <a:pt x="13340" y="5609"/>
                  </a:lnTo>
                  <a:lnTo>
                    <a:pt x="15462" y="5155"/>
                  </a:lnTo>
                  <a:lnTo>
                    <a:pt x="15614" y="4397"/>
                  </a:lnTo>
                  <a:lnTo>
                    <a:pt x="13947" y="3639"/>
                  </a:lnTo>
                  <a:lnTo>
                    <a:pt x="15311" y="1971"/>
                  </a:lnTo>
                  <a:lnTo>
                    <a:pt x="14856" y="1213"/>
                  </a:lnTo>
                  <a:lnTo>
                    <a:pt x="13340" y="1213"/>
                  </a:lnTo>
                  <a:lnTo>
                    <a:pt x="12885" y="1365"/>
                  </a:lnTo>
                  <a:lnTo>
                    <a:pt x="12431" y="1971"/>
                  </a:lnTo>
                  <a:lnTo>
                    <a:pt x="12279" y="1517"/>
                  </a:lnTo>
                  <a:lnTo>
                    <a:pt x="11824" y="1213"/>
                  </a:lnTo>
                  <a:lnTo>
                    <a:pt x="10157" y="1820"/>
                  </a:lnTo>
                  <a:lnTo>
                    <a:pt x="8641" y="1062"/>
                  </a:lnTo>
                  <a:lnTo>
                    <a:pt x="8186" y="1062"/>
                  </a:lnTo>
                  <a:lnTo>
                    <a:pt x="7731" y="1213"/>
                  </a:lnTo>
                  <a:lnTo>
                    <a:pt x="7731" y="759"/>
                  </a:lnTo>
                  <a:lnTo>
                    <a:pt x="6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p7"/>
            <p:cNvSpPr/>
            <p:nvPr/>
          </p:nvSpPr>
          <p:spPr>
            <a:xfrm>
              <a:off x="5409560" y="1916187"/>
              <a:ext cx="67387" cy="55332"/>
            </a:xfrm>
            <a:custGeom>
              <a:avLst/>
              <a:gdLst/>
              <a:ahLst/>
              <a:cxnLst/>
              <a:rect l="l" t="t" r="r" b="b"/>
              <a:pathLst>
                <a:path w="2729" h="1972" extrusionOk="0">
                  <a:moveTo>
                    <a:pt x="2123" y="1"/>
                  </a:moveTo>
                  <a:lnTo>
                    <a:pt x="0" y="759"/>
                  </a:lnTo>
                  <a:lnTo>
                    <a:pt x="0" y="1668"/>
                  </a:lnTo>
                  <a:lnTo>
                    <a:pt x="1516" y="1971"/>
                  </a:lnTo>
                  <a:lnTo>
                    <a:pt x="2123" y="1820"/>
                  </a:lnTo>
                  <a:lnTo>
                    <a:pt x="2729" y="607"/>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p7"/>
            <p:cNvSpPr/>
            <p:nvPr/>
          </p:nvSpPr>
          <p:spPr>
            <a:xfrm>
              <a:off x="2983951" y="942151"/>
              <a:ext cx="78622" cy="68071"/>
            </a:xfrm>
            <a:custGeom>
              <a:avLst/>
              <a:gdLst/>
              <a:ahLst/>
              <a:cxnLst/>
              <a:rect l="l" t="t" r="r" b="b"/>
              <a:pathLst>
                <a:path w="3184" h="2426" extrusionOk="0">
                  <a:moveTo>
                    <a:pt x="2122" y="0"/>
                  </a:moveTo>
                  <a:lnTo>
                    <a:pt x="303" y="758"/>
                  </a:lnTo>
                  <a:lnTo>
                    <a:pt x="0" y="1516"/>
                  </a:lnTo>
                  <a:lnTo>
                    <a:pt x="758" y="2274"/>
                  </a:lnTo>
                  <a:lnTo>
                    <a:pt x="1364" y="2426"/>
                  </a:lnTo>
                  <a:lnTo>
                    <a:pt x="3032" y="1668"/>
                  </a:lnTo>
                  <a:lnTo>
                    <a:pt x="3183" y="910"/>
                  </a:lnTo>
                  <a:lnTo>
                    <a:pt x="2729" y="152"/>
                  </a:lnTo>
                  <a:lnTo>
                    <a:pt x="2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p7"/>
            <p:cNvSpPr/>
            <p:nvPr/>
          </p:nvSpPr>
          <p:spPr>
            <a:xfrm>
              <a:off x="4724554" y="1784338"/>
              <a:ext cx="52423" cy="55332"/>
            </a:xfrm>
            <a:custGeom>
              <a:avLst/>
              <a:gdLst/>
              <a:ahLst/>
              <a:cxnLst/>
              <a:rect l="l" t="t" r="r" b="b"/>
              <a:pathLst>
                <a:path w="2123" h="1972" extrusionOk="0">
                  <a:moveTo>
                    <a:pt x="1364" y="0"/>
                  </a:moveTo>
                  <a:lnTo>
                    <a:pt x="0" y="1062"/>
                  </a:lnTo>
                  <a:lnTo>
                    <a:pt x="303" y="1971"/>
                  </a:lnTo>
                  <a:lnTo>
                    <a:pt x="1668" y="1971"/>
                  </a:lnTo>
                  <a:lnTo>
                    <a:pt x="2122" y="1516"/>
                  </a:lnTo>
                  <a:lnTo>
                    <a:pt x="2122" y="304"/>
                  </a:lnTo>
                  <a:lnTo>
                    <a:pt x="13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p7"/>
            <p:cNvSpPr/>
            <p:nvPr/>
          </p:nvSpPr>
          <p:spPr>
            <a:xfrm>
              <a:off x="7183845" y="3341102"/>
              <a:ext cx="962036" cy="820947"/>
            </a:xfrm>
            <a:custGeom>
              <a:avLst/>
              <a:gdLst/>
              <a:ahLst/>
              <a:cxnLst/>
              <a:rect l="l" t="t" r="r" b="b"/>
              <a:pathLst>
                <a:path w="38960" h="29258" extrusionOk="0">
                  <a:moveTo>
                    <a:pt x="31077" y="1"/>
                  </a:moveTo>
                  <a:lnTo>
                    <a:pt x="30471" y="456"/>
                  </a:lnTo>
                  <a:lnTo>
                    <a:pt x="30471" y="4397"/>
                  </a:lnTo>
                  <a:lnTo>
                    <a:pt x="27894" y="6822"/>
                  </a:lnTo>
                  <a:lnTo>
                    <a:pt x="24255" y="3639"/>
                  </a:lnTo>
                  <a:lnTo>
                    <a:pt x="25316" y="1517"/>
                  </a:lnTo>
                  <a:lnTo>
                    <a:pt x="25013" y="759"/>
                  </a:lnTo>
                  <a:lnTo>
                    <a:pt x="19708" y="910"/>
                  </a:lnTo>
                  <a:lnTo>
                    <a:pt x="19253" y="1214"/>
                  </a:lnTo>
                  <a:lnTo>
                    <a:pt x="18040" y="3639"/>
                  </a:lnTo>
                  <a:lnTo>
                    <a:pt x="15311" y="2426"/>
                  </a:lnTo>
                  <a:lnTo>
                    <a:pt x="14857" y="2578"/>
                  </a:lnTo>
                  <a:lnTo>
                    <a:pt x="9096" y="8945"/>
                  </a:lnTo>
                  <a:lnTo>
                    <a:pt x="1365" y="12431"/>
                  </a:lnTo>
                  <a:lnTo>
                    <a:pt x="1213" y="12886"/>
                  </a:lnTo>
                  <a:lnTo>
                    <a:pt x="1213" y="21375"/>
                  </a:lnTo>
                  <a:lnTo>
                    <a:pt x="1" y="24255"/>
                  </a:lnTo>
                  <a:lnTo>
                    <a:pt x="1" y="24710"/>
                  </a:lnTo>
                  <a:lnTo>
                    <a:pt x="910" y="25771"/>
                  </a:lnTo>
                  <a:lnTo>
                    <a:pt x="1365" y="25923"/>
                  </a:lnTo>
                  <a:lnTo>
                    <a:pt x="15918" y="22740"/>
                  </a:lnTo>
                  <a:lnTo>
                    <a:pt x="18192" y="24710"/>
                  </a:lnTo>
                  <a:lnTo>
                    <a:pt x="18646" y="24862"/>
                  </a:lnTo>
                  <a:lnTo>
                    <a:pt x="20617" y="23952"/>
                  </a:lnTo>
                  <a:lnTo>
                    <a:pt x="21527" y="28500"/>
                  </a:lnTo>
                  <a:lnTo>
                    <a:pt x="21830" y="28803"/>
                  </a:lnTo>
                  <a:lnTo>
                    <a:pt x="29409" y="29258"/>
                  </a:lnTo>
                  <a:lnTo>
                    <a:pt x="29713" y="29106"/>
                  </a:lnTo>
                  <a:lnTo>
                    <a:pt x="38353" y="20163"/>
                  </a:lnTo>
                  <a:lnTo>
                    <a:pt x="38505" y="19859"/>
                  </a:lnTo>
                  <a:lnTo>
                    <a:pt x="38960" y="14857"/>
                  </a:lnTo>
                  <a:lnTo>
                    <a:pt x="38808" y="14554"/>
                  </a:lnTo>
                  <a:lnTo>
                    <a:pt x="34109" y="8035"/>
                  </a:lnTo>
                  <a:lnTo>
                    <a:pt x="32744" y="759"/>
                  </a:lnTo>
                  <a:lnTo>
                    <a:pt x="32441" y="456"/>
                  </a:lnTo>
                  <a:lnTo>
                    <a:pt x="31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p7"/>
            <p:cNvSpPr/>
            <p:nvPr/>
          </p:nvSpPr>
          <p:spPr>
            <a:xfrm>
              <a:off x="8419108" y="4047203"/>
              <a:ext cx="127292" cy="212686"/>
            </a:xfrm>
            <a:custGeom>
              <a:avLst/>
              <a:gdLst/>
              <a:ahLst/>
              <a:cxnLst/>
              <a:rect l="l" t="t" r="r" b="b"/>
              <a:pathLst>
                <a:path w="5155" h="7580" extrusionOk="0">
                  <a:moveTo>
                    <a:pt x="3336" y="0"/>
                  </a:moveTo>
                  <a:lnTo>
                    <a:pt x="2578" y="303"/>
                  </a:lnTo>
                  <a:lnTo>
                    <a:pt x="2426" y="758"/>
                  </a:lnTo>
                  <a:lnTo>
                    <a:pt x="2426" y="3335"/>
                  </a:lnTo>
                  <a:lnTo>
                    <a:pt x="607" y="5003"/>
                  </a:lnTo>
                  <a:lnTo>
                    <a:pt x="607" y="5154"/>
                  </a:lnTo>
                  <a:lnTo>
                    <a:pt x="1" y="7125"/>
                  </a:lnTo>
                  <a:lnTo>
                    <a:pt x="607" y="7580"/>
                  </a:lnTo>
                  <a:lnTo>
                    <a:pt x="5155" y="4548"/>
                  </a:lnTo>
                  <a:lnTo>
                    <a:pt x="5155" y="3790"/>
                  </a:lnTo>
                  <a:lnTo>
                    <a:pt x="3942" y="2274"/>
                  </a:lnTo>
                  <a:lnTo>
                    <a:pt x="3942" y="455"/>
                  </a:lnTo>
                  <a:lnTo>
                    <a:pt x="3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p7"/>
            <p:cNvSpPr/>
            <p:nvPr/>
          </p:nvSpPr>
          <p:spPr>
            <a:xfrm>
              <a:off x="8149610" y="4234356"/>
              <a:ext cx="247077" cy="187181"/>
            </a:xfrm>
            <a:custGeom>
              <a:avLst/>
              <a:gdLst/>
              <a:ahLst/>
              <a:cxnLst/>
              <a:rect l="l" t="t" r="r" b="b"/>
              <a:pathLst>
                <a:path w="10006" h="6671" extrusionOk="0">
                  <a:moveTo>
                    <a:pt x="9247" y="0"/>
                  </a:moveTo>
                  <a:lnTo>
                    <a:pt x="0" y="4699"/>
                  </a:lnTo>
                  <a:lnTo>
                    <a:pt x="0" y="5457"/>
                  </a:lnTo>
                  <a:lnTo>
                    <a:pt x="2123" y="6670"/>
                  </a:lnTo>
                  <a:lnTo>
                    <a:pt x="2577" y="6670"/>
                  </a:lnTo>
                  <a:lnTo>
                    <a:pt x="9702" y="1971"/>
                  </a:lnTo>
                  <a:lnTo>
                    <a:pt x="10005" y="1516"/>
                  </a:lnTo>
                  <a:lnTo>
                    <a:pt x="10005" y="303"/>
                  </a:lnTo>
                  <a:lnTo>
                    <a:pt x="92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p7"/>
            <p:cNvSpPr/>
            <p:nvPr/>
          </p:nvSpPr>
          <p:spPr>
            <a:xfrm>
              <a:off x="5312221" y="3855786"/>
              <a:ext cx="56176" cy="55332"/>
            </a:xfrm>
            <a:custGeom>
              <a:avLst/>
              <a:gdLst/>
              <a:ahLst/>
              <a:cxnLst/>
              <a:rect l="l" t="t" r="r" b="b"/>
              <a:pathLst>
                <a:path w="2275" h="1972" extrusionOk="0">
                  <a:moveTo>
                    <a:pt x="1062" y="0"/>
                  </a:moveTo>
                  <a:lnTo>
                    <a:pt x="1" y="758"/>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p7"/>
            <p:cNvSpPr/>
            <p:nvPr/>
          </p:nvSpPr>
          <p:spPr>
            <a:xfrm>
              <a:off x="5053958" y="3668633"/>
              <a:ext cx="400544" cy="353065"/>
            </a:xfrm>
            <a:custGeom>
              <a:avLst/>
              <a:gdLst/>
              <a:ahLst/>
              <a:cxnLst/>
              <a:rect l="l" t="t" r="r" b="b"/>
              <a:pathLst>
                <a:path w="16221" h="12583" extrusionOk="0">
                  <a:moveTo>
                    <a:pt x="12279" y="0"/>
                  </a:moveTo>
                  <a:lnTo>
                    <a:pt x="5761" y="4397"/>
                  </a:lnTo>
                  <a:lnTo>
                    <a:pt x="4093" y="2577"/>
                  </a:lnTo>
                  <a:lnTo>
                    <a:pt x="4093" y="6216"/>
                  </a:lnTo>
                  <a:lnTo>
                    <a:pt x="0" y="6216"/>
                  </a:lnTo>
                  <a:lnTo>
                    <a:pt x="2426" y="12582"/>
                  </a:lnTo>
                  <a:lnTo>
                    <a:pt x="10005" y="12582"/>
                  </a:lnTo>
                  <a:lnTo>
                    <a:pt x="15917" y="5761"/>
                  </a:lnTo>
                  <a:lnTo>
                    <a:pt x="16220" y="3942"/>
                  </a:lnTo>
                  <a:lnTo>
                    <a:pt x="15159" y="3942"/>
                  </a:lnTo>
                  <a:lnTo>
                    <a:pt x="15159" y="5306"/>
                  </a:lnTo>
                  <a:lnTo>
                    <a:pt x="14098" y="4548"/>
                  </a:lnTo>
                  <a:lnTo>
                    <a:pt x="14098" y="3639"/>
                  </a:lnTo>
                  <a:lnTo>
                    <a:pt x="15159" y="3639"/>
                  </a:lnTo>
                  <a:lnTo>
                    <a:pt x="151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p7"/>
            <p:cNvSpPr/>
            <p:nvPr/>
          </p:nvSpPr>
          <p:spPr>
            <a:xfrm>
              <a:off x="2856659" y="1720532"/>
              <a:ext cx="86129" cy="29799"/>
            </a:xfrm>
            <a:custGeom>
              <a:avLst/>
              <a:gdLst/>
              <a:ahLst/>
              <a:cxnLst/>
              <a:rect l="l" t="t" r="r" b="b"/>
              <a:pathLst>
                <a:path w="3488" h="1062" extrusionOk="0">
                  <a:moveTo>
                    <a:pt x="1517" y="1"/>
                  </a:moveTo>
                  <a:lnTo>
                    <a:pt x="1" y="1062"/>
                  </a:lnTo>
                  <a:lnTo>
                    <a:pt x="1972" y="1062"/>
                  </a:lnTo>
                  <a:lnTo>
                    <a:pt x="348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p7"/>
            <p:cNvSpPr/>
            <p:nvPr/>
          </p:nvSpPr>
          <p:spPr>
            <a:xfrm>
              <a:off x="1909636" y="1533380"/>
              <a:ext cx="1336356" cy="701865"/>
            </a:xfrm>
            <a:custGeom>
              <a:avLst/>
              <a:gdLst/>
              <a:ahLst/>
              <a:cxnLst/>
              <a:rect l="l" t="t" r="r" b="b"/>
              <a:pathLst>
                <a:path w="54119" h="25014" extrusionOk="0">
                  <a:moveTo>
                    <a:pt x="7731" y="1"/>
                  </a:moveTo>
                  <a:lnTo>
                    <a:pt x="0" y="8187"/>
                  </a:lnTo>
                  <a:lnTo>
                    <a:pt x="0" y="14402"/>
                  </a:lnTo>
                  <a:lnTo>
                    <a:pt x="2729" y="17282"/>
                  </a:lnTo>
                  <a:lnTo>
                    <a:pt x="12734" y="18495"/>
                  </a:lnTo>
                  <a:lnTo>
                    <a:pt x="13947" y="20617"/>
                  </a:lnTo>
                  <a:lnTo>
                    <a:pt x="16827" y="20465"/>
                  </a:lnTo>
                  <a:lnTo>
                    <a:pt x="19101" y="25013"/>
                  </a:lnTo>
                  <a:lnTo>
                    <a:pt x="23345" y="19556"/>
                  </a:lnTo>
                  <a:lnTo>
                    <a:pt x="33502" y="19556"/>
                  </a:lnTo>
                  <a:lnTo>
                    <a:pt x="34260" y="24710"/>
                  </a:lnTo>
                  <a:lnTo>
                    <a:pt x="35776" y="24710"/>
                  </a:lnTo>
                  <a:lnTo>
                    <a:pt x="35927" y="18495"/>
                  </a:lnTo>
                  <a:lnTo>
                    <a:pt x="52299" y="4397"/>
                  </a:lnTo>
                  <a:lnTo>
                    <a:pt x="53512" y="4094"/>
                  </a:lnTo>
                  <a:lnTo>
                    <a:pt x="54118" y="2123"/>
                  </a:lnTo>
                  <a:lnTo>
                    <a:pt x="52299" y="2123"/>
                  </a:lnTo>
                  <a:lnTo>
                    <a:pt x="50329" y="3790"/>
                  </a:lnTo>
                  <a:lnTo>
                    <a:pt x="45932" y="3790"/>
                  </a:lnTo>
                  <a:lnTo>
                    <a:pt x="44417" y="4852"/>
                  </a:lnTo>
                  <a:lnTo>
                    <a:pt x="45478" y="4852"/>
                  </a:lnTo>
                  <a:lnTo>
                    <a:pt x="44113" y="5761"/>
                  </a:lnTo>
                  <a:lnTo>
                    <a:pt x="42901" y="5761"/>
                  </a:lnTo>
                  <a:lnTo>
                    <a:pt x="44417" y="4852"/>
                  </a:lnTo>
                  <a:lnTo>
                    <a:pt x="41536" y="4852"/>
                  </a:lnTo>
                  <a:lnTo>
                    <a:pt x="40172" y="5761"/>
                  </a:lnTo>
                  <a:lnTo>
                    <a:pt x="38959" y="5913"/>
                  </a:lnTo>
                  <a:lnTo>
                    <a:pt x="39262" y="3639"/>
                  </a:lnTo>
                  <a:lnTo>
                    <a:pt x="38201" y="3639"/>
                  </a:lnTo>
                  <a:lnTo>
                    <a:pt x="36989" y="4397"/>
                  </a:lnTo>
                  <a:lnTo>
                    <a:pt x="34866" y="7732"/>
                  </a:lnTo>
                  <a:lnTo>
                    <a:pt x="33502" y="7732"/>
                  </a:lnTo>
                  <a:lnTo>
                    <a:pt x="36079" y="3639"/>
                  </a:lnTo>
                  <a:lnTo>
                    <a:pt x="38959" y="3032"/>
                  </a:lnTo>
                  <a:lnTo>
                    <a:pt x="38808" y="2426"/>
                  </a:lnTo>
                  <a:lnTo>
                    <a:pt x="36837" y="2426"/>
                  </a:lnTo>
                  <a:lnTo>
                    <a:pt x="35927" y="1820"/>
                  </a:lnTo>
                  <a:lnTo>
                    <a:pt x="34866" y="2426"/>
                  </a:lnTo>
                  <a:lnTo>
                    <a:pt x="33502" y="2426"/>
                  </a:lnTo>
                  <a:lnTo>
                    <a:pt x="33957" y="1213"/>
                  </a:lnTo>
                  <a:lnTo>
                    <a:pt x="3122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1;p7"/>
            <p:cNvSpPr/>
            <p:nvPr/>
          </p:nvSpPr>
          <p:spPr>
            <a:xfrm>
              <a:off x="3444350" y="1469574"/>
              <a:ext cx="138527" cy="97869"/>
            </a:xfrm>
            <a:custGeom>
              <a:avLst/>
              <a:gdLst/>
              <a:ahLst/>
              <a:cxnLst/>
              <a:rect l="l" t="t" r="r" b="b"/>
              <a:pathLst>
                <a:path w="5610" h="3488" extrusionOk="0">
                  <a:moveTo>
                    <a:pt x="3336" y="1"/>
                  </a:moveTo>
                  <a:lnTo>
                    <a:pt x="1" y="3487"/>
                  </a:lnTo>
                  <a:lnTo>
                    <a:pt x="5610" y="3487"/>
                  </a:lnTo>
                  <a:lnTo>
                    <a:pt x="4549" y="1668"/>
                  </a:lnTo>
                  <a:lnTo>
                    <a:pt x="3336" y="1365"/>
                  </a:lnTo>
                  <a:lnTo>
                    <a:pt x="333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p7"/>
            <p:cNvSpPr/>
            <p:nvPr/>
          </p:nvSpPr>
          <p:spPr>
            <a:xfrm>
              <a:off x="1976999" y="2018265"/>
              <a:ext cx="617669" cy="531716"/>
            </a:xfrm>
            <a:custGeom>
              <a:avLst/>
              <a:gdLst/>
              <a:ahLst/>
              <a:cxnLst/>
              <a:rect l="l" t="t" r="r" b="b"/>
              <a:pathLst>
                <a:path w="25014" h="18950" extrusionOk="0">
                  <a:moveTo>
                    <a:pt x="1" y="1"/>
                  </a:moveTo>
                  <a:lnTo>
                    <a:pt x="154" y="20"/>
                  </a:lnTo>
                  <a:lnTo>
                    <a:pt x="154" y="20"/>
                  </a:lnTo>
                  <a:lnTo>
                    <a:pt x="152" y="1"/>
                  </a:lnTo>
                  <a:close/>
                  <a:moveTo>
                    <a:pt x="154" y="20"/>
                  </a:moveTo>
                  <a:lnTo>
                    <a:pt x="456" y="4397"/>
                  </a:lnTo>
                  <a:lnTo>
                    <a:pt x="3488" y="10158"/>
                  </a:lnTo>
                  <a:lnTo>
                    <a:pt x="4852" y="9248"/>
                  </a:lnTo>
                  <a:lnTo>
                    <a:pt x="2426" y="4094"/>
                  </a:lnTo>
                  <a:lnTo>
                    <a:pt x="2426" y="1214"/>
                  </a:lnTo>
                  <a:lnTo>
                    <a:pt x="3791" y="1214"/>
                  </a:lnTo>
                  <a:lnTo>
                    <a:pt x="3791" y="3942"/>
                  </a:lnTo>
                  <a:lnTo>
                    <a:pt x="8338" y="14554"/>
                  </a:lnTo>
                  <a:lnTo>
                    <a:pt x="15766" y="17737"/>
                  </a:lnTo>
                  <a:lnTo>
                    <a:pt x="17737" y="17282"/>
                  </a:lnTo>
                  <a:lnTo>
                    <a:pt x="19253" y="18950"/>
                  </a:lnTo>
                  <a:lnTo>
                    <a:pt x="20163" y="17434"/>
                  </a:lnTo>
                  <a:lnTo>
                    <a:pt x="21830" y="17434"/>
                  </a:lnTo>
                  <a:lnTo>
                    <a:pt x="21527" y="15615"/>
                  </a:lnTo>
                  <a:lnTo>
                    <a:pt x="23043" y="15615"/>
                  </a:lnTo>
                  <a:lnTo>
                    <a:pt x="25013" y="14099"/>
                  </a:lnTo>
                  <a:lnTo>
                    <a:pt x="25013" y="12128"/>
                  </a:lnTo>
                  <a:lnTo>
                    <a:pt x="22891" y="11977"/>
                  </a:lnTo>
                  <a:lnTo>
                    <a:pt x="21224" y="14705"/>
                  </a:lnTo>
                  <a:lnTo>
                    <a:pt x="16676" y="14705"/>
                  </a:lnTo>
                  <a:lnTo>
                    <a:pt x="14554" y="10006"/>
                  </a:lnTo>
                  <a:lnTo>
                    <a:pt x="16373" y="7732"/>
                  </a:lnTo>
                  <a:lnTo>
                    <a:pt x="14099" y="3184"/>
                  </a:lnTo>
                  <a:lnTo>
                    <a:pt x="11219" y="3336"/>
                  </a:lnTo>
                  <a:lnTo>
                    <a:pt x="10006" y="1214"/>
                  </a:lnTo>
                  <a:lnTo>
                    <a:pt x="154" y="2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p7"/>
            <p:cNvSpPr/>
            <p:nvPr/>
          </p:nvSpPr>
          <p:spPr>
            <a:xfrm>
              <a:off x="4305293" y="1044229"/>
              <a:ext cx="179715" cy="89339"/>
            </a:xfrm>
            <a:custGeom>
              <a:avLst/>
              <a:gdLst/>
              <a:ahLst/>
              <a:cxnLst/>
              <a:rect l="l" t="t" r="r" b="b"/>
              <a:pathLst>
                <a:path w="7278" h="3184" extrusionOk="0">
                  <a:moveTo>
                    <a:pt x="5913" y="1"/>
                  </a:moveTo>
                  <a:lnTo>
                    <a:pt x="4094" y="759"/>
                  </a:lnTo>
                  <a:lnTo>
                    <a:pt x="1668" y="607"/>
                  </a:lnTo>
                  <a:lnTo>
                    <a:pt x="1214" y="1365"/>
                  </a:lnTo>
                  <a:lnTo>
                    <a:pt x="1" y="1213"/>
                  </a:lnTo>
                  <a:lnTo>
                    <a:pt x="1" y="2426"/>
                  </a:lnTo>
                  <a:lnTo>
                    <a:pt x="4549" y="3184"/>
                  </a:lnTo>
                  <a:lnTo>
                    <a:pt x="7277" y="1820"/>
                  </a:lnTo>
                  <a:lnTo>
                    <a:pt x="7277" y="1516"/>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p7"/>
            <p:cNvSpPr/>
            <p:nvPr/>
          </p:nvSpPr>
          <p:spPr>
            <a:xfrm>
              <a:off x="4986571" y="1911950"/>
              <a:ext cx="37459" cy="38300"/>
            </a:xfrm>
            <a:custGeom>
              <a:avLst/>
              <a:gdLst/>
              <a:ahLst/>
              <a:cxnLst/>
              <a:rect l="l" t="t" r="r" b="b"/>
              <a:pathLst>
                <a:path w="1517" h="1365" extrusionOk="0">
                  <a:moveTo>
                    <a:pt x="0" y="0"/>
                  </a:moveTo>
                  <a:lnTo>
                    <a:pt x="0" y="910"/>
                  </a:lnTo>
                  <a:lnTo>
                    <a:pt x="1516" y="1365"/>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p7"/>
            <p:cNvSpPr/>
            <p:nvPr/>
          </p:nvSpPr>
          <p:spPr>
            <a:xfrm>
              <a:off x="3642758" y="661422"/>
              <a:ext cx="920848" cy="540218"/>
            </a:xfrm>
            <a:custGeom>
              <a:avLst/>
              <a:gdLst/>
              <a:ahLst/>
              <a:cxnLst/>
              <a:rect l="l" t="t" r="r" b="b"/>
              <a:pathLst>
                <a:path w="37292" h="19253" extrusionOk="0">
                  <a:moveTo>
                    <a:pt x="27893" y="0"/>
                  </a:moveTo>
                  <a:lnTo>
                    <a:pt x="19859" y="910"/>
                  </a:lnTo>
                  <a:lnTo>
                    <a:pt x="10157" y="910"/>
                  </a:lnTo>
                  <a:lnTo>
                    <a:pt x="4548" y="2881"/>
                  </a:lnTo>
                  <a:lnTo>
                    <a:pt x="0" y="4245"/>
                  </a:lnTo>
                  <a:lnTo>
                    <a:pt x="0" y="5609"/>
                  </a:lnTo>
                  <a:lnTo>
                    <a:pt x="6822" y="5761"/>
                  </a:lnTo>
                  <a:lnTo>
                    <a:pt x="8641" y="8793"/>
                  </a:lnTo>
                  <a:lnTo>
                    <a:pt x="8641" y="11521"/>
                  </a:lnTo>
                  <a:lnTo>
                    <a:pt x="5306" y="13340"/>
                  </a:lnTo>
                  <a:lnTo>
                    <a:pt x="5457" y="17130"/>
                  </a:lnTo>
                  <a:lnTo>
                    <a:pt x="7580" y="19252"/>
                  </a:lnTo>
                  <a:lnTo>
                    <a:pt x="10005" y="19252"/>
                  </a:lnTo>
                  <a:lnTo>
                    <a:pt x="13643" y="15311"/>
                  </a:lnTo>
                  <a:lnTo>
                    <a:pt x="18949" y="13644"/>
                  </a:lnTo>
                  <a:lnTo>
                    <a:pt x="20920" y="12128"/>
                  </a:lnTo>
                  <a:lnTo>
                    <a:pt x="24861" y="11976"/>
                  </a:lnTo>
                  <a:lnTo>
                    <a:pt x="27741" y="11067"/>
                  </a:lnTo>
                  <a:lnTo>
                    <a:pt x="32895" y="2729"/>
                  </a:lnTo>
                  <a:lnTo>
                    <a:pt x="36079" y="2123"/>
                  </a:lnTo>
                  <a:lnTo>
                    <a:pt x="37292" y="910"/>
                  </a:lnTo>
                  <a:lnTo>
                    <a:pt x="278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p7"/>
            <p:cNvSpPr/>
            <p:nvPr/>
          </p:nvSpPr>
          <p:spPr>
            <a:xfrm>
              <a:off x="7509520" y="2239453"/>
              <a:ext cx="52423" cy="85103"/>
            </a:xfrm>
            <a:custGeom>
              <a:avLst/>
              <a:gdLst/>
              <a:ahLst/>
              <a:cxnLst/>
              <a:rect l="l" t="t" r="r" b="b"/>
              <a:pathLst>
                <a:path w="2123" h="3033" extrusionOk="0">
                  <a:moveTo>
                    <a:pt x="1213" y="1"/>
                  </a:moveTo>
                  <a:lnTo>
                    <a:pt x="0" y="1820"/>
                  </a:lnTo>
                  <a:lnTo>
                    <a:pt x="1213" y="3033"/>
                  </a:lnTo>
                  <a:lnTo>
                    <a:pt x="2122" y="910"/>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p7"/>
            <p:cNvSpPr/>
            <p:nvPr/>
          </p:nvSpPr>
          <p:spPr>
            <a:xfrm>
              <a:off x="6558719" y="1444068"/>
              <a:ext cx="700019" cy="280757"/>
            </a:xfrm>
            <a:custGeom>
              <a:avLst/>
              <a:gdLst/>
              <a:ahLst/>
              <a:cxnLst/>
              <a:rect l="l" t="t" r="r" b="b"/>
              <a:pathLst>
                <a:path w="28349" h="10006" extrusionOk="0">
                  <a:moveTo>
                    <a:pt x="8642" y="0"/>
                  </a:moveTo>
                  <a:lnTo>
                    <a:pt x="7580" y="2577"/>
                  </a:lnTo>
                  <a:lnTo>
                    <a:pt x="3184" y="1213"/>
                  </a:lnTo>
                  <a:lnTo>
                    <a:pt x="1" y="3790"/>
                  </a:lnTo>
                  <a:lnTo>
                    <a:pt x="10461" y="9854"/>
                  </a:lnTo>
                  <a:lnTo>
                    <a:pt x="22740" y="10005"/>
                  </a:lnTo>
                  <a:lnTo>
                    <a:pt x="24104" y="6973"/>
                  </a:lnTo>
                  <a:lnTo>
                    <a:pt x="28045" y="6215"/>
                  </a:lnTo>
                  <a:lnTo>
                    <a:pt x="28349" y="4699"/>
                  </a:lnTo>
                  <a:lnTo>
                    <a:pt x="25620" y="4245"/>
                  </a:lnTo>
                  <a:lnTo>
                    <a:pt x="24559" y="2577"/>
                  </a:lnTo>
                  <a:lnTo>
                    <a:pt x="19405" y="2577"/>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p7"/>
            <p:cNvSpPr/>
            <p:nvPr/>
          </p:nvSpPr>
          <p:spPr>
            <a:xfrm>
              <a:off x="7269949" y="2401101"/>
              <a:ext cx="37459" cy="55304"/>
            </a:xfrm>
            <a:custGeom>
              <a:avLst/>
              <a:gdLst/>
              <a:ahLst/>
              <a:cxnLst/>
              <a:rect l="l" t="t" r="r" b="b"/>
              <a:pathLst>
                <a:path w="1517" h="1971" extrusionOk="0">
                  <a:moveTo>
                    <a:pt x="1516" y="0"/>
                  </a:moveTo>
                  <a:lnTo>
                    <a:pt x="0" y="303"/>
                  </a:lnTo>
                  <a:lnTo>
                    <a:pt x="0" y="1213"/>
                  </a:lnTo>
                  <a:lnTo>
                    <a:pt x="607" y="1971"/>
                  </a:lnTo>
                  <a:lnTo>
                    <a:pt x="1516" y="910"/>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p7"/>
            <p:cNvSpPr/>
            <p:nvPr/>
          </p:nvSpPr>
          <p:spPr>
            <a:xfrm>
              <a:off x="6352854" y="1401531"/>
              <a:ext cx="1220324" cy="974064"/>
            </a:xfrm>
            <a:custGeom>
              <a:avLst/>
              <a:gdLst/>
              <a:ahLst/>
              <a:cxnLst/>
              <a:rect l="l" t="t" r="r" b="b"/>
              <a:pathLst>
                <a:path w="49420" h="34715" extrusionOk="0">
                  <a:moveTo>
                    <a:pt x="33805" y="0"/>
                  </a:moveTo>
                  <a:lnTo>
                    <a:pt x="34866" y="3638"/>
                  </a:lnTo>
                  <a:lnTo>
                    <a:pt x="32896" y="4093"/>
                  </a:lnTo>
                  <a:lnTo>
                    <a:pt x="33957" y="5761"/>
                  </a:lnTo>
                  <a:lnTo>
                    <a:pt x="36686" y="6215"/>
                  </a:lnTo>
                  <a:lnTo>
                    <a:pt x="36382" y="7731"/>
                  </a:lnTo>
                  <a:lnTo>
                    <a:pt x="32441" y="8489"/>
                  </a:lnTo>
                  <a:lnTo>
                    <a:pt x="31077" y="11521"/>
                  </a:lnTo>
                  <a:lnTo>
                    <a:pt x="18798" y="11370"/>
                  </a:lnTo>
                  <a:lnTo>
                    <a:pt x="8338" y="5306"/>
                  </a:lnTo>
                  <a:lnTo>
                    <a:pt x="3790" y="8641"/>
                  </a:lnTo>
                  <a:lnTo>
                    <a:pt x="4548" y="12279"/>
                  </a:lnTo>
                  <a:lnTo>
                    <a:pt x="0" y="13947"/>
                  </a:lnTo>
                  <a:lnTo>
                    <a:pt x="1213" y="17130"/>
                  </a:lnTo>
                  <a:lnTo>
                    <a:pt x="6064" y="19404"/>
                  </a:lnTo>
                  <a:lnTo>
                    <a:pt x="6367" y="23194"/>
                  </a:lnTo>
                  <a:lnTo>
                    <a:pt x="18949" y="27590"/>
                  </a:lnTo>
                  <a:lnTo>
                    <a:pt x="21375" y="25468"/>
                  </a:lnTo>
                  <a:lnTo>
                    <a:pt x="26377" y="27590"/>
                  </a:lnTo>
                  <a:lnTo>
                    <a:pt x="25619" y="29561"/>
                  </a:lnTo>
                  <a:lnTo>
                    <a:pt x="28196" y="33957"/>
                  </a:lnTo>
                  <a:lnTo>
                    <a:pt x="32896" y="31531"/>
                  </a:lnTo>
                  <a:lnTo>
                    <a:pt x="35928" y="34108"/>
                  </a:lnTo>
                  <a:lnTo>
                    <a:pt x="37140" y="33350"/>
                  </a:lnTo>
                  <a:lnTo>
                    <a:pt x="37292" y="34715"/>
                  </a:lnTo>
                  <a:lnTo>
                    <a:pt x="44871" y="31986"/>
                  </a:lnTo>
                  <a:lnTo>
                    <a:pt x="47297" y="26377"/>
                  </a:lnTo>
                  <a:lnTo>
                    <a:pt x="42901" y="19101"/>
                  </a:lnTo>
                  <a:lnTo>
                    <a:pt x="45175" y="16675"/>
                  </a:lnTo>
                  <a:lnTo>
                    <a:pt x="42598" y="16675"/>
                  </a:lnTo>
                  <a:lnTo>
                    <a:pt x="41688" y="17130"/>
                  </a:lnTo>
                  <a:lnTo>
                    <a:pt x="40021" y="14553"/>
                  </a:lnTo>
                  <a:lnTo>
                    <a:pt x="42143" y="12734"/>
                  </a:lnTo>
                  <a:lnTo>
                    <a:pt x="43507" y="15463"/>
                  </a:lnTo>
                  <a:lnTo>
                    <a:pt x="45629" y="14098"/>
                  </a:lnTo>
                  <a:lnTo>
                    <a:pt x="49419" y="11370"/>
                  </a:lnTo>
                  <a:lnTo>
                    <a:pt x="49419" y="6215"/>
                  </a:lnTo>
                  <a:lnTo>
                    <a:pt x="43052" y="4548"/>
                  </a:lnTo>
                  <a:lnTo>
                    <a:pt x="3835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p7"/>
            <p:cNvSpPr/>
            <p:nvPr/>
          </p:nvSpPr>
          <p:spPr>
            <a:xfrm>
              <a:off x="7779018" y="1648225"/>
              <a:ext cx="97364" cy="106371"/>
            </a:xfrm>
            <a:custGeom>
              <a:avLst/>
              <a:gdLst/>
              <a:ahLst/>
              <a:cxnLst/>
              <a:rect l="l" t="t" r="r" b="b"/>
              <a:pathLst>
                <a:path w="3943" h="3791" extrusionOk="0">
                  <a:moveTo>
                    <a:pt x="1" y="1"/>
                  </a:moveTo>
                  <a:lnTo>
                    <a:pt x="152" y="3336"/>
                  </a:lnTo>
                  <a:lnTo>
                    <a:pt x="910" y="3790"/>
                  </a:lnTo>
                  <a:lnTo>
                    <a:pt x="1517" y="3032"/>
                  </a:lnTo>
                  <a:lnTo>
                    <a:pt x="3184" y="3032"/>
                  </a:lnTo>
                  <a:lnTo>
                    <a:pt x="3942" y="1668"/>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p7"/>
            <p:cNvSpPr/>
            <p:nvPr/>
          </p:nvSpPr>
          <p:spPr>
            <a:xfrm>
              <a:off x="7685432" y="1771572"/>
              <a:ext cx="194679" cy="229718"/>
            </a:xfrm>
            <a:custGeom>
              <a:avLst/>
              <a:gdLst/>
              <a:ahLst/>
              <a:cxnLst/>
              <a:rect l="l" t="t" r="r" b="b"/>
              <a:pathLst>
                <a:path w="7884" h="8187" extrusionOk="0">
                  <a:moveTo>
                    <a:pt x="5307" y="1"/>
                  </a:moveTo>
                  <a:lnTo>
                    <a:pt x="6065" y="3184"/>
                  </a:lnTo>
                  <a:lnTo>
                    <a:pt x="3639" y="5306"/>
                  </a:lnTo>
                  <a:lnTo>
                    <a:pt x="304" y="6216"/>
                  </a:lnTo>
                  <a:lnTo>
                    <a:pt x="1" y="7277"/>
                  </a:lnTo>
                  <a:lnTo>
                    <a:pt x="3942" y="6671"/>
                  </a:lnTo>
                  <a:lnTo>
                    <a:pt x="4246" y="8187"/>
                  </a:lnTo>
                  <a:lnTo>
                    <a:pt x="5155" y="7732"/>
                  </a:lnTo>
                  <a:lnTo>
                    <a:pt x="5307" y="6519"/>
                  </a:lnTo>
                  <a:lnTo>
                    <a:pt x="7884" y="5913"/>
                  </a:lnTo>
                  <a:lnTo>
                    <a:pt x="7732" y="2426"/>
                  </a:lnTo>
                  <a:lnTo>
                    <a:pt x="6519" y="304"/>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p7"/>
            <p:cNvSpPr/>
            <p:nvPr/>
          </p:nvSpPr>
          <p:spPr>
            <a:xfrm>
              <a:off x="7674222" y="1997025"/>
              <a:ext cx="48670" cy="63806"/>
            </a:xfrm>
            <a:custGeom>
              <a:avLst/>
              <a:gdLst/>
              <a:ahLst/>
              <a:cxnLst/>
              <a:rect l="l" t="t" r="r" b="b"/>
              <a:pathLst>
                <a:path w="1971" h="2274" extrusionOk="0">
                  <a:moveTo>
                    <a:pt x="1516" y="0"/>
                  </a:moveTo>
                  <a:lnTo>
                    <a:pt x="0" y="152"/>
                  </a:lnTo>
                  <a:lnTo>
                    <a:pt x="1516" y="2274"/>
                  </a:lnTo>
                  <a:lnTo>
                    <a:pt x="1971" y="606"/>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p7"/>
            <p:cNvSpPr/>
            <p:nvPr/>
          </p:nvSpPr>
          <p:spPr>
            <a:xfrm>
              <a:off x="7730373" y="1979993"/>
              <a:ext cx="37434" cy="38300"/>
            </a:xfrm>
            <a:custGeom>
              <a:avLst/>
              <a:gdLst/>
              <a:ahLst/>
              <a:cxnLst/>
              <a:rect l="l" t="t" r="r" b="b"/>
              <a:pathLst>
                <a:path w="1516" h="1365" extrusionOk="0">
                  <a:moveTo>
                    <a:pt x="1516" y="1"/>
                  </a:moveTo>
                  <a:lnTo>
                    <a:pt x="0" y="304"/>
                  </a:lnTo>
                  <a:lnTo>
                    <a:pt x="910" y="1365"/>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p7"/>
            <p:cNvSpPr/>
            <p:nvPr/>
          </p:nvSpPr>
          <p:spPr>
            <a:xfrm>
              <a:off x="7546954" y="2443638"/>
              <a:ext cx="116057" cy="161647"/>
            </a:xfrm>
            <a:custGeom>
              <a:avLst/>
              <a:gdLst/>
              <a:ahLst/>
              <a:cxnLst/>
              <a:rect l="l" t="t" r="r" b="b"/>
              <a:pathLst>
                <a:path w="4700" h="5761" extrusionOk="0">
                  <a:moveTo>
                    <a:pt x="303" y="0"/>
                  </a:moveTo>
                  <a:lnTo>
                    <a:pt x="0" y="3032"/>
                  </a:lnTo>
                  <a:lnTo>
                    <a:pt x="1971" y="5457"/>
                  </a:lnTo>
                  <a:lnTo>
                    <a:pt x="4396" y="5761"/>
                  </a:lnTo>
                  <a:lnTo>
                    <a:pt x="4699" y="4851"/>
                  </a:lnTo>
                  <a:lnTo>
                    <a:pt x="2577" y="4548"/>
                  </a:lnTo>
                  <a:lnTo>
                    <a:pt x="1819" y="3638"/>
                  </a:lnTo>
                  <a:lnTo>
                    <a:pt x="2577" y="1819"/>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p7"/>
            <p:cNvSpPr/>
            <p:nvPr/>
          </p:nvSpPr>
          <p:spPr>
            <a:xfrm>
              <a:off x="7494531" y="2660561"/>
              <a:ext cx="67412" cy="72336"/>
            </a:xfrm>
            <a:custGeom>
              <a:avLst/>
              <a:gdLst/>
              <a:ahLst/>
              <a:cxnLst/>
              <a:rect l="l" t="t" r="r" b="b"/>
              <a:pathLst>
                <a:path w="2730" h="2578" extrusionOk="0">
                  <a:moveTo>
                    <a:pt x="2729" y="0"/>
                  </a:moveTo>
                  <a:lnTo>
                    <a:pt x="1" y="2426"/>
                  </a:lnTo>
                  <a:lnTo>
                    <a:pt x="1062" y="2577"/>
                  </a:lnTo>
                  <a:lnTo>
                    <a:pt x="2729" y="1213"/>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p7"/>
            <p:cNvSpPr/>
            <p:nvPr/>
          </p:nvSpPr>
          <p:spPr>
            <a:xfrm>
              <a:off x="7633034" y="2698834"/>
              <a:ext cx="97364" cy="127640"/>
            </a:xfrm>
            <a:custGeom>
              <a:avLst/>
              <a:gdLst/>
              <a:ahLst/>
              <a:cxnLst/>
              <a:rect l="l" t="t" r="r" b="b"/>
              <a:pathLst>
                <a:path w="3943" h="4549" extrusionOk="0">
                  <a:moveTo>
                    <a:pt x="3033" y="1"/>
                  </a:moveTo>
                  <a:lnTo>
                    <a:pt x="2275" y="1820"/>
                  </a:lnTo>
                  <a:lnTo>
                    <a:pt x="1" y="1820"/>
                  </a:lnTo>
                  <a:lnTo>
                    <a:pt x="1820" y="3184"/>
                  </a:lnTo>
                  <a:lnTo>
                    <a:pt x="1820" y="4548"/>
                  </a:lnTo>
                  <a:lnTo>
                    <a:pt x="3336" y="4094"/>
                  </a:lnTo>
                  <a:lnTo>
                    <a:pt x="2881" y="3336"/>
                  </a:lnTo>
                  <a:lnTo>
                    <a:pt x="3942" y="3032"/>
                  </a:lnTo>
                  <a:lnTo>
                    <a:pt x="303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p7"/>
            <p:cNvSpPr/>
            <p:nvPr/>
          </p:nvSpPr>
          <p:spPr>
            <a:xfrm>
              <a:off x="7573154" y="2600992"/>
              <a:ext cx="29953" cy="42565"/>
            </a:xfrm>
            <a:custGeom>
              <a:avLst/>
              <a:gdLst/>
              <a:ahLst/>
              <a:cxnLst/>
              <a:rect l="l" t="t" r="r" b="b"/>
              <a:pathLst>
                <a:path w="1213" h="1517" extrusionOk="0">
                  <a:moveTo>
                    <a:pt x="152" y="1"/>
                  </a:moveTo>
                  <a:lnTo>
                    <a:pt x="0" y="759"/>
                  </a:lnTo>
                  <a:lnTo>
                    <a:pt x="758" y="1517"/>
                  </a:lnTo>
                  <a:lnTo>
                    <a:pt x="1213" y="911"/>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p7"/>
            <p:cNvSpPr/>
            <p:nvPr/>
          </p:nvSpPr>
          <p:spPr>
            <a:xfrm>
              <a:off x="7603081" y="2643530"/>
              <a:ext cx="33731" cy="38328"/>
            </a:xfrm>
            <a:custGeom>
              <a:avLst/>
              <a:gdLst/>
              <a:ahLst/>
              <a:cxnLst/>
              <a:rect l="l" t="t" r="r" b="b"/>
              <a:pathLst>
                <a:path w="1366" h="1366" extrusionOk="0">
                  <a:moveTo>
                    <a:pt x="456" y="1"/>
                  </a:moveTo>
                  <a:lnTo>
                    <a:pt x="1" y="910"/>
                  </a:lnTo>
                  <a:lnTo>
                    <a:pt x="607" y="1365"/>
                  </a:lnTo>
                  <a:lnTo>
                    <a:pt x="1365" y="153"/>
                  </a:lnTo>
                  <a:lnTo>
                    <a:pt x="45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p7"/>
            <p:cNvSpPr/>
            <p:nvPr/>
          </p:nvSpPr>
          <p:spPr>
            <a:xfrm>
              <a:off x="7666740" y="2622261"/>
              <a:ext cx="52423" cy="46830"/>
            </a:xfrm>
            <a:custGeom>
              <a:avLst/>
              <a:gdLst/>
              <a:ahLst/>
              <a:cxnLst/>
              <a:rect l="l" t="t" r="r" b="b"/>
              <a:pathLst>
                <a:path w="2123" h="1669" extrusionOk="0">
                  <a:moveTo>
                    <a:pt x="1061" y="1"/>
                  </a:moveTo>
                  <a:lnTo>
                    <a:pt x="0" y="456"/>
                  </a:lnTo>
                  <a:lnTo>
                    <a:pt x="1061" y="1668"/>
                  </a:lnTo>
                  <a:lnTo>
                    <a:pt x="2122"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0;p7"/>
            <p:cNvSpPr/>
            <p:nvPr/>
          </p:nvSpPr>
          <p:spPr>
            <a:xfrm>
              <a:off x="7651751" y="2664798"/>
              <a:ext cx="29977" cy="42565"/>
            </a:xfrm>
            <a:custGeom>
              <a:avLst/>
              <a:gdLst/>
              <a:ahLst/>
              <a:cxnLst/>
              <a:rect l="l" t="t" r="r" b="b"/>
              <a:pathLst>
                <a:path w="1214" h="1517" extrusionOk="0">
                  <a:moveTo>
                    <a:pt x="607" y="1"/>
                  </a:moveTo>
                  <a:lnTo>
                    <a:pt x="1" y="304"/>
                  </a:lnTo>
                  <a:lnTo>
                    <a:pt x="759" y="1517"/>
                  </a:lnTo>
                  <a:lnTo>
                    <a:pt x="1213" y="910"/>
                  </a:lnTo>
                  <a:lnTo>
                    <a:pt x="6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p7"/>
            <p:cNvSpPr/>
            <p:nvPr/>
          </p:nvSpPr>
          <p:spPr>
            <a:xfrm>
              <a:off x="7625552" y="2690332"/>
              <a:ext cx="26224" cy="38300"/>
            </a:xfrm>
            <a:custGeom>
              <a:avLst/>
              <a:gdLst/>
              <a:ahLst/>
              <a:cxnLst/>
              <a:rect l="l" t="t" r="r" b="b"/>
              <a:pathLst>
                <a:path w="1062" h="1365" extrusionOk="0">
                  <a:moveTo>
                    <a:pt x="455" y="0"/>
                  </a:moveTo>
                  <a:lnTo>
                    <a:pt x="0" y="607"/>
                  </a:lnTo>
                  <a:lnTo>
                    <a:pt x="455" y="1365"/>
                  </a:lnTo>
                  <a:lnTo>
                    <a:pt x="1062" y="758"/>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p7"/>
            <p:cNvSpPr/>
            <p:nvPr/>
          </p:nvSpPr>
          <p:spPr>
            <a:xfrm>
              <a:off x="7685432" y="3247525"/>
              <a:ext cx="63658" cy="25562"/>
            </a:xfrm>
            <a:custGeom>
              <a:avLst/>
              <a:gdLst/>
              <a:ahLst/>
              <a:cxnLst/>
              <a:rect l="l" t="t" r="r" b="b"/>
              <a:pathLst>
                <a:path w="2578" h="911" extrusionOk="0">
                  <a:moveTo>
                    <a:pt x="1" y="1"/>
                  </a:moveTo>
                  <a:lnTo>
                    <a:pt x="607" y="910"/>
                  </a:lnTo>
                  <a:lnTo>
                    <a:pt x="257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p7"/>
            <p:cNvSpPr/>
            <p:nvPr/>
          </p:nvSpPr>
          <p:spPr>
            <a:xfrm>
              <a:off x="7318594" y="2856216"/>
              <a:ext cx="213396" cy="238220"/>
            </a:xfrm>
            <a:custGeom>
              <a:avLst/>
              <a:gdLst/>
              <a:ahLst/>
              <a:cxnLst/>
              <a:rect l="l" t="t" r="r" b="b"/>
              <a:pathLst>
                <a:path w="8642" h="8490" extrusionOk="0">
                  <a:moveTo>
                    <a:pt x="8642" y="0"/>
                  </a:moveTo>
                  <a:lnTo>
                    <a:pt x="6974" y="304"/>
                  </a:lnTo>
                  <a:lnTo>
                    <a:pt x="5610" y="2881"/>
                  </a:lnTo>
                  <a:lnTo>
                    <a:pt x="911" y="3790"/>
                  </a:lnTo>
                  <a:lnTo>
                    <a:pt x="1" y="3335"/>
                  </a:lnTo>
                  <a:lnTo>
                    <a:pt x="1" y="5913"/>
                  </a:lnTo>
                  <a:lnTo>
                    <a:pt x="1517" y="8490"/>
                  </a:lnTo>
                  <a:lnTo>
                    <a:pt x="6216" y="8490"/>
                  </a:lnTo>
                  <a:lnTo>
                    <a:pt x="8642" y="5458"/>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p7"/>
            <p:cNvSpPr/>
            <p:nvPr/>
          </p:nvSpPr>
          <p:spPr>
            <a:xfrm>
              <a:off x="6974227" y="2826445"/>
              <a:ext cx="258313" cy="348800"/>
            </a:xfrm>
            <a:custGeom>
              <a:avLst/>
              <a:gdLst/>
              <a:ahLst/>
              <a:cxnLst/>
              <a:rect l="l" t="t" r="r" b="b"/>
              <a:pathLst>
                <a:path w="10461" h="12431" extrusionOk="0">
                  <a:moveTo>
                    <a:pt x="1" y="0"/>
                  </a:moveTo>
                  <a:lnTo>
                    <a:pt x="9096" y="12431"/>
                  </a:lnTo>
                  <a:lnTo>
                    <a:pt x="10460" y="11218"/>
                  </a:lnTo>
                  <a:lnTo>
                    <a:pt x="10460" y="9247"/>
                  </a:lnTo>
                  <a:lnTo>
                    <a:pt x="2729" y="1061"/>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p7"/>
            <p:cNvSpPr/>
            <p:nvPr/>
          </p:nvSpPr>
          <p:spPr>
            <a:xfrm>
              <a:off x="7221279" y="3179482"/>
              <a:ext cx="243349" cy="80838"/>
            </a:xfrm>
            <a:custGeom>
              <a:avLst/>
              <a:gdLst/>
              <a:ahLst/>
              <a:cxnLst/>
              <a:rect l="l" t="t" r="r" b="b"/>
              <a:pathLst>
                <a:path w="9855" h="2881" extrusionOk="0">
                  <a:moveTo>
                    <a:pt x="1517" y="0"/>
                  </a:moveTo>
                  <a:lnTo>
                    <a:pt x="1" y="1213"/>
                  </a:lnTo>
                  <a:lnTo>
                    <a:pt x="9854" y="2881"/>
                  </a:lnTo>
                  <a:lnTo>
                    <a:pt x="9702" y="2123"/>
                  </a:lnTo>
                  <a:lnTo>
                    <a:pt x="6064" y="455"/>
                  </a:lnTo>
                  <a:lnTo>
                    <a:pt x="3942" y="910"/>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p7"/>
            <p:cNvSpPr/>
            <p:nvPr/>
          </p:nvSpPr>
          <p:spPr>
            <a:xfrm>
              <a:off x="7576882" y="3239023"/>
              <a:ext cx="56176" cy="29799"/>
            </a:xfrm>
            <a:custGeom>
              <a:avLst/>
              <a:gdLst/>
              <a:ahLst/>
              <a:cxnLst/>
              <a:rect l="l" t="t" r="r" b="b"/>
              <a:pathLst>
                <a:path w="2275" h="1062" extrusionOk="0">
                  <a:moveTo>
                    <a:pt x="1" y="1"/>
                  </a:moveTo>
                  <a:lnTo>
                    <a:pt x="304" y="1062"/>
                  </a:lnTo>
                  <a:lnTo>
                    <a:pt x="1668" y="1062"/>
                  </a:lnTo>
                  <a:lnTo>
                    <a:pt x="2275" y="455"/>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p7"/>
            <p:cNvSpPr/>
            <p:nvPr/>
          </p:nvSpPr>
          <p:spPr>
            <a:xfrm>
              <a:off x="7546954" y="3277324"/>
              <a:ext cx="37434" cy="21269"/>
            </a:xfrm>
            <a:custGeom>
              <a:avLst/>
              <a:gdLst/>
              <a:ahLst/>
              <a:cxnLst/>
              <a:rect l="l" t="t" r="r" b="b"/>
              <a:pathLst>
                <a:path w="1516" h="758" extrusionOk="0">
                  <a:moveTo>
                    <a:pt x="1213" y="0"/>
                  </a:moveTo>
                  <a:lnTo>
                    <a:pt x="0" y="303"/>
                  </a:lnTo>
                  <a:lnTo>
                    <a:pt x="455" y="758"/>
                  </a:lnTo>
                  <a:lnTo>
                    <a:pt x="1516"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8;p7"/>
            <p:cNvSpPr/>
            <p:nvPr/>
          </p:nvSpPr>
          <p:spPr>
            <a:xfrm>
              <a:off x="7648022" y="3247525"/>
              <a:ext cx="52423" cy="51067"/>
            </a:xfrm>
            <a:custGeom>
              <a:avLst/>
              <a:gdLst/>
              <a:ahLst/>
              <a:cxnLst/>
              <a:rect l="l" t="t" r="r" b="b"/>
              <a:pathLst>
                <a:path w="2123" h="1820" extrusionOk="0">
                  <a:moveTo>
                    <a:pt x="1516" y="1"/>
                  </a:moveTo>
                  <a:lnTo>
                    <a:pt x="0" y="1668"/>
                  </a:lnTo>
                  <a:lnTo>
                    <a:pt x="1213" y="1820"/>
                  </a:lnTo>
                  <a:lnTo>
                    <a:pt x="2122" y="910"/>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p7"/>
            <p:cNvSpPr/>
            <p:nvPr/>
          </p:nvSpPr>
          <p:spPr>
            <a:xfrm>
              <a:off x="7546954" y="2949792"/>
              <a:ext cx="160973" cy="216951"/>
            </a:xfrm>
            <a:custGeom>
              <a:avLst/>
              <a:gdLst/>
              <a:ahLst/>
              <a:cxnLst/>
              <a:rect l="l" t="t" r="r" b="b"/>
              <a:pathLst>
                <a:path w="6519" h="7732" extrusionOk="0">
                  <a:moveTo>
                    <a:pt x="2426" y="0"/>
                  </a:moveTo>
                  <a:lnTo>
                    <a:pt x="758" y="1365"/>
                  </a:lnTo>
                  <a:lnTo>
                    <a:pt x="910" y="3639"/>
                  </a:lnTo>
                  <a:lnTo>
                    <a:pt x="0" y="4851"/>
                  </a:lnTo>
                  <a:lnTo>
                    <a:pt x="606" y="7732"/>
                  </a:lnTo>
                  <a:lnTo>
                    <a:pt x="1668" y="7277"/>
                  </a:lnTo>
                  <a:lnTo>
                    <a:pt x="1364" y="5306"/>
                  </a:lnTo>
                  <a:lnTo>
                    <a:pt x="1971" y="4548"/>
                  </a:lnTo>
                  <a:lnTo>
                    <a:pt x="2577" y="6064"/>
                  </a:lnTo>
                  <a:lnTo>
                    <a:pt x="3941" y="6519"/>
                  </a:lnTo>
                  <a:lnTo>
                    <a:pt x="3941" y="5458"/>
                  </a:lnTo>
                  <a:lnTo>
                    <a:pt x="3183" y="3790"/>
                  </a:lnTo>
                  <a:lnTo>
                    <a:pt x="4548" y="2578"/>
                  </a:lnTo>
                  <a:lnTo>
                    <a:pt x="4548" y="2578"/>
                  </a:lnTo>
                  <a:lnTo>
                    <a:pt x="2274" y="2729"/>
                  </a:lnTo>
                  <a:lnTo>
                    <a:pt x="1819" y="1971"/>
                  </a:lnTo>
                  <a:lnTo>
                    <a:pt x="2729" y="1062"/>
                  </a:lnTo>
                  <a:lnTo>
                    <a:pt x="4396" y="1668"/>
                  </a:lnTo>
                  <a:lnTo>
                    <a:pt x="5306" y="1516"/>
                  </a:lnTo>
                  <a:lnTo>
                    <a:pt x="6519" y="152"/>
                  </a:lnTo>
                  <a:lnTo>
                    <a:pt x="5457" y="0"/>
                  </a:lnTo>
                  <a:lnTo>
                    <a:pt x="4699" y="455"/>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p7"/>
            <p:cNvSpPr/>
            <p:nvPr/>
          </p:nvSpPr>
          <p:spPr>
            <a:xfrm>
              <a:off x="7764054" y="3077404"/>
              <a:ext cx="59905" cy="25534"/>
            </a:xfrm>
            <a:custGeom>
              <a:avLst/>
              <a:gdLst/>
              <a:ahLst/>
              <a:cxnLst/>
              <a:rect l="l" t="t" r="r" b="b"/>
              <a:pathLst>
                <a:path w="2426" h="910" extrusionOk="0">
                  <a:moveTo>
                    <a:pt x="152" y="0"/>
                  </a:moveTo>
                  <a:lnTo>
                    <a:pt x="0" y="910"/>
                  </a:lnTo>
                  <a:lnTo>
                    <a:pt x="0" y="910"/>
                  </a:lnTo>
                  <a:lnTo>
                    <a:pt x="2426" y="607"/>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1;p7"/>
            <p:cNvSpPr/>
            <p:nvPr/>
          </p:nvSpPr>
          <p:spPr>
            <a:xfrm>
              <a:off x="7756572" y="2911520"/>
              <a:ext cx="37459" cy="89339"/>
            </a:xfrm>
            <a:custGeom>
              <a:avLst/>
              <a:gdLst/>
              <a:ahLst/>
              <a:cxnLst/>
              <a:rect l="l" t="t" r="r" b="b"/>
              <a:pathLst>
                <a:path w="1517" h="3184" extrusionOk="0">
                  <a:moveTo>
                    <a:pt x="1061" y="0"/>
                  </a:moveTo>
                  <a:lnTo>
                    <a:pt x="303" y="758"/>
                  </a:lnTo>
                  <a:lnTo>
                    <a:pt x="0" y="2880"/>
                  </a:lnTo>
                  <a:lnTo>
                    <a:pt x="1061" y="3184"/>
                  </a:lnTo>
                  <a:lnTo>
                    <a:pt x="910" y="1364"/>
                  </a:lnTo>
                  <a:lnTo>
                    <a:pt x="1516" y="455"/>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p7"/>
            <p:cNvSpPr/>
            <p:nvPr/>
          </p:nvSpPr>
          <p:spPr>
            <a:xfrm>
              <a:off x="7850134" y="3013598"/>
              <a:ext cx="74894" cy="51067"/>
            </a:xfrm>
            <a:custGeom>
              <a:avLst/>
              <a:gdLst/>
              <a:ahLst/>
              <a:cxnLst/>
              <a:rect l="l" t="t" r="r" b="b"/>
              <a:pathLst>
                <a:path w="3033" h="1820" extrusionOk="0">
                  <a:moveTo>
                    <a:pt x="2730" y="0"/>
                  </a:moveTo>
                  <a:lnTo>
                    <a:pt x="1" y="455"/>
                  </a:lnTo>
                  <a:lnTo>
                    <a:pt x="3033" y="1819"/>
                  </a:lnTo>
                  <a:lnTo>
                    <a:pt x="273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p7"/>
            <p:cNvSpPr/>
            <p:nvPr/>
          </p:nvSpPr>
          <p:spPr>
            <a:xfrm>
              <a:off x="7883840" y="3039104"/>
              <a:ext cx="202161" cy="225481"/>
            </a:xfrm>
            <a:custGeom>
              <a:avLst/>
              <a:gdLst/>
              <a:ahLst/>
              <a:cxnLst/>
              <a:rect l="l" t="t" r="r" b="b"/>
              <a:pathLst>
                <a:path w="8187" h="8036" extrusionOk="0">
                  <a:moveTo>
                    <a:pt x="5458" y="1"/>
                  </a:moveTo>
                  <a:lnTo>
                    <a:pt x="2881" y="2123"/>
                  </a:lnTo>
                  <a:lnTo>
                    <a:pt x="304" y="1062"/>
                  </a:lnTo>
                  <a:lnTo>
                    <a:pt x="0" y="2578"/>
                  </a:lnTo>
                  <a:lnTo>
                    <a:pt x="1516" y="2426"/>
                  </a:lnTo>
                  <a:lnTo>
                    <a:pt x="5458" y="4094"/>
                  </a:lnTo>
                  <a:lnTo>
                    <a:pt x="6064" y="6065"/>
                  </a:lnTo>
                  <a:lnTo>
                    <a:pt x="4851" y="6823"/>
                  </a:lnTo>
                  <a:lnTo>
                    <a:pt x="8186" y="8035"/>
                  </a:lnTo>
                  <a:lnTo>
                    <a:pt x="8186" y="1517"/>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p7"/>
            <p:cNvSpPr/>
            <p:nvPr/>
          </p:nvSpPr>
          <p:spPr>
            <a:xfrm>
              <a:off x="7543201" y="1835377"/>
              <a:ext cx="93611" cy="127640"/>
            </a:xfrm>
            <a:custGeom>
              <a:avLst/>
              <a:gdLst/>
              <a:ahLst/>
              <a:cxnLst/>
              <a:rect l="l" t="t" r="r" b="b"/>
              <a:pathLst>
                <a:path w="3791" h="4549" extrusionOk="0">
                  <a:moveTo>
                    <a:pt x="1213" y="1"/>
                  </a:moveTo>
                  <a:lnTo>
                    <a:pt x="0" y="1062"/>
                  </a:lnTo>
                  <a:lnTo>
                    <a:pt x="1516" y="4548"/>
                  </a:lnTo>
                  <a:lnTo>
                    <a:pt x="3487" y="4397"/>
                  </a:lnTo>
                  <a:lnTo>
                    <a:pt x="3790" y="2274"/>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p7"/>
            <p:cNvSpPr/>
            <p:nvPr/>
          </p:nvSpPr>
          <p:spPr>
            <a:xfrm>
              <a:off x="7479567" y="1720532"/>
              <a:ext cx="101093" cy="144644"/>
            </a:xfrm>
            <a:custGeom>
              <a:avLst/>
              <a:gdLst/>
              <a:ahLst/>
              <a:cxnLst/>
              <a:rect l="l" t="t" r="r" b="b"/>
              <a:pathLst>
                <a:path w="4094" h="5155" extrusionOk="0">
                  <a:moveTo>
                    <a:pt x="3790" y="1"/>
                  </a:moveTo>
                  <a:lnTo>
                    <a:pt x="0" y="2729"/>
                  </a:lnTo>
                  <a:lnTo>
                    <a:pt x="1062" y="4852"/>
                  </a:lnTo>
                  <a:lnTo>
                    <a:pt x="2577" y="5155"/>
                  </a:lnTo>
                  <a:lnTo>
                    <a:pt x="3790" y="4094"/>
                  </a:lnTo>
                  <a:lnTo>
                    <a:pt x="2577" y="3184"/>
                  </a:lnTo>
                  <a:lnTo>
                    <a:pt x="4093" y="3032"/>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6;p7"/>
            <p:cNvSpPr/>
            <p:nvPr/>
          </p:nvSpPr>
          <p:spPr>
            <a:xfrm>
              <a:off x="7318594" y="2800912"/>
              <a:ext cx="213396" cy="161675"/>
            </a:xfrm>
            <a:custGeom>
              <a:avLst/>
              <a:gdLst/>
              <a:ahLst/>
              <a:cxnLst/>
              <a:rect l="l" t="t" r="r" b="b"/>
              <a:pathLst>
                <a:path w="8642" h="5762" extrusionOk="0">
                  <a:moveTo>
                    <a:pt x="8642" y="1"/>
                  </a:moveTo>
                  <a:lnTo>
                    <a:pt x="6823" y="152"/>
                  </a:lnTo>
                  <a:lnTo>
                    <a:pt x="4852" y="3033"/>
                  </a:lnTo>
                  <a:lnTo>
                    <a:pt x="1" y="5306"/>
                  </a:lnTo>
                  <a:lnTo>
                    <a:pt x="911" y="5761"/>
                  </a:lnTo>
                  <a:lnTo>
                    <a:pt x="5610" y="4852"/>
                  </a:lnTo>
                  <a:lnTo>
                    <a:pt x="6974" y="2275"/>
                  </a:lnTo>
                  <a:lnTo>
                    <a:pt x="8642" y="1971"/>
                  </a:lnTo>
                  <a:lnTo>
                    <a:pt x="86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7;p7"/>
            <p:cNvSpPr/>
            <p:nvPr/>
          </p:nvSpPr>
          <p:spPr>
            <a:xfrm>
              <a:off x="7094012" y="2800912"/>
              <a:ext cx="112328" cy="165912"/>
            </a:xfrm>
            <a:custGeom>
              <a:avLst/>
              <a:gdLst/>
              <a:ahLst/>
              <a:cxnLst/>
              <a:rect l="l" t="t" r="r" b="b"/>
              <a:pathLst>
                <a:path w="4549" h="5913" extrusionOk="0">
                  <a:moveTo>
                    <a:pt x="1365" y="1"/>
                  </a:moveTo>
                  <a:lnTo>
                    <a:pt x="1" y="152"/>
                  </a:lnTo>
                  <a:lnTo>
                    <a:pt x="910" y="2881"/>
                  </a:lnTo>
                  <a:lnTo>
                    <a:pt x="4245" y="5913"/>
                  </a:lnTo>
                  <a:lnTo>
                    <a:pt x="4548" y="4852"/>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p7"/>
            <p:cNvSpPr/>
            <p:nvPr/>
          </p:nvSpPr>
          <p:spPr>
            <a:xfrm>
              <a:off x="8085976" y="3081641"/>
              <a:ext cx="228360" cy="233983"/>
            </a:xfrm>
            <a:custGeom>
              <a:avLst/>
              <a:gdLst/>
              <a:ahLst/>
              <a:cxnLst/>
              <a:rect l="l" t="t" r="r" b="b"/>
              <a:pathLst>
                <a:path w="9248" h="8339" extrusionOk="0">
                  <a:moveTo>
                    <a:pt x="0" y="1"/>
                  </a:moveTo>
                  <a:lnTo>
                    <a:pt x="0" y="6519"/>
                  </a:lnTo>
                  <a:lnTo>
                    <a:pt x="1213" y="6974"/>
                  </a:lnTo>
                  <a:lnTo>
                    <a:pt x="3487" y="4852"/>
                  </a:lnTo>
                  <a:lnTo>
                    <a:pt x="6519" y="7732"/>
                  </a:lnTo>
                  <a:lnTo>
                    <a:pt x="9247" y="8338"/>
                  </a:lnTo>
                  <a:lnTo>
                    <a:pt x="5761" y="4852"/>
                  </a:lnTo>
                  <a:lnTo>
                    <a:pt x="5912" y="3033"/>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p7"/>
            <p:cNvSpPr/>
            <p:nvPr/>
          </p:nvSpPr>
          <p:spPr>
            <a:xfrm>
              <a:off x="8269395" y="3128443"/>
              <a:ext cx="82376" cy="68071"/>
            </a:xfrm>
            <a:custGeom>
              <a:avLst/>
              <a:gdLst/>
              <a:ahLst/>
              <a:cxnLst/>
              <a:rect l="l" t="t" r="r" b="b"/>
              <a:pathLst>
                <a:path w="3336" h="2426" extrusionOk="0">
                  <a:moveTo>
                    <a:pt x="3335" y="0"/>
                  </a:moveTo>
                  <a:lnTo>
                    <a:pt x="0" y="1819"/>
                  </a:lnTo>
                  <a:lnTo>
                    <a:pt x="1213" y="2426"/>
                  </a:lnTo>
                  <a:lnTo>
                    <a:pt x="3335" y="1365"/>
                  </a:lnTo>
                  <a:lnTo>
                    <a:pt x="33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0;p7"/>
            <p:cNvSpPr/>
            <p:nvPr/>
          </p:nvSpPr>
          <p:spPr>
            <a:xfrm>
              <a:off x="8314311" y="3077404"/>
              <a:ext cx="82376" cy="51067"/>
            </a:xfrm>
            <a:custGeom>
              <a:avLst/>
              <a:gdLst/>
              <a:ahLst/>
              <a:cxnLst/>
              <a:rect l="l" t="t" r="r" b="b"/>
              <a:pathLst>
                <a:path w="3336" h="1820" extrusionOk="0">
                  <a:moveTo>
                    <a:pt x="910" y="0"/>
                  </a:moveTo>
                  <a:lnTo>
                    <a:pt x="0" y="152"/>
                  </a:lnTo>
                  <a:lnTo>
                    <a:pt x="2426" y="1819"/>
                  </a:lnTo>
                  <a:lnTo>
                    <a:pt x="3335" y="1516"/>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1;p7"/>
            <p:cNvSpPr/>
            <p:nvPr/>
          </p:nvSpPr>
          <p:spPr>
            <a:xfrm>
              <a:off x="6891876" y="2158644"/>
              <a:ext cx="175962" cy="544483"/>
            </a:xfrm>
            <a:custGeom>
              <a:avLst/>
              <a:gdLst/>
              <a:ahLst/>
              <a:cxnLst/>
              <a:rect l="l" t="t" r="r" b="b"/>
              <a:pathLst>
                <a:path w="7126" h="19405" extrusionOk="0">
                  <a:moveTo>
                    <a:pt x="2881" y="1"/>
                  </a:moveTo>
                  <a:lnTo>
                    <a:pt x="910" y="1516"/>
                  </a:lnTo>
                  <a:lnTo>
                    <a:pt x="1" y="8186"/>
                  </a:lnTo>
                  <a:lnTo>
                    <a:pt x="1516" y="9399"/>
                  </a:lnTo>
                  <a:lnTo>
                    <a:pt x="1971" y="12431"/>
                  </a:lnTo>
                  <a:lnTo>
                    <a:pt x="3184" y="12734"/>
                  </a:lnTo>
                  <a:lnTo>
                    <a:pt x="3942" y="11825"/>
                  </a:lnTo>
                  <a:lnTo>
                    <a:pt x="5306" y="13341"/>
                  </a:lnTo>
                  <a:lnTo>
                    <a:pt x="6064" y="16372"/>
                  </a:lnTo>
                  <a:lnTo>
                    <a:pt x="5913" y="19404"/>
                  </a:lnTo>
                  <a:lnTo>
                    <a:pt x="7125" y="16979"/>
                  </a:lnTo>
                  <a:lnTo>
                    <a:pt x="5003" y="8944"/>
                  </a:lnTo>
                  <a:lnTo>
                    <a:pt x="6367" y="7883"/>
                  </a:lnTo>
                  <a:lnTo>
                    <a:pt x="6367" y="6822"/>
                  </a:lnTo>
                  <a:lnTo>
                    <a:pt x="3790" y="2426"/>
                  </a:lnTo>
                  <a:lnTo>
                    <a:pt x="4548" y="607"/>
                  </a:lnTo>
                  <a:lnTo>
                    <a:pt x="288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2;p7"/>
            <p:cNvSpPr/>
            <p:nvPr/>
          </p:nvSpPr>
          <p:spPr>
            <a:xfrm>
              <a:off x="7049096" y="2333030"/>
              <a:ext cx="205890" cy="238220"/>
            </a:xfrm>
            <a:custGeom>
              <a:avLst/>
              <a:gdLst/>
              <a:ahLst/>
              <a:cxnLst/>
              <a:rect l="l" t="t" r="r" b="b"/>
              <a:pathLst>
                <a:path w="8338" h="8490" extrusionOk="0">
                  <a:moveTo>
                    <a:pt x="1365" y="1"/>
                  </a:moveTo>
                  <a:lnTo>
                    <a:pt x="0" y="607"/>
                  </a:lnTo>
                  <a:lnTo>
                    <a:pt x="0" y="1668"/>
                  </a:lnTo>
                  <a:lnTo>
                    <a:pt x="1365" y="2426"/>
                  </a:lnTo>
                  <a:lnTo>
                    <a:pt x="1365" y="4397"/>
                  </a:lnTo>
                  <a:lnTo>
                    <a:pt x="4548" y="4397"/>
                  </a:lnTo>
                  <a:lnTo>
                    <a:pt x="6216" y="6822"/>
                  </a:lnTo>
                  <a:lnTo>
                    <a:pt x="4548" y="8490"/>
                  </a:lnTo>
                  <a:lnTo>
                    <a:pt x="8338" y="8490"/>
                  </a:lnTo>
                  <a:lnTo>
                    <a:pt x="8338" y="7580"/>
                  </a:lnTo>
                  <a:lnTo>
                    <a:pt x="4700" y="3639"/>
                  </a:lnTo>
                  <a:lnTo>
                    <a:pt x="3942"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p7"/>
            <p:cNvSpPr/>
            <p:nvPr/>
          </p:nvSpPr>
          <p:spPr>
            <a:xfrm>
              <a:off x="7015415" y="2379832"/>
              <a:ext cx="187172" cy="425373"/>
            </a:xfrm>
            <a:custGeom>
              <a:avLst/>
              <a:gdLst/>
              <a:ahLst/>
              <a:cxnLst/>
              <a:rect l="l" t="t" r="r" b="b"/>
              <a:pathLst>
                <a:path w="7580" h="15160" extrusionOk="0">
                  <a:moveTo>
                    <a:pt x="1364" y="0"/>
                  </a:moveTo>
                  <a:lnTo>
                    <a:pt x="0" y="1061"/>
                  </a:lnTo>
                  <a:lnTo>
                    <a:pt x="2122" y="9096"/>
                  </a:lnTo>
                  <a:lnTo>
                    <a:pt x="910" y="11521"/>
                  </a:lnTo>
                  <a:lnTo>
                    <a:pt x="910" y="12734"/>
                  </a:lnTo>
                  <a:lnTo>
                    <a:pt x="3032" y="14553"/>
                  </a:lnTo>
                  <a:lnTo>
                    <a:pt x="3184" y="15159"/>
                  </a:lnTo>
                  <a:lnTo>
                    <a:pt x="4548" y="15008"/>
                  </a:lnTo>
                  <a:lnTo>
                    <a:pt x="2426" y="11976"/>
                  </a:lnTo>
                  <a:lnTo>
                    <a:pt x="2880" y="7125"/>
                  </a:lnTo>
                  <a:lnTo>
                    <a:pt x="5306" y="9551"/>
                  </a:lnTo>
                  <a:lnTo>
                    <a:pt x="5306" y="7580"/>
                  </a:lnTo>
                  <a:lnTo>
                    <a:pt x="7580" y="5154"/>
                  </a:lnTo>
                  <a:lnTo>
                    <a:pt x="5912" y="2729"/>
                  </a:lnTo>
                  <a:lnTo>
                    <a:pt x="2729" y="2729"/>
                  </a:lnTo>
                  <a:lnTo>
                    <a:pt x="2729" y="758"/>
                  </a:lnTo>
                  <a:lnTo>
                    <a:pt x="13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4;p7"/>
            <p:cNvSpPr/>
            <p:nvPr/>
          </p:nvSpPr>
          <p:spPr>
            <a:xfrm>
              <a:off x="7146411" y="2571222"/>
              <a:ext cx="108575" cy="106371"/>
            </a:xfrm>
            <a:custGeom>
              <a:avLst/>
              <a:gdLst/>
              <a:ahLst/>
              <a:cxnLst/>
              <a:rect l="l" t="t" r="r" b="b"/>
              <a:pathLst>
                <a:path w="4397" h="3791" extrusionOk="0">
                  <a:moveTo>
                    <a:pt x="607" y="1"/>
                  </a:moveTo>
                  <a:lnTo>
                    <a:pt x="1" y="759"/>
                  </a:lnTo>
                  <a:lnTo>
                    <a:pt x="1" y="2730"/>
                  </a:lnTo>
                  <a:lnTo>
                    <a:pt x="1062" y="3791"/>
                  </a:lnTo>
                  <a:lnTo>
                    <a:pt x="2426" y="3639"/>
                  </a:lnTo>
                  <a:lnTo>
                    <a:pt x="4397" y="227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5;p7"/>
            <p:cNvSpPr/>
            <p:nvPr/>
          </p:nvSpPr>
          <p:spPr>
            <a:xfrm>
              <a:off x="7082777" y="2286256"/>
              <a:ext cx="217149" cy="446641"/>
            </a:xfrm>
            <a:custGeom>
              <a:avLst/>
              <a:gdLst/>
              <a:ahLst/>
              <a:cxnLst/>
              <a:rect l="l" t="t" r="r" b="b"/>
              <a:pathLst>
                <a:path w="8794" h="15918" extrusionOk="0">
                  <a:moveTo>
                    <a:pt x="3336" y="0"/>
                  </a:moveTo>
                  <a:lnTo>
                    <a:pt x="1" y="1668"/>
                  </a:lnTo>
                  <a:lnTo>
                    <a:pt x="2578" y="2880"/>
                  </a:lnTo>
                  <a:lnTo>
                    <a:pt x="3336" y="5306"/>
                  </a:lnTo>
                  <a:lnTo>
                    <a:pt x="6974" y="9247"/>
                  </a:lnTo>
                  <a:lnTo>
                    <a:pt x="6974" y="12431"/>
                  </a:lnTo>
                  <a:lnTo>
                    <a:pt x="5003" y="13795"/>
                  </a:lnTo>
                  <a:lnTo>
                    <a:pt x="5003" y="15917"/>
                  </a:lnTo>
                  <a:lnTo>
                    <a:pt x="8793" y="13492"/>
                  </a:lnTo>
                  <a:lnTo>
                    <a:pt x="8641" y="9702"/>
                  </a:lnTo>
                  <a:lnTo>
                    <a:pt x="4700" y="5609"/>
                  </a:lnTo>
                  <a:lnTo>
                    <a:pt x="5003" y="3335"/>
                  </a:lnTo>
                  <a:lnTo>
                    <a:pt x="6368" y="2577"/>
                  </a:lnTo>
                  <a:lnTo>
                    <a:pt x="333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6;p7"/>
            <p:cNvSpPr/>
            <p:nvPr/>
          </p:nvSpPr>
          <p:spPr>
            <a:xfrm>
              <a:off x="6760855" y="2213948"/>
              <a:ext cx="134799" cy="174414"/>
            </a:xfrm>
            <a:custGeom>
              <a:avLst/>
              <a:gdLst/>
              <a:ahLst/>
              <a:cxnLst/>
              <a:rect l="l" t="t" r="r" b="b"/>
              <a:pathLst>
                <a:path w="5459" h="6216" extrusionOk="0">
                  <a:moveTo>
                    <a:pt x="759" y="0"/>
                  </a:moveTo>
                  <a:lnTo>
                    <a:pt x="1" y="303"/>
                  </a:lnTo>
                  <a:lnTo>
                    <a:pt x="1062" y="4093"/>
                  </a:lnTo>
                  <a:lnTo>
                    <a:pt x="1820" y="3335"/>
                  </a:lnTo>
                  <a:lnTo>
                    <a:pt x="5307" y="6215"/>
                  </a:lnTo>
                  <a:lnTo>
                    <a:pt x="5458" y="4700"/>
                  </a:lnTo>
                  <a:lnTo>
                    <a:pt x="3639" y="3032"/>
                  </a:lnTo>
                  <a:lnTo>
                    <a:pt x="3336" y="1061"/>
                  </a:lnTo>
                  <a:lnTo>
                    <a:pt x="1972" y="1516"/>
                  </a:lnTo>
                  <a:lnTo>
                    <a:pt x="7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p7"/>
            <p:cNvSpPr/>
            <p:nvPr/>
          </p:nvSpPr>
          <p:spPr>
            <a:xfrm>
              <a:off x="6289221" y="1924689"/>
              <a:ext cx="673796" cy="808208"/>
            </a:xfrm>
            <a:custGeom>
              <a:avLst/>
              <a:gdLst/>
              <a:ahLst/>
              <a:cxnLst/>
              <a:rect l="l" t="t" r="r" b="b"/>
              <a:pathLst>
                <a:path w="27287" h="28804" extrusionOk="0">
                  <a:moveTo>
                    <a:pt x="5761" y="1"/>
                  </a:moveTo>
                  <a:lnTo>
                    <a:pt x="3790" y="1517"/>
                  </a:lnTo>
                  <a:lnTo>
                    <a:pt x="3639" y="2730"/>
                  </a:lnTo>
                  <a:lnTo>
                    <a:pt x="4851" y="3488"/>
                  </a:lnTo>
                  <a:lnTo>
                    <a:pt x="5458" y="5913"/>
                  </a:lnTo>
                  <a:lnTo>
                    <a:pt x="2729" y="8339"/>
                  </a:lnTo>
                  <a:lnTo>
                    <a:pt x="1061" y="8339"/>
                  </a:lnTo>
                  <a:lnTo>
                    <a:pt x="1061" y="10158"/>
                  </a:lnTo>
                  <a:lnTo>
                    <a:pt x="2426" y="10612"/>
                  </a:lnTo>
                  <a:lnTo>
                    <a:pt x="2426" y="12280"/>
                  </a:lnTo>
                  <a:lnTo>
                    <a:pt x="0" y="12886"/>
                  </a:lnTo>
                  <a:lnTo>
                    <a:pt x="152" y="13189"/>
                  </a:lnTo>
                  <a:lnTo>
                    <a:pt x="2123" y="13796"/>
                  </a:lnTo>
                  <a:lnTo>
                    <a:pt x="1213" y="14705"/>
                  </a:lnTo>
                  <a:lnTo>
                    <a:pt x="2123" y="15766"/>
                  </a:lnTo>
                  <a:lnTo>
                    <a:pt x="3639" y="15918"/>
                  </a:lnTo>
                  <a:lnTo>
                    <a:pt x="3942" y="14705"/>
                  </a:lnTo>
                  <a:lnTo>
                    <a:pt x="4548" y="14705"/>
                  </a:lnTo>
                  <a:lnTo>
                    <a:pt x="9399" y="28803"/>
                  </a:lnTo>
                  <a:lnTo>
                    <a:pt x="12582" y="26984"/>
                  </a:lnTo>
                  <a:lnTo>
                    <a:pt x="13037" y="21224"/>
                  </a:lnTo>
                  <a:lnTo>
                    <a:pt x="20162" y="14402"/>
                  </a:lnTo>
                  <a:lnTo>
                    <a:pt x="19101" y="10612"/>
                  </a:lnTo>
                  <a:lnTo>
                    <a:pt x="19859" y="10309"/>
                  </a:lnTo>
                  <a:lnTo>
                    <a:pt x="21072" y="11825"/>
                  </a:lnTo>
                  <a:lnTo>
                    <a:pt x="22436" y="11370"/>
                  </a:lnTo>
                  <a:lnTo>
                    <a:pt x="22739" y="13341"/>
                  </a:lnTo>
                  <a:lnTo>
                    <a:pt x="24558" y="15009"/>
                  </a:lnTo>
                  <a:lnTo>
                    <a:pt x="25316" y="9854"/>
                  </a:lnTo>
                  <a:lnTo>
                    <a:pt x="27287" y="8339"/>
                  </a:lnTo>
                  <a:lnTo>
                    <a:pt x="23952" y="6823"/>
                  </a:lnTo>
                  <a:lnTo>
                    <a:pt x="21526" y="8945"/>
                  </a:lnTo>
                  <a:lnTo>
                    <a:pt x="21072" y="10006"/>
                  </a:lnTo>
                  <a:lnTo>
                    <a:pt x="19101" y="9551"/>
                  </a:lnTo>
                  <a:lnTo>
                    <a:pt x="19252" y="8187"/>
                  </a:lnTo>
                  <a:lnTo>
                    <a:pt x="18798" y="8035"/>
                  </a:lnTo>
                  <a:lnTo>
                    <a:pt x="17433" y="10006"/>
                  </a:lnTo>
                  <a:lnTo>
                    <a:pt x="10612" y="7429"/>
                  </a:lnTo>
                  <a:lnTo>
                    <a:pt x="10612" y="5155"/>
                  </a:lnTo>
                  <a:lnTo>
                    <a:pt x="8944" y="4549"/>
                  </a:lnTo>
                  <a:lnTo>
                    <a:pt x="8641" y="759"/>
                  </a:lnTo>
                  <a:lnTo>
                    <a:pt x="712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8;p7"/>
            <p:cNvSpPr/>
            <p:nvPr/>
          </p:nvSpPr>
          <p:spPr>
            <a:xfrm>
              <a:off x="6551237" y="2069332"/>
              <a:ext cx="202161" cy="136142"/>
            </a:xfrm>
            <a:custGeom>
              <a:avLst/>
              <a:gdLst/>
              <a:ahLst/>
              <a:cxnLst/>
              <a:rect l="l" t="t" r="r" b="b"/>
              <a:pathLst>
                <a:path w="8187" h="4852" extrusionOk="0">
                  <a:moveTo>
                    <a:pt x="1" y="0"/>
                  </a:moveTo>
                  <a:lnTo>
                    <a:pt x="1" y="2274"/>
                  </a:lnTo>
                  <a:lnTo>
                    <a:pt x="6822" y="4851"/>
                  </a:lnTo>
                  <a:lnTo>
                    <a:pt x="8187" y="2880"/>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p7"/>
            <p:cNvSpPr/>
            <p:nvPr/>
          </p:nvSpPr>
          <p:spPr>
            <a:xfrm>
              <a:off x="6760855" y="2154379"/>
              <a:ext cx="59930" cy="51095"/>
            </a:xfrm>
            <a:custGeom>
              <a:avLst/>
              <a:gdLst/>
              <a:ahLst/>
              <a:cxnLst/>
              <a:rect l="l" t="t" r="r" b="b"/>
              <a:pathLst>
                <a:path w="2427" h="1821" extrusionOk="0">
                  <a:moveTo>
                    <a:pt x="152" y="1"/>
                  </a:moveTo>
                  <a:lnTo>
                    <a:pt x="1" y="1365"/>
                  </a:lnTo>
                  <a:lnTo>
                    <a:pt x="1972" y="1820"/>
                  </a:lnTo>
                  <a:lnTo>
                    <a:pt x="2426" y="759"/>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p7"/>
            <p:cNvSpPr/>
            <p:nvPr/>
          </p:nvSpPr>
          <p:spPr>
            <a:xfrm>
              <a:off x="5701529" y="1354729"/>
              <a:ext cx="857214" cy="404104"/>
            </a:xfrm>
            <a:custGeom>
              <a:avLst/>
              <a:gdLst/>
              <a:ahLst/>
              <a:cxnLst/>
              <a:rect l="l" t="t" r="r" b="b"/>
              <a:pathLst>
                <a:path w="34715" h="14402" extrusionOk="0">
                  <a:moveTo>
                    <a:pt x="16676" y="1"/>
                  </a:moveTo>
                  <a:lnTo>
                    <a:pt x="10763" y="1365"/>
                  </a:lnTo>
                  <a:lnTo>
                    <a:pt x="10763" y="4094"/>
                  </a:lnTo>
                  <a:lnTo>
                    <a:pt x="0" y="4094"/>
                  </a:lnTo>
                  <a:lnTo>
                    <a:pt x="0" y="7580"/>
                  </a:lnTo>
                  <a:lnTo>
                    <a:pt x="1516" y="9399"/>
                  </a:lnTo>
                  <a:lnTo>
                    <a:pt x="4548" y="8187"/>
                  </a:lnTo>
                  <a:lnTo>
                    <a:pt x="6367" y="9399"/>
                  </a:lnTo>
                  <a:lnTo>
                    <a:pt x="4093" y="10461"/>
                  </a:lnTo>
                  <a:lnTo>
                    <a:pt x="4093" y="11976"/>
                  </a:lnTo>
                  <a:lnTo>
                    <a:pt x="5458" y="13189"/>
                  </a:lnTo>
                  <a:lnTo>
                    <a:pt x="7428" y="12734"/>
                  </a:lnTo>
                  <a:lnTo>
                    <a:pt x="9096" y="14099"/>
                  </a:lnTo>
                  <a:lnTo>
                    <a:pt x="9096" y="14099"/>
                  </a:lnTo>
                  <a:lnTo>
                    <a:pt x="8793" y="10612"/>
                  </a:lnTo>
                  <a:lnTo>
                    <a:pt x="11218" y="10006"/>
                  </a:lnTo>
                  <a:lnTo>
                    <a:pt x="14705" y="12280"/>
                  </a:lnTo>
                  <a:lnTo>
                    <a:pt x="17433" y="11673"/>
                  </a:lnTo>
                  <a:lnTo>
                    <a:pt x="19556" y="14402"/>
                  </a:lnTo>
                  <a:lnTo>
                    <a:pt x="21526" y="14402"/>
                  </a:lnTo>
                  <a:lnTo>
                    <a:pt x="23346" y="12734"/>
                  </a:lnTo>
                  <a:lnTo>
                    <a:pt x="27893" y="12583"/>
                  </a:lnTo>
                  <a:lnTo>
                    <a:pt x="30925" y="13947"/>
                  </a:lnTo>
                  <a:lnTo>
                    <a:pt x="30167" y="10309"/>
                  </a:lnTo>
                  <a:lnTo>
                    <a:pt x="34715" y="6974"/>
                  </a:lnTo>
                  <a:lnTo>
                    <a:pt x="31986" y="5306"/>
                  </a:lnTo>
                  <a:lnTo>
                    <a:pt x="1667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p7"/>
            <p:cNvSpPr/>
            <p:nvPr/>
          </p:nvSpPr>
          <p:spPr>
            <a:xfrm>
              <a:off x="5694047" y="1814109"/>
              <a:ext cx="460449" cy="429638"/>
            </a:xfrm>
            <a:custGeom>
              <a:avLst/>
              <a:gdLst/>
              <a:ahLst/>
              <a:cxnLst/>
              <a:rect l="l" t="t" r="r" b="b"/>
              <a:pathLst>
                <a:path w="18647" h="15312" extrusionOk="0">
                  <a:moveTo>
                    <a:pt x="3942" y="1"/>
                  </a:moveTo>
                  <a:lnTo>
                    <a:pt x="0" y="455"/>
                  </a:lnTo>
                  <a:lnTo>
                    <a:pt x="0" y="1668"/>
                  </a:lnTo>
                  <a:lnTo>
                    <a:pt x="4851" y="9854"/>
                  </a:lnTo>
                  <a:lnTo>
                    <a:pt x="6216" y="10006"/>
                  </a:lnTo>
                  <a:lnTo>
                    <a:pt x="9551" y="13492"/>
                  </a:lnTo>
                  <a:lnTo>
                    <a:pt x="15614" y="15311"/>
                  </a:lnTo>
                  <a:lnTo>
                    <a:pt x="17433" y="15311"/>
                  </a:lnTo>
                  <a:lnTo>
                    <a:pt x="18646" y="13189"/>
                  </a:lnTo>
                  <a:lnTo>
                    <a:pt x="17282" y="11370"/>
                  </a:lnTo>
                  <a:lnTo>
                    <a:pt x="15311" y="5761"/>
                  </a:lnTo>
                  <a:lnTo>
                    <a:pt x="16069" y="4094"/>
                  </a:lnTo>
                  <a:lnTo>
                    <a:pt x="15008" y="2426"/>
                  </a:lnTo>
                  <a:lnTo>
                    <a:pt x="11066" y="1213"/>
                  </a:lnTo>
                  <a:lnTo>
                    <a:pt x="8641" y="1971"/>
                  </a:lnTo>
                  <a:lnTo>
                    <a:pt x="8641" y="3032"/>
                  </a:lnTo>
                  <a:lnTo>
                    <a:pt x="5609" y="3032"/>
                  </a:lnTo>
                  <a:lnTo>
                    <a:pt x="39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p7"/>
            <p:cNvSpPr/>
            <p:nvPr/>
          </p:nvSpPr>
          <p:spPr>
            <a:xfrm>
              <a:off x="5836279" y="1712031"/>
              <a:ext cx="348145" cy="216951"/>
            </a:xfrm>
            <a:custGeom>
              <a:avLst/>
              <a:gdLst/>
              <a:ahLst/>
              <a:cxnLst/>
              <a:rect l="l" t="t" r="r" b="b"/>
              <a:pathLst>
                <a:path w="14099" h="7732" extrusionOk="0">
                  <a:moveTo>
                    <a:pt x="1971" y="0"/>
                  </a:moveTo>
                  <a:lnTo>
                    <a:pt x="1" y="455"/>
                  </a:lnTo>
                  <a:lnTo>
                    <a:pt x="3033" y="3032"/>
                  </a:lnTo>
                  <a:lnTo>
                    <a:pt x="2881" y="5609"/>
                  </a:lnTo>
                  <a:lnTo>
                    <a:pt x="5306" y="4851"/>
                  </a:lnTo>
                  <a:lnTo>
                    <a:pt x="9248" y="6064"/>
                  </a:lnTo>
                  <a:lnTo>
                    <a:pt x="10309" y="7732"/>
                  </a:lnTo>
                  <a:lnTo>
                    <a:pt x="14099" y="5761"/>
                  </a:lnTo>
                  <a:lnTo>
                    <a:pt x="7884" y="758"/>
                  </a:lnTo>
                  <a:lnTo>
                    <a:pt x="5155" y="758"/>
                  </a:lnTo>
                  <a:lnTo>
                    <a:pt x="3639" y="1365"/>
                  </a:lnTo>
                  <a:lnTo>
                    <a:pt x="197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p7"/>
            <p:cNvSpPr/>
            <p:nvPr/>
          </p:nvSpPr>
          <p:spPr>
            <a:xfrm>
              <a:off x="6113284" y="1886417"/>
              <a:ext cx="351899" cy="399867"/>
            </a:xfrm>
            <a:custGeom>
              <a:avLst/>
              <a:gdLst/>
              <a:ahLst/>
              <a:cxnLst/>
              <a:rect l="l" t="t" r="r" b="b"/>
              <a:pathLst>
                <a:path w="14251" h="14251" extrusionOk="0">
                  <a:moveTo>
                    <a:pt x="11370" y="1"/>
                  </a:moveTo>
                  <a:lnTo>
                    <a:pt x="8338" y="455"/>
                  </a:lnTo>
                  <a:lnTo>
                    <a:pt x="7277" y="4700"/>
                  </a:lnTo>
                  <a:lnTo>
                    <a:pt x="3790" y="8035"/>
                  </a:lnTo>
                  <a:lnTo>
                    <a:pt x="1" y="8035"/>
                  </a:lnTo>
                  <a:lnTo>
                    <a:pt x="304" y="8793"/>
                  </a:lnTo>
                  <a:lnTo>
                    <a:pt x="1668" y="10612"/>
                  </a:lnTo>
                  <a:lnTo>
                    <a:pt x="455" y="12734"/>
                  </a:lnTo>
                  <a:lnTo>
                    <a:pt x="5761" y="12734"/>
                  </a:lnTo>
                  <a:lnTo>
                    <a:pt x="7125" y="14250"/>
                  </a:lnTo>
                  <a:lnTo>
                    <a:pt x="9551" y="13644"/>
                  </a:lnTo>
                  <a:lnTo>
                    <a:pt x="9551" y="11976"/>
                  </a:lnTo>
                  <a:lnTo>
                    <a:pt x="8186" y="11522"/>
                  </a:lnTo>
                  <a:lnTo>
                    <a:pt x="8186" y="9703"/>
                  </a:lnTo>
                  <a:lnTo>
                    <a:pt x="9854" y="9703"/>
                  </a:lnTo>
                  <a:lnTo>
                    <a:pt x="12583" y="7277"/>
                  </a:lnTo>
                  <a:lnTo>
                    <a:pt x="11976" y="4852"/>
                  </a:lnTo>
                  <a:lnTo>
                    <a:pt x="10764" y="4094"/>
                  </a:lnTo>
                  <a:lnTo>
                    <a:pt x="10915" y="2881"/>
                  </a:lnTo>
                  <a:lnTo>
                    <a:pt x="12886" y="1365"/>
                  </a:lnTo>
                  <a:lnTo>
                    <a:pt x="14250" y="1365"/>
                  </a:lnTo>
                  <a:lnTo>
                    <a:pt x="1137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4;p7"/>
            <p:cNvSpPr/>
            <p:nvPr/>
          </p:nvSpPr>
          <p:spPr>
            <a:xfrm>
              <a:off x="5918630" y="1635458"/>
              <a:ext cx="370616" cy="255252"/>
            </a:xfrm>
            <a:custGeom>
              <a:avLst/>
              <a:gdLst/>
              <a:ahLst/>
              <a:cxnLst/>
              <a:rect l="l" t="t" r="r" b="b"/>
              <a:pathLst>
                <a:path w="15009" h="9097" extrusionOk="0">
                  <a:moveTo>
                    <a:pt x="2426" y="1"/>
                  </a:moveTo>
                  <a:lnTo>
                    <a:pt x="1" y="607"/>
                  </a:lnTo>
                  <a:lnTo>
                    <a:pt x="304" y="4094"/>
                  </a:lnTo>
                  <a:lnTo>
                    <a:pt x="1820" y="3487"/>
                  </a:lnTo>
                  <a:lnTo>
                    <a:pt x="4549" y="3487"/>
                  </a:lnTo>
                  <a:lnTo>
                    <a:pt x="10764" y="8490"/>
                  </a:lnTo>
                  <a:lnTo>
                    <a:pt x="12886" y="9096"/>
                  </a:lnTo>
                  <a:lnTo>
                    <a:pt x="12886" y="9096"/>
                  </a:lnTo>
                  <a:lnTo>
                    <a:pt x="11976" y="6368"/>
                  </a:lnTo>
                  <a:lnTo>
                    <a:pt x="14857" y="5458"/>
                  </a:lnTo>
                  <a:lnTo>
                    <a:pt x="15008" y="4245"/>
                  </a:lnTo>
                  <a:lnTo>
                    <a:pt x="10764" y="4397"/>
                  </a:lnTo>
                  <a:lnTo>
                    <a:pt x="8641" y="1668"/>
                  </a:lnTo>
                  <a:lnTo>
                    <a:pt x="5913" y="2275"/>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p7"/>
            <p:cNvSpPr/>
            <p:nvPr/>
          </p:nvSpPr>
          <p:spPr>
            <a:xfrm>
              <a:off x="6072121" y="1848144"/>
              <a:ext cx="247077" cy="263725"/>
            </a:xfrm>
            <a:custGeom>
              <a:avLst/>
              <a:gdLst/>
              <a:ahLst/>
              <a:cxnLst/>
              <a:rect l="l" t="t" r="r" b="b"/>
              <a:pathLst>
                <a:path w="10006" h="9399" extrusionOk="0">
                  <a:moveTo>
                    <a:pt x="9399" y="0"/>
                  </a:moveTo>
                  <a:lnTo>
                    <a:pt x="6670" y="1516"/>
                  </a:lnTo>
                  <a:lnTo>
                    <a:pt x="4548" y="910"/>
                  </a:lnTo>
                  <a:lnTo>
                    <a:pt x="758" y="2881"/>
                  </a:lnTo>
                  <a:lnTo>
                    <a:pt x="0" y="4548"/>
                  </a:lnTo>
                  <a:lnTo>
                    <a:pt x="1668" y="9399"/>
                  </a:lnTo>
                  <a:lnTo>
                    <a:pt x="5457" y="9399"/>
                  </a:lnTo>
                  <a:lnTo>
                    <a:pt x="8944" y="6064"/>
                  </a:lnTo>
                  <a:lnTo>
                    <a:pt x="10005" y="1819"/>
                  </a:lnTo>
                  <a:lnTo>
                    <a:pt x="939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6;p7"/>
            <p:cNvSpPr/>
            <p:nvPr/>
          </p:nvSpPr>
          <p:spPr>
            <a:xfrm>
              <a:off x="6214352" y="1805607"/>
              <a:ext cx="179690" cy="93604"/>
            </a:xfrm>
            <a:custGeom>
              <a:avLst/>
              <a:gdLst/>
              <a:ahLst/>
              <a:cxnLst/>
              <a:rect l="l" t="t" r="r" b="b"/>
              <a:pathLst>
                <a:path w="7277" h="3336" extrusionOk="0">
                  <a:moveTo>
                    <a:pt x="910" y="0"/>
                  </a:moveTo>
                  <a:lnTo>
                    <a:pt x="0" y="304"/>
                  </a:lnTo>
                  <a:lnTo>
                    <a:pt x="910" y="3032"/>
                  </a:lnTo>
                  <a:lnTo>
                    <a:pt x="3639" y="1516"/>
                  </a:lnTo>
                  <a:lnTo>
                    <a:pt x="4245" y="3335"/>
                  </a:lnTo>
                  <a:lnTo>
                    <a:pt x="7277" y="2881"/>
                  </a:lnTo>
                  <a:lnTo>
                    <a:pt x="6822" y="2729"/>
                  </a:lnTo>
                  <a:lnTo>
                    <a:pt x="5913" y="455"/>
                  </a:lnTo>
                  <a:lnTo>
                    <a:pt x="333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p7"/>
            <p:cNvSpPr/>
            <p:nvPr/>
          </p:nvSpPr>
          <p:spPr>
            <a:xfrm>
              <a:off x="6233069" y="1707766"/>
              <a:ext cx="232113" cy="119138"/>
            </a:xfrm>
            <a:custGeom>
              <a:avLst/>
              <a:gdLst/>
              <a:ahLst/>
              <a:cxnLst/>
              <a:rect l="l" t="t" r="r" b="b"/>
              <a:pathLst>
                <a:path w="9400" h="4246" extrusionOk="0">
                  <a:moveTo>
                    <a:pt x="6367" y="1"/>
                  </a:moveTo>
                  <a:lnTo>
                    <a:pt x="1820" y="152"/>
                  </a:lnTo>
                  <a:lnTo>
                    <a:pt x="0" y="1820"/>
                  </a:lnTo>
                  <a:lnTo>
                    <a:pt x="2274" y="1668"/>
                  </a:lnTo>
                  <a:lnTo>
                    <a:pt x="2123" y="2881"/>
                  </a:lnTo>
                  <a:lnTo>
                    <a:pt x="152" y="3487"/>
                  </a:lnTo>
                  <a:lnTo>
                    <a:pt x="2578" y="4245"/>
                  </a:lnTo>
                  <a:lnTo>
                    <a:pt x="5155" y="3942"/>
                  </a:lnTo>
                  <a:lnTo>
                    <a:pt x="4851" y="3033"/>
                  </a:lnTo>
                  <a:lnTo>
                    <a:pt x="9399" y="1365"/>
                  </a:lnTo>
                  <a:lnTo>
                    <a:pt x="636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p7"/>
            <p:cNvSpPr/>
            <p:nvPr/>
          </p:nvSpPr>
          <p:spPr>
            <a:xfrm>
              <a:off x="5701529" y="1741801"/>
              <a:ext cx="89858" cy="80838"/>
            </a:xfrm>
            <a:custGeom>
              <a:avLst/>
              <a:gdLst/>
              <a:ahLst/>
              <a:cxnLst/>
              <a:rect l="l" t="t" r="r" b="b"/>
              <a:pathLst>
                <a:path w="3639" h="2881" extrusionOk="0">
                  <a:moveTo>
                    <a:pt x="910" y="1"/>
                  </a:moveTo>
                  <a:lnTo>
                    <a:pt x="0" y="1213"/>
                  </a:lnTo>
                  <a:lnTo>
                    <a:pt x="1820" y="2881"/>
                  </a:lnTo>
                  <a:lnTo>
                    <a:pt x="3639" y="2578"/>
                  </a:lnTo>
                  <a:lnTo>
                    <a:pt x="2274" y="304"/>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9;p7"/>
            <p:cNvSpPr/>
            <p:nvPr/>
          </p:nvSpPr>
          <p:spPr>
            <a:xfrm>
              <a:off x="5607943" y="1699264"/>
              <a:ext cx="116057" cy="76601"/>
            </a:xfrm>
            <a:custGeom>
              <a:avLst/>
              <a:gdLst/>
              <a:ahLst/>
              <a:cxnLst/>
              <a:rect l="l" t="t" r="r" b="b"/>
              <a:pathLst>
                <a:path w="4700" h="2730" extrusionOk="0">
                  <a:moveTo>
                    <a:pt x="1365" y="1"/>
                  </a:moveTo>
                  <a:lnTo>
                    <a:pt x="1" y="304"/>
                  </a:lnTo>
                  <a:lnTo>
                    <a:pt x="1" y="2123"/>
                  </a:lnTo>
                  <a:lnTo>
                    <a:pt x="2578" y="2729"/>
                  </a:lnTo>
                  <a:lnTo>
                    <a:pt x="3790" y="2729"/>
                  </a:lnTo>
                  <a:lnTo>
                    <a:pt x="4700" y="151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p7"/>
            <p:cNvSpPr/>
            <p:nvPr/>
          </p:nvSpPr>
          <p:spPr>
            <a:xfrm>
              <a:off x="5671577" y="1775836"/>
              <a:ext cx="74894" cy="51067"/>
            </a:xfrm>
            <a:custGeom>
              <a:avLst/>
              <a:gdLst/>
              <a:ahLst/>
              <a:cxnLst/>
              <a:rect l="l" t="t" r="r" b="b"/>
              <a:pathLst>
                <a:path w="3033" h="1820" extrusionOk="0">
                  <a:moveTo>
                    <a:pt x="1" y="0"/>
                  </a:moveTo>
                  <a:lnTo>
                    <a:pt x="910" y="1819"/>
                  </a:lnTo>
                  <a:lnTo>
                    <a:pt x="3033" y="166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p7"/>
            <p:cNvSpPr/>
            <p:nvPr/>
          </p:nvSpPr>
          <p:spPr>
            <a:xfrm>
              <a:off x="5140037" y="1269654"/>
              <a:ext cx="131045" cy="85103"/>
            </a:xfrm>
            <a:custGeom>
              <a:avLst/>
              <a:gdLst/>
              <a:ahLst/>
              <a:cxnLst/>
              <a:rect l="l" t="t" r="r" b="b"/>
              <a:pathLst>
                <a:path w="5307" h="3033" extrusionOk="0">
                  <a:moveTo>
                    <a:pt x="2729" y="1"/>
                  </a:moveTo>
                  <a:lnTo>
                    <a:pt x="1971" y="153"/>
                  </a:lnTo>
                  <a:lnTo>
                    <a:pt x="2123" y="304"/>
                  </a:lnTo>
                  <a:lnTo>
                    <a:pt x="1971" y="1214"/>
                  </a:lnTo>
                  <a:lnTo>
                    <a:pt x="1" y="304"/>
                  </a:lnTo>
                  <a:lnTo>
                    <a:pt x="1" y="1517"/>
                  </a:lnTo>
                  <a:lnTo>
                    <a:pt x="2729" y="2123"/>
                  </a:lnTo>
                  <a:lnTo>
                    <a:pt x="4548" y="3033"/>
                  </a:lnTo>
                  <a:lnTo>
                    <a:pt x="5306" y="2275"/>
                  </a:lnTo>
                  <a:lnTo>
                    <a:pt x="5003" y="456"/>
                  </a:lnTo>
                  <a:lnTo>
                    <a:pt x="4094" y="759"/>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2;p7"/>
            <p:cNvSpPr/>
            <p:nvPr/>
          </p:nvSpPr>
          <p:spPr>
            <a:xfrm>
              <a:off x="5140037" y="1312191"/>
              <a:ext cx="112328" cy="97869"/>
            </a:xfrm>
            <a:custGeom>
              <a:avLst/>
              <a:gdLst/>
              <a:ahLst/>
              <a:cxnLst/>
              <a:rect l="l" t="t" r="r" b="b"/>
              <a:pathLst>
                <a:path w="4549" h="3488" extrusionOk="0">
                  <a:moveTo>
                    <a:pt x="1" y="1"/>
                  </a:moveTo>
                  <a:lnTo>
                    <a:pt x="152" y="1214"/>
                  </a:lnTo>
                  <a:lnTo>
                    <a:pt x="1517" y="1668"/>
                  </a:lnTo>
                  <a:lnTo>
                    <a:pt x="1971" y="2578"/>
                  </a:lnTo>
                  <a:lnTo>
                    <a:pt x="2275" y="3487"/>
                  </a:lnTo>
                  <a:lnTo>
                    <a:pt x="4548" y="1517"/>
                  </a:lnTo>
                  <a:lnTo>
                    <a:pt x="2729" y="607"/>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3;p7"/>
            <p:cNvSpPr/>
            <p:nvPr/>
          </p:nvSpPr>
          <p:spPr>
            <a:xfrm>
              <a:off x="5196189" y="1333460"/>
              <a:ext cx="187197" cy="131905"/>
            </a:xfrm>
            <a:custGeom>
              <a:avLst/>
              <a:gdLst/>
              <a:ahLst/>
              <a:cxnLst/>
              <a:rect l="l" t="t" r="r" b="b"/>
              <a:pathLst>
                <a:path w="7581" h="4701" extrusionOk="0">
                  <a:moveTo>
                    <a:pt x="3032" y="1"/>
                  </a:moveTo>
                  <a:lnTo>
                    <a:pt x="1" y="2729"/>
                  </a:lnTo>
                  <a:lnTo>
                    <a:pt x="455" y="3942"/>
                  </a:lnTo>
                  <a:lnTo>
                    <a:pt x="4852" y="4700"/>
                  </a:lnTo>
                  <a:lnTo>
                    <a:pt x="7580" y="4094"/>
                  </a:lnTo>
                  <a:lnTo>
                    <a:pt x="5913" y="3487"/>
                  </a:lnTo>
                  <a:lnTo>
                    <a:pt x="6974" y="2881"/>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4;p7"/>
            <p:cNvSpPr/>
            <p:nvPr/>
          </p:nvSpPr>
          <p:spPr>
            <a:xfrm>
              <a:off x="5169990" y="1222880"/>
              <a:ext cx="93611" cy="68071"/>
            </a:xfrm>
            <a:custGeom>
              <a:avLst/>
              <a:gdLst/>
              <a:ahLst/>
              <a:cxnLst/>
              <a:rect l="l" t="t" r="r" b="b"/>
              <a:pathLst>
                <a:path w="3791" h="2426" extrusionOk="0">
                  <a:moveTo>
                    <a:pt x="3487" y="0"/>
                  </a:moveTo>
                  <a:lnTo>
                    <a:pt x="3032" y="607"/>
                  </a:lnTo>
                  <a:lnTo>
                    <a:pt x="152" y="607"/>
                  </a:lnTo>
                  <a:lnTo>
                    <a:pt x="0" y="1213"/>
                  </a:lnTo>
                  <a:lnTo>
                    <a:pt x="758" y="1820"/>
                  </a:lnTo>
                  <a:lnTo>
                    <a:pt x="1516" y="1668"/>
                  </a:lnTo>
                  <a:lnTo>
                    <a:pt x="2881" y="2426"/>
                  </a:lnTo>
                  <a:lnTo>
                    <a:pt x="3790" y="2123"/>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p7"/>
            <p:cNvSpPr/>
            <p:nvPr/>
          </p:nvSpPr>
          <p:spPr>
            <a:xfrm>
              <a:off x="5177472" y="1444068"/>
              <a:ext cx="370616" cy="212686"/>
            </a:xfrm>
            <a:custGeom>
              <a:avLst/>
              <a:gdLst/>
              <a:ahLst/>
              <a:cxnLst/>
              <a:rect l="l" t="t" r="r" b="b"/>
              <a:pathLst>
                <a:path w="15009" h="7580" extrusionOk="0">
                  <a:moveTo>
                    <a:pt x="1213" y="0"/>
                  </a:moveTo>
                  <a:lnTo>
                    <a:pt x="1517" y="758"/>
                  </a:lnTo>
                  <a:lnTo>
                    <a:pt x="1" y="2729"/>
                  </a:lnTo>
                  <a:lnTo>
                    <a:pt x="1" y="3942"/>
                  </a:lnTo>
                  <a:lnTo>
                    <a:pt x="5913" y="3942"/>
                  </a:lnTo>
                  <a:lnTo>
                    <a:pt x="6367" y="5003"/>
                  </a:lnTo>
                  <a:lnTo>
                    <a:pt x="5458" y="6519"/>
                  </a:lnTo>
                  <a:lnTo>
                    <a:pt x="6216" y="6973"/>
                  </a:lnTo>
                  <a:lnTo>
                    <a:pt x="6519" y="6215"/>
                  </a:lnTo>
                  <a:lnTo>
                    <a:pt x="10006" y="6215"/>
                  </a:lnTo>
                  <a:lnTo>
                    <a:pt x="9248" y="6973"/>
                  </a:lnTo>
                  <a:lnTo>
                    <a:pt x="10309" y="7580"/>
                  </a:lnTo>
                  <a:lnTo>
                    <a:pt x="11825" y="7428"/>
                  </a:lnTo>
                  <a:lnTo>
                    <a:pt x="10460" y="5761"/>
                  </a:lnTo>
                  <a:lnTo>
                    <a:pt x="14099" y="5003"/>
                  </a:lnTo>
                  <a:lnTo>
                    <a:pt x="15008" y="2880"/>
                  </a:lnTo>
                  <a:lnTo>
                    <a:pt x="8338" y="152"/>
                  </a:lnTo>
                  <a:lnTo>
                    <a:pt x="5610"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p7"/>
            <p:cNvSpPr/>
            <p:nvPr/>
          </p:nvSpPr>
          <p:spPr>
            <a:xfrm>
              <a:off x="4937901" y="984688"/>
              <a:ext cx="224631" cy="353065"/>
            </a:xfrm>
            <a:custGeom>
              <a:avLst/>
              <a:gdLst/>
              <a:ahLst/>
              <a:cxnLst/>
              <a:rect l="l" t="t" r="r" b="b"/>
              <a:pathLst>
                <a:path w="9097" h="12583" extrusionOk="0">
                  <a:moveTo>
                    <a:pt x="6974" y="0"/>
                  </a:moveTo>
                  <a:lnTo>
                    <a:pt x="910" y="4548"/>
                  </a:lnTo>
                  <a:lnTo>
                    <a:pt x="910" y="8489"/>
                  </a:lnTo>
                  <a:lnTo>
                    <a:pt x="1" y="9854"/>
                  </a:lnTo>
                  <a:lnTo>
                    <a:pt x="2275" y="12582"/>
                  </a:lnTo>
                  <a:lnTo>
                    <a:pt x="6064" y="9247"/>
                  </a:lnTo>
                  <a:lnTo>
                    <a:pt x="4245" y="6974"/>
                  </a:lnTo>
                  <a:lnTo>
                    <a:pt x="8338" y="2729"/>
                  </a:lnTo>
                  <a:lnTo>
                    <a:pt x="9096" y="2729"/>
                  </a:lnTo>
                  <a:lnTo>
                    <a:pt x="80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7;p7"/>
            <p:cNvSpPr/>
            <p:nvPr/>
          </p:nvSpPr>
          <p:spPr>
            <a:xfrm>
              <a:off x="4814387" y="954918"/>
              <a:ext cx="378073" cy="314765"/>
            </a:xfrm>
            <a:custGeom>
              <a:avLst/>
              <a:gdLst/>
              <a:ahLst/>
              <a:cxnLst/>
              <a:rect l="l" t="t" r="r" b="b"/>
              <a:pathLst>
                <a:path w="15311" h="11218" extrusionOk="0">
                  <a:moveTo>
                    <a:pt x="15311" y="0"/>
                  </a:moveTo>
                  <a:lnTo>
                    <a:pt x="11824" y="152"/>
                  </a:lnTo>
                  <a:lnTo>
                    <a:pt x="0" y="8489"/>
                  </a:lnTo>
                  <a:lnTo>
                    <a:pt x="1213" y="11218"/>
                  </a:lnTo>
                  <a:lnTo>
                    <a:pt x="4700" y="10612"/>
                  </a:lnTo>
                  <a:lnTo>
                    <a:pt x="5003" y="10915"/>
                  </a:lnTo>
                  <a:lnTo>
                    <a:pt x="5912" y="9550"/>
                  </a:lnTo>
                  <a:lnTo>
                    <a:pt x="5912" y="5609"/>
                  </a:lnTo>
                  <a:lnTo>
                    <a:pt x="11976" y="1061"/>
                  </a:lnTo>
                  <a:lnTo>
                    <a:pt x="15311" y="1061"/>
                  </a:lnTo>
                  <a:lnTo>
                    <a:pt x="1531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p7"/>
            <p:cNvSpPr/>
            <p:nvPr/>
          </p:nvSpPr>
          <p:spPr>
            <a:xfrm>
              <a:off x="5128802" y="950653"/>
              <a:ext cx="187197" cy="263754"/>
            </a:xfrm>
            <a:custGeom>
              <a:avLst/>
              <a:gdLst/>
              <a:ahLst/>
              <a:cxnLst/>
              <a:rect l="l" t="t" r="r" b="b"/>
              <a:pathLst>
                <a:path w="7581" h="9400" extrusionOk="0">
                  <a:moveTo>
                    <a:pt x="4397" y="1"/>
                  </a:moveTo>
                  <a:lnTo>
                    <a:pt x="2578" y="152"/>
                  </a:lnTo>
                  <a:lnTo>
                    <a:pt x="2578" y="1213"/>
                  </a:lnTo>
                  <a:lnTo>
                    <a:pt x="304" y="1213"/>
                  </a:lnTo>
                  <a:lnTo>
                    <a:pt x="1365" y="3942"/>
                  </a:lnTo>
                  <a:lnTo>
                    <a:pt x="1972" y="3942"/>
                  </a:lnTo>
                  <a:lnTo>
                    <a:pt x="1" y="8187"/>
                  </a:lnTo>
                  <a:lnTo>
                    <a:pt x="2275" y="9399"/>
                  </a:lnTo>
                  <a:lnTo>
                    <a:pt x="5610" y="9399"/>
                  </a:lnTo>
                  <a:lnTo>
                    <a:pt x="7581" y="712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p7"/>
            <p:cNvSpPr/>
            <p:nvPr/>
          </p:nvSpPr>
          <p:spPr>
            <a:xfrm>
              <a:off x="7629305" y="1418535"/>
              <a:ext cx="149738" cy="199948"/>
            </a:xfrm>
            <a:custGeom>
              <a:avLst/>
              <a:gdLst/>
              <a:ahLst/>
              <a:cxnLst/>
              <a:rect l="l" t="t" r="r" b="b"/>
              <a:pathLst>
                <a:path w="6064" h="7126" extrusionOk="0">
                  <a:moveTo>
                    <a:pt x="0" y="1"/>
                  </a:moveTo>
                  <a:lnTo>
                    <a:pt x="3335" y="4094"/>
                  </a:lnTo>
                  <a:lnTo>
                    <a:pt x="4851" y="7125"/>
                  </a:lnTo>
                  <a:lnTo>
                    <a:pt x="6064" y="7125"/>
                  </a:lnTo>
                  <a:lnTo>
                    <a:pt x="4093" y="4245"/>
                  </a:lnTo>
                  <a:lnTo>
                    <a:pt x="5306" y="4245"/>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0;p7"/>
            <p:cNvSpPr/>
            <p:nvPr/>
          </p:nvSpPr>
          <p:spPr>
            <a:xfrm>
              <a:off x="5140037" y="1346227"/>
              <a:ext cx="48694" cy="38300"/>
            </a:xfrm>
            <a:custGeom>
              <a:avLst/>
              <a:gdLst/>
              <a:ahLst/>
              <a:cxnLst/>
              <a:rect l="l" t="t" r="r" b="b"/>
              <a:pathLst>
                <a:path w="1972" h="1365" extrusionOk="0">
                  <a:moveTo>
                    <a:pt x="1" y="1"/>
                  </a:moveTo>
                  <a:lnTo>
                    <a:pt x="1" y="1062"/>
                  </a:lnTo>
                  <a:lnTo>
                    <a:pt x="1971" y="1365"/>
                  </a:lnTo>
                  <a:lnTo>
                    <a:pt x="1517" y="455"/>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1;p7"/>
            <p:cNvSpPr/>
            <p:nvPr/>
          </p:nvSpPr>
          <p:spPr>
            <a:xfrm>
              <a:off x="5237377" y="797535"/>
              <a:ext cx="2953421" cy="952796"/>
            </a:xfrm>
            <a:custGeom>
              <a:avLst/>
              <a:gdLst/>
              <a:ahLst/>
              <a:cxnLst/>
              <a:rect l="l" t="t" r="r" b="b"/>
              <a:pathLst>
                <a:path w="119606" h="33957" extrusionOk="0">
                  <a:moveTo>
                    <a:pt x="41839" y="0"/>
                  </a:moveTo>
                  <a:lnTo>
                    <a:pt x="31380" y="4548"/>
                  </a:lnTo>
                  <a:lnTo>
                    <a:pt x="33653" y="7428"/>
                  </a:lnTo>
                  <a:lnTo>
                    <a:pt x="31834" y="9399"/>
                  </a:lnTo>
                  <a:lnTo>
                    <a:pt x="30015" y="3638"/>
                  </a:lnTo>
                  <a:lnTo>
                    <a:pt x="26832" y="3335"/>
                  </a:lnTo>
                  <a:lnTo>
                    <a:pt x="28348" y="6822"/>
                  </a:lnTo>
                  <a:lnTo>
                    <a:pt x="16372" y="7125"/>
                  </a:lnTo>
                  <a:lnTo>
                    <a:pt x="5003" y="11824"/>
                  </a:lnTo>
                  <a:lnTo>
                    <a:pt x="3638" y="8944"/>
                  </a:lnTo>
                  <a:lnTo>
                    <a:pt x="3638" y="8944"/>
                  </a:lnTo>
                  <a:lnTo>
                    <a:pt x="7883" y="9096"/>
                  </a:lnTo>
                  <a:lnTo>
                    <a:pt x="10005" y="8035"/>
                  </a:lnTo>
                  <a:lnTo>
                    <a:pt x="1819" y="5458"/>
                  </a:lnTo>
                  <a:lnTo>
                    <a:pt x="0" y="5458"/>
                  </a:lnTo>
                  <a:lnTo>
                    <a:pt x="3184" y="12582"/>
                  </a:lnTo>
                  <a:lnTo>
                    <a:pt x="1213" y="14856"/>
                  </a:lnTo>
                  <a:lnTo>
                    <a:pt x="758" y="15159"/>
                  </a:lnTo>
                  <a:lnTo>
                    <a:pt x="1061" y="17282"/>
                  </a:lnTo>
                  <a:lnTo>
                    <a:pt x="1364" y="19252"/>
                  </a:lnTo>
                  <a:lnTo>
                    <a:pt x="3487" y="19252"/>
                  </a:lnTo>
                  <a:lnTo>
                    <a:pt x="5306" y="21981"/>
                  </a:lnTo>
                  <a:lnTo>
                    <a:pt x="4245" y="22587"/>
                  </a:lnTo>
                  <a:lnTo>
                    <a:pt x="5912" y="23194"/>
                  </a:lnTo>
                  <a:lnTo>
                    <a:pt x="12582" y="25922"/>
                  </a:lnTo>
                  <a:lnTo>
                    <a:pt x="11673" y="28045"/>
                  </a:lnTo>
                  <a:lnTo>
                    <a:pt x="11976" y="29106"/>
                  </a:lnTo>
                  <a:lnTo>
                    <a:pt x="10915" y="29409"/>
                  </a:lnTo>
                  <a:lnTo>
                    <a:pt x="11218" y="31077"/>
                  </a:lnTo>
                  <a:lnTo>
                    <a:pt x="15008" y="32441"/>
                  </a:lnTo>
                  <a:lnTo>
                    <a:pt x="16372" y="32138"/>
                  </a:lnTo>
                  <a:lnTo>
                    <a:pt x="19707" y="33654"/>
                  </a:lnTo>
                  <a:lnTo>
                    <a:pt x="21071" y="33957"/>
                  </a:lnTo>
                  <a:lnTo>
                    <a:pt x="20162" y="32441"/>
                  </a:lnTo>
                  <a:lnTo>
                    <a:pt x="20162" y="29257"/>
                  </a:lnTo>
                  <a:lnTo>
                    <a:pt x="18797" y="27438"/>
                  </a:lnTo>
                  <a:lnTo>
                    <a:pt x="18797" y="23952"/>
                  </a:lnTo>
                  <a:lnTo>
                    <a:pt x="29560" y="23952"/>
                  </a:lnTo>
                  <a:lnTo>
                    <a:pt x="29560" y="21223"/>
                  </a:lnTo>
                  <a:lnTo>
                    <a:pt x="35473" y="19859"/>
                  </a:lnTo>
                  <a:lnTo>
                    <a:pt x="50783" y="25164"/>
                  </a:lnTo>
                  <a:lnTo>
                    <a:pt x="53512" y="26832"/>
                  </a:lnTo>
                  <a:lnTo>
                    <a:pt x="56695" y="24255"/>
                  </a:lnTo>
                  <a:lnTo>
                    <a:pt x="61091" y="25619"/>
                  </a:lnTo>
                  <a:lnTo>
                    <a:pt x="62153" y="23042"/>
                  </a:lnTo>
                  <a:lnTo>
                    <a:pt x="72916" y="25619"/>
                  </a:lnTo>
                  <a:lnTo>
                    <a:pt x="78070" y="25619"/>
                  </a:lnTo>
                  <a:lnTo>
                    <a:pt x="80040" y="25164"/>
                  </a:lnTo>
                  <a:lnTo>
                    <a:pt x="78979" y="21526"/>
                  </a:lnTo>
                  <a:lnTo>
                    <a:pt x="83527" y="21526"/>
                  </a:lnTo>
                  <a:lnTo>
                    <a:pt x="88226" y="26074"/>
                  </a:lnTo>
                  <a:lnTo>
                    <a:pt x="94593" y="27741"/>
                  </a:lnTo>
                  <a:lnTo>
                    <a:pt x="94593" y="32896"/>
                  </a:lnTo>
                  <a:lnTo>
                    <a:pt x="97322" y="32441"/>
                  </a:lnTo>
                  <a:lnTo>
                    <a:pt x="98838" y="30167"/>
                  </a:lnTo>
                  <a:lnTo>
                    <a:pt x="98838" y="26074"/>
                  </a:lnTo>
                  <a:lnTo>
                    <a:pt x="94593" y="21071"/>
                  </a:lnTo>
                  <a:lnTo>
                    <a:pt x="90349" y="21071"/>
                  </a:lnTo>
                  <a:lnTo>
                    <a:pt x="91107" y="15917"/>
                  </a:lnTo>
                  <a:lnTo>
                    <a:pt x="99747" y="15917"/>
                  </a:lnTo>
                  <a:lnTo>
                    <a:pt x="100657" y="13037"/>
                  </a:lnTo>
                  <a:lnTo>
                    <a:pt x="104295" y="14401"/>
                  </a:lnTo>
                  <a:lnTo>
                    <a:pt x="104295" y="13037"/>
                  </a:lnTo>
                  <a:lnTo>
                    <a:pt x="105205" y="13189"/>
                  </a:lnTo>
                  <a:lnTo>
                    <a:pt x="106721" y="14705"/>
                  </a:lnTo>
                  <a:lnTo>
                    <a:pt x="105205" y="15766"/>
                  </a:lnTo>
                  <a:lnTo>
                    <a:pt x="105053" y="18798"/>
                  </a:lnTo>
                  <a:lnTo>
                    <a:pt x="111117" y="24558"/>
                  </a:lnTo>
                  <a:lnTo>
                    <a:pt x="111117" y="18949"/>
                  </a:lnTo>
                  <a:lnTo>
                    <a:pt x="107782" y="15614"/>
                  </a:lnTo>
                  <a:lnTo>
                    <a:pt x="115968" y="13037"/>
                  </a:lnTo>
                  <a:lnTo>
                    <a:pt x="115968" y="12279"/>
                  </a:lnTo>
                  <a:lnTo>
                    <a:pt x="111875" y="11066"/>
                  </a:lnTo>
                  <a:lnTo>
                    <a:pt x="113542" y="9854"/>
                  </a:lnTo>
                  <a:lnTo>
                    <a:pt x="117180" y="10612"/>
                  </a:lnTo>
                  <a:lnTo>
                    <a:pt x="119606" y="10612"/>
                  </a:lnTo>
                  <a:lnTo>
                    <a:pt x="117635" y="8489"/>
                  </a:lnTo>
                  <a:lnTo>
                    <a:pt x="104901" y="6064"/>
                  </a:lnTo>
                  <a:lnTo>
                    <a:pt x="84891" y="5458"/>
                  </a:lnTo>
                  <a:lnTo>
                    <a:pt x="83830" y="3942"/>
                  </a:lnTo>
                  <a:lnTo>
                    <a:pt x="76857" y="2729"/>
                  </a:lnTo>
                  <a:lnTo>
                    <a:pt x="74886" y="4548"/>
                  </a:lnTo>
                  <a:lnTo>
                    <a:pt x="69277" y="4548"/>
                  </a:lnTo>
                  <a:lnTo>
                    <a:pt x="67004" y="2729"/>
                  </a:lnTo>
                  <a:lnTo>
                    <a:pt x="54270" y="2729"/>
                  </a:lnTo>
                  <a:lnTo>
                    <a:pt x="5351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p7"/>
            <p:cNvSpPr/>
            <p:nvPr/>
          </p:nvSpPr>
          <p:spPr>
            <a:xfrm>
              <a:off x="5035241" y="1541881"/>
              <a:ext cx="157220" cy="76601"/>
            </a:xfrm>
            <a:custGeom>
              <a:avLst/>
              <a:gdLst/>
              <a:ahLst/>
              <a:cxnLst/>
              <a:rect l="l" t="t" r="r" b="b"/>
              <a:pathLst>
                <a:path w="6367" h="2730" extrusionOk="0">
                  <a:moveTo>
                    <a:pt x="5609" y="1"/>
                  </a:moveTo>
                  <a:lnTo>
                    <a:pt x="1516" y="759"/>
                  </a:lnTo>
                  <a:lnTo>
                    <a:pt x="0" y="1971"/>
                  </a:lnTo>
                  <a:lnTo>
                    <a:pt x="2274" y="2729"/>
                  </a:lnTo>
                  <a:lnTo>
                    <a:pt x="4548" y="2275"/>
                  </a:lnTo>
                  <a:lnTo>
                    <a:pt x="6367" y="456"/>
                  </a:lnTo>
                  <a:lnTo>
                    <a:pt x="5609" y="45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p7"/>
            <p:cNvSpPr/>
            <p:nvPr/>
          </p:nvSpPr>
          <p:spPr>
            <a:xfrm>
              <a:off x="5046451" y="1507874"/>
              <a:ext cx="127317" cy="55304"/>
            </a:xfrm>
            <a:custGeom>
              <a:avLst/>
              <a:gdLst/>
              <a:ahLst/>
              <a:cxnLst/>
              <a:rect l="l" t="t" r="r" b="b"/>
              <a:pathLst>
                <a:path w="5156" h="1971" extrusionOk="0">
                  <a:moveTo>
                    <a:pt x="1365" y="0"/>
                  </a:moveTo>
                  <a:lnTo>
                    <a:pt x="1" y="910"/>
                  </a:lnTo>
                  <a:lnTo>
                    <a:pt x="1062" y="1971"/>
                  </a:lnTo>
                  <a:lnTo>
                    <a:pt x="5155" y="1213"/>
                  </a:lnTo>
                  <a:lnTo>
                    <a:pt x="5155" y="455"/>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p7"/>
            <p:cNvSpPr/>
            <p:nvPr/>
          </p:nvSpPr>
          <p:spPr>
            <a:xfrm>
              <a:off x="4848068" y="1575917"/>
              <a:ext cx="63658" cy="42565"/>
            </a:xfrm>
            <a:custGeom>
              <a:avLst/>
              <a:gdLst/>
              <a:ahLst/>
              <a:cxnLst/>
              <a:rect l="l" t="t" r="r" b="b"/>
              <a:pathLst>
                <a:path w="2578" h="1517" extrusionOk="0">
                  <a:moveTo>
                    <a:pt x="1062" y="0"/>
                  </a:moveTo>
                  <a:lnTo>
                    <a:pt x="304" y="304"/>
                  </a:lnTo>
                  <a:lnTo>
                    <a:pt x="1" y="1365"/>
                  </a:lnTo>
                  <a:lnTo>
                    <a:pt x="1365" y="1516"/>
                  </a:lnTo>
                  <a:lnTo>
                    <a:pt x="2578" y="1213"/>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p7"/>
            <p:cNvSpPr/>
            <p:nvPr/>
          </p:nvSpPr>
          <p:spPr>
            <a:xfrm>
              <a:off x="4952890" y="1478076"/>
              <a:ext cx="127292" cy="55332"/>
            </a:xfrm>
            <a:custGeom>
              <a:avLst/>
              <a:gdLst/>
              <a:ahLst/>
              <a:cxnLst/>
              <a:rect l="l" t="t" r="r" b="b"/>
              <a:pathLst>
                <a:path w="5155" h="1972" extrusionOk="0">
                  <a:moveTo>
                    <a:pt x="2426" y="1"/>
                  </a:moveTo>
                  <a:lnTo>
                    <a:pt x="0" y="759"/>
                  </a:lnTo>
                  <a:lnTo>
                    <a:pt x="910" y="1972"/>
                  </a:lnTo>
                  <a:lnTo>
                    <a:pt x="3790" y="1972"/>
                  </a:lnTo>
                  <a:lnTo>
                    <a:pt x="5154" y="1062"/>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p7"/>
            <p:cNvSpPr/>
            <p:nvPr/>
          </p:nvSpPr>
          <p:spPr>
            <a:xfrm>
              <a:off x="4492466" y="1729034"/>
              <a:ext cx="56176" cy="161675"/>
            </a:xfrm>
            <a:custGeom>
              <a:avLst/>
              <a:gdLst/>
              <a:ahLst/>
              <a:cxnLst/>
              <a:rect l="l" t="t" r="r" b="b"/>
              <a:pathLst>
                <a:path w="2275" h="5762" extrusionOk="0">
                  <a:moveTo>
                    <a:pt x="152" y="1"/>
                  </a:moveTo>
                  <a:lnTo>
                    <a:pt x="0" y="3942"/>
                  </a:lnTo>
                  <a:lnTo>
                    <a:pt x="1062" y="5610"/>
                  </a:lnTo>
                  <a:lnTo>
                    <a:pt x="1516" y="5761"/>
                  </a:lnTo>
                  <a:lnTo>
                    <a:pt x="2274" y="456"/>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7;p7"/>
            <p:cNvSpPr/>
            <p:nvPr/>
          </p:nvSpPr>
          <p:spPr>
            <a:xfrm>
              <a:off x="5278540" y="1554648"/>
              <a:ext cx="56176" cy="72336"/>
            </a:xfrm>
            <a:custGeom>
              <a:avLst/>
              <a:gdLst/>
              <a:ahLst/>
              <a:cxnLst/>
              <a:rect l="l" t="t" r="r" b="b"/>
              <a:pathLst>
                <a:path w="2275" h="2578" extrusionOk="0">
                  <a:moveTo>
                    <a:pt x="1" y="1"/>
                  </a:moveTo>
                  <a:lnTo>
                    <a:pt x="1213" y="2578"/>
                  </a:lnTo>
                  <a:lnTo>
                    <a:pt x="2274" y="1062"/>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8;p7"/>
            <p:cNvSpPr/>
            <p:nvPr/>
          </p:nvSpPr>
          <p:spPr>
            <a:xfrm>
              <a:off x="5005288" y="1363231"/>
              <a:ext cx="209643" cy="157410"/>
            </a:xfrm>
            <a:custGeom>
              <a:avLst/>
              <a:gdLst/>
              <a:ahLst/>
              <a:cxnLst/>
              <a:rect l="l" t="t" r="r" b="b"/>
              <a:pathLst>
                <a:path w="8490" h="5610" extrusionOk="0">
                  <a:moveTo>
                    <a:pt x="3184" y="1"/>
                  </a:moveTo>
                  <a:lnTo>
                    <a:pt x="304" y="759"/>
                  </a:lnTo>
                  <a:lnTo>
                    <a:pt x="0" y="759"/>
                  </a:lnTo>
                  <a:lnTo>
                    <a:pt x="304" y="4094"/>
                  </a:lnTo>
                  <a:lnTo>
                    <a:pt x="3032" y="5155"/>
                  </a:lnTo>
                  <a:lnTo>
                    <a:pt x="3184" y="5155"/>
                  </a:lnTo>
                  <a:lnTo>
                    <a:pt x="6822" y="5610"/>
                  </a:lnTo>
                  <a:lnTo>
                    <a:pt x="8490" y="3639"/>
                  </a:lnTo>
                  <a:lnTo>
                    <a:pt x="8186" y="2881"/>
                  </a:lnTo>
                  <a:lnTo>
                    <a:pt x="7732" y="1668"/>
                  </a:lnTo>
                  <a:lnTo>
                    <a:pt x="7428" y="759"/>
                  </a:lnTo>
                  <a:lnTo>
                    <a:pt x="5458" y="456"/>
                  </a:lnTo>
                  <a:lnTo>
                    <a:pt x="3487" y="456"/>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9;p7"/>
            <p:cNvSpPr/>
            <p:nvPr/>
          </p:nvSpPr>
          <p:spPr>
            <a:xfrm>
              <a:off x="5147519" y="1554648"/>
              <a:ext cx="183444" cy="131877"/>
            </a:xfrm>
            <a:custGeom>
              <a:avLst/>
              <a:gdLst/>
              <a:ahLst/>
              <a:cxnLst/>
              <a:rect l="l" t="t" r="r" b="b"/>
              <a:pathLst>
                <a:path w="7429" h="4700" extrusionOk="0">
                  <a:moveTo>
                    <a:pt x="1820" y="1"/>
                  </a:moveTo>
                  <a:lnTo>
                    <a:pt x="1" y="1820"/>
                  </a:lnTo>
                  <a:lnTo>
                    <a:pt x="1668" y="4700"/>
                  </a:lnTo>
                  <a:lnTo>
                    <a:pt x="5761" y="4245"/>
                  </a:lnTo>
                  <a:lnTo>
                    <a:pt x="6974" y="4548"/>
                  </a:lnTo>
                  <a:lnTo>
                    <a:pt x="7429" y="3032"/>
                  </a:lnTo>
                  <a:lnTo>
                    <a:pt x="6519" y="2578"/>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p7"/>
            <p:cNvSpPr/>
            <p:nvPr/>
          </p:nvSpPr>
          <p:spPr>
            <a:xfrm>
              <a:off x="4836833" y="1363231"/>
              <a:ext cx="175962" cy="221216"/>
            </a:xfrm>
            <a:custGeom>
              <a:avLst/>
              <a:gdLst/>
              <a:ahLst/>
              <a:cxnLst/>
              <a:rect l="l" t="t" r="r" b="b"/>
              <a:pathLst>
                <a:path w="7126" h="7884" extrusionOk="0">
                  <a:moveTo>
                    <a:pt x="1820" y="1"/>
                  </a:moveTo>
                  <a:lnTo>
                    <a:pt x="2123" y="607"/>
                  </a:lnTo>
                  <a:lnTo>
                    <a:pt x="152" y="1820"/>
                  </a:lnTo>
                  <a:lnTo>
                    <a:pt x="1" y="5003"/>
                  </a:lnTo>
                  <a:lnTo>
                    <a:pt x="1214" y="5610"/>
                  </a:lnTo>
                  <a:lnTo>
                    <a:pt x="759" y="7884"/>
                  </a:lnTo>
                  <a:lnTo>
                    <a:pt x="1517" y="7580"/>
                  </a:lnTo>
                  <a:lnTo>
                    <a:pt x="4094" y="7580"/>
                  </a:lnTo>
                  <a:lnTo>
                    <a:pt x="4397" y="7429"/>
                  </a:lnTo>
                  <a:lnTo>
                    <a:pt x="6368" y="6823"/>
                  </a:lnTo>
                  <a:lnTo>
                    <a:pt x="5610" y="6065"/>
                  </a:lnTo>
                  <a:lnTo>
                    <a:pt x="4700" y="4852"/>
                  </a:lnTo>
                  <a:lnTo>
                    <a:pt x="7126" y="4094"/>
                  </a:lnTo>
                  <a:lnTo>
                    <a:pt x="6822" y="759"/>
                  </a:lnTo>
                  <a:lnTo>
                    <a:pt x="3336" y="607"/>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1;p7"/>
            <p:cNvSpPr/>
            <p:nvPr/>
          </p:nvSpPr>
          <p:spPr>
            <a:xfrm>
              <a:off x="4874267" y="1290923"/>
              <a:ext cx="48694" cy="72336"/>
            </a:xfrm>
            <a:custGeom>
              <a:avLst/>
              <a:gdLst/>
              <a:ahLst/>
              <a:cxnLst/>
              <a:rect l="l" t="t" r="r" b="b"/>
              <a:pathLst>
                <a:path w="1972" h="2578" extrusionOk="0">
                  <a:moveTo>
                    <a:pt x="759" y="1"/>
                  </a:moveTo>
                  <a:lnTo>
                    <a:pt x="1" y="1820"/>
                  </a:lnTo>
                  <a:lnTo>
                    <a:pt x="304" y="2578"/>
                  </a:lnTo>
                  <a:lnTo>
                    <a:pt x="1668" y="2578"/>
                  </a:lnTo>
                  <a:lnTo>
                    <a:pt x="1517" y="2275"/>
                  </a:lnTo>
                  <a:lnTo>
                    <a:pt x="197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2;p7"/>
            <p:cNvSpPr/>
            <p:nvPr/>
          </p:nvSpPr>
          <p:spPr>
            <a:xfrm>
              <a:off x="4926691" y="1320721"/>
              <a:ext cx="37434" cy="38300"/>
            </a:xfrm>
            <a:custGeom>
              <a:avLst/>
              <a:gdLst/>
              <a:ahLst/>
              <a:cxnLst/>
              <a:rect l="l" t="t" r="r" b="b"/>
              <a:pathLst>
                <a:path w="1516" h="1365" extrusionOk="0">
                  <a:moveTo>
                    <a:pt x="910" y="0"/>
                  </a:moveTo>
                  <a:lnTo>
                    <a:pt x="303" y="303"/>
                  </a:lnTo>
                  <a:lnTo>
                    <a:pt x="0" y="1364"/>
                  </a:lnTo>
                  <a:lnTo>
                    <a:pt x="1213" y="1213"/>
                  </a:lnTo>
                  <a:lnTo>
                    <a:pt x="151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3;p7"/>
            <p:cNvSpPr/>
            <p:nvPr/>
          </p:nvSpPr>
          <p:spPr>
            <a:xfrm>
              <a:off x="4900467" y="1533380"/>
              <a:ext cx="172233" cy="76601"/>
            </a:xfrm>
            <a:custGeom>
              <a:avLst/>
              <a:gdLst/>
              <a:ahLst/>
              <a:cxnLst/>
              <a:rect l="l" t="t" r="r" b="b"/>
              <a:pathLst>
                <a:path w="6975" h="2730" extrusionOk="0">
                  <a:moveTo>
                    <a:pt x="3033" y="1"/>
                  </a:moveTo>
                  <a:lnTo>
                    <a:pt x="3791" y="759"/>
                  </a:lnTo>
                  <a:lnTo>
                    <a:pt x="1517" y="1516"/>
                  </a:lnTo>
                  <a:lnTo>
                    <a:pt x="1" y="1516"/>
                  </a:lnTo>
                  <a:lnTo>
                    <a:pt x="456" y="2729"/>
                  </a:lnTo>
                  <a:lnTo>
                    <a:pt x="2881" y="2274"/>
                  </a:lnTo>
                  <a:lnTo>
                    <a:pt x="5458" y="2274"/>
                  </a:lnTo>
                  <a:lnTo>
                    <a:pt x="6519" y="1365"/>
                  </a:lnTo>
                  <a:lnTo>
                    <a:pt x="6974" y="1062"/>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p7"/>
            <p:cNvSpPr/>
            <p:nvPr/>
          </p:nvSpPr>
          <p:spPr>
            <a:xfrm>
              <a:off x="4967854" y="1852381"/>
              <a:ext cx="56176" cy="38328"/>
            </a:xfrm>
            <a:custGeom>
              <a:avLst/>
              <a:gdLst/>
              <a:ahLst/>
              <a:cxnLst/>
              <a:rect l="l" t="t" r="r" b="b"/>
              <a:pathLst>
                <a:path w="2275" h="1366" extrusionOk="0">
                  <a:moveTo>
                    <a:pt x="1" y="1"/>
                  </a:moveTo>
                  <a:lnTo>
                    <a:pt x="1" y="607"/>
                  </a:lnTo>
                  <a:lnTo>
                    <a:pt x="910" y="1214"/>
                  </a:lnTo>
                  <a:lnTo>
                    <a:pt x="2274" y="1365"/>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5;p7"/>
            <p:cNvSpPr/>
            <p:nvPr/>
          </p:nvSpPr>
          <p:spPr>
            <a:xfrm>
              <a:off x="4874267" y="1758805"/>
              <a:ext cx="26224" cy="68099"/>
            </a:xfrm>
            <a:custGeom>
              <a:avLst/>
              <a:gdLst/>
              <a:ahLst/>
              <a:cxnLst/>
              <a:rect l="l" t="t" r="r" b="b"/>
              <a:pathLst>
                <a:path w="1062" h="2427" extrusionOk="0">
                  <a:moveTo>
                    <a:pt x="1" y="1"/>
                  </a:moveTo>
                  <a:lnTo>
                    <a:pt x="1" y="2426"/>
                  </a:lnTo>
                  <a:lnTo>
                    <a:pt x="1062" y="2426"/>
                  </a:lnTo>
                  <a:lnTo>
                    <a:pt x="1062" y="304"/>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p7"/>
            <p:cNvSpPr/>
            <p:nvPr/>
          </p:nvSpPr>
          <p:spPr>
            <a:xfrm>
              <a:off x="4844340" y="1597186"/>
              <a:ext cx="254559" cy="259489"/>
            </a:xfrm>
            <a:custGeom>
              <a:avLst/>
              <a:gdLst/>
              <a:ahLst/>
              <a:cxnLst/>
              <a:rect l="l" t="t" r="r" b="b"/>
              <a:pathLst>
                <a:path w="10309" h="9248" extrusionOk="0">
                  <a:moveTo>
                    <a:pt x="5154" y="0"/>
                  </a:moveTo>
                  <a:lnTo>
                    <a:pt x="1516" y="758"/>
                  </a:lnTo>
                  <a:lnTo>
                    <a:pt x="152" y="607"/>
                  </a:lnTo>
                  <a:lnTo>
                    <a:pt x="0" y="1668"/>
                  </a:lnTo>
                  <a:lnTo>
                    <a:pt x="1364" y="2274"/>
                  </a:lnTo>
                  <a:lnTo>
                    <a:pt x="2880" y="2274"/>
                  </a:lnTo>
                  <a:lnTo>
                    <a:pt x="7731" y="7125"/>
                  </a:lnTo>
                  <a:lnTo>
                    <a:pt x="8034" y="9248"/>
                  </a:lnTo>
                  <a:lnTo>
                    <a:pt x="8944" y="8641"/>
                  </a:lnTo>
                  <a:lnTo>
                    <a:pt x="9247" y="7277"/>
                  </a:lnTo>
                  <a:lnTo>
                    <a:pt x="10308" y="6974"/>
                  </a:lnTo>
                  <a:lnTo>
                    <a:pt x="4396" y="1820"/>
                  </a:lnTo>
                  <a:lnTo>
                    <a:pt x="6064" y="1820"/>
                  </a:lnTo>
                  <a:lnTo>
                    <a:pt x="51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7;p7"/>
            <p:cNvSpPr/>
            <p:nvPr/>
          </p:nvSpPr>
          <p:spPr>
            <a:xfrm>
              <a:off x="4889256" y="1712031"/>
              <a:ext cx="18742" cy="34063"/>
            </a:xfrm>
            <a:custGeom>
              <a:avLst/>
              <a:gdLst/>
              <a:ahLst/>
              <a:cxnLst/>
              <a:rect l="l" t="t" r="r" b="b"/>
              <a:pathLst>
                <a:path w="759" h="1214" extrusionOk="0">
                  <a:moveTo>
                    <a:pt x="0" y="0"/>
                  </a:moveTo>
                  <a:lnTo>
                    <a:pt x="0" y="1062"/>
                  </a:lnTo>
                  <a:lnTo>
                    <a:pt x="455" y="121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8;p7"/>
            <p:cNvSpPr/>
            <p:nvPr/>
          </p:nvSpPr>
          <p:spPr>
            <a:xfrm>
              <a:off x="4612251" y="1465337"/>
              <a:ext cx="265795" cy="280757"/>
            </a:xfrm>
            <a:custGeom>
              <a:avLst/>
              <a:gdLst/>
              <a:ahLst/>
              <a:cxnLst/>
              <a:rect l="l" t="t" r="r" b="b"/>
              <a:pathLst>
                <a:path w="10764" h="10006" extrusionOk="0">
                  <a:moveTo>
                    <a:pt x="6367" y="0"/>
                  </a:moveTo>
                  <a:lnTo>
                    <a:pt x="1668" y="2729"/>
                  </a:lnTo>
                  <a:lnTo>
                    <a:pt x="0" y="2729"/>
                  </a:lnTo>
                  <a:lnTo>
                    <a:pt x="0" y="3487"/>
                  </a:lnTo>
                  <a:lnTo>
                    <a:pt x="1971" y="4548"/>
                  </a:lnTo>
                  <a:lnTo>
                    <a:pt x="2274" y="8034"/>
                  </a:lnTo>
                  <a:lnTo>
                    <a:pt x="5154" y="10005"/>
                  </a:lnTo>
                  <a:lnTo>
                    <a:pt x="6216" y="8792"/>
                  </a:lnTo>
                  <a:lnTo>
                    <a:pt x="10460" y="8792"/>
                  </a:lnTo>
                  <a:lnTo>
                    <a:pt x="10612" y="6973"/>
                  </a:lnTo>
                  <a:lnTo>
                    <a:pt x="10763" y="6973"/>
                  </a:lnTo>
                  <a:lnTo>
                    <a:pt x="9399" y="6367"/>
                  </a:lnTo>
                  <a:lnTo>
                    <a:pt x="10309" y="1971"/>
                  </a:lnTo>
                  <a:lnTo>
                    <a:pt x="636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9;p7"/>
            <p:cNvSpPr/>
            <p:nvPr/>
          </p:nvSpPr>
          <p:spPr>
            <a:xfrm>
              <a:off x="4769471" y="1444068"/>
              <a:ext cx="71140" cy="51067"/>
            </a:xfrm>
            <a:custGeom>
              <a:avLst/>
              <a:gdLst/>
              <a:ahLst/>
              <a:cxnLst/>
              <a:rect l="l" t="t" r="r" b="b"/>
              <a:pathLst>
                <a:path w="2881" h="1820" extrusionOk="0">
                  <a:moveTo>
                    <a:pt x="1061" y="0"/>
                  </a:moveTo>
                  <a:lnTo>
                    <a:pt x="0" y="758"/>
                  </a:lnTo>
                  <a:lnTo>
                    <a:pt x="2122" y="1819"/>
                  </a:lnTo>
                  <a:lnTo>
                    <a:pt x="2880" y="1516"/>
                  </a:lnTo>
                  <a:lnTo>
                    <a:pt x="2880" y="910"/>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0;p7"/>
            <p:cNvSpPr/>
            <p:nvPr/>
          </p:nvSpPr>
          <p:spPr>
            <a:xfrm>
              <a:off x="4795670" y="1414298"/>
              <a:ext cx="44941" cy="55304"/>
            </a:xfrm>
            <a:custGeom>
              <a:avLst/>
              <a:gdLst/>
              <a:ahLst/>
              <a:cxnLst/>
              <a:rect l="l" t="t" r="r" b="b"/>
              <a:pathLst>
                <a:path w="1820" h="1971" extrusionOk="0">
                  <a:moveTo>
                    <a:pt x="1819" y="0"/>
                  </a:moveTo>
                  <a:lnTo>
                    <a:pt x="0" y="1061"/>
                  </a:lnTo>
                  <a:lnTo>
                    <a:pt x="1819" y="1971"/>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p7"/>
            <p:cNvSpPr/>
            <p:nvPr/>
          </p:nvSpPr>
          <p:spPr>
            <a:xfrm>
              <a:off x="4821869" y="1486605"/>
              <a:ext cx="18742" cy="17032"/>
            </a:xfrm>
            <a:custGeom>
              <a:avLst/>
              <a:gdLst/>
              <a:ahLst/>
              <a:cxnLst/>
              <a:rect l="l" t="t" r="r" b="b"/>
              <a:pathLst>
                <a:path w="759" h="607" extrusionOk="0">
                  <a:moveTo>
                    <a:pt x="758" y="0"/>
                  </a:moveTo>
                  <a:lnTo>
                    <a:pt x="0" y="303"/>
                  </a:lnTo>
                  <a:lnTo>
                    <a:pt x="607" y="606"/>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2;p7"/>
            <p:cNvSpPr/>
            <p:nvPr/>
          </p:nvSpPr>
          <p:spPr>
            <a:xfrm>
              <a:off x="4597262" y="1282421"/>
              <a:ext cx="138527" cy="212714"/>
            </a:xfrm>
            <a:custGeom>
              <a:avLst/>
              <a:gdLst/>
              <a:ahLst/>
              <a:cxnLst/>
              <a:rect l="l" t="t" r="r" b="b"/>
              <a:pathLst>
                <a:path w="5610" h="7581" extrusionOk="0">
                  <a:moveTo>
                    <a:pt x="456" y="1"/>
                  </a:moveTo>
                  <a:lnTo>
                    <a:pt x="456" y="2426"/>
                  </a:lnTo>
                  <a:lnTo>
                    <a:pt x="1820" y="2578"/>
                  </a:lnTo>
                  <a:lnTo>
                    <a:pt x="1820" y="4094"/>
                  </a:lnTo>
                  <a:lnTo>
                    <a:pt x="911" y="4548"/>
                  </a:lnTo>
                  <a:lnTo>
                    <a:pt x="1820" y="5913"/>
                  </a:lnTo>
                  <a:lnTo>
                    <a:pt x="1" y="7580"/>
                  </a:lnTo>
                  <a:lnTo>
                    <a:pt x="1" y="7580"/>
                  </a:lnTo>
                  <a:lnTo>
                    <a:pt x="2426" y="7277"/>
                  </a:lnTo>
                  <a:lnTo>
                    <a:pt x="4852" y="6822"/>
                  </a:lnTo>
                  <a:lnTo>
                    <a:pt x="5003" y="5913"/>
                  </a:lnTo>
                  <a:lnTo>
                    <a:pt x="5458" y="5913"/>
                  </a:lnTo>
                  <a:lnTo>
                    <a:pt x="5610" y="4852"/>
                  </a:lnTo>
                  <a:lnTo>
                    <a:pt x="3942" y="4548"/>
                  </a:lnTo>
                  <a:lnTo>
                    <a:pt x="197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3;p7"/>
            <p:cNvSpPr/>
            <p:nvPr/>
          </p:nvSpPr>
          <p:spPr>
            <a:xfrm>
              <a:off x="4552346" y="1354729"/>
              <a:ext cx="44941" cy="38328"/>
            </a:xfrm>
            <a:custGeom>
              <a:avLst/>
              <a:gdLst/>
              <a:ahLst/>
              <a:cxnLst/>
              <a:rect l="l" t="t" r="r" b="b"/>
              <a:pathLst>
                <a:path w="1820" h="1366" extrusionOk="0">
                  <a:moveTo>
                    <a:pt x="1" y="1"/>
                  </a:moveTo>
                  <a:lnTo>
                    <a:pt x="1062" y="1365"/>
                  </a:lnTo>
                  <a:lnTo>
                    <a:pt x="1820" y="1062"/>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4;p7"/>
            <p:cNvSpPr/>
            <p:nvPr/>
          </p:nvSpPr>
          <p:spPr>
            <a:xfrm>
              <a:off x="4507430" y="1354729"/>
              <a:ext cx="74894" cy="110636"/>
            </a:xfrm>
            <a:custGeom>
              <a:avLst/>
              <a:gdLst/>
              <a:ahLst/>
              <a:cxnLst/>
              <a:rect l="l" t="t" r="r" b="b"/>
              <a:pathLst>
                <a:path w="3033" h="3943" extrusionOk="0">
                  <a:moveTo>
                    <a:pt x="1820" y="1"/>
                  </a:moveTo>
                  <a:lnTo>
                    <a:pt x="1" y="1213"/>
                  </a:lnTo>
                  <a:lnTo>
                    <a:pt x="1" y="3942"/>
                  </a:lnTo>
                  <a:lnTo>
                    <a:pt x="1062" y="3942"/>
                  </a:lnTo>
                  <a:lnTo>
                    <a:pt x="1062" y="3033"/>
                  </a:lnTo>
                  <a:lnTo>
                    <a:pt x="3033" y="3336"/>
                  </a:lnTo>
                  <a:lnTo>
                    <a:pt x="2881" y="1365"/>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5;p7"/>
            <p:cNvSpPr/>
            <p:nvPr/>
          </p:nvSpPr>
          <p:spPr>
            <a:xfrm>
              <a:off x="4496194" y="1690762"/>
              <a:ext cx="243349" cy="208449"/>
            </a:xfrm>
            <a:custGeom>
              <a:avLst/>
              <a:gdLst/>
              <a:ahLst/>
              <a:cxnLst/>
              <a:rect l="l" t="t" r="r" b="b"/>
              <a:pathLst>
                <a:path w="9855" h="7429" extrusionOk="0">
                  <a:moveTo>
                    <a:pt x="6974" y="0"/>
                  </a:moveTo>
                  <a:lnTo>
                    <a:pt x="1" y="152"/>
                  </a:lnTo>
                  <a:lnTo>
                    <a:pt x="1" y="1365"/>
                  </a:lnTo>
                  <a:lnTo>
                    <a:pt x="2123" y="1820"/>
                  </a:lnTo>
                  <a:lnTo>
                    <a:pt x="1365" y="7125"/>
                  </a:lnTo>
                  <a:lnTo>
                    <a:pt x="5761" y="7428"/>
                  </a:lnTo>
                  <a:lnTo>
                    <a:pt x="9854" y="1971"/>
                  </a:lnTo>
                  <a:lnTo>
                    <a:pt x="69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p7"/>
            <p:cNvSpPr/>
            <p:nvPr/>
          </p:nvSpPr>
          <p:spPr>
            <a:xfrm>
              <a:off x="4732036" y="1792840"/>
              <a:ext cx="33706" cy="34063"/>
            </a:xfrm>
            <a:custGeom>
              <a:avLst/>
              <a:gdLst/>
              <a:ahLst/>
              <a:cxnLst/>
              <a:rect l="l" t="t" r="r" b="b"/>
              <a:pathLst>
                <a:path w="1365" h="1214" extrusionOk="0">
                  <a:moveTo>
                    <a:pt x="1365" y="1"/>
                  </a:moveTo>
                  <a:lnTo>
                    <a:pt x="0" y="1213"/>
                  </a:lnTo>
                  <a:lnTo>
                    <a:pt x="1365"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p7"/>
            <p:cNvSpPr/>
            <p:nvPr/>
          </p:nvSpPr>
          <p:spPr>
            <a:xfrm>
              <a:off x="5147519" y="1720532"/>
              <a:ext cx="71165" cy="68099"/>
            </a:xfrm>
            <a:custGeom>
              <a:avLst/>
              <a:gdLst/>
              <a:ahLst/>
              <a:cxnLst/>
              <a:rect l="l" t="t" r="r" b="b"/>
              <a:pathLst>
                <a:path w="2882" h="2427" extrusionOk="0">
                  <a:moveTo>
                    <a:pt x="2275" y="1"/>
                  </a:moveTo>
                  <a:lnTo>
                    <a:pt x="1" y="455"/>
                  </a:lnTo>
                  <a:lnTo>
                    <a:pt x="153" y="2426"/>
                  </a:lnTo>
                  <a:lnTo>
                    <a:pt x="2881" y="1517"/>
                  </a:lnTo>
                  <a:lnTo>
                    <a:pt x="227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8;p7"/>
            <p:cNvSpPr/>
            <p:nvPr/>
          </p:nvSpPr>
          <p:spPr>
            <a:xfrm>
              <a:off x="5110085" y="1605687"/>
              <a:ext cx="93611" cy="127640"/>
            </a:xfrm>
            <a:custGeom>
              <a:avLst/>
              <a:gdLst/>
              <a:ahLst/>
              <a:cxnLst/>
              <a:rect l="l" t="t" r="r" b="b"/>
              <a:pathLst>
                <a:path w="3791" h="4549" extrusionOk="0">
                  <a:moveTo>
                    <a:pt x="1517" y="1"/>
                  </a:moveTo>
                  <a:lnTo>
                    <a:pt x="1" y="304"/>
                  </a:lnTo>
                  <a:lnTo>
                    <a:pt x="456" y="3032"/>
                  </a:lnTo>
                  <a:lnTo>
                    <a:pt x="1517" y="4548"/>
                  </a:lnTo>
                  <a:lnTo>
                    <a:pt x="3791" y="4094"/>
                  </a:lnTo>
                  <a:lnTo>
                    <a:pt x="3184" y="2881"/>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p7"/>
            <p:cNvSpPr/>
            <p:nvPr/>
          </p:nvSpPr>
          <p:spPr>
            <a:xfrm>
              <a:off x="4971607" y="1597186"/>
              <a:ext cx="74869" cy="51067"/>
            </a:xfrm>
            <a:custGeom>
              <a:avLst/>
              <a:gdLst/>
              <a:ahLst/>
              <a:cxnLst/>
              <a:rect l="l" t="t" r="r" b="b"/>
              <a:pathLst>
                <a:path w="3032" h="1820" extrusionOk="0">
                  <a:moveTo>
                    <a:pt x="0" y="0"/>
                  </a:moveTo>
                  <a:lnTo>
                    <a:pt x="910" y="1820"/>
                  </a:lnTo>
                  <a:lnTo>
                    <a:pt x="1213" y="1820"/>
                  </a:lnTo>
                  <a:lnTo>
                    <a:pt x="2426" y="1062"/>
                  </a:lnTo>
                  <a:lnTo>
                    <a:pt x="3032" y="152"/>
                  </a:lnTo>
                  <a:lnTo>
                    <a:pt x="257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0;p7"/>
            <p:cNvSpPr/>
            <p:nvPr/>
          </p:nvSpPr>
          <p:spPr>
            <a:xfrm>
              <a:off x="5278540" y="1758805"/>
              <a:ext cx="415532" cy="144672"/>
            </a:xfrm>
            <a:custGeom>
              <a:avLst/>
              <a:gdLst/>
              <a:ahLst/>
              <a:cxnLst/>
              <a:rect l="l" t="t" r="r" b="b"/>
              <a:pathLst>
                <a:path w="16828" h="5156" extrusionOk="0">
                  <a:moveTo>
                    <a:pt x="13341" y="1"/>
                  </a:moveTo>
                  <a:lnTo>
                    <a:pt x="2881" y="304"/>
                  </a:lnTo>
                  <a:lnTo>
                    <a:pt x="1971" y="1365"/>
                  </a:lnTo>
                  <a:lnTo>
                    <a:pt x="1" y="1365"/>
                  </a:lnTo>
                  <a:lnTo>
                    <a:pt x="1668" y="4700"/>
                  </a:lnTo>
                  <a:lnTo>
                    <a:pt x="9248" y="5155"/>
                  </a:lnTo>
                  <a:lnTo>
                    <a:pt x="16827" y="3639"/>
                  </a:lnTo>
                  <a:lnTo>
                    <a:pt x="16827" y="2426"/>
                  </a:lnTo>
                  <a:lnTo>
                    <a:pt x="15918" y="607"/>
                  </a:lnTo>
                  <a:lnTo>
                    <a:pt x="1334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p7"/>
            <p:cNvSpPr/>
            <p:nvPr/>
          </p:nvSpPr>
          <p:spPr>
            <a:xfrm>
              <a:off x="5278540" y="1729034"/>
              <a:ext cx="44941" cy="46830"/>
            </a:xfrm>
            <a:custGeom>
              <a:avLst/>
              <a:gdLst/>
              <a:ahLst/>
              <a:cxnLst/>
              <a:rect l="l" t="t" r="r" b="b"/>
              <a:pathLst>
                <a:path w="1820" h="1669" extrusionOk="0">
                  <a:moveTo>
                    <a:pt x="1062" y="1"/>
                  </a:moveTo>
                  <a:lnTo>
                    <a:pt x="1" y="456"/>
                  </a:lnTo>
                  <a:lnTo>
                    <a:pt x="1" y="1668"/>
                  </a:lnTo>
                  <a:lnTo>
                    <a:pt x="1820" y="1668"/>
                  </a:lnTo>
                  <a:lnTo>
                    <a:pt x="106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2;p7"/>
            <p:cNvSpPr/>
            <p:nvPr/>
          </p:nvSpPr>
          <p:spPr>
            <a:xfrm>
              <a:off x="5042723" y="1635458"/>
              <a:ext cx="78622" cy="85103"/>
            </a:xfrm>
            <a:custGeom>
              <a:avLst/>
              <a:gdLst/>
              <a:ahLst/>
              <a:cxnLst/>
              <a:rect l="l" t="t" r="r" b="b"/>
              <a:pathLst>
                <a:path w="3184" h="3033" extrusionOk="0">
                  <a:moveTo>
                    <a:pt x="2729" y="1"/>
                  </a:moveTo>
                  <a:lnTo>
                    <a:pt x="0" y="456"/>
                  </a:lnTo>
                  <a:lnTo>
                    <a:pt x="1213" y="2881"/>
                  </a:lnTo>
                  <a:lnTo>
                    <a:pt x="1819" y="3033"/>
                  </a:lnTo>
                  <a:lnTo>
                    <a:pt x="3184" y="1971"/>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3;p7"/>
            <p:cNvSpPr/>
            <p:nvPr/>
          </p:nvSpPr>
          <p:spPr>
            <a:xfrm>
              <a:off x="5125073" y="1741801"/>
              <a:ext cx="153491" cy="157410"/>
            </a:xfrm>
            <a:custGeom>
              <a:avLst/>
              <a:gdLst/>
              <a:ahLst/>
              <a:cxnLst/>
              <a:rect l="l" t="t" r="r" b="b"/>
              <a:pathLst>
                <a:path w="6216" h="5610" extrusionOk="0">
                  <a:moveTo>
                    <a:pt x="6216" y="1"/>
                  </a:moveTo>
                  <a:lnTo>
                    <a:pt x="0" y="1971"/>
                  </a:lnTo>
                  <a:lnTo>
                    <a:pt x="910" y="3032"/>
                  </a:lnTo>
                  <a:lnTo>
                    <a:pt x="2577" y="3487"/>
                  </a:lnTo>
                  <a:lnTo>
                    <a:pt x="1516" y="3790"/>
                  </a:lnTo>
                  <a:lnTo>
                    <a:pt x="2881" y="5609"/>
                  </a:lnTo>
                  <a:lnTo>
                    <a:pt x="3790" y="4245"/>
                  </a:lnTo>
                  <a:lnTo>
                    <a:pt x="2729" y="2123"/>
                  </a:lnTo>
                  <a:lnTo>
                    <a:pt x="4700" y="1213"/>
                  </a:lnTo>
                  <a:lnTo>
                    <a:pt x="6216" y="1213"/>
                  </a:lnTo>
                  <a:lnTo>
                    <a:pt x="62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p7"/>
            <p:cNvSpPr/>
            <p:nvPr/>
          </p:nvSpPr>
          <p:spPr>
            <a:xfrm>
              <a:off x="5001535" y="1601451"/>
              <a:ext cx="108575" cy="114873"/>
            </a:xfrm>
            <a:custGeom>
              <a:avLst/>
              <a:gdLst/>
              <a:ahLst/>
              <a:cxnLst/>
              <a:rect l="l" t="t" r="r" b="b"/>
              <a:pathLst>
                <a:path w="4397" h="4094" extrusionOk="0">
                  <a:moveTo>
                    <a:pt x="1820" y="0"/>
                  </a:moveTo>
                  <a:lnTo>
                    <a:pt x="1214" y="910"/>
                  </a:lnTo>
                  <a:lnTo>
                    <a:pt x="1" y="1668"/>
                  </a:lnTo>
                  <a:lnTo>
                    <a:pt x="456" y="1668"/>
                  </a:lnTo>
                  <a:lnTo>
                    <a:pt x="2426" y="3941"/>
                  </a:lnTo>
                  <a:lnTo>
                    <a:pt x="2881" y="4093"/>
                  </a:lnTo>
                  <a:lnTo>
                    <a:pt x="1668" y="1668"/>
                  </a:lnTo>
                  <a:lnTo>
                    <a:pt x="4397" y="1213"/>
                  </a:lnTo>
                  <a:lnTo>
                    <a:pt x="4397" y="455"/>
                  </a:lnTo>
                  <a:lnTo>
                    <a:pt x="3639" y="606"/>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p7"/>
            <p:cNvSpPr/>
            <p:nvPr/>
          </p:nvSpPr>
          <p:spPr>
            <a:xfrm>
              <a:off x="5087639" y="1690762"/>
              <a:ext cx="63658" cy="106371"/>
            </a:xfrm>
            <a:custGeom>
              <a:avLst/>
              <a:gdLst/>
              <a:ahLst/>
              <a:cxnLst/>
              <a:rect l="l" t="t" r="r" b="b"/>
              <a:pathLst>
                <a:path w="2578" h="3791" extrusionOk="0">
                  <a:moveTo>
                    <a:pt x="1365" y="0"/>
                  </a:moveTo>
                  <a:lnTo>
                    <a:pt x="0" y="1062"/>
                  </a:lnTo>
                  <a:lnTo>
                    <a:pt x="1365" y="3639"/>
                  </a:lnTo>
                  <a:lnTo>
                    <a:pt x="1516" y="3790"/>
                  </a:lnTo>
                  <a:lnTo>
                    <a:pt x="2578" y="3487"/>
                  </a:lnTo>
                  <a:lnTo>
                    <a:pt x="2426" y="1516"/>
                  </a:lnTo>
                  <a:lnTo>
                    <a:pt x="1820" y="758"/>
                  </a:lnTo>
                  <a:lnTo>
                    <a:pt x="136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6;p7"/>
            <p:cNvSpPr/>
            <p:nvPr/>
          </p:nvSpPr>
          <p:spPr>
            <a:xfrm>
              <a:off x="5188707" y="1673758"/>
              <a:ext cx="131045" cy="89339"/>
            </a:xfrm>
            <a:custGeom>
              <a:avLst/>
              <a:gdLst/>
              <a:ahLst/>
              <a:cxnLst/>
              <a:rect l="l" t="t" r="r" b="b"/>
              <a:pathLst>
                <a:path w="5307" h="3184" extrusionOk="0">
                  <a:moveTo>
                    <a:pt x="4093" y="0"/>
                  </a:moveTo>
                  <a:lnTo>
                    <a:pt x="0" y="455"/>
                  </a:lnTo>
                  <a:lnTo>
                    <a:pt x="1213" y="3184"/>
                  </a:lnTo>
                  <a:lnTo>
                    <a:pt x="4700" y="1971"/>
                  </a:lnTo>
                  <a:lnTo>
                    <a:pt x="5306" y="303"/>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7;p7"/>
            <p:cNvSpPr/>
            <p:nvPr/>
          </p:nvSpPr>
          <p:spPr>
            <a:xfrm>
              <a:off x="5873713" y="2205446"/>
              <a:ext cx="33706" cy="51067"/>
            </a:xfrm>
            <a:custGeom>
              <a:avLst/>
              <a:gdLst/>
              <a:ahLst/>
              <a:cxnLst/>
              <a:rect l="l" t="t" r="r" b="b"/>
              <a:pathLst>
                <a:path w="1365" h="1820" extrusionOk="0">
                  <a:moveTo>
                    <a:pt x="304" y="0"/>
                  </a:moveTo>
                  <a:lnTo>
                    <a:pt x="1" y="1364"/>
                  </a:lnTo>
                  <a:lnTo>
                    <a:pt x="759" y="1819"/>
                  </a:lnTo>
                  <a:lnTo>
                    <a:pt x="1365" y="1364"/>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8;p7"/>
            <p:cNvSpPr/>
            <p:nvPr/>
          </p:nvSpPr>
          <p:spPr>
            <a:xfrm>
              <a:off x="5413289" y="1928954"/>
              <a:ext cx="52448" cy="29799"/>
            </a:xfrm>
            <a:custGeom>
              <a:avLst/>
              <a:gdLst/>
              <a:ahLst/>
              <a:cxnLst/>
              <a:rect l="l" t="t" r="r" b="b"/>
              <a:pathLst>
                <a:path w="2124" h="1062" extrusionOk="0">
                  <a:moveTo>
                    <a:pt x="2123" y="1"/>
                  </a:moveTo>
                  <a:lnTo>
                    <a:pt x="1" y="759"/>
                  </a:lnTo>
                  <a:lnTo>
                    <a:pt x="1517" y="1062"/>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9;p7"/>
            <p:cNvSpPr/>
            <p:nvPr/>
          </p:nvSpPr>
          <p:spPr>
            <a:xfrm>
              <a:off x="5499393" y="1997025"/>
              <a:ext cx="86129" cy="119110"/>
            </a:xfrm>
            <a:custGeom>
              <a:avLst/>
              <a:gdLst/>
              <a:ahLst/>
              <a:cxnLst/>
              <a:rect l="l" t="t" r="r" b="b"/>
              <a:pathLst>
                <a:path w="3488" h="4245" extrusionOk="0">
                  <a:moveTo>
                    <a:pt x="3184" y="0"/>
                  </a:moveTo>
                  <a:lnTo>
                    <a:pt x="1213" y="1061"/>
                  </a:lnTo>
                  <a:lnTo>
                    <a:pt x="1" y="303"/>
                  </a:lnTo>
                  <a:lnTo>
                    <a:pt x="1" y="4245"/>
                  </a:lnTo>
                  <a:lnTo>
                    <a:pt x="910" y="4245"/>
                  </a:lnTo>
                  <a:lnTo>
                    <a:pt x="2123" y="3790"/>
                  </a:lnTo>
                  <a:lnTo>
                    <a:pt x="2426" y="1516"/>
                  </a:lnTo>
                  <a:lnTo>
                    <a:pt x="3487" y="1061"/>
                  </a:lnTo>
                  <a:lnTo>
                    <a:pt x="318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0;p7"/>
            <p:cNvSpPr/>
            <p:nvPr/>
          </p:nvSpPr>
          <p:spPr>
            <a:xfrm>
              <a:off x="5499393" y="2026795"/>
              <a:ext cx="497883" cy="472147"/>
            </a:xfrm>
            <a:custGeom>
              <a:avLst/>
              <a:gdLst/>
              <a:ahLst/>
              <a:cxnLst/>
              <a:rect l="l" t="t" r="r" b="b"/>
              <a:pathLst>
                <a:path w="20163" h="16827" extrusionOk="0">
                  <a:moveTo>
                    <a:pt x="3487" y="0"/>
                  </a:moveTo>
                  <a:lnTo>
                    <a:pt x="2426" y="455"/>
                  </a:lnTo>
                  <a:lnTo>
                    <a:pt x="2123" y="2729"/>
                  </a:lnTo>
                  <a:lnTo>
                    <a:pt x="910" y="3184"/>
                  </a:lnTo>
                  <a:lnTo>
                    <a:pt x="1" y="3184"/>
                  </a:lnTo>
                  <a:lnTo>
                    <a:pt x="7580" y="16372"/>
                  </a:lnTo>
                  <a:lnTo>
                    <a:pt x="7732" y="16827"/>
                  </a:lnTo>
                  <a:lnTo>
                    <a:pt x="8641" y="15462"/>
                  </a:lnTo>
                  <a:lnTo>
                    <a:pt x="11218" y="15766"/>
                  </a:lnTo>
                  <a:lnTo>
                    <a:pt x="11067" y="16827"/>
                  </a:lnTo>
                  <a:lnTo>
                    <a:pt x="14856" y="14856"/>
                  </a:lnTo>
                  <a:lnTo>
                    <a:pt x="20162" y="13340"/>
                  </a:lnTo>
                  <a:lnTo>
                    <a:pt x="20162" y="10612"/>
                  </a:lnTo>
                  <a:lnTo>
                    <a:pt x="17434" y="10157"/>
                  </a:lnTo>
                  <a:lnTo>
                    <a:pt x="16524" y="8641"/>
                  </a:lnTo>
                  <a:lnTo>
                    <a:pt x="14856" y="7428"/>
                  </a:lnTo>
                  <a:lnTo>
                    <a:pt x="12734" y="3942"/>
                  </a:lnTo>
                  <a:lnTo>
                    <a:pt x="11825" y="3942"/>
                  </a:lnTo>
                  <a:lnTo>
                    <a:pt x="11067" y="3184"/>
                  </a:lnTo>
                  <a:lnTo>
                    <a:pt x="9248" y="3032"/>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p7"/>
            <p:cNvSpPr/>
            <p:nvPr/>
          </p:nvSpPr>
          <p:spPr>
            <a:xfrm>
              <a:off x="5753928" y="2086336"/>
              <a:ext cx="59930" cy="51067"/>
            </a:xfrm>
            <a:custGeom>
              <a:avLst/>
              <a:gdLst/>
              <a:ahLst/>
              <a:cxnLst/>
              <a:rect l="l" t="t" r="r" b="b"/>
              <a:pathLst>
                <a:path w="2427" h="1820" extrusionOk="0">
                  <a:moveTo>
                    <a:pt x="152" y="0"/>
                  </a:moveTo>
                  <a:lnTo>
                    <a:pt x="1" y="1062"/>
                  </a:lnTo>
                  <a:lnTo>
                    <a:pt x="759" y="1062"/>
                  </a:lnTo>
                  <a:lnTo>
                    <a:pt x="1517" y="1820"/>
                  </a:lnTo>
                  <a:lnTo>
                    <a:pt x="2426" y="1820"/>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p7"/>
            <p:cNvSpPr/>
            <p:nvPr/>
          </p:nvSpPr>
          <p:spPr>
            <a:xfrm>
              <a:off x="5577991" y="1860911"/>
              <a:ext cx="232113" cy="255224"/>
            </a:xfrm>
            <a:custGeom>
              <a:avLst/>
              <a:gdLst/>
              <a:ahLst/>
              <a:cxnLst/>
              <a:rect l="l" t="t" r="r" b="b"/>
              <a:pathLst>
                <a:path w="9400" h="9096" extrusionOk="0">
                  <a:moveTo>
                    <a:pt x="4700" y="0"/>
                  </a:moveTo>
                  <a:lnTo>
                    <a:pt x="2426" y="455"/>
                  </a:lnTo>
                  <a:lnTo>
                    <a:pt x="1668" y="3790"/>
                  </a:lnTo>
                  <a:lnTo>
                    <a:pt x="1" y="4851"/>
                  </a:lnTo>
                  <a:lnTo>
                    <a:pt x="304" y="6064"/>
                  </a:lnTo>
                  <a:lnTo>
                    <a:pt x="6065" y="8944"/>
                  </a:lnTo>
                  <a:lnTo>
                    <a:pt x="7126" y="9096"/>
                  </a:lnTo>
                  <a:lnTo>
                    <a:pt x="7277" y="8034"/>
                  </a:lnTo>
                  <a:lnTo>
                    <a:pt x="9400" y="8034"/>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p7"/>
            <p:cNvSpPr/>
            <p:nvPr/>
          </p:nvSpPr>
          <p:spPr>
            <a:xfrm>
              <a:off x="5907394" y="2230952"/>
              <a:ext cx="116081" cy="89339"/>
            </a:xfrm>
            <a:custGeom>
              <a:avLst/>
              <a:gdLst/>
              <a:ahLst/>
              <a:cxnLst/>
              <a:rect l="l" t="t" r="r" b="b"/>
              <a:pathLst>
                <a:path w="4701" h="3184" extrusionOk="0">
                  <a:moveTo>
                    <a:pt x="3639" y="1"/>
                  </a:moveTo>
                  <a:lnTo>
                    <a:pt x="2123" y="1820"/>
                  </a:lnTo>
                  <a:lnTo>
                    <a:pt x="1" y="1365"/>
                  </a:lnTo>
                  <a:lnTo>
                    <a:pt x="911" y="2881"/>
                  </a:lnTo>
                  <a:lnTo>
                    <a:pt x="2426" y="3184"/>
                  </a:lnTo>
                  <a:lnTo>
                    <a:pt x="4700" y="910"/>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4;p7"/>
            <p:cNvSpPr/>
            <p:nvPr/>
          </p:nvSpPr>
          <p:spPr>
            <a:xfrm>
              <a:off x="5933618" y="2256485"/>
              <a:ext cx="157220" cy="242457"/>
            </a:xfrm>
            <a:custGeom>
              <a:avLst/>
              <a:gdLst/>
              <a:ahLst/>
              <a:cxnLst/>
              <a:rect l="l" t="t" r="r" b="b"/>
              <a:pathLst>
                <a:path w="6367" h="8641" extrusionOk="0">
                  <a:moveTo>
                    <a:pt x="3638" y="0"/>
                  </a:moveTo>
                  <a:lnTo>
                    <a:pt x="1364" y="2274"/>
                  </a:lnTo>
                  <a:lnTo>
                    <a:pt x="2577" y="2426"/>
                  </a:lnTo>
                  <a:lnTo>
                    <a:pt x="2577" y="5154"/>
                  </a:lnTo>
                  <a:lnTo>
                    <a:pt x="0" y="5912"/>
                  </a:lnTo>
                  <a:lnTo>
                    <a:pt x="0" y="7580"/>
                  </a:lnTo>
                  <a:lnTo>
                    <a:pt x="1364" y="8641"/>
                  </a:lnTo>
                  <a:lnTo>
                    <a:pt x="6367" y="2426"/>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5;p7"/>
            <p:cNvSpPr/>
            <p:nvPr/>
          </p:nvSpPr>
          <p:spPr>
            <a:xfrm>
              <a:off x="5499393" y="1873650"/>
              <a:ext cx="138527" cy="153173"/>
            </a:xfrm>
            <a:custGeom>
              <a:avLst/>
              <a:gdLst/>
              <a:ahLst/>
              <a:cxnLst/>
              <a:rect l="l" t="t" r="r" b="b"/>
              <a:pathLst>
                <a:path w="5610" h="5459" extrusionOk="0">
                  <a:moveTo>
                    <a:pt x="5609" y="1"/>
                  </a:moveTo>
                  <a:lnTo>
                    <a:pt x="304" y="1062"/>
                  </a:lnTo>
                  <a:lnTo>
                    <a:pt x="1" y="2730"/>
                  </a:lnTo>
                  <a:lnTo>
                    <a:pt x="910" y="3033"/>
                  </a:lnTo>
                  <a:lnTo>
                    <a:pt x="1" y="4700"/>
                  </a:lnTo>
                  <a:lnTo>
                    <a:pt x="1213" y="5458"/>
                  </a:lnTo>
                  <a:lnTo>
                    <a:pt x="4851" y="333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6;p7"/>
            <p:cNvSpPr/>
            <p:nvPr/>
          </p:nvSpPr>
          <p:spPr>
            <a:xfrm>
              <a:off x="5690294" y="2422369"/>
              <a:ext cx="277030" cy="199920"/>
            </a:xfrm>
            <a:custGeom>
              <a:avLst/>
              <a:gdLst/>
              <a:ahLst/>
              <a:cxnLst/>
              <a:rect l="l" t="t" r="r" b="b"/>
              <a:pathLst>
                <a:path w="11219" h="7125" extrusionOk="0">
                  <a:moveTo>
                    <a:pt x="9854" y="0"/>
                  </a:moveTo>
                  <a:lnTo>
                    <a:pt x="7125" y="758"/>
                  </a:lnTo>
                  <a:lnTo>
                    <a:pt x="3336" y="2729"/>
                  </a:lnTo>
                  <a:lnTo>
                    <a:pt x="3487" y="1668"/>
                  </a:lnTo>
                  <a:lnTo>
                    <a:pt x="910" y="1364"/>
                  </a:lnTo>
                  <a:lnTo>
                    <a:pt x="1" y="2729"/>
                  </a:lnTo>
                  <a:lnTo>
                    <a:pt x="1365" y="7125"/>
                  </a:lnTo>
                  <a:lnTo>
                    <a:pt x="11218" y="2729"/>
                  </a:lnTo>
                  <a:lnTo>
                    <a:pt x="9854" y="1668"/>
                  </a:lnTo>
                  <a:lnTo>
                    <a:pt x="98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7;p7"/>
            <p:cNvSpPr/>
            <p:nvPr/>
          </p:nvSpPr>
          <p:spPr>
            <a:xfrm>
              <a:off x="5491911" y="1950222"/>
              <a:ext cx="29977" cy="55332"/>
            </a:xfrm>
            <a:custGeom>
              <a:avLst/>
              <a:gdLst/>
              <a:ahLst/>
              <a:cxnLst/>
              <a:rect l="l" t="t" r="r" b="b"/>
              <a:pathLst>
                <a:path w="1214" h="1972" extrusionOk="0">
                  <a:moveTo>
                    <a:pt x="304" y="1"/>
                  </a:moveTo>
                  <a:lnTo>
                    <a:pt x="0" y="1668"/>
                  </a:lnTo>
                  <a:lnTo>
                    <a:pt x="304" y="1971"/>
                  </a:lnTo>
                  <a:lnTo>
                    <a:pt x="1213" y="304"/>
                  </a:lnTo>
                  <a:lnTo>
                    <a:pt x="30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p7"/>
            <p:cNvSpPr/>
            <p:nvPr/>
          </p:nvSpPr>
          <p:spPr>
            <a:xfrm>
              <a:off x="5473194" y="1997025"/>
              <a:ext cx="26224" cy="119110"/>
            </a:xfrm>
            <a:custGeom>
              <a:avLst/>
              <a:gdLst/>
              <a:ahLst/>
              <a:cxnLst/>
              <a:rect l="l" t="t" r="r" b="b"/>
              <a:pathLst>
                <a:path w="1062" h="4245" extrusionOk="0">
                  <a:moveTo>
                    <a:pt x="758" y="0"/>
                  </a:moveTo>
                  <a:lnTo>
                    <a:pt x="0" y="2425"/>
                  </a:lnTo>
                  <a:lnTo>
                    <a:pt x="1062" y="4245"/>
                  </a:lnTo>
                  <a:lnTo>
                    <a:pt x="1062" y="30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9;p7"/>
            <p:cNvSpPr/>
            <p:nvPr/>
          </p:nvSpPr>
          <p:spPr>
            <a:xfrm>
              <a:off x="5701529" y="3375137"/>
              <a:ext cx="190926" cy="378599"/>
            </a:xfrm>
            <a:custGeom>
              <a:avLst/>
              <a:gdLst/>
              <a:ahLst/>
              <a:cxnLst/>
              <a:rect l="l" t="t" r="r" b="b"/>
              <a:pathLst>
                <a:path w="7732" h="13493" extrusionOk="0">
                  <a:moveTo>
                    <a:pt x="6216" y="1"/>
                  </a:moveTo>
                  <a:lnTo>
                    <a:pt x="1365" y="5155"/>
                  </a:lnTo>
                  <a:lnTo>
                    <a:pt x="758" y="8641"/>
                  </a:lnTo>
                  <a:lnTo>
                    <a:pt x="0" y="11067"/>
                  </a:lnTo>
                  <a:lnTo>
                    <a:pt x="1062" y="13492"/>
                  </a:lnTo>
                  <a:lnTo>
                    <a:pt x="3487" y="13492"/>
                  </a:lnTo>
                  <a:lnTo>
                    <a:pt x="77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0;p7"/>
            <p:cNvSpPr/>
            <p:nvPr/>
          </p:nvSpPr>
          <p:spPr>
            <a:xfrm>
              <a:off x="4881749" y="2592490"/>
              <a:ext cx="179715" cy="327559"/>
            </a:xfrm>
            <a:custGeom>
              <a:avLst/>
              <a:gdLst/>
              <a:ahLst/>
              <a:cxnLst/>
              <a:rect l="l" t="t" r="r" b="b"/>
              <a:pathLst>
                <a:path w="7278" h="11674" extrusionOk="0">
                  <a:moveTo>
                    <a:pt x="5003" y="1"/>
                  </a:moveTo>
                  <a:lnTo>
                    <a:pt x="5003" y="1972"/>
                  </a:lnTo>
                  <a:lnTo>
                    <a:pt x="2426" y="7277"/>
                  </a:lnTo>
                  <a:lnTo>
                    <a:pt x="304" y="7429"/>
                  </a:lnTo>
                  <a:lnTo>
                    <a:pt x="1" y="9551"/>
                  </a:lnTo>
                  <a:lnTo>
                    <a:pt x="910" y="9551"/>
                  </a:lnTo>
                  <a:lnTo>
                    <a:pt x="910" y="11673"/>
                  </a:lnTo>
                  <a:lnTo>
                    <a:pt x="6974" y="11673"/>
                  </a:lnTo>
                  <a:lnTo>
                    <a:pt x="7277" y="10915"/>
                  </a:lnTo>
                  <a:lnTo>
                    <a:pt x="5458" y="8338"/>
                  </a:lnTo>
                  <a:lnTo>
                    <a:pt x="6065" y="5761"/>
                  </a:lnTo>
                  <a:lnTo>
                    <a:pt x="5307" y="3639"/>
                  </a:lnTo>
                  <a:lnTo>
                    <a:pt x="6823" y="3639"/>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1;p7"/>
            <p:cNvSpPr/>
            <p:nvPr/>
          </p:nvSpPr>
          <p:spPr>
            <a:xfrm>
              <a:off x="4900467" y="2920022"/>
              <a:ext cx="123563" cy="204185"/>
            </a:xfrm>
            <a:custGeom>
              <a:avLst/>
              <a:gdLst/>
              <a:ahLst/>
              <a:cxnLst/>
              <a:rect l="l" t="t" r="r" b="b"/>
              <a:pathLst>
                <a:path w="5004" h="7277" extrusionOk="0">
                  <a:moveTo>
                    <a:pt x="152" y="0"/>
                  </a:moveTo>
                  <a:lnTo>
                    <a:pt x="1" y="1668"/>
                  </a:lnTo>
                  <a:lnTo>
                    <a:pt x="1" y="4245"/>
                  </a:lnTo>
                  <a:lnTo>
                    <a:pt x="2123" y="7277"/>
                  </a:lnTo>
                  <a:lnTo>
                    <a:pt x="2123" y="4700"/>
                  </a:lnTo>
                  <a:lnTo>
                    <a:pt x="5003" y="4700"/>
                  </a:lnTo>
                  <a:lnTo>
                    <a:pt x="363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2;p7"/>
            <p:cNvSpPr/>
            <p:nvPr/>
          </p:nvSpPr>
          <p:spPr>
            <a:xfrm>
              <a:off x="4732036" y="2592490"/>
              <a:ext cx="273276" cy="268018"/>
            </a:xfrm>
            <a:custGeom>
              <a:avLst/>
              <a:gdLst/>
              <a:ahLst/>
              <a:cxnLst/>
              <a:rect l="l" t="t" r="r" b="b"/>
              <a:pathLst>
                <a:path w="11067" h="9552" extrusionOk="0">
                  <a:moveTo>
                    <a:pt x="1516" y="1"/>
                  </a:moveTo>
                  <a:lnTo>
                    <a:pt x="0" y="7429"/>
                  </a:lnTo>
                  <a:lnTo>
                    <a:pt x="2880" y="7884"/>
                  </a:lnTo>
                  <a:lnTo>
                    <a:pt x="3184" y="9551"/>
                  </a:lnTo>
                  <a:lnTo>
                    <a:pt x="6064" y="9551"/>
                  </a:lnTo>
                  <a:lnTo>
                    <a:pt x="6367" y="7429"/>
                  </a:lnTo>
                  <a:lnTo>
                    <a:pt x="8489" y="7277"/>
                  </a:lnTo>
                  <a:lnTo>
                    <a:pt x="11066" y="1972"/>
                  </a:lnTo>
                  <a:lnTo>
                    <a:pt x="1106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3;p7"/>
            <p:cNvSpPr/>
            <p:nvPr/>
          </p:nvSpPr>
          <p:spPr>
            <a:xfrm>
              <a:off x="4455031" y="2681830"/>
              <a:ext cx="146009" cy="204185"/>
            </a:xfrm>
            <a:custGeom>
              <a:avLst/>
              <a:gdLst/>
              <a:ahLst/>
              <a:cxnLst/>
              <a:rect l="l" t="t" r="r" b="b"/>
              <a:pathLst>
                <a:path w="5913" h="7277" extrusionOk="0">
                  <a:moveTo>
                    <a:pt x="910" y="0"/>
                  </a:moveTo>
                  <a:lnTo>
                    <a:pt x="910" y="2426"/>
                  </a:lnTo>
                  <a:lnTo>
                    <a:pt x="0" y="3184"/>
                  </a:lnTo>
                  <a:lnTo>
                    <a:pt x="758" y="3942"/>
                  </a:lnTo>
                  <a:lnTo>
                    <a:pt x="758" y="7277"/>
                  </a:lnTo>
                  <a:lnTo>
                    <a:pt x="5913" y="5761"/>
                  </a:lnTo>
                  <a:lnTo>
                    <a:pt x="5913" y="910"/>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4;p7"/>
            <p:cNvSpPr/>
            <p:nvPr/>
          </p:nvSpPr>
          <p:spPr>
            <a:xfrm>
              <a:off x="4387644" y="2732869"/>
              <a:ext cx="86129" cy="153145"/>
            </a:xfrm>
            <a:custGeom>
              <a:avLst/>
              <a:gdLst/>
              <a:ahLst/>
              <a:cxnLst/>
              <a:rect l="l" t="t" r="r" b="b"/>
              <a:pathLst>
                <a:path w="3488" h="5458" extrusionOk="0">
                  <a:moveTo>
                    <a:pt x="1668" y="0"/>
                  </a:moveTo>
                  <a:lnTo>
                    <a:pt x="1" y="1668"/>
                  </a:lnTo>
                  <a:lnTo>
                    <a:pt x="3487" y="5458"/>
                  </a:lnTo>
                  <a:lnTo>
                    <a:pt x="3487" y="2123"/>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p7"/>
            <p:cNvSpPr/>
            <p:nvPr/>
          </p:nvSpPr>
          <p:spPr>
            <a:xfrm>
              <a:off x="4952890" y="3187984"/>
              <a:ext cx="291994" cy="336061"/>
            </a:xfrm>
            <a:custGeom>
              <a:avLst/>
              <a:gdLst/>
              <a:ahLst/>
              <a:cxnLst/>
              <a:rect l="l" t="t" r="r" b="b"/>
              <a:pathLst>
                <a:path w="11825" h="11977" extrusionOk="0">
                  <a:moveTo>
                    <a:pt x="1819" y="1"/>
                  </a:moveTo>
                  <a:lnTo>
                    <a:pt x="1819" y="7125"/>
                  </a:lnTo>
                  <a:lnTo>
                    <a:pt x="0" y="10157"/>
                  </a:lnTo>
                  <a:lnTo>
                    <a:pt x="152" y="11976"/>
                  </a:lnTo>
                  <a:lnTo>
                    <a:pt x="11370" y="11976"/>
                  </a:lnTo>
                  <a:lnTo>
                    <a:pt x="9550" y="9702"/>
                  </a:lnTo>
                  <a:lnTo>
                    <a:pt x="9550" y="7277"/>
                  </a:lnTo>
                  <a:lnTo>
                    <a:pt x="11824" y="7277"/>
                  </a:lnTo>
                  <a:lnTo>
                    <a:pt x="11673" y="4397"/>
                  </a:lnTo>
                  <a:lnTo>
                    <a:pt x="9854" y="3487"/>
                  </a:lnTo>
                  <a:lnTo>
                    <a:pt x="9854" y="304"/>
                  </a:lnTo>
                  <a:lnTo>
                    <a:pt x="7883" y="304"/>
                  </a:lnTo>
                  <a:lnTo>
                    <a:pt x="7580" y="1668"/>
                  </a:lnTo>
                  <a:lnTo>
                    <a:pt x="5457" y="1820"/>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p7"/>
            <p:cNvSpPr/>
            <p:nvPr/>
          </p:nvSpPr>
          <p:spPr>
            <a:xfrm>
              <a:off x="4601016" y="2669063"/>
              <a:ext cx="86129" cy="174414"/>
            </a:xfrm>
            <a:custGeom>
              <a:avLst/>
              <a:gdLst/>
              <a:ahLst/>
              <a:cxnLst/>
              <a:rect l="l" t="t" r="r" b="b"/>
              <a:pathLst>
                <a:path w="3488" h="6216" extrusionOk="0">
                  <a:moveTo>
                    <a:pt x="1" y="0"/>
                  </a:moveTo>
                  <a:lnTo>
                    <a:pt x="1" y="6216"/>
                  </a:lnTo>
                  <a:lnTo>
                    <a:pt x="3487" y="5155"/>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p7"/>
            <p:cNvSpPr/>
            <p:nvPr/>
          </p:nvSpPr>
          <p:spPr>
            <a:xfrm>
              <a:off x="4952890" y="2898753"/>
              <a:ext cx="175937" cy="267990"/>
            </a:xfrm>
            <a:custGeom>
              <a:avLst/>
              <a:gdLst/>
              <a:ahLst/>
              <a:cxnLst/>
              <a:rect l="l" t="t" r="r" b="b"/>
              <a:pathLst>
                <a:path w="7125" h="9551" extrusionOk="0">
                  <a:moveTo>
                    <a:pt x="4396" y="0"/>
                  </a:moveTo>
                  <a:lnTo>
                    <a:pt x="4093" y="758"/>
                  </a:lnTo>
                  <a:lnTo>
                    <a:pt x="1516" y="758"/>
                  </a:lnTo>
                  <a:lnTo>
                    <a:pt x="2880" y="5458"/>
                  </a:lnTo>
                  <a:lnTo>
                    <a:pt x="0" y="5458"/>
                  </a:lnTo>
                  <a:lnTo>
                    <a:pt x="0" y="8035"/>
                  </a:lnTo>
                  <a:lnTo>
                    <a:pt x="1213" y="9551"/>
                  </a:lnTo>
                  <a:lnTo>
                    <a:pt x="3942" y="8186"/>
                  </a:lnTo>
                  <a:lnTo>
                    <a:pt x="6670" y="3487"/>
                  </a:lnTo>
                  <a:lnTo>
                    <a:pt x="712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p7"/>
            <p:cNvSpPr/>
            <p:nvPr/>
          </p:nvSpPr>
          <p:spPr>
            <a:xfrm>
              <a:off x="5536828" y="2413839"/>
              <a:ext cx="157244" cy="221216"/>
            </a:xfrm>
            <a:custGeom>
              <a:avLst/>
              <a:gdLst/>
              <a:ahLst/>
              <a:cxnLst/>
              <a:rect l="l" t="t" r="r" b="b"/>
              <a:pathLst>
                <a:path w="6368" h="7884" extrusionOk="0">
                  <a:moveTo>
                    <a:pt x="2274" y="1"/>
                  </a:moveTo>
                  <a:lnTo>
                    <a:pt x="0" y="5155"/>
                  </a:lnTo>
                  <a:lnTo>
                    <a:pt x="4093" y="5155"/>
                  </a:lnTo>
                  <a:lnTo>
                    <a:pt x="5761" y="7884"/>
                  </a:lnTo>
                  <a:lnTo>
                    <a:pt x="6367" y="7277"/>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p7"/>
            <p:cNvSpPr/>
            <p:nvPr/>
          </p:nvSpPr>
          <p:spPr>
            <a:xfrm>
              <a:off x="4346481" y="2681830"/>
              <a:ext cx="82376" cy="97841"/>
            </a:xfrm>
            <a:custGeom>
              <a:avLst/>
              <a:gdLst/>
              <a:ahLst/>
              <a:cxnLst/>
              <a:rect l="l" t="t" r="r" b="b"/>
              <a:pathLst>
                <a:path w="3336" h="3487" extrusionOk="0">
                  <a:moveTo>
                    <a:pt x="1668" y="0"/>
                  </a:moveTo>
                  <a:lnTo>
                    <a:pt x="0" y="1668"/>
                  </a:lnTo>
                  <a:lnTo>
                    <a:pt x="1668" y="3487"/>
                  </a:lnTo>
                  <a:lnTo>
                    <a:pt x="3335" y="1819"/>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0;p7"/>
            <p:cNvSpPr/>
            <p:nvPr/>
          </p:nvSpPr>
          <p:spPr>
            <a:xfrm>
              <a:off x="5664095" y="2618024"/>
              <a:ext cx="52423" cy="63834"/>
            </a:xfrm>
            <a:custGeom>
              <a:avLst/>
              <a:gdLst/>
              <a:ahLst/>
              <a:cxnLst/>
              <a:rect l="l" t="t" r="r" b="b"/>
              <a:pathLst>
                <a:path w="2123" h="2275" extrusionOk="0">
                  <a:moveTo>
                    <a:pt x="1213" y="0"/>
                  </a:moveTo>
                  <a:lnTo>
                    <a:pt x="1" y="1062"/>
                  </a:lnTo>
                  <a:lnTo>
                    <a:pt x="1062" y="2274"/>
                  </a:lnTo>
                  <a:lnTo>
                    <a:pt x="2123" y="1516"/>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p7"/>
            <p:cNvSpPr/>
            <p:nvPr/>
          </p:nvSpPr>
          <p:spPr>
            <a:xfrm>
              <a:off x="5405807" y="3315596"/>
              <a:ext cx="239595" cy="463645"/>
            </a:xfrm>
            <a:custGeom>
              <a:avLst/>
              <a:gdLst/>
              <a:ahLst/>
              <a:cxnLst/>
              <a:rect l="l" t="t" r="r" b="b"/>
              <a:pathLst>
                <a:path w="9703" h="16524" extrusionOk="0">
                  <a:moveTo>
                    <a:pt x="9096" y="0"/>
                  </a:moveTo>
                  <a:lnTo>
                    <a:pt x="3639" y="1061"/>
                  </a:lnTo>
                  <a:lnTo>
                    <a:pt x="3639" y="2729"/>
                  </a:lnTo>
                  <a:lnTo>
                    <a:pt x="5003" y="3639"/>
                  </a:lnTo>
                  <a:lnTo>
                    <a:pt x="5003" y="5609"/>
                  </a:lnTo>
                  <a:lnTo>
                    <a:pt x="3791" y="6670"/>
                  </a:lnTo>
                  <a:lnTo>
                    <a:pt x="3791" y="4396"/>
                  </a:lnTo>
                  <a:lnTo>
                    <a:pt x="2426" y="3335"/>
                  </a:lnTo>
                  <a:lnTo>
                    <a:pt x="1" y="5003"/>
                  </a:lnTo>
                  <a:lnTo>
                    <a:pt x="2426" y="6670"/>
                  </a:lnTo>
                  <a:lnTo>
                    <a:pt x="2426" y="8944"/>
                  </a:lnTo>
                  <a:lnTo>
                    <a:pt x="910" y="12582"/>
                  </a:lnTo>
                  <a:lnTo>
                    <a:pt x="910" y="16524"/>
                  </a:lnTo>
                  <a:lnTo>
                    <a:pt x="1971" y="16524"/>
                  </a:lnTo>
                  <a:lnTo>
                    <a:pt x="2123" y="15917"/>
                  </a:lnTo>
                  <a:lnTo>
                    <a:pt x="4397" y="14402"/>
                  </a:lnTo>
                  <a:lnTo>
                    <a:pt x="4245" y="9551"/>
                  </a:lnTo>
                  <a:lnTo>
                    <a:pt x="9703" y="5003"/>
                  </a:lnTo>
                  <a:lnTo>
                    <a:pt x="909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2;p7"/>
            <p:cNvSpPr/>
            <p:nvPr/>
          </p:nvSpPr>
          <p:spPr>
            <a:xfrm>
              <a:off x="5656613" y="2647794"/>
              <a:ext cx="262041" cy="404104"/>
            </a:xfrm>
            <a:custGeom>
              <a:avLst/>
              <a:gdLst/>
              <a:ahLst/>
              <a:cxnLst/>
              <a:rect l="l" t="t" r="r" b="b"/>
              <a:pathLst>
                <a:path w="10612" h="14402" extrusionOk="0">
                  <a:moveTo>
                    <a:pt x="10157" y="1"/>
                  </a:moveTo>
                  <a:lnTo>
                    <a:pt x="2881" y="1062"/>
                  </a:lnTo>
                  <a:lnTo>
                    <a:pt x="2426" y="455"/>
                  </a:lnTo>
                  <a:lnTo>
                    <a:pt x="1365" y="1213"/>
                  </a:lnTo>
                  <a:lnTo>
                    <a:pt x="2426" y="2426"/>
                  </a:lnTo>
                  <a:lnTo>
                    <a:pt x="6822" y="3942"/>
                  </a:lnTo>
                  <a:lnTo>
                    <a:pt x="0" y="9551"/>
                  </a:lnTo>
                  <a:lnTo>
                    <a:pt x="0" y="14402"/>
                  </a:lnTo>
                  <a:lnTo>
                    <a:pt x="10612" y="2123"/>
                  </a:lnTo>
                  <a:lnTo>
                    <a:pt x="1015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3;p7"/>
            <p:cNvSpPr/>
            <p:nvPr/>
          </p:nvSpPr>
          <p:spPr>
            <a:xfrm>
              <a:off x="4956618" y="3524017"/>
              <a:ext cx="329428" cy="319030"/>
            </a:xfrm>
            <a:custGeom>
              <a:avLst/>
              <a:gdLst/>
              <a:ahLst/>
              <a:cxnLst/>
              <a:rect l="l" t="t" r="r" b="b"/>
              <a:pathLst>
                <a:path w="13341" h="11370" extrusionOk="0">
                  <a:moveTo>
                    <a:pt x="1" y="0"/>
                  </a:moveTo>
                  <a:lnTo>
                    <a:pt x="3942" y="11370"/>
                  </a:lnTo>
                  <a:lnTo>
                    <a:pt x="8035" y="11370"/>
                  </a:lnTo>
                  <a:lnTo>
                    <a:pt x="8035" y="1061"/>
                  </a:lnTo>
                  <a:lnTo>
                    <a:pt x="13341" y="1061"/>
                  </a:lnTo>
                  <a:lnTo>
                    <a:pt x="1273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4;p7"/>
            <p:cNvSpPr/>
            <p:nvPr/>
          </p:nvSpPr>
          <p:spPr>
            <a:xfrm>
              <a:off x="5488158" y="2851951"/>
              <a:ext cx="217149" cy="259489"/>
            </a:xfrm>
            <a:custGeom>
              <a:avLst/>
              <a:gdLst/>
              <a:ahLst/>
              <a:cxnLst/>
              <a:rect l="l" t="t" r="r" b="b"/>
              <a:pathLst>
                <a:path w="8794" h="9248" extrusionOk="0">
                  <a:moveTo>
                    <a:pt x="2426" y="1"/>
                  </a:moveTo>
                  <a:lnTo>
                    <a:pt x="607" y="304"/>
                  </a:lnTo>
                  <a:lnTo>
                    <a:pt x="1213" y="2426"/>
                  </a:lnTo>
                  <a:lnTo>
                    <a:pt x="910" y="4397"/>
                  </a:lnTo>
                  <a:lnTo>
                    <a:pt x="1" y="5913"/>
                  </a:lnTo>
                  <a:lnTo>
                    <a:pt x="5155" y="9248"/>
                  </a:lnTo>
                  <a:lnTo>
                    <a:pt x="6822" y="7126"/>
                  </a:lnTo>
                  <a:lnTo>
                    <a:pt x="6822" y="2275"/>
                  </a:lnTo>
                  <a:lnTo>
                    <a:pt x="8793" y="607"/>
                  </a:lnTo>
                  <a:lnTo>
                    <a:pt x="3033" y="607"/>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5;p7"/>
            <p:cNvSpPr/>
            <p:nvPr/>
          </p:nvSpPr>
          <p:spPr>
            <a:xfrm>
              <a:off x="5383361" y="3009333"/>
              <a:ext cx="247077" cy="336061"/>
            </a:xfrm>
            <a:custGeom>
              <a:avLst/>
              <a:gdLst/>
              <a:ahLst/>
              <a:cxnLst/>
              <a:rect l="l" t="t" r="r" b="b"/>
              <a:pathLst>
                <a:path w="10006" h="11977" extrusionOk="0">
                  <a:moveTo>
                    <a:pt x="1819" y="1"/>
                  </a:moveTo>
                  <a:lnTo>
                    <a:pt x="0" y="4549"/>
                  </a:lnTo>
                  <a:lnTo>
                    <a:pt x="3335" y="9399"/>
                  </a:lnTo>
                  <a:lnTo>
                    <a:pt x="4548" y="9399"/>
                  </a:lnTo>
                  <a:lnTo>
                    <a:pt x="4548" y="11976"/>
                  </a:lnTo>
                  <a:lnTo>
                    <a:pt x="10005" y="10915"/>
                  </a:lnTo>
                  <a:lnTo>
                    <a:pt x="9399" y="3639"/>
                  </a:lnTo>
                  <a:lnTo>
                    <a:pt x="4245" y="304"/>
                  </a:lnTo>
                  <a:lnTo>
                    <a:pt x="3942" y="759"/>
                  </a:lnTo>
                  <a:lnTo>
                    <a:pt x="2122" y="759"/>
                  </a:lnTo>
                  <a:lnTo>
                    <a:pt x="257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6;p7"/>
            <p:cNvSpPr/>
            <p:nvPr/>
          </p:nvSpPr>
          <p:spPr>
            <a:xfrm>
              <a:off x="4275366" y="2167146"/>
              <a:ext cx="303204" cy="387100"/>
            </a:xfrm>
            <a:custGeom>
              <a:avLst/>
              <a:gdLst/>
              <a:ahLst/>
              <a:cxnLst/>
              <a:rect l="l" t="t" r="r" b="b"/>
              <a:pathLst>
                <a:path w="12279" h="13796" extrusionOk="0">
                  <a:moveTo>
                    <a:pt x="7883" y="1"/>
                  </a:moveTo>
                  <a:lnTo>
                    <a:pt x="7883" y="1517"/>
                  </a:lnTo>
                  <a:lnTo>
                    <a:pt x="4851" y="1517"/>
                  </a:lnTo>
                  <a:lnTo>
                    <a:pt x="4851" y="4852"/>
                  </a:lnTo>
                  <a:lnTo>
                    <a:pt x="3790" y="6519"/>
                  </a:lnTo>
                  <a:lnTo>
                    <a:pt x="0" y="6519"/>
                  </a:lnTo>
                  <a:lnTo>
                    <a:pt x="0" y="10460"/>
                  </a:lnTo>
                  <a:lnTo>
                    <a:pt x="4548" y="13795"/>
                  </a:lnTo>
                  <a:lnTo>
                    <a:pt x="4548" y="12583"/>
                  </a:lnTo>
                  <a:lnTo>
                    <a:pt x="10005" y="12583"/>
                  </a:lnTo>
                  <a:lnTo>
                    <a:pt x="9399" y="3184"/>
                  </a:lnTo>
                  <a:lnTo>
                    <a:pt x="12279" y="3184"/>
                  </a:lnTo>
                  <a:lnTo>
                    <a:pt x="788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7;p7"/>
            <p:cNvSpPr/>
            <p:nvPr/>
          </p:nvSpPr>
          <p:spPr>
            <a:xfrm>
              <a:off x="5375855" y="3009333"/>
              <a:ext cx="52448" cy="59597"/>
            </a:xfrm>
            <a:custGeom>
              <a:avLst/>
              <a:gdLst/>
              <a:ahLst/>
              <a:cxnLst/>
              <a:rect l="l" t="t" r="r" b="b"/>
              <a:pathLst>
                <a:path w="2124" h="2124" extrusionOk="0">
                  <a:moveTo>
                    <a:pt x="456" y="1"/>
                  </a:moveTo>
                  <a:lnTo>
                    <a:pt x="1" y="2123"/>
                  </a:lnTo>
                  <a:lnTo>
                    <a:pt x="1365" y="1820"/>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p7"/>
            <p:cNvSpPr/>
            <p:nvPr/>
          </p:nvSpPr>
          <p:spPr>
            <a:xfrm>
              <a:off x="5368373" y="3060372"/>
              <a:ext cx="41212" cy="76601"/>
            </a:xfrm>
            <a:custGeom>
              <a:avLst/>
              <a:gdLst/>
              <a:ahLst/>
              <a:cxnLst/>
              <a:rect l="l" t="t" r="r" b="b"/>
              <a:pathLst>
                <a:path w="1669" h="2730" extrusionOk="0">
                  <a:moveTo>
                    <a:pt x="1668" y="1"/>
                  </a:moveTo>
                  <a:lnTo>
                    <a:pt x="304" y="304"/>
                  </a:lnTo>
                  <a:lnTo>
                    <a:pt x="1" y="1972"/>
                  </a:lnTo>
                  <a:lnTo>
                    <a:pt x="607" y="2730"/>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9;p7"/>
            <p:cNvSpPr/>
            <p:nvPr/>
          </p:nvSpPr>
          <p:spPr>
            <a:xfrm>
              <a:off x="4301565" y="2630791"/>
              <a:ext cx="175962" cy="140379"/>
            </a:xfrm>
            <a:custGeom>
              <a:avLst/>
              <a:gdLst/>
              <a:ahLst/>
              <a:cxnLst/>
              <a:rect l="l" t="t" r="r" b="b"/>
              <a:pathLst>
                <a:path w="7126" h="5003" extrusionOk="0">
                  <a:moveTo>
                    <a:pt x="1516" y="0"/>
                  </a:moveTo>
                  <a:lnTo>
                    <a:pt x="0" y="1516"/>
                  </a:lnTo>
                  <a:lnTo>
                    <a:pt x="1819" y="3487"/>
                  </a:lnTo>
                  <a:lnTo>
                    <a:pt x="3487" y="1819"/>
                  </a:lnTo>
                  <a:lnTo>
                    <a:pt x="5154" y="3638"/>
                  </a:lnTo>
                  <a:lnTo>
                    <a:pt x="6215" y="5003"/>
                  </a:lnTo>
                  <a:lnTo>
                    <a:pt x="7125" y="4245"/>
                  </a:lnTo>
                  <a:lnTo>
                    <a:pt x="7125" y="1819"/>
                  </a:lnTo>
                  <a:lnTo>
                    <a:pt x="667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p7"/>
            <p:cNvSpPr/>
            <p:nvPr/>
          </p:nvSpPr>
          <p:spPr>
            <a:xfrm>
              <a:off x="4387644" y="2256485"/>
              <a:ext cx="389333" cy="438140"/>
            </a:xfrm>
            <a:custGeom>
              <a:avLst/>
              <a:gdLst/>
              <a:ahLst/>
              <a:cxnLst/>
              <a:rect l="l" t="t" r="r" b="b"/>
              <a:pathLst>
                <a:path w="15767" h="15615" extrusionOk="0">
                  <a:moveTo>
                    <a:pt x="4852" y="0"/>
                  </a:moveTo>
                  <a:lnTo>
                    <a:pt x="5458" y="9399"/>
                  </a:lnTo>
                  <a:lnTo>
                    <a:pt x="1" y="9399"/>
                  </a:lnTo>
                  <a:lnTo>
                    <a:pt x="1" y="10611"/>
                  </a:lnTo>
                  <a:lnTo>
                    <a:pt x="1214" y="13340"/>
                  </a:lnTo>
                  <a:lnTo>
                    <a:pt x="3184" y="13340"/>
                  </a:lnTo>
                  <a:lnTo>
                    <a:pt x="3639" y="15159"/>
                  </a:lnTo>
                  <a:lnTo>
                    <a:pt x="6216" y="15614"/>
                  </a:lnTo>
                  <a:lnTo>
                    <a:pt x="6216" y="13037"/>
                  </a:lnTo>
                  <a:lnTo>
                    <a:pt x="15766" y="9247"/>
                  </a:lnTo>
                  <a:lnTo>
                    <a:pt x="15766" y="5912"/>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p7"/>
            <p:cNvSpPr/>
            <p:nvPr/>
          </p:nvSpPr>
          <p:spPr>
            <a:xfrm>
              <a:off x="5188707" y="3243288"/>
              <a:ext cx="277030" cy="280757"/>
            </a:xfrm>
            <a:custGeom>
              <a:avLst/>
              <a:gdLst/>
              <a:ahLst/>
              <a:cxnLst/>
              <a:rect l="l" t="t" r="r" b="b"/>
              <a:pathLst>
                <a:path w="11219" h="10006" extrusionOk="0">
                  <a:moveTo>
                    <a:pt x="10460" y="0"/>
                  </a:moveTo>
                  <a:lnTo>
                    <a:pt x="7277" y="455"/>
                  </a:lnTo>
                  <a:lnTo>
                    <a:pt x="6670" y="3032"/>
                  </a:lnTo>
                  <a:lnTo>
                    <a:pt x="8641" y="3942"/>
                  </a:lnTo>
                  <a:lnTo>
                    <a:pt x="7883" y="5306"/>
                  </a:lnTo>
                  <a:lnTo>
                    <a:pt x="2123" y="2426"/>
                  </a:lnTo>
                  <a:lnTo>
                    <a:pt x="2274" y="5306"/>
                  </a:lnTo>
                  <a:lnTo>
                    <a:pt x="0" y="5306"/>
                  </a:lnTo>
                  <a:lnTo>
                    <a:pt x="0" y="7731"/>
                  </a:lnTo>
                  <a:lnTo>
                    <a:pt x="1820" y="10005"/>
                  </a:lnTo>
                  <a:lnTo>
                    <a:pt x="5306" y="10005"/>
                  </a:lnTo>
                  <a:lnTo>
                    <a:pt x="11218" y="5912"/>
                  </a:lnTo>
                  <a:lnTo>
                    <a:pt x="11218" y="1061"/>
                  </a:lnTo>
                  <a:lnTo>
                    <a:pt x="1046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p7"/>
            <p:cNvSpPr/>
            <p:nvPr/>
          </p:nvSpPr>
          <p:spPr>
            <a:xfrm>
              <a:off x="5155026" y="3553788"/>
              <a:ext cx="202161" cy="238220"/>
            </a:xfrm>
            <a:custGeom>
              <a:avLst/>
              <a:gdLst/>
              <a:ahLst/>
              <a:cxnLst/>
              <a:rect l="l" t="t" r="r" b="b"/>
              <a:pathLst>
                <a:path w="8187" h="8490" extrusionOk="0">
                  <a:moveTo>
                    <a:pt x="0" y="0"/>
                  </a:moveTo>
                  <a:lnTo>
                    <a:pt x="0" y="6670"/>
                  </a:lnTo>
                  <a:lnTo>
                    <a:pt x="1668" y="8490"/>
                  </a:lnTo>
                  <a:lnTo>
                    <a:pt x="8186" y="4093"/>
                  </a:lnTo>
                  <a:lnTo>
                    <a:pt x="530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3;p7"/>
            <p:cNvSpPr/>
            <p:nvPr/>
          </p:nvSpPr>
          <p:spPr>
            <a:xfrm>
              <a:off x="4541135" y="2562720"/>
              <a:ext cx="202161" cy="144644"/>
            </a:xfrm>
            <a:custGeom>
              <a:avLst/>
              <a:gdLst/>
              <a:ahLst/>
              <a:cxnLst/>
              <a:rect l="l" t="t" r="r" b="b"/>
              <a:pathLst>
                <a:path w="8187" h="5155" extrusionOk="0">
                  <a:moveTo>
                    <a:pt x="5306" y="1"/>
                  </a:moveTo>
                  <a:lnTo>
                    <a:pt x="0" y="2123"/>
                  </a:lnTo>
                  <a:lnTo>
                    <a:pt x="0" y="4700"/>
                  </a:lnTo>
                  <a:lnTo>
                    <a:pt x="2426" y="5155"/>
                  </a:lnTo>
                  <a:lnTo>
                    <a:pt x="2426" y="3790"/>
                  </a:lnTo>
                  <a:lnTo>
                    <a:pt x="5154" y="3790"/>
                  </a:lnTo>
                  <a:lnTo>
                    <a:pt x="8186" y="2729"/>
                  </a:lnTo>
                  <a:lnTo>
                    <a:pt x="530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4;p7"/>
            <p:cNvSpPr/>
            <p:nvPr/>
          </p:nvSpPr>
          <p:spPr>
            <a:xfrm>
              <a:off x="5465712" y="3273059"/>
              <a:ext cx="63658" cy="229718"/>
            </a:xfrm>
            <a:custGeom>
              <a:avLst/>
              <a:gdLst/>
              <a:ahLst/>
              <a:cxnLst/>
              <a:rect l="l" t="t" r="r" b="b"/>
              <a:pathLst>
                <a:path w="2578" h="8187" extrusionOk="0">
                  <a:moveTo>
                    <a:pt x="0" y="0"/>
                  </a:moveTo>
                  <a:lnTo>
                    <a:pt x="0" y="4851"/>
                  </a:lnTo>
                  <a:lnTo>
                    <a:pt x="1365" y="5912"/>
                  </a:lnTo>
                  <a:lnTo>
                    <a:pt x="1365" y="8186"/>
                  </a:lnTo>
                  <a:lnTo>
                    <a:pt x="2577" y="7125"/>
                  </a:lnTo>
                  <a:lnTo>
                    <a:pt x="2577" y="5155"/>
                  </a:lnTo>
                  <a:lnTo>
                    <a:pt x="1213" y="4245"/>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p7"/>
            <p:cNvSpPr/>
            <p:nvPr/>
          </p:nvSpPr>
          <p:spPr>
            <a:xfrm>
              <a:off x="5465712" y="2558483"/>
              <a:ext cx="359356" cy="310528"/>
            </a:xfrm>
            <a:custGeom>
              <a:avLst/>
              <a:gdLst/>
              <a:ahLst/>
              <a:cxnLst/>
              <a:rect l="l" t="t" r="r" b="b"/>
              <a:pathLst>
                <a:path w="14553" h="11067" extrusionOk="0">
                  <a:moveTo>
                    <a:pt x="2880" y="0"/>
                  </a:moveTo>
                  <a:lnTo>
                    <a:pt x="0" y="6973"/>
                  </a:lnTo>
                  <a:lnTo>
                    <a:pt x="3942" y="11066"/>
                  </a:lnTo>
                  <a:lnTo>
                    <a:pt x="9702" y="11066"/>
                  </a:lnTo>
                  <a:lnTo>
                    <a:pt x="14553" y="7125"/>
                  </a:lnTo>
                  <a:lnTo>
                    <a:pt x="10157" y="5609"/>
                  </a:lnTo>
                  <a:lnTo>
                    <a:pt x="8035" y="3184"/>
                  </a:lnTo>
                  <a:lnTo>
                    <a:pt x="8641" y="2729"/>
                  </a:lnTo>
                  <a:lnTo>
                    <a:pt x="697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6;p7"/>
            <p:cNvSpPr/>
            <p:nvPr/>
          </p:nvSpPr>
          <p:spPr>
            <a:xfrm>
              <a:off x="5387090" y="2860481"/>
              <a:ext cx="131045" cy="148880"/>
            </a:xfrm>
            <a:custGeom>
              <a:avLst/>
              <a:gdLst/>
              <a:ahLst/>
              <a:cxnLst/>
              <a:rect l="l" t="t" r="r" b="b"/>
              <a:pathLst>
                <a:path w="5307" h="5306" extrusionOk="0">
                  <a:moveTo>
                    <a:pt x="4700" y="0"/>
                  </a:moveTo>
                  <a:lnTo>
                    <a:pt x="1214" y="455"/>
                  </a:lnTo>
                  <a:lnTo>
                    <a:pt x="1" y="5306"/>
                  </a:lnTo>
                  <a:lnTo>
                    <a:pt x="2426" y="5306"/>
                  </a:lnTo>
                  <a:lnTo>
                    <a:pt x="3184" y="4093"/>
                  </a:lnTo>
                  <a:lnTo>
                    <a:pt x="5003" y="4093"/>
                  </a:lnTo>
                  <a:lnTo>
                    <a:pt x="5306" y="2122"/>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7;p7"/>
            <p:cNvSpPr/>
            <p:nvPr/>
          </p:nvSpPr>
          <p:spPr>
            <a:xfrm>
              <a:off x="4672131" y="2303259"/>
              <a:ext cx="385580" cy="336061"/>
            </a:xfrm>
            <a:custGeom>
              <a:avLst/>
              <a:gdLst/>
              <a:ahLst/>
              <a:cxnLst/>
              <a:rect l="l" t="t" r="r" b="b"/>
              <a:pathLst>
                <a:path w="15615" h="11977" extrusionOk="0">
                  <a:moveTo>
                    <a:pt x="10612" y="1"/>
                  </a:moveTo>
                  <a:lnTo>
                    <a:pt x="4245" y="4245"/>
                  </a:lnTo>
                  <a:lnTo>
                    <a:pt x="4245" y="7580"/>
                  </a:lnTo>
                  <a:lnTo>
                    <a:pt x="1" y="9248"/>
                  </a:lnTo>
                  <a:lnTo>
                    <a:pt x="2881" y="11976"/>
                  </a:lnTo>
                  <a:lnTo>
                    <a:pt x="3639" y="11673"/>
                  </a:lnTo>
                  <a:lnTo>
                    <a:pt x="3942" y="10309"/>
                  </a:lnTo>
                  <a:lnTo>
                    <a:pt x="13492" y="10309"/>
                  </a:lnTo>
                  <a:lnTo>
                    <a:pt x="15615" y="5913"/>
                  </a:lnTo>
                  <a:lnTo>
                    <a:pt x="1470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p7"/>
            <p:cNvSpPr/>
            <p:nvPr/>
          </p:nvSpPr>
          <p:spPr>
            <a:xfrm>
              <a:off x="4279094" y="2150142"/>
              <a:ext cx="190926" cy="199948"/>
            </a:xfrm>
            <a:custGeom>
              <a:avLst/>
              <a:gdLst/>
              <a:ahLst/>
              <a:cxnLst/>
              <a:rect l="l" t="t" r="r" b="b"/>
              <a:pathLst>
                <a:path w="7732" h="7126" extrusionOk="0">
                  <a:moveTo>
                    <a:pt x="4397" y="0"/>
                  </a:moveTo>
                  <a:lnTo>
                    <a:pt x="1" y="5761"/>
                  </a:lnTo>
                  <a:lnTo>
                    <a:pt x="1" y="7125"/>
                  </a:lnTo>
                  <a:lnTo>
                    <a:pt x="3639" y="7125"/>
                  </a:lnTo>
                  <a:lnTo>
                    <a:pt x="4700" y="5458"/>
                  </a:lnTo>
                  <a:lnTo>
                    <a:pt x="4700" y="2123"/>
                  </a:lnTo>
                  <a:lnTo>
                    <a:pt x="7732" y="2123"/>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9;p7"/>
            <p:cNvSpPr/>
            <p:nvPr/>
          </p:nvSpPr>
          <p:spPr>
            <a:xfrm>
              <a:off x="4267859" y="2460642"/>
              <a:ext cx="149763" cy="170177"/>
            </a:xfrm>
            <a:custGeom>
              <a:avLst/>
              <a:gdLst/>
              <a:ahLst/>
              <a:cxnLst/>
              <a:rect l="l" t="t" r="r" b="b"/>
              <a:pathLst>
                <a:path w="6065" h="6065" extrusionOk="0">
                  <a:moveTo>
                    <a:pt x="304" y="0"/>
                  </a:moveTo>
                  <a:lnTo>
                    <a:pt x="152" y="3790"/>
                  </a:lnTo>
                  <a:lnTo>
                    <a:pt x="3033" y="4700"/>
                  </a:lnTo>
                  <a:lnTo>
                    <a:pt x="152" y="4700"/>
                  </a:lnTo>
                  <a:lnTo>
                    <a:pt x="1" y="6064"/>
                  </a:lnTo>
                  <a:lnTo>
                    <a:pt x="6065" y="6064"/>
                  </a:lnTo>
                  <a:lnTo>
                    <a:pt x="4852" y="3335"/>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0;p7"/>
            <p:cNvSpPr/>
            <p:nvPr/>
          </p:nvSpPr>
          <p:spPr>
            <a:xfrm>
              <a:off x="4271612" y="2566985"/>
              <a:ext cx="71140" cy="25534"/>
            </a:xfrm>
            <a:custGeom>
              <a:avLst/>
              <a:gdLst/>
              <a:ahLst/>
              <a:cxnLst/>
              <a:rect l="l" t="t" r="r" b="b"/>
              <a:pathLst>
                <a:path w="2881" h="910" extrusionOk="0">
                  <a:moveTo>
                    <a:pt x="0" y="0"/>
                  </a:moveTo>
                  <a:lnTo>
                    <a:pt x="0" y="910"/>
                  </a:lnTo>
                  <a:lnTo>
                    <a:pt x="2881" y="910"/>
                  </a:lnTo>
                  <a:lnTo>
                    <a:pt x="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1;p7"/>
            <p:cNvSpPr/>
            <p:nvPr/>
          </p:nvSpPr>
          <p:spPr>
            <a:xfrm>
              <a:off x="5005288" y="2303259"/>
              <a:ext cx="243324" cy="450906"/>
            </a:xfrm>
            <a:custGeom>
              <a:avLst/>
              <a:gdLst/>
              <a:ahLst/>
              <a:cxnLst/>
              <a:rect l="l" t="t" r="r" b="b"/>
              <a:pathLst>
                <a:path w="9854" h="16070" extrusionOk="0">
                  <a:moveTo>
                    <a:pt x="1213" y="1"/>
                  </a:moveTo>
                  <a:lnTo>
                    <a:pt x="2123" y="5913"/>
                  </a:lnTo>
                  <a:lnTo>
                    <a:pt x="0" y="10309"/>
                  </a:lnTo>
                  <a:lnTo>
                    <a:pt x="1820" y="13947"/>
                  </a:lnTo>
                  <a:lnTo>
                    <a:pt x="304" y="13947"/>
                  </a:lnTo>
                  <a:lnTo>
                    <a:pt x="1062" y="16069"/>
                  </a:lnTo>
                  <a:lnTo>
                    <a:pt x="8186" y="12734"/>
                  </a:lnTo>
                  <a:lnTo>
                    <a:pt x="8186" y="9096"/>
                  </a:lnTo>
                  <a:lnTo>
                    <a:pt x="9702" y="7580"/>
                  </a:lnTo>
                  <a:lnTo>
                    <a:pt x="9854" y="3942"/>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p7"/>
            <p:cNvSpPr/>
            <p:nvPr/>
          </p:nvSpPr>
          <p:spPr>
            <a:xfrm>
              <a:off x="4892985" y="2001262"/>
              <a:ext cx="370616" cy="416871"/>
            </a:xfrm>
            <a:custGeom>
              <a:avLst/>
              <a:gdLst/>
              <a:ahLst/>
              <a:cxnLst/>
              <a:rect l="l" t="t" r="r" b="b"/>
              <a:pathLst>
                <a:path w="15009" h="14857" extrusionOk="0">
                  <a:moveTo>
                    <a:pt x="2578" y="1"/>
                  </a:moveTo>
                  <a:lnTo>
                    <a:pt x="1" y="2729"/>
                  </a:lnTo>
                  <a:lnTo>
                    <a:pt x="1668" y="10764"/>
                  </a:lnTo>
                  <a:lnTo>
                    <a:pt x="8187" y="10764"/>
                  </a:lnTo>
                  <a:lnTo>
                    <a:pt x="14402" y="14857"/>
                  </a:lnTo>
                  <a:lnTo>
                    <a:pt x="15008" y="1213"/>
                  </a:lnTo>
                  <a:lnTo>
                    <a:pt x="11370" y="759"/>
                  </a:lnTo>
                  <a:lnTo>
                    <a:pt x="10006" y="2881"/>
                  </a:lnTo>
                  <a:lnTo>
                    <a:pt x="6671" y="2274"/>
                  </a:lnTo>
                  <a:lnTo>
                    <a:pt x="545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3;p7"/>
            <p:cNvSpPr/>
            <p:nvPr/>
          </p:nvSpPr>
          <p:spPr>
            <a:xfrm>
              <a:off x="4387644" y="1941721"/>
              <a:ext cx="265795" cy="208449"/>
            </a:xfrm>
            <a:custGeom>
              <a:avLst/>
              <a:gdLst/>
              <a:ahLst/>
              <a:cxnLst/>
              <a:rect l="l" t="t" r="r" b="b"/>
              <a:pathLst>
                <a:path w="10764" h="7429" extrusionOk="0">
                  <a:moveTo>
                    <a:pt x="10764" y="0"/>
                  </a:moveTo>
                  <a:lnTo>
                    <a:pt x="5307" y="607"/>
                  </a:lnTo>
                  <a:lnTo>
                    <a:pt x="1" y="7428"/>
                  </a:lnTo>
                  <a:lnTo>
                    <a:pt x="3336" y="7428"/>
                  </a:lnTo>
                  <a:lnTo>
                    <a:pt x="3336" y="6974"/>
                  </a:lnTo>
                  <a:lnTo>
                    <a:pt x="10764" y="2881"/>
                  </a:lnTo>
                  <a:lnTo>
                    <a:pt x="107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4;p7"/>
            <p:cNvSpPr/>
            <p:nvPr/>
          </p:nvSpPr>
          <p:spPr>
            <a:xfrm>
              <a:off x="4469995" y="1890682"/>
              <a:ext cx="464202" cy="531716"/>
            </a:xfrm>
            <a:custGeom>
              <a:avLst/>
              <a:gdLst/>
              <a:ahLst/>
              <a:cxnLst/>
              <a:rect l="l" t="t" r="r" b="b"/>
              <a:pathLst>
                <a:path w="18799" h="18950" extrusionOk="0">
                  <a:moveTo>
                    <a:pt x="12280" y="0"/>
                  </a:moveTo>
                  <a:lnTo>
                    <a:pt x="7429" y="1819"/>
                  </a:lnTo>
                  <a:lnTo>
                    <a:pt x="7429" y="4700"/>
                  </a:lnTo>
                  <a:lnTo>
                    <a:pt x="1" y="8793"/>
                  </a:lnTo>
                  <a:lnTo>
                    <a:pt x="1" y="9854"/>
                  </a:lnTo>
                  <a:lnTo>
                    <a:pt x="12431" y="18949"/>
                  </a:lnTo>
                  <a:lnTo>
                    <a:pt x="18798" y="14705"/>
                  </a:lnTo>
                  <a:lnTo>
                    <a:pt x="15766" y="152"/>
                  </a:lnTo>
                  <a:lnTo>
                    <a:pt x="1228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5;p7"/>
            <p:cNvSpPr/>
            <p:nvPr/>
          </p:nvSpPr>
          <p:spPr>
            <a:xfrm>
              <a:off x="4859304" y="1894918"/>
              <a:ext cx="97339" cy="182944"/>
            </a:xfrm>
            <a:custGeom>
              <a:avLst/>
              <a:gdLst/>
              <a:ahLst/>
              <a:cxnLst/>
              <a:rect l="l" t="t" r="r" b="b"/>
              <a:pathLst>
                <a:path w="3942" h="6520" extrusionOk="0">
                  <a:moveTo>
                    <a:pt x="0" y="1"/>
                  </a:moveTo>
                  <a:lnTo>
                    <a:pt x="1365" y="6519"/>
                  </a:lnTo>
                  <a:lnTo>
                    <a:pt x="3942" y="3791"/>
                  </a:lnTo>
                  <a:lnTo>
                    <a:pt x="3032" y="363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6;p7"/>
            <p:cNvSpPr/>
            <p:nvPr/>
          </p:nvSpPr>
          <p:spPr>
            <a:xfrm>
              <a:off x="5271058" y="3455947"/>
              <a:ext cx="194679" cy="212714"/>
            </a:xfrm>
            <a:custGeom>
              <a:avLst/>
              <a:gdLst/>
              <a:ahLst/>
              <a:cxnLst/>
              <a:rect l="l" t="t" r="r" b="b"/>
              <a:pathLst>
                <a:path w="7884" h="7581" extrusionOk="0">
                  <a:moveTo>
                    <a:pt x="5458" y="1"/>
                  </a:moveTo>
                  <a:lnTo>
                    <a:pt x="1971" y="2426"/>
                  </a:lnTo>
                  <a:lnTo>
                    <a:pt x="0" y="2426"/>
                  </a:lnTo>
                  <a:lnTo>
                    <a:pt x="3487" y="7580"/>
                  </a:lnTo>
                  <a:lnTo>
                    <a:pt x="6367" y="7580"/>
                  </a:lnTo>
                  <a:lnTo>
                    <a:pt x="7883" y="3942"/>
                  </a:lnTo>
                  <a:lnTo>
                    <a:pt x="7883" y="1668"/>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7;p7"/>
            <p:cNvSpPr/>
            <p:nvPr/>
          </p:nvSpPr>
          <p:spPr>
            <a:xfrm>
              <a:off x="5312221" y="3855786"/>
              <a:ext cx="56176" cy="55332"/>
            </a:xfrm>
            <a:custGeom>
              <a:avLst/>
              <a:gdLst/>
              <a:ahLst/>
              <a:cxnLst/>
              <a:rect l="l" t="t" r="r" b="b"/>
              <a:pathLst>
                <a:path w="2275" h="1972" extrusionOk="0">
                  <a:moveTo>
                    <a:pt x="1062" y="0"/>
                  </a:moveTo>
                  <a:lnTo>
                    <a:pt x="1" y="607"/>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8;p7"/>
            <p:cNvSpPr/>
            <p:nvPr/>
          </p:nvSpPr>
          <p:spPr>
            <a:xfrm>
              <a:off x="5402078" y="3770711"/>
              <a:ext cx="26224" cy="46830"/>
            </a:xfrm>
            <a:custGeom>
              <a:avLst/>
              <a:gdLst/>
              <a:ahLst/>
              <a:cxnLst/>
              <a:rect l="l" t="t" r="r" b="b"/>
              <a:pathLst>
                <a:path w="1062" h="1669" extrusionOk="0">
                  <a:moveTo>
                    <a:pt x="0" y="1"/>
                  </a:moveTo>
                  <a:lnTo>
                    <a:pt x="0" y="910"/>
                  </a:lnTo>
                  <a:lnTo>
                    <a:pt x="1061"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p7"/>
            <p:cNvSpPr/>
            <p:nvPr/>
          </p:nvSpPr>
          <p:spPr>
            <a:xfrm>
              <a:off x="5252341" y="2035297"/>
              <a:ext cx="277030" cy="289259"/>
            </a:xfrm>
            <a:custGeom>
              <a:avLst/>
              <a:gdLst/>
              <a:ahLst/>
              <a:cxnLst/>
              <a:rect l="l" t="t" r="r" b="b"/>
              <a:pathLst>
                <a:path w="11219" h="10309" extrusionOk="0">
                  <a:moveTo>
                    <a:pt x="455" y="0"/>
                  </a:moveTo>
                  <a:lnTo>
                    <a:pt x="0" y="10309"/>
                  </a:lnTo>
                  <a:lnTo>
                    <a:pt x="9399" y="10309"/>
                  </a:lnTo>
                  <a:lnTo>
                    <a:pt x="11218" y="9247"/>
                  </a:lnTo>
                  <a:lnTo>
                    <a:pt x="7277" y="2577"/>
                  </a:lnTo>
                  <a:lnTo>
                    <a:pt x="9399" y="4245"/>
                  </a:lnTo>
                  <a:lnTo>
                    <a:pt x="10006" y="2881"/>
                  </a:lnTo>
                  <a:lnTo>
                    <a:pt x="8944" y="1061"/>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0;p7"/>
            <p:cNvSpPr/>
            <p:nvPr/>
          </p:nvSpPr>
          <p:spPr>
            <a:xfrm>
              <a:off x="5207424" y="2294758"/>
              <a:ext cx="385580" cy="578490"/>
            </a:xfrm>
            <a:custGeom>
              <a:avLst/>
              <a:gdLst/>
              <a:ahLst/>
              <a:cxnLst/>
              <a:rect l="l" t="t" r="r" b="b"/>
              <a:pathLst>
                <a:path w="15615" h="20617" extrusionOk="0">
                  <a:moveTo>
                    <a:pt x="13037" y="0"/>
                  </a:moveTo>
                  <a:lnTo>
                    <a:pt x="11218" y="1062"/>
                  </a:lnTo>
                  <a:lnTo>
                    <a:pt x="1819" y="1062"/>
                  </a:lnTo>
                  <a:lnTo>
                    <a:pt x="1516" y="7883"/>
                  </a:lnTo>
                  <a:lnTo>
                    <a:pt x="0" y="9399"/>
                  </a:lnTo>
                  <a:lnTo>
                    <a:pt x="0" y="13037"/>
                  </a:lnTo>
                  <a:lnTo>
                    <a:pt x="5458" y="19556"/>
                  </a:lnTo>
                  <a:lnTo>
                    <a:pt x="8490" y="20617"/>
                  </a:lnTo>
                  <a:lnTo>
                    <a:pt x="13795" y="19859"/>
                  </a:lnTo>
                  <a:lnTo>
                    <a:pt x="10460" y="16372"/>
                  </a:lnTo>
                  <a:lnTo>
                    <a:pt x="13340" y="9399"/>
                  </a:lnTo>
                  <a:lnTo>
                    <a:pt x="15614" y="4245"/>
                  </a:lnTo>
                  <a:lnTo>
                    <a:pt x="1303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p7"/>
            <p:cNvSpPr/>
            <p:nvPr/>
          </p:nvSpPr>
          <p:spPr>
            <a:xfrm>
              <a:off x="4982818" y="2843449"/>
              <a:ext cx="464202" cy="548720"/>
            </a:xfrm>
            <a:custGeom>
              <a:avLst/>
              <a:gdLst/>
              <a:ahLst/>
              <a:cxnLst/>
              <a:rect l="l" t="t" r="r" b="b"/>
              <a:pathLst>
                <a:path w="18799" h="19556" extrusionOk="0">
                  <a:moveTo>
                    <a:pt x="14554" y="1"/>
                  </a:moveTo>
                  <a:lnTo>
                    <a:pt x="6216" y="152"/>
                  </a:lnTo>
                  <a:lnTo>
                    <a:pt x="5458" y="5458"/>
                  </a:lnTo>
                  <a:lnTo>
                    <a:pt x="2730" y="10157"/>
                  </a:lnTo>
                  <a:lnTo>
                    <a:pt x="1" y="11522"/>
                  </a:lnTo>
                  <a:lnTo>
                    <a:pt x="607" y="12280"/>
                  </a:lnTo>
                  <a:lnTo>
                    <a:pt x="3791" y="12280"/>
                  </a:lnTo>
                  <a:lnTo>
                    <a:pt x="4245" y="14099"/>
                  </a:lnTo>
                  <a:lnTo>
                    <a:pt x="6368" y="13947"/>
                  </a:lnTo>
                  <a:lnTo>
                    <a:pt x="6671" y="12583"/>
                  </a:lnTo>
                  <a:lnTo>
                    <a:pt x="8642" y="12583"/>
                  </a:lnTo>
                  <a:lnTo>
                    <a:pt x="8642" y="15766"/>
                  </a:lnTo>
                  <a:lnTo>
                    <a:pt x="16221" y="19556"/>
                  </a:lnTo>
                  <a:lnTo>
                    <a:pt x="16979" y="18192"/>
                  </a:lnTo>
                  <a:lnTo>
                    <a:pt x="15008" y="17282"/>
                  </a:lnTo>
                  <a:lnTo>
                    <a:pt x="15615" y="14705"/>
                  </a:lnTo>
                  <a:lnTo>
                    <a:pt x="18798" y="14250"/>
                  </a:lnTo>
                  <a:lnTo>
                    <a:pt x="15615" y="9703"/>
                  </a:lnTo>
                  <a:lnTo>
                    <a:pt x="17586" y="1062"/>
                  </a:lnTo>
                  <a:lnTo>
                    <a:pt x="145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p7"/>
            <p:cNvSpPr/>
            <p:nvPr/>
          </p:nvSpPr>
          <p:spPr>
            <a:xfrm>
              <a:off x="5016523" y="2660561"/>
              <a:ext cx="325675" cy="238220"/>
            </a:xfrm>
            <a:custGeom>
              <a:avLst/>
              <a:gdLst/>
              <a:ahLst/>
              <a:cxnLst/>
              <a:rect l="l" t="t" r="r" b="b"/>
              <a:pathLst>
                <a:path w="13189" h="8490" extrusionOk="0">
                  <a:moveTo>
                    <a:pt x="7731" y="0"/>
                  </a:moveTo>
                  <a:lnTo>
                    <a:pt x="607" y="3335"/>
                  </a:lnTo>
                  <a:lnTo>
                    <a:pt x="0" y="5912"/>
                  </a:lnTo>
                  <a:lnTo>
                    <a:pt x="1819" y="8489"/>
                  </a:lnTo>
                  <a:lnTo>
                    <a:pt x="4548" y="8489"/>
                  </a:lnTo>
                  <a:lnTo>
                    <a:pt x="4851" y="6670"/>
                  </a:lnTo>
                  <a:lnTo>
                    <a:pt x="13189" y="6519"/>
                  </a:lnTo>
                  <a:lnTo>
                    <a:pt x="773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p7"/>
            <p:cNvSpPr/>
            <p:nvPr/>
          </p:nvSpPr>
          <p:spPr>
            <a:xfrm>
              <a:off x="4698330" y="2630791"/>
              <a:ext cx="63658" cy="174414"/>
            </a:xfrm>
            <a:custGeom>
              <a:avLst/>
              <a:gdLst/>
              <a:ahLst/>
              <a:cxnLst/>
              <a:rect l="l" t="t" r="r" b="b"/>
              <a:pathLst>
                <a:path w="2578" h="6216" extrusionOk="0">
                  <a:moveTo>
                    <a:pt x="2578" y="0"/>
                  </a:moveTo>
                  <a:lnTo>
                    <a:pt x="1" y="910"/>
                  </a:lnTo>
                  <a:lnTo>
                    <a:pt x="910" y="6215"/>
                  </a:lnTo>
                  <a:lnTo>
                    <a:pt x="1365" y="6064"/>
                  </a:lnTo>
                  <a:lnTo>
                    <a:pt x="257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4;p7"/>
            <p:cNvSpPr/>
            <p:nvPr/>
          </p:nvSpPr>
          <p:spPr>
            <a:xfrm>
              <a:off x="4668403" y="2656296"/>
              <a:ext cx="52423" cy="157410"/>
            </a:xfrm>
            <a:custGeom>
              <a:avLst/>
              <a:gdLst/>
              <a:ahLst/>
              <a:cxnLst/>
              <a:rect l="l" t="t" r="r" b="b"/>
              <a:pathLst>
                <a:path w="2123" h="5610" extrusionOk="0">
                  <a:moveTo>
                    <a:pt x="1213" y="1"/>
                  </a:moveTo>
                  <a:lnTo>
                    <a:pt x="0" y="455"/>
                  </a:lnTo>
                  <a:lnTo>
                    <a:pt x="758" y="5610"/>
                  </a:lnTo>
                  <a:lnTo>
                    <a:pt x="2122" y="5306"/>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5;p7"/>
            <p:cNvSpPr/>
            <p:nvPr/>
          </p:nvSpPr>
          <p:spPr>
            <a:xfrm>
              <a:off x="4267859" y="2630791"/>
              <a:ext cx="71165" cy="42565"/>
            </a:xfrm>
            <a:custGeom>
              <a:avLst/>
              <a:gdLst/>
              <a:ahLst/>
              <a:cxnLst/>
              <a:rect l="l" t="t" r="r" b="b"/>
              <a:pathLst>
                <a:path w="2882" h="1517" extrusionOk="0">
                  <a:moveTo>
                    <a:pt x="1" y="0"/>
                  </a:moveTo>
                  <a:lnTo>
                    <a:pt x="1365" y="1516"/>
                  </a:lnTo>
                  <a:lnTo>
                    <a:pt x="288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6;p7"/>
            <p:cNvSpPr/>
            <p:nvPr/>
          </p:nvSpPr>
          <p:spPr>
            <a:xfrm>
              <a:off x="1497882" y="942151"/>
              <a:ext cx="763628" cy="399839"/>
            </a:xfrm>
            <a:custGeom>
              <a:avLst/>
              <a:gdLst/>
              <a:ahLst/>
              <a:cxnLst/>
              <a:rect l="l" t="t" r="r" b="b"/>
              <a:pathLst>
                <a:path w="30925" h="14250" extrusionOk="0">
                  <a:moveTo>
                    <a:pt x="17130" y="0"/>
                  </a:moveTo>
                  <a:lnTo>
                    <a:pt x="12431" y="1971"/>
                  </a:lnTo>
                  <a:lnTo>
                    <a:pt x="12431" y="4093"/>
                  </a:lnTo>
                  <a:lnTo>
                    <a:pt x="7125" y="3942"/>
                  </a:lnTo>
                  <a:lnTo>
                    <a:pt x="6215" y="5306"/>
                  </a:lnTo>
                  <a:lnTo>
                    <a:pt x="6215" y="5306"/>
                  </a:lnTo>
                  <a:lnTo>
                    <a:pt x="10612" y="5154"/>
                  </a:lnTo>
                  <a:lnTo>
                    <a:pt x="10612" y="5154"/>
                  </a:lnTo>
                  <a:lnTo>
                    <a:pt x="4851" y="7428"/>
                  </a:lnTo>
                  <a:lnTo>
                    <a:pt x="2122" y="11067"/>
                  </a:lnTo>
                  <a:lnTo>
                    <a:pt x="4548" y="11067"/>
                  </a:lnTo>
                  <a:lnTo>
                    <a:pt x="0" y="14098"/>
                  </a:lnTo>
                  <a:lnTo>
                    <a:pt x="1668" y="14250"/>
                  </a:lnTo>
                  <a:lnTo>
                    <a:pt x="10308" y="10005"/>
                  </a:lnTo>
                  <a:lnTo>
                    <a:pt x="20465" y="9702"/>
                  </a:lnTo>
                  <a:lnTo>
                    <a:pt x="23497" y="12734"/>
                  </a:lnTo>
                  <a:lnTo>
                    <a:pt x="24558" y="11521"/>
                  </a:lnTo>
                  <a:lnTo>
                    <a:pt x="23648" y="10460"/>
                  </a:lnTo>
                  <a:lnTo>
                    <a:pt x="22436" y="10460"/>
                  </a:lnTo>
                  <a:lnTo>
                    <a:pt x="21375" y="9247"/>
                  </a:lnTo>
                  <a:lnTo>
                    <a:pt x="30925" y="910"/>
                  </a:lnTo>
                  <a:lnTo>
                    <a:pt x="2865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7;p7"/>
            <p:cNvSpPr/>
            <p:nvPr/>
          </p:nvSpPr>
          <p:spPr>
            <a:xfrm>
              <a:off x="2018186" y="1473839"/>
              <a:ext cx="56176" cy="59569"/>
            </a:xfrm>
            <a:custGeom>
              <a:avLst/>
              <a:gdLst/>
              <a:ahLst/>
              <a:cxnLst/>
              <a:rect l="l" t="t" r="r" b="b"/>
              <a:pathLst>
                <a:path w="2275" h="2123" extrusionOk="0">
                  <a:moveTo>
                    <a:pt x="758" y="0"/>
                  </a:moveTo>
                  <a:lnTo>
                    <a:pt x="0" y="607"/>
                  </a:lnTo>
                  <a:lnTo>
                    <a:pt x="1062" y="2123"/>
                  </a:lnTo>
                  <a:lnTo>
                    <a:pt x="2274" y="2123"/>
                  </a:lnTo>
                  <a:lnTo>
                    <a:pt x="2274" y="1365"/>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8;p7"/>
            <p:cNvSpPr/>
            <p:nvPr/>
          </p:nvSpPr>
          <p:spPr>
            <a:xfrm>
              <a:off x="3440622" y="1469574"/>
              <a:ext cx="142256" cy="97869"/>
            </a:xfrm>
            <a:custGeom>
              <a:avLst/>
              <a:gdLst/>
              <a:ahLst/>
              <a:cxnLst/>
              <a:rect l="l" t="t" r="r" b="b"/>
              <a:pathLst>
                <a:path w="5761" h="3488" extrusionOk="0">
                  <a:moveTo>
                    <a:pt x="3487" y="1"/>
                  </a:moveTo>
                  <a:lnTo>
                    <a:pt x="0" y="3487"/>
                  </a:lnTo>
                  <a:lnTo>
                    <a:pt x="5761" y="3487"/>
                  </a:lnTo>
                  <a:lnTo>
                    <a:pt x="4548" y="1668"/>
                  </a:lnTo>
                  <a:lnTo>
                    <a:pt x="3487" y="1365"/>
                  </a:lnTo>
                  <a:lnTo>
                    <a:pt x="348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9;p7"/>
            <p:cNvSpPr/>
            <p:nvPr/>
          </p:nvSpPr>
          <p:spPr>
            <a:xfrm>
              <a:off x="3201051" y="869843"/>
              <a:ext cx="389308" cy="297761"/>
            </a:xfrm>
            <a:custGeom>
              <a:avLst/>
              <a:gdLst/>
              <a:ahLst/>
              <a:cxnLst/>
              <a:rect l="l" t="t" r="r" b="b"/>
              <a:pathLst>
                <a:path w="15766" h="10612" extrusionOk="0">
                  <a:moveTo>
                    <a:pt x="2881" y="0"/>
                  </a:moveTo>
                  <a:lnTo>
                    <a:pt x="0" y="3032"/>
                  </a:lnTo>
                  <a:lnTo>
                    <a:pt x="6822" y="2577"/>
                  </a:lnTo>
                  <a:lnTo>
                    <a:pt x="11067" y="6367"/>
                  </a:lnTo>
                  <a:lnTo>
                    <a:pt x="8338" y="6367"/>
                  </a:lnTo>
                  <a:lnTo>
                    <a:pt x="6822" y="7428"/>
                  </a:lnTo>
                  <a:lnTo>
                    <a:pt x="3639" y="7428"/>
                  </a:lnTo>
                  <a:lnTo>
                    <a:pt x="3639" y="8338"/>
                  </a:lnTo>
                  <a:lnTo>
                    <a:pt x="6822" y="8338"/>
                  </a:lnTo>
                  <a:lnTo>
                    <a:pt x="9702" y="10612"/>
                  </a:lnTo>
                  <a:lnTo>
                    <a:pt x="10460" y="10309"/>
                  </a:lnTo>
                  <a:lnTo>
                    <a:pt x="9702" y="8944"/>
                  </a:lnTo>
                  <a:lnTo>
                    <a:pt x="11673" y="9854"/>
                  </a:lnTo>
                  <a:lnTo>
                    <a:pt x="12279" y="9551"/>
                  </a:lnTo>
                  <a:lnTo>
                    <a:pt x="12279" y="6670"/>
                  </a:lnTo>
                  <a:lnTo>
                    <a:pt x="14402" y="7428"/>
                  </a:lnTo>
                  <a:lnTo>
                    <a:pt x="15766" y="6670"/>
                  </a:lnTo>
                  <a:lnTo>
                    <a:pt x="15008" y="5306"/>
                  </a:lnTo>
                  <a:lnTo>
                    <a:pt x="13795" y="4851"/>
                  </a:lnTo>
                  <a:lnTo>
                    <a:pt x="13644" y="2881"/>
                  </a:lnTo>
                  <a:lnTo>
                    <a:pt x="6670" y="0"/>
                  </a:lnTo>
                  <a:lnTo>
                    <a:pt x="5609" y="0"/>
                  </a:lnTo>
                  <a:lnTo>
                    <a:pt x="3184" y="1971"/>
                  </a:lnTo>
                  <a:lnTo>
                    <a:pt x="3184" y="1971"/>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0;p7"/>
            <p:cNvSpPr/>
            <p:nvPr/>
          </p:nvSpPr>
          <p:spPr>
            <a:xfrm>
              <a:off x="2025668" y="920882"/>
              <a:ext cx="1545974" cy="765643"/>
            </a:xfrm>
            <a:custGeom>
              <a:avLst/>
              <a:gdLst/>
              <a:ahLst/>
              <a:cxnLst/>
              <a:rect l="l" t="t" r="r" b="b"/>
              <a:pathLst>
                <a:path w="62608" h="27287" extrusionOk="0">
                  <a:moveTo>
                    <a:pt x="44720" y="0"/>
                  </a:moveTo>
                  <a:lnTo>
                    <a:pt x="42295" y="1062"/>
                  </a:lnTo>
                  <a:lnTo>
                    <a:pt x="42901" y="2426"/>
                  </a:lnTo>
                  <a:lnTo>
                    <a:pt x="39566" y="3942"/>
                  </a:lnTo>
                  <a:lnTo>
                    <a:pt x="33957" y="2881"/>
                  </a:lnTo>
                  <a:lnTo>
                    <a:pt x="30925" y="4245"/>
                  </a:lnTo>
                  <a:lnTo>
                    <a:pt x="23497" y="1365"/>
                  </a:lnTo>
                  <a:lnTo>
                    <a:pt x="9551" y="1668"/>
                  </a:lnTo>
                  <a:lnTo>
                    <a:pt x="1" y="10005"/>
                  </a:lnTo>
                  <a:lnTo>
                    <a:pt x="1062" y="11218"/>
                  </a:lnTo>
                  <a:lnTo>
                    <a:pt x="2274" y="11218"/>
                  </a:lnTo>
                  <a:lnTo>
                    <a:pt x="3184" y="12279"/>
                  </a:lnTo>
                  <a:lnTo>
                    <a:pt x="2123" y="13492"/>
                  </a:lnTo>
                  <a:lnTo>
                    <a:pt x="910" y="18798"/>
                  </a:lnTo>
                  <a:lnTo>
                    <a:pt x="3032" y="20768"/>
                  </a:lnTo>
                  <a:lnTo>
                    <a:pt x="3032" y="21830"/>
                  </a:lnTo>
                  <a:lnTo>
                    <a:pt x="26529" y="21830"/>
                  </a:lnTo>
                  <a:lnTo>
                    <a:pt x="29258" y="23042"/>
                  </a:lnTo>
                  <a:lnTo>
                    <a:pt x="33957" y="22133"/>
                  </a:lnTo>
                  <a:lnTo>
                    <a:pt x="34563" y="24103"/>
                  </a:lnTo>
                  <a:lnTo>
                    <a:pt x="35473" y="24861"/>
                  </a:lnTo>
                  <a:lnTo>
                    <a:pt x="37141" y="24710"/>
                  </a:lnTo>
                  <a:lnTo>
                    <a:pt x="37747" y="26529"/>
                  </a:lnTo>
                  <a:lnTo>
                    <a:pt x="39718" y="26529"/>
                  </a:lnTo>
                  <a:lnTo>
                    <a:pt x="41082" y="25619"/>
                  </a:lnTo>
                  <a:lnTo>
                    <a:pt x="45630" y="25619"/>
                  </a:lnTo>
                  <a:lnTo>
                    <a:pt x="47600" y="23952"/>
                  </a:lnTo>
                  <a:lnTo>
                    <a:pt x="49419" y="23952"/>
                  </a:lnTo>
                  <a:lnTo>
                    <a:pt x="48661" y="25923"/>
                  </a:lnTo>
                  <a:lnTo>
                    <a:pt x="48661" y="25923"/>
                  </a:lnTo>
                  <a:lnTo>
                    <a:pt x="51845" y="25468"/>
                  </a:lnTo>
                  <a:lnTo>
                    <a:pt x="49874" y="26377"/>
                  </a:lnTo>
                  <a:lnTo>
                    <a:pt x="50026" y="27287"/>
                  </a:lnTo>
                  <a:lnTo>
                    <a:pt x="55635" y="25316"/>
                  </a:lnTo>
                  <a:lnTo>
                    <a:pt x="52906" y="25165"/>
                  </a:lnTo>
                  <a:lnTo>
                    <a:pt x="51542" y="23952"/>
                  </a:lnTo>
                  <a:lnTo>
                    <a:pt x="52906" y="21981"/>
                  </a:lnTo>
                  <a:lnTo>
                    <a:pt x="52300" y="21526"/>
                  </a:lnTo>
                  <a:lnTo>
                    <a:pt x="48358" y="23194"/>
                  </a:lnTo>
                  <a:lnTo>
                    <a:pt x="48358" y="22284"/>
                  </a:lnTo>
                  <a:lnTo>
                    <a:pt x="51996" y="20465"/>
                  </a:lnTo>
                  <a:lnTo>
                    <a:pt x="58060" y="20162"/>
                  </a:lnTo>
                  <a:lnTo>
                    <a:pt x="62608" y="17737"/>
                  </a:lnTo>
                  <a:lnTo>
                    <a:pt x="62608" y="16675"/>
                  </a:lnTo>
                  <a:lnTo>
                    <a:pt x="59273" y="16069"/>
                  </a:lnTo>
                  <a:lnTo>
                    <a:pt x="58970" y="10612"/>
                  </a:lnTo>
                  <a:lnTo>
                    <a:pt x="54574" y="12431"/>
                  </a:lnTo>
                  <a:lnTo>
                    <a:pt x="54725" y="9854"/>
                  </a:lnTo>
                  <a:lnTo>
                    <a:pt x="52603" y="8035"/>
                  </a:lnTo>
                  <a:lnTo>
                    <a:pt x="49723" y="8035"/>
                  </a:lnTo>
                  <a:lnTo>
                    <a:pt x="42143" y="19253"/>
                  </a:lnTo>
                  <a:lnTo>
                    <a:pt x="40172" y="19253"/>
                  </a:lnTo>
                  <a:lnTo>
                    <a:pt x="40324" y="15614"/>
                  </a:lnTo>
                  <a:lnTo>
                    <a:pt x="33654" y="11976"/>
                  </a:lnTo>
                  <a:lnTo>
                    <a:pt x="40324" y="7125"/>
                  </a:lnTo>
                  <a:lnTo>
                    <a:pt x="43962" y="6367"/>
                  </a:lnTo>
                  <a:lnTo>
                    <a:pt x="43204" y="5306"/>
                  </a:lnTo>
                  <a:lnTo>
                    <a:pt x="48965" y="4548"/>
                  </a:lnTo>
                  <a:lnTo>
                    <a:pt x="51390" y="2123"/>
                  </a:lnTo>
                  <a:lnTo>
                    <a:pt x="49116" y="1971"/>
                  </a:lnTo>
                  <a:lnTo>
                    <a:pt x="46084" y="3942"/>
                  </a:lnTo>
                  <a:lnTo>
                    <a:pt x="46084" y="3942"/>
                  </a:lnTo>
                  <a:lnTo>
                    <a:pt x="46388" y="2274"/>
                  </a:lnTo>
                  <a:lnTo>
                    <a:pt x="45023" y="2123"/>
                  </a:lnTo>
                  <a:lnTo>
                    <a:pt x="447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1;p7"/>
            <p:cNvSpPr/>
            <p:nvPr/>
          </p:nvSpPr>
          <p:spPr>
            <a:xfrm>
              <a:off x="3122429" y="1078265"/>
              <a:ext cx="97364" cy="51067"/>
            </a:xfrm>
            <a:custGeom>
              <a:avLst/>
              <a:gdLst/>
              <a:ahLst/>
              <a:cxnLst/>
              <a:rect l="l" t="t" r="r" b="b"/>
              <a:pathLst>
                <a:path w="3943" h="1820" extrusionOk="0">
                  <a:moveTo>
                    <a:pt x="1820" y="0"/>
                  </a:moveTo>
                  <a:lnTo>
                    <a:pt x="1" y="1516"/>
                  </a:lnTo>
                  <a:lnTo>
                    <a:pt x="3488" y="1819"/>
                  </a:lnTo>
                  <a:lnTo>
                    <a:pt x="3942" y="910"/>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2;p7"/>
            <p:cNvSpPr/>
            <p:nvPr/>
          </p:nvSpPr>
          <p:spPr>
            <a:xfrm>
              <a:off x="2995161" y="954918"/>
              <a:ext cx="56176" cy="46802"/>
            </a:xfrm>
            <a:custGeom>
              <a:avLst/>
              <a:gdLst/>
              <a:ahLst/>
              <a:cxnLst/>
              <a:rect l="l" t="t" r="r" b="b"/>
              <a:pathLst>
                <a:path w="2275" h="1668" extrusionOk="0">
                  <a:moveTo>
                    <a:pt x="1820" y="0"/>
                  </a:moveTo>
                  <a:lnTo>
                    <a:pt x="1" y="758"/>
                  </a:lnTo>
                  <a:lnTo>
                    <a:pt x="607" y="1668"/>
                  </a:lnTo>
                  <a:lnTo>
                    <a:pt x="2275" y="758"/>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3;p7"/>
            <p:cNvSpPr/>
            <p:nvPr/>
          </p:nvSpPr>
          <p:spPr>
            <a:xfrm>
              <a:off x="3025114" y="861341"/>
              <a:ext cx="97339" cy="63834"/>
            </a:xfrm>
            <a:custGeom>
              <a:avLst/>
              <a:gdLst/>
              <a:ahLst/>
              <a:cxnLst/>
              <a:rect l="l" t="t" r="r" b="b"/>
              <a:pathLst>
                <a:path w="3942" h="2275" extrusionOk="0">
                  <a:moveTo>
                    <a:pt x="3942" y="0"/>
                  </a:moveTo>
                  <a:lnTo>
                    <a:pt x="1" y="1213"/>
                  </a:lnTo>
                  <a:lnTo>
                    <a:pt x="1062" y="2274"/>
                  </a:lnTo>
                  <a:lnTo>
                    <a:pt x="3336" y="1516"/>
                  </a:lnTo>
                  <a:lnTo>
                    <a:pt x="39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4;p7"/>
            <p:cNvSpPr/>
            <p:nvPr/>
          </p:nvSpPr>
          <p:spPr>
            <a:xfrm>
              <a:off x="3133664" y="861341"/>
              <a:ext cx="86129" cy="46802"/>
            </a:xfrm>
            <a:custGeom>
              <a:avLst/>
              <a:gdLst/>
              <a:ahLst/>
              <a:cxnLst/>
              <a:rect l="l" t="t" r="r" b="b"/>
              <a:pathLst>
                <a:path w="3488" h="1668" extrusionOk="0">
                  <a:moveTo>
                    <a:pt x="2729" y="0"/>
                  </a:moveTo>
                  <a:lnTo>
                    <a:pt x="1" y="607"/>
                  </a:lnTo>
                  <a:lnTo>
                    <a:pt x="304" y="1668"/>
                  </a:lnTo>
                  <a:lnTo>
                    <a:pt x="3487" y="758"/>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5;p7"/>
            <p:cNvSpPr/>
            <p:nvPr/>
          </p:nvSpPr>
          <p:spPr>
            <a:xfrm>
              <a:off x="3245967" y="797535"/>
              <a:ext cx="209643" cy="55304"/>
            </a:xfrm>
            <a:custGeom>
              <a:avLst/>
              <a:gdLst/>
              <a:ahLst/>
              <a:cxnLst/>
              <a:rect l="l" t="t" r="r" b="b"/>
              <a:pathLst>
                <a:path w="8490" h="1971" extrusionOk="0">
                  <a:moveTo>
                    <a:pt x="1668" y="0"/>
                  </a:moveTo>
                  <a:lnTo>
                    <a:pt x="0" y="1365"/>
                  </a:lnTo>
                  <a:lnTo>
                    <a:pt x="6822" y="1971"/>
                  </a:lnTo>
                  <a:lnTo>
                    <a:pt x="8490" y="758"/>
                  </a:lnTo>
                  <a:lnTo>
                    <a:pt x="3487" y="758"/>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6;p7"/>
            <p:cNvSpPr/>
            <p:nvPr/>
          </p:nvSpPr>
          <p:spPr>
            <a:xfrm>
              <a:off x="3350764" y="657157"/>
              <a:ext cx="471684" cy="157410"/>
            </a:xfrm>
            <a:custGeom>
              <a:avLst/>
              <a:gdLst/>
              <a:ahLst/>
              <a:cxnLst/>
              <a:rect l="l" t="t" r="r" b="b"/>
              <a:pathLst>
                <a:path w="19102" h="5610" extrusionOk="0">
                  <a:moveTo>
                    <a:pt x="19102" y="1"/>
                  </a:moveTo>
                  <a:lnTo>
                    <a:pt x="5155" y="1062"/>
                  </a:lnTo>
                  <a:lnTo>
                    <a:pt x="5155" y="1668"/>
                  </a:lnTo>
                  <a:lnTo>
                    <a:pt x="9854" y="1668"/>
                  </a:lnTo>
                  <a:lnTo>
                    <a:pt x="9248" y="2578"/>
                  </a:lnTo>
                  <a:lnTo>
                    <a:pt x="4246" y="2578"/>
                  </a:lnTo>
                  <a:lnTo>
                    <a:pt x="5004" y="3791"/>
                  </a:lnTo>
                  <a:lnTo>
                    <a:pt x="2881" y="3336"/>
                  </a:lnTo>
                  <a:lnTo>
                    <a:pt x="3639" y="4549"/>
                  </a:lnTo>
                  <a:lnTo>
                    <a:pt x="1" y="4549"/>
                  </a:lnTo>
                  <a:lnTo>
                    <a:pt x="607" y="5003"/>
                  </a:lnTo>
                  <a:lnTo>
                    <a:pt x="4549" y="5003"/>
                  </a:lnTo>
                  <a:lnTo>
                    <a:pt x="5155" y="5610"/>
                  </a:lnTo>
                  <a:lnTo>
                    <a:pt x="10916" y="2881"/>
                  </a:lnTo>
                  <a:lnTo>
                    <a:pt x="15615" y="1971"/>
                  </a:lnTo>
                  <a:lnTo>
                    <a:pt x="1910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7;p7"/>
            <p:cNvSpPr/>
            <p:nvPr/>
          </p:nvSpPr>
          <p:spPr>
            <a:xfrm>
              <a:off x="3313354" y="699694"/>
              <a:ext cx="101093" cy="46830"/>
            </a:xfrm>
            <a:custGeom>
              <a:avLst/>
              <a:gdLst/>
              <a:ahLst/>
              <a:cxnLst/>
              <a:rect l="l" t="t" r="r" b="b"/>
              <a:pathLst>
                <a:path w="4094" h="1669" extrusionOk="0">
                  <a:moveTo>
                    <a:pt x="3032" y="1"/>
                  </a:moveTo>
                  <a:lnTo>
                    <a:pt x="0" y="1213"/>
                  </a:lnTo>
                  <a:lnTo>
                    <a:pt x="2577" y="1668"/>
                  </a:lnTo>
                  <a:lnTo>
                    <a:pt x="4093" y="75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8;p7"/>
            <p:cNvSpPr/>
            <p:nvPr/>
          </p:nvSpPr>
          <p:spPr>
            <a:xfrm>
              <a:off x="2609606" y="848574"/>
              <a:ext cx="175962" cy="76601"/>
            </a:xfrm>
            <a:custGeom>
              <a:avLst/>
              <a:gdLst/>
              <a:ahLst/>
              <a:cxnLst/>
              <a:rect l="l" t="t" r="r" b="b"/>
              <a:pathLst>
                <a:path w="7126" h="2730" extrusionOk="0">
                  <a:moveTo>
                    <a:pt x="5761" y="0"/>
                  </a:moveTo>
                  <a:lnTo>
                    <a:pt x="1" y="1516"/>
                  </a:lnTo>
                  <a:lnTo>
                    <a:pt x="1062" y="2729"/>
                  </a:lnTo>
                  <a:lnTo>
                    <a:pt x="7126" y="607"/>
                  </a:lnTo>
                  <a:lnTo>
                    <a:pt x="57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9;p7"/>
            <p:cNvSpPr/>
            <p:nvPr/>
          </p:nvSpPr>
          <p:spPr>
            <a:xfrm>
              <a:off x="2695710" y="878345"/>
              <a:ext cx="284512" cy="114873"/>
            </a:xfrm>
            <a:custGeom>
              <a:avLst/>
              <a:gdLst/>
              <a:ahLst/>
              <a:cxnLst/>
              <a:rect l="l" t="t" r="r" b="b"/>
              <a:pathLst>
                <a:path w="11522" h="4094" extrusionOk="0">
                  <a:moveTo>
                    <a:pt x="4397" y="1"/>
                  </a:moveTo>
                  <a:lnTo>
                    <a:pt x="1213" y="1062"/>
                  </a:lnTo>
                  <a:lnTo>
                    <a:pt x="3032" y="1971"/>
                  </a:lnTo>
                  <a:lnTo>
                    <a:pt x="0" y="2729"/>
                  </a:lnTo>
                  <a:lnTo>
                    <a:pt x="3790" y="4093"/>
                  </a:lnTo>
                  <a:lnTo>
                    <a:pt x="6367" y="3032"/>
                  </a:lnTo>
                  <a:lnTo>
                    <a:pt x="9248" y="3790"/>
                  </a:lnTo>
                  <a:lnTo>
                    <a:pt x="11521" y="3184"/>
                  </a:lnTo>
                  <a:lnTo>
                    <a:pt x="9399" y="2274"/>
                  </a:lnTo>
                  <a:lnTo>
                    <a:pt x="10915" y="152"/>
                  </a:lnTo>
                  <a:lnTo>
                    <a:pt x="9399" y="152"/>
                  </a:lnTo>
                  <a:lnTo>
                    <a:pt x="8338" y="1365"/>
                  </a:lnTo>
                  <a:lnTo>
                    <a:pt x="8035" y="152"/>
                  </a:lnTo>
                  <a:lnTo>
                    <a:pt x="6216" y="758"/>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50;p7"/>
            <p:cNvSpPr/>
            <p:nvPr/>
          </p:nvSpPr>
          <p:spPr>
            <a:xfrm>
              <a:off x="2688229" y="2294758"/>
              <a:ext cx="213371" cy="102106"/>
            </a:xfrm>
            <a:custGeom>
              <a:avLst/>
              <a:gdLst/>
              <a:ahLst/>
              <a:cxnLst/>
              <a:rect l="l" t="t" r="r" b="b"/>
              <a:pathLst>
                <a:path w="8641" h="3639" extrusionOk="0">
                  <a:moveTo>
                    <a:pt x="1061" y="0"/>
                  </a:moveTo>
                  <a:lnTo>
                    <a:pt x="0" y="910"/>
                  </a:lnTo>
                  <a:lnTo>
                    <a:pt x="3032" y="910"/>
                  </a:lnTo>
                  <a:lnTo>
                    <a:pt x="5458" y="2577"/>
                  </a:lnTo>
                  <a:lnTo>
                    <a:pt x="4548" y="3639"/>
                  </a:lnTo>
                  <a:lnTo>
                    <a:pt x="8641" y="3639"/>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51;p7"/>
            <p:cNvSpPr/>
            <p:nvPr/>
          </p:nvSpPr>
          <p:spPr>
            <a:xfrm>
              <a:off x="2793025" y="2426606"/>
              <a:ext cx="59930" cy="34063"/>
            </a:xfrm>
            <a:custGeom>
              <a:avLst/>
              <a:gdLst/>
              <a:ahLst/>
              <a:cxnLst/>
              <a:rect l="l" t="t" r="r" b="b"/>
              <a:pathLst>
                <a:path w="2427" h="1214" extrusionOk="0">
                  <a:moveTo>
                    <a:pt x="1" y="1"/>
                  </a:moveTo>
                  <a:lnTo>
                    <a:pt x="1" y="759"/>
                  </a:lnTo>
                  <a:lnTo>
                    <a:pt x="607" y="1213"/>
                  </a:lnTo>
                  <a:lnTo>
                    <a:pt x="2426" y="1213"/>
                  </a:lnTo>
                  <a:lnTo>
                    <a:pt x="2426" y="607"/>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52;p7"/>
            <p:cNvSpPr/>
            <p:nvPr/>
          </p:nvSpPr>
          <p:spPr>
            <a:xfrm>
              <a:off x="3058795" y="2435108"/>
              <a:ext cx="33731" cy="17060"/>
            </a:xfrm>
            <a:custGeom>
              <a:avLst/>
              <a:gdLst/>
              <a:ahLst/>
              <a:cxnLst/>
              <a:rect l="l" t="t" r="r" b="b"/>
              <a:pathLst>
                <a:path w="1366" h="608" extrusionOk="0">
                  <a:moveTo>
                    <a:pt x="304" y="1"/>
                  </a:moveTo>
                  <a:lnTo>
                    <a:pt x="1" y="607"/>
                  </a:lnTo>
                  <a:lnTo>
                    <a:pt x="910" y="60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53;p7"/>
            <p:cNvSpPr/>
            <p:nvPr/>
          </p:nvSpPr>
          <p:spPr>
            <a:xfrm>
              <a:off x="2452411" y="2456377"/>
              <a:ext cx="101068" cy="123403"/>
            </a:xfrm>
            <a:custGeom>
              <a:avLst/>
              <a:gdLst/>
              <a:ahLst/>
              <a:cxnLst/>
              <a:rect l="l" t="t" r="r" b="b"/>
              <a:pathLst>
                <a:path w="4093" h="4398" extrusionOk="0">
                  <a:moveTo>
                    <a:pt x="2274" y="1"/>
                  </a:moveTo>
                  <a:lnTo>
                    <a:pt x="2577" y="1820"/>
                  </a:lnTo>
                  <a:lnTo>
                    <a:pt x="910" y="1820"/>
                  </a:lnTo>
                  <a:lnTo>
                    <a:pt x="0" y="3184"/>
                  </a:lnTo>
                  <a:lnTo>
                    <a:pt x="2425" y="4397"/>
                  </a:lnTo>
                  <a:lnTo>
                    <a:pt x="4093" y="1517"/>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4;p7"/>
            <p:cNvSpPr/>
            <p:nvPr/>
          </p:nvSpPr>
          <p:spPr>
            <a:xfrm>
              <a:off x="2527255" y="2515946"/>
              <a:ext cx="138527" cy="93604"/>
            </a:xfrm>
            <a:custGeom>
              <a:avLst/>
              <a:gdLst/>
              <a:ahLst/>
              <a:cxnLst/>
              <a:rect l="l" t="t" r="r" b="b"/>
              <a:pathLst>
                <a:path w="5610" h="3336" extrusionOk="0">
                  <a:moveTo>
                    <a:pt x="759" y="0"/>
                  </a:moveTo>
                  <a:lnTo>
                    <a:pt x="1" y="1364"/>
                  </a:lnTo>
                  <a:lnTo>
                    <a:pt x="1365" y="2122"/>
                  </a:lnTo>
                  <a:lnTo>
                    <a:pt x="1062" y="3184"/>
                  </a:lnTo>
                  <a:lnTo>
                    <a:pt x="1517" y="3335"/>
                  </a:lnTo>
                  <a:lnTo>
                    <a:pt x="56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5;p7"/>
            <p:cNvSpPr/>
            <p:nvPr/>
          </p:nvSpPr>
          <p:spPr>
            <a:xfrm>
              <a:off x="2512292" y="2554218"/>
              <a:ext cx="48694" cy="51067"/>
            </a:xfrm>
            <a:custGeom>
              <a:avLst/>
              <a:gdLst/>
              <a:ahLst/>
              <a:cxnLst/>
              <a:rect l="l" t="t" r="r" b="b"/>
              <a:pathLst>
                <a:path w="1972" h="1820" extrusionOk="0">
                  <a:moveTo>
                    <a:pt x="607" y="0"/>
                  </a:moveTo>
                  <a:lnTo>
                    <a:pt x="0" y="910"/>
                  </a:lnTo>
                  <a:lnTo>
                    <a:pt x="1668" y="1820"/>
                  </a:lnTo>
                  <a:lnTo>
                    <a:pt x="1971" y="75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6;p7"/>
            <p:cNvSpPr/>
            <p:nvPr/>
          </p:nvSpPr>
          <p:spPr>
            <a:xfrm>
              <a:off x="2545973" y="2413839"/>
              <a:ext cx="44941" cy="85103"/>
            </a:xfrm>
            <a:custGeom>
              <a:avLst/>
              <a:gdLst/>
              <a:ahLst/>
              <a:cxnLst/>
              <a:rect l="l" t="t" r="r" b="b"/>
              <a:pathLst>
                <a:path w="1820" h="3033" extrusionOk="0">
                  <a:moveTo>
                    <a:pt x="1820" y="1"/>
                  </a:moveTo>
                  <a:lnTo>
                    <a:pt x="1" y="1517"/>
                  </a:lnTo>
                  <a:lnTo>
                    <a:pt x="304" y="3033"/>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7;p7"/>
            <p:cNvSpPr/>
            <p:nvPr/>
          </p:nvSpPr>
          <p:spPr>
            <a:xfrm>
              <a:off x="2564690" y="2515946"/>
              <a:ext cx="104846" cy="157410"/>
            </a:xfrm>
            <a:custGeom>
              <a:avLst/>
              <a:gdLst/>
              <a:ahLst/>
              <a:cxnLst/>
              <a:rect l="l" t="t" r="r" b="b"/>
              <a:pathLst>
                <a:path w="4246" h="5610" extrusionOk="0">
                  <a:moveTo>
                    <a:pt x="4094" y="0"/>
                  </a:moveTo>
                  <a:lnTo>
                    <a:pt x="1" y="3335"/>
                  </a:lnTo>
                  <a:lnTo>
                    <a:pt x="1517" y="5457"/>
                  </a:lnTo>
                  <a:lnTo>
                    <a:pt x="4245" y="5609"/>
                  </a:lnTo>
                  <a:lnTo>
                    <a:pt x="409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8;p7"/>
            <p:cNvSpPr/>
            <p:nvPr/>
          </p:nvSpPr>
          <p:spPr>
            <a:xfrm>
              <a:off x="2706946" y="2949792"/>
              <a:ext cx="149738" cy="195683"/>
            </a:xfrm>
            <a:custGeom>
              <a:avLst/>
              <a:gdLst/>
              <a:ahLst/>
              <a:cxnLst/>
              <a:rect l="l" t="t" r="r" b="b"/>
              <a:pathLst>
                <a:path w="6064" h="6974" extrusionOk="0">
                  <a:moveTo>
                    <a:pt x="2123" y="0"/>
                  </a:moveTo>
                  <a:lnTo>
                    <a:pt x="303" y="2274"/>
                  </a:lnTo>
                  <a:lnTo>
                    <a:pt x="0" y="5913"/>
                  </a:lnTo>
                  <a:lnTo>
                    <a:pt x="2274" y="6974"/>
                  </a:lnTo>
                  <a:lnTo>
                    <a:pt x="6064" y="2274"/>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9;p7"/>
            <p:cNvSpPr/>
            <p:nvPr/>
          </p:nvSpPr>
          <p:spPr>
            <a:xfrm>
              <a:off x="2759344" y="2647794"/>
              <a:ext cx="273276" cy="446641"/>
            </a:xfrm>
            <a:custGeom>
              <a:avLst/>
              <a:gdLst/>
              <a:ahLst/>
              <a:cxnLst/>
              <a:rect l="l" t="t" r="r" b="b"/>
              <a:pathLst>
                <a:path w="11067" h="15918" extrusionOk="0">
                  <a:moveTo>
                    <a:pt x="4851" y="1"/>
                  </a:moveTo>
                  <a:lnTo>
                    <a:pt x="2578" y="2881"/>
                  </a:lnTo>
                  <a:lnTo>
                    <a:pt x="1516" y="3032"/>
                  </a:lnTo>
                  <a:lnTo>
                    <a:pt x="1820" y="4093"/>
                  </a:lnTo>
                  <a:lnTo>
                    <a:pt x="1213" y="4851"/>
                  </a:lnTo>
                  <a:lnTo>
                    <a:pt x="1668" y="6367"/>
                  </a:lnTo>
                  <a:lnTo>
                    <a:pt x="1365" y="9096"/>
                  </a:lnTo>
                  <a:lnTo>
                    <a:pt x="1" y="10763"/>
                  </a:lnTo>
                  <a:lnTo>
                    <a:pt x="8944" y="15918"/>
                  </a:lnTo>
                  <a:lnTo>
                    <a:pt x="8944" y="10157"/>
                  </a:lnTo>
                  <a:lnTo>
                    <a:pt x="11067" y="10006"/>
                  </a:lnTo>
                  <a:lnTo>
                    <a:pt x="11067" y="5458"/>
                  </a:lnTo>
                  <a:lnTo>
                    <a:pt x="7580" y="5003"/>
                  </a:lnTo>
                  <a:lnTo>
                    <a:pt x="6216" y="3487"/>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0;p7"/>
            <p:cNvSpPr/>
            <p:nvPr/>
          </p:nvSpPr>
          <p:spPr>
            <a:xfrm>
              <a:off x="3253449" y="4574626"/>
              <a:ext cx="134774" cy="63834"/>
            </a:xfrm>
            <a:custGeom>
              <a:avLst/>
              <a:gdLst/>
              <a:ahLst/>
              <a:cxnLst/>
              <a:rect l="l" t="t" r="r" b="b"/>
              <a:pathLst>
                <a:path w="5458" h="2275" extrusionOk="0">
                  <a:moveTo>
                    <a:pt x="1062" y="0"/>
                  </a:moveTo>
                  <a:lnTo>
                    <a:pt x="1" y="910"/>
                  </a:lnTo>
                  <a:lnTo>
                    <a:pt x="1365" y="2123"/>
                  </a:lnTo>
                  <a:lnTo>
                    <a:pt x="5458" y="2274"/>
                  </a:lnTo>
                  <a:lnTo>
                    <a:pt x="106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1;p7"/>
            <p:cNvSpPr/>
            <p:nvPr/>
          </p:nvSpPr>
          <p:spPr>
            <a:xfrm>
              <a:off x="3051313" y="3647364"/>
              <a:ext cx="363134" cy="906021"/>
            </a:xfrm>
            <a:custGeom>
              <a:avLst/>
              <a:gdLst/>
              <a:ahLst/>
              <a:cxnLst/>
              <a:rect l="l" t="t" r="r" b="b"/>
              <a:pathLst>
                <a:path w="14706" h="32290" extrusionOk="0">
                  <a:moveTo>
                    <a:pt x="5458" y="0"/>
                  </a:moveTo>
                  <a:lnTo>
                    <a:pt x="5155" y="455"/>
                  </a:lnTo>
                  <a:lnTo>
                    <a:pt x="1062" y="455"/>
                  </a:lnTo>
                  <a:lnTo>
                    <a:pt x="1" y="10763"/>
                  </a:lnTo>
                  <a:lnTo>
                    <a:pt x="2275" y="20920"/>
                  </a:lnTo>
                  <a:lnTo>
                    <a:pt x="4397" y="24710"/>
                  </a:lnTo>
                  <a:lnTo>
                    <a:pt x="4397" y="27438"/>
                  </a:lnTo>
                  <a:lnTo>
                    <a:pt x="7580" y="32289"/>
                  </a:lnTo>
                  <a:lnTo>
                    <a:pt x="8641" y="32289"/>
                  </a:lnTo>
                  <a:lnTo>
                    <a:pt x="8187" y="20162"/>
                  </a:lnTo>
                  <a:lnTo>
                    <a:pt x="14705" y="17282"/>
                  </a:lnTo>
                  <a:lnTo>
                    <a:pt x="11673" y="13037"/>
                  </a:lnTo>
                  <a:lnTo>
                    <a:pt x="11673" y="8490"/>
                  </a:lnTo>
                  <a:lnTo>
                    <a:pt x="14705" y="5458"/>
                  </a:lnTo>
                  <a:lnTo>
                    <a:pt x="14553" y="4397"/>
                  </a:lnTo>
                  <a:lnTo>
                    <a:pt x="12734" y="5458"/>
                  </a:lnTo>
                  <a:lnTo>
                    <a:pt x="10309" y="5458"/>
                  </a:lnTo>
                  <a:lnTo>
                    <a:pt x="10309" y="3335"/>
                  </a:lnTo>
                  <a:lnTo>
                    <a:pt x="54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2;p7"/>
            <p:cNvSpPr/>
            <p:nvPr/>
          </p:nvSpPr>
          <p:spPr>
            <a:xfrm>
              <a:off x="3339554" y="3885556"/>
              <a:ext cx="123539" cy="165912"/>
            </a:xfrm>
            <a:custGeom>
              <a:avLst/>
              <a:gdLst/>
              <a:ahLst/>
              <a:cxnLst/>
              <a:rect l="l" t="t" r="r" b="b"/>
              <a:pathLst>
                <a:path w="5003" h="5913" extrusionOk="0">
                  <a:moveTo>
                    <a:pt x="0" y="1"/>
                  </a:moveTo>
                  <a:lnTo>
                    <a:pt x="0" y="4548"/>
                  </a:lnTo>
                  <a:lnTo>
                    <a:pt x="3638" y="5913"/>
                  </a:lnTo>
                  <a:lnTo>
                    <a:pt x="5003" y="3487"/>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3;p7"/>
            <p:cNvSpPr/>
            <p:nvPr/>
          </p:nvSpPr>
          <p:spPr>
            <a:xfrm>
              <a:off x="2905329" y="2647794"/>
              <a:ext cx="303229" cy="323294"/>
            </a:xfrm>
            <a:custGeom>
              <a:avLst/>
              <a:gdLst/>
              <a:ahLst/>
              <a:cxnLst/>
              <a:rect l="l" t="t" r="r" b="b"/>
              <a:pathLst>
                <a:path w="12280" h="11522" extrusionOk="0">
                  <a:moveTo>
                    <a:pt x="1" y="1"/>
                  </a:moveTo>
                  <a:lnTo>
                    <a:pt x="304" y="3487"/>
                  </a:lnTo>
                  <a:lnTo>
                    <a:pt x="1668" y="5003"/>
                  </a:lnTo>
                  <a:lnTo>
                    <a:pt x="5155" y="5458"/>
                  </a:lnTo>
                  <a:lnTo>
                    <a:pt x="5155" y="10006"/>
                  </a:lnTo>
                  <a:lnTo>
                    <a:pt x="5761" y="10006"/>
                  </a:lnTo>
                  <a:lnTo>
                    <a:pt x="6367" y="11521"/>
                  </a:lnTo>
                  <a:lnTo>
                    <a:pt x="8641" y="10763"/>
                  </a:lnTo>
                  <a:lnTo>
                    <a:pt x="8490" y="8338"/>
                  </a:lnTo>
                  <a:lnTo>
                    <a:pt x="11370" y="7277"/>
                  </a:lnTo>
                  <a:lnTo>
                    <a:pt x="12280" y="2881"/>
                  </a:lnTo>
                  <a:lnTo>
                    <a:pt x="11218" y="1971"/>
                  </a:lnTo>
                  <a:lnTo>
                    <a:pt x="7277" y="1516"/>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4;p7"/>
            <p:cNvSpPr/>
            <p:nvPr/>
          </p:nvSpPr>
          <p:spPr>
            <a:xfrm>
              <a:off x="2602124" y="2669063"/>
              <a:ext cx="82376" cy="72336"/>
            </a:xfrm>
            <a:custGeom>
              <a:avLst/>
              <a:gdLst/>
              <a:ahLst/>
              <a:cxnLst/>
              <a:rect l="l" t="t" r="r" b="b"/>
              <a:pathLst>
                <a:path w="3336" h="2578" extrusionOk="0">
                  <a:moveTo>
                    <a:pt x="1" y="0"/>
                  </a:moveTo>
                  <a:lnTo>
                    <a:pt x="1820" y="2274"/>
                  </a:lnTo>
                  <a:lnTo>
                    <a:pt x="2426" y="2578"/>
                  </a:lnTo>
                  <a:lnTo>
                    <a:pt x="3336" y="1365"/>
                  </a:lnTo>
                  <a:lnTo>
                    <a:pt x="2729" y="1062"/>
                  </a:lnTo>
                  <a:lnTo>
                    <a:pt x="2729"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5;p7"/>
            <p:cNvSpPr/>
            <p:nvPr/>
          </p:nvSpPr>
          <p:spPr>
            <a:xfrm>
              <a:off x="3186062" y="2728604"/>
              <a:ext cx="101093" cy="212714"/>
            </a:xfrm>
            <a:custGeom>
              <a:avLst/>
              <a:gdLst/>
              <a:ahLst/>
              <a:cxnLst/>
              <a:rect l="l" t="t" r="r" b="b"/>
              <a:pathLst>
                <a:path w="4094" h="7581" extrusionOk="0">
                  <a:moveTo>
                    <a:pt x="911" y="1"/>
                  </a:moveTo>
                  <a:lnTo>
                    <a:pt x="1" y="4397"/>
                  </a:lnTo>
                  <a:lnTo>
                    <a:pt x="1" y="4397"/>
                  </a:lnTo>
                  <a:lnTo>
                    <a:pt x="1365" y="3942"/>
                  </a:lnTo>
                  <a:lnTo>
                    <a:pt x="1365" y="3942"/>
                  </a:lnTo>
                  <a:lnTo>
                    <a:pt x="1062" y="7580"/>
                  </a:lnTo>
                  <a:lnTo>
                    <a:pt x="4094" y="7277"/>
                  </a:lnTo>
                  <a:lnTo>
                    <a:pt x="3033" y="4700"/>
                  </a:lnTo>
                  <a:lnTo>
                    <a:pt x="3942" y="3033"/>
                  </a:lnTo>
                  <a:lnTo>
                    <a:pt x="91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6;p7"/>
            <p:cNvSpPr/>
            <p:nvPr/>
          </p:nvSpPr>
          <p:spPr>
            <a:xfrm>
              <a:off x="3021361" y="3315596"/>
              <a:ext cx="273301" cy="344563"/>
            </a:xfrm>
            <a:custGeom>
              <a:avLst/>
              <a:gdLst/>
              <a:ahLst/>
              <a:cxnLst/>
              <a:rect l="l" t="t" r="r" b="b"/>
              <a:pathLst>
                <a:path w="11068" h="12280" extrusionOk="0">
                  <a:moveTo>
                    <a:pt x="3033" y="0"/>
                  </a:moveTo>
                  <a:lnTo>
                    <a:pt x="1" y="758"/>
                  </a:lnTo>
                  <a:lnTo>
                    <a:pt x="1" y="7731"/>
                  </a:lnTo>
                  <a:lnTo>
                    <a:pt x="2275" y="12279"/>
                  </a:lnTo>
                  <a:lnTo>
                    <a:pt x="6368" y="12279"/>
                  </a:lnTo>
                  <a:lnTo>
                    <a:pt x="8035" y="9399"/>
                  </a:lnTo>
                  <a:lnTo>
                    <a:pt x="11067" y="9399"/>
                  </a:lnTo>
                  <a:lnTo>
                    <a:pt x="11067" y="7125"/>
                  </a:lnTo>
                  <a:lnTo>
                    <a:pt x="5761" y="2729"/>
                  </a:lnTo>
                  <a:lnTo>
                    <a:pt x="303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7;p7"/>
            <p:cNvSpPr/>
            <p:nvPr/>
          </p:nvSpPr>
          <p:spPr>
            <a:xfrm>
              <a:off x="3354517" y="2817944"/>
              <a:ext cx="63658" cy="106343"/>
            </a:xfrm>
            <a:custGeom>
              <a:avLst/>
              <a:gdLst/>
              <a:ahLst/>
              <a:cxnLst/>
              <a:rect l="l" t="t" r="r" b="b"/>
              <a:pathLst>
                <a:path w="2578" h="3790" extrusionOk="0">
                  <a:moveTo>
                    <a:pt x="1" y="0"/>
                  </a:moveTo>
                  <a:lnTo>
                    <a:pt x="1" y="3790"/>
                  </a:lnTo>
                  <a:lnTo>
                    <a:pt x="1971" y="3638"/>
                  </a:lnTo>
                  <a:lnTo>
                    <a:pt x="2578" y="1971"/>
                  </a:lnTo>
                  <a:lnTo>
                    <a:pt x="1668"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p7"/>
            <p:cNvSpPr/>
            <p:nvPr/>
          </p:nvSpPr>
          <p:spPr>
            <a:xfrm>
              <a:off x="3186062" y="3579321"/>
              <a:ext cx="224631" cy="221188"/>
            </a:xfrm>
            <a:custGeom>
              <a:avLst/>
              <a:gdLst/>
              <a:ahLst/>
              <a:cxnLst/>
              <a:rect l="l" t="t" r="r" b="b"/>
              <a:pathLst>
                <a:path w="9097" h="7883" extrusionOk="0">
                  <a:moveTo>
                    <a:pt x="1365" y="0"/>
                  </a:moveTo>
                  <a:lnTo>
                    <a:pt x="1" y="2425"/>
                  </a:lnTo>
                  <a:lnTo>
                    <a:pt x="4852" y="5760"/>
                  </a:lnTo>
                  <a:lnTo>
                    <a:pt x="4852" y="7883"/>
                  </a:lnTo>
                  <a:lnTo>
                    <a:pt x="7277" y="7883"/>
                  </a:lnTo>
                  <a:lnTo>
                    <a:pt x="9096" y="6822"/>
                  </a:lnTo>
                  <a:lnTo>
                    <a:pt x="8945" y="5154"/>
                  </a:lnTo>
                  <a:lnTo>
                    <a:pt x="4549" y="2729"/>
                  </a:lnTo>
                  <a:lnTo>
                    <a:pt x="439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9;p7"/>
            <p:cNvSpPr/>
            <p:nvPr/>
          </p:nvSpPr>
          <p:spPr>
            <a:xfrm>
              <a:off x="3260931" y="2813679"/>
              <a:ext cx="93611" cy="119138"/>
            </a:xfrm>
            <a:custGeom>
              <a:avLst/>
              <a:gdLst/>
              <a:ahLst/>
              <a:cxnLst/>
              <a:rect l="l" t="t" r="r" b="b"/>
              <a:pathLst>
                <a:path w="3791" h="4246" extrusionOk="0">
                  <a:moveTo>
                    <a:pt x="910" y="1"/>
                  </a:moveTo>
                  <a:lnTo>
                    <a:pt x="1" y="1668"/>
                  </a:lnTo>
                  <a:lnTo>
                    <a:pt x="1062" y="4245"/>
                  </a:lnTo>
                  <a:lnTo>
                    <a:pt x="3791" y="3942"/>
                  </a:lnTo>
                  <a:lnTo>
                    <a:pt x="3791" y="152"/>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0;p7"/>
            <p:cNvSpPr/>
            <p:nvPr/>
          </p:nvSpPr>
          <p:spPr>
            <a:xfrm>
              <a:off x="2886611" y="2839212"/>
              <a:ext cx="950801" cy="1144213"/>
            </a:xfrm>
            <a:custGeom>
              <a:avLst/>
              <a:gdLst/>
              <a:ahLst/>
              <a:cxnLst/>
              <a:rect l="l" t="t" r="r" b="b"/>
              <a:pathLst>
                <a:path w="38505" h="40779" extrusionOk="0">
                  <a:moveTo>
                    <a:pt x="13492" y="0"/>
                  </a:moveTo>
                  <a:lnTo>
                    <a:pt x="12128" y="455"/>
                  </a:lnTo>
                  <a:lnTo>
                    <a:pt x="9248" y="1516"/>
                  </a:lnTo>
                  <a:lnTo>
                    <a:pt x="9399" y="3941"/>
                  </a:lnTo>
                  <a:lnTo>
                    <a:pt x="7125" y="4699"/>
                  </a:lnTo>
                  <a:lnTo>
                    <a:pt x="6519" y="3184"/>
                  </a:lnTo>
                  <a:lnTo>
                    <a:pt x="3790" y="3335"/>
                  </a:lnTo>
                  <a:lnTo>
                    <a:pt x="3790" y="10005"/>
                  </a:lnTo>
                  <a:lnTo>
                    <a:pt x="1213" y="10460"/>
                  </a:lnTo>
                  <a:lnTo>
                    <a:pt x="1" y="14250"/>
                  </a:lnTo>
                  <a:lnTo>
                    <a:pt x="4397" y="18039"/>
                  </a:lnTo>
                  <a:lnTo>
                    <a:pt x="8490" y="16978"/>
                  </a:lnTo>
                  <a:lnTo>
                    <a:pt x="11218" y="19707"/>
                  </a:lnTo>
                  <a:lnTo>
                    <a:pt x="16524" y="24103"/>
                  </a:lnTo>
                  <a:lnTo>
                    <a:pt x="16676" y="29106"/>
                  </a:lnTo>
                  <a:lnTo>
                    <a:pt x="21072" y="31531"/>
                  </a:lnTo>
                  <a:lnTo>
                    <a:pt x="21375" y="34260"/>
                  </a:lnTo>
                  <a:lnTo>
                    <a:pt x="18343" y="37292"/>
                  </a:lnTo>
                  <a:lnTo>
                    <a:pt x="23346" y="40778"/>
                  </a:lnTo>
                  <a:lnTo>
                    <a:pt x="26378" y="35624"/>
                  </a:lnTo>
                  <a:lnTo>
                    <a:pt x="26984" y="31228"/>
                  </a:lnTo>
                  <a:lnTo>
                    <a:pt x="34109" y="28196"/>
                  </a:lnTo>
                  <a:lnTo>
                    <a:pt x="35321" y="18343"/>
                  </a:lnTo>
                  <a:lnTo>
                    <a:pt x="38505" y="14401"/>
                  </a:lnTo>
                  <a:lnTo>
                    <a:pt x="38505" y="11976"/>
                  </a:lnTo>
                  <a:lnTo>
                    <a:pt x="33502" y="8641"/>
                  </a:lnTo>
                  <a:lnTo>
                    <a:pt x="28500" y="8338"/>
                  </a:lnTo>
                  <a:lnTo>
                    <a:pt x="28651" y="7125"/>
                  </a:lnTo>
                  <a:lnTo>
                    <a:pt x="26378" y="6064"/>
                  </a:lnTo>
                  <a:lnTo>
                    <a:pt x="24104" y="7428"/>
                  </a:lnTo>
                  <a:lnTo>
                    <a:pt x="24862" y="5457"/>
                  </a:lnTo>
                  <a:lnTo>
                    <a:pt x="23346" y="4851"/>
                  </a:lnTo>
                  <a:lnTo>
                    <a:pt x="21223" y="6367"/>
                  </a:lnTo>
                  <a:lnTo>
                    <a:pt x="21223" y="6367"/>
                  </a:lnTo>
                  <a:lnTo>
                    <a:pt x="22891" y="4093"/>
                  </a:lnTo>
                  <a:lnTo>
                    <a:pt x="21527" y="1213"/>
                  </a:lnTo>
                  <a:lnTo>
                    <a:pt x="20920" y="2880"/>
                  </a:lnTo>
                  <a:lnTo>
                    <a:pt x="13189" y="3638"/>
                  </a:lnTo>
                  <a:lnTo>
                    <a:pt x="1349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1;p7"/>
            <p:cNvSpPr/>
            <p:nvPr/>
          </p:nvSpPr>
          <p:spPr>
            <a:xfrm>
              <a:off x="2662029" y="2698834"/>
              <a:ext cx="142256" cy="85103"/>
            </a:xfrm>
            <a:custGeom>
              <a:avLst/>
              <a:gdLst/>
              <a:ahLst/>
              <a:cxnLst/>
              <a:rect l="l" t="t" r="r" b="b"/>
              <a:pathLst>
                <a:path w="5761" h="3033" extrusionOk="0">
                  <a:moveTo>
                    <a:pt x="5154" y="1"/>
                  </a:moveTo>
                  <a:lnTo>
                    <a:pt x="2880" y="304"/>
                  </a:lnTo>
                  <a:lnTo>
                    <a:pt x="1971" y="910"/>
                  </a:lnTo>
                  <a:lnTo>
                    <a:pt x="910" y="304"/>
                  </a:lnTo>
                  <a:lnTo>
                    <a:pt x="0" y="1517"/>
                  </a:lnTo>
                  <a:lnTo>
                    <a:pt x="2577" y="2426"/>
                  </a:lnTo>
                  <a:lnTo>
                    <a:pt x="3335" y="1517"/>
                  </a:lnTo>
                  <a:lnTo>
                    <a:pt x="4699" y="1668"/>
                  </a:lnTo>
                  <a:lnTo>
                    <a:pt x="5154" y="3032"/>
                  </a:lnTo>
                  <a:lnTo>
                    <a:pt x="5761" y="2274"/>
                  </a:lnTo>
                  <a:lnTo>
                    <a:pt x="5457" y="1213"/>
                  </a:lnTo>
                  <a:lnTo>
                    <a:pt x="51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2;p7"/>
            <p:cNvSpPr/>
            <p:nvPr/>
          </p:nvSpPr>
          <p:spPr>
            <a:xfrm>
              <a:off x="2706946" y="3013598"/>
              <a:ext cx="314440" cy="552985"/>
            </a:xfrm>
            <a:custGeom>
              <a:avLst/>
              <a:gdLst/>
              <a:ahLst/>
              <a:cxnLst/>
              <a:rect l="l" t="t" r="r" b="b"/>
              <a:pathLst>
                <a:path w="12734" h="19708" extrusionOk="0">
                  <a:moveTo>
                    <a:pt x="6064" y="0"/>
                  </a:moveTo>
                  <a:lnTo>
                    <a:pt x="2274" y="4700"/>
                  </a:lnTo>
                  <a:lnTo>
                    <a:pt x="0" y="3639"/>
                  </a:lnTo>
                  <a:lnTo>
                    <a:pt x="0" y="4700"/>
                  </a:lnTo>
                  <a:lnTo>
                    <a:pt x="6519" y="15917"/>
                  </a:lnTo>
                  <a:lnTo>
                    <a:pt x="12128" y="19707"/>
                  </a:lnTo>
                  <a:lnTo>
                    <a:pt x="12734" y="18494"/>
                  </a:lnTo>
                  <a:lnTo>
                    <a:pt x="12734" y="11521"/>
                  </a:lnTo>
                  <a:lnTo>
                    <a:pt x="11673" y="11824"/>
                  </a:lnTo>
                  <a:lnTo>
                    <a:pt x="7277" y="8035"/>
                  </a:lnTo>
                  <a:lnTo>
                    <a:pt x="8489" y="4245"/>
                  </a:lnTo>
                  <a:lnTo>
                    <a:pt x="11066" y="3790"/>
                  </a:lnTo>
                  <a:lnTo>
                    <a:pt x="11066" y="2881"/>
                  </a:lnTo>
                  <a:lnTo>
                    <a:pt x="60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3;p7"/>
            <p:cNvSpPr/>
            <p:nvPr/>
          </p:nvSpPr>
          <p:spPr>
            <a:xfrm>
              <a:off x="3006397" y="3532519"/>
              <a:ext cx="232113" cy="1020866"/>
            </a:xfrm>
            <a:custGeom>
              <a:avLst/>
              <a:gdLst/>
              <a:ahLst/>
              <a:cxnLst/>
              <a:rect l="l" t="t" r="r" b="b"/>
              <a:pathLst>
                <a:path w="9400" h="36383" extrusionOk="0">
                  <a:moveTo>
                    <a:pt x="607" y="0"/>
                  </a:moveTo>
                  <a:lnTo>
                    <a:pt x="1" y="1213"/>
                  </a:lnTo>
                  <a:lnTo>
                    <a:pt x="1062" y="24407"/>
                  </a:lnTo>
                  <a:lnTo>
                    <a:pt x="3487" y="26377"/>
                  </a:lnTo>
                  <a:lnTo>
                    <a:pt x="3639" y="30622"/>
                  </a:lnTo>
                  <a:lnTo>
                    <a:pt x="8035" y="36231"/>
                  </a:lnTo>
                  <a:lnTo>
                    <a:pt x="9399" y="36382"/>
                  </a:lnTo>
                  <a:lnTo>
                    <a:pt x="6216" y="31531"/>
                  </a:lnTo>
                  <a:lnTo>
                    <a:pt x="6216" y="28803"/>
                  </a:lnTo>
                  <a:lnTo>
                    <a:pt x="4094" y="25013"/>
                  </a:lnTo>
                  <a:lnTo>
                    <a:pt x="1820" y="14856"/>
                  </a:lnTo>
                  <a:lnTo>
                    <a:pt x="2881" y="454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4;p7"/>
            <p:cNvSpPr/>
            <p:nvPr/>
          </p:nvSpPr>
          <p:spPr>
            <a:xfrm>
              <a:off x="2957727" y="2401101"/>
              <a:ext cx="74894" cy="46802"/>
            </a:xfrm>
            <a:custGeom>
              <a:avLst/>
              <a:gdLst/>
              <a:ahLst/>
              <a:cxnLst/>
              <a:rect l="l" t="t" r="r" b="b"/>
              <a:pathLst>
                <a:path w="3033" h="1668" extrusionOk="0">
                  <a:moveTo>
                    <a:pt x="1" y="0"/>
                  </a:moveTo>
                  <a:lnTo>
                    <a:pt x="1" y="1668"/>
                  </a:lnTo>
                  <a:lnTo>
                    <a:pt x="1062" y="910"/>
                  </a:lnTo>
                  <a:lnTo>
                    <a:pt x="2578" y="910"/>
                  </a:lnTo>
                  <a:lnTo>
                    <a:pt x="3033" y="303"/>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5;p7"/>
            <p:cNvSpPr/>
            <p:nvPr/>
          </p:nvSpPr>
          <p:spPr>
            <a:xfrm>
              <a:off x="2901600" y="2401101"/>
              <a:ext cx="56152" cy="34035"/>
            </a:xfrm>
            <a:custGeom>
              <a:avLst/>
              <a:gdLst/>
              <a:ahLst/>
              <a:cxnLst/>
              <a:rect l="l" t="t" r="r" b="b"/>
              <a:pathLst>
                <a:path w="2274" h="1213" extrusionOk="0">
                  <a:moveTo>
                    <a:pt x="455" y="0"/>
                  </a:moveTo>
                  <a:lnTo>
                    <a:pt x="1061" y="910"/>
                  </a:lnTo>
                  <a:lnTo>
                    <a:pt x="0" y="910"/>
                  </a:lnTo>
                  <a:lnTo>
                    <a:pt x="0" y="1213"/>
                  </a:lnTo>
                  <a:lnTo>
                    <a:pt x="2274" y="1213"/>
                  </a:lnTo>
                  <a:lnTo>
                    <a:pt x="22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6;p7"/>
            <p:cNvSpPr/>
            <p:nvPr/>
          </p:nvSpPr>
          <p:spPr>
            <a:xfrm>
              <a:off x="7195080" y="3353868"/>
              <a:ext cx="1343838" cy="1054902"/>
            </a:xfrm>
            <a:custGeom>
              <a:avLst/>
              <a:gdLst/>
              <a:ahLst/>
              <a:cxnLst/>
              <a:rect l="l" t="t" r="r" b="b"/>
              <a:pathLst>
                <a:path w="54422" h="37596" extrusionOk="0">
                  <a:moveTo>
                    <a:pt x="30470" y="1"/>
                  </a:moveTo>
                  <a:lnTo>
                    <a:pt x="30470" y="4094"/>
                  </a:lnTo>
                  <a:lnTo>
                    <a:pt x="27590" y="6974"/>
                  </a:lnTo>
                  <a:lnTo>
                    <a:pt x="23194" y="3184"/>
                  </a:lnTo>
                  <a:lnTo>
                    <a:pt x="24558" y="759"/>
                  </a:lnTo>
                  <a:lnTo>
                    <a:pt x="19253" y="910"/>
                  </a:lnTo>
                  <a:lnTo>
                    <a:pt x="17888" y="3790"/>
                  </a:lnTo>
                  <a:lnTo>
                    <a:pt x="14705" y="2426"/>
                  </a:lnTo>
                  <a:lnTo>
                    <a:pt x="8944" y="8793"/>
                  </a:lnTo>
                  <a:lnTo>
                    <a:pt x="1213" y="12431"/>
                  </a:lnTo>
                  <a:lnTo>
                    <a:pt x="1213" y="21072"/>
                  </a:lnTo>
                  <a:lnTo>
                    <a:pt x="0" y="23952"/>
                  </a:lnTo>
                  <a:lnTo>
                    <a:pt x="910" y="25013"/>
                  </a:lnTo>
                  <a:lnTo>
                    <a:pt x="15614" y="21830"/>
                  </a:lnTo>
                  <a:lnTo>
                    <a:pt x="18040" y="23952"/>
                  </a:lnTo>
                  <a:lnTo>
                    <a:pt x="20617" y="22891"/>
                  </a:lnTo>
                  <a:lnTo>
                    <a:pt x="21526" y="27893"/>
                  </a:lnTo>
                  <a:lnTo>
                    <a:pt x="28954" y="28348"/>
                  </a:lnTo>
                  <a:lnTo>
                    <a:pt x="37595" y="19404"/>
                  </a:lnTo>
                  <a:lnTo>
                    <a:pt x="38050" y="14402"/>
                  </a:lnTo>
                  <a:lnTo>
                    <a:pt x="33351" y="7732"/>
                  </a:lnTo>
                  <a:lnTo>
                    <a:pt x="31835" y="455"/>
                  </a:lnTo>
                  <a:lnTo>
                    <a:pt x="30470" y="1"/>
                  </a:lnTo>
                  <a:close/>
                  <a:moveTo>
                    <a:pt x="53058" y="25165"/>
                  </a:moveTo>
                  <a:lnTo>
                    <a:pt x="52451" y="25468"/>
                  </a:lnTo>
                  <a:lnTo>
                    <a:pt x="52451" y="28197"/>
                  </a:lnTo>
                  <a:lnTo>
                    <a:pt x="50632" y="30016"/>
                  </a:lnTo>
                  <a:lnTo>
                    <a:pt x="50026" y="31986"/>
                  </a:lnTo>
                  <a:lnTo>
                    <a:pt x="54422" y="28803"/>
                  </a:lnTo>
                  <a:lnTo>
                    <a:pt x="53058" y="27136"/>
                  </a:lnTo>
                  <a:lnTo>
                    <a:pt x="53058" y="25165"/>
                  </a:lnTo>
                  <a:close/>
                  <a:moveTo>
                    <a:pt x="48207" y="31683"/>
                  </a:moveTo>
                  <a:lnTo>
                    <a:pt x="38959" y="36383"/>
                  </a:lnTo>
                  <a:lnTo>
                    <a:pt x="41082" y="37595"/>
                  </a:lnTo>
                  <a:lnTo>
                    <a:pt x="48207" y="32896"/>
                  </a:lnTo>
                  <a:lnTo>
                    <a:pt x="48207" y="31683"/>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ruppierung 262"/>
          <p:cNvGrpSpPr/>
          <p:nvPr/>
        </p:nvGrpSpPr>
        <p:grpSpPr>
          <a:xfrm>
            <a:off x="4087917" y="2655666"/>
            <a:ext cx="1112389" cy="716021"/>
            <a:chOff x="1789110" y="2162646"/>
            <a:chExt cx="1112389" cy="1063067"/>
          </a:xfrm>
        </p:grpSpPr>
        <p:pic>
          <p:nvPicPr>
            <p:cNvPr id="264" name="Bild 263"/>
            <p:cNvPicPr>
              <a:picLocks noChangeAspect="1"/>
            </p:cNvPicPr>
            <p:nvPr/>
          </p:nvPicPr>
          <p:blipFill>
            <a:blip r:embed="rId3"/>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6" name="Textfeld 265"/>
            <p:cNvSpPr txBox="1"/>
            <p:nvPr/>
          </p:nvSpPr>
          <p:spPr>
            <a:xfrm rot="6631">
              <a:off x="1789110" y="2177408"/>
              <a:ext cx="1112389" cy="959599"/>
            </a:xfrm>
            <a:prstGeom prst="rect">
              <a:avLst/>
            </a:prstGeom>
            <a:noFill/>
          </p:spPr>
          <p:txBody>
            <a:bodyPr wrap="square" rtlCol="0">
              <a:spAutoFit/>
            </a:bodyPr>
            <a:lstStyle/>
            <a:p>
              <a:r>
                <a:rPr lang="de-DE" sz="900">
                  <a:latin typeface="Apple Chancery"/>
                  <a:cs typeface="Apple Chancery"/>
                </a:rPr>
                <a:t>Ghana: Whistleblower </a:t>
              </a:r>
              <a:r>
                <a:rPr lang="de-DE" sz="900" err="1">
                  <a:latin typeface="Apple Chancery"/>
                  <a:cs typeface="Apple Chancery"/>
                </a:rPr>
                <a:t>protection</a:t>
              </a:r>
              <a:r>
                <a:rPr lang="de-DE" sz="900">
                  <a:latin typeface="Apple Chancery"/>
                  <a:cs typeface="Apple Chancery"/>
                </a:rPr>
                <a:t> </a:t>
              </a:r>
              <a:r>
                <a:rPr lang="de-DE" sz="900" err="1">
                  <a:latin typeface="Apple Chancery"/>
                  <a:cs typeface="Apple Chancery"/>
                </a:rPr>
                <a:t>and</a:t>
              </a:r>
              <a:r>
                <a:rPr lang="de-DE" sz="900">
                  <a:latin typeface="Apple Chancery"/>
                  <a:cs typeface="Apple Chancery"/>
                </a:rPr>
                <a:t> </a:t>
              </a:r>
              <a:r>
                <a:rPr lang="de-DE" sz="900" err="1">
                  <a:latin typeface="Apple Chancery"/>
                  <a:cs typeface="Apple Chancery"/>
                </a:rPr>
                <a:t>speak</a:t>
              </a:r>
              <a:r>
                <a:rPr lang="de-DE" sz="900">
                  <a:latin typeface="Apple Chancery"/>
                  <a:cs typeface="Apple Chancery"/>
                </a:rPr>
                <a:t> </a:t>
              </a:r>
              <a:r>
                <a:rPr lang="de-DE" sz="900" err="1">
                  <a:latin typeface="Apple Chancery"/>
                  <a:cs typeface="Apple Chancery"/>
                </a:rPr>
                <a:t>up</a:t>
              </a:r>
              <a:r>
                <a:rPr lang="de-DE" sz="900">
                  <a:latin typeface="Apple Chancery"/>
                  <a:cs typeface="Apple Chancery"/>
                </a:rPr>
                <a:t> </a:t>
              </a:r>
              <a:r>
                <a:rPr lang="de-DE" sz="900" err="1">
                  <a:latin typeface="Apple Chancery"/>
                  <a:cs typeface="Apple Chancery"/>
                </a:rPr>
                <a:t>campaign</a:t>
              </a:r>
              <a:endParaRPr lang="de-DE" sz="900">
                <a:latin typeface="Apple Chancery"/>
                <a:cs typeface="Apple Chancery"/>
              </a:endParaRPr>
            </a:p>
          </p:txBody>
        </p:sp>
      </p:grpSp>
      <p:sp>
        <p:nvSpPr>
          <p:cNvPr id="267" name="Freeform 12"/>
          <p:cNvSpPr/>
          <p:nvPr/>
        </p:nvSpPr>
        <p:spPr>
          <a:xfrm flipV="1">
            <a:off x="4572000" y="2429963"/>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0" name="Gruppierung 269"/>
          <p:cNvGrpSpPr/>
          <p:nvPr/>
        </p:nvGrpSpPr>
        <p:grpSpPr>
          <a:xfrm>
            <a:off x="4572000" y="1455168"/>
            <a:ext cx="1123405" cy="769441"/>
            <a:chOff x="1790618" y="2099088"/>
            <a:chExt cx="1123405" cy="1142379"/>
          </a:xfrm>
        </p:grpSpPr>
        <p:pic>
          <p:nvPicPr>
            <p:cNvPr id="271" name="Bild 270"/>
            <p:cNvPicPr>
              <a:picLocks noChangeAspect="1"/>
            </p:cNvPicPr>
            <p:nvPr/>
          </p:nvPicPr>
          <p:blipFill>
            <a:blip r:embed="rId3"/>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2" name="Textfeld 271"/>
            <p:cNvSpPr txBox="1"/>
            <p:nvPr/>
          </p:nvSpPr>
          <p:spPr>
            <a:xfrm rot="21148738">
              <a:off x="1850637" y="2099088"/>
              <a:ext cx="1063386" cy="1142379"/>
            </a:xfrm>
            <a:prstGeom prst="rect">
              <a:avLst/>
            </a:prstGeom>
            <a:noFill/>
          </p:spPr>
          <p:txBody>
            <a:bodyPr wrap="square" rtlCol="0">
              <a:spAutoFit/>
            </a:bodyPr>
            <a:lstStyle/>
            <a:p>
              <a:r>
                <a:rPr lang="de-DE" sz="1100">
                  <a:latin typeface="Apple Chancery"/>
                  <a:cs typeface="Apple Chancery"/>
                </a:rPr>
                <a:t>Austria: Anonymous </a:t>
              </a:r>
              <a:r>
                <a:rPr lang="de-DE" sz="1100" err="1">
                  <a:latin typeface="Apple Chancery"/>
                  <a:cs typeface="Apple Chancery"/>
                </a:rPr>
                <a:t>reporting</a:t>
              </a:r>
              <a:r>
                <a:rPr lang="de-DE" sz="1100">
                  <a:latin typeface="Apple Chancery"/>
                  <a:cs typeface="Apple Chancery"/>
                </a:rPr>
                <a:t> </a:t>
              </a:r>
              <a:r>
                <a:rPr lang="de-DE" sz="1100" err="1">
                  <a:latin typeface="Apple Chancery"/>
                  <a:cs typeface="Apple Chancery"/>
                </a:rPr>
                <a:t>platform</a:t>
              </a:r>
              <a:endParaRPr lang="de-DE" sz="1100">
                <a:latin typeface="Apple Chancery"/>
                <a:cs typeface="Apple Chancery"/>
              </a:endParaRPr>
            </a:p>
          </p:txBody>
        </p:sp>
      </p:grpSp>
      <p:sp>
        <p:nvSpPr>
          <p:cNvPr id="277" name="Freeform 12"/>
          <p:cNvSpPr/>
          <p:nvPr/>
        </p:nvSpPr>
        <p:spPr>
          <a:xfrm flipV="1">
            <a:off x="5095404" y="1251989"/>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Foliennummernplatzhalter 2">
            <a:extLst>
              <a:ext uri="{FF2B5EF4-FFF2-40B4-BE49-F238E27FC236}">
                <a16:creationId xmlns:a16="http://schemas.microsoft.com/office/drawing/2014/main" id="{5293CA54-F143-8443-9558-86D5F6957ABA}"/>
              </a:ext>
            </a:extLst>
          </p:cNvPr>
          <p:cNvSpPr>
            <a:spLocks noGrp="1"/>
          </p:cNvSpPr>
          <p:nvPr>
            <p:ph type="sldNum" sz="quarter" idx="12"/>
          </p:nvPr>
        </p:nvSpPr>
        <p:spPr/>
        <p:txBody>
          <a:bodyPr/>
          <a:lstStyle/>
          <a:p>
            <a:fld id="{961E0DA8-AC27-403E-90E8-404BCA9BAC80}" type="slidenum">
              <a:rPr lang="en-US" smtClean="0"/>
              <a:pPr/>
              <a:t>27</a:t>
            </a:fld>
            <a:endParaRPr lang="en-US"/>
          </a:p>
        </p:txBody>
      </p:sp>
    </p:spTree>
    <p:extLst>
      <p:ext uri="{BB962C8B-B14F-4D97-AF65-F5344CB8AC3E}">
        <p14:creationId xmlns:p14="http://schemas.microsoft.com/office/powerpoint/2010/main" val="11858109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Scale>
                                      <p:cBhvr>
                                        <p:cTn id="7" dur="1000" decel="50000" fill="hold">
                                          <p:stCondLst>
                                            <p:cond delay="0"/>
                                          </p:stCondLst>
                                        </p:cTn>
                                        <p:tgtEl>
                                          <p:spTgt spid="2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3"/>
                                        </p:tgtEl>
                                        <p:attrNameLst>
                                          <p:attrName>ppt_x</p:attrName>
                                          <p:attrName>ppt_y</p:attrName>
                                        </p:attrNameLst>
                                      </p:cBhvr>
                                    </p:animMotion>
                                    <p:animEffect transition="in" filter="fade">
                                      <p:cBhvr>
                                        <p:cTn id="9" dur="1000"/>
                                        <p:tgtEl>
                                          <p:spTgt spid="26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67"/>
                                        </p:tgtEl>
                                        <p:attrNameLst>
                                          <p:attrName>style.visibility</p:attrName>
                                        </p:attrNameLst>
                                      </p:cBhvr>
                                      <p:to>
                                        <p:strVal val="visible"/>
                                      </p:to>
                                    </p:set>
                                    <p:animScale>
                                      <p:cBhvr>
                                        <p:cTn id="12" dur="1500" decel="50000" fill="hold">
                                          <p:stCondLst>
                                            <p:cond delay="0"/>
                                          </p:stCondLst>
                                        </p:cTn>
                                        <p:tgtEl>
                                          <p:spTgt spid="2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500" decel="50000" fill="hold">
                                          <p:stCondLst>
                                            <p:cond delay="0"/>
                                          </p:stCondLst>
                                        </p:cTn>
                                        <p:tgtEl>
                                          <p:spTgt spid="267"/>
                                        </p:tgtEl>
                                        <p:attrNameLst>
                                          <p:attrName>ppt_x</p:attrName>
                                          <p:attrName>ppt_y</p:attrName>
                                        </p:attrNameLst>
                                      </p:cBhvr>
                                    </p:animMotion>
                                    <p:animEffect transition="in" filter="fade">
                                      <p:cBhvr>
                                        <p:cTn id="14" dur="1500"/>
                                        <p:tgtEl>
                                          <p:spTgt spid="267"/>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70"/>
                                        </p:tgtEl>
                                        <p:attrNameLst>
                                          <p:attrName>style.visibility</p:attrName>
                                        </p:attrNameLst>
                                      </p:cBhvr>
                                      <p:to>
                                        <p:strVal val="visible"/>
                                      </p:to>
                                    </p:set>
                                    <p:animScale>
                                      <p:cBhvr>
                                        <p:cTn id="19" dur="1000" decel="50000" fill="hold">
                                          <p:stCondLst>
                                            <p:cond delay="0"/>
                                          </p:stCondLst>
                                        </p:cTn>
                                        <p:tgtEl>
                                          <p:spTgt spid="2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70"/>
                                        </p:tgtEl>
                                        <p:attrNameLst>
                                          <p:attrName>ppt_x</p:attrName>
                                          <p:attrName>ppt_y</p:attrName>
                                        </p:attrNameLst>
                                      </p:cBhvr>
                                    </p:animMotion>
                                    <p:animEffect transition="in" filter="fade">
                                      <p:cBhvr>
                                        <p:cTn id="21" dur="1000"/>
                                        <p:tgtEl>
                                          <p:spTgt spid="270"/>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277"/>
                                        </p:tgtEl>
                                        <p:attrNameLst>
                                          <p:attrName>style.visibility</p:attrName>
                                        </p:attrNameLst>
                                      </p:cBhvr>
                                      <p:to>
                                        <p:strVal val="visible"/>
                                      </p:to>
                                    </p:set>
                                    <p:animScale>
                                      <p:cBhvr>
                                        <p:cTn id="24" dur="1500" decel="50000" fill="hold">
                                          <p:stCondLst>
                                            <p:cond delay="0"/>
                                          </p:stCondLst>
                                        </p:cTn>
                                        <p:tgtEl>
                                          <p:spTgt spid="2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500" decel="50000" fill="hold">
                                          <p:stCondLst>
                                            <p:cond delay="0"/>
                                          </p:stCondLst>
                                        </p:cTn>
                                        <p:tgtEl>
                                          <p:spTgt spid="277"/>
                                        </p:tgtEl>
                                        <p:attrNameLst>
                                          <p:attrName>ppt_x</p:attrName>
                                          <p:attrName>ppt_y</p:attrName>
                                        </p:attrNameLst>
                                      </p:cBhvr>
                                    </p:animMotion>
                                    <p:animEffect transition="in" filter="fade">
                                      <p:cBhvr>
                                        <p:cTn id="26" dur="1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en-US" sz="2800" b="1"/>
              <a:t>Ghana: Whistleblower protection and speak up campaign</a:t>
            </a:r>
            <a:endParaRPr lang="de-DE" sz="2800"/>
          </a:p>
        </p:txBody>
      </p:sp>
      <p:sp>
        <p:nvSpPr>
          <p:cNvPr id="2" name="Inhaltsplatzhalter 1"/>
          <p:cNvSpPr>
            <a:spLocks noGrp="1"/>
          </p:cNvSpPr>
          <p:nvPr>
            <p:ph sz="half" idx="1"/>
          </p:nvPr>
        </p:nvSpPr>
        <p:spPr>
          <a:ln>
            <a:solidFill>
              <a:srgbClr val="3A9EE9"/>
            </a:solidFill>
          </a:ln>
        </p:spPr>
        <p:txBody>
          <a:bodyPr vert="horz" lIns="91440" tIns="45720" rIns="91440" bIns="45720" rtlCol="0" anchor="t">
            <a:noAutofit/>
          </a:bodyPr>
          <a:lstStyle/>
          <a:p>
            <a:pPr fontAlgn="base">
              <a:spcBef>
                <a:spcPts val="400"/>
              </a:spcBef>
            </a:pPr>
            <a:r>
              <a:rPr lang="en-US" sz="1200"/>
              <a:t>Ghana’s 2006 whistleblower protection law provides legal protection and remedies to all who report crime and misconduct in the public interest;</a:t>
            </a:r>
            <a:endParaRPr lang="en-US"/>
          </a:p>
          <a:p>
            <a:pPr fontAlgn="base">
              <a:spcBef>
                <a:spcPts val="400"/>
              </a:spcBef>
            </a:pPr>
            <a:r>
              <a:rPr lang="en-US" sz="1200"/>
              <a:t>Following an investigation and hearing of the whistleblower and the person against whom the complaint is made, the Commission on Human Rights and Administrative Justice​ may propose: </a:t>
            </a:r>
          </a:p>
          <a:p>
            <a:pPr marL="287655" lvl="1" indent="0" fontAlgn="base">
              <a:spcBef>
                <a:spcPts val="400"/>
              </a:spcBef>
              <a:buNone/>
            </a:pPr>
            <a:r>
              <a:rPr lang="en-US" sz="1200"/>
              <a:t>(a) Reinstatement;​</a:t>
            </a:r>
          </a:p>
          <a:p>
            <a:pPr marL="287655" lvl="1" indent="0" fontAlgn="base">
              <a:spcBef>
                <a:spcPts val="400"/>
              </a:spcBef>
              <a:buNone/>
            </a:pPr>
            <a:r>
              <a:rPr lang="en-US" sz="1200"/>
              <a:t>(b) Reversal of a transfer or the transfer of the whistle-blower to another establishment; or​</a:t>
            </a:r>
          </a:p>
          <a:p>
            <a:pPr marL="287655" lvl="1" indent="0" fontAlgn="base">
              <a:spcBef>
                <a:spcPts val="400"/>
              </a:spcBef>
              <a:buNone/>
            </a:pPr>
            <a:r>
              <a:rPr lang="en-US" sz="1200"/>
              <a:t>(c) An order for payment of a reward from a fund established under the Act (UNODC 2015: 63).</a:t>
            </a:r>
          </a:p>
          <a:p>
            <a:pPr fontAlgn="base">
              <a:spcBef>
                <a:spcPts val="400"/>
              </a:spcBef>
            </a:pPr>
            <a:r>
              <a:rPr lang="en-US" sz="1200"/>
              <a:t>Act was accompanied by an interactive awareness-raising campaign (UNODC 2015: 79);</a:t>
            </a:r>
          </a:p>
          <a:p>
            <a:pPr fontAlgn="base">
              <a:spcBef>
                <a:spcPts val="400"/>
              </a:spcBef>
            </a:pPr>
            <a:r>
              <a:rPr lang="en-US" sz="1200" b="1"/>
              <a:t>Challenge: </a:t>
            </a:r>
            <a:r>
              <a:rPr lang="en-US" sz="1200"/>
              <a:t>Ghanaians were reported to be unwilling to acquire the whistleblowing habit due to concerns over identity protection (</a:t>
            </a:r>
            <a:r>
              <a:rPr lang="en-US" sz="1200" err="1"/>
              <a:t>Suuk</a:t>
            </a:r>
            <a:r>
              <a:rPr lang="en-US" sz="1200"/>
              <a:t> 2016).</a:t>
            </a:r>
          </a:p>
        </p:txBody>
      </p:sp>
      <p:pic>
        <p:nvPicPr>
          <p:cNvPr id="8" name="Inhaltsplatzhalter 7">
            <a:extLst>
              <a:ext uri="{FF2B5EF4-FFF2-40B4-BE49-F238E27FC236}">
                <a16:creationId xmlns:a16="http://schemas.microsoft.com/office/drawing/2014/main" id="{18B42029-1761-2E43-9C2B-D99C08DA3A3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8720" y="1370013"/>
            <a:ext cx="3327060" cy="3262312"/>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Foliennummernplatzhalter 3"/>
          <p:cNvSpPr>
            <a:spLocks noGrp="1"/>
          </p:cNvSpPr>
          <p:nvPr>
            <p:ph type="sldNum" sz="quarter" idx="12"/>
          </p:nvPr>
        </p:nvSpPr>
        <p:spPr/>
        <p:txBody>
          <a:bodyPr/>
          <a:lstStyle/>
          <a:p>
            <a:fld id="{961E0DA8-AC27-403E-90E8-404BCA9BAC80}" type="slidenum">
              <a:rPr lang="en-US" smtClean="0"/>
              <a:pPr/>
              <a:t>28</a:t>
            </a:fld>
            <a:endParaRPr lang="en-US"/>
          </a:p>
        </p:txBody>
      </p:sp>
      <p:sp>
        <p:nvSpPr>
          <p:cNvPr id="3" name="Fußzeilenplatzhalter 2"/>
          <p:cNvSpPr>
            <a:spLocks noGrp="1"/>
          </p:cNvSpPr>
          <p:nvPr>
            <p:ph type="ftr" sz="quarter" idx="3"/>
          </p:nvPr>
        </p:nvSpPr>
        <p:spPr/>
        <p:txBody>
          <a:bodyPr/>
          <a:lstStyle/>
          <a:p>
            <a:r>
              <a:rPr lang="en-US" b="1"/>
              <a:t>Module 10 – Whistleblowing</a:t>
            </a:r>
            <a:endParaRPr lang="en-US"/>
          </a:p>
        </p:txBody>
      </p:sp>
    </p:spTree>
    <p:extLst>
      <p:ext uri="{BB962C8B-B14F-4D97-AF65-F5344CB8AC3E}">
        <p14:creationId xmlns:p14="http://schemas.microsoft.com/office/powerpoint/2010/main" val="22243854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en-US" sz="3600" b="1"/>
              <a:t>Austria: Anonymous reporting platform</a:t>
            </a:r>
            <a:endParaRPr lang="de-DE" sz="3600"/>
          </a:p>
        </p:txBody>
      </p:sp>
      <p:sp>
        <p:nvSpPr>
          <p:cNvPr id="2" name="Inhaltsplatzhalter 1"/>
          <p:cNvSpPr>
            <a:spLocks noGrp="1"/>
          </p:cNvSpPr>
          <p:nvPr>
            <p:ph sz="half" idx="1"/>
          </p:nvPr>
        </p:nvSpPr>
        <p:spPr>
          <a:ln>
            <a:solidFill>
              <a:srgbClr val="00B0F0"/>
            </a:solidFill>
          </a:ln>
        </p:spPr>
        <p:txBody>
          <a:bodyPr vert="horz" lIns="91440" tIns="45720" rIns="91440" bIns="45720" rtlCol="0" anchor="t">
            <a:noAutofit/>
          </a:bodyPr>
          <a:lstStyle/>
          <a:p>
            <a:pPr fontAlgn="base">
              <a:spcBef>
                <a:spcPts val="600"/>
              </a:spcBef>
            </a:pPr>
            <a:r>
              <a:rPr lang="en-US" sz="1300"/>
              <a:t>Dedicated online reporting web-platform for corruption and related criminal offences;</a:t>
            </a:r>
          </a:p>
          <a:p>
            <a:pPr fontAlgn="base">
              <a:spcBef>
                <a:spcPts val="600"/>
              </a:spcBef>
            </a:pPr>
            <a:r>
              <a:rPr lang="en-US" sz="1300"/>
              <a:t>Managed by specialists, specifically the Public Prosecutor’s Office for White-Collar Crime and Corruption (</a:t>
            </a:r>
            <a:r>
              <a:rPr lang="en-US" sz="1300" err="1"/>
              <a:t>WKStA</a:t>
            </a:r>
            <a:r>
              <a:rPr lang="en-US" sz="1300"/>
              <a:t>)​;</a:t>
            </a:r>
          </a:p>
          <a:p>
            <a:pPr fontAlgn="base">
              <a:spcBef>
                <a:spcPts val="600"/>
              </a:spcBef>
            </a:pPr>
            <a:r>
              <a:rPr lang="en-US" sz="1300"/>
              <a:t>System assures anonymity, as the authorities cannot trace any identifying data, but equally allows for two-way communication​;</a:t>
            </a:r>
          </a:p>
          <a:p>
            <a:pPr fontAlgn="base">
              <a:spcBef>
                <a:spcPts val="600"/>
              </a:spcBef>
            </a:pPr>
            <a:r>
              <a:rPr lang="en-US" sz="1300"/>
              <a:t>Within the first year of operation, 1,200 reports were submitted​;</a:t>
            </a:r>
          </a:p>
          <a:p>
            <a:pPr fontAlgn="base">
              <a:spcBef>
                <a:spcPts val="600"/>
              </a:spcBef>
            </a:pPr>
            <a:r>
              <a:rPr lang="en-US" sz="1300"/>
              <a:t>Reports were either investigated by the </a:t>
            </a:r>
            <a:r>
              <a:rPr lang="en-US" sz="1300" err="1"/>
              <a:t>WKStA</a:t>
            </a:r>
            <a:r>
              <a:rPr lang="en-US" sz="1300"/>
              <a:t> or transferred to the appropriate institution (UNODC 2015: 51; Zentrale </a:t>
            </a:r>
            <a:r>
              <a:rPr lang="en-US" sz="1300" err="1"/>
              <a:t>Staatsanwaltschaft</a:t>
            </a:r>
            <a:r>
              <a:rPr lang="en-US" sz="1300"/>
              <a:t> </a:t>
            </a:r>
            <a:r>
              <a:rPr lang="en-US" sz="1300" err="1"/>
              <a:t>zur</a:t>
            </a:r>
            <a:r>
              <a:rPr lang="en-US" sz="1300"/>
              <a:t> </a:t>
            </a:r>
            <a:r>
              <a:rPr lang="en-US" sz="1300" err="1"/>
              <a:t>Verfolgung</a:t>
            </a:r>
            <a:r>
              <a:rPr lang="en-US" sz="1300"/>
              <a:t> von </a:t>
            </a:r>
            <a:r>
              <a:rPr lang="en-US" sz="1300" err="1"/>
              <a:t>Wirtschaftsstrafsachen</a:t>
            </a:r>
            <a:r>
              <a:rPr lang="en-US" sz="1300"/>
              <a:t> und </a:t>
            </a:r>
            <a:r>
              <a:rPr lang="en-US" sz="1300" err="1"/>
              <a:t>Korruption</a:t>
            </a:r>
            <a:r>
              <a:rPr lang="en-US" sz="1300"/>
              <a:t> 2016: 5).</a:t>
            </a:r>
          </a:p>
        </p:txBody>
      </p:sp>
      <p:pic>
        <p:nvPicPr>
          <p:cNvPr id="8" name="Inhaltsplatzhalter 7" descr="Ein Bild, das Screenshot enthält.&#10;&#10;Automatisch generierte Beschreibung">
            <a:extLst>
              <a:ext uri="{FF2B5EF4-FFF2-40B4-BE49-F238E27FC236}">
                <a16:creationId xmlns:a16="http://schemas.microsoft.com/office/drawing/2014/main" id="{4E92DF76-951E-8D48-8119-F6A3967A1A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020134"/>
            <a:ext cx="3886200" cy="1962070"/>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29</a:t>
            </a:fld>
            <a:endParaRPr lang="en-US"/>
          </a:p>
        </p:txBody>
      </p:sp>
      <p:sp>
        <p:nvSpPr>
          <p:cNvPr id="3" name="Fußzeilenplatzhalter 2"/>
          <p:cNvSpPr>
            <a:spLocks noGrp="1"/>
          </p:cNvSpPr>
          <p:nvPr>
            <p:ph type="ftr" sz="quarter" idx="3"/>
          </p:nvPr>
        </p:nvSpPr>
        <p:spPr/>
        <p:txBody>
          <a:bodyPr/>
          <a:lstStyle/>
          <a:p>
            <a:r>
              <a:rPr lang="en-US" b="1"/>
              <a:t>Module 10 – Whistleblowing</a:t>
            </a:r>
            <a:endParaRPr lang="en-US"/>
          </a:p>
        </p:txBody>
      </p:sp>
    </p:spTree>
    <p:extLst>
      <p:ext uri="{BB962C8B-B14F-4D97-AF65-F5344CB8AC3E}">
        <p14:creationId xmlns:p14="http://schemas.microsoft.com/office/powerpoint/2010/main" val="18391933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10 – Whistleblowing</a:t>
            </a:r>
            <a:endParaRPr lang="en-US"/>
          </a:p>
        </p:txBody>
      </p:sp>
      <p:grpSp>
        <p:nvGrpSpPr>
          <p:cNvPr id="10" name="Gruppierung 9"/>
          <p:cNvGrpSpPr/>
          <p:nvPr/>
        </p:nvGrpSpPr>
        <p:grpSpPr>
          <a:xfrm>
            <a:off x="5055268" y="168688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solidFill>
                  <a:latin typeface="Roboto"/>
                  <a:cs typeface="Roboto"/>
                </a:rPr>
                <a:t>Practical</a:t>
              </a:r>
              <a:r>
                <a:rPr lang="de-DE" altLang="ko-KR" sz="1600" b="1">
                  <a:solidFill>
                    <a:schemeClr val="bg1"/>
                  </a:solidFill>
                  <a:latin typeface="Roboto"/>
                  <a:cs typeface="Roboto"/>
                </a:rPr>
                <a:t> </a:t>
              </a:r>
              <a:r>
                <a:rPr lang="de-DE" altLang="ko-KR" sz="1600" b="1" err="1">
                  <a:solidFill>
                    <a:schemeClr val="bg1"/>
                  </a:solidFill>
                  <a:latin typeface="Roboto"/>
                  <a:cs typeface="Roboto"/>
                </a:rPr>
                <a:t>examples</a:t>
              </a:r>
              <a:endParaRPr lang="ko-KR" altLang="en-US" sz="1200" b="1">
                <a:solidFill>
                  <a:schemeClr val="bg1"/>
                </a:solidFill>
                <a:latin typeface="Roboto"/>
                <a:cs typeface="Roboto"/>
              </a:endParaRPr>
            </a:p>
          </p:txBody>
        </p:sp>
      </p:grpSp>
      <p:grpSp>
        <p:nvGrpSpPr>
          <p:cNvPr id="7" name="Gruppierung 6"/>
          <p:cNvGrpSpPr/>
          <p:nvPr/>
        </p:nvGrpSpPr>
        <p:grpSpPr>
          <a:xfrm>
            <a:off x="1532859" y="1678066"/>
            <a:ext cx="3472803" cy="461665"/>
            <a:chOff x="1593920" y="1719947"/>
            <a:chExt cx="3472803"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338554"/>
            </a:xfrm>
            <a:prstGeom prst="rect">
              <a:avLst/>
            </a:prstGeom>
            <a:noFill/>
          </p:spPr>
          <p:txBody>
            <a:bodyPr wrap="square" rtlCol="0" anchor="t">
              <a:spAutoFit/>
            </a:bodyPr>
            <a:lstStyle/>
            <a:p>
              <a:pPr lvl="0"/>
              <a:r>
                <a:rPr lang="en-US" altLang="ko-KR" sz="1600" b="1">
                  <a:solidFill>
                    <a:prstClr val="white"/>
                  </a:solidFill>
                  <a:latin typeface="Roboto"/>
                  <a:cs typeface="Roboto"/>
                </a:rPr>
                <a:t>Types of reporting </a:t>
              </a:r>
              <a:endParaRPr lang="en-US" altLang="ko-KR" sz="1200" b="1">
                <a:solidFill>
                  <a:prstClr val="white"/>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5" name="Gruppierung 4"/>
          <p:cNvGrpSpPr/>
          <p:nvPr/>
        </p:nvGrpSpPr>
        <p:grpSpPr>
          <a:xfrm>
            <a:off x="5052997" y="648417"/>
            <a:ext cx="3488205" cy="830997"/>
            <a:chOff x="5028571" y="636207"/>
            <a:chExt cx="3488205" cy="830997"/>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solidFill>
                  <a:latin typeface="Roboto"/>
                  <a:cs typeface="Roboto"/>
                </a:rPr>
                <a:t>How to protect whistleblowers and to promote the mechanism</a:t>
              </a:r>
              <a:endParaRPr lang="ko-KR" altLang="en-US" sz="1600" b="1">
                <a:solidFill>
                  <a:schemeClr val="bg1"/>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What is whistleblowing and why is it important?</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2718014"/>
            <a:ext cx="3472803" cy="461665"/>
            <a:chOff x="1593920" y="1809059"/>
            <a:chExt cx="3472803" cy="46166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prstClr val="white"/>
                  </a:solidFill>
                  <a:latin typeface="Roboto"/>
                  <a:cs typeface="Roboto"/>
                </a:rPr>
                <a:t>Activity: Quiz</a:t>
              </a:r>
              <a:endParaRPr lang="en-US" altLang="ko-KR" sz="1200" b="1">
                <a:solidFill>
                  <a:prstClr val="white"/>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sp>
        <p:nvSpPr>
          <p:cNvPr id="3" name="Foliennummernplatzhalter 2">
            <a:extLst>
              <a:ext uri="{FF2B5EF4-FFF2-40B4-BE49-F238E27FC236}">
                <a16:creationId xmlns:a16="http://schemas.microsoft.com/office/drawing/2014/main" id="{516860DC-A090-604D-8C01-DB47DB28A8E1}"/>
              </a:ext>
            </a:extLst>
          </p:cNvPr>
          <p:cNvSpPr>
            <a:spLocks noGrp="1"/>
          </p:cNvSpPr>
          <p:nvPr>
            <p:ph type="sldNum" sz="quarter" idx="12"/>
          </p:nvPr>
        </p:nvSpPr>
        <p:spPr/>
        <p:txBody>
          <a:bodyPr/>
          <a:lstStyle/>
          <a:p>
            <a:fld id="{961E0DA8-AC27-403E-90E8-404BCA9BAC80}" type="slidenum">
              <a:rPr lang="en-US" smtClean="0"/>
              <a:pPr/>
              <a:t>3</a:t>
            </a:fld>
            <a:endParaRPr lang="en-US"/>
          </a:p>
        </p:txBody>
      </p:sp>
    </p:spTree>
    <p:extLst>
      <p:ext uri="{BB962C8B-B14F-4D97-AF65-F5344CB8AC3E}">
        <p14:creationId xmlns:p14="http://schemas.microsoft.com/office/powerpoint/2010/main" val="2500420395"/>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10 – Whistleblowing</a:t>
            </a:r>
            <a:endParaRPr lang="en-US"/>
          </a:p>
        </p:txBody>
      </p:sp>
      <p:grpSp>
        <p:nvGrpSpPr>
          <p:cNvPr id="10" name="Gruppierung 9"/>
          <p:cNvGrpSpPr/>
          <p:nvPr/>
        </p:nvGrpSpPr>
        <p:grpSpPr>
          <a:xfrm>
            <a:off x="5055268" y="168688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Practical</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examples</a:t>
              </a:r>
              <a:endParaRPr lang="ko-KR" altLang="en-US" sz="12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461665"/>
            <a:chOff x="1593920" y="1719947"/>
            <a:chExt cx="3472803"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Types of reporting </a:t>
              </a:r>
              <a:endParaRPr lang="en-US" altLang="ko-KR" sz="12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830997"/>
            <a:chOff x="5028571" y="636207"/>
            <a:chExt cx="3488205" cy="830997"/>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How to protect whistleblowers and to promote the mechanism</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is whistleblowing and why is it important?</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2718014"/>
            <a:ext cx="3472803" cy="461665"/>
            <a:chOff x="1593920" y="1809059"/>
            <a:chExt cx="3472803" cy="46166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solidFill>
                  <a:latin typeface="Roboto"/>
                  <a:cs typeface="Roboto"/>
                </a:rPr>
                <a:t>Activity: Quiz</a:t>
              </a:r>
              <a:endParaRPr lang="en-US" altLang="ko-KR" sz="1200" b="1">
                <a:solidFill>
                  <a:schemeClr val="bg1"/>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sp>
        <p:nvSpPr>
          <p:cNvPr id="3" name="Foliennummernplatzhalter 2">
            <a:extLst>
              <a:ext uri="{FF2B5EF4-FFF2-40B4-BE49-F238E27FC236}">
                <a16:creationId xmlns:a16="http://schemas.microsoft.com/office/drawing/2014/main" id="{9A961E39-4C04-0642-9448-D849AF20FAB1}"/>
              </a:ext>
            </a:extLst>
          </p:cNvPr>
          <p:cNvSpPr>
            <a:spLocks noGrp="1"/>
          </p:cNvSpPr>
          <p:nvPr>
            <p:ph type="sldNum" sz="quarter" idx="12"/>
          </p:nvPr>
        </p:nvSpPr>
        <p:spPr/>
        <p:txBody>
          <a:bodyPr/>
          <a:lstStyle/>
          <a:p>
            <a:fld id="{961E0DA8-AC27-403E-90E8-404BCA9BAC80}" type="slidenum">
              <a:rPr lang="en-US" smtClean="0"/>
              <a:pPr/>
              <a:t>30</a:t>
            </a:fld>
            <a:endParaRPr lang="en-US"/>
          </a:p>
        </p:txBody>
      </p:sp>
    </p:spTree>
    <p:extLst>
      <p:ext uri="{BB962C8B-B14F-4D97-AF65-F5344CB8AC3E}">
        <p14:creationId xmlns:p14="http://schemas.microsoft.com/office/powerpoint/2010/main" val="3549048693"/>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a:solidFill>
                  <a:srgbClr val="000000"/>
                </a:solidFill>
              </a:rPr>
              <a:t>Activity</a:t>
            </a:r>
            <a:endParaRPr lang="en-US"/>
          </a:p>
        </p:txBody>
      </p:sp>
      <p:sp>
        <p:nvSpPr>
          <p:cNvPr id="3" name="Foliennummernplatzhalter 2"/>
          <p:cNvSpPr>
            <a:spLocks noGrp="1"/>
          </p:cNvSpPr>
          <p:nvPr>
            <p:ph type="sldNum" sz="quarter" idx="12"/>
          </p:nvPr>
        </p:nvSpPr>
        <p:spPr/>
        <p:txBody>
          <a:bodyPr/>
          <a:lstStyle/>
          <a:p>
            <a:fld id="{961E0DA8-AC27-403E-90E8-404BCA9BAC80}" type="slidenum">
              <a:rPr lang="en-US" smtClean="0"/>
              <a:pPr/>
              <a:t>31</a:t>
            </a:fld>
            <a:endParaRPr lang="en-US"/>
          </a:p>
        </p:txBody>
      </p:sp>
      <p:sp>
        <p:nvSpPr>
          <p:cNvPr id="4" name="Fußzeilenplatzhalter 3"/>
          <p:cNvSpPr>
            <a:spLocks noGrp="1"/>
          </p:cNvSpPr>
          <p:nvPr>
            <p:ph type="ftr" sz="quarter" idx="3"/>
          </p:nvPr>
        </p:nvSpPr>
        <p:spPr/>
        <p:txBody>
          <a:bodyPr/>
          <a:lstStyle/>
          <a:p>
            <a:r>
              <a:rPr lang="en-US" b="1"/>
              <a:t>Module 10 – Whistleblowing</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Tree>
    <p:extLst>
      <p:ext uri="{BB962C8B-B14F-4D97-AF65-F5344CB8AC3E}">
        <p14:creationId xmlns:p14="http://schemas.microsoft.com/office/powerpoint/2010/main" val="3731749513"/>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3A9EE9"/>
            </a:solidFill>
          </a:ln>
        </p:spPr>
        <p:txBody>
          <a:bodyPr vert="horz" lIns="91440" tIns="45720" rIns="91440" bIns="45720" rtlCol="0" anchor="t">
            <a:normAutofit fontScale="40000" lnSpcReduction="20000"/>
          </a:bodyPr>
          <a:lstStyle/>
          <a:p>
            <a:pPr marL="0" indent="0" fontAlgn="base">
              <a:buNone/>
            </a:pPr>
            <a:r>
              <a:rPr lang="en-US" sz="4000" b="1"/>
              <a:t>1. Which of the following should be considered when deciding whether or not to blow the whistle (several mentions are possible)?</a:t>
            </a:r>
            <a:endParaRPr lang="en-US" sz="4000"/>
          </a:p>
          <a:p>
            <a:pPr marL="0" indent="0" fontAlgn="base">
              <a:buNone/>
            </a:pPr>
            <a:r>
              <a:rPr lang="en-US" sz="4000"/>
              <a:t>A. Is the situation of sufficient moral importance to justify whistleblowing?</a:t>
            </a:r>
          </a:p>
          <a:p>
            <a:pPr marL="0" indent="0" fontAlgn="base">
              <a:buNone/>
            </a:pPr>
            <a:r>
              <a:rPr lang="en-US" sz="4000"/>
              <a:t>B. Do you have all facts and have you properly understood their significance?</a:t>
            </a:r>
          </a:p>
          <a:p>
            <a:pPr marL="0" indent="0" fontAlgn="base">
              <a:buNone/>
            </a:pPr>
            <a:r>
              <a:rPr lang="en-US" sz="4000"/>
              <a:t>C. Have all internal channels and steps short of whistleblowing been exhausted?</a:t>
            </a:r>
          </a:p>
          <a:p>
            <a:pPr marL="0" indent="0">
              <a:buNone/>
            </a:pPr>
            <a:r>
              <a:rPr lang="en-US" sz="4000" b="1"/>
              <a:t>2. Which of the following are components of a well-designed whistleblowing policy (several mentions possible)?</a:t>
            </a:r>
            <a:endParaRPr lang="en-US" sz="4000"/>
          </a:p>
          <a:p>
            <a:pPr marL="0" indent="0">
              <a:buNone/>
            </a:pPr>
            <a:r>
              <a:rPr lang="en-US" sz="4000"/>
              <a:t>A. An effectively communicated statement of responsibility.</a:t>
            </a:r>
          </a:p>
          <a:p>
            <a:pPr marL="0" indent="0">
              <a:buNone/>
            </a:pPr>
            <a:r>
              <a:rPr lang="en-US" sz="4000"/>
              <a:t>B. A clearly defined procedure for reporting.</a:t>
            </a:r>
          </a:p>
          <a:p>
            <a:pPr marL="0" indent="0">
              <a:buNone/>
            </a:pPr>
            <a:r>
              <a:rPr lang="en-US" sz="4000"/>
              <a:t>C. Trained personnel to receive and investigate reports.</a:t>
            </a:r>
          </a:p>
          <a:p>
            <a:pPr marL="0" indent="0">
              <a:buNone/>
            </a:pPr>
            <a:r>
              <a:rPr lang="en-US" sz="4000"/>
              <a:t>D. A commitment to take appropriate follow-action.</a:t>
            </a:r>
            <a:endParaRPr lang="en-US"/>
          </a:p>
        </p:txBody>
      </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32</a:t>
            </a:fld>
            <a:endParaRPr lang="en-US"/>
          </a:p>
        </p:txBody>
      </p:sp>
      <p:sp>
        <p:nvSpPr>
          <p:cNvPr id="5" name="Titel 4"/>
          <p:cNvSpPr>
            <a:spLocks noGrp="1"/>
          </p:cNvSpPr>
          <p:nvPr>
            <p:ph type="title"/>
          </p:nvPr>
        </p:nvSpPr>
        <p:spPr/>
        <p:txBody>
          <a:bodyPr>
            <a:normAutofit fontScale="90000"/>
          </a:bodyPr>
          <a:lstStyle/>
          <a:p>
            <a:r>
              <a:rPr lang="de-DE" b="1"/>
              <a:t>Quiz (1)</a:t>
            </a:r>
          </a:p>
        </p:txBody>
      </p:sp>
    </p:spTree>
    <p:extLst>
      <p:ext uri="{BB962C8B-B14F-4D97-AF65-F5344CB8AC3E}">
        <p14:creationId xmlns:p14="http://schemas.microsoft.com/office/powerpoint/2010/main" val="39310237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3A9EE9"/>
            </a:solidFill>
          </a:ln>
        </p:spPr>
        <p:txBody>
          <a:bodyPr vert="horz" lIns="91440" tIns="45720" rIns="91440" bIns="45720" rtlCol="0" anchor="t">
            <a:noAutofit/>
          </a:bodyPr>
          <a:lstStyle/>
          <a:p>
            <a:pPr marL="0" indent="0" fontAlgn="base">
              <a:buNone/>
            </a:pPr>
            <a:r>
              <a:rPr lang="en-US" sz="3200" b="1" dirty="0"/>
              <a:t>3. What could be wrongdoings in a workplace subject to whistleblowing (several mentions possible)?</a:t>
            </a:r>
          </a:p>
          <a:p>
            <a:pPr marL="0" indent="0" fontAlgn="base">
              <a:buNone/>
            </a:pPr>
            <a:r>
              <a:rPr lang="en-US" sz="3200" dirty="0"/>
              <a:t>A. Corruption</a:t>
            </a:r>
          </a:p>
          <a:p>
            <a:pPr marL="0" indent="0" fontAlgn="base">
              <a:buNone/>
            </a:pPr>
            <a:r>
              <a:rPr lang="en-US" sz="3200" dirty="0"/>
              <a:t>B. Unsafe workplace</a:t>
            </a:r>
          </a:p>
          <a:p>
            <a:pPr marL="0" indent="0" fontAlgn="base">
              <a:buNone/>
            </a:pPr>
            <a:r>
              <a:rPr lang="en-US" sz="3200" dirty="0"/>
              <a:t>C. Violated laws</a:t>
            </a:r>
          </a:p>
          <a:p>
            <a:pPr fontAlgn="base"/>
            <a:endParaRPr lang="en-US" dirty="0"/>
          </a:p>
          <a:p>
            <a:endParaRPr lang="de-DE" dirty="0"/>
          </a:p>
        </p:txBody>
      </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33</a:t>
            </a:fld>
            <a:endParaRPr lang="en-US"/>
          </a:p>
        </p:txBody>
      </p:sp>
      <p:sp>
        <p:nvSpPr>
          <p:cNvPr id="5" name="Titel 4"/>
          <p:cNvSpPr>
            <a:spLocks noGrp="1"/>
          </p:cNvSpPr>
          <p:nvPr>
            <p:ph type="title"/>
          </p:nvPr>
        </p:nvSpPr>
        <p:spPr/>
        <p:txBody>
          <a:bodyPr>
            <a:normAutofit fontScale="90000"/>
          </a:bodyPr>
          <a:lstStyle/>
          <a:p>
            <a:r>
              <a:rPr lang="de-DE" b="1"/>
              <a:t>Quiz (2)</a:t>
            </a:r>
          </a:p>
        </p:txBody>
      </p:sp>
    </p:spTree>
    <p:extLst>
      <p:ext uri="{BB962C8B-B14F-4D97-AF65-F5344CB8AC3E}">
        <p14:creationId xmlns:p14="http://schemas.microsoft.com/office/powerpoint/2010/main" val="4197327213"/>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34</a:t>
            </a:fld>
            <a:endParaRPr lang="en-US"/>
          </a:p>
        </p:txBody>
      </p:sp>
      <p:sp>
        <p:nvSpPr>
          <p:cNvPr id="4" name="Fußzeilenplatzhalter 3"/>
          <p:cNvSpPr>
            <a:spLocks noGrp="1"/>
          </p:cNvSpPr>
          <p:nvPr>
            <p:ph type="ftr" sz="quarter" idx="3"/>
          </p:nvPr>
        </p:nvSpPr>
        <p:spPr/>
        <p:txBody>
          <a:bodyPr/>
          <a:lstStyle/>
          <a:p>
            <a:r>
              <a:rPr lang="en-US" b="1"/>
              <a:t>Module 10 – Whistleblowing</a:t>
            </a:r>
            <a:endParaRPr lang="en-US"/>
          </a:p>
        </p:txBody>
      </p:sp>
      <p:sp>
        <p:nvSpPr>
          <p:cNvPr id="48" name="Textplatzhalter 47"/>
          <p:cNvSpPr>
            <a:spLocks noGrp="1"/>
          </p:cNvSpPr>
          <p:nvPr>
            <p:ph type="body" sz="quarter" idx="13"/>
          </p:nvPr>
        </p:nvSpPr>
        <p:spPr/>
        <p:txBody>
          <a:bodyPr>
            <a:normAutofit fontScale="92500" lnSpcReduction="10000"/>
          </a:bodyPr>
          <a:lstStyle/>
          <a:p>
            <a:pPr marL="0" indent="0">
              <a:buNone/>
            </a:pPr>
            <a:endParaRPr lang="de-DE" sz="2000" u="sng">
              <a:solidFill>
                <a:srgbClr val="385723"/>
              </a:solidFill>
              <a:latin typeface="Lucida Handwriting"/>
              <a:cs typeface="Lucida Handwriting"/>
            </a:endParaRPr>
          </a:p>
          <a:p>
            <a:pPr marL="0" indent="0">
              <a:buNone/>
            </a:pPr>
            <a:r>
              <a:rPr lang="de-DE" sz="2000" b="1" u="sng">
                <a:solidFill>
                  <a:srgbClr val="385723"/>
                </a:solidFill>
                <a:latin typeface="Lucida Handwriting"/>
                <a:cs typeface="Lucida Handwriting"/>
              </a:rPr>
              <a:t>In </a:t>
            </a:r>
            <a:r>
              <a:rPr lang="de-DE" sz="2000" b="1" u="sng" err="1">
                <a:solidFill>
                  <a:srgbClr val="385723"/>
                </a:solidFill>
                <a:latin typeface="Lucida Handwriting"/>
                <a:cs typeface="Lucida Handwriting"/>
              </a:rPr>
              <a:t>this</a:t>
            </a:r>
            <a:r>
              <a:rPr lang="de-DE" sz="2000" b="1" u="sng">
                <a:solidFill>
                  <a:srgbClr val="385723"/>
                </a:solidFill>
                <a:latin typeface="Lucida Handwriting"/>
                <a:cs typeface="Lucida Handwriting"/>
              </a:rPr>
              <a:t> </a:t>
            </a:r>
            <a:r>
              <a:rPr lang="de-DE" sz="2000" b="1" u="sng" err="1">
                <a:solidFill>
                  <a:srgbClr val="385723"/>
                </a:solidFill>
                <a:latin typeface="Lucida Handwriting"/>
                <a:cs typeface="Lucida Handwriting"/>
              </a:rPr>
              <a:t>module</a:t>
            </a:r>
            <a:r>
              <a:rPr lang="de-DE" sz="2000" b="1" u="sng">
                <a:solidFill>
                  <a:srgbClr val="385723"/>
                </a:solidFill>
                <a:latin typeface="Lucida Handwriting"/>
                <a:cs typeface="Lucida Handwriting"/>
              </a:rPr>
              <a:t> </a:t>
            </a:r>
            <a:r>
              <a:rPr lang="de-DE" sz="2000" b="1" u="sng" err="1">
                <a:solidFill>
                  <a:srgbClr val="385723"/>
                </a:solidFill>
                <a:latin typeface="Lucida Handwriting"/>
                <a:cs typeface="Lucida Handwriting"/>
              </a:rPr>
              <a:t>you</a:t>
            </a:r>
            <a:r>
              <a:rPr lang="de-DE" sz="2000" b="1" u="sng">
                <a:solidFill>
                  <a:srgbClr val="385723"/>
                </a:solidFill>
                <a:latin typeface="Lucida Handwriting"/>
                <a:cs typeface="Lucida Handwriting"/>
              </a:rPr>
              <a:t> </a:t>
            </a:r>
            <a:r>
              <a:rPr lang="de-DE" sz="2000" b="1" u="sng" err="1">
                <a:solidFill>
                  <a:srgbClr val="385723"/>
                </a:solidFill>
                <a:latin typeface="Lucida Handwriting"/>
                <a:cs typeface="Lucida Handwriting"/>
              </a:rPr>
              <a:t>have</a:t>
            </a:r>
            <a:r>
              <a:rPr lang="de-DE" sz="2000" b="1" u="sng">
                <a:solidFill>
                  <a:srgbClr val="385723"/>
                </a:solidFill>
                <a:latin typeface="Lucida Handwriting"/>
                <a:cs typeface="Lucida Handwriting"/>
              </a:rPr>
              <a:t> </a:t>
            </a:r>
            <a:r>
              <a:rPr lang="de-DE" sz="2000" b="1" u="sng" err="1">
                <a:solidFill>
                  <a:srgbClr val="385723"/>
                </a:solidFill>
                <a:latin typeface="Lucida Handwriting"/>
                <a:cs typeface="Lucida Handwriting"/>
              </a:rPr>
              <a:t>learned</a:t>
            </a:r>
            <a:r>
              <a:rPr lang="de-DE" sz="2000" b="1" u="sng">
                <a:solidFill>
                  <a:srgbClr val="385723"/>
                </a:solidFill>
                <a:latin typeface="Lucida Handwriting"/>
                <a:cs typeface="Lucida Handwriting"/>
              </a:rPr>
              <a:t> </a:t>
            </a:r>
            <a:r>
              <a:rPr lang="de-DE" sz="2000" b="1" u="sng" err="1">
                <a:solidFill>
                  <a:srgbClr val="385723"/>
                </a:solidFill>
                <a:latin typeface="Lucida Handwriting"/>
                <a:cs typeface="Lucida Handwriting"/>
              </a:rPr>
              <a:t>that</a:t>
            </a:r>
            <a:r>
              <a:rPr lang="de-DE" sz="2000" b="1" u="sng">
                <a:solidFill>
                  <a:srgbClr val="385723"/>
                </a:solidFill>
                <a:latin typeface="Lucida Handwriting"/>
                <a:cs typeface="Lucida Handwriting"/>
              </a:rPr>
              <a:t>:</a:t>
            </a:r>
            <a:endParaRPr lang="de-DE" sz="2000" b="1">
              <a:solidFill>
                <a:srgbClr val="385723"/>
              </a:solidFill>
              <a:latin typeface="Lucida Handwriting"/>
              <a:cs typeface="Lucida Handwriting"/>
            </a:endParaRPr>
          </a:p>
          <a:p>
            <a:pPr fontAlgn="base">
              <a:buFont typeface="Wingdings" pitchFamily="2" charset="2"/>
              <a:buChar char="ü"/>
            </a:pPr>
            <a:r>
              <a:rPr lang="en-US" sz="2000">
                <a:solidFill>
                  <a:srgbClr val="385723"/>
                </a:solidFill>
                <a:latin typeface="Lucida Handwriting"/>
                <a:cs typeface="Lucida Handwriting"/>
              </a:rPr>
              <a:t>Whistleblowing is an important mechanism supporting anti-corruption and enhancing integrity in the public sector;</a:t>
            </a:r>
          </a:p>
          <a:p>
            <a:pPr fontAlgn="base">
              <a:buFont typeface="Wingdings" pitchFamily="2" charset="2"/>
              <a:buChar char="ü"/>
            </a:pPr>
            <a:r>
              <a:rPr lang="en-US" sz="2000">
                <a:solidFill>
                  <a:srgbClr val="385723"/>
                </a:solidFill>
                <a:latin typeface="Lucida Handwriting"/>
                <a:cs typeface="Lucida Handwriting"/>
              </a:rPr>
              <a:t>Effective whistleblower protection requires strong legal frameworks, raising confidence that those reporting wrongdoing are adequately protected​;</a:t>
            </a:r>
          </a:p>
          <a:p>
            <a:pPr fontAlgn="base">
              <a:buFont typeface="Wingdings" pitchFamily="2" charset="2"/>
              <a:buChar char="ü"/>
            </a:pPr>
            <a:r>
              <a:rPr lang="en-US" sz="2000">
                <a:solidFill>
                  <a:srgbClr val="385723"/>
                </a:solidFill>
                <a:latin typeface="Lucida Handwriting"/>
                <a:cs typeface="Lucida Handwriting"/>
              </a:rPr>
              <a:t>At the same time, effective whistleblowing mechanisms also rely on awareness-raising and training in order to change mindsets regarding attitudes on reporting.</a:t>
            </a:r>
          </a:p>
          <a:p>
            <a:pPr>
              <a:buFont typeface="Wingdings" charset="2"/>
              <a:buChar char="ü"/>
            </a:pPr>
            <a:r>
              <a:rPr lang="de-DE" sz="2000">
                <a:solidFill>
                  <a:srgbClr val="385723"/>
                </a:solidFill>
                <a:latin typeface="Lucida Handwriting"/>
                <a:cs typeface="Lucida Handwriting"/>
              </a:rPr>
              <a:t>...</a:t>
            </a:r>
          </a:p>
          <a:p>
            <a:endParaRPr lang="de-DE" sz="2000">
              <a:solidFill>
                <a:schemeClr val="bg1"/>
              </a:solidFill>
            </a:endParaRPr>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(1)</a:t>
            </a:r>
          </a:p>
        </p:txBody>
      </p:sp>
      <p:sp>
        <p:nvSpPr>
          <p:cNvPr id="4" name="Fußzeilenplatzhalter 3"/>
          <p:cNvSpPr>
            <a:spLocks noGrp="1"/>
          </p:cNvSpPr>
          <p:nvPr>
            <p:ph type="ftr" sz="quarter" idx="3"/>
          </p:nvPr>
        </p:nvSpPr>
        <p:spPr/>
        <p:txBody>
          <a:bodyPr/>
          <a:lstStyle/>
          <a:p>
            <a:r>
              <a:rPr lang="en-US" b="1"/>
              <a:t>Module 10 – Whistleblowing</a:t>
            </a:r>
            <a:endParaRPr lang="en-US"/>
          </a:p>
        </p:txBody>
      </p:sp>
      <p:sp>
        <p:nvSpPr>
          <p:cNvPr id="5" name="Textplatzhalter 4"/>
          <p:cNvSpPr>
            <a:spLocks noGrp="1"/>
          </p:cNvSpPr>
          <p:nvPr>
            <p:ph type="body" sz="quarter" idx="13"/>
          </p:nvPr>
        </p:nvSpPr>
        <p:spPr>
          <a:xfrm>
            <a:off x="2573638" y="667702"/>
            <a:ext cx="5776636" cy="3720292"/>
          </a:xfrm>
        </p:spPr>
        <p:txBody>
          <a:bodyPr vert="horz" lIns="91440" tIns="45720" rIns="91440" bIns="45720" rtlCol="0" anchor="t">
            <a:noAutofit/>
          </a:bodyPr>
          <a:lstStyle/>
          <a:p>
            <a:pPr marL="359410" indent="-457200">
              <a:spcBef>
                <a:spcPts val="400"/>
              </a:spcBef>
              <a:buNone/>
            </a:pPr>
            <a:r>
              <a:rPr lang="de-DE" sz="600" b="1" dirty="0"/>
              <a:t>African Union (2003). </a:t>
            </a:r>
            <a:r>
              <a:rPr lang="de-DE" sz="600" dirty="0"/>
              <a:t>African Union </a:t>
            </a:r>
            <a:r>
              <a:rPr lang="de-DE" sz="600" dirty="0" err="1"/>
              <a:t>Convention</a:t>
            </a:r>
            <a:r>
              <a:rPr lang="de-DE" sz="600" dirty="0"/>
              <a:t> on </a:t>
            </a:r>
            <a:r>
              <a:rPr lang="de-DE" sz="600" dirty="0" err="1"/>
              <a:t>Preventing</a:t>
            </a:r>
            <a:r>
              <a:rPr lang="de-DE" sz="600" dirty="0"/>
              <a:t> </a:t>
            </a:r>
            <a:r>
              <a:rPr lang="de-DE" sz="600" dirty="0" err="1"/>
              <a:t>and</a:t>
            </a:r>
            <a:r>
              <a:rPr lang="de-DE" sz="600" dirty="0"/>
              <a:t> </a:t>
            </a:r>
            <a:r>
              <a:rPr lang="de-DE" sz="600" dirty="0" err="1"/>
              <a:t>Combating</a:t>
            </a:r>
            <a:r>
              <a:rPr lang="de-DE" sz="600" dirty="0"/>
              <a:t> </a:t>
            </a:r>
            <a:r>
              <a:rPr lang="de-DE" sz="600" dirty="0" err="1"/>
              <a:t>Corruption</a:t>
            </a:r>
            <a:r>
              <a:rPr lang="de-DE" sz="600" dirty="0"/>
              <a:t>. </a:t>
            </a:r>
            <a:r>
              <a:rPr lang="de-DE" sz="600" dirty="0" err="1"/>
              <a:t>Retrieved</a:t>
            </a:r>
            <a:r>
              <a:rPr lang="de-DE" sz="600" dirty="0"/>
              <a:t> </a:t>
            </a:r>
            <a:r>
              <a:rPr lang="de-DE" sz="600" dirty="0" err="1"/>
              <a:t>from</a:t>
            </a:r>
            <a:r>
              <a:rPr lang="de-DE" sz="600" dirty="0"/>
              <a:t> </a:t>
            </a:r>
            <a:r>
              <a:rPr lang="de-DE" sz="600" dirty="0">
                <a:hlinkClick r:id="rId4"/>
              </a:rPr>
              <a:t>https://au.int/sites/default/files/treaties/36382-treaty-0028_-_african_union_convention_on_preventing_and_combating_corruption_e.pdf</a:t>
            </a:r>
            <a:r>
              <a:rPr lang="de-DE" sz="600" dirty="0"/>
              <a:t> (last </a:t>
            </a:r>
            <a:r>
              <a:rPr lang="de-DE" sz="600" dirty="0" err="1"/>
              <a:t>accessed</a:t>
            </a:r>
            <a:r>
              <a:rPr lang="de-DE" sz="600" dirty="0"/>
              <a:t> on April 23, 2020).</a:t>
            </a:r>
            <a:endParaRPr lang="en-US" dirty="0"/>
          </a:p>
          <a:p>
            <a:pPr marL="359410" indent="-457200">
              <a:spcBef>
                <a:spcPts val="400"/>
              </a:spcBef>
              <a:buNone/>
            </a:pPr>
            <a:r>
              <a:rPr lang="de-DE" sz="600" b="1" dirty="0"/>
              <a:t>Ambler, L. (n. y.). </a:t>
            </a:r>
            <a:r>
              <a:rPr lang="de-DE" sz="600" dirty="0"/>
              <a:t>Whistleblower </a:t>
            </a:r>
            <a:r>
              <a:rPr lang="de-DE" sz="600" dirty="0" err="1"/>
              <a:t>Protection</a:t>
            </a:r>
            <a:r>
              <a:rPr lang="de-DE" sz="600" dirty="0"/>
              <a:t> </a:t>
            </a:r>
            <a:r>
              <a:rPr lang="de-DE" sz="600" dirty="0" err="1"/>
              <a:t>Legislation</a:t>
            </a:r>
            <a:r>
              <a:rPr lang="de-DE" sz="600" dirty="0"/>
              <a:t> </a:t>
            </a:r>
            <a:r>
              <a:rPr lang="de-DE" sz="600" dirty="0" err="1"/>
              <a:t>and</a:t>
            </a:r>
            <a:r>
              <a:rPr lang="de-DE" sz="600" dirty="0"/>
              <a:t> </a:t>
            </a:r>
            <a:r>
              <a:rPr lang="de-DE" sz="600" dirty="0" err="1"/>
              <a:t>Mechanisms</a:t>
            </a:r>
            <a:r>
              <a:rPr lang="de-DE" sz="600" dirty="0"/>
              <a:t>. OECD. </a:t>
            </a:r>
            <a:r>
              <a:rPr lang="de-DE" sz="600" dirty="0" err="1"/>
              <a:t>Retrieved</a:t>
            </a:r>
            <a:r>
              <a:rPr lang="de-DE" sz="600" dirty="0"/>
              <a:t> </a:t>
            </a:r>
            <a:r>
              <a:rPr lang="de-DE" sz="600" dirty="0" err="1"/>
              <a:t>from</a:t>
            </a:r>
            <a:r>
              <a:rPr lang="de-DE" sz="600" dirty="0"/>
              <a:t> </a:t>
            </a:r>
            <a:r>
              <a:rPr lang="de-DE" sz="600" dirty="0">
                <a:hlinkClick r:id="rId5"/>
              </a:rPr>
              <a:t>http://www.oas.org/juridico/pdfs/enc_leah.pdf</a:t>
            </a:r>
            <a:r>
              <a:rPr lang="de-DE" sz="600" dirty="0"/>
              <a:t> (last </a:t>
            </a:r>
            <a:r>
              <a:rPr lang="de-DE" sz="600" dirty="0" err="1"/>
              <a:t>accessed</a:t>
            </a:r>
            <a:r>
              <a:rPr lang="de-DE" sz="600" dirty="0"/>
              <a:t> on April 24, 2020).</a:t>
            </a:r>
          </a:p>
          <a:p>
            <a:pPr marL="359410" indent="-457200">
              <a:spcBef>
                <a:spcPts val="400"/>
              </a:spcBef>
              <a:buNone/>
            </a:pPr>
            <a:r>
              <a:rPr lang="de-DE" sz="600" b="1" dirty="0"/>
              <a:t>Asian Development Bank (2017). </a:t>
            </a:r>
            <a:r>
              <a:rPr lang="de-DE" sz="600" dirty="0"/>
              <a:t>Whistleblower </a:t>
            </a:r>
            <a:r>
              <a:rPr lang="de-DE" sz="600" dirty="0" err="1"/>
              <a:t>and</a:t>
            </a:r>
            <a:r>
              <a:rPr lang="de-DE" sz="600" dirty="0"/>
              <a:t> </a:t>
            </a:r>
            <a:r>
              <a:rPr lang="de-DE" sz="600" dirty="0" err="1"/>
              <a:t>Witness</a:t>
            </a:r>
            <a:r>
              <a:rPr lang="de-DE" sz="600" dirty="0"/>
              <a:t> </a:t>
            </a:r>
            <a:r>
              <a:rPr lang="de-DE" sz="600" dirty="0" err="1"/>
              <a:t>Protection</a:t>
            </a:r>
            <a:r>
              <a:rPr lang="de-DE" sz="600" dirty="0"/>
              <a:t>. Administrative Order </a:t>
            </a:r>
            <a:r>
              <a:rPr lang="de-DE" sz="600" dirty="0" err="1"/>
              <a:t>No</a:t>
            </a:r>
            <a:r>
              <a:rPr lang="de-DE" sz="600" dirty="0"/>
              <a:t>. 2.10. </a:t>
            </a:r>
            <a:r>
              <a:rPr lang="de-DE" sz="600" dirty="0" err="1"/>
              <a:t>Retrieved</a:t>
            </a:r>
            <a:r>
              <a:rPr lang="de-DE" sz="600" dirty="0"/>
              <a:t> </a:t>
            </a:r>
            <a:r>
              <a:rPr lang="de-DE" sz="600" dirty="0" err="1"/>
              <a:t>from</a:t>
            </a:r>
            <a:r>
              <a:rPr lang="de-DE" sz="600" dirty="0"/>
              <a:t> </a:t>
            </a:r>
            <a:r>
              <a:rPr lang="de-DE" sz="600" dirty="0">
                <a:hlinkClick r:id="rId6"/>
              </a:rPr>
              <a:t>https://www.adb.org/sites/default/files/page/149087/ao2-10.pdf</a:t>
            </a:r>
            <a:r>
              <a:rPr lang="de-DE" sz="600" dirty="0"/>
              <a:t>  (last </a:t>
            </a:r>
            <a:r>
              <a:rPr lang="de-DE" sz="600" dirty="0" err="1"/>
              <a:t>accessed</a:t>
            </a:r>
            <a:r>
              <a:rPr lang="de-DE" sz="600" dirty="0"/>
              <a:t> on April 15, 2021).</a:t>
            </a:r>
          </a:p>
          <a:p>
            <a:pPr marL="359410" indent="-457200">
              <a:spcBef>
                <a:spcPts val="400"/>
              </a:spcBef>
              <a:buNone/>
            </a:pPr>
            <a:r>
              <a:rPr lang="de-DE" sz="600" b="1" dirty="0"/>
              <a:t>Cronin, E. A. &amp; </a:t>
            </a:r>
            <a:r>
              <a:rPr lang="de-DE" sz="600" b="1" dirty="0" err="1"/>
              <a:t>Afifi</a:t>
            </a:r>
            <a:r>
              <a:rPr lang="de-DE" sz="600" b="1" dirty="0"/>
              <a:t>, A. (2018). </a:t>
            </a:r>
            <a:r>
              <a:rPr lang="de-DE" sz="600" dirty="0"/>
              <a:t>Review </a:t>
            </a:r>
            <a:r>
              <a:rPr lang="de-DE" sz="600" dirty="0" err="1"/>
              <a:t>of</a:t>
            </a:r>
            <a:r>
              <a:rPr lang="de-DE" sz="600" dirty="0"/>
              <a:t> </a:t>
            </a:r>
            <a:r>
              <a:rPr lang="de-DE" sz="600" dirty="0" err="1"/>
              <a:t>whistle-blower</a:t>
            </a:r>
            <a:r>
              <a:rPr lang="de-DE" sz="600" dirty="0"/>
              <a:t> </a:t>
            </a:r>
            <a:r>
              <a:rPr lang="de-DE" sz="600" dirty="0" err="1"/>
              <a:t>plicies</a:t>
            </a:r>
            <a:r>
              <a:rPr lang="de-DE" sz="600" dirty="0"/>
              <a:t> </a:t>
            </a:r>
            <a:r>
              <a:rPr lang="de-DE" sz="600" dirty="0" err="1"/>
              <a:t>and</a:t>
            </a:r>
            <a:r>
              <a:rPr lang="de-DE" sz="600" dirty="0"/>
              <a:t> </a:t>
            </a:r>
            <a:r>
              <a:rPr lang="de-DE" sz="600" dirty="0" err="1"/>
              <a:t>practices</a:t>
            </a:r>
            <a:r>
              <a:rPr lang="de-DE" sz="600" dirty="0"/>
              <a:t> in United </a:t>
            </a:r>
            <a:r>
              <a:rPr lang="de-DE" sz="600" dirty="0" err="1"/>
              <a:t>Nations</a:t>
            </a:r>
            <a:r>
              <a:rPr lang="de-DE" sz="600" dirty="0"/>
              <a:t> </a:t>
            </a:r>
            <a:r>
              <a:rPr lang="de-DE" sz="600" dirty="0" err="1"/>
              <a:t>system</a:t>
            </a:r>
            <a:r>
              <a:rPr lang="de-DE" sz="600" dirty="0"/>
              <a:t> </a:t>
            </a:r>
            <a:r>
              <a:rPr lang="de-DE" sz="600" dirty="0" err="1"/>
              <a:t>organizations</a:t>
            </a:r>
            <a:r>
              <a:rPr lang="de-DE" sz="600" dirty="0"/>
              <a:t>. United </a:t>
            </a:r>
            <a:r>
              <a:rPr lang="de-DE" sz="600" dirty="0" err="1"/>
              <a:t>Nations</a:t>
            </a:r>
            <a:r>
              <a:rPr lang="de-DE" sz="600" dirty="0"/>
              <a:t> Joint </a:t>
            </a:r>
            <a:r>
              <a:rPr lang="de-DE" sz="600" dirty="0" err="1"/>
              <a:t>Inspection</a:t>
            </a:r>
            <a:r>
              <a:rPr lang="de-DE" sz="600" dirty="0"/>
              <a:t> Unit. </a:t>
            </a:r>
            <a:r>
              <a:rPr lang="de-DE" sz="600" dirty="0" err="1"/>
              <a:t>Retrieved</a:t>
            </a:r>
            <a:r>
              <a:rPr lang="de-DE" sz="600" dirty="0"/>
              <a:t> </a:t>
            </a:r>
            <a:r>
              <a:rPr lang="de-DE" sz="600" dirty="0" err="1"/>
              <a:t>from</a:t>
            </a:r>
            <a:r>
              <a:rPr lang="de-DE" sz="600" dirty="0"/>
              <a:t> </a:t>
            </a:r>
            <a:r>
              <a:rPr lang="de-DE" sz="600" dirty="0">
                <a:hlinkClick r:id="rId7"/>
              </a:rPr>
              <a:t>https://www.unjiu.org/sites/www.unjiu.org/files/jiu_rep_2018_4_english_0.pdf</a:t>
            </a:r>
            <a:r>
              <a:rPr lang="de-DE" sz="600" dirty="0"/>
              <a:t> (last </a:t>
            </a:r>
            <a:r>
              <a:rPr lang="de-DE" sz="600" dirty="0" err="1"/>
              <a:t>accessed</a:t>
            </a:r>
            <a:r>
              <a:rPr lang="de-DE" sz="600" dirty="0"/>
              <a:t> on August 26, 2020).</a:t>
            </a:r>
          </a:p>
          <a:p>
            <a:pPr marL="359410" indent="-457200">
              <a:spcBef>
                <a:spcPts val="400"/>
              </a:spcBef>
              <a:buNone/>
            </a:pPr>
            <a:r>
              <a:rPr lang="de-DE" sz="600" b="1" dirty="0" err="1"/>
              <a:t>Equality</a:t>
            </a:r>
            <a:r>
              <a:rPr lang="de-DE" sz="600" b="1" dirty="0"/>
              <a:t> </a:t>
            </a:r>
            <a:r>
              <a:rPr lang="de-DE" sz="600" b="1" dirty="0" err="1"/>
              <a:t>and</a:t>
            </a:r>
            <a:r>
              <a:rPr lang="de-DE" sz="600" b="1" dirty="0"/>
              <a:t> Human </a:t>
            </a:r>
            <a:r>
              <a:rPr lang="de-DE" sz="600" b="1" dirty="0" err="1"/>
              <a:t>Rights</a:t>
            </a:r>
            <a:r>
              <a:rPr lang="de-DE" sz="600" b="1" dirty="0"/>
              <a:t> </a:t>
            </a:r>
            <a:r>
              <a:rPr lang="de-DE" sz="600" b="1" dirty="0" err="1"/>
              <a:t>Commission</a:t>
            </a:r>
            <a:r>
              <a:rPr lang="de-DE" sz="600" b="1" dirty="0"/>
              <a:t> (England, Wales, Scotland) (2019). </a:t>
            </a:r>
            <a:r>
              <a:rPr lang="de-DE" sz="600" dirty="0" err="1"/>
              <a:t>What</a:t>
            </a:r>
            <a:r>
              <a:rPr lang="de-DE" sz="600" dirty="0"/>
              <a:t> </a:t>
            </a:r>
            <a:r>
              <a:rPr lang="de-DE" sz="600" dirty="0" err="1"/>
              <a:t>is</a:t>
            </a:r>
            <a:r>
              <a:rPr lang="de-DE" sz="600" dirty="0"/>
              <a:t> </a:t>
            </a:r>
            <a:r>
              <a:rPr lang="de-DE" sz="600" dirty="0" err="1"/>
              <a:t>victimisation</a:t>
            </a:r>
            <a:r>
              <a:rPr lang="de-DE" sz="600" dirty="0"/>
              <a:t>? </a:t>
            </a:r>
            <a:r>
              <a:rPr lang="de-DE" sz="600" dirty="0" err="1"/>
              <a:t>Advice</a:t>
            </a:r>
            <a:r>
              <a:rPr lang="de-DE" sz="600" dirty="0"/>
              <a:t> </a:t>
            </a:r>
            <a:r>
              <a:rPr lang="de-DE" sz="600" dirty="0" err="1"/>
              <a:t>and</a:t>
            </a:r>
            <a:r>
              <a:rPr lang="de-DE" sz="600" dirty="0"/>
              <a:t> </a:t>
            </a:r>
            <a:r>
              <a:rPr lang="de-DE" sz="600" dirty="0" err="1"/>
              <a:t>Guidance</a:t>
            </a:r>
            <a:r>
              <a:rPr lang="de-DE" sz="600" dirty="0"/>
              <a:t>. </a:t>
            </a:r>
            <a:r>
              <a:rPr lang="de-DE" sz="600" dirty="0" err="1"/>
              <a:t>Retrieved</a:t>
            </a:r>
            <a:r>
              <a:rPr lang="de-DE" sz="600" dirty="0"/>
              <a:t> </a:t>
            </a:r>
            <a:r>
              <a:rPr lang="de-DE" sz="600" dirty="0" err="1"/>
              <a:t>from</a:t>
            </a:r>
            <a:r>
              <a:rPr lang="de-DE" sz="600" dirty="0"/>
              <a:t> </a:t>
            </a:r>
            <a:r>
              <a:rPr lang="de-DE" sz="600" dirty="0">
                <a:hlinkClick r:id="rId8"/>
              </a:rPr>
              <a:t>https://www.equalityhumanrights.com/en/advice-and-guidance/what-victimisation</a:t>
            </a:r>
            <a:r>
              <a:rPr lang="de-DE" sz="600" dirty="0"/>
              <a:t> (last </a:t>
            </a:r>
            <a:r>
              <a:rPr lang="de-DE" sz="600" dirty="0" err="1"/>
              <a:t>accessed</a:t>
            </a:r>
            <a:r>
              <a:rPr lang="de-DE" sz="600" dirty="0"/>
              <a:t> on April 15, 2021).</a:t>
            </a:r>
          </a:p>
          <a:p>
            <a:pPr marL="359410" indent="-457200">
              <a:spcBef>
                <a:spcPts val="400"/>
              </a:spcBef>
              <a:buNone/>
            </a:pPr>
            <a:r>
              <a:rPr lang="de-DE" sz="600" b="1" dirty="0"/>
              <a:t>European </a:t>
            </a:r>
            <a:r>
              <a:rPr lang="de-DE" sz="600" b="1" dirty="0" err="1"/>
              <a:t>Commission</a:t>
            </a:r>
            <a:r>
              <a:rPr lang="de-DE" sz="600" b="1" dirty="0"/>
              <a:t> (April 2018). </a:t>
            </a:r>
            <a:r>
              <a:rPr lang="de-DE" sz="600" dirty="0"/>
              <a:t>Whistleblower </a:t>
            </a:r>
            <a:r>
              <a:rPr lang="de-DE" sz="600" dirty="0" err="1"/>
              <a:t>protection</a:t>
            </a:r>
            <a:r>
              <a:rPr lang="de-DE" sz="600" dirty="0"/>
              <a:t>. </a:t>
            </a:r>
            <a:r>
              <a:rPr lang="de-DE" sz="600" dirty="0" err="1"/>
              <a:t>Retrieved</a:t>
            </a:r>
            <a:r>
              <a:rPr lang="de-DE" sz="600" dirty="0"/>
              <a:t> </a:t>
            </a:r>
            <a:r>
              <a:rPr lang="de-DE" sz="600" dirty="0" err="1"/>
              <a:t>from</a:t>
            </a:r>
            <a:r>
              <a:rPr lang="de-DE" sz="600" dirty="0"/>
              <a:t> </a:t>
            </a:r>
            <a:r>
              <a:rPr lang="de-DE" sz="600" dirty="0">
                <a:hlinkClick r:id="rId9"/>
              </a:rPr>
              <a:t>https://ec.europa.eu/commission/news/whistleblower-protection-2018-apr-23_en</a:t>
            </a:r>
            <a:r>
              <a:rPr lang="de-DE" sz="600" dirty="0"/>
              <a:t> (last </a:t>
            </a:r>
            <a:r>
              <a:rPr lang="de-DE" sz="600" dirty="0" err="1"/>
              <a:t>accessed</a:t>
            </a:r>
            <a:r>
              <a:rPr lang="de-DE" sz="600" dirty="0"/>
              <a:t> on April 24, 2020).</a:t>
            </a:r>
          </a:p>
          <a:p>
            <a:pPr marL="359410" indent="-457200">
              <a:spcBef>
                <a:spcPts val="400"/>
              </a:spcBef>
              <a:buNone/>
            </a:pPr>
            <a:r>
              <a:rPr lang="de-DE" sz="600" b="1" dirty="0" err="1"/>
              <a:t>Khoshabi</a:t>
            </a:r>
            <a:r>
              <a:rPr lang="de-DE" sz="600" b="1" dirty="0"/>
              <a:t>, S. (June 2017). </a:t>
            </a:r>
            <a:r>
              <a:rPr lang="de-DE" sz="600" dirty="0"/>
              <a:t>Internal </a:t>
            </a:r>
            <a:r>
              <a:rPr lang="de-DE" sz="600" dirty="0" err="1"/>
              <a:t>Whistleblowing</a:t>
            </a:r>
            <a:r>
              <a:rPr lang="de-DE" sz="600" dirty="0"/>
              <a:t> </a:t>
            </a:r>
            <a:r>
              <a:rPr lang="de-DE" sz="600" dirty="0" err="1"/>
              <a:t>Mechnaisms</a:t>
            </a:r>
            <a:r>
              <a:rPr lang="de-DE" sz="600" dirty="0"/>
              <a:t>. Topic Guide. </a:t>
            </a:r>
            <a:r>
              <a:rPr lang="de-DE" sz="600" dirty="0" err="1"/>
              <a:t>Transparency</a:t>
            </a:r>
            <a:r>
              <a:rPr lang="de-DE" sz="600" dirty="0"/>
              <a:t> </a:t>
            </a:r>
            <a:r>
              <a:rPr lang="de-DE" sz="600" dirty="0" err="1"/>
              <a:t>Intenational</a:t>
            </a:r>
            <a:r>
              <a:rPr lang="de-DE" sz="600" dirty="0"/>
              <a:t>. </a:t>
            </a:r>
            <a:r>
              <a:rPr lang="de-DE" sz="600" dirty="0" err="1"/>
              <a:t>Retrieved</a:t>
            </a:r>
            <a:r>
              <a:rPr lang="de-DE" sz="600" dirty="0"/>
              <a:t> </a:t>
            </a:r>
            <a:r>
              <a:rPr lang="de-DE" sz="600" dirty="0" err="1"/>
              <a:t>from</a:t>
            </a:r>
            <a:r>
              <a:rPr lang="de-DE" sz="600" dirty="0"/>
              <a:t> </a:t>
            </a:r>
            <a:r>
              <a:rPr lang="de-DE" sz="600" dirty="0">
                <a:hlinkClick r:id="rId10"/>
              </a:rPr>
              <a:t>https://knowledgehub.transparency.org/assets/uploads/kproducts/Whistleblowing-Topic-Guide.pdf</a:t>
            </a:r>
            <a:r>
              <a:rPr lang="de-DE" sz="600" dirty="0"/>
              <a:t> (last </a:t>
            </a:r>
            <a:r>
              <a:rPr lang="de-DE" sz="600" dirty="0" err="1"/>
              <a:t>accessed</a:t>
            </a:r>
            <a:r>
              <a:rPr lang="de-DE" sz="600" dirty="0"/>
              <a:t> on April 7, 2020).</a:t>
            </a:r>
          </a:p>
          <a:p>
            <a:pPr marL="359410" indent="-457200">
              <a:spcBef>
                <a:spcPts val="400"/>
              </a:spcBef>
              <a:buNone/>
            </a:pPr>
            <a:r>
              <a:rPr lang="de-DE" sz="600" b="1" dirty="0"/>
              <a:t>Maslen, C. (September 2018). </a:t>
            </a:r>
            <a:r>
              <a:rPr lang="de-DE" sz="600" dirty="0"/>
              <a:t>Whistleblower </a:t>
            </a:r>
            <a:r>
              <a:rPr lang="de-DE" sz="600" dirty="0" err="1"/>
              <a:t>Reward</a:t>
            </a:r>
            <a:r>
              <a:rPr lang="de-DE" sz="600" dirty="0"/>
              <a:t> Programmes. Anti-</a:t>
            </a:r>
            <a:r>
              <a:rPr lang="de-DE" sz="600" dirty="0" err="1"/>
              <a:t>corruption</a:t>
            </a:r>
            <a:r>
              <a:rPr lang="de-DE" sz="600" dirty="0"/>
              <a:t> Helpdesk. Providing on-</a:t>
            </a:r>
            <a:r>
              <a:rPr lang="de-DE" sz="600" dirty="0" err="1"/>
              <a:t>demand</a:t>
            </a:r>
            <a:r>
              <a:rPr lang="de-DE" sz="600" dirty="0"/>
              <a:t> </a:t>
            </a:r>
            <a:r>
              <a:rPr lang="de-DE" sz="600" dirty="0" err="1"/>
              <a:t>research</a:t>
            </a:r>
            <a:r>
              <a:rPr lang="de-DE" sz="600" dirty="0"/>
              <a:t> </a:t>
            </a:r>
            <a:r>
              <a:rPr lang="de-DE" sz="600" dirty="0" err="1"/>
              <a:t>to</a:t>
            </a:r>
            <a:r>
              <a:rPr lang="de-DE" sz="600" dirty="0"/>
              <a:t> </a:t>
            </a:r>
            <a:r>
              <a:rPr lang="de-DE" sz="600" dirty="0" err="1"/>
              <a:t>help</a:t>
            </a:r>
            <a:r>
              <a:rPr lang="de-DE" sz="600" dirty="0"/>
              <a:t> </a:t>
            </a:r>
            <a:r>
              <a:rPr lang="de-DE" sz="600" dirty="0" err="1"/>
              <a:t>fight</a:t>
            </a:r>
            <a:r>
              <a:rPr lang="de-DE" sz="600" dirty="0"/>
              <a:t> </a:t>
            </a:r>
            <a:r>
              <a:rPr lang="de-DE" sz="600" dirty="0" err="1"/>
              <a:t>corruption</a:t>
            </a:r>
            <a:r>
              <a:rPr lang="de-DE" sz="600" dirty="0"/>
              <a:t>. </a:t>
            </a:r>
            <a:r>
              <a:rPr lang="de-DE" sz="600" dirty="0" err="1"/>
              <a:t>Transparency</a:t>
            </a:r>
            <a:r>
              <a:rPr lang="de-DE" sz="600" dirty="0"/>
              <a:t> International. </a:t>
            </a:r>
            <a:r>
              <a:rPr lang="de-DE" sz="600" dirty="0" err="1"/>
              <a:t>Retrieved</a:t>
            </a:r>
            <a:r>
              <a:rPr lang="de-DE" sz="600" dirty="0"/>
              <a:t> </a:t>
            </a:r>
            <a:r>
              <a:rPr lang="de-DE" sz="600" dirty="0" err="1"/>
              <a:t>from</a:t>
            </a:r>
            <a:r>
              <a:rPr lang="de-DE" sz="600" dirty="0"/>
              <a:t> </a:t>
            </a:r>
            <a:r>
              <a:rPr lang="de-DE" sz="600" dirty="0">
                <a:hlinkClick r:id="rId11"/>
              </a:rPr>
              <a:t>https://knowledgehub.transparency.org/assets/uploads/helpdesk/Whistleblower-Reward-Programmes-2018.pdf</a:t>
            </a:r>
            <a:r>
              <a:rPr lang="de-DE" sz="600" dirty="0"/>
              <a:t> (last </a:t>
            </a:r>
            <a:r>
              <a:rPr lang="de-DE" sz="600" dirty="0" err="1"/>
              <a:t>accessed</a:t>
            </a:r>
            <a:r>
              <a:rPr lang="de-DE" sz="600" dirty="0"/>
              <a:t> on April 7, 2020).</a:t>
            </a:r>
          </a:p>
          <a:p>
            <a:pPr marL="359410" indent="-457200">
              <a:spcBef>
                <a:spcPts val="400"/>
              </a:spcBef>
              <a:buNone/>
            </a:pPr>
            <a:r>
              <a:rPr lang="de-DE" sz="600" b="1" dirty="0"/>
              <a:t>National Audit Office (United </a:t>
            </a:r>
            <a:r>
              <a:rPr lang="de-DE" sz="600" b="1" dirty="0" err="1"/>
              <a:t>Kingdom</a:t>
            </a:r>
            <a:r>
              <a:rPr lang="de-DE" sz="600" b="1" dirty="0"/>
              <a:t>) (March 2014). </a:t>
            </a:r>
            <a:r>
              <a:rPr lang="de-DE" sz="600" dirty="0"/>
              <a:t>Making a </a:t>
            </a:r>
            <a:r>
              <a:rPr lang="de-DE" sz="600" dirty="0" err="1"/>
              <a:t>whistleblowing</a:t>
            </a:r>
            <a:r>
              <a:rPr lang="de-DE" sz="600" dirty="0"/>
              <a:t> </a:t>
            </a:r>
            <a:r>
              <a:rPr lang="de-DE" sz="600" dirty="0" err="1"/>
              <a:t>policy</a:t>
            </a:r>
            <a:r>
              <a:rPr lang="de-DE" sz="600" dirty="0"/>
              <a:t> </a:t>
            </a:r>
            <a:r>
              <a:rPr lang="de-DE" sz="600" dirty="0" err="1"/>
              <a:t>work</a:t>
            </a:r>
            <a:r>
              <a:rPr lang="de-DE" sz="600" dirty="0"/>
              <a:t>. Making a </a:t>
            </a:r>
            <a:r>
              <a:rPr lang="de-DE" sz="600" dirty="0" err="1"/>
              <a:t>whistleblowing</a:t>
            </a:r>
            <a:r>
              <a:rPr lang="de-DE" sz="600" dirty="0"/>
              <a:t> </a:t>
            </a:r>
            <a:r>
              <a:rPr lang="de-DE" sz="600" dirty="0" err="1"/>
              <a:t>policy</a:t>
            </a:r>
            <a:r>
              <a:rPr lang="de-DE" sz="600" dirty="0"/>
              <a:t> </a:t>
            </a:r>
            <a:r>
              <a:rPr lang="de-DE" sz="600" dirty="0" err="1"/>
              <a:t>work</a:t>
            </a:r>
            <a:r>
              <a:rPr lang="de-DE" sz="600" dirty="0"/>
              <a:t>. Report </a:t>
            </a:r>
            <a:r>
              <a:rPr lang="de-DE" sz="600" dirty="0" err="1"/>
              <a:t>by</a:t>
            </a:r>
            <a:r>
              <a:rPr lang="de-DE" sz="600" dirty="0"/>
              <a:t> </a:t>
            </a:r>
            <a:r>
              <a:rPr lang="de-DE" sz="600" dirty="0" err="1"/>
              <a:t>the</a:t>
            </a:r>
            <a:r>
              <a:rPr lang="de-DE" sz="600" dirty="0"/>
              <a:t> </a:t>
            </a:r>
            <a:r>
              <a:rPr lang="de-DE" sz="600" dirty="0" err="1"/>
              <a:t>Comptroller</a:t>
            </a:r>
            <a:r>
              <a:rPr lang="de-DE" sz="600" dirty="0"/>
              <a:t> </a:t>
            </a:r>
            <a:r>
              <a:rPr lang="de-DE" sz="600" dirty="0" err="1"/>
              <a:t>and</a:t>
            </a:r>
            <a:r>
              <a:rPr lang="de-DE" sz="600" dirty="0"/>
              <a:t> Auditor General. </a:t>
            </a:r>
            <a:r>
              <a:rPr lang="de-DE" sz="600" dirty="0" err="1"/>
              <a:t>Retrieved</a:t>
            </a:r>
            <a:r>
              <a:rPr lang="de-DE" sz="600" dirty="0"/>
              <a:t> </a:t>
            </a:r>
            <a:r>
              <a:rPr lang="de-DE" sz="600" dirty="0" err="1"/>
              <a:t>from</a:t>
            </a:r>
            <a:r>
              <a:rPr lang="de-DE" sz="600" dirty="0"/>
              <a:t> </a:t>
            </a:r>
            <a:r>
              <a:rPr lang="de-DE" sz="600" dirty="0">
                <a:hlinkClick r:id="rId12"/>
              </a:rPr>
              <a:t>https://www.nao.org.uk/wp-content/uploads/2015/03/Making-a-whistleblowing-policy-work.pdf</a:t>
            </a:r>
            <a:r>
              <a:rPr lang="de-DE" sz="600" dirty="0"/>
              <a:t> (last </a:t>
            </a:r>
            <a:r>
              <a:rPr lang="de-DE" sz="600" dirty="0" err="1"/>
              <a:t>accessed</a:t>
            </a:r>
            <a:r>
              <a:rPr lang="de-DE" sz="600" dirty="0"/>
              <a:t> on April 24, 2020).</a:t>
            </a:r>
          </a:p>
          <a:p>
            <a:pPr marL="359410" indent="-457200">
              <a:spcBef>
                <a:spcPts val="400"/>
              </a:spcBef>
              <a:buNone/>
            </a:pPr>
            <a:r>
              <a:rPr lang="de-DE" sz="600" b="1" dirty="0"/>
              <a:t>OECD (2016). </a:t>
            </a:r>
            <a:r>
              <a:rPr lang="de-DE" sz="600" dirty="0" err="1"/>
              <a:t>Committing</a:t>
            </a:r>
            <a:r>
              <a:rPr lang="de-DE" sz="600" dirty="0"/>
              <a:t> </a:t>
            </a:r>
            <a:r>
              <a:rPr lang="de-DE" sz="600" dirty="0" err="1"/>
              <a:t>to</a:t>
            </a:r>
            <a:r>
              <a:rPr lang="de-DE" sz="600" dirty="0"/>
              <a:t> </a:t>
            </a:r>
            <a:r>
              <a:rPr lang="de-DE" sz="600" dirty="0" err="1"/>
              <a:t>Effective</a:t>
            </a:r>
            <a:r>
              <a:rPr lang="de-DE" sz="600" dirty="0"/>
              <a:t> Whistleblower </a:t>
            </a:r>
            <a:r>
              <a:rPr lang="de-DE" sz="600" dirty="0" err="1"/>
              <a:t>Protection</a:t>
            </a:r>
            <a:r>
              <a:rPr lang="de-DE" sz="600" dirty="0"/>
              <a:t>. Highlights. </a:t>
            </a:r>
            <a:r>
              <a:rPr lang="de-DE" sz="600" dirty="0" err="1"/>
              <a:t>Retrieved</a:t>
            </a:r>
            <a:r>
              <a:rPr lang="de-DE" sz="600" dirty="0"/>
              <a:t> </a:t>
            </a:r>
            <a:r>
              <a:rPr lang="de-DE" sz="600" dirty="0" err="1"/>
              <a:t>from</a:t>
            </a:r>
            <a:r>
              <a:rPr lang="de-DE" sz="600" dirty="0"/>
              <a:t> </a:t>
            </a:r>
            <a:r>
              <a:rPr lang="de-DE" sz="600" dirty="0">
                <a:hlinkClick r:id="rId13"/>
              </a:rPr>
              <a:t>https://www.oecd.org/corruption/anti-bribery/Committing-to-Effective-Whistleblower-Protection-Highlights.pdf</a:t>
            </a:r>
            <a:r>
              <a:rPr lang="de-DE" sz="600" dirty="0"/>
              <a:t> (last </a:t>
            </a:r>
            <a:r>
              <a:rPr lang="de-DE" sz="600" dirty="0" err="1"/>
              <a:t>accessed</a:t>
            </a:r>
            <a:r>
              <a:rPr lang="de-DE" sz="600" dirty="0"/>
              <a:t> on April 24, 2020).</a:t>
            </a:r>
          </a:p>
          <a:p>
            <a:pPr marL="359410" indent="-457200">
              <a:spcBef>
                <a:spcPts val="400"/>
              </a:spcBef>
              <a:buNone/>
            </a:pPr>
            <a:r>
              <a:rPr lang="de-DE" sz="600" b="1" dirty="0"/>
              <a:t>OECD (</a:t>
            </a:r>
            <a:r>
              <a:rPr lang="de-DE" sz="600" b="1" dirty="0" err="1"/>
              <a:t>July</a:t>
            </a:r>
            <a:r>
              <a:rPr lang="de-DE" sz="600" b="1" dirty="0"/>
              <a:t> 2012). </a:t>
            </a:r>
            <a:r>
              <a:rPr lang="de-DE" sz="600" dirty="0"/>
              <a:t>Whistleblower </a:t>
            </a:r>
            <a:r>
              <a:rPr lang="de-DE" sz="600" dirty="0" err="1"/>
              <a:t>protection</a:t>
            </a:r>
            <a:r>
              <a:rPr lang="de-DE" sz="600" dirty="0"/>
              <a:t>: </a:t>
            </a:r>
            <a:r>
              <a:rPr lang="de-DE" sz="600" dirty="0" err="1"/>
              <a:t>encouraging</a:t>
            </a:r>
            <a:r>
              <a:rPr lang="de-DE" sz="600" dirty="0"/>
              <a:t> </a:t>
            </a:r>
            <a:r>
              <a:rPr lang="de-DE" sz="600" dirty="0" err="1"/>
              <a:t>reporting</a:t>
            </a:r>
            <a:r>
              <a:rPr lang="de-DE" sz="600" dirty="0"/>
              <a:t>. </a:t>
            </a:r>
            <a:r>
              <a:rPr lang="de-DE" sz="600" dirty="0" err="1"/>
              <a:t>CleanGovBiz</a:t>
            </a:r>
            <a:r>
              <a:rPr lang="de-DE" sz="600" dirty="0"/>
              <a:t>. </a:t>
            </a:r>
            <a:r>
              <a:rPr lang="de-DE" sz="600" dirty="0" err="1"/>
              <a:t>Retrieved</a:t>
            </a:r>
            <a:r>
              <a:rPr lang="de-DE" sz="600" dirty="0"/>
              <a:t> </a:t>
            </a:r>
            <a:r>
              <a:rPr lang="de-DE" sz="600" dirty="0" err="1"/>
              <a:t>from</a:t>
            </a:r>
            <a:r>
              <a:rPr lang="de-DE" sz="600" dirty="0"/>
              <a:t> </a:t>
            </a:r>
            <a:r>
              <a:rPr lang="de-DE" sz="600" dirty="0">
                <a:hlinkClick r:id="rId14"/>
              </a:rPr>
              <a:t>https://old.nazk.gov.ua/sites/default/files/docs/nazk_files/%D0%B0%D0%BD%D1%82%D0%B8%D0%BA%D0%BE%D1%80%D0%B4%D0%BE%D1%81%D0%BB%D1%96%D0%B4%D0%B6%D0%B5%D0%BD%D0%BD%D1%8F/21.pdf</a:t>
            </a:r>
            <a:r>
              <a:rPr lang="de-DE" sz="600" dirty="0"/>
              <a:t> (last </a:t>
            </a:r>
            <a:r>
              <a:rPr lang="de-DE" sz="600" dirty="0" err="1"/>
              <a:t>accessed</a:t>
            </a:r>
            <a:r>
              <a:rPr lang="de-DE" sz="600" dirty="0"/>
              <a:t> on April 24, 2020).</a:t>
            </a:r>
          </a:p>
          <a:p>
            <a:pPr marL="359410" indent="-457200">
              <a:spcBef>
                <a:spcPts val="400"/>
              </a:spcBef>
              <a:buNone/>
            </a:pPr>
            <a:r>
              <a:rPr lang="de-DE" sz="600" b="1" dirty="0"/>
              <a:t>OECD (May 2011). </a:t>
            </a:r>
            <a:r>
              <a:rPr lang="de-DE" sz="600" dirty="0"/>
              <a:t>Study on Whistleblower </a:t>
            </a:r>
            <a:r>
              <a:rPr lang="de-DE" sz="600" dirty="0" err="1"/>
              <a:t>Protection</a:t>
            </a:r>
            <a:r>
              <a:rPr lang="de-DE" sz="600" dirty="0"/>
              <a:t> Frameworks: </a:t>
            </a:r>
            <a:r>
              <a:rPr lang="de-DE" sz="600" dirty="0" err="1"/>
              <a:t>Compendium</a:t>
            </a:r>
            <a:r>
              <a:rPr lang="de-DE" sz="600" dirty="0"/>
              <a:t> </a:t>
            </a:r>
            <a:r>
              <a:rPr lang="de-DE" sz="600" dirty="0" err="1"/>
              <a:t>of</a:t>
            </a:r>
            <a:r>
              <a:rPr lang="de-DE" sz="600" dirty="0"/>
              <a:t> Best Practices </a:t>
            </a:r>
            <a:r>
              <a:rPr lang="de-DE" sz="600" dirty="0" err="1"/>
              <a:t>and</a:t>
            </a:r>
            <a:r>
              <a:rPr lang="de-DE" sz="600" dirty="0"/>
              <a:t> </a:t>
            </a:r>
            <a:r>
              <a:rPr lang="de-DE" sz="600" dirty="0" err="1"/>
              <a:t>Guiding</a:t>
            </a:r>
            <a:r>
              <a:rPr lang="de-DE" sz="600" dirty="0"/>
              <a:t> </a:t>
            </a:r>
            <a:r>
              <a:rPr lang="de-DE" sz="600" dirty="0" err="1"/>
              <a:t>Principles</a:t>
            </a:r>
            <a:r>
              <a:rPr lang="de-DE" sz="600" dirty="0"/>
              <a:t> </a:t>
            </a:r>
            <a:r>
              <a:rPr lang="de-DE" sz="600" dirty="0" err="1"/>
              <a:t>for</a:t>
            </a:r>
            <a:r>
              <a:rPr lang="de-DE" sz="600" dirty="0"/>
              <a:t> </a:t>
            </a:r>
            <a:r>
              <a:rPr lang="de-DE" sz="600" dirty="0" err="1"/>
              <a:t>Legislation</a:t>
            </a:r>
            <a:r>
              <a:rPr lang="de-DE" sz="600" dirty="0"/>
              <a:t>. G20 Anti-</a:t>
            </a:r>
            <a:r>
              <a:rPr lang="de-DE" sz="600" dirty="0" err="1"/>
              <a:t>Corruption</a:t>
            </a:r>
            <a:r>
              <a:rPr lang="de-DE" sz="600" dirty="0"/>
              <a:t> Action Plan. </a:t>
            </a:r>
            <a:r>
              <a:rPr lang="de-DE" sz="600" dirty="0" err="1"/>
              <a:t>Retrieved</a:t>
            </a:r>
            <a:r>
              <a:rPr lang="de-DE" sz="600" dirty="0"/>
              <a:t> </a:t>
            </a:r>
            <a:r>
              <a:rPr lang="de-DE" sz="600" dirty="0" err="1"/>
              <a:t>from</a:t>
            </a:r>
            <a:r>
              <a:rPr lang="de-DE" sz="600" dirty="0"/>
              <a:t> </a:t>
            </a:r>
            <a:r>
              <a:rPr lang="de-DE" sz="600" dirty="0">
                <a:hlinkClick r:id="rId15"/>
              </a:rPr>
              <a:t>https://www.oecd.org/g20/topics/anti-corruption/48972967.pdf</a:t>
            </a:r>
            <a:r>
              <a:rPr lang="de-DE" sz="600" dirty="0"/>
              <a:t> (last </a:t>
            </a:r>
            <a:r>
              <a:rPr lang="de-DE" sz="600" dirty="0" err="1"/>
              <a:t>accessed</a:t>
            </a:r>
            <a:r>
              <a:rPr lang="de-DE" sz="600" dirty="0"/>
              <a:t> on April 24, 2020).</a:t>
            </a:r>
          </a:p>
          <a:p>
            <a:pPr marL="359410" indent="-457200">
              <a:spcBef>
                <a:spcPts val="400"/>
              </a:spcBef>
              <a:buNone/>
            </a:pPr>
            <a:r>
              <a:rPr lang="de-DE" sz="600" b="1" dirty="0" err="1"/>
              <a:t>Organization</a:t>
            </a:r>
            <a:r>
              <a:rPr lang="de-DE" sz="600" b="1" dirty="0"/>
              <a:t> </a:t>
            </a:r>
            <a:r>
              <a:rPr lang="de-DE" sz="600" b="1" dirty="0" err="1"/>
              <a:t>of</a:t>
            </a:r>
            <a:r>
              <a:rPr lang="de-DE" sz="600" b="1" dirty="0"/>
              <a:t> American States (1996). </a:t>
            </a:r>
            <a:r>
              <a:rPr lang="de-DE" sz="600" dirty="0"/>
              <a:t>Inter-American </a:t>
            </a:r>
            <a:r>
              <a:rPr lang="de-DE" sz="600" dirty="0" err="1"/>
              <a:t>Convention</a:t>
            </a:r>
            <a:r>
              <a:rPr lang="de-DE" sz="600" dirty="0"/>
              <a:t> </a:t>
            </a:r>
            <a:r>
              <a:rPr lang="de-DE" sz="600" dirty="0" err="1"/>
              <a:t>Against</a:t>
            </a:r>
            <a:r>
              <a:rPr lang="de-DE" sz="600" dirty="0"/>
              <a:t> </a:t>
            </a:r>
            <a:r>
              <a:rPr lang="de-DE" sz="600" dirty="0" err="1"/>
              <a:t>Corruption</a:t>
            </a:r>
            <a:r>
              <a:rPr lang="de-DE" sz="600" dirty="0"/>
              <a:t> (B-58). </a:t>
            </a:r>
            <a:r>
              <a:rPr lang="de-DE" sz="600" dirty="0" err="1"/>
              <a:t>Retrieved</a:t>
            </a:r>
            <a:r>
              <a:rPr lang="de-DE" sz="600" dirty="0"/>
              <a:t> </a:t>
            </a:r>
            <a:r>
              <a:rPr lang="de-DE" sz="600" dirty="0" err="1"/>
              <a:t>from</a:t>
            </a:r>
            <a:r>
              <a:rPr lang="de-DE" sz="600" dirty="0"/>
              <a:t> </a:t>
            </a:r>
            <a:r>
              <a:rPr lang="de-DE" sz="600" dirty="0">
                <a:hlinkClick r:id="rId16"/>
              </a:rPr>
              <a:t>http://www.oas.org/en/sla/dil/docs/inter_american_treaties_B-58_against_Corruption.pdf</a:t>
            </a:r>
            <a:r>
              <a:rPr lang="de-DE" sz="600" dirty="0"/>
              <a:t> (last </a:t>
            </a:r>
            <a:r>
              <a:rPr lang="de-DE" sz="600" dirty="0" err="1"/>
              <a:t>accessed</a:t>
            </a:r>
            <a:r>
              <a:rPr lang="de-DE" sz="600" dirty="0"/>
              <a:t> on April 23, 2020).</a:t>
            </a:r>
            <a:endParaRPr lang="en-US" sz="600" dirty="0"/>
          </a:p>
          <a:p>
            <a:pPr marL="359410" indent="-457200">
              <a:spcBef>
                <a:spcPts val="400"/>
              </a:spcBef>
              <a:buNone/>
            </a:pPr>
            <a:r>
              <a:rPr lang="de-DE" sz="600" b="1" dirty="0"/>
              <a:t>Queensland </a:t>
            </a:r>
            <a:r>
              <a:rPr lang="de-DE" sz="600" b="1" dirty="0" err="1"/>
              <a:t>Ombudsman</a:t>
            </a:r>
            <a:r>
              <a:rPr lang="de-DE" sz="600" b="1" dirty="0"/>
              <a:t> (</a:t>
            </a:r>
            <a:r>
              <a:rPr lang="de-DE" sz="600" b="1" dirty="0" err="1"/>
              <a:t>Australia</a:t>
            </a:r>
            <a:r>
              <a:rPr lang="de-DE" sz="600" b="1" dirty="0"/>
              <a:t>) </a:t>
            </a:r>
            <a:r>
              <a:rPr lang="de-DE" sz="600" b="1"/>
              <a:t>(2020). </a:t>
            </a:r>
            <a:r>
              <a:rPr lang="de-DE" sz="600"/>
              <a:t>What</a:t>
            </a:r>
            <a:r>
              <a:rPr lang="de-DE" sz="600" dirty="0"/>
              <a:t> </a:t>
            </a:r>
            <a:r>
              <a:rPr lang="de-DE" sz="600" dirty="0" err="1"/>
              <a:t>is</a:t>
            </a:r>
            <a:r>
              <a:rPr lang="de-DE" sz="600" dirty="0"/>
              <a:t> a </a:t>
            </a:r>
            <a:r>
              <a:rPr lang="de-DE" sz="600" dirty="0" err="1"/>
              <a:t>public</a:t>
            </a:r>
            <a:r>
              <a:rPr lang="de-DE" sz="600" dirty="0"/>
              <a:t> </a:t>
            </a:r>
            <a:r>
              <a:rPr lang="de-DE" sz="600" dirty="0" err="1"/>
              <a:t>interest</a:t>
            </a:r>
            <a:r>
              <a:rPr lang="de-DE" sz="600" dirty="0"/>
              <a:t> </a:t>
            </a:r>
            <a:r>
              <a:rPr lang="de-DE" sz="600" dirty="0" err="1"/>
              <a:t>disclosure</a:t>
            </a:r>
            <a:r>
              <a:rPr lang="de-DE" sz="600" dirty="0"/>
              <a:t>? </a:t>
            </a:r>
            <a:r>
              <a:rPr lang="de-DE" sz="600" dirty="0" err="1"/>
              <a:t>Retrieved</a:t>
            </a:r>
            <a:r>
              <a:rPr lang="de-DE" sz="600" dirty="0"/>
              <a:t> </a:t>
            </a:r>
            <a:r>
              <a:rPr lang="de-DE" sz="600" dirty="0" err="1"/>
              <a:t>from</a:t>
            </a:r>
            <a:r>
              <a:rPr lang="de-DE" sz="600" dirty="0"/>
              <a:t> </a:t>
            </a:r>
            <a:r>
              <a:rPr lang="de-DE" sz="600" dirty="0">
                <a:hlinkClick r:id="rId17"/>
              </a:rPr>
              <a:t>https://www.ombudsman.qld.gov.au/improve-public-administration/public-interest-disclosures/what-is-a-public-interest-disclosure</a:t>
            </a:r>
            <a:r>
              <a:rPr lang="de-DE" sz="600" dirty="0"/>
              <a:t>  (last </a:t>
            </a:r>
            <a:r>
              <a:rPr lang="de-DE" sz="600" dirty="0" err="1"/>
              <a:t>accessed</a:t>
            </a:r>
            <a:r>
              <a:rPr lang="de-DE" sz="600" dirty="0"/>
              <a:t> on April 15, 2021).</a:t>
            </a:r>
          </a:p>
          <a:p>
            <a:pPr marL="359410" indent="-457200">
              <a:spcBef>
                <a:spcPts val="400"/>
              </a:spcBef>
              <a:buNone/>
            </a:pPr>
            <a:r>
              <a:rPr lang="de-DE" sz="600" b="1" dirty="0" err="1"/>
              <a:t>Scaturro</a:t>
            </a:r>
            <a:r>
              <a:rPr lang="de-DE" sz="600" b="1" dirty="0"/>
              <a:t>, R. (May 2018). </a:t>
            </a:r>
            <a:r>
              <a:rPr lang="de-DE" sz="600" dirty="0" err="1"/>
              <a:t>Defining</a:t>
            </a:r>
            <a:r>
              <a:rPr lang="de-DE" sz="600" dirty="0"/>
              <a:t> </a:t>
            </a:r>
            <a:r>
              <a:rPr lang="de-DE" sz="600" dirty="0" err="1"/>
              <a:t>Whistleblowing</a:t>
            </a:r>
            <a:r>
              <a:rPr lang="de-DE" sz="600" dirty="0"/>
              <a:t>. IACA Research Paper Series </a:t>
            </a:r>
            <a:r>
              <a:rPr lang="de-DE" sz="600" dirty="0" err="1"/>
              <a:t>No</a:t>
            </a:r>
            <a:r>
              <a:rPr lang="de-DE" sz="600" dirty="0"/>
              <a:t>. 5. International Anti-</a:t>
            </a:r>
            <a:r>
              <a:rPr lang="de-DE" sz="600" dirty="0" err="1"/>
              <a:t>corruption</a:t>
            </a:r>
            <a:r>
              <a:rPr lang="de-DE" sz="600" dirty="0"/>
              <a:t> Academy. </a:t>
            </a:r>
            <a:r>
              <a:rPr lang="de-DE" sz="600" dirty="0" err="1"/>
              <a:t>Retrieved</a:t>
            </a:r>
            <a:r>
              <a:rPr lang="de-DE" sz="600" dirty="0"/>
              <a:t> </a:t>
            </a:r>
            <a:r>
              <a:rPr lang="de-DE" sz="600" dirty="0" err="1"/>
              <a:t>from</a:t>
            </a:r>
            <a:r>
              <a:rPr lang="de-DE" sz="600" dirty="0"/>
              <a:t> </a:t>
            </a:r>
            <a:r>
              <a:rPr lang="de-DE" sz="600" dirty="0">
                <a:hlinkClick r:id="rId18"/>
              </a:rPr>
              <a:t>https://www.iaca.int/wwwtest/media/attachments/2018/06/18/research_paper_05_ruggero_scaturro_final.pdf</a:t>
            </a:r>
            <a:r>
              <a:rPr lang="de-DE" sz="600" dirty="0"/>
              <a:t> (last </a:t>
            </a:r>
            <a:r>
              <a:rPr lang="de-DE" sz="600" dirty="0" err="1"/>
              <a:t>accessed</a:t>
            </a:r>
            <a:r>
              <a:rPr lang="de-DE" sz="600" dirty="0"/>
              <a:t> on April 24, 2020).</a:t>
            </a:r>
            <a:endParaRPr lang="en-US" sz="600" dirty="0"/>
          </a:p>
          <a:p>
            <a:pPr marL="359410" indent="-457200">
              <a:spcBef>
                <a:spcPts val="400"/>
              </a:spcBef>
              <a:buNone/>
            </a:pPr>
            <a:endParaRPr lang="de-DE" sz="600" dirty="0"/>
          </a:p>
          <a:p>
            <a:pPr marL="359410" indent="-457200">
              <a:spcBef>
                <a:spcPts val="400"/>
              </a:spcBef>
              <a:buNone/>
            </a:pPr>
            <a:endParaRPr lang="de-DE" sz="600" dirty="0"/>
          </a:p>
        </p:txBody>
      </p:sp>
      <p:sp>
        <p:nvSpPr>
          <p:cNvPr id="3" name="Foliennummernplatzhalter 2">
            <a:extLst>
              <a:ext uri="{FF2B5EF4-FFF2-40B4-BE49-F238E27FC236}">
                <a16:creationId xmlns:a16="http://schemas.microsoft.com/office/drawing/2014/main" id="{02928061-E713-EA48-B71E-4B6B41EA393A}"/>
              </a:ext>
            </a:extLst>
          </p:cNvPr>
          <p:cNvSpPr>
            <a:spLocks noGrp="1"/>
          </p:cNvSpPr>
          <p:nvPr>
            <p:ph type="sldNum" sz="quarter" idx="12"/>
          </p:nvPr>
        </p:nvSpPr>
        <p:spPr/>
        <p:txBody>
          <a:bodyPr/>
          <a:lstStyle/>
          <a:p>
            <a:fld id="{961E0DA8-AC27-403E-90E8-404BCA9BAC80}" type="slidenum">
              <a:rPr lang="en-US" smtClean="0"/>
              <a:pPr/>
              <a:t>35</a:t>
            </a:fld>
            <a:endParaRPr lang="en-US"/>
          </a:p>
        </p:txBody>
      </p:sp>
    </p:spTree>
    <p:extLst>
      <p:ext uri="{BB962C8B-B14F-4D97-AF65-F5344CB8AC3E}">
        <p14:creationId xmlns:p14="http://schemas.microsoft.com/office/powerpoint/2010/main" val="1564958971"/>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(2)</a:t>
            </a:r>
          </a:p>
        </p:txBody>
      </p:sp>
      <p:sp>
        <p:nvSpPr>
          <p:cNvPr id="4" name="Fußzeilenplatzhalter 3"/>
          <p:cNvSpPr>
            <a:spLocks noGrp="1"/>
          </p:cNvSpPr>
          <p:nvPr>
            <p:ph type="ftr" sz="quarter" idx="3"/>
          </p:nvPr>
        </p:nvSpPr>
        <p:spPr/>
        <p:txBody>
          <a:bodyPr/>
          <a:lstStyle/>
          <a:p>
            <a:r>
              <a:rPr lang="en-US" b="1"/>
              <a:t>Module 10 – Whistleblowing</a:t>
            </a:r>
            <a:endParaRPr lang="en-US"/>
          </a:p>
        </p:txBody>
      </p:sp>
      <p:sp>
        <p:nvSpPr>
          <p:cNvPr id="5" name="Textplatzhalter 4"/>
          <p:cNvSpPr>
            <a:spLocks noGrp="1"/>
          </p:cNvSpPr>
          <p:nvPr>
            <p:ph type="body" sz="quarter" idx="13"/>
          </p:nvPr>
        </p:nvSpPr>
        <p:spPr>
          <a:xfrm>
            <a:off x="2573638" y="667702"/>
            <a:ext cx="5776636" cy="3720292"/>
          </a:xfrm>
        </p:spPr>
        <p:txBody>
          <a:bodyPr vert="horz" lIns="91440" tIns="45720" rIns="91440" bIns="45720" rtlCol="0" anchor="t">
            <a:noAutofit/>
          </a:bodyPr>
          <a:lstStyle/>
          <a:p>
            <a:pPr marL="359410" indent="-457200">
              <a:spcBef>
                <a:spcPts val="400"/>
              </a:spcBef>
              <a:buNone/>
            </a:pPr>
            <a:r>
              <a:rPr lang="de-DE" sz="600" b="1" dirty="0" err="1"/>
              <a:t>Suuk</a:t>
            </a:r>
            <a:r>
              <a:rPr lang="de-DE" sz="600" b="1" dirty="0"/>
              <a:t>, M. (2015). </a:t>
            </a:r>
            <a:r>
              <a:rPr lang="de-DE" sz="600" dirty="0" err="1"/>
              <a:t>Why</a:t>
            </a:r>
            <a:r>
              <a:rPr lang="de-DE" sz="600" dirty="0"/>
              <a:t> </a:t>
            </a:r>
            <a:r>
              <a:rPr lang="de-DE" sz="600" dirty="0" err="1"/>
              <a:t>are</a:t>
            </a:r>
            <a:r>
              <a:rPr lang="de-DE" sz="600" dirty="0"/>
              <a:t> </a:t>
            </a:r>
            <a:r>
              <a:rPr lang="de-DE" sz="600" dirty="0" err="1"/>
              <a:t>Ghanaians</a:t>
            </a:r>
            <a:r>
              <a:rPr lang="de-DE" sz="600" dirty="0"/>
              <a:t> </a:t>
            </a:r>
            <a:r>
              <a:rPr lang="de-DE" sz="600" dirty="0" err="1"/>
              <a:t>reluctant</a:t>
            </a:r>
            <a:r>
              <a:rPr lang="de-DE" sz="600" dirty="0"/>
              <a:t> </a:t>
            </a:r>
            <a:r>
              <a:rPr lang="de-DE" sz="600" dirty="0" err="1"/>
              <a:t>whistleblowers</a:t>
            </a:r>
            <a:r>
              <a:rPr lang="de-DE" sz="600" dirty="0"/>
              <a:t>? Deutsche Welle. </a:t>
            </a:r>
            <a:r>
              <a:rPr lang="de-DE" sz="600" dirty="0" err="1"/>
              <a:t>Retrieved</a:t>
            </a:r>
            <a:r>
              <a:rPr lang="de-DE" sz="600" dirty="0"/>
              <a:t> </a:t>
            </a:r>
            <a:r>
              <a:rPr lang="de-DE" sz="600" dirty="0" err="1"/>
              <a:t>from</a:t>
            </a:r>
            <a:r>
              <a:rPr lang="de-DE" sz="600" dirty="0"/>
              <a:t> </a:t>
            </a:r>
            <a:r>
              <a:rPr lang="de-DE" sz="600" dirty="0">
                <a:hlinkClick r:id="rId4"/>
              </a:rPr>
              <a:t>https://www.dw.com/en/why-are-ghanaians-reluctant-whistleblowers/a-19441793</a:t>
            </a:r>
            <a:r>
              <a:rPr lang="de-DE" sz="600" dirty="0"/>
              <a:t> (last </a:t>
            </a:r>
            <a:r>
              <a:rPr lang="de-DE" sz="600" dirty="0" err="1"/>
              <a:t>accessed</a:t>
            </a:r>
            <a:r>
              <a:rPr lang="de-DE" sz="600" dirty="0"/>
              <a:t> on April 24, 2020).</a:t>
            </a:r>
            <a:endParaRPr lang="en-US" sz="600" dirty="0"/>
          </a:p>
          <a:p>
            <a:pPr marL="359410" indent="-457200">
              <a:spcBef>
                <a:spcPts val="400"/>
              </a:spcBef>
              <a:buNone/>
            </a:pPr>
            <a:r>
              <a:rPr lang="de-DE" sz="600" b="1" dirty="0"/>
              <a:t>The Seven </a:t>
            </a:r>
            <a:r>
              <a:rPr lang="de-DE" sz="600" b="1" dirty="0" err="1"/>
              <a:t>Hundred</a:t>
            </a:r>
            <a:r>
              <a:rPr lang="de-DE" sz="600" b="1" dirty="0"/>
              <a:t> </a:t>
            </a:r>
            <a:r>
              <a:rPr lang="de-DE" sz="600" b="1" dirty="0" err="1"/>
              <a:t>and</a:t>
            </a:r>
            <a:r>
              <a:rPr lang="de-DE" sz="600" b="1" dirty="0"/>
              <a:t> </a:t>
            </a:r>
            <a:r>
              <a:rPr lang="de-DE" sz="600" b="1" dirty="0" err="1"/>
              <a:t>Twentieth</a:t>
            </a:r>
            <a:r>
              <a:rPr lang="de-DE" sz="600" b="1" dirty="0"/>
              <a:t> Act </a:t>
            </a:r>
            <a:r>
              <a:rPr lang="de-DE" sz="600" b="1" dirty="0" err="1"/>
              <a:t>of</a:t>
            </a:r>
            <a:r>
              <a:rPr lang="de-DE" sz="600" b="1" dirty="0"/>
              <a:t> </a:t>
            </a:r>
            <a:r>
              <a:rPr lang="de-DE" sz="600" b="1" dirty="0" err="1"/>
              <a:t>the</a:t>
            </a:r>
            <a:r>
              <a:rPr lang="de-DE" sz="600" b="1" dirty="0"/>
              <a:t> </a:t>
            </a:r>
            <a:r>
              <a:rPr lang="de-DE" sz="600" b="1" dirty="0" err="1"/>
              <a:t>Parliament</a:t>
            </a:r>
            <a:r>
              <a:rPr lang="de-DE" sz="600" b="1" dirty="0"/>
              <a:t> </a:t>
            </a:r>
            <a:r>
              <a:rPr lang="de-DE" sz="600" b="1" dirty="0" err="1"/>
              <a:t>of</a:t>
            </a:r>
            <a:r>
              <a:rPr lang="de-DE" sz="600" b="1" dirty="0"/>
              <a:t> </a:t>
            </a:r>
            <a:r>
              <a:rPr lang="de-DE" sz="600" b="1" dirty="0" err="1"/>
              <a:t>the</a:t>
            </a:r>
            <a:r>
              <a:rPr lang="de-DE" sz="600" b="1" dirty="0"/>
              <a:t> </a:t>
            </a:r>
            <a:r>
              <a:rPr lang="de-DE" sz="600" b="1" dirty="0" err="1"/>
              <a:t>Republic</a:t>
            </a:r>
            <a:r>
              <a:rPr lang="de-DE" sz="600" b="1" dirty="0"/>
              <a:t> </a:t>
            </a:r>
            <a:r>
              <a:rPr lang="de-DE" sz="600" b="1" dirty="0" err="1"/>
              <a:t>of</a:t>
            </a:r>
            <a:r>
              <a:rPr lang="de-DE" sz="600" b="1" dirty="0"/>
              <a:t> Ghana </a:t>
            </a:r>
            <a:r>
              <a:rPr lang="de-DE" sz="600" b="1" dirty="0" err="1"/>
              <a:t>entitled</a:t>
            </a:r>
            <a:r>
              <a:rPr lang="de-DE" sz="600" b="1" dirty="0"/>
              <a:t> </a:t>
            </a:r>
            <a:r>
              <a:rPr lang="de-DE" sz="600" b="1" dirty="0" err="1"/>
              <a:t>the</a:t>
            </a:r>
            <a:r>
              <a:rPr lang="de-DE" sz="600" b="1" dirty="0"/>
              <a:t> Whistleblower Act, 2006. </a:t>
            </a:r>
            <a:r>
              <a:rPr lang="de-DE" sz="600" dirty="0" err="1"/>
              <a:t>Retrieved</a:t>
            </a:r>
            <a:r>
              <a:rPr lang="de-DE" sz="600" dirty="0"/>
              <a:t> </a:t>
            </a:r>
            <a:r>
              <a:rPr lang="de-DE" sz="600" dirty="0" err="1"/>
              <a:t>from</a:t>
            </a:r>
            <a:r>
              <a:rPr lang="de-DE" sz="600" dirty="0"/>
              <a:t> </a:t>
            </a:r>
            <a:r>
              <a:rPr lang="de-DE" sz="600" dirty="0">
                <a:hlinkClick r:id="rId5"/>
              </a:rPr>
              <a:t>http://www.drasuszodis.lt/userfiles/Ghana%20Whitsleblwer%20Act.pdf</a:t>
            </a:r>
            <a:r>
              <a:rPr lang="de-DE" sz="600" dirty="0"/>
              <a:t> (last </a:t>
            </a:r>
            <a:r>
              <a:rPr lang="de-DE" sz="600" dirty="0" err="1"/>
              <a:t>accessed</a:t>
            </a:r>
            <a:r>
              <a:rPr lang="de-DE" sz="600" dirty="0"/>
              <a:t> on April 24, 2020).</a:t>
            </a:r>
            <a:endParaRPr lang="en-US" sz="600" dirty="0"/>
          </a:p>
          <a:p>
            <a:pPr marL="359410" indent="-457200">
              <a:spcBef>
                <a:spcPts val="400"/>
              </a:spcBef>
              <a:buNone/>
            </a:pPr>
            <a:r>
              <a:rPr lang="de-DE" sz="600" b="1" dirty="0" err="1"/>
              <a:t>Transparency</a:t>
            </a:r>
            <a:r>
              <a:rPr lang="de-DE" sz="600" b="1" dirty="0"/>
              <a:t> International (2018). </a:t>
            </a:r>
            <a:r>
              <a:rPr lang="de-DE" sz="600" dirty="0"/>
              <a:t>A Best Practice Guide </a:t>
            </a:r>
            <a:r>
              <a:rPr lang="de-DE" sz="600" dirty="0" err="1"/>
              <a:t>for</a:t>
            </a:r>
            <a:r>
              <a:rPr lang="de-DE" sz="600" dirty="0"/>
              <a:t> </a:t>
            </a:r>
            <a:r>
              <a:rPr lang="de-DE" sz="600" dirty="0" err="1"/>
              <a:t>Whistleblowing</a:t>
            </a:r>
            <a:r>
              <a:rPr lang="de-DE" sz="600" dirty="0"/>
              <a:t> </a:t>
            </a:r>
            <a:r>
              <a:rPr lang="de-DE" sz="600" dirty="0" err="1"/>
              <a:t>Legislation</a:t>
            </a:r>
            <a:r>
              <a:rPr lang="de-DE" sz="600" dirty="0"/>
              <a:t>. </a:t>
            </a:r>
            <a:r>
              <a:rPr lang="de-DE" sz="600" dirty="0" err="1"/>
              <a:t>Retrieved</a:t>
            </a:r>
            <a:r>
              <a:rPr lang="de-DE" sz="600" dirty="0"/>
              <a:t> </a:t>
            </a:r>
            <a:r>
              <a:rPr lang="de-DE" sz="600" dirty="0" err="1"/>
              <a:t>from</a:t>
            </a:r>
            <a:r>
              <a:rPr lang="de-DE" sz="600" dirty="0"/>
              <a:t> </a:t>
            </a:r>
            <a:r>
              <a:rPr lang="de-DE" sz="600" dirty="0">
                <a:hlinkClick r:id="rId6"/>
              </a:rPr>
              <a:t>https://transparency.eu/wp-content/uploads/2018/03/2018_GuideForWhistleblowingLegislation_EN.pdf</a:t>
            </a:r>
            <a:r>
              <a:rPr lang="de-DE" sz="600" dirty="0"/>
              <a:t> (last </a:t>
            </a:r>
            <a:r>
              <a:rPr lang="de-DE" sz="600" dirty="0" err="1"/>
              <a:t>accessed</a:t>
            </a:r>
            <a:r>
              <a:rPr lang="de-DE" sz="600" dirty="0"/>
              <a:t> on April 24, 2020).</a:t>
            </a:r>
            <a:endParaRPr lang="en-US" sz="600" dirty="0"/>
          </a:p>
          <a:p>
            <a:pPr marL="359410" indent="-457200">
              <a:spcBef>
                <a:spcPts val="400"/>
              </a:spcBef>
              <a:buNone/>
            </a:pPr>
            <a:r>
              <a:rPr lang="de-DE" sz="600" b="1" dirty="0" err="1"/>
              <a:t>Transparency</a:t>
            </a:r>
            <a:r>
              <a:rPr lang="de-DE" sz="600" b="1" dirty="0"/>
              <a:t> International (November 2013). </a:t>
            </a:r>
            <a:r>
              <a:rPr lang="de-DE" sz="600" dirty="0"/>
              <a:t>International </a:t>
            </a:r>
            <a:r>
              <a:rPr lang="de-DE" sz="600" dirty="0" err="1"/>
              <a:t>principles</a:t>
            </a:r>
            <a:r>
              <a:rPr lang="de-DE" sz="600" dirty="0"/>
              <a:t> </a:t>
            </a:r>
            <a:r>
              <a:rPr lang="de-DE" sz="600" dirty="0" err="1"/>
              <a:t>for</a:t>
            </a:r>
            <a:r>
              <a:rPr lang="de-DE" sz="600" dirty="0"/>
              <a:t> </a:t>
            </a:r>
            <a:r>
              <a:rPr lang="de-DE" sz="600" dirty="0" err="1"/>
              <a:t>whistleblower</a:t>
            </a:r>
            <a:r>
              <a:rPr lang="de-DE" sz="600" dirty="0"/>
              <a:t> </a:t>
            </a:r>
            <a:r>
              <a:rPr lang="de-DE" sz="600" dirty="0" err="1"/>
              <a:t>legislation</a:t>
            </a:r>
            <a:r>
              <a:rPr lang="de-DE" sz="600" dirty="0"/>
              <a:t>. Best Practices </a:t>
            </a:r>
            <a:r>
              <a:rPr lang="de-DE" sz="600" dirty="0" err="1"/>
              <a:t>for</a:t>
            </a:r>
            <a:r>
              <a:rPr lang="de-DE" sz="600" dirty="0"/>
              <a:t> Laws </a:t>
            </a:r>
            <a:r>
              <a:rPr lang="de-DE" sz="600" dirty="0" err="1"/>
              <a:t>to</a:t>
            </a:r>
            <a:r>
              <a:rPr lang="de-DE" sz="600" dirty="0"/>
              <a:t> </a:t>
            </a:r>
            <a:r>
              <a:rPr lang="de-DE" sz="600" dirty="0" err="1"/>
              <a:t>Protect</a:t>
            </a:r>
            <a:r>
              <a:rPr lang="de-DE" sz="600" dirty="0"/>
              <a:t> Whistleblowers </a:t>
            </a:r>
            <a:r>
              <a:rPr lang="de-DE" sz="600" dirty="0" err="1"/>
              <a:t>and</a:t>
            </a:r>
            <a:r>
              <a:rPr lang="de-DE" sz="600" dirty="0"/>
              <a:t> Support </a:t>
            </a:r>
            <a:r>
              <a:rPr lang="de-DE" sz="600" dirty="0" err="1"/>
              <a:t>Whistleblowing</a:t>
            </a:r>
            <a:r>
              <a:rPr lang="de-DE" sz="600" dirty="0"/>
              <a:t> in </a:t>
            </a:r>
            <a:r>
              <a:rPr lang="de-DE" sz="600" dirty="0" err="1"/>
              <a:t>the</a:t>
            </a:r>
            <a:r>
              <a:rPr lang="de-DE" sz="600" dirty="0"/>
              <a:t> Public Interest. </a:t>
            </a:r>
            <a:r>
              <a:rPr lang="de-DE" sz="600" dirty="0" err="1"/>
              <a:t>Retrieved</a:t>
            </a:r>
            <a:r>
              <a:rPr lang="de-DE" sz="600" dirty="0"/>
              <a:t> </a:t>
            </a:r>
            <a:r>
              <a:rPr lang="de-DE" sz="600" dirty="0" err="1"/>
              <a:t>from</a:t>
            </a:r>
            <a:r>
              <a:rPr lang="de-DE" sz="600" dirty="0"/>
              <a:t> </a:t>
            </a:r>
            <a:r>
              <a:rPr lang="de-DE" sz="600" dirty="0">
                <a:hlinkClick r:id="rId7"/>
              </a:rPr>
              <a:t>http://files.transparency.org/content/download/696/2991/file/2013_WhistleblowerPrinciples_EN.pdf</a:t>
            </a:r>
            <a:r>
              <a:rPr lang="de-DE" sz="600" dirty="0"/>
              <a:t> (last </a:t>
            </a:r>
            <a:r>
              <a:rPr lang="de-DE" sz="600" dirty="0" err="1"/>
              <a:t>accessed</a:t>
            </a:r>
            <a:r>
              <a:rPr lang="de-DE" sz="600" dirty="0"/>
              <a:t> on April 7, 2020).</a:t>
            </a:r>
            <a:endParaRPr lang="de-DE" dirty="0"/>
          </a:p>
          <a:p>
            <a:pPr marL="359410" indent="-457200">
              <a:spcBef>
                <a:spcPts val="400"/>
              </a:spcBef>
              <a:buNone/>
            </a:pPr>
            <a:r>
              <a:rPr lang="de-DE" sz="600" b="1" dirty="0"/>
              <a:t>United </a:t>
            </a:r>
            <a:r>
              <a:rPr lang="de-DE" sz="600" b="1" dirty="0" err="1"/>
              <a:t>Nations</a:t>
            </a:r>
            <a:r>
              <a:rPr lang="de-DE" sz="600" b="1" dirty="0"/>
              <a:t> </a:t>
            </a:r>
            <a:r>
              <a:rPr lang="de-DE" sz="600" b="1" dirty="0" err="1"/>
              <a:t>Convention</a:t>
            </a:r>
            <a:r>
              <a:rPr lang="de-DE" sz="600" b="1" dirty="0"/>
              <a:t> </a:t>
            </a:r>
            <a:r>
              <a:rPr lang="de-DE" sz="600" b="1" dirty="0" err="1"/>
              <a:t>against</a:t>
            </a:r>
            <a:r>
              <a:rPr lang="de-DE" sz="600" b="1" dirty="0"/>
              <a:t> </a:t>
            </a:r>
            <a:r>
              <a:rPr lang="de-DE" sz="600" b="1" dirty="0" err="1"/>
              <a:t>Corruption</a:t>
            </a:r>
            <a:r>
              <a:rPr lang="de-DE" sz="600" b="1" dirty="0"/>
              <a:t>. </a:t>
            </a:r>
            <a:r>
              <a:rPr lang="de-DE" sz="600" dirty="0" err="1"/>
              <a:t>Adopted</a:t>
            </a:r>
            <a:r>
              <a:rPr lang="de-DE" sz="600" dirty="0"/>
              <a:t> </a:t>
            </a:r>
            <a:r>
              <a:rPr lang="de-DE" sz="600" dirty="0" err="1"/>
              <a:t>by</a:t>
            </a:r>
            <a:r>
              <a:rPr lang="de-DE" sz="600" dirty="0"/>
              <a:t> </a:t>
            </a:r>
            <a:r>
              <a:rPr lang="de-DE" sz="600" dirty="0" err="1"/>
              <a:t>the</a:t>
            </a:r>
            <a:r>
              <a:rPr lang="de-DE" sz="600" dirty="0"/>
              <a:t> UN General </a:t>
            </a:r>
            <a:r>
              <a:rPr lang="de-DE" sz="600" dirty="0" err="1"/>
              <a:t>Assembly</a:t>
            </a:r>
            <a:r>
              <a:rPr lang="de-DE" sz="600" dirty="0"/>
              <a:t> on 31 </a:t>
            </a:r>
            <a:r>
              <a:rPr lang="de-DE" sz="600" dirty="0" err="1"/>
              <a:t>October</a:t>
            </a:r>
            <a:r>
              <a:rPr lang="de-DE" sz="600" dirty="0"/>
              <a:t> 2003, </a:t>
            </a:r>
            <a:r>
              <a:rPr lang="de-DE" sz="600" dirty="0" err="1"/>
              <a:t>by</a:t>
            </a:r>
            <a:r>
              <a:rPr lang="de-DE" sz="600" dirty="0"/>
              <a:t> </a:t>
            </a:r>
            <a:r>
              <a:rPr lang="de-DE" sz="600" dirty="0" err="1"/>
              <a:t>resolution</a:t>
            </a:r>
            <a:r>
              <a:rPr lang="de-DE" sz="600" dirty="0"/>
              <a:t> 58/4. </a:t>
            </a:r>
            <a:r>
              <a:rPr lang="de-DE" sz="600" dirty="0" err="1"/>
              <a:t>Retrieved</a:t>
            </a:r>
            <a:r>
              <a:rPr lang="de-DE" sz="600" dirty="0"/>
              <a:t> </a:t>
            </a:r>
            <a:r>
              <a:rPr lang="de-DE" sz="600" dirty="0" err="1"/>
              <a:t>from</a:t>
            </a:r>
            <a:r>
              <a:rPr lang="de-DE" sz="600" dirty="0"/>
              <a:t> </a:t>
            </a:r>
            <a:r>
              <a:rPr lang="de-DE" sz="600" dirty="0">
                <a:hlinkClick r:id="rId8"/>
              </a:rPr>
              <a:t>https://www.unodc.org/documents/treaties/UNCAC/Publications/Convention/08-50026_E.pdf</a:t>
            </a:r>
            <a:r>
              <a:rPr lang="de-DE" sz="600" dirty="0"/>
              <a:t> (last </a:t>
            </a:r>
            <a:r>
              <a:rPr lang="de-DE" sz="600" dirty="0" err="1"/>
              <a:t>accessed</a:t>
            </a:r>
            <a:r>
              <a:rPr lang="de-DE" sz="600" dirty="0"/>
              <a:t> on April 7, 2020).</a:t>
            </a:r>
            <a:endParaRPr lang="de-DE" sz="600" b="1" dirty="0"/>
          </a:p>
          <a:p>
            <a:pPr marL="359410" indent="-457200">
              <a:spcBef>
                <a:spcPts val="400"/>
              </a:spcBef>
              <a:buNone/>
            </a:pPr>
            <a:r>
              <a:rPr lang="de-DE" sz="600" b="1" dirty="0"/>
              <a:t>UNODC (August 2015). </a:t>
            </a:r>
            <a:r>
              <a:rPr lang="de-DE" sz="600" dirty="0" err="1"/>
              <a:t>Resource</a:t>
            </a:r>
            <a:r>
              <a:rPr lang="de-DE" sz="600" dirty="0"/>
              <a:t> Guide on </a:t>
            </a:r>
            <a:r>
              <a:rPr lang="de-DE" sz="600" dirty="0" err="1"/>
              <a:t>Good</a:t>
            </a:r>
            <a:r>
              <a:rPr lang="de-DE" sz="600" dirty="0"/>
              <a:t> Practices in </a:t>
            </a:r>
            <a:r>
              <a:rPr lang="de-DE" sz="600" dirty="0" err="1"/>
              <a:t>the</a:t>
            </a:r>
            <a:r>
              <a:rPr lang="de-DE" sz="600" dirty="0"/>
              <a:t> </a:t>
            </a:r>
            <a:r>
              <a:rPr lang="de-DE" sz="600" dirty="0" err="1"/>
              <a:t>Protection</a:t>
            </a:r>
            <a:r>
              <a:rPr lang="de-DE" sz="600" dirty="0"/>
              <a:t> </a:t>
            </a:r>
            <a:r>
              <a:rPr lang="de-DE" sz="600" dirty="0" err="1"/>
              <a:t>of</a:t>
            </a:r>
            <a:r>
              <a:rPr lang="de-DE" sz="600" dirty="0"/>
              <a:t> Reporting </a:t>
            </a:r>
            <a:r>
              <a:rPr lang="de-DE" sz="600" dirty="0" err="1"/>
              <a:t>Persons</a:t>
            </a:r>
            <a:r>
              <a:rPr lang="de-DE" sz="600" dirty="0"/>
              <a:t>. </a:t>
            </a:r>
            <a:r>
              <a:rPr lang="de-DE" sz="600" dirty="0" err="1"/>
              <a:t>Retrieved</a:t>
            </a:r>
            <a:r>
              <a:rPr lang="de-DE" sz="600" dirty="0"/>
              <a:t> </a:t>
            </a:r>
            <a:r>
              <a:rPr lang="de-DE" sz="600" dirty="0" err="1"/>
              <a:t>from</a:t>
            </a:r>
            <a:r>
              <a:rPr lang="de-DE" sz="600" dirty="0"/>
              <a:t> </a:t>
            </a:r>
            <a:r>
              <a:rPr lang="de-DE" sz="600" dirty="0">
                <a:hlinkClick r:id="rId9"/>
              </a:rPr>
              <a:t>https://www.unodc.org/documents/corruption/Publications/2015/15-04741_Person_Guide_eBook.pdf</a:t>
            </a:r>
            <a:r>
              <a:rPr lang="de-DE" sz="600" dirty="0"/>
              <a:t> (last </a:t>
            </a:r>
            <a:r>
              <a:rPr lang="de-DE" sz="600" dirty="0" err="1"/>
              <a:t>accessed</a:t>
            </a:r>
            <a:r>
              <a:rPr lang="de-DE" sz="600" dirty="0"/>
              <a:t> on April 7, 2020).</a:t>
            </a:r>
            <a:endParaRPr lang="de-DE" sz="600" b="1" dirty="0"/>
          </a:p>
          <a:p>
            <a:pPr marL="359410" indent="-457200">
              <a:spcBef>
                <a:spcPts val="400"/>
              </a:spcBef>
              <a:buNone/>
            </a:pPr>
            <a:r>
              <a:rPr lang="de-DE" sz="600" b="1" dirty="0"/>
              <a:t>Wolfe, S., </a:t>
            </a:r>
            <a:r>
              <a:rPr lang="de-DE" sz="600" b="1" dirty="0" err="1"/>
              <a:t>Worth</a:t>
            </a:r>
            <a:r>
              <a:rPr lang="de-DE" sz="600" b="1" dirty="0"/>
              <a:t>, M., Dreyfus, S. &amp; Brown, A. J. (June 2014). </a:t>
            </a:r>
            <a:r>
              <a:rPr lang="de-DE" sz="600" dirty="0"/>
              <a:t>Whistleblower </a:t>
            </a:r>
            <a:r>
              <a:rPr lang="de-DE" sz="600" dirty="0" err="1"/>
              <a:t>Protection</a:t>
            </a:r>
            <a:r>
              <a:rPr lang="de-DE" sz="600" dirty="0"/>
              <a:t> Rules in G20 Countries: The Next Action Plan. Public </a:t>
            </a:r>
            <a:r>
              <a:rPr lang="de-DE" sz="600" dirty="0" err="1"/>
              <a:t>Consultation</a:t>
            </a:r>
            <a:r>
              <a:rPr lang="de-DE" sz="600" dirty="0"/>
              <a:t> </a:t>
            </a:r>
            <a:r>
              <a:rPr lang="de-DE" sz="600" dirty="0" err="1"/>
              <a:t>Draft</a:t>
            </a:r>
            <a:r>
              <a:rPr lang="de-DE" sz="600" dirty="0"/>
              <a:t>. </a:t>
            </a:r>
            <a:r>
              <a:rPr lang="de-DE" sz="600" dirty="0" err="1"/>
              <a:t>Retrieved</a:t>
            </a:r>
            <a:r>
              <a:rPr lang="de-DE" sz="600" dirty="0"/>
              <a:t> </a:t>
            </a:r>
            <a:r>
              <a:rPr lang="de-DE" sz="600" dirty="0" err="1"/>
              <a:t>from</a:t>
            </a:r>
            <a:r>
              <a:rPr lang="de-DE" sz="600" dirty="0"/>
              <a:t> </a:t>
            </a:r>
            <a:r>
              <a:rPr lang="de-DE" sz="600" dirty="0">
                <a:hlinkClick r:id="rId10"/>
              </a:rPr>
              <a:t>https://news.griffith.edu.au/wp-content/uploads/2014/06/Whistleblower-Protection-Rules-in-G20-Countries-Action-Plan-June-2014.pdf</a:t>
            </a:r>
            <a:r>
              <a:rPr lang="de-DE" sz="600" dirty="0"/>
              <a:t> (last </a:t>
            </a:r>
            <a:r>
              <a:rPr lang="de-DE" sz="600" dirty="0" err="1"/>
              <a:t>accessed</a:t>
            </a:r>
            <a:r>
              <a:rPr lang="de-DE" sz="600" dirty="0"/>
              <a:t> on April 7, 2020).</a:t>
            </a:r>
          </a:p>
          <a:p>
            <a:pPr marL="359410" indent="-457200">
              <a:spcBef>
                <a:spcPts val="400"/>
              </a:spcBef>
              <a:buNone/>
            </a:pPr>
            <a:r>
              <a:rPr lang="de-DE" sz="600" b="1" dirty="0"/>
              <a:t>Zentrale Staatsanwaltschaft zur Verfolgung von Wirtschaftsstrafsachen und Korruption (2016). </a:t>
            </a:r>
            <a:r>
              <a:rPr lang="de-DE" sz="600" dirty="0"/>
              <a:t>Mediengespräch 2016. Das BKMS®-Hinweisgebersystem. </a:t>
            </a:r>
            <a:r>
              <a:rPr lang="de-DE" sz="600" dirty="0" err="1"/>
              <a:t>Retrieved</a:t>
            </a:r>
            <a:r>
              <a:rPr lang="de-DE" sz="600" dirty="0"/>
              <a:t> </a:t>
            </a:r>
            <a:r>
              <a:rPr lang="de-DE" sz="600" dirty="0" err="1"/>
              <a:t>from</a:t>
            </a:r>
            <a:r>
              <a:rPr lang="de-DE" sz="600" dirty="0"/>
              <a:t> </a:t>
            </a:r>
            <a:r>
              <a:rPr lang="de-DE" sz="600" dirty="0">
                <a:hlinkClick r:id="rId11"/>
              </a:rPr>
              <a:t>https://www.justiz.gv.at/file/2c9484853d643b33013d8860aa5a2e59.de.0/informationsbrosch%C3%BCre%20zum%20hinweisgebersystem.pdf?forcedownload=true</a:t>
            </a:r>
            <a:r>
              <a:rPr lang="de-DE" sz="600" dirty="0"/>
              <a:t> (last </a:t>
            </a:r>
            <a:r>
              <a:rPr lang="de-DE" sz="600" dirty="0" err="1"/>
              <a:t>accessed</a:t>
            </a:r>
            <a:r>
              <a:rPr lang="de-DE" sz="600" dirty="0"/>
              <a:t> on August 26, 2020).</a:t>
            </a:r>
          </a:p>
          <a:p>
            <a:pPr marL="359410" indent="-457200">
              <a:spcBef>
                <a:spcPts val="400"/>
              </a:spcBef>
              <a:buNone/>
            </a:pPr>
            <a:endParaRPr lang="de-DE" sz="600" dirty="0"/>
          </a:p>
          <a:p>
            <a:pPr marL="359410" indent="-457200">
              <a:spcBef>
                <a:spcPts val="400"/>
              </a:spcBef>
              <a:buNone/>
            </a:pPr>
            <a:r>
              <a:rPr lang="de-DE" sz="600" dirty="0"/>
              <a:t> </a:t>
            </a:r>
          </a:p>
        </p:txBody>
      </p:sp>
      <p:sp>
        <p:nvSpPr>
          <p:cNvPr id="3" name="Foliennummernplatzhalter 2">
            <a:extLst>
              <a:ext uri="{FF2B5EF4-FFF2-40B4-BE49-F238E27FC236}">
                <a16:creationId xmlns:a16="http://schemas.microsoft.com/office/drawing/2014/main" id="{FB45BF6F-6E7B-2A4D-A3DB-288295F4DDE1}"/>
              </a:ext>
            </a:extLst>
          </p:cNvPr>
          <p:cNvSpPr>
            <a:spLocks noGrp="1"/>
          </p:cNvSpPr>
          <p:nvPr>
            <p:ph type="sldNum" sz="quarter" idx="12"/>
          </p:nvPr>
        </p:nvSpPr>
        <p:spPr/>
        <p:txBody>
          <a:bodyPr/>
          <a:lstStyle/>
          <a:p>
            <a:fld id="{961E0DA8-AC27-403E-90E8-404BCA9BAC80}" type="slidenum">
              <a:rPr lang="en-US" smtClean="0"/>
              <a:pPr/>
              <a:t>36</a:t>
            </a:fld>
            <a:endParaRPr lang="en-US"/>
          </a:p>
        </p:txBody>
      </p:sp>
    </p:spTree>
    <p:extLst>
      <p:ext uri="{BB962C8B-B14F-4D97-AF65-F5344CB8AC3E}">
        <p14:creationId xmlns:p14="http://schemas.microsoft.com/office/powerpoint/2010/main" val="553887075"/>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314749478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a:t>
            </a:fld>
            <a:endParaRPr lang="en-US"/>
          </a:p>
        </p:txBody>
      </p:sp>
      <p:sp>
        <p:nvSpPr>
          <p:cNvPr id="4" name="Fußzeilenplatzhalter 3"/>
          <p:cNvSpPr>
            <a:spLocks noGrp="1"/>
          </p:cNvSpPr>
          <p:nvPr>
            <p:ph type="ftr" sz="quarter" idx="3"/>
          </p:nvPr>
        </p:nvSpPr>
        <p:spPr/>
        <p:txBody>
          <a:bodyPr/>
          <a:lstStyle/>
          <a:p>
            <a:r>
              <a:rPr lang="en-US" b="1"/>
              <a:t>Module 10 – Whistleblowing</a:t>
            </a:r>
            <a:endParaRPr lang="en-US"/>
          </a:p>
        </p:txBody>
      </p:sp>
      <p:sp>
        <p:nvSpPr>
          <p:cNvPr id="48" name="Textplatzhalter 47"/>
          <p:cNvSpPr>
            <a:spLocks noGrp="1"/>
          </p:cNvSpPr>
          <p:nvPr>
            <p:ph type="body" sz="quarter" idx="13"/>
          </p:nvPr>
        </p:nvSpPr>
        <p:spPr/>
        <p:txBody>
          <a:bodyPr vert="horz" lIns="91440" tIns="45720" rIns="91440" bIns="45720" rtlCol="0" anchor="t">
            <a:normAutofit/>
          </a:bodyPr>
          <a:lstStyle/>
          <a:p>
            <a:pPr marL="0" indent="0">
              <a:buNone/>
            </a:pPr>
            <a:endParaRPr lang="de-DE" sz="2000" u="sng">
              <a:solidFill>
                <a:schemeClr val="bg1"/>
              </a:solidFill>
            </a:endParaRPr>
          </a:p>
          <a:p>
            <a:pPr marL="0" indent="0">
              <a:buNone/>
            </a:pPr>
            <a:r>
              <a:rPr lang="de-DE" sz="2000" b="1" u="sng" dirty="0">
                <a:solidFill>
                  <a:srgbClr val="000090"/>
                </a:solidFill>
                <a:latin typeface="Lucida Handwriting"/>
                <a:cs typeface="Lucida Handwriting"/>
              </a:rPr>
              <a:t>In </a:t>
            </a:r>
            <a:r>
              <a:rPr lang="de-DE" sz="2000" b="1" u="sng" dirty="0" err="1">
                <a:solidFill>
                  <a:srgbClr val="000090"/>
                </a:solidFill>
                <a:latin typeface="Lucida Handwriting"/>
                <a:cs typeface="Lucida Handwriting"/>
              </a:rPr>
              <a:t>this</a:t>
            </a:r>
            <a:r>
              <a:rPr lang="de-DE" sz="2000" b="1" u="sng" dirty="0">
                <a:solidFill>
                  <a:srgbClr val="000090"/>
                </a:solidFill>
                <a:latin typeface="Lucida Handwriting"/>
                <a:cs typeface="Lucida Handwriting"/>
              </a:rPr>
              <a:t> </a:t>
            </a:r>
            <a:r>
              <a:rPr lang="de-DE" sz="2000" b="1" u="sng" dirty="0" err="1">
                <a:solidFill>
                  <a:srgbClr val="000090"/>
                </a:solidFill>
                <a:latin typeface="Lucida Handwriting"/>
                <a:cs typeface="Lucida Handwriting"/>
              </a:rPr>
              <a:t>module</a:t>
            </a:r>
            <a:r>
              <a:rPr lang="de-DE" sz="2000" b="1" u="sng" dirty="0">
                <a:solidFill>
                  <a:srgbClr val="000090"/>
                </a:solidFill>
                <a:latin typeface="Lucida Handwriting"/>
                <a:cs typeface="Lucida Handwriting"/>
              </a:rPr>
              <a:t> </a:t>
            </a:r>
            <a:r>
              <a:rPr lang="de-DE" sz="2000" b="1" u="sng" dirty="0" err="1">
                <a:solidFill>
                  <a:srgbClr val="000090"/>
                </a:solidFill>
                <a:latin typeface="Lucida Handwriting"/>
                <a:cs typeface="Lucida Handwriting"/>
              </a:rPr>
              <a:t>you</a:t>
            </a:r>
            <a:r>
              <a:rPr lang="de-DE" sz="2000" b="1" u="sng" dirty="0">
                <a:solidFill>
                  <a:srgbClr val="000090"/>
                </a:solidFill>
                <a:latin typeface="Lucida Handwriting"/>
                <a:cs typeface="Lucida Handwriting"/>
              </a:rPr>
              <a:t> will </a:t>
            </a:r>
            <a:r>
              <a:rPr lang="de-DE" sz="2000" b="1" u="sng" dirty="0" err="1">
                <a:solidFill>
                  <a:srgbClr val="000090"/>
                </a:solidFill>
                <a:latin typeface="Lucida Handwriting"/>
                <a:cs typeface="Lucida Handwriting"/>
              </a:rPr>
              <a:t>learn</a:t>
            </a:r>
            <a:r>
              <a:rPr lang="de-DE" sz="2000" b="1" u="sng" dirty="0">
                <a:solidFill>
                  <a:srgbClr val="000090"/>
                </a:solidFill>
                <a:latin typeface="Lucida Handwriting"/>
                <a:cs typeface="Lucida Handwriting"/>
              </a:rPr>
              <a:t>:</a:t>
            </a:r>
            <a:endParaRPr lang="de-DE" sz="2000" b="1" dirty="0">
              <a:solidFill>
                <a:srgbClr val="000090"/>
              </a:solidFill>
              <a:latin typeface="Lucida Handwriting"/>
              <a:cs typeface="Lucida Handwriting"/>
            </a:endParaRPr>
          </a:p>
          <a:p>
            <a:r>
              <a:rPr lang="de-DE" sz="2000" dirty="0" err="1">
                <a:solidFill>
                  <a:srgbClr val="000090"/>
                </a:solidFill>
                <a:latin typeface="Lucida Handwriting"/>
                <a:cs typeface="Lucida Handwriting"/>
              </a:rPr>
              <a:t>To</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define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whistleblowing</a:t>
            </a:r>
            <a:r>
              <a:rPr lang="de-DE" sz="2000" dirty="0">
                <a:solidFill>
                  <a:srgbClr val="000090"/>
                </a:solidFill>
                <a:latin typeface="Lucida Handwriting"/>
                <a:cs typeface="Lucida Handwriting"/>
              </a:rPr>
              <a:t> and </a:t>
            </a:r>
            <a:r>
              <a:rPr lang="de-DE" sz="2000" dirty="0" err="1">
                <a:solidFill>
                  <a:srgbClr val="000090"/>
                </a:solidFill>
                <a:latin typeface="Lucida Handwriting"/>
                <a:cs typeface="Lucida Handwriting"/>
              </a:rPr>
              <a:t>the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reasons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why</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it</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matters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for</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public</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integrity</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To</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differnetiate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whisleblowing</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from</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related</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concepts</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To</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name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features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of</a:t>
            </a:r>
            <a:r>
              <a:rPr lang="de-DE" sz="2000" dirty="0">
                <a:solidFill>
                  <a:srgbClr val="000090"/>
                </a:solidFill>
                <a:latin typeface="Lucida Handwriting"/>
                <a:cs typeface="Lucida Handwriting"/>
              </a:rPr>
              <a:t> a </a:t>
            </a:r>
            <a:r>
              <a:rPr lang="de-DE" sz="2000" dirty="0" err="1">
                <a:solidFill>
                  <a:srgbClr val="000090"/>
                </a:solidFill>
                <a:latin typeface="Lucida Handwriting"/>
                <a:cs typeface="Lucida Handwriting"/>
              </a:rPr>
              <a:t>whisleblower</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protection</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system</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To</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differentiate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confidential</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anonymous</a:t>
            </a:r>
            <a:r>
              <a:rPr lang="de-DE" sz="2000" dirty="0">
                <a:solidFill>
                  <a:srgbClr val="000090"/>
                </a:solidFill>
                <a:latin typeface="Lucida Handwriting"/>
                <a:cs typeface="Lucida Handwriting"/>
              </a:rPr>
              <a:t> and open </a:t>
            </a:r>
            <a:r>
              <a:rPr lang="de-DE" sz="2000" dirty="0" err="1">
                <a:solidFill>
                  <a:srgbClr val="000090"/>
                </a:solidFill>
                <a:latin typeface="Lucida Handwriting"/>
                <a:cs typeface="Lucida Handwriting"/>
              </a:rPr>
              <a:t>reporting</a:t>
            </a:r>
            <a:r>
              <a:rPr lang="de-DE" sz="2000" dirty="0">
                <a:solidFill>
                  <a:srgbClr val="000090"/>
                </a:solidFill>
                <a:latin typeface="Lucida Handwriting"/>
                <a:cs typeface="Lucida Handwriting"/>
              </a:rPr>
              <a:t>.</a:t>
            </a:r>
          </a:p>
        </p:txBody>
      </p:sp>
    </p:spTree>
    <p:extLst>
      <p:ext uri="{BB962C8B-B14F-4D97-AF65-F5344CB8AC3E}">
        <p14:creationId xmlns:p14="http://schemas.microsoft.com/office/powerpoint/2010/main" val="397117355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10 – Whistleblowing</a:t>
            </a:r>
            <a:endParaRPr lang="en-US"/>
          </a:p>
        </p:txBody>
      </p:sp>
      <p:grpSp>
        <p:nvGrpSpPr>
          <p:cNvPr id="10" name="Gruppierung 9"/>
          <p:cNvGrpSpPr/>
          <p:nvPr/>
        </p:nvGrpSpPr>
        <p:grpSpPr>
          <a:xfrm>
            <a:off x="5055268" y="168688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Practical</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examples</a:t>
              </a:r>
              <a:endParaRPr lang="ko-KR" altLang="en-US" sz="12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461665"/>
            <a:chOff x="1593920" y="1719947"/>
            <a:chExt cx="3472803"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Types of reporting </a:t>
              </a:r>
              <a:endParaRPr lang="en-US" altLang="ko-KR" sz="12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830997"/>
            <a:chOff x="5028571" y="636207"/>
            <a:chExt cx="3488205" cy="830997"/>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How to protect whistleblowers and to promote the mechanism</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What is whistleblowing and why is it important?</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2718014"/>
            <a:ext cx="3472803" cy="461665"/>
            <a:chOff x="1593920" y="1809059"/>
            <a:chExt cx="3472803" cy="46166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Activity: Quiz</a:t>
              </a:r>
              <a:endParaRPr lang="en-US" altLang="ko-KR" sz="12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6D5E2958-86FE-C348-B3A6-237C7B6D0E77}"/>
              </a:ext>
            </a:extLst>
          </p:cNvPr>
          <p:cNvSpPr>
            <a:spLocks noGrp="1"/>
          </p:cNvSpPr>
          <p:nvPr>
            <p:ph type="sldNum" sz="quarter" idx="12"/>
          </p:nvPr>
        </p:nvSpPr>
        <p:spPr/>
        <p:txBody>
          <a:bodyPr/>
          <a:lstStyle/>
          <a:p>
            <a:fld id="{961E0DA8-AC27-403E-90E8-404BCA9BAC80}" type="slidenum">
              <a:rPr lang="en-US" smtClean="0"/>
              <a:pPr/>
              <a:t>5</a:t>
            </a:fld>
            <a:endParaRPr lang="en-US"/>
          </a:p>
        </p:txBody>
      </p:sp>
    </p:spTree>
    <p:extLst>
      <p:ext uri="{BB962C8B-B14F-4D97-AF65-F5344CB8AC3E}">
        <p14:creationId xmlns:p14="http://schemas.microsoft.com/office/powerpoint/2010/main" val="585397763"/>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0C5439C-FF0A-AA46-BE72-473059ED4EEF}"/>
              </a:ext>
            </a:extLst>
          </p:cNvPr>
          <p:cNvSpPr>
            <a:spLocks noGrp="1"/>
          </p:cNvSpPr>
          <p:nvPr>
            <p:ph idx="1"/>
          </p:nvPr>
        </p:nvSpPr>
        <p:spPr>
          <a:ln>
            <a:solidFill>
              <a:srgbClr val="00B0F0"/>
            </a:solidFill>
          </a:ln>
        </p:spPr>
        <p:txBody>
          <a:bodyPr/>
          <a:lstStyle/>
          <a:p>
            <a:endParaRPr lang="de-DE"/>
          </a:p>
        </p:txBody>
      </p:sp>
      <p:sp>
        <p:nvSpPr>
          <p:cNvPr id="3" name="Fußzeilenplatzhalter 2">
            <a:extLst>
              <a:ext uri="{FF2B5EF4-FFF2-40B4-BE49-F238E27FC236}">
                <a16:creationId xmlns:a16="http://schemas.microsoft.com/office/drawing/2014/main" id="{BC6B8D15-0170-674A-A237-B9D340E56F94}"/>
              </a:ext>
            </a:extLst>
          </p:cNvPr>
          <p:cNvSpPr>
            <a:spLocks noGrp="1"/>
          </p:cNvSpPr>
          <p:nvPr>
            <p:ph type="ftr" sz="quarter" idx="3"/>
          </p:nvPr>
        </p:nvSpPr>
        <p:spPr/>
        <p:txBody>
          <a:bodyPr/>
          <a:lstStyle/>
          <a:p>
            <a:r>
              <a:rPr lang="en-US" b="1"/>
              <a:t>Module 10 – Whistleblowing</a:t>
            </a:r>
            <a:endParaRPr lang="en-US"/>
          </a:p>
        </p:txBody>
      </p:sp>
      <p:sp>
        <p:nvSpPr>
          <p:cNvPr id="4" name="Foliennummernplatzhalter 3">
            <a:extLst>
              <a:ext uri="{FF2B5EF4-FFF2-40B4-BE49-F238E27FC236}">
                <a16:creationId xmlns:a16="http://schemas.microsoft.com/office/drawing/2014/main" id="{69FA2A55-02EA-B044-84E6-744B4B51A370}"/>
              </a:ext>
            </a:extLst>
          </p:cNvPr>
          <p:cNvSpPr>
            <a:spLocks noGrp="1"/>
          </p:cNvSpPr>
          <p:nvPr>
            <p:ph type="sldNum" sz="quarter" idx="4"/>
          </p:nvPr>
        </p:nvSpPr>
        <p:spPr/>
        <p:txBody>
          <a:bodyPr/>
          <a:lstStyle/>
          <a:p>
            <a:fld id="{961E0DA8-AC27-403E-90E8-404BCA9BAC80}" type="slidenum">
              <a:rPr lang="en-US" smtClean="0"/>
              <a:pPr/>
              <a:t>6</a:t>
            </a:fld>
            <a:endParaRPr lang="en-US"/>
          </a:p>
        </p:txBody>
      </p:sp>
      <p:sp>
        <p:nvSpPr>
          <p:cNvPr id="5" name="Titel 4">
            <a:extLst>
              <a:ext uri="{FF2B5EF4-FFF2-40B4-BE49-F238E27FC236}">
                <a16:creationId xmlns:a16="http://schemas.microsoft.com/office/drawing/2014/main" id="{82BF7A70-6C98-C54E-AB6E-C869C43CAED9}"/>
              </a:ext>
            </a:extLst>
          </p:cNvPr>
          <p:cNvSpPr>
            <a:spLocks noGrp="1"/>
          </p:cNvSpPr>
          <p:nvPr>
            <p:ph type="title"/>
          </p:nvPr>
        </p:nvSpPr>
        <p:spPr/>
        <p:txBody>
          <a:bodyPr>
            <a:normAutofit fontScale="90000"/>
          </a:bodyPr>
          <a:lstStyle/>
          <a:p>
            <a:r>
              <a:rPr lang="de-DE" b="1" err="1"/>
              <a:t>What</a:t>
            </a:r>
            <a:r>
              <a:rPr lang="de-DE" b="1"/>
              <a:t> </a:t>
            </a:r>
            <a:r>
              <a:rPr lang="de-DE" b="1" err="1"/>
              <a:t>is</a:t>
            </a:r>
            <a:r>
              <a:rPr lang="de-DE" b="1"/>
              <a:t> </a:t>
            </a:r>
            <a:r>
              <a:rPr lang="de-DE" b="1" err="1"/>
              <a:t>whistleblowing</a:t>
            </a:r>
            <a:r>
              <a:rPr lang="de-DE" b="1"/>
              <a:t>?</a:t>
            </a:r>
          </a:p>
        </p:txBody>
      </p:sp>
      <p:grpSp>
        <p:nvGrpSpPr>
          <p:cNvPr id="6" name="Gruppieren 5">
            <a:extLst>
              <a:ext uri="{FF2B5EF4-FFF2-40B4-BE49-F238E27FC236}">
                <a16:creationId xmlns:a16="http://schemas.microsoft.com/office/drawing/2014/main" id="{D75FD204-5FDC-A74F-A4B3-01297624EBE6}"/>
              </a:ext>
            </a:extLst>
          </p:cNvPr>
          <p:cNvGrpSpPr/>
          <p:nvPr/>
        </p:nvGrpSpPr>
        <p:grpSpPr>
          <a:xfrm>
            <a:off x="740780" y="1390982"/>
            <a:ext cx="7662440" cy="3230166"/>
            <a:chOff x="1139588" y="1268017"/>
            <a:chExt cx="8004412" cy="4058836"/>
          </a:xfrm>
        </p:grpSpPr>
        <p:sp>
          <p:nvSpPr>
            <p:cNvPr id="7" name="Freeform: Shape 72">
              <a:extLst>
                <a:ext uri="{FF2B5EF4-FFF2-40B4-BE49-F238E27FC236}">
                  <a16:creationId xmlns:a16="http://schemas.microsoft.com/office/drawing/2014/main" id="{9FBD5EDC-51DF-3D41-B852-0250BA24A42E}"/>
                </a:ext>
              </a:extLst>
            </p:cNvPr>
            <p:cNvSpPr/>
            <p:nvPr/>
          </p:nvSpPr>
          <p:spPr>
            <a:xfrm>
              <a:off x="1139588" y="1648568"/>
              <a:ext cx="8004412" cy="3268525"/>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457200" rIns="640080" bIns="45720" rtlCol="0" anchor="t"/>
            <a:lstStyle/>
            <a:p>
              <a:pPr lvl="0" algn="just"/>
              <a:r>
                <a:rPr lang="en-US" sz="2200" noProof="1">
                  <a:solidFill>
                    <a:srgbClr val="002060"/>
                  </a:solidFill>
                  <a:latin typeface="Roboto"/>
                </a:rPr>
                <a:t>Whistle-blowing is the disclosure of misconduct / wrongdoing in the context of a work-based relationship. The reporting must be to a designated channel to constitute a “protected activity”.</a:t>
              </a:r>
            </a:p>
            <a:p>
              <a:pPr lvl="0" algn="just"/>
              <a:r>
                <a:rPr lang="en-US" sz="1600" noProof="1">
                  <a:solidFill>
                    <a:srgbClr val="002060"/>
                  </a:solidFill>
                  <a:latin typeface="Roboto"/>
                </a:rPr>
                <a:t>-- Cronin &amp; Afifi 2018: 5</a:t>
              </a:r>
              <a:endParaRPr lang="en-US" sz="1600" b="0" i="0" u="none" strike="noStrike" kern="1200" cap="none" spc="0" normalizeH="0" baseline="0" noProof="1">
                <a:ln>
                  <a:noFill/>
                </a:ln>
                <a:solidFill>
                  <a:srgbClr val="002060"/>
                </a:solidFill>
                <a:effectLst/>
                <a:uLnTx/>
                <a:uFillTx/>
                <a:latin typeface="Roboto"/>
              </a:endParaRPr>
            </a:p>
          </p:txBody>
        </p:sp>
        <p:sp>
          <p:nvSpPr>
            <p:cNvPr id="8" name="Freeform: Shape 73">
              <a:extLst>
                <a:ext uri="{FF2B5EF4-FFF2-40B4-BE49-F238E27FC236}">
                  <a16:creationId xmlns:a16="http://schemas.microsoft.com/office/drawing/2014/main" id="{79DF72F4-C207-CC43-9229-89303D00F627}"/>
                </a:ext>
              </a:extLst>
            </p:cNvPr>
            <p:cNvSpPr/>
            <p:nvPr/>
          </p:nvSpPr>
          <p:spPr>
            <a:xfrm>
              <a:off x="1139588" y="1268017"/>
              <a:ext cx="1005227" cy="761102"/>
            </a:xfrm>
            <a:custGeom>
              <a:avLst/>
              <a:gdLst>
                <a:gd name="connsiteX0" fmla="*/ 933203 w 1005227"/>
                <a:gd name="connsiteY0" fmla="*/ 0 h 761102"/>
                <a:gd name="connsiteX1" fmla="*/ 973261 w 1005227"/>
                <a:gd name="connsiteY1" fmla="*/ 2225 h 761102"/>
                <a:gd name="connsiteX2" fmla="*/ 997000 w 1005227"/>
                <a:gd name="connsiteY2" fmla="*/ 9643 h 761102"/>
                <a:gd name="connsiteX3" fmla="*/ 1005160 w 1005227"/>
                <a:gd name="connsiteY3" fmla="*/ 23738 h 761102"/>
                <a:gd name="connsiteX4" fmla="*/ 998483 w 1005227"/>
                <a:gd name="connsiteY4" fmla="*/ 44509 h 761102"/>
                <a:gd name="connsiteX5" fmla="*/ 804128 w 1005227"/>
                <a:gd name="connsiteY5" fmla="*/ 452507 h 761102"/>
                <a:gd name="connsiteX6" fmla="*/ 804128 w 1005227"/>
                <a:gd name="connsiteY6" fmla="*/ 639445 h 761102"/>
                <a:gd name="connsiteX7" fmla="*/ 795968 w 1005227"/>
                <a:gd name="connsiteY7" fmla="*/ 701757 h 761102"/>
                <a:gd name="connsiteX8" fmla="*/ 770746 w 1005227"/>
                <a:gd name="connsiteY8" fmla="*/ 738848 h 761102"/>
                <a:gd name="connsiteX9" fmla="*/ 727721 w 1005227"/>
                <a:gd name="connsiteY9" fmla="*/ 756651 h 761102"/>
                <a:gd name="connsiteX10" fmla="*/ 666150 w 1005227"/>
                <a:gd name="connsiteY10" fmla="*/ 761102 h 761102"/>
                <a:gd name="connsiteX11" fmla="*/ 605321 w 1005227"/>
                <a:gd name="connsiteY11" fmla="*/ 756651 h 761102"/>
                <a:gd name="connsiteX12" fmla="*/ 563779 w 1005227"/>
                <a:gd name="connsiteY12" fmla="*/ 738848 h 761102"/>
                <a:gd name="connsiteX13" fmla="*/ 539300 w 1005227"/>
                <a:gd name="connsiteY13" fmla="*/ 701757 h 761102"/>
                <a:gd name="connsiteX14" fmla="*/ 531140 w 1005227"/>
                <a:gd name="connsiteY14" fmla="*/ 639445 h 761102"/>
                <a:gd name="connsiteX15" fmla="*/ 535590 w 1005227"/>
                <a:gd name="connsiteY15" fmla="*/ 557103 h 761102"/>
                <a:gd name="connsiteX16" fmla="*/ 549685 w 1005227"/>
                <a:gd name="connsiteY16" fmla="*/ 485147 h 761102"/>
                <a:gd name="connsiteX17" fmla="*/ 576390 w 1005227"/>
                <a:gd name="connsiteY17" fmla="*/ 417642 h 761102"/>
                <a:gd name="connsiteX18" fmla="*/ 617190 w 1005227"/>
                <a:gd name="connsiteY18" fmla="*/ 347169 h 761102"/>
                <a:gd name="connsiteX19" fmla="*/ 817480 w 1005227"/>
                <a:gd name="connsiteY19" fmla="*/ 43025 h 761102"/>
                <a:gd name="connsiteX20" fmla="*/ 833800 w 1005227"/>
                <a:gd name="connsiteY20" fmla="*/ 23738 h 761102"/>
                <a:gd name="connsiteX21" fmla="*/ 856055 w 1005227"/>
                <a:gd name="connsiteY21" fmla="*/ 11127 h 761102"/>
                <a:gd name="connsiteX22" fmla="*/ 887953 w 1005227"/>
                <a:gd name="connsiteY22" fmla="*/ 2967 h 761102"/>
                <a:gd name="connsiteX23" fmla="*/ 933203 w 1005227"/>
                <a:gd name="connsiteY23" fmla="*/ 0 h 761102"/>
                <a:gd name="connsiteX24" fmla="*/ 402064 w 1005227"/>
                <a:gd name="connsiteY24" fmla="*/ 0 h 761102"/>
                <a:gd name="connsiteX25" fmla="*/ 441380 w 1005227"/>
                <a:gd name="connsiteY25" fmla="*/ 2225 h 761102"/>
                <a:gd name="connsiteX26" fmla="*/ 465118 w 1005227"/>
                <a:gd name="connsiteY26" fmla="*/ 9643 h 761102"/>
                <a:gd name="connsiteX27" fmla="*/ 473278 w 1005227"/>
                <a:gd name="connsiteY27" fmla="*/ 23738 h 761102"/>
                <a:gd name="connsiteX28" fmla="*/ 467343 w 1005227"/>
                <a:gd name="connsiteY28" fmla="*/ 44509 h 761102"/>
                <a:gd name="connsiteX29" fmla="*/ 272988 w 1005227"/>
                <a:gd name="connsiteY29" fmla="*/ 452507 h 761102"/>
                <a:gd name="connsiteX30" fmla="*/ 272988 w 1005227"/>
                <a:gd name="connsiteY30" fmla="*/ 639445 h 761102"/>
                <a:gd name="connsiteX31" fmla="*/ 264828 w 1005227"/>
                <a:gd name="connsiteY31" fmla="*/ 701757 h 761102"/>
                <a:gd name="connsiteX32" fmla="*/ 239606 w 1005227"/>
                <a:gd name="connsiteY32" fmla="*/ 738848 h 761102"/>
                <a:gd name="connsiteX33" fmla="*/ 196581 w 1005227"/>
                <a:gd name="connsiteY33" fmla="*/ 756651 h 761102"/>
                <a:gd name="connsiteX34" fmla="*/ 135010 w 1005227"/>
                <a:gd name="connsiteY34" fmla="*/ 761102 h 761102"/>
                <a:gd name="connsiteX35" fmla="*/ 74181 w 1005227"/>
                <a:gd name="connsiteY35" fmla="*/ 756651 h 761102"/>
                <a:gd name="connsiteX36" fmla="*/ 32640 w 1005227"/>
                <a:gd name="connsiteY36" fmla="*/ 738848 h 761102"/>
                <a:gd name="connsiteX37" fmla="*/ 8160 w 1005227"/>
                <a:gd name="connsiteY37" fmla="*/ 701757 h 761102"/>
                <a:gd name="connsiteX38" fmla="*/ 0 w 1005227"/>
                <a:gd name="connsiteY38" fmla="*/ 639445 h 761102"/>
                <a:gd name="connsiteX39" fmla="*/ 4451 w 1005227"/>
                <a:gd name="connsiteY39" fmla="*/ 557103 h 761102"/>
                <a:gd name="connsiteX40" fmla="*/ 18545 w 1005227"/>
                <a:gd name="connsiteY40" fmla="*/ 485147 h 761102"/>
                <a:gd name="connsiteX41" fmla="*/ 45251 w 1005227"/>
                <a:gd name="connsiteY41" fmla="*/ 417642 h 761102"/>
                <a:gd name="connsiteX42" fmla="*/ 86050 w 1005227"/>
                <a:gd name="connsiteY42" fmla="*/ 347169 h 761102"/>
                <a:gd name="connsiteX43" fmla="*/ 286341 w 1005227"/>
                <a:gd name="connsiteY43" fmla="*/ 43025 h 761102"/>
                <a:gd name="connsiteX44" fmla="*/ 302661 w 1005227"/>
                <a:gd name="connsiteY44" fmla="*/ 23738 h 761102"/>
                <a:gd name="connsiteX45" fmla="*/ 324915 w 1005227"/>
                <a:gd name="connsiteY45" fmla="*/ 11127 h 761102"/>
                <a:gd name="connsiteX46" fmla="*/ 356813 w 1005227"/>
                <a:gd name="connsiteY46" fmla="*/ 2967 h 761102"/>
                <a:gd name="connsiteX47" fmla="*/ 402064 w 1005227"/>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27" h="761102">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9" name="Freeform: Shape 74">
              <a:extLst>
                <a:ext uri="{FF2B5EF4-FFF2-40B4-BE49-F238E27FC236}">
                  <a16:creationId xmlns:a16="http://schemas.microsoft.com/office/drawing/2014/main" id="{B96964C6-2EE8-4C49-AAE2-9DDDC14CF018}"/>
                </a:ext>
              </a:extLst>
            </p:cNvPr>
            <p:cNvSpPr/>
            <p:nvPr/>
          </p:nvSpPr>
          <p:spPr>
            <a:xfrm>
              <a:off x="8138758" y="4565751"/>
              <a:ext cx="1005242" cy="761102"/>
            </a:xfrm>
            <a:custGeom>
              <a:avLst/>
              <a:gdLst>
                <a:gd name="connsiteX0" fmla="*/ 870232 w 1005242"/>
                <a:gd name="connsiteY0" fmla="*/ 0 h 761102"/>
                <a:gd name="connsiteX1" fmla="*/ 930319 w 1005242"/>
                <a:gd name="connsiteY1" fmla="*/ 4451 h 761102"/>
                <a:gd name="connsiteX2" fmla="*/ 972602 w 1005242"/>
                <a:gd name="connsiteY2" fmla="*/ 21512 h 761102"/>
                <a:gd name="connsiteX3" fmla="*/ 997082 w 1005242"/>
                <a:gd name="connsiteY3" fmla="*/ 57861 h 761102"/>
                <a:gd name="connsiteX4" fmla="*/ 1005242 w 1005242"/>
                <a:gd name="connsiteY4" fmla="*/ 120174 h 761102"/>
                <a:gd name="connsiteX5" fmla="*/ 1000792 w 1005242"/>
                <a:gd name="connsiteY5" fmla="*/ 203999 h 761102"/>
                <a:gd name="connsiteX6" fmla="*/ 986697 w 1005242"/>
                <a:gd name="connsiteY6" fmla="*/ 275955 h 761102"/>
                <a:gd name="connsiteX7" fmla="*/ 959992 w 1005242"/>
                <a:gd name="connsiteY7" fmla="*/ 343460 h 761102"/>
                <a:gd name="connsiteX8" fmla="*/ 919192 w 1005242"/>
                <a:gd name="connsiteY8" fmla="*/ 412449 h 761102"/>
                <a:gd name="connsiteX9" fmla="*/ 717418 w 1005242"/>
                <a:gd name="connsiteY9" fmla="*/ 716593 h 761102"/>
                <a:gd name="connsiteX10" fmla="*/ 701840 w 1005242"/>
                <a:gd name="connsiteY10" fmla="*/ 736622 h 761102"/>
                <a:gd name="connsiteX11" fmla="*/ 678844 w 1005242"/>
                <a:gd name="connsiteY11" fmla="*/ 749975 h 761102"/>
                <a:gd name="connsiteX12" fmla="*/ 647688 w 1005242"/>
                <a:gd name="connsiteY12" fmla="*/ 758135 h 761102"/>
                <a:gd name="connsiteX13" fmla="*/ 603179 w 1005242"/>
                <a:gd name="connsiteY13" fmla="*/ 761102 h 761102"/>
                <a:gd name="connsiteX14" fmla="*/ 563863 w 1005242"/>
                <a:gd name="connsiteY14" fmla="*/ 758877 h 761102"/>
                <a:gd name="connsiteX15" fmla="*/ 540124 w 1005242"/>
                <a:gd name="connsiteY15" fmla="*/ 750717 h 761102"/>
                <a:gd name="connsiteX16" fmla="*/ 531965 w 1005242"/>
                <a:gd name="connsiteY16" fmla="*/ 735880 h 761102"/>
                <a:gd name="connsiteX17" fmla="*/ 536415 w 1005242"/>
                <a:gd name="connsiteY17" fmla="*/ 713626 h 761102"/>
                <a:gd name="connsiteX18" fmla="*/ 732255 w 1005242"/>
                <a:gd name="connsiteY18" fmla="*/ 308595 h 761102"/>
                <a:gd name="connsiteX19" fmla="*/ 732255 w 1005242"/>
                <a:gd name="connsiteY19" fmla="*/ 120174 h 761102"/>
                <a:gd name="connsiteX20" fmla="*/ 739673 w 1005242"/>
                <a:gd name="connsiteY20" fmla="*/ 57861 h 761102"/>
                <a:gd name="connsiteX21" fmla="*/ 764153 w 1005242"/>
                <a:gd name="connsiteY21" fmla="*/ 21512 h 761102"/>
                <a:gd name="connsiteX22" fmla="*/ 807178 w 1005242"/>
                <a:gd name="connsiteY22" fmla="*/ 4451 h 761102"/>
                <a:gd name="connsiteX23" fmla="*/ 870232 w 1005242"/>
                <a:gd name="connsiteY23" fmla="*/ 0 h 761102"/>
                <a:gd name="connsiteX24" fmla="*/ 339093 w 1005242"/>
                <a:gd name="connsiteY24" fmla="*/ 0 h 761102"/>
                <a:gd name="connsiteX25" fmla="*/ 399921 w 1005242"/>
                <a:gd name="connsiteY25" fmla="*/ 4451 h 761102"/>
                <a:gd name="connsiteX26" fmla="*/ 441463 w 1005242"/>
                <a:gd name="connsiteY26" fmla="*/ 21512 h 761102"/>
                <a:gd name="connsiteX27" fmla="*/ 465943 w 1005242"/>
                <a:gd name="connsiteY27" fmla="*/ 57861 h 761102"/>
                <a:gd name="connsiteX28" fmla="*/ 474103 w 1005242"/>
                <a:gd name="connsiteY28" fmla="*/ 120174 h 761102"/>
                <a:gd name="connsiteX29" fmla="*/ 469652 w 1005242"/>
                <a:gd name="connsiteY29" fmla="*/ 203999 h 761102"/>
                <a:gd name="connsiteX30" fmla="*/ 455558 w 1005242"/>
                <a:gd name="connsiteY30" fmla="*/ 275955 h 761102"/>
                <a:gd name="connsiteX31" fmla="*/ 428852 w 1005242"/>
                <a:gd name="connsiteY31" fmla="*/ 343460 h 761102"/>
                <a:gd name="connsiteX32" fmla="*/ 388052 w 1005242"/>
                <a:gd name="connsiteY32" fmla="*/ 412449 h 761102"/>
                <a:gd name="connsiteX33" fmla="*/ 186279 w 1005242"/>
                <a:gd name="connsiteY33" fmla="*/ 716593 h 761102"/>
                <a:gd name="connsiteX34" fmla="*/ 170701 w 1005242"/>
                <a:gd name="connsiteY34" fmla="*/ 736622 h 761102"/>
                <a:gd name="connsiteX35" fmla="*/ 147704 w 1005242"/>
                <a:gd name="connsiteY35" fmla="*/ 749975 h 761102"/>
                <a:gd name="connsiteX36" fmla="*/ 116548 w 1005242"/>
                <a:gd name="connsiteY36" fmla="*/ 758135 h 761102"/>
                <a:gd name="connsiteX37" fmla="*/ 72039 w 1005242"/>
                <a:gd name="connsiteY37" fmla="*/ 761102 h 761102"/>
                <a:gd name="connsiteX38" fmla="*/ 31981 w 1005242"/>
                <a:gd name="connsiteY38" fmla="*/ 758877 h 761102"/>
                <a:gd name="connsiteX39" fmla="*/ 8243 w 1005242"/>
                <a:gd name="connsiteY39" fmla="*/ 750717 h 761102"/>
                <a:gd name="connsiteX40" fmla="*/ 83 w 1005242"/>
                <a:gd name="connsiteY40" fmla="*/ 735880 h 761102"/>
                <a:gd name="connsiteX41" fmla="*/ 5276 w 1005242"/>
                <a:gd name="connsiteY41" fmla="*/ 713626 h 761102"/>
                <a:gd name="connsiteX42" fmla="*/ 201115 w 1005242"/>
                <a:gd name="connsiteY42" fmla="*/ 308595 h 761102"/>
                <a:gd name="connsiteX43" fmla="*/ 201115 w 1005242"/>
                <a:gd name="connsiteY43" fmla="*/ 120174 h 761102"/>
                <a:gd name="connsiteX44" fmla="*/ 208533 w 1005242"/>
                <a:gd name="connsiteY44" fmla="*/ 57861 h 761102"/>
                <a:gd name="connsiteX45" fmla="*/ 233013 w 1005242"/>
                <a:gd name="connsiteY45" fmla="*/ 21512 h 761102"/>
                <a:gd name="connsiteX46" fmla="*/ 276038 w 1005242"/>
                <a:gd name="connsiteY46" fmla="*/ 4451 h 761102"/>
                <a:gd name="connsiteX47" fmla="*/ 339093 w 1005242"/>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42" h="761102">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grpSp>
    </p:spTree>
    <p:extLst>
      <p:ext uri="{BB962C8B-B14F-4D97-AF65-F5344CB8AC3E}">
        <p14:creationId xmlns:p14="http://schemas.microsoft.com/office/powerpoint/2010/main" val="3116551269"/>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29A2F2E3-1E17-C04B-86C7-94E819AB4B8D}"/>
              </a:ext>
            </a:extLst>
          </p:cNvPr>
          <p:cNvSpPr/>
          <p:nvPr/>
        </p:nvSpPr>
        <p:spPr>
          <a:xfrm>
            <a:off x="628650" y="1370013"/>
            <a:ext cx="7886700" cy="3262312"/>
          </a:xfrm>
          <a:prstGeom prst="rect">
            <a:avLst/>
          </a:prstGeom>
          <a:ln>
            <a:solidFill>
              <a:srgbClr val="00B0F0"/>
            </a:solidFill>
          </a:ln>
        </p:spPr>
      </p:sp>
      <p:sp>
        <p:nvSpPr>
          <p:cNvPr id="10" name="Rechteck 9">
            <a:extLst>
              <a:ext uri="{FF2B5EF4-FFF2-40B4-BE49-F238E27FC236}">
                <a16:creationId xmlns:a16="http://schemas.microsoft.com/office/drawing/2014/main" id="{8233CFA6-FC48-8F41-8315-D1BC23994432}"/>
              </a:ext>
            </a:extLst>
          </p:cNvPr>
          <p:cNvSpPr/>
          <p:nvPr/>
        </p:nvSpPr>
        <p:spPr>
          <a:xfrm>
            <a:off x="8287750" y="1719596"/>
            <a:ext cx="157405" cy="2913244"/>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1" name="Rahmen 10">
            <a:extLst>
              <a:ext uri="{FF2B5EF4-FFF2-40B4-BE49-F238E27FC236}">
                <a16:creationId xmlns:a16="http://schemas.microsoft.com/office/drawing/2014/main" id="{2AB7CA23-05BB-0B43-A189-9492612C683F}"/>
              </a:ext>
            </a:extLst>
          </p:cNvPr>
          <p:cNvSpPr/>
          <p:nvPr/>
        </p:nvSpPr>
        <p:spPr>
          <a:xfrm>
            <a:off x="856251" y="1719079"/>
            <a:ext cx="4093871" cy="2914279"/>
          </a:xfrm>
          <a:prstGeom prst="frame">
            <a:avLst>
              <a:gd name="adj1" fmla="val 5450"/>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2" name="Rechteck 11">
            <a:extLst>
              <a:ext uri="{FF2B5EF4-FFF2-40B4-BE49-F238E27FC236}">
                <a16:creationId xmlns:a16="http://schemas.microsoft.com/office/drawing/2014/main" id="{D45CDF5C-36A3-804F-8C7D-E19FA1271F3A}"/>
              </a:ext>
            </a:extLst>
          </p:cNvPr>
          <p:cNvSpPr/>
          <p:nvPr/>
        </p:nvSpPr>
        <p:spPr>
          <a:xfrm>
            <a:off x="698845" y="1450428"/>
            <a:ext cx="3936465" cy="2676237"/>
          </a:xfrm>
          <a:prstGeom prst="rect">
            <a:avLst/>
          </a:prstGeom>
          <a:blipFill>
            <a:blip r:embed="rId3">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AC1C5054-DA9A-5C44-A1D0-2583D8F3B6C0}"/>
              </a:ext>
            </a:extLst>
          </p:cNvPr>
          <p:cNvSpPr/>
          <p:nvPr/>
        </p:nvSpPr>
        <p:spPr>
          <a:xfrm>
            <a:off x="1582614" y="4126666"/>
            <a:ext cx="3776414" cy="345805"/>
          </a:xfrm>
          <a:custGeom>
            <a:avLst/>
            <a:gdLst>
              <a:gd name="connsiteX0" fmla="*/ 0 w 3776414"/>
              <a:gd name="connsiteY0" fmla="*/ 0 h 345805"/>
              <a:gd name="connsiteX1" fmla="*/ 3776414 w 3776414"/>
              <a:gd name="connsiteY1" fmla="*/ 0 h 345805"/>
              <a:gd name="connsiteX2" fmla="*/ 3776414 w 3776414"/>
              <a:gd name="connsiteY2" fmla="*/ 345805 h 345805"/>
              <a:gd name="connsiteX3" fmla="*/ 0 w 3776414"/>
              <a:gd name="connsiteY3" fmla="*/ 345805 h 345805"/>
              <a:gd name="connsiteX4" fmla="*/ 0 w 3776414"/>
              <a:gd name="connsiteY4" fmla="*/ 0 h 34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414" h="345805">
                <a:moveTo>
                  <a:pt x="0" y="0"/>
                </a:moveTo>
                <a:lnTo>
                  <a:pt x="3776414" y="0"/>
                </a:lnTo>
                <a:lnTo>
                  <a:pt x="3776414" y="345805"/>
                </a:lnTo>
                <a:lnTo>
                  <a:pt x="0" y="3458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2560" tIns="60960" rIns="162560" bIns="60960" numCol="1" spcCol="1270" anchor="ctr" anchorCtr="0">
            <a:noAutofit/>
          </a:bodyPr>
          <a:lstStyle/>
          <a:p>
            <a:pPr marL="0" lvl="0" indent="0" algn="l" defTabSz="711200">
              <a:lnSpc>
                <a:spcPct val="90000"/>
              </a:lnSpc>
              <a:spcBef>
                <a:spcPct val="0"/>
              </a:spcBef>
              <a:spcAft>
                <a:spcPct val="35000"/>
              </a:spcAft>
              <a:buNone/>
            </a:pPr>
            <a:endParaRPr lang="de-DE" sz="1600" kern="1200"/>
          </a:p>
        </p:txBody>
      </p:sp>
      <p:sp>
        <p:nvSpPr>
          <p:cNvPr id="14" name="Freihandform 13">
            <a:extLst>
              <a:ext uri="{FF2B5EF4-FFF2-40B4-BE49-F238E27FC236}">
                <a16:creationId xmlns:a16="http://schemas.microsoft.com/office/drawing/2014/main" id="{0FA587EF-190A-B744-B74A-09D506C83C4C}"/>
              </a:ext>
            </a:extLst>
          </p:cNvPr>
          <p:cNvSpPr/>
          <p:nvPr/>
        </p:nvSpPr>
        <p:spPr>
          <a:xfrm>
            <a:off x="5033956" y="1450428"/>
            <a:ext cx="3180221" cy="3181896"/>
          </a:xfrm>
          <a:custGeom>
            <a:avLst/>
            <a:gdLst>
              <a:gd name="connsiteX0" fmla="*/ 0 w 1871672"/>
              <a:gd name="connsiteY0" fmla="*/ 0 h 2913244"/>
              <a:gd name="connsiteX1" fmla="*/ 1871672 w 1871672"/>
              <a:gd name="connsiteY1" fmla="*/ 0 h 2913244"/>
              <a:gd name="connsiteX2" fmla="*/ 1871672 w 1871672"/>
              <a:gd name="connsiteY2" fmla="*/ 2913244 h 2913244"/>
              <a:gd name="connsiteX3" fmla="*/ 0 w 1871672"/>
              <a:gd name="connsiteY3" fmla="*/ 2913244 h 2913244"/>
              <a:gd name="connsiteX4" fmla="*/ 0 w 1871672"/>
              <a:gd name="connsiteY4" fmla="*/ 0 h 291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672" h="2913244">
                <a:moveTo>
                  <a:pt x="0" y="0"/>
                </a:moveTo>
                <a:lnTo>
                  <a:pt x="1871672" y="0"/>
                </a:lnTo>
                <a:lnTo>
                  <a:pt x="1871672" y="2913244"/>
                </a:lnTo>
                <a:lnTo>
                  <a:pt x="0" y="2913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indent="-285750" defTabSz="1600200">
              <a:lnSpc>
                <a:spcPct val="90000"/>
              </a:lnSpc>
              <a:spcBef>
                <a:spcPts val="400"/>
              </a:spcBef>
              <a:buFont typeface="Arial" panose="020B0604020202020204" pitchFamily="34" charset="0"/>
              <a:buChar char="•"/>
            </a:pPr>
            <a:r>
              <a:rPr lang="de-DE" sz="1300" b="1" err="1">
                <a:latin typeface="Roboto"/>
              </a:rPr>
              <a:t>Good</a:t>
            </a:r>
            <a:r>
              <a:rPr lang="de-DE" sz="1300" b="1">
                <a:latin typeface="Roboto"/>
              </a:rPr>
              <a:t> </a:t>
            </a:r>
            <a:r>
              <a:rPr lang="de-DE" sz="1300" b="1" err="1">
                <a:latin typeface="Roboto"/>
              </a:rPr>
              <a:t>faith</a:t>
            </a:r>
            <a:r>
              <a:rPr lang="de-DE" sz="1300" b="1">
                <a:latin typeface="Roboto"/>
              </a:rPr>
              <a:t>: </a:t>
            </a:r>
            <a:r>
              <a:rPr lang="de-DE" sz="1300">
                <a:latin typeface="Roboto"/>
              </a:rPr>
              <a:t>Intention </a:t>
            </a:r>
            <a:r>
              <a:rPr lang="de-DE" sz="1300" err="1">
                <a:latin typeface="Roboto"/>
              </a:rPr>
              <a:t>to</a:t>
            </a:r>
            <a:r>
              <a:rPr lang="de-DE" sz="1300">
                <a:latin typeface="Roboto"/>
              </a:rPr>
              <a:t> "</a:t>
            </a:r>
            <a:r>
              <a:rPr lang="de-DE" sz="1300" err="1">
                <a:latin typeface="Roboto"/>
              </a:rPr>
              <a:t>blow</a:t>
            </a:r>
            <a:r>
              <a:rPr lang="de-DE" sz="1300">
                <a:latin typeface="Roboto"/>
              </a:rPr>
              <a:t> </a:t>
            </a:r>
            <a:r>
              <a:rPr lang="de-DE" sz="1300" err="1">
                <a:latin typeface="Roboto"/>
              </a:rPr>
              <a:t>the</a:t>
            </a:r>
            <a:r>
              <a:rPr lang="de-DE" sz="1300">
                <a:latin typeface="Roboto"/>
              </a:rPr>
              <a:t> </a:t>
            </a:r>
            <a:r>
              <a:rPr lang="de-DE" sz="1300" err="1">
                <a:latin typeface="Roboto"/>
              </a:rPr>
              <a:t>whistle</a:t>
            </a:r>
            <a:r>
              <a:rPr lang="de-DE" sz="1300">
                <a:latin typeface="Roboto"/>
              </a:rPr>
              <a:t>" </a:t>
            </a:r>
            <a:r>
              <a:rPr lang="de-DE" sz="1300" err="1">
                <a:latin typeface="Roboto"/>
              </a:rPr>
              <a:t>is</a:t>
            </a:r>
            <a:r>
              <a:rPr lang="de-DE" sz="1300">
                <a:latin typeface="Roboto"/>
              </a:rPr>
              <a:t> </a:t>
            </a:r>
            <a:r>
              <a:rPr lang="de-DE" sz="1300" err="1">
                <a:latin typeface="Roboto"/>
              </a:rPr>
              <a:t>based</a:t>
            </a:r>
            <a:r>
              <a:rPr lang="de-DE" sz="1300">
                <a:latin typeface="Roboto"/>
              </a:rPr>
              <a:t> on </a:t>
            </a:r>
            <a:r>
              <a:rPr lang="de-DE" sz="1300" err="1">
                <a:latin typeface="Roboto"/>
              </a:rPr>
              <a:t>sincere</a:t>
            </a:r>
            <a:r>
              <a:rPr lang="de-DE" sz="1300">
                <a:latin typeface="Roboto"/>
              </a:rPr>
              <a:t> belief </a:t>
            </a:r>
            <a:r>
              <a:rPr lang="de-DE" sz="1300" err="1">
                <a:latin typeface="Roboto"/>
              </a:rPr>
              <a:t>that</a:t>
            </a:r>
            <a:r>
              <a:rPr lang="de-DE" sz="1300">
                <a:latin typeface="Roboto"/>
              </a:rPr>
              <a:t> </a:t>
            </a:r>
            <a:r>
              <a:rPr lang="de-DE" sz="1300" err="1">
                <a:latin typeface="Roboto"/>
              </a:rPr>
              <a:t>the</a:t>
            </a:r>
            <a:r>
              <a:rPr lang="de-DE" sz="1300">
                <a:latin typeface="Roboto"/>
              </a:rPr>
              <a:t> </a:t>
            </a:r>
            <a:r>
              <a:rPr lang="de-DE" sz="1300" err="1">
                <a:latin typeface="Roboto"/>
              </a:rPr>
              <a:t>disclosure</a:t>
            </a:r>
            <a:r>
              <a:rPr lang="de-DE" sz="1300">
                <a:latin typeface="Roboto"/>
              </a:rPr>
              <a:t> </a:t>
            </a:r>
            <a:r>
              <a:rPr lang="de-DE" sz="1300" err="1">
                <a:latin typeface="Roboto"/>
              </a:rPr>
              <a:t>is</a:t>
            </a:r>
            <a:r>
              <a:rPr lang="de-DE" sz="1300">
                <a:latin typeface="Roboto"/>
              </a:rPr>
              <a:t> </a:t>
            </a:r>
            <a:r>
              <a:rPr lang="de-DE" sz="1300" err="1">
                <a:latin typeface="Roboto"/>
              </a:rPr>
              <a:t>true</a:t>
            </a:r>
            <a:r>
              <a:rPr lang="de-DE" sz="1300">
                <a:latin typeface="Roboto"/>
              </a:rPr>
              <a:t> and a </a:t>
            </a:r>
            <a:r>
              <a:rPr lang="de-DE" sz="1300" err="1">
                <a:latin typeface="Roboto"/>
              </a:rPr>
              <a:t>wrongdoing</a:t>
            </a:r>
            <a:r>
              <a:rPr lang="de-DE" sz="1300">
                <a:latin typeface="Roboto"/>
              </a:rPr>
              <a:t> was </a:t>
            </a:r>
            <a:r>
              <a:rPr lang="de-DE" sz="1300" err="1">
                <a:latin typeface="Roboto"/>
              </a:rPr>
              <a:t>detected</a:t>
            </a:r>
            <a:r>
              <a:rPr lang="de-DE" sz="1300">
                <a:latin typeface="Roboto"/>
              </a:rPr>
              <a:t>​.</a:t>
            </a:r>
            <a:endParaRPr lang="en-US" sz="1300">
              <a:latin typeface="Roboto"/>
              <a:cs typeface="Calibri"/>
            </a:endParaRPr>
          </a:p>
          <a:p>
            <a:pPr marL="285750" indent="-285750" defTabSz="1600200">
              <a:lnSpc>
                <a:spcPct val="90000"/>
              </a:lnSpc>
              <a:spcBef>
                <a:spcPts val="400"/>
              </a:spcBef>
              <a:buFont typeface="Arial" panose="020B0604020202020204" pitchFamily="34" charset="0"/>
              <a:buChar char="•"/>
            </a:pPr>
            <a:r>
              <a:rPr lang="de-DE" sz="1300" b="1">
                <a:latin typeface="Roboto"/>
              </a:rPr>
              <a:t>The </a:t>
            </a:r>
            <a:r>
              <a:rPr lang="de-DE" sz="1300" b="1" err="1">
                <a:latin typeface="Roboto"/>
              </a:rPr>
              <a:t>who</a:t>
            </a:r>
            <a:r>
              <a:rPr lang="de-DE" sz="1300" b="1">
                <a:latin typeface="Roboto"/>
              </a:rPr>
              <a:t> and </a:t>
            </a:r>
            <a:r>
              <a:rPr lang="de-DE" sz="1300" b="1" err="1">
                <a:latin typeface="Roboto"/>
              </a:rPr>
              <a:t>the</a:t>
            </a:r>
            <a:r>
              <a:rPr lang="de-DE" sz="1300" b="1">
                <a:latin typeface="Roboto"/>
              </a:rPr>
              <a:t> </a:t>
            </a:r>
            <a:r>
              <a:rPr lang="de-DE" sz="1300" b="1" err="1">
                <a:latin typeface="Roboto"/>
              </a:rPr>
              <a:t>what</a:t>
            </a:r>
            <a:r>
              <a:rPr lang="de-DE" sz="1300" b="1">
                <a:latin typeface="Roboto"/>
              </a:rPr>
              <a:t>: </a:t>
            </a:r>
            <a:r>
              <a:rPr lang="de-DE" sz="1300" err="1">
                <a:latin typeface="Roboto"/>
              </a:rPr>
              <a:t>Wrongdoers</a:t>
            </a:r>
            <a:r>
              <a:rPr lang="de-DE" sz="1300">
                <a:latin typeface="Roboto"/>
              </a:rPr>
              <a:t> (e.g. a </a:t>
            </a:r>
            <a:r>
              <a:rPr lang="de-DE" sz="1300" err="1">
                <a:latin typeface="Roboto"/>
              </a:rPr>
              <a:t>person</a:t>
            </a:r>
            <a:r>
              <a:rPr lang="de-DE" sz="1300">
                <a:latin typeface="Roboto"/>
              </a:rPr>
              <a:t> </a:t>
            </a:r>
            <a:r>
              <a:rPr lang="de-DE" sz="1300" err="1">
                <a:latin typeface="Roboto"/>
              </a:rPr>
              <a:t>or</a:t>
            </a:r>
            <a:r>
              <a:rPr lang="de-DE" sz="1300">
                <a:latin typeface="Roboto"/>
              </a:rPr>
              <a:t> an </a:t>
            </a:r>
            <a:r>
              <a:rPr lang="de-DE" sz="1300" err="1">
                <a:latin typeface="Roboto"/>
              </a:rPr>
              <a:t>organization</a:t>
            </a:r>
            <a:r>
              <a:rPr lang="de-DE" sz="1300">
                <a:latin typeface="Roboto"/>
              </a:rPr>
              <a:t>) and </a:t>
            </a:r>
            <a:r>
              <a:rPr lang="de-DE" sz="1300" err="1">
                <a:latin typeface="Roboto"/>
              </a:rPr>
              <a:t>the</a:t>
            </a:r>
            <a:r>
              <a:rPr lang="de-DE" sz="1300">
                <a:latin typeface="Roboto"/>
              </a:rPr>
              <a:t> </a:t>
            </a:r>
            <a:r>
              <a:rPr lang="de-DE" sz="1300" err="1">
                <a:latin typeface="Roboto"/>
              </a:rPr>
              <a:t>corrupt</a:t>
            </a:r>
            <a:r>
              <a:rPr lang="de-DE" sz="1300">
                <a:latin typeface="Roboto"/>
              </a:rPr>
              <a:t>, illegal, </a:t>
            </a:r>
            <a:r>
              <a:rPr lang="de-DE" sz="1300" err="1">
                <a:latin typeface="Roboto"/>
              </a:rPr>
              <a:t>fraudulent</a:t>
            </a:r>
            <a:r>
              <a:rPr lang="de-DE" sz="1300">
                <a:latin typeface="Roboto"/>
              </a:rPr>
              <a:t> </a:t>
            </a:r>
            <a:r>
              <a:rPr lang="de-DE" sz="1300" err="1">
                <a:latin typeface="Roboto"/>
              </a:rPr>
              <a:t>or</a:t>
            </a:r>
            <a:r>
              <a:rPr lang="de-DE" sz="1300">
                <a:latin typeface="Roboto"/>
              </a:rPr>
              <a:t> </a:t>
            </a:r>
            <a:r>
              <a:rPr lang="de-DE" sz="1300" err="1">
                <a:latin typeface="Roboto"/>
              </a:rPr>
              <a:t>hazardous</a:t>
            </a:r>
            <a:r>
              <a:rPr lang="de-DE" sz="1300">
                <a:latin typeface="Roboto"/>
              </a:rPr>
              <a:t> </a:t>
            </a:r>
            <a:r>
              <a:rPr lang="de-DE" sz="1300" err="1">
                <a:latin typeface="Roboto"/>
              </a:rPr>
              <a:t>activity</a:t>
            </a:r>
            <a:r>
              <a:rPr lang="de-DE" sz="1300">
                <a:latin typeface="Roboto"/>
              </a:rPr>
              <a:t> </a:t>
            </a:r>
            <a:r>
              <a:rPr lang="de-DE" sz="1300" err="1">
                <a:latin typeface="Roboto"/>
              </a:rPr>
              <a:t>can</a:t>
            </a:r>
            <a:r>
              <a:rPr lang="de-DE" sz="1300">
                <a:latin typeface="Roboto"/>
              </a:rPr>
              <a:t> </a:t>
            </a:r>
            <a:r>
              <a:rPr lang="de-DE" sz="1300" err="1">
                <a:latin typeface="Roboto"/>
              </a:rPr>
              <a:t>be</a:t>
            </a:r>
            <a:r>
              <a:rPr lang="de-DE" sz="1300">
                <a:latin typeface="Roboto"/>
              </a:rPr>
              <a:t> </a:t>
            </a:r>
            <a:r>
              <a:rPr lang="de-DE" sz="1300" err="1">
                <a:latin typeface="Roboto"/>
              </a:rPr>
              <a:t>described</a:t>
            </a:r>
            <a:r>
              <a:rPr lang="de-DE" sz="1300">
                <a:latin typeface="Roboto"/>
              </a:rPr>
              <a:t>.</a:t>
            </a:r>
          </a:p>
          <a:p>
            <a:pPr marL="285750" indent="-285750" defTabSz="1600200">
              <a:lnSpc>
                <a:spcPct val="90000"/>
              </a:lnSpc>
              <a:spcBef>
                <a:spcPts val="400"/>
              </a:spcBef>
              <a:buFont typeface="Arial" panose="020B0604020202020204" pitchFamily="34" charset="0"/>
              <a:buChar char="•"/>
            </a:pPr>
            <a:r>
              <a:rPr lang="de-DE" sz="1300" b="1">
                <a:latin typeface="Roboto"/>
              </a:rPr>
              <a:t>Channel: </a:t>
            </a:r>
            <a:r>
              <a:rPr lang="de-DE" sz="1300" err="1">
                <a:latin typeface="Roboto"/>
              </a:rPr>
              <a:t>To</a:t>
            </a:r>
            <a:r>
              <a:rPr lang="de-DE" sz="1300">
                <a:latin typeface="Roboto"/>
              </a:rPr>
              <a:t> </a:t>
            </a:r>
            <a:r>
              <a:rPr lang="de-DE" sz="1300" err="1">
                <a:latin typeface="Roboto"/>
              </a:rPr>
              <a:t>which</a:t>
            </a:r>
            <a:r>
              <a:rPr lang="de-DE" sz="1300">
                <a:latin typeface="Roboto"/>
              </a:rPr>
              <a:t> </a:t>
            </a:r>
            <a:r>
              <a:rPr lang="de-DE" sz="1300" err="1">
                <a:latin typeface="Roboto"/>
              </a:rPr>
              <a:t>individuals</a:t>
            </a:r>
            <a:r>
              <a:rPr lang="de-DE" sz="1300">
                <a:latin typeface="Roboto"/>
              </a:rPr>
              <a:t> </a:t>
            </a:r>
            <a:r>
              <a:rPr lang="de-DE" sz="1300" err="1">
                <a:latin typeface="Roboto"/>
              </a:rPr>
              <a:t>or</a:t>
            </a:r>
            <a:r>
              <a:rPr lang="de-DE" sz="1300">
                <a:latin typeface="Roboto"/>
              </a:rPr>
              <a:t> </a:t>
            </a:r>
            <a:r>
              <a:rPr lang="de-DE" sz="1300" err="1">
                <a:latin typeface="Roboto"/>
              </a:rPr>
              <a:t>entities</a:t>
            </a:r>
            <a:r>
              <a:rPr lang="de-DE" sz="1300">
                <a:latin typeface="Roboto"/>
              </a:rPr>
              <a:t> </a:t>
            </a:r>
            <a:r>
              <a:rPr lang="de-DE" sz="1300" err="1">
                <a:latin typeface="Roboto"/>
              </a:rPr>
              <a:t>that</a:t>
            </a:r>
            <a:r>
              <a:rPr lang="de-DE" sz="1300">
                <a:latin typeface="Roboto"/>
              </a:rPr>
              <a:t> </a:t>
            </a:r>
            <a:r>
              <a:rPr lang="de-DE" sz="1300" err="1">
                <a:latin typeface="Roboto"/>
              </a:rPr>
              <a:t>are</a:t>
            </a:r>
            <a:r>
              <a:rPr lang="de-DE" sz="1300">
                <a:latin typeface="Roboto"/>
              </a:rPr>
              <a:t> </a:t>
            </a:r>
            <a:r>
              <a:rPr lang="de-DE" sz="1300" err="1">
                <a:latin typeface="Roboto"/>
              </a:rPr>
              <a:t>believed</a:t>
            </a:r>
            <a:r>
              <a:rPr lang="de-DE" sz="1300">
                <a:latin typeface="Roboto"/>
              </a:rPr>
              <a:t> </a:t>
            </a:r>
            <a:r>
              <a:rPr lang="de-DE" sz="1300" err="1">
                <a:latin typeface="Roboto"/>
              </a:rPr>
              <a:t>to</a:t>
            </a:r>
            <a:r>
              <a:rPr lang="de-DE" sz="1300">
                <a:latin typeface="Roboto"/>
              </a:rPr>
              <a:t> </a:t>
            </a:r>
            <a:r>
              <a:rPr lang="de-DE" sz="1300" err="1">
                <a:latin typeface="Roboto"/>
              </a:rPr>
              <a:t>be</a:t>
            </a:r>
            <a:r>
              <a:rPr lang="de-DE" sz="1300">
                <a:latin typeface="Roboto"/>
              </a:rPr>
              <a:t> </a:t>
            </a:r>
            <a:r>
              <a:rPr lang="de-DE" sz="1300" err="1">
                <a:latin typeface="Roboto"/>
              </a:rPr>
              <a:t>able</a:t>
            </a:r>
            <a:r>
              <a:rPr lang="de-DE" sz="1300">
                <a:latin typeface="Roboto"/>
              </a:rPr>
              <a:t> </a:t>
            </a:r>
            <a:r>
              <a:rPr lang="de-DE" sz="1300" err="1">
                <a:latin typeface="Roboto"/>
              </a:rPr>
              <a:t>to</a:t>
            </a:r>
            <a:r>
              <a:rPr lang="de-DE" sz="1300">
                <a:latin typeface="Roboto"/>
              </a:rPr>
              <a:t> </a:t>
            </a:r>
            <a:r>
              <a:rPr lang="de-DE" sz="1300" err="1">
                <a:latin typeface="Roboto"/>
              </a:rPr>
              <a:t>take</a:t>
            </a:r>
            <a:r>
              <a:rPr lang="de-DE" sz="1300">
                <a:latin typeface="Roboto"/>
              </a:rPr>
              <a:t> </a:t>
            </a:r>
            <a:r>
              <a:rPr lang="de-DE" sz="1300" err="1">
                <a:latin typeface="Roboto"/>
              </a:rPr>
              <a:t>effective</a:t>
            </a:r>
            <a:r>
              <a:rPr lang="de-DE" sz="1300">
                <a:latin typeface="Roboto"/>
              </a:rPr>
              <a:t> </a:t>
            </a:r>
            <a:r>
              <a:rPr lang="de-DE" sz="1300" err="1">
                <a:latin typeface="Roboto"/>
              </a:rPr>
              <a:t>action</a:t>
            </a:r>
            <a:r>
              <a:rPr lang="de-DE" sz="1300">
                <a:latin typeface="Roboto"/>
              </a:rPr>
              <a:t> </a:t>
            </a:r>
            <a:r>
              <a:rPr lang="de-DE" sz="1300" err="1">
                <a:latin typeface="Roboto"/>
              </a:rPr>
              <a:t>can</a:t>
            </a:r>
            <a:r>
              <a:rPr lang="de-DE" sz="1300">
                <a:latin typeface="Roboto"/>
              </a:rPr>
              <a:t> </a:t>
            </a:r>
            <a:r>
              <a:rPr lang="de-DE" sz="1300" err="1">
                <a:latin typeface="Roboto"/>
              </a:rPr>
              <a:t>be</a:t>
            </a:r>
            <a:r>
              <a:rPr lang="de-DE" sz="1300">
                <a:latin typeface="Roboto"/>
              </a:rPr>
              <a:t> </a:t>
            </a:r>
            <a:r>
              <a:rPr lang="de-DE" sz="1300" err="1">
                <a:latin typeface="Roboto"/>
              </a:rPr>
              <a:t>reported</a:t>
            </a:r>
            <a:r>
              <a:rPr lang="de-DE" sz="1300">
                <a:latin typeface="Roboto"/>
              </a:rPr>
              <a:t>?</a:t>
            </a:r>
          </a:p>
          <a:p>
            <a:pPr marL="285750" indent="-285750" defTabSz="1600200">
              <a:lnSpc>
                <a:spcPct val="90000"/>
              </a:lnSpc>
              <a:spcBef>
                <a:spcPts val="400"/>
              </a:spcBef>
              <a:buFont typeface="Arial" panose="020B0604020202020204" pitchFamily="34" charset="0"/>
              <a:buChar char="•"/>
            </a:pPr>
            <a:r>
              <a:rPr lang="de-DE" sz="1300" b="1">
                <a:latin typeface="Roboto"/>
              </a:rPr>
              <a:t>Access </a:t>
            </a:r>
            <a:r>
              <a:rPr lang="de-DE" sz="1300" b="1" err="1">
                <a:latin typeface="Roboto"/>
              </a:rPr>
              <a:t>to</a:t>
            </a:r>
            <a:r>
              <a:rPr lang="de-DE" sz="1300" b="1">
                <a:latin typeface="Roboto"/>
              </a:rPr>
              <a:t> </a:t>
            </a:r>
            <a:r>
              <a:rPr lang="de-DE" sz="1300" b="1" err="1">
                <a:latin typeface="Roboto"/>
              </a:rPr>
              <a:t>channel</a:t>
            </a:r>
            <a:r>
              <a:rPr lang="de-DE" sz="1300" b="1">
                <a:latin typeface="Roboto"/>
              </a:rPr>
              <a:t>: </a:t>
            </a:r>
            <a:r>
              <a:rPr lang="de-DE" sz="1300">
                <a:latin typeface="Roboto"/>
              </a:rPr>
              <a:t>Who </a:t>
            </a:r>
            <a:r>
              <a:rPr lang="de-DE" sz="1300" err="1">
                <a:latin typeface="Roboto"/>
              </a:rPr>
              <a:t>is</a:t>
            </a:r>
            <a:r>
              <a:rPr lang="de-DE" sz="1300">
                <a:latin typeface="Roboto"/>
              </a:rPr>
              <a:t> </a:t>
            </a:r>
            <a:r>
              <a:rPr lang="de-DE" sz="1300" err="1">
                <a:latin typeface="Roboto"/>
              </a:rPr>
              <a:t>able</a:t>
            </a:r>
            <a:r>
              <a:rPr lang="de-DE" sz="1300">
                <a:latin typeface="Roboto"/>
              </a:rPr>
              <a:t> </a:t>
            </a:r>
            <a:r>
              <a:rPr lang="de-DE" sz="1300" err="1">
                <a:latin typeface="Roboto"/>
              </a:rPr>
              <a:t>to</a:t>
            </a:r>
            <a:r>
              <a:rPr lang="de-DE" sz="1300">
                <a:latin typeface="Roboto"/>
              </a:rPr>
              <a:t> </a:t>
            </a:r>
            <a:r>
              <a:rPr lang="de-DE" sz="1300" err="1">
                <a:latin typeface="Roboto"/>
              </a:rPr>
              <a:t>report</a:t>
            </a:r>
            <a:r>
              <a:rPr lang="de-DE" sz="1300">
                <a:latin typeface="Roboto"/>
              </a:rPr>
              <a:t> (e.g. </a:t>
            </a:r>
            <a:r>
              <a:rPr lang="de-DE" sz="1300" err="1">
                <a:latin typeface="Roboto"/>
              </a:rPr>
              <a:t>members</a:t>
            </a:r>
            <a:r>
              <a:rPr lang="de-DE" sz="1300">
                <a:latin typeface="Roboto"/>
              </a:rPr>
              <a:t> </a:t>
            </a:r>
            <a:r>
              <a:rPr lang="de-DE" sz="1300" err="1">
                <a:latin typeface="Roboto"/>
              </a:rPr>
              <a:t>of</a:t>
            </a:r>
            <a:r>
              <a:rPr lang="de-DE" sz="1300">
                <a:latin typeface="Roboto"/>
              </a:rPr>
              <a:t> an </a:t>
            </a:r>
            <a:r>
              <a:rPr lang="de-DE" sz="1300" err="1">
                <a:latin typeface="Roboto"/>
              </a:rPr>
              <a:t>organization</a:t>
            </a:r>
            <a:r>
              <a:rPr lang="de-DE" sz="1300">
                <a:latin typeface="Roboto"/>
              </a:rPr>
              <a:t>, </a:t>
            </a:r>
            <a:r>
              <a:rPr lang="de-DE" sz="1300" err="1">
                <a:latin typeface="Roboto"/>
              </a:rPr>
              <a:t>customers</a:t>
            </a:r>
            <a:r>
              <a:rPr lang="de-DE" sz="1300">
                <a:latin typeface="Roboto"/>
              </a:rPr>
              <a:t>, </a:t>
            </a:r>
            <a:r>
              <a:rPr lang="de-DE" sz="1300" err="1">
                <a:latin typeface="Roboto"/>
              </a:rPr>
              <a:t>stakeholders</a:t>
            </a:r>
            <a:r>
              <a:rPr lang="de-DE" sz="1300">
                <a:latin typeface="Roboto"/>
              </a:rPr>
              <a:t> </a:t>
            </a:r>
            <a:r>
              <a:rPr lang="de-DE" sz="1300" err="1">
                <a:latin typeface="Roboto"/>
              </a:rPr>
              <a:t>or</a:t>
            </a:r>
            <a:r>
              <a:rPr lang="de-DE" sz="1300">
                <a:latin typeface="Roboto"/>
              </a:rPr>
              <a:t> </a:t>
            </a:r>
            <a:r>
              <a:rPr lang="de-DE" sz="1300" err="1">
                <a:latin typeface="Roboto"/>
              </a:rPr>
              <a:t>anyone</a:t>
            </a:r>
            <a:r>
              <a:rPr lang="de-DE" sz="1300">
                <a:latin typeface="Roboto"/>
              </a:rPr>
              <a:t>)? </a:t>
            </a:r>
            <a:r>
              <a:rPr lang="de-DE" sz="1300" err="1">
                <a:latin typeface="Roboto"/>
              </a:rPr>
              <a:t>There</a:t>
            </a:r>
            <a:r>
              <a:rPr lang="de-DE" sz="1300">
                <a:latin typeface="Roboto"/>
              </a:rPr>
              <a:t> </a:t>
            </a:r>
            <a:r>
              <a:rPr lang="de-DE" sz="1300" err="1">
                <a:latin typeface="Roboto"/>
              </a:rPr>
              <a:t>are</a:t>
            </a:r>
            <a:r>
              <a:rPr lang="de-DE" sz="1300">
                <a:latin typeface="Roboto"/>
              </a:rPr>
              <a:t> </a:t>
            </a:r>
            <a:r>
              <a:rPr lang="de-DE" sz="1300" err="1">
                <a:latin typeface="Roboto"/>
              </a:rPr>
              <a:t>diverging</a:t>
            </a:r>
            <a:r>
              <a:rPr lang="de-DE" sz="1300">
                <a:latin typeface="Roboto"/>
              </a:rPr>
              <a:t> </a:t>
            </a:r>
            <a:r>
              <a:rPr lang="de-DE" sz="1300" err="1">
                <a:latin typeface="Roboto"/>
              </a:rPr>
              <a:t>views</a:t>
            </a:r>
            <a:r>
              <a:rPr lang="de-DE" sz="1300">
                <a:latin typeface="Roboto"/>
              </a:rPr>
              <a:t> (</a:t>
            </a:r>
            <a:r>
              <a:rPr lang="de-DE" sz="1300" err="1">
                <a:latin typeface="Roboto"/>
              </a:rPr>
              <a:t>Scaturro</a:t>
            </a:r>
            <a:r>
              <a:rPr lang="de-DE" sz="1300">
                <a:latin typeface="Roboto"/>
              </a:rPr>
              <a:t> 2018; Transparency International 2013).</a:t>
            </a:r>
          </a:p>
        </p:txBody>
      </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7</a:t>
            </a:fld>
            <a:endParaRPr lang="en-US"/>
          </a:p>
        </p:txBody>
      </p:sp>
      <p:sp>
        <p:nvSpPr>
          <p:cNvPr id="5" name="Titel 4"/>
          <p:cNvSpPr>
            <a:spLocks noGrp="1"/>
          </p:cNvSpPr>
          <p:nvPr>
            <p:ph type="title"/>
          </p:nvPr>
        </p:nvSpPr>
        <p:spPr/>
        <p:txBody>
          <a:bodyPr>
            <a:normAutofit fontScale="90000"/>
          </a:bodyPr>
          <a:lstStyle/>
          <a:p>
            <a:r>
              <a:rPr lang="en-US" b="1"/>
              <a:t>Key aspects of the concept</a:t>
            </a:r>
            <a:endParaRPr lang="de-DE"/>
          </a:p>
        </p:txBody>
      </p:sp>
      <p:sp>
        <p:nvSpPr>
          <p:cNvPr id="15" name="Textfeld 14">
            <a:extLst>
              <a:ext uri="{FF2B5EF4-FFF2-40B4-BE49-F238E27FC236}">
                <a16:creationId xmlns:a16="http://schemas.microsoft.com/office/drawing/2014/main" id="{8D55419D-D87C-754A-AD7A-100169AFCDBE}"/>
              </a:ext>
            </a:extLst>
          </p:cNvPr>
          <p:cNvSpPr txBox="1"/>
          <p:nvPr/>
        </p:nvSpPr>
        <p:spPr>
          <a:xfrm>
            <a:off x="698845" y="3910232"/>
            <a:ext cx="1280583" cy="200055"/>
          </a:xfrm>
          <a:prstGeom prst="rect">
            <a:avLst/>
          </a:prstGeom>
          <a:noFill/>
        </p:spPr>
        <p:txBody>
          <a:bodyPr wrap="square" rtlCol="0">
            <a:spAutoFit/>
          </a:bodyPr>
          <a:lstStyle/>
          <a:p>
            <a:r>
              <a:rPr lang="de-DE" sz="700">
                <a:solidFill>
                  <a:srgbClr val="FFFFFF"/>
                </a:solidFill>
                <a:latin typeface="Roboto"/>
                <a:cs typeface="Roboto"/>
              </a:rPr>
              <a:t>UN </a:t>
            </a:r>
            <a:r>
              <a:rPr lang="de-DE" sz="700" err="1">
                <a:solidFill>
                  <a:srgbClr val="FFFFFF"/>
                </a:solidFill>
                <a:latin typeface="Roboto"/>
                <a:cs typeface="Roboto"/>
              </a:rPr>
              <a:t>Photo</a:t>
            </a:r>
            <a:r>
              <a:rPr lang="de-DE" sz="700">
                <a:solidFill>
                  <a:srgbClr val="FFFFFF"/>
                </a:solidFill>
                <a:latin typeface="Roboto"/>
                <a:cs typeface="Roboto"/>
              </a:rPr>
              <a:t>/Manuel Elias</a:t>
            </a:r>
          </a:p>
        </p:txBody>
      </p:sp>
    </p:spTree>
    <p:extLst>
      <p:ext uri="{BB962C8B-B14F-4D97-AF65-F5344CB8AC3E}">
        <p14:creationId xmlns:p14="http://schemas.microsoft.com/office/powerpoint/2010/main" val="820173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AC0F7C26-C0E8-2442-B643-C2D76DCCBA55}"/>
              </a:ext>
            </a:extLst>
          </p:cNvPr>
          <p:cNvSpPr>
            <a:spLocks noChangeAspect="1"/>
          </p:cNvSpPr>
          <p:nvPr/>
        </p:nvSpPr>
        <p:spPr>
          <a:xfrm>
            <a:off x="3176218" y="1741169"/>
            <a:ext cx="2791565" cy="25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F7A89EC6-F11B-804E-9543-A2F12A96BA11}"/>
              </a:ext>
            </a:extLst>
          </p:cNvPr>
          <p:cNvSpPr>
            <a:spLocks noGrp="1"/>
          </p:cNvSpPr>
          <p:nvPr>
            <p:ph type="ftr" sz="quarter" idx="3"/>
          </p:nvPr>
        </p:nvSpPr>
        <p:spPr/>
        <p:txBody>
          <a:bodyPr/>
          <a:lstStyle/>
          <a:p>
            <a:r>
              <a:rPr lang="en-US" b="1"/>
              <a:t>Module 10 – Whistleblowing</a:t>
            </a:r>
            <a:endParaRPr lang="en-US"/>
          </a:p>
        </p:txBody>
      </p:sp>
      <p:sp>
        <p:nvSpPr>
          <p:cNvPr id="4" name="Foliennummernplatzhalter 3">
            <a:extLst>
              <a:ext uri="{FF2B5EF4-FFF2-40B4-BE49-F238E27FC236}">
                <a16:creationId xmlns:a16="http://schemas.microsoft.com/office/drawing/2014/main" id="{5FAC5CC2-D162-9C41-98E4-A0E6E161FBEF}"/>
              </a:ext>
            </a:extLst>
          </p:cNvPr>
          <p:cNvSpPr>
            <a:spLocks noGrp="1"/>
          </p:cNvSpPr>
          <p:nvPr>
            <p:ph type="sldNum" sz="quarter" idx="4"/>
          </p:nvPr>
        </p:nvSpPr>
        <p:spPr/>
        <p:txBody>
          <a:bodyPr/>
          <a:lstStyle/>
          <a:p>
            <a:fld id="{961E0DA8-AC27-403E-90E8-404BCA9BAC80}" type="slidenum">
              <a:rPr lang="en-US" smtClean="0"/>
              <a:pPr/>
              <a:t>8</a:t>
            </a:fld>
            <a:endParaRPr lang="en-US"/>
          </a:p>
        </p:txBody>
      </p:sp>
      <p:sp>
        <p:nvSpPr>
          <p:cNvPr id="5" name="Titel 4">
            <a:extLst>
              <a:ext uri="{FF2B5EF4-FFF2-40B4-BE49-F238E27FC236}">
                <a16:creationId xmlns:a16="http://schemas.microsoft.com/office/drawing/2014/main" id="{0EAEDAE3-9F9F-D34A-B715-620A23676194}"/>
              </a:ext>
            </a:extLst>
          </p:cNvPr>
          <p:cNvSpPr>
            <a:spLocks noGrp="1"/>
          </p:cNvSpPr>
          <p:nvPr>
            <p:ph type="title"/>
          </p:nvPr>
        </p:nvSpPr>
        <p:spPr/>
        <p:txBody>
          <a:bodyPr>
            <a:noAutofit/>
          </a:bodyPr>
          <a:lstStyle/>
          <a:p>
            <a:r>
              <a:rPr lang="de-DE" sz="3400" b="1" err="1"/>
              <a:t>Role</a:t>
            </a:r>
            <a:r>
              <a:rPr lang="de-DE" sz="3400" b="1"/>
              <a:t> </a:t>
            </a:r>
            <a:r>
              <a:rPr lang="de-DE" sz="3400" b="1" err="1"/>
              <a:t>of</a:t>
            </a:r>
            <a:r>
              <a:rPr lang="de-DE" sz="3400" b="1"/>
              <a:t> </a:t>
            </a:r>
            <a:r>
              <a:rPr lang="de-DE" sz="3400" b="1" err="1"/>
              <a:t>whistleblowing</a:t>
            </a:r>
            <a:r>
              <a:rPr lang="de-DE" sz="3400" b="1"/>
              <a:t> </a:t>
            </a:r>
            <a:r>
              <a:rPr lang="de-DE" sz="3400" b="1" err="1"/>
              <a:t>for</a:t>
            </a:r>
            <a:r>
              <a:rPr lang="de-DE" sz="3400" b="1"/>
              <a:t> anti-</a:t>
            </a:r>
            <a:r>
              <a:rPr lang="de-DE" sz="3400" b="1" err="1"/>
              <a:t>corruption</a:t>
            </a:r>
            <a:endParaRPr lang="de-DE" sz="3400" b="1"/>
          </a:p>
        </p:txBody>
      </p:sp>
      <p:sp>
        <p:nvSpPr>
          <p:cNvPr id="8" name="Rechteck 7">
            <a:extLst>
              <a:ext uri="{FF2B5EF4-FFF2-40B4-BE49-F238E27FC236}">
                <a16:creationId xmlns:a16="http://schemas.microsoft.com/office/drawing/2014/main" id="{84862F87-EA64-D040-824F-0DFDCC463F45}"/>
              </a:ext>
            </a:extLst>
          </p:cNvPr>
          <p:cNvSpPr/>
          <p:nvPr/>
        </p:nvSpPr>
        <p:spPr>
          <a:xfrm>
            <a:off x="628650" y="1370013"/>
            <a:ext cx="7886700" cy="3262312"/>
          </a:xfrm>
          <a:prstGeom prst="rect">
            <a:avLst/>
          </a:prstGeom>
          <a:ln>
            <a:solidFill>
              <a:srgbClr val="00B0F0"/>
            </a:solidFill>
          </a:ln>
        </p:spPr>
      </p:sp>
      <p:sp>
        <p:nvSpPr>
          <p:cNvPr id="9" name="Freihandform 8">
            <a:extLst>
              <a:ext uri="{FF2B5EF4-FFF2-40B4-BE49-F238E27FC236}">
                <a16:creationId xmlns:a16="http://schemas.microsoft.com/office/drawing/2014/main" id="{892C2DB7-1338-DD45-AEB0-876E92AF22F8}"/>
              </a:ext>
            </a:extLst>
          </p:cNvPr>
          <p:cNvSpPr>
            <a:spLocks/>
          </p:cNvSpPr>
          <p:nvPr/>
        </p:nvSpPr>
        <p:spPr>
          <a:xfrm>
            <a:off x="3767391" y="1382833"/>
            <a:ext cx="1620000" cy="936000"/>
          </a:xfrm>
          <a:custGeom>
            <a:avLst/>
            <a:gdLst>
              <a:gd name="connsiteX0" fmla="*/ 0 w 1070557"/>
              <a:gd name="connsiteY0" fmla="*/ 115979 h 695862"/>
              <a:gd name="connsiteX1" fmla="*/ 115979 w 1070557"/>
              <a:gd name="connsiteY1" fmla="*/ 0 h 695862"/>
              <a:gd name="connsiteX2" fmla="*/ 954578 w 1070557"/>
              <a:gd name="connsiteY2" fmla="*/ 0 h 695862"/>
              <a:gd name="connsiteX3" fmla="*/ 1070557 w 1070557"/>
              <a:gd name="connsiteY3" fmla="*/ 115979 h 695862"/>
              <a:gd name="connsiteX4" fmla="*/ 1070557 w 1070557"/>
              <a:gd name="connsiteY4" fmla="*/ 579883 h 695862"/>
              <a:gd name="connsiteX5" fmla="*/ 954578 w 1070557"/>
              <a:gd name="connsiteY5" fmla="*/ 695862 h 695862"/>
              <a:gd name="connsiteX6" fmla="*/ 115979 w 1070557"/>
              <a:gd name="connsiteY6" fmla="*/ 695862 h 695862"/>
              <a:gd name="connsiteX7" fmla="*/ 0 w 1070557"/>
              <a:gd name="connsiteY7" fmla="*/ 579883 h 695862"/>
              <a:gd name="connsiteX8" fmla="*/ 0 w 1070557"/>
              <a:gd name="connsiteY8" fmla="*/ 115979 h 69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557" h="695862">
                <a:moveTo>
                  <a:pt x="0" y="115979"/>
                </a:moveTo>
                <a:cubicBezTo>
                  <a:pt x="0" y="51926"/>
                  <a:pt x="51926" y="0"/>
                  <a:pt x="115979" y="0"/>
                </a:cubicBezTo>
                <a:lnTo>
                  <a:pt x="954578" y="0"/>
                </a:lnTo>
                <a:cubicBezTo>
                  <a:pt x="1018631" y="0"/>
                  <a:pt x="1070557" y="51926"/>
                  <a:pt x="1070557" y="115979"/>
                </a:cubicBezTo>
                <a:lnTo>
                  <a:pt x="1070557" y="579883"/>
                </a:lnTo>
                <a:cubicBezTo>
                  <a:pt x="1070557" y="643936"/>
                  <a:pt x="1018631" y="695862"/>
                  <a:pt x="954578" y="695862"/>
                </a:cubicBezTo>
                <a:lnTo>
                  <a:pt x="115979" y="695862"/>
                </a:lnTo>
                <a:cubicBezTo>
                  <a:pt x="51926" y="695862"/>
                  <a:pt x="0" y="643936"/>
                  <a:pt x="0" y="579883"/>
                </a:cubicBezTo>
                <a:lnTo>
                  <a:pt x="0" y="115979"/>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449" tIns="64449" rIns="64449" bIns="64449" numCol="1" spcCol="1270" anchor="ctr" anchorCtr="0">
            <a:noAutofit/>
          </a:bodyPr>
          <a:lstStyle/>
          <a:p>
            <a:pPr marL="0" lvl="0" indent="0" algn="ctr" defTabSz="355600">
              <a:lnSpc>
                <a:spcPct val="90000"/>
              </a:lnSpc>
              <a:spcBef>
                <a:spcPct val="0"/>
              </a:spcBef>
              <a:spcAft>
                <a:spcPct val="35000"/>
              </a:spcAft>
              <a:buNone/>
            </a:pPr>
            <a:r>
              <a:rPr lang="de-DE" sz="1400" kern="1200" err="1">
                <a:latin typeface="Roboto"/>
              </a:rPr>
              <a:t>Increases</a:t>
            </a:r>
            <a:r>
              <a:rPr lang="de-DE" sz="1400" kern="1200">
                <a:latin typeface="Roboto"/>
              </a:rPr>
              <a:t> </a:t>
            </a:r>
            <a:r>
              <a:rPr lang="de-DE" sz="1400" kern="1200" err="1">
                <a:latin typeface="Roboto"/>
              </a:rPr>
              <a:t>corruption</a:t>
            </a:r>
            <a:r>
              <a:rPr lang="de-DE" sz="1400" kern="1200">
                <a:latin typeface="Roboto"/>
              </a:rPr>
              <a:t> </a:t>
            </a:r>
            <a:r>
              <a:rPr lang="de-DE" sz="1400" kern="1200" err="1">
                <a:latin typeface="Roboto"/>
              </a:rPr>
              <a:t>detection</a:t>
            </a:r>
            <a:endParaRPr lang="de-DE" sz="1400" kern="1200">
              <a:latin typeface="Roboto"/>
            </a:endParaRPr>
          </a:p>
        </p:txBody>
      </p:sp>
      <p:sp>
        <p:nvSpPr>
          <p:cNvPr id="11" name="Freihandform 10">
            <a:extLst>
              <a:ext uri="{FF2B5EF4-FFF2-40B4-BE49-F238E27FC236}">
                <a16:creationId xmlns:a16="http://schemas.microsoft.com/office/drawing/2014/main" id="{7204E572-8DE5-FB4E-8AFE-1D36E685FD7A}"/>
              </a:ext>
            </a:extLst>
          </p:cNvPr>
          <p:cNvSpPr>
            <a:spLocks/>
          </p:cNvSpPr>
          <p:nvPr/>
        </p:nvSpPr>
        <p:spPr>
          <a:xfrm>
            <a:off x="5314070" y="2533169"/>
            <a:ext cx="1620000" cy="936000"/>
          </a:xfrm>
          <a:custGeom>
            <a:avLst/>
            <a:gdLst>
              <a:gd name="connsiteX0" fmla="*/ 0 w 1070557"/>
              <a:gd name="connsiteY0" fmla="*/ 115979 h 695862"/>
              <a:gd name="connsiteX1" fmla="*/ 115979 w 1070557"/>
              <a:gd name="connsiteY1" fmla="*/ 0 h 695862"/>
              <a:gd name="connsiteX2" fmla="*/ 954578 w 1070557"/>
              <a:gd name="connsiteY2" fmla="*/ 0 h 695862"/>
              <a:gd name="connsiteX3" fmla="*/ 1070557 w 1070557"/>
              <a:gd name="connsiteY3" fmla="*/ 115979 h 695862"/>
              <a:gd name="connsiteX4" fmla="*/ 1070557 w 1070557"/>
              <a:gd name="connsiteY4" fmla="*/ 579883 h 695862"/>
              <a:gd name="connsiteX5" fmla="*/ 954578 w 1070557"/>
              <a:gd name="connsiteY5" fmla="*/ 695862 h 695862"/>
              <a:gd name="connsiteX6" fmla="*/ 115979 w 1070557"/>
              <a:gd name="connsiteY6" fmla="*/ 695862 h 695862"/>
              <a:gd name="connsiteX7" fmla="*/ 0 w 1070557"/>
              <a:gd name="connsiteY7" fmla="*/ 579883 h 695862"/>
              <a:gd name="connsiteX8" fmla="*/ 0 w 1070557"/>
              <a:gd name="connsiteY8" fmla="*/ 115979 h 69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557" h="695862">
                <a:moveTo>
                  <a:pt x="0" y="115979"/>
                </a:moveTo>
                <a:cubicBezTo>
                  <a:pt x="0" y="51926"/>
                  <a:pt x="51926" y="0"/>
                  <a:pt x="115979" y="0"/>
                </a:cubicBezTo>
                <a:lnTo>
                  <a:pt x="954578" y="0"/>
                </a:lnTo>
                <a:cubicBezTo>
                  <a:pt x="1018631" y="0"/>
                  <a:pt x="1070557" y="51926"/>
                  <a:pt x="1070557" y="115979"/>
                </a:cubicBezTo>
                <a:lnTo>
                  <a:pt x="1070557" y="579883"/>
                </a:lnTo>
                <a:cubicBezTo>
                  <a:pt x="1070557" y="643936"/>
                  <a:pt x="1018631" y="695862"/>
                  <a:pt x="954578" y="695862"/>
                </a:cubicBezTo>
                <a:lnTo>
                  <a:pt x="115979" y="695862"/>
                </a:lnTo>
                <a:cubicBezTo>
                  <a:pt x="51926" y="695862"/>
                  <a:pt x="0" y="643936"/>
                  <a:pt x="0" y="579883"/>
                </a:cubicBezTo>
                <a:lnTo>
                  <a:pt x="0" y="115979"/>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449" tIns="64449" rIns="64449" bIns="64449" numCol="1" spcCol="1270" anchor="ctr" anchorCtr="0">
            <a:noAutofit/>
          </a:bodyPr>
          <a:lstStyle/>
          <a:p>
            <a:pPr marL="0" lvl="0" indent="0" algn="ctr" defTabSz="355600">
              <a:lnSpc>
                <a:spcPct val="90000"/>
              </a:lnSpc>
              <a:spcBef>
                <a:spcPct val="0"/>
              </a:spcBef>
              <a:spcAft>
                <a:spcPct val="35000"/>
              </a:spcAft>
              <a:buNone/>
            </a:pPr>
            <a:r>
              <a:rPr lang="de-DE" sz="1300" kern="1200" err="1">
                <a:latin typeface="Roboto"/>
              </a:rPr>
              <a:t>Helps</a:t>
            </a:r>
            <a:r>
              <a:rPr lang="de-DE" sz="1300" kern="1200">
                <a:latin typeface="Roboto"/>
              </a:rPr>
              <a:t> </a:t>
            </a:r>
            <a:r>
              <a:rPr lang="de-DE" sz="1300" kern="1200" err="1">
                <a:latin typeface="Roboto"/>
              </a:rPr>
              <a:t>authorities</a:t>
            </a:r>
            <a:r>
              <a:rPr lang="de-DE" sz="1300" kern="1200">
                <a:latin typeface="Roboto"/>
              </a:rPr>
              <a:t> monitor </a:t>
            </a:r>
            <a:r>
              <a:rPr lang="de-DE" sz="1300" kern="1200" err="1">
                <a:latin typeface="Roboto"/>
              </a:rPr>
              <a:t>compliance</a:t>
            </a:r>
            <a:r>
              <a:rPr lang="de-DE" sz="1300" kern="1200">
                <a:latin typeface="Roboto"/>
              </a:rPr>
              <a:t> </a:t>
            </a:r>
            <a:r>
              <a:rPr lang="de-DE" sz="1300" kern="1200" err="1">
                <a:latin typeface="Roboto"/>
              </a:rPr>
              <a:t>with</a:t>
            </a:r>
            <a:r>
              <a:rPr lang="de-DE" sz="1300" kern="1200">
                <a:latin typeface="Roboto"/>
              </a:rPr>
              <a:t> anti-</a:t>
            </a:r>
            <a:r>
              <a:rPr lang="de-DE" sz="1300" kern="1200" err="1">
                <a:latin typeface="Roboto"/>
              </a:rPr>
              <a:t>corruption</a:t>
            </a:r>
            <a:r>
              <a:rPr lang="de-DE" sz="1300" kern="1200">
                <a:latin typeface="Roboto"/>
              </a:rPr>
              <a:t> </a:t>
            </a:r>
            <a:r>
              <a:rPr lang="de-DE" sz="1300" kern="1200" err="1">
                <a:latin typeface="Roboto"/>
              </a:rPr>
              <a:t>legislation</a:t>
            </a:r>
            <a:endParaRPr lang="de-DE" sz="1300" kern="1200">
              <a:latin typeface="Roboto"/>
            </a:endParaRPr>
          </a:p>
        </p:txBody>
      </p:sp>
      <p:sp>
        <p:nvSpPr>
          <p:cNvPr id="13" name="Freihandform 12">
            <a:extLst>
              <a:ext uri="{FF2B5EF4-FFF2-40B4-BE49-F238E27FC236}">
                <a16:creationId xmlns:a16="http://schemas.microsoft.com/office/drawing/2014/main" id="{0BE34DBD-C7C4-E84F-9DA6-DB31669AD8BB}"/>
              </a:ext>
            </a:extLst>
          </p:cNvPr>
          <p:cNvSpPr>
            <a:spLocks/>
          </p:cNvSpPr>
          <p:nvPr/>
        </p:nvSpPr>
        <p:spPr>
          <a:xfrm>
            <a:off x="4837951" y="3683505"/>
            <a:ext cx="1620000" cy="936000"/>
          </a:xfrm>
          <a:custGeom>
            <a:avLst/>
            <a:gdLst>
              <a:gd name="connsiteX0" fmla="*/ 0 w 1070557"/>
              <a:gd name="connsiteY0" fmla="*/ 115979 h 695862"/>
              <a:gd name="connsiteX1" fmla="*/ 115979 w 1070557"/>
              <a:gd name="connsiteY1" fmla="*/ 0 h 695862"/>
              <a:gd name="connsiteX2" fmla="*/ 954578 w 1070557"/>
              <a:gd name="connsiteY2" fmla="*/ 0 h 695862"/>
              <a:gd name="connsiteX3" fmla="*/ 1070557 w 1070557"/>
              <a:gd name="connsiteY3" fmla="*/ 115979 h 695862"/>
              <a:gd name="connsiteX4" fmla="*/ 1070557 w 1070557"/>
              <a:gd name="connsiteY4" fmla="*/ 579883 h 695862"/>
              <a:gd name="connsiteX5" fmla="*/ 954578 w 1070557"/>
              <a:gd name="connsiteY5" fmla="*/ 695862 h 695862"/>
              <a:gd name="connsiteX6" fmla="*/ 115979 w 1070557"/>
              <a:gd name="connsiteY6" fmla="*/ 695862 h 695862"/>
              <a:gd name="connsiteX7" fmla="*/ 0 w 1070557"/>
              <a:gd name="connsiteY7" fmla="*/ 579883 h 695862"/>
              <a:gd name="connsiteX8" fmla="*/ 0 w 1070557"/>
              <a:gd name="connsiteY8" fmla="*/ 115979 h 69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557" h="695862">
                <a:moveTo>
                  <a:pt x="0" y="115979"/>
                </a:moveTo>
                <a:cubicBezTo>
                  <a:pt x="0" y="51926"/>
                  <a:pt x="51926" y="0"/>
                  <a:pt x="115979" y="0"/>
                </a:cubicBezTo>
                <a:lnTo>
                  <a:pt x="954578" y="0"/>
                </a:lnTo>
                <a:cubicBezTo>
                  <a:pt x="1018631" y="0"/>
                  <a:pt x="1070557" y="51926"/>
                  <a:pt x="1070557" y="115979"/>
                </a:cubicBezTo>
                <a:lnTo>
                  <a:pt x="1070557" y="579883"/>
                </a:lnTo>
                <a:cubicBezTo>
                  <a:pt x="1070557" y="643936"/>
                  <a:pt x="1018631" y="695862"/>
                  <a:pt x="954578" y="695862"/>
                </a:cubicBezTo>
                <a:lnTo>
                  <a:pt x="115979" y="695862"/>
                </a:lnTo>
                <a:cubicBezTo>
                  <a:pt x="51926" y="695862"/>
                  <a:pt x="0" y="643936"/>
                  <a:pt x="0" y="579883"/>
                </a:cubicBezTo>
                <a:lnTo>
                  <a:pt x="0" y="115979"/>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449" tIns="64449" rIns="64449" bIns="64449" numCol="1" spcCol="1270" anchor="ctr" anchorCtr="0">
            <a:noAutofit/>
          </a:bodyPr>
          <a:lstStyle/>
          <a:p>
            <a:pPr marL="0" lvl="0" indent="0" algn="ctr" defTabSz="355600">
              <a:lnSpc>
                <a:spcPct val="90000"/>
              </a:lnSpc>
              <a:spcBef>
                <a:spcPct val="0"/>
              </a:spcBef>
              <a:spcAft>
                <a:spcPct val="35000"/>
              </a:spcAft>
              <a:buNone/>
            </a:pPr>
            <a:r>
              <a:rPr lang="de-DE" sz="1400" kern="1200" err="1">
                <a:latin typeface="Roboto"/>
              </a:rPr>
              <a:t>Decreases</a:t>
            </a:r>
            <a:r>
              <a:rPr lang="de-DE" sz="1400" kern="1200">
                <a:latin typeface="Roboto"/>
              </a:rPr>
              <a:t> </a:t>
            </a:r>
            <a:r>
              <a:rPr lang="de-DE" sz="1400" kern="1200" err="1">
                <a:latin typeface="Roboto"/>
              </a:rPr>
              <a:t>corruption</a:t>
            </a:r>
            <a:r>
              <a:rPr lang="de-DE" sz="1400" kern="1200">
                <a:latin typeface="Roboto"/>
              </a:rPr>
              <a:t> </a:t>
            </a:r>
            <a:r>
              <a:rPr lang="de-DE" sz="1400" kern="1200" err="1">
                <a:latin typeface="Roboto"/>
              </a:rPr>
              <a:t>risks</a:t>
            </a:r>
            <a:endParaRPr lang="de-DE" sz="1400" kern="1200">
              <a:latin typeface="Roboto"/>
            </a:endParaRPr>
          </a:p>
        </p:txBody>
      </p:sp>
      <p:sp>
        <p:nvSpPr>
          <p:cNvPr id="15" name="Freihandform 14">
            <a:extLst>
              <a:ext uri="{FF2B5EF4-FFF2-40B4-BE49-F238E27FC236}">
                <a16:creationId xmlns:a16="http://schemas.microsoft.com/office/drawing/2014/main" id="{A81C825A-1546-824B-87A1-F70F43E1F563}"/>
              </a:ext>
            </a:extLst>
          </p:cNvPr>
          <p:cNvSpPr>
            <a:spLocks/>
          </p:cNvSpPr>
          <p:nvPr/>
        </p:nvSpPr>
        <p:spPr>
          <a:xfrm>
            <a:off x="2686051" y="3683505"/>
            <a:ext cx="1620000" cy="936000"/>
          </a:xfrm>
          <a:custGeom>
            <a:avLst/>
            <a:gdLst>
              <a:gd name="connsiteX0" fmla="*/ 0 w 1070557"/>
              <a:gd name="connsiteY0" fmla="*/ 115979 h 695862"/>
              <a:gd name="connsiteX1" fmla="*/ 115979 w 1070557"/>
              <a:gd name="connsiteY1" fmla="*/ 0 h 695862"/>
              <a:gd name="connsiteX2" fmla="*/ 954578 w 1070557"/>
              <a:gd name="connsiteY2" fmla="*/ 0 h 695862"/>
              <a:gd name="connsiteX3" fmla="*/ 1070557 w 1070557"/>
              <a:gd name="connsiteY3" fmla="*/ 115979 h 695862"/>
              <a:gd name="connsiteX4" fmla="*/ 1070557 w 1070557"/>
              <a:gd name="connsiteY4" fmla="*/ 579883 h 695862"/>
              <a:gd name="connsiteX5" fmla="*/ 954578 w 1070557"/>
              <a:gd name="connsiteY5" fmla="*/ 695862 h 695862"/>
              <a:gd name="connsiteX6" fmla="*/ 115979 w 1070557"/>
              <a:gd name="connsiteY6" fmla="*/ 695862 h 695862"/>
              <a:gd name="connsiteX7" fmla="*/ 0 w 1070557"/>
              <a:gd name="connsiteY7" fmla="*/ 579883 h 695862"/>
              <a:gd name="connsiteX8" fmla="*/ 0 w 1070557"/>
              <a:gd name="connsiteY8" fmla="*/ 115979 h 69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557" h="695862">
                <a:moveTo>
                  <a:pt x="0" y="115979"/>
                </a:moveTo>
                <a:cubicBezTo>
                  <a:pt x="0" y="51926"/>
                  <a:pt x="51926" y="0"/>
                  <a:pt x="115979" y="0"/>
                </a:cubicBezTo>
                <a:lnTo>
                  <a:pt x="954578" y="0"/>
                </a:lnTo>
                <a:cubicBezTo>
                  <a:pt x="1018631" y="0"/>
                  <a:pt x="1070557" y="51926"/>
                  <a:pt x="1070557" y="115979"/>
                </a:cubicBezTo>
                <a:lnTo>
                  <a:pt x="1070557" y="579883"/>
                </a:lnTo>
                <a:cubicBezTo>
                  <a:pt x="1070557" y="643936"/>
                  <a:pt x="1018631" y="695862"/>
                  <a:pt x="954578" y="695862"/>
                </a:cubicBezTo>
                <a:lnTo>
                  <a:pt x="115979" y="695862"/>
                </a:lnTo>
                <a:cubicBezTo>
                  <a:pt x="51926" y="695862"/>
                  <a:pt x="0" y="643936"/>
                  <a:pt x="0" y="579883"/>
                </a:cubicBezTo>
                <a:lnTo>
                  <a:pt x="0" y="115979"/>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449" tIns="64449" rIns="64449" bIns="64449" numCol="1" spcCol="1270" anchor="ctr" anchorCtr="0">
            <a:noAutofit/>
          </a:bodyPr>
          <a:lstStyle/>
          <a:p>
            <a:pPr marL="0" lvl="0" indent="0" algn="ctr" defTabSz="355600">
              <a:lnSpc>
                <a:spcPct val="90000"/>
              </a:lnSpc>
              <a:spcBef>
                <a:spcPct val="0"/>
              </a:spcBef>
              <a:spcAft>
                <a:spcPct val="35000"/>
              </a:spcAft>
              <a:buNone/>
            </a:pPr>
            <a:r>
              <a:rPr lang="de-DE" sz="1400" kern="1200" err="1">
                <a:latin typeface="Roboto"/>
              </a:rPr>
              <a:t>Creates</a:t>
            </a:r>
            <a:r>
              <a:rPr lang="de-DE" sz="1400" kern="1200">
                <a:latin typeface="Roboto"/>
              </a:rPr>
              <a:t> a </a:t>
            </a:r>
            <a:r>
              <a:rPr lang="de-DE" sz="1400" kern="1200" err="1">
                <a:latin typeface="Roboto"/>
              </a:rPr>
              <a:t>more</a:t>
            </a:r>
            <a:r>
              <a:rPr lang="de-DE" sz="1400" kern="1200">
                <a:latin typeface="Roboto"/>
              </a:rPr>
              <a:t> </a:t>
            </a:r>
            <a:r>
              <a:rPr lang="de-DE" sz="1400" kern="1200" err="1">
                <a:latin typeface="Roboto"/>
              </a:rPr>
              <a:t>accountable</a:t>
            </a:r>
            <a:r>
              <a:rPr lang="de-DE" sz="1400" kern="1200">
                <a:latin typeface="Roboto"/>
              </a:rPr>
              <a:t> </a:t>
            </a:r>
            <a:r>
              <a:rPr lang="de-DE" sz="1400" kern="1200" err="1">
                <a:latin typeface="Roboto"/>
              </a:rPr>
              <a:t>workplace</a:t>
            </a:r>
            <a:endParaRPr lang="de-DE" sz="1400" kern="1200">
              <a:latin typeface="Roboto"/>
            </a:endParaRPr>
          </a:p>
        </p:txBody>
      </p:sp>
      <p:sp>
        <p:nvSpPr>
          <p:cNvPr id="17" name="Freihandform 16">
            <a:extLst>
              <a:ext uri="{FF2B5EF4-FFF2-40B4-BE49-F238E27FC236}">
                <a16:creationId xmlns:a16="http://schemas.microsoft.com/office/drawing/2014/main" id="{E0F437F4-1F96-6D4D-AC09-A9F3A7C70584}"/>
              </a:ext>
            </a:extLst>
          </p:cNvPr>
          <p:cNvSpPr>
            <a:spLocks/>
          </p:cNvSpPr>
          <p:nvPr/>
        </p:nvSpPr>
        <p:spPr>
          <a:xfrm>
            <a:off x="2209932" y="2533169"/>
            <a:ext cx="1620000" cy="936000"/>
          </a:xfrm>
          <a:custGeom>
            <a:avLst/>
            <a:gdLst>
              <a:gd name="connsiteX0" fmla="*/ 0 w 1070557"/>
              <a:gd name="connsiteY0" fmla="*/ 115979 h 695862"/>
              <a:gd name="connsiteX1" fmla="*/ 115979 w 1070557"/>
              <a:gd name="connsiteY1" fmla="*/ 0 h 695862"/>
              <a:gd name="connsiteX2" fmla="*/ 954578 w 1070557"/>
              <a:gd name="connsiteY2" fmla="*/ 0 h 695862"/>
              <a:gd name="connsiteX3" fmla="*/ 1070557 w 1070557"/>
              <a:gd name="connsiteY3" fmla="*/ 115979 h 695862"/>
              <a:gd name="connsiteX4" fmla="*/ 1070557 w 1070557"/>
              <a:gd name="connsiteY4" fmla="*/ 579883 h 695862"/>
              <a:gd name="connsiteX5" fmla="*/ 954578 w 1070557"/>
              <a:gd name="connsiteY5" fmla="*/ 695862 h 695862"/>
              <a:gd name="connsiteX6" fmla="*/ 115979 w 1070557"/>
              <a:gd name="connsiteY6" fmla="*/ 695862 h 695862"/>
              <a:gd name="connsiteX7" fmla="*/ 0 w 1070557"/>
              <a:gd name="connsiteY7" fmla="*/ 579883 h 695862"/>
              <a:gd name="connsiteX8" fmla="*/ 0 w 1070557"/>
              <a:gd name="connsiteY8" fmla="*/ 115979 h 69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557" h="695862">
                <a:moveTo>
                  <a:pt x="0" y="115979"/>
                </a:moveTo>
                <a:cubicBezTo>
                  <a:pt x="0" y="51926"/>
                  <a:pt x="51926" y="0"/>
                  <a:pt x="115979" y="0"/>
                </a:cubicBezTo>
                <a:lnTo>
                  <a:pt x="954578" y="0"/>
                </a:lnTo>
                <a:cubicBezTo>
                  <a:pt x="1018631" y="0"/>
                  <a:pt x="1070557" y="51926"/>
                  <a:pt x="1070557" y="115979"/>
                </a:cubicBezTo>
                <a:lnTo>
                  <a:pt x="1070557" y="579883"/>
                </a:lnTo>
                <a:cubicBezTo>
                  <a:pt x="1070557" y="643936"/>
                  <a:pt x="1018631" y="695862"/>
                  <a:pt x="954578" y="695862"/>
                </a:cubicBezTo>
                <a:lnTo>
                  <a:pt x="115979" y="695862"/>
                </a:lnTo>
                <a:cubicBezTo>
                  <a:pt x="51926" y="695862"/>
                  <a:pt x="0" y="643936"/>
                  <a:pt x="0" y="579883"/>
                </a:cubicBezTo>
                <a:lnTo>
                  <a:pt x="0" y="115979"/>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449" tIns="64449" rIns="64449" bIns="64449" numCol="1" spcCol="1270" anchor="ctr" anchorCtr="0">
            <a:noAutofit/>
          </a:bodyPr>
          <a:lstStyle/>
          <a:p>
            <a:pPr marL="0" lvl="0" indent="0" algn="ctr" defTabSz="355600">
              <a:lnSpc>
                <a:spcPct val="90000"/>
              </a:lnSpc>
              <a:spcBef>
                <a:spcPct val="0"/>
              </a:spcBef>
              <a:spcAft>
                <a:spcPct val="35000"/>
              </a:spcAft>
              <a:buNone/>
            </a:pPr>
            <a:r>
              <a:rPr lang="de-DE" sz="1400" kern="1200" err="1">
                <a:latin typeface="Roboto"/>
              </a:rPr>
              <a:t>Prevents</a:t>
            </a:r>
            <a:r>
              <a:rPr lang="de-DE" sz="1400" kern="1200">
                <a:latin typeface="Roboto"/>
              </a:rPr>
              <a:t> </a:t>
            </a:r>
            <a:r>
              <a:rPr lang="de-DE" sz="1400" kern="1200" err="1">
                <a:latin typeface="Roboto"/>
              </a:rPr>
              <a:t>further</a:t>
            </a:r>
            <a:r>
              <a:rPr lang="de-DE" sz="1400" kern="1200">
                <a:latin typeface="Roboto"/>
              </a:rPr>
              <a:t> </a:t>
            </a:r>
            <a:r>
              <a:rPr lang="de-DE" sz="1400" kern="1200" err="1">
                <a:latin typeface="Roboto"/>
              </a:rPr>
              <a:t>wrongdoings</a:t>
            </a:r>
            <a:endParaRPr lang="de-DE" sz="1400" kern="1200">
              <a:latin typeface="Roboto"/>
            </a:endParaRPr>
          </a:p>
        </p:txBody>
      </p:sp>
      <p:pic>
        <p:nvPicPr>
          <p:cNvPr id="20" name="Picture 2">
            <a:extLst>
              <a:ext uri="{FF2B5EF4-FFF2-40B4-BE49-F238E27FC236}">
                <a16:creationId xmlns:a16="http://schemas.microsoft.com/office/drawing/2014/main" id="{2F471C86-B1C3-2B40-9082-B9789C1290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19551" y="2442369"/>
            <a:ext cx="1104900" cy="1117600"/>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feld 20">
            <a:extLst>
              <a:ext uri="{FF2B5EF4-FFF2-40B4-BE49-F238E27FC236}">
                <a16:creationId xmlns:a16="http://schemas.microsoft.com/office/drawing/2014/main" id="{C20891BB-E52A-3542-969B-6BAF74F45283}"/>
              </a:ext>
            </a:extLst>
          </p:cNvPr>
          <p:cNvSpPr txBox="1"/>
          <p:nvPr/>
        </p:nvSpPr>
        <p:spPr>
          <a:xfrm>
            <a:off x="628650" y="4432270"/>
            <a:ext cx="781181" cy="200055"/>
          </a:xfrm>
          <a:prstGeom prst="rect">
            <a:avLst/>
          </a:prstGeom>
          <a:noFill/>
        </p:spPr>
        <p:txBody>
          <a:bodyPr wrap="square" rtlCol="0">
            <a:spAutoFit/>
          </a:bodyPr>
          <a:lstStyle/>
          <a:p>
            <a:r>
              <a:rPr lang="de-DE" sz="700">
                <a:latin typeface="Roboto"/>
                <a:cs typeface="Roboto"/>
              </a:rPr>
              <a:t>OECD 2011: 4</a:t>
            </a:r>
          </a:p>
        </p:txBody>
      </p:sp>
    </p:spTree>
    <p:extLst>
      <p:ext uri="{BB962C8B-B14F-4D97-AF65-F5344CB8AC3E}">
        <p14:creationId xmlns:p14="http://schemas.microsoft.com/office/powerpoint/2010/main" val="6075296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vert="horz" lIns="91440" tIns="45720" rIns="91440" bIns="45720" rtlCol="0" anchor="t">
            <a:normAutofit/>
          </a:bodyPr>
          <a:lstStyle/>
          <a:p>
            <a:pPr marL="0" indent="0">
              <a:buNone/>
            </a:pPr>
            <a:endParaRPr lang="de-DE"/>
          </a:p>
        </p:txBody>
      </p:sp>
      <p:sp>
        <p:nvSpPr>
          <p:cNvPr id="3" name="Fußzeilenplatzhalter 2"/>
          <p:cNvSpPr>
            <a:spLocks noGrp="1"/>
          </p:cNvSpPr>
          <p:nvPr>
            <p:ph type="ftr" sz="quarter" idx="3"/>
          </p:nvPr>
        </p:nvSpPr>
        <p:spPr/>
        <p:txBody>
          <a:bodyPr/>
          <a:lstStyle/>
          <a:p>
            <a:r>
              <a:rPr lang="en-US" b="1"/>
              <a:t>Module 10 – Whistleblowing</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9</a:t>
            </a:fld>
            <a:endParaRPr lang="en-US"/>
          </a:p>
        </p:txBody>
      </p:sp>
      <p:sp>
        <p:nvSpPr>
          <p:cNvPr id="5" name="Titel 4"/>
          <p:cNvSpPr>
            <a:spLocks noGrp="1"/>
          </p:cNvSpPr>
          <p:nvPr>
            <p:ph type="title"/>
          </p:nvPr>
        </p:nvSpPr>
        <p:spPr/>
        <p:txBody>
          <a:bodyPr>
            <a:normAutofit fontScale="90000"/>
          </a:bodyPr>
          <a:lstStyle/>
          <a:p>
            <a:r>
              <a:rPr lang="en-US" b="1"/>
              <a:t>Why to protect whistleblowers?</a:t>
            </a:r>
            <a:endParaRPr lang="de-DE"/>
          </a:p>
        </p:txBody>
      </p:sp>
      <p:grpSp>
        <p:nvGrpSpPr>
          <p:cNvPr id="28" name="Group 3">
            <a:extLst>
              <a:ext uri="{FF2B5EF4-FFF2-40B4-BE49-F238E27FC236}">
                <a16:creationId xmlns:a16="http://schemas.microsoft.com/office/drawing/2014/main" id="{B45BC828-B4C4-E049-9FA7-342122E54431}"/>
              </a:ext>
            </a:extLst>
          </p:cNvPr>
          <p:cNvGrpSpPr/>
          <p:nvPr/>
        </p:nvGrpSpPr>
        <p:grpSpPr>
          <a:xfrm>
            <a:off x="1184462" y="1465471"/>
            <a:ext cx="1565280" cy="1491893"/>
            <a:chOff x="341063" y="1570484"/>
            <a:chExt cx="2654621" cy="3139953"/>
          </a:xfrm>
        </p:grpSpPr>
        <p:sp>
          <p:nvSpPr>
            <p:cNvPr id="45" name="Freeform 470">
              <a:extLst>
                <a:ext uri="{FF2B5EF4-FFF2-40B4-BE49-F238E27FC236}">
                  <a16:creationId xmlns:a16="http://schemas.microsoft.com/office/drawing/2014/main" id="{3DA64945-91BE-094A-9E28-2F85601E11FA}"/>
                </a:ext>
              </a:extLst>
            </p:cNvPr>
            <p:cNvSpPr>
              <a:spLocks/>
            </p:cNvSpPr>
            <p:nvPr/>
          </p:nvSpPr>
          <p:spPr bwMode="auto">
            <a:xfrm>
              <a:off x="341063" y="1570484"/>
              <a:ext cx="2654621" cy="3139953"/>
            </a:xfrm>
            <a:custGeom>
              <a:avLst/>
              <a:gdLst>
                <a:gd name="T0" fmla="*/ 2126 w 2233"/>
                <a:gd name="T1" fmla="*/ 243 h 2642"/>
                <a:gd name="T2" fmla="*/ 1771 w 2233"/>
                <a:gd name="T3" fmla="*/ 268 h 2642"/>
                <a:gd name="T4" fmla="*/ 1116 w 2233"/>
                <a:gd name="T5" fmla="*/ 0 h 2642"/>
                <a:gd name="T6" fmla="*/ 462 w 2233"/>
                <a:gd name="T7" fmla="*/ 268 h 2642"/>
                <a:gd name="T8" fmla="*/ 107 w 2233"/>
                <a:gd name="T9" fmla="*/ 243 h 2642"/>
                <a:gd name="T10" fmla="*/ 265 w 2233"/>
                <a:gd name="T11" fmla="*/ 1782 h 2642"/>
                <a:gd name="T12" fmla="*/ 1116 w 2233"/>
                <a:gd name="T13" fmla="*/ 2642 h 2642"/>
                <a:gd name="T14" fmla="*/ 1968 w 2233"/>
                <a:gd name="T15" fmla="*/ 1782 h 2642"/>
                <a:gd name="T16" fmla="*/ 2126 w 2233"/>
                <a:gd name="T17" fmla="*/ 243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642">
                  <a:moveTo>
                    <a:pt x="2126" y="243"/>
                  </a:moveTo>
                  <a:cubicBezTo>
                    <a:pt x="2126" y="243"/>
                    <a:pt x="2120" y="288"/>
                    <a:pt x="1771" y="268"/>
                  </a:cubicBezTo>
                  <a:cubicBezTo>
                    <a:pt x="1421" y="248"/>
                    <a:pt x="1173" y="0"/>
                    <a:pt x="1116" y="0"/>
                  </a:cubicBezTo>
                  <a:cubicBezTo>
                    <a:pt x="1060" y="0"/>
                    <a:pt x="812" y="248"/>
                    <a:pt x="462" y="268"/>
                  </a:cubicBezTo>
                  <a:cubicBezTo>
                    <a:pt x="112" y="288"/>
                    <a:pt x="107" y="243"/>
                    <a:pt x="107" y="243"/>
                  </a:cubicBezTo>
                  <a:cubicBezTo>
                    <a:pt x="107" y="243"/>
                    <a:pt x="0" y="1311"/>
                    <a:pt x="265" y="1782"/>
                  </a:cubicBezTo>
                  <a:cubicBezTo>
                    <a:pt x="530" y="2253"/>
                    <a:pt x="1116" y="2642"/>
                    <a:pt x="1116" y="2642"/>
                  </a:cubicBezTo>
                  <a:cubicBezTo>
                    <a:pt x="1116" y="2642"/>
                    <a:pt x="1703" y="2253"/>
                    <a:pt x="1968" y="1782"/>
                  </a:cubicBezTo>
                  <a:cubicBezTo>
                    <a:pt x="2233" y="1311"/>
                    <a:pt x="2126" y="243"/>
                    <a:pt x="2126" y="243"/>
                  </a:cubicBezTo>
                  <a:close/>
                </a:path>
              </a:pathLst>
            </a:custGeom>
            <a:solidFill>
              <a:srgbClr val="013D4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sp>
          <p:nvSpPr>
            <p:cNvPr id="46" name="Freeform 471">
              <a:extLst>
                <a:ext uri="{FF2B5EF4-FFF2-40B4-BE49-F238E27FC236}">
                  <a16:creationId xmlns:a16="http://schemas.microsoft.com/office/drawing/2014/main" id="{82531F2A-04A1-DC4C-91CF-F0115A9C279D}"/>
                </a:ext>
              </a:extLst>
            </p:cNvPr>
            <p:cNvSpPr>
              <a:spLocks/>
            </p:cNvSpPr>
            <p:nvPr/>
          </p:nvSpPr>
          <p:spPr bwMode="auto">
            <a:xfrm>
              <a:off x="537769" y="1721233"/>
              <a:ext cx="2264884" cy="2845812"/>
            </a:xfrm>
            <a:custGeom>
              <a:avLst/>
              <a:gdLst>
                <a:gd name="T0" fmla="*/ 953 w 1906"/>
                <a:gd name="T1" fmla="*/ 2395 h 2395"/>
                <a:gd name="T2" fmla="*/ 195 w 1906"/>
                <a:gd name="T3" fmla="*/ 1612 h 2395"/>
                <a:gd name="T4" fmla="*/ 41 w 1906"/>
                <a:gd name="T5" fmla="*/ 261 h 2395"/>
                <a:gd name="T6" fmla="*/ 139 w 1906"/>
                <a:gd name="T7" fmla="*/ 263 h 2395"/>
                <a:gd name="T8" fmla="*/ 140 w 1906"/>
                <a:gd name="T9" fmla="*/ 263 h 2395"/>
                <a:gd name="T10" fmla="*/ 305 w 1906"/>
                <a:gd name="T11" fmla="*/ 258 h 2395"/>
                <a:gd name="T12" fmla="*/ 913 w 1906"/>
                <a:gd name="T13" fmla="*/ 25 h 2395"/>
                <a:gd name="T14" fmla="*/ 953 w 1906"/>
                <a:gd name="T15" fmla="*/ 0 h 2395"/>
                <a:gd name="T16" fmla="*/ 993 w 1906"/>
                <a:gd name="T17" fmla="*/ 25 h 2395"/>
                <a:gd name="T18" fmla="*/ 1601 w 1906"/>
                <a:gd name="T19" fmla="*/ 258 h 2395"/>
                <a:gd name="T20" fmla="*/ 1766 w 1906"/>
                <a:gd name="T21" fmla="*/ 263 h 2395"/>
                <a:gd name="T22" fmla="*/ 1866 w 1906"/>
                <a:gd name="T23" fmla="*/ 261 h 2395"/>
                <a:gd name="T24" fmla="*/ 1712 w 1906"/>
                <a:gd name="T25" fmla="*/ 1612 h 2395"/>
                <a:gd name="T26" fmla="*/ 953 w 1906"/>
                <a:gd name="T27" fmla="*/ 2395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6" h="2395">
                  <a:moveTo>
                    <a:pt x="953" y="2395"/>
                  </a:moveTo>
                  <a:cubicBezTo>
                    <a:pt x="801" y="2284"/>
                    <a:pt x="396" y="1969"/>
                    <a:pt x="195" y="1612"/>
                  </a:cubicBezTo>
                  <a:cubicBezTo>
                    <a:pt x="0" y="1267"/>
                    <a:pt x="22" y="549"/>
                    <a:pt x="41" y="261"/>
                  </a:cubicBezTo>
                  <a:cubicBezTo>
                    <a:pt x="76" y="263"/>
                    <a:pt x="110" y="263"/>
                    <a:pt x="139" y="263"/>
                  </a:cubicBezTo>
                  <a:lnTo>
                    <a:pt x="140" y="263"/>
                  </a:lnTo>
                  <a:cubicBezTo>
                    <a:pt x="188" y="263"/>
                    <a:pt x="244" y="261"/>
                    <a:pt x="305" y="258"/>
                  </a:cubicBezTo>
                  <a:cubicBezTo>
                    <a:pt x="580" y="242"/>
                    <a:pt x="797" y="101"/>
                    <a:pt x="913" y="25"/>
                  </a:cubicBezTo>
                  <a:cubicBezTo>
                    <a:pt x="926" y="17"/>
                    <a:pt x="941" y="7"/>
                    <a:pt x="953" y="0"/>
                  </a:cubicBezTo>
                  <a:cubicBezTo>
                    <a:pt x="966" y="7"/>
                    <a:pt x="980" y="17"/>
                    <a:pt x="993" y="25"/>
                  </a:cubicBezTo>
                  <a:cubicBezTo>
                    <a:pt x="1110" y="101"/>
                    <a:pt x="1327" y="242"/>
                    <a:pt x="1601" y="258"/>
                  </a:cubicBezTo>
                  <a:cubicBezTo>
                    <a:pt x="1663" y="261"/>
                    <a:pt x="1718" y="263"/>
                    <a:pt x="1766" y="263"/>
                  </a:cubicBezTo>
                  <a:cubicBezTo>
                    <a:pt x="1796" y="263"/>
                    <a:pt x="1831" y="263"/>
                    <a:pt x="1866" y="261"/>
                  </a:cubicBezTo>
                  <a:cubicBezTo>
                    <a:pt x="1884" y="549"/>
                    <a:pt x="1906" y="1267"/>
                    <a:pt x="1712" y="1612"/>
                  </a:cubicBezTo>
                  <a:cubicBezTo>
                    <a:pt x="1511" y="1969"/>
                    <a:pt x="1105" y="2284"/>
                    <a:pt x="953" y="2395"/>
                  </a:cubicBezTo>
                  <a:close/>
                </a:path>
              </a:pathLst>
            </a:custGeom>
            <a:solidFill>
              <a:srgbClr val="013D4D">
                <a:lumMod val="75000"/>
                <a:lumOff val="2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sp>
          <p:nvSpPr>
            <p:cNvPr id="47" name="Freeform 472">
              <a:extLst>
                <a:ext uri="{FF2B5EF4-FFF2-40B4-BE49-F238E27FC236}">
                  <a16:creationId xmlns:a16="http://schemas.microsoft.com/office/drawing/2014/main" id="{AD4E6CA9-743B-9646-9B9D-43807847A842}"/>
                </a:ext>
              </a:extLst>
            </p:cNvPr>
            <p:cNvSpPr>
              <a:spLocks/>
            </p:cNvSpPr>
            <p:nvPr/>
          </p:nvSpPr>
          <p:spPr bwMode="auto">
            <a:xfrm>
              <a:off x="684840" y="1871979"/>
              <a:ext cx="1967068" cy="2536964"/>
            </a:xfrm>
            <a:custGeom>
              <a:avLst/>
              <a:gdLst>
                <a:gd name="T0" fmla="*/ 828 w 1656"/>
                <a:gd name="T1" fmla="*/ 2135 h 2135"/>
                <a:gd name="T2" fmla="*/ 163 w 1656"/>
                <a:gd name="T3" fmla="*/ 1433 h 2135"/>
                <a:gd name="T4" fmla="*/ 17 w 1656"/>
                <a:gd name="T5" fmla="*/ 243 h 2135"/>
                <a:gd name="T6" fmla="*/ 186 w 1656"/>
                <a:gd name="T7" fmla="*/ 237 h 2135"/>
                <a:gd name="T8" fmla="*/ 828 w 1656"/>
                <a:gd name="T9" fmla="*/ 0 h 2135"/>
                <a:gd name="T10" fmla="*/ 1470 w 1656"/>
                <a:gd name="T11" fmla="*/ 237 h 2135"/>
                <a:gd name="T12" fmla="*/ 1640 w 1656"/>
                <a:gd name="T13" fmla="*/ 243 h 2135"/>
                <a:gd name="T14" fmla="*/ 1494 w 1656"/>
                <a:gd name="T15" fmla="*/ 1433 h 2135"/>
                <a:gd name="T16" fmla="*/ 828 w 1656"/>
                <a:gd name="T17" fmla="*/ 2135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2135">
                  <a:moveTo>
                    <a:pt x="828" y="2135"/>
                  </a:moveTo>
                  <a:cubicBezTo>
                    <a:pt x="392" y="1804"/>
                    <a:pt x="210" y="1516"/>
                    <a:pt x="163" y="1433"/>
                  </a:cubicBezTo>
                  <a:cubicBezTo>
                    <a:pt x="0" y="1144"/>
                    <a:pt x="4" y="536"/>
                    <a:pt x="17" y="243"/>
                  </a:cubicBezTo>
                  <a:cubicBezTo>
                    <a:pt x="67" y="243"/>
                    <a:pt x="124" y="241"/>
                    <a:pt x="186" y="237"/>
                  </a:cubicBezTo>
                  <a:cubicBezTo>
                    <a:pt x="475" y="221"/>
                    <a:pt x="700" y="83"/>
                    <a:pt x="828" y="0"/>
                  </a:cubicBezTo>
                  <a:cubicBezTo>
                    <a:pt x="957" y="83"/>
                    <a:pt x="1182" y="221"/>
                    <a:pt x="1470" y="237"/>
                  </a:cubicBezTo>
                  <a:cubicBezTo>
                    <a:pt x="1533" y="241"/>
                    <a:pt x="1590" y="243"/>
                    <a:pt x="1640" y="243"/>
                  </a:cubicBezTo>
                  <a:cubicBezTo>
                    <a:pt x="1652" y="536"/>
                    <a:pt x="1656" y="1144"/>
                    <a:pt x="1494" y="1433"/>
                  </a:cubicBezTo>
                  <a:cubicBezTo>
                    <a:pt x="1447" y="1516"/>
                    <a:pt x="1264" y="1804"/>
                    <a:pt x="828" y="2135"/>
                  </a:cubicBezTo>
                  <a:close/>
                </a:path>
              </a:pathLst>
            </a:custGeom>
            <a:solidFill>
              <a:sysClr val="window" lastClr="FFFFFF"/>
            </a:solidFill>
            <a:ln>
              <a:noFill/>
            </a:ln>
          </p:spPr>
          <p:txBody>
            <a:bodyPr vert="horz" wrap="square" lIns="91440" tIns="18288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rPr>
                <a:t>01</a:t>
              </a:r>
            </a:p>
          </p:txBody>
        </p:sp>
      </p:grpSp>
      <p:grpSp>
        <p:nvGrpSpPr>
          <p:cNvPr id="29" name="Group 72">
            <a:extLst>
              <a:ext uri="{FF2B5EF4-FFF2-40B4-BE49-F238E27FC236}">
                <a16:creationId xmlns:a16="http://schemas.microsoft.com/office/drawing/2014/main" id="{DCCEF47D-151A-0542-888B-DA85B0172F3A}"/>
              </a:ext>
            </a:extLst>
          </p:cNvPr>
          <p:cNvGrpSpPr/>
          <p:nvPr/>
        </p:nvGrpSpPr>
        <p:grpSpPr>
          <a:xfrm>
            <a:off x="2921060" y="1465471"/>
            <a:ext cx="1565280" cy="1491893"/>
            <a:chOff x="341063" y="1570484"/>
            <a:chExt cx="2654621" cy="3139953"/>
          </a:xfrm>
        </p:grpSpPr>
        <p:sp>
          <p:nvSpPr>
            <p:cNvPr id="42" name="Freeform 470">
              <a:extLst>
                <a:ext uri="{FF2B5EF4-FFF2-40B4-BE49-F238E27FC236}">
                  <a16:creationId xmlns:a16="http://schemas.microsoft.com/office/drawing/2014/main" id="{017C7995-3FDF-1F4D-9B36-346E4270995F}"/>
                </a:ext>
              </a:extLst>
            </p:cNvPr>
            <p:cNvSpPr>
              <a:spLocks/>
            </p:cNvSpPr>
            <p:nvPr/>
          </p:nvSpPr>
          <p:spPr bwMode="auto">
            <a:xfrm>
              <a:off x="341063" y="1570484"/>
              <a:ext cx="2654621" cy="3139953"/>
            </a:xfrm>
            <a:custGeom>
              <a:avLst/>
              <a:gdLst>
                <a:gd name="T0" fmla="*/ 2126 w 2233"/>
                <a:gd name="T1" fmla="*/ 243 h 2642"/>
                <a:gd name="T2" fmla="*/ 1771 w 2233"/>
                <a:gd name="T3" fmla="*/ 268 h 2642"/>
                <a:gd name="T4" fmla="*/ 1116 w 2233"/>
                <a:gd name="T5" fmla="*/ 0 h 2642"/>
                <a:gd name="T6" fmla="*/ 462 w 2233"/>
                <a:gd name="T7" fmla="*/ 268 h 2642"/>
                <a:gd name="T8" fmla="*/ 107 w 2233"/>
                <a:gd name="T9" fmla="*/ 243 h 2642"/>
                <a:gd name="T10" fmla="*/ 265 w 2233"/>
                <a:gd name="T11" fmla="*/ 1782 h 2642"/>
                <a:gd name="T12" fmla="*/ 1116 w 2233"/>
                <a:gd name="T13" fmla="*/ 2642 h 2642"/>
                <a:gd name="T14" fmla="*/ 1968 w 2233"/>
                <a:gd name="T15" fmla="*/ 1782 h 2642"/>
                <a:gd name="T16" fmla="*/ 2126 w 2233"/>
                <a:gd name="T17" fmla="*/ 243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642">
                  <a:moveTo>
                    <a:pt x="2126" y="243"/>
                  </a:moveTo>
                  <a:cubicBezTo>
                    <a:pt x="2126" y="243"/>
                    <a:pt x="2120" y="288"/>
                    <a:pt x="1771" y="268"/>
                  </a:cubicBezTo>
                  <a:cubicBezTo>
                    <a:pt x="1421" y="248"/>
                    <a:pt x="1173" y="0"/>
                    <a:pt x="1116" y="0"/>
                  </a:cubicBezTo>
                  <a:cubicBezTo>
                    <a:pt x="1060" y="0"/>
                    <a:pt x="812" y="248"/>
                    <a:pt x="462" y="268"/>
                  </a:cubicBezTo>
                  <a:cubicBezTo>
                    <a:pt x="112" y="288"/>
                    <a:pt x="107" y="243"/>
                    <a:pt x="107" y="243"/>
                  </a:cubicBezTo>
                  <a:cubicBezTo>
                    <a:pt x="107" y="243"/>
                    <a:pt x="0" y="1311"/>
                    <a:pt x="265" y="1782"/>
                  </a:cubicBezTo>
                  <a:cubicBezTo>
                    <a:pt x="530" y="2253"/>
                    <a:pt x="1116" y="2642"/>
                    <a:pt x="1116" y="2642"/>
                  </a:cubicBezTo>
                  <a:cubicBezTo>
                    <a:pt x="1116" y="2642"/>
                    <a:pt x="1703" y="2253"/>
                    <a:pt x="1968" y="1782"/>
                  </a:cubicBezTo>
                  <a:cubicBezTo>
                    <a:pt x="2233" y="1311"/>
                    <a:pt x="2126" y="243"/>
                    <a:pt x="2126" y="243"/>
                  </a:cubicBezTo>
                  <a:close/>
                </a:path>
              </a:pathLst>
            </a:custGeom>
            <a:solidFill>
              <a:srgbClr val="00A891">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sp>
          <p:nvSpPr>
            <p:cNvPr id="43" name="Freeform 471">
              <a:extLst>
                <a:ext uri="{FF2B5EF4-FFF2-40B4-BE49-F238E27FC236}">
                  <a16:creationId xmlns:a16="http://schemas.microsoft.com/office/drawing/2014/main" id="{DD16DBCA-B85F-684B-83B1-49EE8AF159E1}"/>
                </a:ext>
              </a:extLst>
            </p:cNvPr>
            <p:cNvSpPr>
              <a:spLocks/>
            </p:cNvSpPr>
            <p:nvPr/>
          </p:nvSpPr>
          <p:spPr bwMode="auto">
            <a:xfrm>
              <a:off x="537769" y="1721233"/>
              <a:ext cx="2264884" cy="2845812"/>
            </a:xfrm>
            <a:custGeom>
              <a:avLst/>
              <a:gdLst>
                <a:gd name="T0" fmla="*/ 953 w 1906"/>
                <a:gd name="T1" fmla="*/ 2395 h 2395"/>
                <a:gd name="T2" fmla="*/ 195 w 1906"/>
                <a:gd name="T3" fmla="*/ 1612 h 2395"/>
                <a:gd name="T4" fmla="*/ 41 w 1906"/>
                <a:gd name="T5" fmla="*/ 261 h 2395"/>
                <a:gd name="T6" fmla="*/ 139 w 1906"/>
                <a:gd name="T7" fmla="*/ 263 h 2395"/>
                <a:gd name="T8" fmla="*/ 140 w 1906"/>
                <a:gd name="T9" fmla="*/ 263 h 2395"/>
                <a:gd name="T10" fmla="*/ 305 w 1906"/>
                <a:gd name="T11" fmla="*/ 258 h 2395"/>
                <a:gd name="T12" fmla="*/ 913 w 1906"/>
                <a:gd name="T13" fmla="*/ 25 h 2395"/>
                <a:gd name="T14" fmla="*/ 953 w 1906"/>
                <a:gd name="T15" fmla="*/ 0 h 2395"/>
                <a:gd name="T16" fmla="*/ 993 w 1906"/>
                <a:gd name="T17" fmla="*/ 25 h 2395"/>
                <a:gd name="T18" fmla="*/ 1601 w 1906"/>
                <a:gd name="T19" fmla="*/ 258 h 2395"/>
                <a:gd name="T20" fmla="*/ 1766 w 1906"/>
                <a:gd name="T21" fmla="*/ 263 h 2395"/>
                <a:gd name="T22" fmla="*/ 1866 w 1906"/>
                <a:gd name="T23" fmla="*/ 261 h 2395"/>
                <a:gd name="T24" fmla="*/ 1712 w 1906"/>
                <a:gd name="T25" fmla="*/ 1612 h 2395"/>
                <a:gd name="T26" fmla="*/ 953 w 1906"/>
                <a:gd name="T27" fmla="*/ 2395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6" h="2395">
                  <a:moveTo>
                    <a:pt x="953" y="2395"/>
                  </a:moveTo>
                  <a:cubicBezTo>
                    <a:pt x="801" y="2284"/>
                    <a:pt x="396" y="1969"/>
                    <a:pt x="195" y="1612"/>
                  </a:cubicBezTo>
                  <a:cubicBezTo>
                    <a:pt x="0" y="1267"/>
                    <a:pt x="22" y="549"/>
                    <a:pt x="41" y="261"/>
                  </a:cubicBezTo>
                  <a:cubicBezTo>
                    <a:pt x="76" y="263"/>
                    <a:pt x="110" y="263"/>
                    <a:pt x="139" y="263"/>
                  </a:cubicBezTo>
                  <a:lnTo>
                    <a:pt x="140" y="263"/>
                  </a:lnTo>
                  <a:cubicBezTo>
                    <a:pt x="188" y="263"/>
                    <a:pt x="244" y="261"/>
                    <a:pt x="305" y="258"/>
                  </a:cubicBezTo>
                  <a:cubicBezTo>
                    <a:pt x="580" y="242"/>
                    <a:pt x="797" y="101"/>
                    <a:pt x="913" y="25"/>
                  </a:cubicBezTo>
                  <a:cubicBezTo>
                    <a:pt x="926" y="17"/>
                    <a:pt x="941" y="7"/>
                    <a:pt x="953" y="0"/>
                  </a:cubicBezTo>
                  <a:cubicBezTo>
                    <a:pt x="966" y="7"/>
                    <a:pt x="980" y="17"/>
                    <a:pt x="993" y="25"/>
                  </a:cubicBezTo>
                  <a:cubicBezTo>
                    <a:pt x="1110" y="101"/>
                    <a:pt x="1327" y="242"/>
                    <a:pt x="1601" y="258"/>
                  </a:cubicBezTo>
                  <a:cubicBezTo>
                    <a:pt x="1663" y="261"/>
                    <a:pt x="1718" y="263"/>
                    <a:pt x="1766" y="263"/>
                  </a:cubicBezTo>
                  <a:cubicBezTo>
                    <a:pt x="1796" y="263"/>
                    <a:pt x="1831" y="263"/>
                    <a:pt x="1866" y="261"/>
                  </a:cubicBezTo>
                  <a:cubicBezTo>
                    <a:pt x="1884" y="549"/>
                    <a:pt x="1906" y="1267"/>
                    <a:pt x="1712" y="1612"/>
                  </a:cubicBezTo>
                  <a:cubicBezTo>
                    <a:pt x="1511" y="1969"/>
                    <a:pt x="1105" y="2284"/>
                    <a:pt x="953" y="2395"/>
                  </a:cubicBezTo>
                  <a:close/>
                </a:path>
              </a:pathLst>
            </a:custGeom>
            <a:solidFill>
              <a:srgbClr val="00A89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sp>
          <p:nvSpPr>
            <p:cNvPr id="44" name="Freeform 472">
              <a:extLst>
                <a:ext uri="{FF2B5EF4-FFF2-40B4-BE49-F238E27FC236}">
                  <a16:creationId xmlns:a16="http://schemas.microsoft.com/office/drawing/2014/main" id="{DAD340D3-B91A-2E4C-AA31-41CB3A9904AD}"/>
                </a:ext>
              </a:extLst>
            </p:cNvPr>
            <p:cNvSpPr>
              <a:spLocks/>
            </p:cNvSpPr>
            <p:nvPr/>
          </p:nvSpPr>
          <p:spPr bwMode="auto">
            <a:xfrm>
              <a:off x="684840" y="1871979"/>
              <a:ext cx="1967068" cy="2536964"/>
            </a:xfrm>
            <a:custGeom>
              <a:avLst/>
              <a:gdLst>
                <a:gd name="T0" fmla="*/ 828 w 1656"/>
                <a:gd name="T1" fmla="*/ 2135 h 2135"/>
                <a:gd name="T2" fmla="*/ 163 w 1656"/>
                <a:gd name="T3" fmla="*/ 1433 h 2135"/>
                <a:gd name="T4" fmla="*/ 17 w 1656"/>
                <a:gd name="T5" fmla="*/ 243 h 2135"/>
                <a:gd name="T6" fmla="*/ 186 w 1656"/>
                <a:gd name="T7" fmla="*/ 237 h 2135"/>
                <a:gd name="T8" fmla="*/ 828 w 1656"/>
                <a:gd name="T9" fmla="*/ 0 h 2135"/>
                <a:gd name="T10" fmla="*/ 1470 w 1656"/>
                <a:gd name="T11" fmla="*/ 237 h 2135"/>
                <a:gd name="T12" fmla="*/ 1640 w 1656"/>
                <a:gd name="T13" fmla="*/ 243 h 2135"/>
                <a:gd name="T14" fmla="*/ 1494 w 1656"/>
                <a:gd name="T15" fmla="*/ 1433 h 2135"/>
                <a:gd name="T16" fmla="*/ 828 w 1656"/>
                <a:gd name="T17" fmla="*/ 2135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2135">
                  <a:moveTo>
                    <a:pt x="828" y="2135"/>
                  </a:moveTo>
                  <a:cubicBezTo>
                    <a:pt x="392" y="1804"/>
                    <a:pt x="210" y="1516"/>
                    <a:pt x="163" y="1433"/>
                  </a:cubicBezTo>
                  <a:cubicBezTo>
                    <a:pt x="0" y="1144"/>
                    <a:pt x="4" y="536"/>
                    <a:pt x="17" y="243"/>
                  </a:cubicBezTo>
                  <a:cubicBezTo>
                    <a:pt x="67" y="243"/>
                    <a:pt x="124" y="241"/>
                    <a:pt x="186" y="237"/>
                  </a:cubicBezTo>
                  <a:cubicBezTo>
                    <a:pt x="475" y="221"/>
                    <a:pt x="700" y="83"/>
                    <a:pt x="828" y="0"/>
                  </a:cubicBezTo>
                  <a:cubicBezTo>
                    <a:pt x="957" y="83"/>
                    <a:pt x="1182" y="221"/>
                    <a:pt x="1470" y="237"/>
                  </a:cubicBezTo>
                  <a:cubicBezTo>
                    <a:pt x="1533" y="241"/>
                    <a:pt x="1590" y="243"/>
                    <a:pt x="1640" y="243"/>
                  </a:cubicBezTo>
                  <a:cubicBezTo>
                    <a:pt x="1652" y="536"/>
                    <a:pt x="1656" y="1144"/>
                    <a:pt x="1494" y="1433"/>
                  </a:cubicBezTo>
                  <a:cubicBezTo>
                    <a:pt x="1447" y="1516"/>
                    <a:pt x="1264" y="1804"/>
                    <a:pt x="828" y="2135"/>
                  </a:cubicBezTo>
                  <a:close/>
                </a:path>
              </a:pathLst>
            </a:custGeom>
            <a:solidFill>
              <a:sysClr val="window" lastClr="FFFFFF"/>
            </a:solidFill>
            <a:ln>
              <a:noFill/>
            </a:ln>
          </p:spPr>
          <p:txBody>
            <a:bodyPr vert="horz" wrap="square" lIns="91440" tIns="18288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rPr>
                <a:t>02</a:t>
              </a:r>
            </a:p>
          </p:txBody>
        </p:sp>
      </p:grpSp>
      <p:grpSp>
        <p:nvGrpSpPr>
          <p:cNvPr id="30" name="Group 76">
            <a:extLst>
              <a:ext uri="{FF2B5EF4-FFF2-40B4-BE49-F238E27FC236}">
                <a16:creationId xmlns:a16="http://schemas.microsoft.com/office/drawing/2014/main" id="{FAD05638-B8E7-804B-8303-E77D598706CC}"/>
              </a:ext>
            </a:extLst>
          </p:cNvPr>
          <p:cNvGrpSpPr/>
          <p:nvPr/>
        </p:nvGrpSpPr>
        <p:grpSpPr>
          <a:xfrm>
            <a:off x="4657659" y="1465471"/>
            <a:ext cx="1565280" cy="1491893"/>
            <a:chOff x="341063" y="1570484"/>
            <a:chExt cx="2654621" cy="3139953"/>
          </a:xfrm>
        </p:grpSpPr>
        <p:sp>
          <p:nvSpPr>
            <p:cNvPr id="39" name="Freeform 470">
              <a:extLst>
                <a:ext uri="{FF2B5EF4-FFF2-40B4-BE49-F238E27FC236}">
                  <a16:creationId xmlns:a16="http://schemas.microsoft.com/office/drawing/2014/main" id="{8E0324BF-BA0C-D24C-BA7D-D02563A4AB4A}"/>
                </a:ext>
              </a:extLst>
            </p:cNvPr>
            <p:cNvSpPr>
              <a:spLocks/>
            </p:cNvSpPr>
            <p:nvPr/>
          </p:nvSpPr>
          <p:spPr bwMode="auto">
            <a:xfrm>
              <a:off x="341063" y="1570484"/>
              <a:ext cx="2654621" cy="3139953"/>
            </a:xfrm>
            <a:custGeom>
              <a:avLst/>
              <a:gdLst>
                <a:gd name="T0" fmla="*/ 2126 w 2233"/>
                <a:gd name="T1" fmla="*/ 243 h 2642"/>
                <a:gd name="T2" fmla="*/ 1771 w 2233"/>
                <a:gd name="T3" fmla="*/ 268 h 2642"/>
                <a:gd name="T4" fmla="*/ 1116 w 2233"/>
                <a:gd name="T5" fmla="*/ 0 h 2642"/>
                <a:gd name="T6" fmla="*/ 462 w 2233"/>
                <a:gd name="T7" fmla="*/ 268 h 2642"/>
                <a:gd name="T8" fmla="*/ 107 w 2233"/>
                <a:gd name="T9" fmla="*/ 243 h 2642"/>
                <a:gd name="T10" fmla="*/ 265 w 2233"/>
                <a:gd name="T11" fmla="*/ 1782 h 2642"/>
                <a:gd name="T12" fmla="*/ 1116 w 2233"/>
                <a:gd name="T13" fmla="*/ 2642 h 2642"/>
                <a:gd name="T14" fmla="*/ 1968 w 2233"/>
                <a:gd name="T15" fmla="*/ 1782 h 2642"/>
                <a:gd name="T16" fmla="*/ 2126 w 2233"/>
                <a:gd name="T17" fmla="*/ 243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642">
                  <a:moveTo>
                    <a:pt x="2126" y="243"/>
                  </a:moveTo>
                  <a:cubicBezTo>
                    <a:pt x="2126" y="243"/>
                    <a:pt x="2120" y="288"/>
                    <a:pt x="1771" y="268"/>
                  </a:cubicBezTo>
                  <a:cubicBezTo>
                    <a:pt x="1421" y="248"/>
                    <a:pt x="1173" y="0"/>
                    <a:pt x="1116" y="0"/>
                  </a:cubicBezTo>
                  <a:cubicBezTo>
                    <a:pt x="1060" y="0"/>
                    <a:pt x="812" y="248"/>
                    <a:pt x="462" y="268"/>
                  </a:cubicBezTo>
                  <a:cubicBezTo>
                    <a:pt x="112" y="288"/>
                    <a:pt x="107" y="243"/>
                    <a:pt x="107" y="243"/>
                  </a:cubicBezTo>
                  <a:cubicBezTo>
                    <a:pt x="107" y="243"/>
                    <a:pt x="0" y="1311"/>
                    <a:pt x="265" y="1782"/>
                  </a:cubicBezTo>
                  <a:cubicBezTo>
                    <a:pt x="530" y="2253"/>
                    <a:pt x="1116" y="2642"/>
                    <a:pt x="1116" y="2642"/>
                  </a:cubicBezTo>
                  <a:cubicBezTo>
                    <a:pt x="1116" y="2642"/>
                    <a:pt x="1703" y="2253"/>
                    <a:pt x="1968" y="1782"/>
                  </a:cubicBezTo>
                  <a:cubicBezTo>
                    <a:pt x="2233" y="1311"/>
                    <a:pt x="2126" y="243"/>
                    <a:pt x="2126" y="243"/>
                  </a:cubicBezTo>
                  <a:close/>
                </a:path>
              </a:pathLst>
            </a:custGeom>
            <a:solidFill>
              <a:srgbClr val="D9126B">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sp>
          <p:nvSpPr>
            <p:cNvPr id="40" name="Freeform 471">
              <a:extLst>
                <a:ext uri="{FF2B5EF4-FFF2-40B4-BE49-F238E27FC236}">
                  <a16:creationId xmlns:a16="http://schemas.microsoft.com/office/drawing/2014/main" id="{A9F224CF-A77E-C448-9733-C8E4E9952470}"/>
                </a:ext>
              </a:extLst>
            </p:cNvPr>
            <p:cNvSpPr>
              <a:spLocks/>
            </p:cNvSpPr>
            <p:nvPr/>
          </p:nvSpPr>
          <p:spPr bwMode="auto">
            <a:xfrm>
              <a:off x="537769" y="1721233"/>
              <a:ext cx="2264884" cy="2845812"/>
            </a:xfrm>
            <a:custGeom>
              <a:avLst/>
              <a:gdLst>
                <a:gd name="T0" fmla="*/ 953 w 1906"/>
                <a:gd name="T1" fmla="*/ 2395 h 2395"/>
                <a:gd name="T2" fmla="*/ 195 w 1906"/>
                <a:gd name="T3" fmla="*/ 1612 h 2395"/>
                <a:gd name="T4" fmla="*/ 41 w 1906"/>
                <a:gd name="T5" fmla="*/ 261 h 2395"/>
                <a:gd name="T6" fmla="*/ 139 w 1906"/>
                <a:gd name="T7" fmla="*/ 263 h 2395"/>
                <a:gd name="T8" fmla="*/ 140 w 1906"/>
                <a:gd name="T9" fmla="*/ 263 h 2395"/>
                <a:gd name="T10" fmla="*/ 305 w 1906"/>
                <a:gd name="T11" fmla="*/ 258 h 2395"/>
                <a:gd name="T12" fmla="*/ 913 w 1906"/>
                <a:gd name="T13" fmla="*/ 25 h 2395"/>
                <a:gd name="T14" fmla="*/ 953 w 1906"/>
                <a:gd name="T15" fmla="*/ 0 h 2395"/>
                <a:gd name="T16" fmla="*/ 993 w 1906"/>
                <a:gd name="T17" fmla="*/ 25 h 2395"/>
                <a:gd name="T18" fmla="*/ 1601 w 1906"/>
                <a:gd name="T19" fmla="*/ 258 h 2395"/>
                <a:gd name="T20" fmla="*/ 1766 w 1906"/>
                <a:gd name="T21" fmla="*/ 263 h 2395"/>
                <a:gd name="T22" fmla="*/ 1866 w 1906"/>
                <a:gd name="T23" fmla="*/ 261 h 2395"/>
                <a:gd name="T24" fmla="*/ 1712 w 1906"/>
                <a:gd name="T25" fmla="*/ 1612 h 2395"/>
                <a:gd name="T26" fmla="*/ 953 w 1906"/>
                <a:gd name="T27" fmla="*/ 2395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6" h="2395">
                  <a:moveTo>
                    <a:pt x="953" y="2395"/>
                  </a:moveTo>
                  <a:cubicBezTo>
                    <a:pt x="801" y="2284"/>
                    <a:pt x="396" y="1969"/>
                    <a:pt x="195" y="1612"/>
                  </a:cubicBezTo>
                  <a:cubicBezTo>
                    <a:pt x="0" y="1267"/>
                    <a:pt x="22" y="549"/>
                    <a:pt x="41" y="261"/>
                  </a:cubicBezTo>
                  <a:cubicBezTo>
                    <a:pt x="76" y="263"/>
                    <a:pt x="110" y="263"/>
                    <a:pt x="139" y="263"/>
                  </a:cubicBezTo>
                  <a:lnTo>
                    <a:pt x="140" y="263"/>
                  </a:lnTo>
                  <a:cubicBezTo>
                    <a:pt x="188" y="263"/>
                    <a:pt x="244" y="261"/>
                    <a:pt x="305" y="258"/>
                  </a:cubicBezTo>
                  <a:cubicBezTo>
                    <a:pt x="580" y="242"/>
                    <a:pt x="797" y="101"/>
                    <a:pt x="913" y="25"/>
                  </a:cubicBezTo>
                  <a:cubicBezTo>
                    <a:pt x="926" y="17"/>
                    <a:pt x="941" y="7"/>
                    <a:pt x="953" y="0"/>
                  </a:cubicBezTo>
                  <a:cubicBezTo>
                    <a:pt x="966" y="7"/>
                    <a:pt x="980" y="17"/>
                    <a:pt x="993" y="25"/>
                  </a:cubicBezTo>
                  <a:cubicBezTo>
                    <a:pt x="1110" y="101"/>
                    <a:pt x="1327" y="242"/>
                    <a:pt x="1601" y="258"/>
                  </a:cubicBezTo>
                  <a:cubicBezTo>
                    <a:pt x="1663" y="261"/>
                    <a:pt x="1718" y="263"/>
                    <a:pt x="1766" y="263"/>
                  </a:cubicBezTo>
                  <a:cubicBezTo>
                    <a:pt x="1796" y="263"/>
                    <a:pt x="1831" y="263"/>
                    <a:pt x="1866" y="261"/>
                  </a:cubicBezTo>
                  <a:cubicBezTo>
                    <a:pt x="1884" y="549"/>
                    <a:pt x="1906" y="1267"/>
                    <a:pt x="1712" y="1612"/>
                  </a:cubicBezTo>
                  <a:cubicBezTo>
                    <a:pt x="1511" y="1969"/>
                    <a:pt x="1105" y="2284"/>
                    <a:pt x="953" y="2395"/>
                  </a:cubicBezTo>
                  <a:close/>
                </a:path>
              </a:pathLst>
            </a:custGeom>
            <a:solidFill>
              <a:srgbClr val="D9126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sp>
          <p:nvSpPr>
            <p:cNvPr id="41" name="Freeform 472">
              <a:extLst>
                <a:ext uri="{FF2B5EF4-FFF2-40B4-BE49-F238E27FC236}">
                  <a16:creationId xmlns:a16="http://schemas.microsoft.com/office/drawing/2014/main" id="{6F07350B-F076-B24A-8666-21536CA033E9}"/>
                </a:ext>
              </a:extLst>
            </p:cNvPr>
            <p:cNvSpPr>
              <a:spLocks/>
            </p:cNvSpPr>
            <p:nvPr/>
          </p:nvSpPr>
          <p:spPr bwMode="auto">
            <a:xfrm>
              <a:off x="684840" y="1871979"/>
              <a:ext cx="1967068" cy="2536964"/>
            </a:xfrm>
            <a:custGeom>
              <a:avLst/>
              <a:gdLst>
                <a:gd name="T0" fmla="*/ 828 w 1656"/>
                <a:gd name="T1" fmla="*/ 2135 h 2135"/>
                <a:gd name="T2" fmla="*/ 163 w 1656"/>
                <a:gd name="T3" fmla="*/ 1433 h 2135"/>
                <a:gd name="T4" fmla="*/ 17 w 1656"/>
                <a:gd name="T5" fmla="*/ 243 h 2135"/>
                <a:gd name="T6" fmla="*/ 186 w 1656"/>
                <a:gd name="T7" fmla="*/ 237 h 2135"/>
                <a:gd name="T8" fmla="*/ 828 w 1656"/>
                <a:gd name="T9" fmla="*/ 0 h 2135"/>
                <a:gd name="T10" fmla="*/ 1470 w 1656"/>
                <a:gd name="T11" fmla="*/ 237 h 2135"/>
                <a:gd name="T12" fmla="*/ 1640 w 1656"/>
                <a:gd name="T13" fmla="*/ 243 h 2135"/>
                <a:gd name="T14" fmla="*/ 1494 w 1656"/>
                <a:gd name="T15" fmla="*/ 1433 h 2135"/>
                <a:gd name="T16" fmla="*/ 828 w 1656"/>
                <a:gd name="T17" fmla="*/ 2135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2135">
                  <a:moveTo>
                    <a:pt x="828" y="2135"/>
                  </a:moveTo>
                  <a:cubicBezTo>
                    <a:pt x="392" y="1804"/>
                    <a:pt x="210" y="1516"/>
                    <a:pt x="163" y="1433"/>
                  </a:cubicBezTo>
                  <a:cubicBezTo>
                    <a:pt x="0" y="1144"/>
                    <a:pt x="4" y="536"/>
                    <a:pt x="17" y="243"/>
                  </a:cubicBezTo>
                  <a:cubicBezTo>
                    <a:pt x="67" y="243"/>
                    <a:pt x="124" y="241"/>
                    <a:pt x="186" y="237"/>
                  </a:cubicBezTo>
                  <a:cubicBezTo>
                    <a:pt x="475" y="221"/>
                    <a:pt x="700" y="83"/>
                    <a:pt x="828" y="0"/>
                  </a:cubicBezTo>
                  <a:cubicBezTo>
                    <a:pt x="957" y="83"/>
                    <a:pt x="1182" y="221"/>
                    <a:pt x="1470" y="237"/>
                  </a:cubicBezTo>
                  <a:cubicBezTo>
                    <a:pt x="1533" y="241"/>
                    <a:pt x="1590" y="243"/>
                    <a:pt x="1640" y="243"/>
                  </a:cubicBezTo>
                  <a:cubicBezTo>
                    <a:pt x="1652" y="536"/>
                    <a:pt x="1656" y="1144"/>
                    <a:pt x="1494" y="1433"/>
                  </a:cubicBezTo>
                  <a:cubicBezTo>
                    <a:pt x="1447" y="1516"/>
                    <a:pt x="1264" y="1804"/>
                    <a:pt x="828" y="2135"/>
                  </a:cubicBezTo>
                  <a:close/>
                </a:path>
              </a:pathLst>
            </a:custGeom>
            <a:solidFill>
              <a:sysClr val="window" lastClr="FFFFFF"/>
            </a:solidFill>
            <a:ln>
              <a:noFill/>
            </a:ln>
          </p:spPr>
          <p:txBody>
            <a:bodyPr vert="horz" wrap="square" lIns="91440" tIns="18288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rPr>
                <a:t>03</a:t>
              </a:r>
            </a:p>
          </p:txBody>
        </p:sp>
      </p:grpSp>
      <p:grpSp>
        <p:nvGrpSpPr>
          <p:cNvPr id="31" name="Group 80">
            <a:extLst>
              <a:ext uri="{FF2B5EF4-FFF2-40B4-BE49-F238E27FC236}">
                <a16:creationId xmlns:a16="http://schemas.microsoft.com/office/drawing/2014/main" id="{9B2A87E1-4693-7442-ACB2-AA1E12EA8B9F}"/>
              </a:ext>
            </a:extLst>
          </p:cNvPr>
          <p:cNvGrpSpPr/>
          <p:nvPr/>
        </p:nvGrpSpPr>
        <p:grpSpPr>
          <a:xfrm>
            <a:off x="6394257" y="1465471"/>
            <a:ext cx="1565280" cy="1491893"/>
            <a:chOff x="341063" y="1570484"/>
            <a:chExt cx="2654621" cy="3139953"/>
          </a:xfrm>
        </p:grpSpPr>
        <p:sp>
          <p:nvSpPr>
            <p:cNvPr id="36" name="Freeform 470">
              <a:extLst>
                <a:ext uri="{FF2B5EF4-FFF2-40B4-BE49-F238E27FC236}">
                  <a16:creationId xmlns:a16="http://schemas.microsoft.com/office/drawing/2014/main" id="{46C1F01E-6820-8148-ACAD-AD6B26639DAA}"/>
                </a:ext>
              </a:extLst>
            </p:cNvPr>
            <p:cNvSpPr>
              <a:spLocks/>
            </p:cNvSpPr>
            <p:nvPr/>
          </p:nvSpPr>
          <p:spPr bwMode="auto">
            <a:xfrm>
              <a:off x="341063" y="1570484"/>
              <a:ext cx="2654621" cy="3139953"/>
            </a:xfrm>
            <a:custGeom>
              <a:avLst/>
              <a:gdLst>
                <a:gd name="T0" fmla="*/ 2126 w 2233"/>
                <a:gd name="T1" fmla="*/ 243 h 2642"/>
                <a:gd name="T2" fmla="*/ 1771 w 2233"/>
                <a:gd name="T3" fmla="*/ 268 h 2642"/>
                <a:gd name="T4" fmla="*/ 1116 w 2233"/>
                <a:gd name="T5" fmla="*/ 0 h 2642"/>
                <a:gd name="T6" fmla="*/ 462 w 2233"/>
                <a:gd name="T7" fmla="*/ 268 h 2642"/>
                <a:gd name="T8" fmla="*/ 107 w 2233"/>
                <a:gd name="T9" fmla="*/ 243 h 2642"/>
                <a:gd name="T10" fmla="*/ 265 w 2233"/>
                <a:gd name="T11" fmla="*/ 1782 h 2642"/>
                <a:gd name="T12" fmla="*/ 1116 w 2233"/>
                <a:gd name="T13" fmla="*/ 2642 h 2642"/>
                <a:gd name="T14" fmla="*/ 1968 w 2233"/>
                <a:gd name="T15" fmla="*/ 1782 h 2642"/>
                <a:gd name="T16" fmla="*/ 2126 w 2233"/>
                <a:gd name="T17" fmla="*/ 243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642">
                  <a:moveTo>
                    <a:pt x="2126" y="243"/>
                  </a:moveTo>
                  <a:cubicBezTo>
                    <a:pt x="2126" y="243"/>
                    <a:pt x="2120" y="288"/>
                    <a:pt x="1771" y="268"/>
                  </a:cubicBezTo>
                  <a:cubicBezTo>
                    <a:pt x="1421" y="248"/>
                    <a:pt x="1173" y="0"/>
                    <a:pt x="1116" y="0"/>
                  </a:cubicBezTo>
                  <a:cubicBezTo>
                    <a:pt x="1060" y="0"/>
                    <a:pt x="812" y="248"/>
                    <a:pt x="462" y="268"/>
                  </a:cubicBezTo>
                  <a:cubicBezTo>
                    <a:pt x="112" y="288"/>
                    <a:pt x="107" y="243"/>
                    <a:pt x="107" y="243"/>
                  </a:cubicBezTo>
                  <a:cubicBezTo>
                    <a:pt x="107" y="243"/>
                    <a:pt x="0" y="1311"/>
                    <a:pt x="265" y="1782"/>
                  </a:cubicBezTo>
                  <a:cubicBezTo>
                    <a:pt x="530" y="2253"/>
                    <a:pt x="1116" y="2642"/>
                    <a:pt x="1116" y="2642"/>
                  </a:cubicBezTo>
                  <a:cubicBezTo>
                    <a:pt x="1116" y="2642"/>
                    <a:pt x="1703" y="2253"/>
                    <a:pt x="1968" y="1782"/>
                  </a:cubicBezTo>
                  <a:cubicBezTo>
                    <a:pt x="2233" y="1311"/>
                    <a:pt x="2126" y="243"/>
                    <a:pt x="2126" y="243"/>
                  </a:cubicBezTo>
                  <a:close/>
                </a:path>
              </a:pathLst>
            </a:custGeom>
            <a:solidFill>
              <a:srgbClr val="FE76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sp>
          <p:nvSpPr>
            <p:cNvPr id="37" name="Freeform 471">
              <a:extLst>
                <a:ext uri="{FF2B5EF4-FFF2-40B4-BE49-F238E27FC236}">
                  <a16:creationId xmlns:a16="http://schemas.microsoft.com/office/drawing/2014/main" id="{D7BDE44F-443E-0740-9A27-D691F11622F0}"/>
                </a:ext>
              </a:extLst>
            </p:cNvPr>
            <p:cNvSpPr>
              <a:spLocks/>
            </p:cNvSpPr>
            <p:nvPr/>
          </p:nvSpPr>
          <p:spPr bwMode="auto">
            <a:xfrm>
              <a:off x="537769" y="1721233"/>
              <a:ext cx="2264884" cy="2845812"/>
            </a:xfrm>
            <a:custGeom>
              <a:avLst/>
              <a:gdLst>
                <a:gd name="T0" fmla="*/ 953 w 1906"/>
                <a:gd name="T1" fmla="*/ 2395 h 2395"/>
                <a:gd name="T2" fmla="*/ 195 w 1906"/>
                <a:gd name="T3" fmla="*/ 1612 h 2395"/>
                <a:gd name="T4" fmla="*/ 41 w 1906"/>
                <a:gd name="T5" fmla="*/ 261 h 2395"/>
                <a:gd name="T6" fmla="*/ 139 w 1906"/>
                <a:gd name="T7" fmla="*/ 263 h 2395"/>
                <a:gd name="T8" fmla="*/ 140 w 1906"/>
                <a:gd name="T9" fmla="*/ 263 h 2395"/>
                <a:gd name="T10" fmla="*/ 305 w 1906"/>
                <a:gd name="T11" fmla="*/ 258 h 2395"/>
                <a:gd name="T12" fmla="*/ 913 w 1906"/>
                <a:gd name="T13" fmla="*/ 25 h 2395"/>
                <a:gd name="T14" fmla="*/ 953 w 1906"/>
                <a:gd name="T15" fmla="*/ 0 h 2395"/>
                <a:gd name="T16" fmla="*/ 993 w 1906"/>
                <a:gd name="T17" fmla="*/ 25 h 2395"/>
                <a:gd name="T18" fmla="*/ 1601 w 1906"/>
                <a:gd name="T19" fmla="*/ 258 h 2395"/>
                <a:gd name="T20" fmla="*/ 1766 w 1906"/>
                <a:gd name="T21" fmla="*/ 263 h 2395"/>
                <a:gd name="T22" fmla="*/ 1866 w 1906"/>
                <a:gd name="T23" fmla="*/ 261 h 2395"/>
                <a:gd name="T24" fmla="*/ 1712 w 1906"/>
                <a:gd name="T25" fmla="*/ 1612 h 2395"/>
                <a:gd name="T26" fmla="*/ 953 w 1906"/>
                <a:gd name="T27" fmla="*/ 2395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6" h="2395">
                  <a:moveTo>
                    <a:pt x="953" y="2395"/>
                  </a:moveTo>
                  <a:cubicBezTo>
                    <a:pt x="801" y="2284"/>
                    <a:pt x="396" y="1969"/>
                    <a:pt x="195" y="1612"/>
                  </a:cubicBezTo>
                  <a:cubicBezTo>
                    <a:pt x="0" y="1267"/>
                    <a:pt x="22" y="549"/>
                    <a:pt x="41" y="261"/>
                  </a:cubicBezTo>
                  <a:cubicBezTo>
                    <a:pt x="76" y="263"/>
                    <a:pt x="110" y="263"/>
                    <a:pt x="139" y="263"/>
                  </a:cubicBezTo>
                  <a:lnTo>
                    <a:pt x="140" y="263"/>
                  </a:lnTo>
                  <a:cubicBezTo>
                    <a:pt x="188" y="263"/>
                    <a:pt x="244" y="261"/>
                    <a:pt x="305" y="258"/>
                  </a:cubicBezTo>
                  <a:cubicBezTo>
                    <a:pt x="580" y="242"/>
                    <a:pt x="797" y="101"/>
                    <a:pt x="913" y="25"/>
                  </a:cubicBezTo>
                  <a:cubicBezTo>
                    <a:pt x="926" y="17"/>
                    <a:pt x="941" y="7"/>
                    <a:pt x="953" y="0"/>
                  </a:cubicBezTo>
                  <a:cubicBezTo>
                    <a:pt x="966" y="7"/>
                    <a:pt x="980" y="17"/>
                    <a:pt x="993" y="25"/>
                  </a:cubicBezTo>
                  <a:cubicBezTo>
                    <a:pt x="1110" y="101"/>
                    <a:pt x="1327" y="242"/>
                    <a:pt x="1601" y="258"/>
                  </a:cubicBezTo>
                  <a:cubicBezTo>
                    <a:pt x="1663" y="261"/>
                    <a:pt x="1718" y="263"/>
                    <a:pt x="1766" y="263"/>
                  </a:cubicBezTo>
                  <a:cubicBezTo>
                    <a:pt x="1796" y="263"/>
                    <a:pt x="1831" y="263"/>
                    <a:pt x="1866" y="261"/>
                  </a:cubicBezTo>
                  <a:cubicBezTo>
                    <a:pt x="1884" y="549"/>
                    <a:pt x="1906" y="1267"/>
                    <a:pt x="1712" y="1612"/>
                  </a:cubicBezTo>
                  <a:cubicBezTo>
                    <a:pt x="1511" y="1969"/>
                    <a:pt x="1105" y="2284"/>
                    <a:pt x="953" y="2395"/>
                  </a:cubicBezTo>
                  <a:close/>
                </a:path>
              </a:pathLst>
            </a:custGeom>
            <a:solidFill>
              <a:srgbClr val="FE76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sp>
          <p:nvSpPr>
            <p:cNvPr id="38" name="Freeform 472">
              <a:extLst>
                <a:ext uri="{FF2B5EF4-FFF2-40B4-BE49-F238E27FC236}">
                  <a16:creationId xmlns:a16="http://schemas.microsoft.com/office/drawing/2014/main" id="{893B676D-276D-B745-A8BE-539F6E81679D}"/>
                </a:ext>
              </a:extLst>
            </p:cNvPr>
            <p:cNvSpPr>
              <a:spLocks/>
            </p:cNvSpPr>
            <p:nvPr/>
          </p:nvSpPr>
          <p:spPr bwMode="auto">
            <a:xfrm>
              <a:off x="684840" y="1871979"/>
              <a:ext cx="1967068" cy="2536964"/>
            </a:xfrm>
            <a:custGeom>
              <a:avLst/>
              <a:gdLst>
                <a:gd name="T0" fmla="*/ 828 w 1656"/>
                <a:gd name="T1" fmla="*/ 2135 h 2135"/>
                <a:gd name="T2" fmla="*/ 163 w 1656"/>
                <a:gd name="T3" fmla="*/ 1433 h 2135"/>
                <a:gd name="T4" fmla="*/ 17 w 1656"/>
                <a:gd name="T5" fmla="*/ 243 h 2135"/>
                <a:gd name="T6" fmla="*/ 186 w 1656"/>
                <a:gd name="T7" fmla="*/ 237 h 2135"/>
                <a:gd name="T8" fmla="*/ 828 w 1656"/>
                <a:gd name="T9" fmla="*/ 0 h 2135"/>
                <a:gd name="T10" fmla="*/ 1470 w 1656"/>
                <a:gd name="T11" fmla="*/ 237 h 2135"/>
                <a:gd name="T12" fmla="*/ 1640 w 1656"/>
                <a:gd name="T13" fmla="*/ 243 h 2135"/>
                <a:gd name="T14" fmla="*/ 1494 w 1656"/>
                <a:gd name="T15" fmla="*/ 1433 h 2135"/>
                <a:gd name="T16" fmla="*/ 828 w 1656"/>
                <a:gd name="T17" fmla="*/ 2135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2135">
                  <a:moveTo>
                    <a:pt x="828" y="2135"/>
                  </a:moveTo>
                  <a:cubicBezTo>
                    <a:pt x="392" y="1804"/>
                    <a:pt x="210" y="1516"/>
                    <a:pt x="163" y="1433"/>
                  </a:cubicBezTo>
                  <a:cubicBezTo>
                    <a:pt x="0" y="1144"/>
                    <a:pt x="4" y="536"/>
                    <a:pt x="17" y="243"/>
                  </a:cubicBezTo>
                  <a:cubicBezTo>
                    <a:pt x="67" y="243"/>
                    <a:pt x="124" y="241"/>
                    <a:pt x="186" y="237"/>
                  </a:cubicBezTo>
                  <a:cubicBezTo>
                    <a:pt x="475" y="221"/>
                    <a:pt x="700" y="83"/>
                    <a:pt x="828" y="0"/>
                  </a:cubicBezTo>
                  <a:cubicBezTo>
                    <a:pt x="957" y="83"/>
                    <a:pt x="1182" y="221"/>
                    <a:pt x="1470" y="237"/>
                  </a:cubicBezTo>
                  <a:cubicBezTo>
                    <a:pt x="1533" y="241"/>
                    <a:pt x="1590" y="243"/>
                    <a:pt x="1640" y="243"/>
                  </a:cubicBezTo>
                  <a:cubicBezTo>
                    <a:pt x="1652" y="536"/>
                    <a:pt x="1656" y="1144"/>
                    <a:pt x="1494" y="1433"/>
                  </a:cubicBezTo>
                  <a:cubicBezTo>
                    <a:pt x="1447" y="1516"/>
                    <a:pt x="1264" y="1804"/>
                    <a:pt x="828" y="2135"/>
                  </a:cubicBezTo>
                  <a:close/>
                </a:path>
              </a:pathLst>
            </a:custGeom>
            <a:solidFill>
              <a:sysClr val="window" lastClr="FFFFFF"/>
            </a:solidFill>
            <a:ln>
              <a:noFill/>
            </a:ln>
          </p:spPr>
          <p:txBody>
            <a:bodyPr vert="horz" wrap="square" lIns="91440" tIns="18288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rPr>
                <a:t>04</a:t>
              </a:r>
            </a:p>
          </p:txBody>
        </p:sp>
      </p:grpSp>
      <p:sp>
        <p:nvSpPr>
          <p:cNvPr id="32" name="TextBox 85">
            <a:extLst>
              <a:ext uri="{FF2B5EF4-FFF2-40B4-BE49-F238E27FC236}">
                <a16:creationId xmlns:a16="http://schemas.microsoft.com/office/drawing/2014/main" id="{BAB8BD0A-633A-4D44-8E78-9628854EAAE5}"/>
              </a:ext>
            </a:extLst>
          </p:cNvPr>
          <p:cNvSpPr txBox="1"/>
          <p:nvPr/>
        </p:nvSpPr>
        <p:spPr>
          <a:xfrm>
            <a:off x="1157102" y="3034616"/>
            <a:ext cx="1620000" cy="1015663"/>
          </a:xfrm>
          <a:prstGeom prst="rect">
            <a:avLst/>
          </a:prstGeom>
          <a:noFill/>
          <a:ln>
            <a:solidFill>
              <a:srgbClr val="3C92B8"/>
            </a:solidFill>
          </a:ln>
        </p:spPr>
        <p:txBody>
          <a:bodyPr wrap="square" lIns="0" tIns="45720" rIns="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effectLst/>
                <a:uLnTx/>
                <a:uFillTx/>
                <a:latin typeface="Roboto"/>
              </a:rPr>
              <a:t>Protection from professional and personal risks (e.g. job loss, marginalization, arrest, harassment etc.)</a:t>
            </a:r>
            <a:endParaRPr lang="en-US" sz="1200" i="0" u="none" strike="noStrike" kern="0" cap="none" spc="0" normalizeH="0" baseline="0" noProof="0">
              <a:ln>
                <a:noFill/>
              </a:ln>
              <a:effectLst/>
              <a:uLnTx/>
              <a:uFillTx/>
              <a:latin typeface="Roboto"/>
            </a:endParaRPr>
          </a:p>
        </p:txBody>
      </p:sp>
      <p:sp>
        <p:nvSpPr>
          <p:cNvPr id="33" name="TextBox 88">
            <a:extLst>
              <a:ext uri="{FF2B5EF4-FFF2-40B4-BE49-F238E27FC236}">
                <a16:creationId xmlns:a16="http://schemas.microsoft.com/office/drawing/2014/main" id="{9FF15E19-17D2-0246-925D-1A01FCB88EEF}"/>
              </a:ext>
            </a:extLst>
          </p:cNvPr>
          <p:cNvSpPr txBox="1"/>
          <p:nvPr/>
        </p:nvSpPr>
        <p:spPr>
          <a:xfrm>
            <a:off x="2894534" y="3034616"/>
            <a:ext cx="1620000" cy="461665"/>
          </a:xfrm>
          <a:prstGeom prst="rect">
            <a:avLst/>
          </a:prstGeom>
          <a:noFill/>
          <a:ln>
            <a:solidFill>
              <a:srgbClr val="499A85"/>
            </a:solidFill>
          </a:ln>
        </p:spPr>
        <p:txBody>
          <a:bodyPr wrap="square" lIns="0" tIns="45720" rIns="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effectLst/>
                <a:uLnTx/>
                <a:uFillTx/>
                <a:latin typeface="Roboto"/>
              </a:rPr>
              <a:t>Protection to prevent retaliation</a:t>
            </a:r>
            <a:endParaRPr lang="en-US" sz="1200" i="0" u="none" strike="noStrike" kern="0" cap="none" spc="0" normalizeH="0" baseline="0" noProof="0">
              <a:ln>
                <a:noFill/>
              </a:ln>
              <a:effectLst/>
              <a:uLnTx/>
              <a:uFillTx/>
              <a:latin typeface="Roboto"/>
            </a:endParaRPr>
          </a:p>
        </p:txBody>
      </p:sp>
      <p:sp>
        <p:nvSpPr>
          <p:cNvPr id="34" name="TextBox 91">
            <a:extLst>
              <a:ext uri="{FF2B5EF4-FFF2-40B4-BE49-F238E27FC236}">
                <a16:creationId xmlns:a16="http://schemas.microsoft.com/office/drawing/2014/main" id="{4F2DD0A0-CED4-E24A-B293-1E1256F51095}"/>
              </a:ext>
            </a:extLst>
          </p:cNvPr>
          <p:cNvSpPr txBox="1"/>
          <p:nvPr/>
        </p:nvSpPr>
        <p:spPr>
          <a:xfrm>
            <a:off x="4629468" y="3034616"/>
            <a:ext cx="1620000" cy="830997"/>
          </a:xfrm>
          <a:prstGeom prst="rect">
            <a:avLst/>
          </a:prstGeom>
          <a:noFill/>
          <a:ln>
            <a:solidFill>
              <a:srgbClr val="DA3F6B"/>
            </a:solidFill>
          </a:ln>
        </p:spPr>
        <p:txBody>
          <a:bodyPr wrap="square" lIns="0" tIns="45720" rIns="0" bIns="45720" rtlCol="0" anchor="t">
            <a:spAutoFit/>
          </a:bodyPr>
          <a:lstStyle/>
          <a:p>
            <a:pPr algn="ctr">
              <a:defRPr/>
            </a:pPr>
            <a:r>
              <a:rPr kumimoji="0" lang="en-US" sz="1200" i="0" u="none" strike="noStrike" kern="0" cap="none" spc="0" normalizeH="0" baseline="0" noProof="0">
                <a:ln>
                  <a:noFill/>
                </a:ln>
                <a:effectLst/>
                <a:uLnTx/>
                <a:uFillTx/>
                <a:latin typeface="Roboto"/>
              </a:rPr>
              <a:t>Protection to encourage the reporting of misconduct, fraud and corruption</a:t>
            </a:r>
            <a:endParaRPr lang="en-US"/>
          </a:p>
        </p:txBody>
      </p:sp>
      <p:sp>
        <p:nvSpPr>
          <p:cNvPr id="35" name="TextBox 94">
            <a:extLst>
              <a:ext uri="{FF2B5EF4-FFF2-40B4-BE49-F238E27FC236}">
                <a16:creationId xmlns:a16="http://schemas.microsoft.com/office/drawing/2014/main" id="{CB423D37-5809-7E4A-9A90-DAC9651FC681}"/>
              </a:ext>
            </a:extLst>
          </p:cNvPr>
          <p:cNvSpPr txBox="1"/>
          <p:nvPr/>
        </p:nvSpPr>
        <p:spPr>
          <a:xfrm>
            <a:off x="6370182" y="3034615"/>
            <a:ext cx="1620000" cy="830997"/>
          </a:xfrm>
          <a:prstGeom prst="rect">
            <a:avLst/>
          </a:prstGeom>
          <a:noFill/>
          <a:ln>
            <a:solidFill>
              <a:srgbClr val="EE7433"/>
            </a:solidFill>
          </a:ln>
        </p:spPr>
        <p:txBody>
          <a:bodyPr wrap="square" lIns="0" tIns="45720" rIns="0" bIns="45720" rtlCol="0" anchor="t">
            <a:spAutoFit/>
          </a:bodyPr>
          <a:lstStyle/>
          <a:p>
            <a:pPr algn="ctr">
              <a:defRPr/>
            </a:pPr>
            <a:r>
              <a:rPr kumimoji="0" lang="en-US" sz="1200" i="0" u="none" strike="noStrike" kern="0" cap="none" spc="0" normalizeH="0" baseline="0" noProof="0">
                <a:ln>
                  <a:noFill/>
                </a:ln>
                <a:effectLst/>
                <a:uLnTx/>
                <a:uFillTx/>
                <a:latin typeface="Roboto"/>
              </a:rPr>
              <a:t>Protection at national and organizational level through effective legal provisions and policies</a:t>
            </a:r>
            <a:r>
              <a:rPr lang="en-US" sz="1200" kern="0">
                <a:latin typeface="Roboto"/>
              </a:rPr>
              <a:t> </a:t>
            </a:r>
            <a:endParaRPr lang="en-US" sz="1200" i="0" u="none" strike="noStrike" kern="0" cap="none" spc="0" normalizeH="0" baseline="0" noProof="0">
              <a:ln>
                <a:noFill/>
              </a:ln>
              <a:effectLst/>
              <a:uLnTx/>
              <a:uFillTx/>
              <a:latin typeface="Roboto"/>
            </a:endParaRPr>
          </a:p>
        </p:txBody>
      </p:sp>
      <p:sp>
        <p:nvSpPr>
          <p:cNvPr id="48" name="Textfeld 47">
            <a:extLst>
              <a:ext uri="{FF2B5EF4-FFF2-40B4-BE49-F238E27FC236}">
                <a16:creationId xmlns:a16="http://schemas.microsoft.com/office/drawing/2014/main" id="{87001D91-D975-4743-AC04-5911A097D409}"/>
              </a:ext>
            </a:extLst>
          </p:cNvPr>
          <p:cNvSpPr txBox="1"/>
          <p:nvPr/>
        </p:nvSpPr>
        <p:spPr>
          <a:xfrm>
            <a:off x="628650" y="4432270"/>
            <a:ext cx="1767709" cy="200055"/>
          </a:xfrm>
          <a:prstGeom prst="rect">
            <a:avLst/>
          </a:prstGeom>
          <a:noFill/>
        </p:spPr>
        <p:txBody>
          <a:bodyPr wrap="square" rtlCol="0">
            <a:spAutoFit/>
          </a:bodyPr>
          <a:lstStyle/>
          <a:p>
            <a:r>
              <a:rPr lang="de-DE" sz="700" err="1">
                <a:latin typeface="Roboto"/>
                <a:cs typeface="Roboto"/>
              </a:rPr>
              <a:t>Transparency</a:t>
            </a:r>
            <a:r>
              <a:rPr lang="de-DE" sz="700">
                <a:latin typeface="Roboto"/>
                <a:cs typeface="Roboto"/>
              </a:rPr>
              <a:t> International 2018: 18-30</a:t>
            </a:r>
          </a:p>
        </p:txBody>
      </p:sp>
    </p:spTree>
    <p:extLst>
      <p:ext uri="{BB962C8B-B14F-4D97-AF65-F5344CB8AC3E}">
        <p14:creationId xmlns:p14="http://schemas.microsoft.com/office/powerpoint/2010/main" val="40365834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900" decel="100000" fill="hold"/>
                                        <p:tgtEl>
                                          <p:spTgt spid="2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900" decel="100000" fill="hold"/>
                                        <p:tgtEl>
                                          <p:spTgt spid="3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900" decel="100000" fill="hold"/>
                                        <p:tgtEl>
                                          <p:spTgt spid="3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7180</Words>
  <Application>Microsoft Macintosh PowerPoint</Application>
  <PresentationFormat>On-screen Show (16:9)</PresentationFormat>
  <Paragraphs>541</Paragraphs>
  <Slides>37</Slides>
  <Notes>31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37</vt:i4>
      </vt:variant>
    </vt:vector>
  </HeadingPairs>
  <TitlesOfParts>
    <vt:vector size="50" baseType="lpstr">
      <vt:lpstr>Montserrat</vt:lpstr>
      <vt:lpstr>Roboton</vt:lpstr>
      <vt:lpstr>Apple Chancery</vt:lpstr>
      <vt:lpstr>Arial</vt:lpstr>
      <vt:lpstr>Calibri</vt:lpstr>
      <vt:lpstr>Lucida Handwriting</vt:lpstr>
      <vt:lpstr>Palatino Linotype</vt:lpstr>
      <vt:lpstr>Roboto</vt:lpstr>
      <vt:lpstr>Times</vt:lpstr>
      <vt:lpstr>Wingdings</vt:lpstr>
      <vt:lpstr>Office Theme</vt:lpstr>
      <vt:lpstr>Benutzerdefiniertes Design</vt:lpstr>
      <vt:lpstr>1_Benutzerdefiniertes Design</vt:lpstr>
      <vt:lpstr>Module 10 – Whistleblowing</vt:lpstr>
      <vt:lpstr>Training agenda</vt:lpstr>
      <vt:lpstr>Module agenda</vt:lpstr>
      <vt:lpstr>Learning objectives</vt:lpstr>
      <vt:lpstr>Module agenda</vt:lpstr>
      <vt:lpstr>What is whistleblowing?</vt:lpstr>
      <vt:lpstr>Key aspects of the concept</vt:lpstr>
      <vt:lpstr>Role of whistleblowing for anti-corruption</vt:lpstr>
      <vt:lpstr>Why to protect whistleblowers?</vt:lpstr>
      <vt:lpstr>Whistleblowing at the international level</vt:lpstr>
      <vt:lpstr>Whistleblowing in UNCAC</vt:lpstr>
      <vt:lpstr>Whistleblower protection rules in G20 countries</vt:lpstr>
      <vt:lpstr>Related but different concepts</vt:lpstr>
      <vt:lpstr>Module agenda</vt:lpstr>
      <vt:lpstr>Whistleblower protection system features</vt:lpstr>
      <vt:lpstr>Scope</vt:lpstr>
      <vt:lpstr>Competing rules</vt:lpstr>
      <vt:lpstr>Incentives</vt:lpstr>
      <vt:lpstr>Review</vt:lpstr>
      <vt:lpstr>Complementary measures</vt:lpstr>
      <vt:lpstr>Module agenda</vt:lpstr>
      <vt:lpstr>Reporting channels</vt:lpstr>
      <vt:lpstr>Confidential, anonymous or open reporting? (1)</vt:lpstr>
      <vt:lpstr>Confidential, anonymous or open reporting? (2)</vt:lpstr>
      <vt:lpstr>Confidential, anonymous or open reporting? (3)</vt:lpstr>
      <vt:lpstr>Module agenda</vt:lpstr>
      <vt:lpstr>Practical examples</vt:lpstr>
      <vt:lpstr>Ghana: Whistleblower protection and speak up campaign</vt:lpstr>
      <vt:lpstr>Austria: Anonymous reporting platform</vt:lpstr>
      <vt:lpstr>Module agenda</vt:lpstr>
      <vt:lpstr>Activity</vt:lpstr>
      <vt:lpstr>Quiz (1)</vt:lpstr>
      <vt:lpstr>Quiz (2)</vt:lpstr>
      <vt:lpstr>Learning outcomes</vt:lpstr>
      <vt:lpstr>References (1)</vt:lpstr>
      <vt:lpstr>References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2</cp:revision>
  <dcterms:created xsi:type="dcterms:W3CDTF">2019-04-05T03:01:40Z</dcterms:created>
  <dcterms:modified xsi:type="dcterms:W3CDTF">2021-04-20T03:54:58Z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3873196</vt:lpwstr>
  </property>
  <property fmtid="{D5CDD505-2E9C-101B-9397-08002B2CF9AE}" pid="3" name="NXPowerLiteSettings">
    <vt:lpwstr>C7000400038000</vt:lpwstr>
  </property>
  <property fmtid="{D5CDD505-2E9C-101B-9397-08002B2CF9AE}" pid="4" name="NXPowerLiteVersion">
    <vt:lpwstr>S9.0.1</vt:lpwstr>
  </property>
</Properties>
</file>